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6F45-1B0F-01B1-5A66-F6A059A25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0C82B-A2F4-24BD-2B2D-ED4F7B62E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6CAD-9105-641C-4A17-D2E0DA0E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18A89-23D7-3E89-00BF-FF854F23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02BCE-8E94-AD1F-3E05-EF1DA831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E26B-5CB6-7B97-8AFA-C0B96AD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BEC3B-A570-6B94-AAE0-8DAAAE2E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D6BA-ABDB-05D7-6465-A2BDCEC2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58C09-EFAE-D172-3EBE-B89FC068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E312F-FC54-ED6D-40F3-3A18E6E9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0E42C-6B94-27CB-1A92-937976914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FAF75-03B3-DA5A-3AD5-716B59B40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6C2EA-92A2-6CA3-EB17-F3C30954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482D2-8902-8C4B-722C-E2E3F7E4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4987D-692B-B152-414F-3EF41090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7886-575D-22AB-613E-4B66E695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AF8C-C63C-442D-6329-633BEDE1B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F6C0-E4D1-E67C-06F2-5D44AE36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8E58-84A3-FE4B-17F8-E18F0265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8E33-1AE2-A266-2A40-EA6F43AA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DE78-AD03-AD44-92C7-9484EA21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4420A-04D3-89FB-B785-C4DD0E19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F34A7-940D-3BCC-A57E-B36B396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E4A18-6C46-B720-094E-4FCFC213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451CC-17CB-1929-4F25-5033376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DE58-61D5-E494-4CF5-A9946F2D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A9459-8D63-487B-5DCB-0860968BE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8463-E211-A37B-917F-591BB897B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0E7A7-E1C6-6F97-47CF-9FA5E546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B150-DE51-768F-B1A6-0F1693AA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F610C-4FA0-765D-254D-83FF719A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B306-0DFD-F381-89EF-4304E0D1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75D3C-C590-E3E0-5703-BD03EB8E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3B4F0-0932-711A-4FAF-0E90DA030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8A86C-9ABB-3417-92CC-FDC4746C4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758A8-07AA-D5C8-A5AA-D3AD85075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B163F-778C-FDA9-0EC8-FA825F9D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428D4-2718-8C35-591C-CC006C92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13F6-AC1F-02B2-934E-F422ACA7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38E1-EDEE-F7DE-D2D2-82754D4B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8FA5-7282-0062-D06E-66774DCC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FE13A-7DAE-4A01-28F3-D083C449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08FA2-B17D-D23C-252B-800063F2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59F1E-7A21-036E-5FF5-99837F4C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00135-8D49-BBE4-691E-1E282BB8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7FEA-CBD0-C1AE-1913-D2ABCFD0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3F1E-6D0F-F6C0-12D9-EC97E071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1D29-3F61-276F-31D8-C5C32EC3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5A70B-739D-B965-D71A-9D2EF4F4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6AB9-ED27-0588-74B1-3B03CA53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9E0E5-3133-A3C6-547E-43587CB5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01415-F8B3-3E99-A744-808B3439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5FCC-0197-1030-9048-CDDD7F73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6488B-F5DF-CB88-DA03-ED25BF5EA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1B1E4-68AC-939A-BF4A-AD204328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AF959-470C-305E-8015-F95EA2F7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A5A33-F567-743A-CD9A-ED947F2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778F-D3D6-1C96-5310-F3B79DB2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BB978-2D2A-1BFC-A7F8-C9DEDC29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20ADA-B77F-15F5-25A1-5BC19CBF4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39A92-06FC-5A60-7DE3-99934879D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CBFA3-5984-46A3-9214-84A10A7D796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B5AF-C96F-5891-671B-2E37C7578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EDA1-50F0-9ED5-43C3-B75D7AA6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E45158-97DE-4CD8-9C92-96C4B8FB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BFFB57A-571C-5D1E-0325-B7FC745B3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3E3076-D245-4B89-7D87-460EC2804A08}"/>
              </a:ext>
            </a:extLst>
          </p:cNvPr>
          <p:cNvSpPr txBox="1"/>
          <p:nvPr/>
        </p:nvSpPr>
        <p:spPr>
          <a:xfrm>
            <a:off x="5990844" y="3429000"/>
            <a:ext cx="520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Enter the title of your presentation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4719A-11A7-8071-ADFA-FC531DF8C169}"/>
              </a:ext>
            </a:extLst>
          </p:cNvPr>
          <p:cNvSpPr txBox="1"/>
          <p:nvPr/>
        </p:nvSpPr>
        <p:spPr>
          <a:xfrm>
            <a:off x="427759" y="5278909"/>
            <a:ext cx="520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Enter Your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81CAD-4149-A828-7629-7D706FD9C296}"/>
              </a:ext>
            </a:extLst>
          </p:cNvPr>
          <p:cNvSpPr txBox="1"/>
          <p:nvPr/>
        </p:nvSpPr>
        <p:spPr>
          <a:xfrm>
            <a:off x="316923" y="6023803"/>
            <a:ext cx="520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64349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50037-BD7E-A178-BD29-A83373F9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51762-BB9D-28EB-EFE2-7C637087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F9BC4F-D2F9-61EF-C29B-2E8F6F8F379B}"/>
              </a:ext>
            </a:extLst>
          </p:cNvPr>
          <p:cNvSpPr txBox="1"/>
          <p:nvPr/>
        </p:nvSpPr>
        <p:spPr>
          <a:xfrm>
            <a:off x="6166335" y="3429000"/>
            <a:ext cx="520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Enter the title of your presentation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F4476-5556-674F-06C9-D538AD39218C}"/>
              </a:ext>
            </a:extLst>
          </p:cNvPr>
          <p:cNvSpPr txBox="1"/>
          <p:nvPr/>
        </p:nvSpPr>
        <p:spPr>
          <a:xfrm>
            <a:off x="621722" y="5377472"/>
            <a:ext cx="520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Enter Your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15190-C3B0-33BC-3E17-40B2F2FFC5C5}"/>
              </a:ext>
            </a:extLst>
          </p:cNvPr>
          <p:cNvSpPr txBox="1"/>
          <p:nvPr/>
        </p:nvSpPr>
        <p:spPr>
          <a:xfrm>
            <a:off x="621723" y="6023803"/>
            <a:ext cx="520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71648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FBB13-07EC-D48B-EE6F-875D80EF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B4A91-3651-2CA1-A422-C290AB2E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FFDB49-4424-286F-97A3-5B9FAEFEF41C}"/>
              </a:ext>
            </a:extLst>
          </p:cNvPr>
          <p:cNvSpPr txBox="1"/>
          <p:nvPr/>
        </p:nvSpPr>
        <p:spPr>
          <a:xfrm>
            <a:off x="6427904" y="3017106"/>
            <a:ext cx="520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[Delete this text and upload 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41243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4F9DE-1A16-050C-D242-1C62442C1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A1E6A-C11D-0503-4AE5-BF244B51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2213E-0279-D160-95E2-D077C725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2ADFA-71D3-A8DA-B088-D5CE9EB49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2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Berry</dc:creator>
  <cp:lastModifiedBy>Lisa Berry</cp:lastModifiedBy>
  <cp:revision>7</cp:revision>
  <dcterms:created xsi:type="dcterms:W3CDTF">2026-04-15T14:58:20Z</dcterms:created>
  <dcterms:modified xsi:type="dcterms:W3CDTF">2026-04-15T17:01:12Z</dcterms:modified>
</cp:coreProperties>
</file>