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4" r:id="rId4"/>
  </p:sldMasterIdLst>
  <p:notesMasterIdLst>
    <p:notesMasterId r:id="rId17"/>
  </p:notesMasterIdLst>
  <p:sldIdLst>
    <p:sldId id="257" r:id="rId5"/>
    <p:sldId id="256" r:id="rId6"/>
    <p:sldId id="258" r:id="rId7"/>
    <p:sldId id="267" r:id="rId8"/>
    <p:sldId id="268" r:id="rId9"/>
    <p:sldId id="259" r:id="rId10"/>
    <p:sldId id="260" r:id="rId11"/>
    <p:sldId id="261" r:id="rId12"/>
    <p:sldId id="262" r:id="rId13"/>
    <p:sldId id="263" r:id="rId14"/>
    <p:sldId id="265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5B78"/>
    <a:srgbClr val="1072BA"/>
    <a:srgbClr val="6213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7A003F-1B71-4449-9F55-F3FFCCC64AA0}" v="26" dt="2026-05-14T13:15:58.7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6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BB0AD-6D8B-411E-8ACA-6FE3C1AF7DD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69C1F0-7EA9-4CAA-8777-2348BD5F01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073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8151E-C191-EEAE-4AD6-906B2DA58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B5B7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B75DED-AAE8-0AE3-DC95-8F4D704424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2C44F6-8E70-0BBF-3316-8C80ECA6FA63}"/>
              </a:ext>
            </a:extLst>
          </p:cNvPr>
          <p:cNvCxnSpPr>
            <a:cxnSpLocks/>
          </p:cNvCxnSpPr>
          <p:nvPr userDrawn="1"/>
        </p:nvCxnSpPr>
        <p:spPr>
          <a:xfrm>
            <a:off x="1524000" y="4520016"/>
            <a:ext cx="91440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9E50ED0-8DA4-1D87-C512-A3592C69874B}"/>
              </a:ext>
            </a:extLst>
          </p:cNvPr>
          <p:cNvCxnSpPr>
            <a:cxnSpLocks/>
          </p:cNvCxnSpPr>
          <p:nvPr userDrawn="1"/>
        </p:nvCxnSpPr>
        <p:spPr>
          <a:xfrm>
            <a:off x="1524000" y="2619136"/>
            <a:ext cx="91440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4F300133-7D3A-B0B0-F654-8AAC7EDE5C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41264" y="513396"/>
            <a:ext cx="3509472" cy="175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019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78203-E4FA-354E-299E-A64B23169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B5B7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953E3-6EB9-E45C-4A06-A227F59F1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11425C-EB23-75E1-42C3-B9E51D10D6E1}"/>
              </a:ext>
            </a:extLst>
          </p:cNvPr>
          <p:cNvCxnSpPr/>
          <p:nvPr userDrawn="1"/>
        </p:nvCxnSpPr>
        <p:spPr>
          <a:xfrm>
            <a:off x="381000" y="1632154"/>
            <a:ext cx="10972800" cy="0"/>
          </a:xfrm>
          <a:prstGeom prst="line">
            <a:avLst/>
          </a:prstGeom>
          <a:ln w="15875">
            <a:solidFill>
              <a:srgbClr val="0B5B7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8557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3C28D-6031-355A-9322-97DC531B5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B5B7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B7E911-2256-F45C-839F-7865AA432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241336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17DAF-7BB1-14BF-F0AB-B85CD8C935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4F3A70-DA83-240B-F2F1-3C3AAD5642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22C5FA2-8D19-6F07-C25E-23884938BB6A}"/>
              </a:ext>
            </a:extLst>
          </p:cNvPr>
          <p:cNvCxnSpPr/>
          <p:nvPr userDrawn="1"/>
        </p:nvCxnSpPr>
        <p:spPr>
          <a:xfrm>
            <a:off x="381000" y="1632154"/>
            <a:ext cx="10972800" cy="0"/>
          </a:xfrm>
          <a:prstGeom prst="line">
            <a:avLst/>
          </a:prstGeom>
          <a:ln w="15875">
            <a:solidFill>
              <a:srgbClr val="0B5B7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092BE688-38DE-CF7C-C98E-C00B858B5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B5B7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05063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5669B-0556-C809-1BAC-5082DFC26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0B5B7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6C9F2-35D8-3D09-C311-E96020C55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6339AC-9988-7DB4-61DE-41FC78AAB6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40E4DC-AFDA-C93C-0233-468D097026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536B19-5C07-53E8-4BD8-15BCB4A9D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910D913-2F9F-DD7B-BEA4-C1E08291EABE}"/>
              </a:ext>
            </a:extLst>
          </p:cNvPr>
          <p:cNvCxnSpPr/>
          <p:nvPr userDrawn="1"/>
        </p:nvCxnSpPr>
        <p:spPr>
          <a:xfrm>
            <a:off x="381000" y="1632154"/>
            <a:ext cx="10972800" cy="0"/>
          </a:xfrm>
          <a:prstGeom prst="line">
            <a:avLst/>
          </a:prstGeom>
          <a:ln w="15875">
            <a:solidFill>
              <a:srgbClr val="0B5B7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945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70A06-47F5-3025-A1EE-34E3633CB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B5B7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B103C7E-B5BB-FD64-9BFD-3FA2B0DA6D64}"/>
              </a:ext>
            </a:extLst>
          </p:cNvPr>
          <p:cNvCxnSpPr/>
          <p:nvPr userDrawn="1"/>
        </p:nvCxnSpPr>
        <p:spPr>
          <a:xfrm>
            <a:off x="381000" y="1632154"/>
            <a:ext cx="10972800" cy="0"/>
          </a:xfrm>
          <a:prstGeom prst="line">
            <a:avLst/>
          </a:prstGeom>
          <a:ln w="15875">
            <a:solidFill>
              <a:srgbClr val="0B5B7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290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1979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8275E-90F0-62AC-1C75-FC254FEC3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B5B7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C1240-FA74-954A-0773-C62C96DF4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491CD-62B0-6CD8-8327-B5AF2B5FE0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A084014-4017-7F31-9077-A2685A492454}"/>
              </a:ext>
            </a:extLst>
          </p:cNvPr>
          <p:cNvCxnSpPr>
            <a:cxnSpLocks/>
          </p:cNvCxnSpPr>
          <p:nvPr userDrawn="1"/>
        </p:nvCxnSpPr>
        <p:spPr>
          <a:xfrm>
            <a:off x="839788" y="2222463"/>
            <a:ext cx="4343400" cy="0"/>
          </a:xfrm>
          <a:prstGeom prst="line">
            <a:avLst/>
          </a:prstGeom>
          <a:ln w="15875" cmpd="sng">
            <a:solidFill>
              <a:srgbClr val="0B5B7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459EF14-74A2-85E0-3CEA-438BB0AB01EA}"/>
              </a:ext>
            </a:extLst>
          </p:cNvPr>
          <p:cNvCxnSpPr>
            <a:cxnSpLocks/>
          </p:cNvCxnSpPr>
          <p:nvPr userDrawn="1"/>
        </p:nvCxnSpPr>
        <p:spPr>
          <a:xfrm>
            <a:off x="5183188" y="453589"/>
            <a:ext cx="0" cy="5415398"/>
          </a:xfrm>
          <a:prstGeom prst="line">
            <a:avLst/>
          </a:prstGeom>
          <a:ln w="15875" cmpd="sng">
            <a:solidFill>
              <a:srgbClr val="0B5B7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376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4B395-53C5-5AD2-E268-C908DC20E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B5B7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8621B7-1813-E935-3298-36164EAEB0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52447-8199-8B98-3483-E22E4D5C1D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90010A5-758F-47B1-7BC0-A8F36400DE5F}"/>
              </a:ext>
            </a:extLst>
          </p:cNvPr>
          <p:cNvCxnSpPr>
            <a:cxnSpLocks/>
          </p:cNvCxnSpPr>
          <p:nvPr userDrawn="1"/>
        </p:nvCxnSpPr>
        <p:spPr>
          <a:xfrm>
            <a:off x="839788" y="2222463"/>
            <a:ext cx="4343400" cy="0"/>
          </a:xfrm>
          <a:prstGeom prst="line">
            <a:avLst/>
          </a:prstGeom>
          <a:ln w="15875">
            <a:solidFill>
              <a:srgbClr val="0B5B7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382E5F7-8F12-2FAE-E0CF-3A0776F9A557}"/>
              </a:ext>
            </a:extLst>
          </p:cNvPr>
          <p:cNvCxnSpPr>
            <a:cxnSpLocks/>
          </p:cNvCxnSpPr>
          <p:nvPr userDrawn="1"/>
        </p:nvCxnSpPr>
        <p:spPr>
          <a:xfrm>
            <a:off x="5183188" y="453589"/>
            <a:ext cx="0" cy="5415398"/>
          </a:xfrm>
          <a:prstGeom prst="line">
            <a:avLst/>
          </a:prstGeom>
          <a:ln w="15875">
            <a:solidFill>
              <a:srgbClr val="0B5B7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171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A2351-8518-24B6-FD1A-1FA90C0D2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B5B7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77BD4A-8905-A7ED-B107-269C9833C1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833EDB-5930-8397-9F1A-EE126FF779C2}"/>
              </a:ext>
            </a:extLst>
          </p:cNvPr>
          <p:cNvCxnSpPr/>
          <p:nvPr userDrawn="1"/>
        </p:nvCxnSpPr>
        <p:spPr>
          <a:xfrm>
            <a:off x="381000" y="1632154"/>
            <a:ext cx="10972800" cy="0"/>
          </a:xfrm>
          <a:prstGeom prst="line">
            <a:avLst/>
          </a:prstGeom>
          <a:ln w="15875">
            <a:solidFill>
              <a:srgbClr val="0B5B7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2985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2B9E33-FE25-C812-C54D-70F4FDFA20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0B5B7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36646B-AA7C-CB49-883F-A1263257BB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32AAAF6-5555-A936-D6A5-DF2FD50C02F2}"/>
              </a:ext>
            </a:extLst>
          </p:cNvPr>
          <p:cNvCxnSpPr>
            <a:cxnSpLocks/>
          </p:cNvCxnSpPr>
          <p:nvPr userDrawn="1"/>
        </p:nvCxnSpPr>
        <p:spPr>
          <a:xfrm>
            <a:off x="8581804" y="365125"/>
            <a:ext cx="0" cy="5595837"/>
          </a:xfrm>
          <a:prstGeom prst="line">
            <a:avLst/>
          </a:prstGeom>
          <a:ln w="15875">
            <a:solidFill>
              <a:srgbClr val="0B5B7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2637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5E2B4-6354-4392-92CE-099B9D0F10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445070"/>
            <a:ext cx="10515600" cy="1967860"/>
          </a:xfrm>
        </p:spPr>
        <p:txBody>
          <a:bodyPr anchor="ctr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TITLE. USE ALL CAPS IF POSSIBLE.</a:t>
            </a:r>
          </a:p>
        </p:txBody>
      </p:sp>
    </p:spTree>
    <p:extLst>
      <p:ext uri="{BB962C8B-B14F-4D97-AF65-F5344CB8AC3E}">
        <p14:creationId xmlns:p14="http://schemas.microsoft.com/office/powerpoint/2010/main" val="3116128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794D1-9ECD-4DB1-A055-8796D9606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289" y="1825625"/>
            <a:ext cx="5400760" cy="74914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5CB4B-3F7E-495F-9084-9457A4902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3289" y="2808287"/>
            <a:ext cx="5400759" cy="31303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EF0E7A-BA97-4312-8F1E-513186EDEC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40752" y="1825625"/>
            <a:ext cx="5414636" cy="74914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2D9BD5-4245-451E-8EC7-ADF045642C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0752" y="2808287"/>
            <a:ext cx="5414636" cy="31303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ADB10AF-9A17-4FA2-8158-D835AED000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3290" y="304801"/>
            <a:ext cx="10960510" cy="1130709"/>
          </a:xfrm>
        </p:spPr>
        <p:txBody>
          <a:bodyPr/>
          <a:lstStyle>
            <a:lvl1pPr>
              <a:defRPr>
                <a:solidFill>
                  <a:srgbClr val="0B5B78"/>
                </a:solidFill>
              </a:defRPr>
            </a:lvl1pPr>
          </a:lstStyle>
          <a:p>
            <a:r>
              <a:rPr lang="en-US" dirty="0"/>
              <a:t>CLICK TO EDIT TITLE. USE ALL CAPS IF POSSIBLE.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9D5682E-4AD0-811E-455E-8C30F41EC0D2}"/>
              </a:ext>
            </a:extLst>
          </p:cNvPr>
          <p:cNvCxnSpPr/>
          <p:nvPr userDrawn="1"/>
        </p:nvCxnSpPr>
        <p:spPr>
          <a:xfrm>
            <a:off x="381000" y="1632154"/>
            <a:ext cx="10972800" cy="0"/>
          </a:xfrm>
          <a:prstGeom prst="line">
            <a:avLst/>
          </a:prstGeom>
          <a:ln w="15875">
            <a:solidFill>
              <a:srgbClr val="0B5B78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622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6921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46F59F-60E6-3516-04AF-0DDB101A4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894F88-A26A-A4C2-1B38-97EDC63AE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18B8DF-6F6C-DE90-F51D-9A8EE5095C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December 2, 2019  |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DD08B-9B66-EAA2-99B6-40E8F5439F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A7B4A-A949-0830-C768-D603B108E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l"/>
            <a:fld id="{F6E131BB-4BB8-44B9-A038-62124B4EFDC7}" type="slidenum">
              <a:rPr lang="en-US" smtClean="0"/>
              <a:pPr algn="l"/>
              <a:t>‹#›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B884E23-E124-053D-0A85-2F0FC1D20E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63197" y="6017661"/>
            <a:ext cx="1380145" cy="69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44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53" r:id="rId13"/>
    <p:sldLayoutId id="2147483660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B5B7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72" userDrawn="1">
          <p15:clr>
            <a:srgbClr val="F26B43"/>
          </p15:clr>
        </p15:guide>
        <p15:guide id="3" pos="7608" userDrawn="1">
          <p15:clr>
            <a:srgbClr val="F26B43"/>
          </p15:clr>
        </p15:guide>
        <p15:guide id="4" orient="horz" pos="72" userDrawn="1">
          <p15:clr>
            <a:srgbClr val="F26B43"/>
          </p15:clr>
        </p15:guide>
        <p15:guide id="5" orient="horz" pos="4248" userDrawn="1">
          <p15:clr>
            <a:srgbClr val="F26B43"/>
          </p15:clr>
        </p15:guide>
        <p15:guide id="6" pos="240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pos="7152" userDrawn="1">
          <p15:clr>
            <a:srgbClr val="F26B43"/>
          </p15:clr>
        </p15:guide>
        <p15:guide id="9" orient="horz" pos="3888" userDrawn="1">
          <p15:clr>
            <a:srgbClr val="F26B43"/>
          </p15:clr>
        </p15:guide>
        <p15:guide id="10" orient="horz" pos="4128" userDrawn="1">
          <p15:clr>
            <a:srgbClr val="F26B43"/>
          </p15:clr>
        </p15:guide>
        <p15:guide id="11" orient="horz" pos="374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D1EE06-A6D0-5CEE-F27B-C690B7CA1D0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algn="l"/>
            <a:fld id="{F6E131BB-4BB8-44B9-A038-62124B4EFDC7}" type="slidenum">
              <a:rPr lang="en-US" smtClean="0"/>
              <a:pPr algn="l"/>
              <a:t>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7A003F-DC3B-9BA5-D0CC-C257D1FD1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650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E07EC09-6585-474D-F0FB-90B184A5F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06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67A54-F3C9-5522-5A8E-530D4572C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DE28A-BDDF-3300-B9F3-248B8DF08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F92B6F-4AEB-0EE2-BA7E-382C1DFEED7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algn="l"/>
            <a:fld id="{F6E131BB-4BB8-44B9-A038-62124B4EFDC7}" type="slidenum">
              <a:rPr lang="en-US" smtClean="0"/>
              <a:pPr algn="l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196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35C93-F5DE-C4FE-7D40-E2C6106A1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C4968-4BB5-3257-D241-D1E4DE8E2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A63C9-0679-BE3F-26BE-A74570787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29C436-6CAE-CE0A-B39E-103F6C9FBAA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algn="l"/>
            <a:fld id="{F6E131BB-4BB8-44B9-A038-62124B4EFDC7}" type="slidenum">
              <a:rPr lang="en-US" smtClean="0"/>
              <a:pPr algn="l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92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2A3F4-1F81-0177-4ED2-E24775843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D06650F-954D-F970-DE27-48420BAB90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71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E9A42A-DE34-5576-0C3F-7AB3F581C80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algn="l"/>
            <a:fld id="{F6E131BB-4BB8-44B9-A038-62124B4EFDC7}" type="slidenum">
              <a:rPr lang="en-US" smtClean="0"/>
              <a:pPr algn="l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605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5E1AC-8CDF-E656-178A-D1D12296A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8D6290-0C47-2EB7-DC78-633B67DB8D3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F6E131BB-4BB8-44B9-A038-62124B4EFDC7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2E160E-5296-B802-DC43-2C1C841F3F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613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C3628-D9CB-A6C0-071B-2BB94072F78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A565BA-2DCE-42B5-1CAD-C6CE60C59C2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09299D-3AE8-E432-2950-86A7BDCD2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89F32E-ED95-2C15-3084-DDEA357338B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algn="l"/>
            <a:fld id="{F6E131BB-4BB8-44B9-A038-62124B4EFDC7}" type="slidenum">
              <a:rPr lang="en-US" smtClean="0"/>
              <a:pPr algn="l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843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26AE2D5-072C-7221-30D5-A647BB5AC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7293EE-C113-6D0B-68BC-EEED47EBE0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7DA78-3C29-5731-7837-B84234AC749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1118B-4A4D-C285-10B0-AC40E3ED1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06C150-3C8D-D05D-0C54-55480BFB544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DF930-71C4-A6C5-BAD0-5A0B2B15B35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algn="l"/>
            <a:fld id="{F6E131BB-4BB8-44B9-A038-62124B4EFDC7}" type="slidenum">
              <a:rPr lang="en-US" smtClean="0"/>
              <a:pPr algn="l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31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D8E6C-8219-B957-1E23-553932A8F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5B4546-6A38-BF10-01FF-2644BF756E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algn="l"/>
            <a:fld id="{F6E131BB-4BB8-44B9-A038-62124B4EFDC7}" type="slidenum">
              <a:rPr lang="en-US" smtClean="0"/>
              <a:pPr algn="l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840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148E85-4C12-6CDC-7705-9C4EE6B2D10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algn="l"/>
            <a:fld id="{F6E131BB-4BB8-44B9-A038-62124B4EFDC7}" type="slidenum">
              <a:rPr lang="en-US" smtClean="0"/>
              <a:pPr algn="l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182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F4F1A-78C3-1AFA-C7CF-FB51A7DE8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D9A06-3F04-9117-A96C-8D87C76F9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92F43-2F99-3D3A-74BA-F0F46E0EB85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D46F7F-06E8-5420-2C47-C35F3B442AE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algn="l"/>
            <a:fld id="{F6E131BB-4BB8-44B9-A038-62124B4EFDC7}" type="slidenum">
              <a:rPr lang="en-US" smtClean="0"/>
              <a:pPr algn="l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190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5AB2C-5EE5-FBAC-2AED-FAE9FE651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CB46C5-8774-E09B-2D71-B9B554E6BDA9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3B6F3-7E7F-1BF4-5563-D693BCC8123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7175B-556D-724F-8844-FD9EC432ED3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 algn="l"/>
            <a:fld id="{F6E131BB-4BB8-44B9-A038-62124B4EFDC7}" type="slidenum">
              <a:rPr lang="en-US" smtClean="0"/>
              <a:pPr algn="l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747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D5B78"/>
      </a:accent1>
      <a:accent2>
        <a:srgbClr val="A82B75"/>
      </a:accent2>
      <a:accent3>
        <a:srgbClr val="0D5B78"/>
      </a:accent3>
      <a:accent4>
        <a:srgbClr val="008C94"/>
      </a:accent4>
      <a:accent5>
        <a:srgbClr val="A82B75"/>
      </a:accent5>
      <a:accent6>
        <a:srgbClr val="008C94"/>
      </a:accent6>
      <a:hlink>
        <a:srgbClr val="0D5B78"/>
      </a:hlink>
      <a:folHlink>
        <a:srgbClr val="A82B7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afe6d5a-8ddc-490b-910a-c00bda6e6a37">
      <Terms xmlns="http://schemas.microsoft.com/office/infopath/2007/PartnerControls"/>
    </lcf76f155ced4ddcb4097134ff3c332f>
    <TaxCatchAll xmlns="c3ad12b6-d809-40ce-8bb1-40f9ecb52d5d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0E2DE4E910A048BCF448F9634535F7" ma:contentTypeVersion="15" ma:contentTypeDescription="Create a new document." ma:contentTypeScope="" ma:versionID="5252195b2c2a66df390168bb2a9be2fa">
  <xsd:schema xmlns:xsd="http://www.w3.org/2001/XMLSchema" xmlns:xs="http://www.w3.org/2001/XMLSchema" xmlns:p="http://schemas.microsoft.com/office/2006/metadata/properties" xmlns:ns1="http://schemas.microsoft.com/sharepoint/v3" xmlns:ns2="2afe6d5a-8ddc-490b-910a-c00bda6e6a37" xmlns:ns3="c3ad12b6-d809-40ce-8bb1-40f9ecb52d5d" targetNamespace="http://schemas.microsoft.com/office/2006/metadata/properties" ma:root="true" ma:fieldsID="5d64cb367c270177b6b3211ecdcfd2e3" ns1:_="" ns2:_="" ns3:_="">
    <xsd:import namespace="http://schemas.microsoft.com/sharepoint/v3"/>
    <xsd:import namespace="2afe6d5a-8ddc-490b-910a-c00bda6e6a37"/>
    <xsd:import namespace="c3ad12b6-d809-40ce-8bb1-40f9ecb52d5d"/>
    <xsd:element name="properties">
      <xsd:complexType>
        <xsd:sequence>
          <xsd:element name="documentManagement">
            <xsd:complexType>
              <xsd:all>
                <xsd:element ref="ns1:_ip_UnifiedCompliancePolicyProperties" minOccurs="0"/>
                <xsd:element ref="ns1:_ip_UnifiedCompliancePolicyUIAct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fe6d5a-8ddc-490b-910a-c00bda6e6a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85feedb-965a-4edd-b9e7-2216e24e31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d12b6-d809-40ce-8bb1-40f9ecb52d5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4a22ad4-0b9d-401e-8fa7-c0a5a6e4f2e2}" ma:internalName="TaxCatchAll" ma:showField="CatchAllData" ma:web="c3ad12b6-d809-40ce-8bb1-40f9ecb52d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97EA1D7-44F3-4043-9091-D161AD3C50D6}">
  <ds:schemaRefs>
    <ds:schemaRef ds:uri="http://schemas.microsoft.com/office/2006/metadata/properties"/>
    <ds:schemaRef ds:uri="http://schemas.microsoft.com/office/infopath/2007/PartnerControls"/>
    <ds:schemaRef ds:uri="f5ba5a1f-06c1-4fe5-84cf-338f3a883129"/>
    <ds:schemaRef ds:uri="9291e197-20a1-4985-92b8-d0ff7d12c4e9"/>
    <ds:schemaRef ds:uri="2afe6d5a-8ddc-490b-910a-c00bda6e6a37"/>
    <ds:schemaRef ds:uri="c3ad12b6-d809-40ce-8bb1-40f9ecb52d5d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A8BBFCC0-F30C-4D8B-88A4-A6B22B115D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D54E3E-4135-4CB7-A58A-7666E329CF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afe6d5a-8ddc-490b-910a-c00bda6e6a37"/>
    <ds:schemaRef ds:uri="c3ad12b6-d809-40ce-8bb1-40f9ecb52d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Words>14</Words>
  <Application>Microsoft Macintosh PowerPoint</Application>
  <PresentationFormat>Widescreen</PresentationFormat>
  <Paragraphs>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Arial</vt:lpstr>
      <vt:lpstr>Calibri</vt:lpstr>
      <vt:lpstr>Office Theme</vt:lpstr>
      <vt:lpstr>PowerPoint Presentation</vt:lpstr>
      <vt:lpstr>PowerPoint Presentation</vt:lpstr>
      <vt:lpstr>DISCLOSURES</vt:lpstr>
      <vt:lpstr>LEARNING 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ACOG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Kathy Coffey</dc:creator>
  <cp:lastModifiedBy>Christy Carr</cp:lastModifiedBy>
  <cp:revision>4</cp:revision>
  <dcterms:created xsi:type="dcterms:W3CDTF">2024-10-21T18:23:28Z</dcterms:created>
  <dcterms:modified xsi:type="dcterms:W3CDTF">2026-10-15T14:44:48Z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0x010100840E2DE4E910A048BCF448F9634535F7</vt:lpwstr>
  </property>
  <property fmtid="{D5CDD505-2E9C-101B-9397-08002B2CF9AE}" pid="3" name="Order">
    <vt:r8>5757200</vt:r8>
  </property>
  <property fmtid="{D5CDD505-2E9C-101B-9397-08002B2CF9AE}" pid="4" name="MediaServiceImageTags">
    <vt:lpwstr/>
  </property>
</Properties>
</file>