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5"/>
    <p:restoredTop sz="94651"/>
  </p:normalViewPr>
  <p:slideViewPr>
    <p:cSldViewPr snapToGrid="0" snapToObjects="1">
      <p:cViewPr varScale="1">
        <p:scale>
          <a:sx n="68" d="100"/>
          <a:sy n="68" d="100"/>
        </p:scale>
        <p:origin x="9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3BA1-2F9F-3741-BB46-1640D3AF1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DFED47-E676-C045-ADC3-18BAF9467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E9194-F432-1245-9B7B-B84A97404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E3147-0E67-164D-A337-538CF82D9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77823-ADCA-044D-A87F-AEA2FEE9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0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FFF13-1AFB-E14E-BEE5-1A7A4A15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4229B-5493-DB43-92E1-AFDAD26DD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C7F0C-0D29-0F42-B63A-826B96E08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C4193-5BA6-A44D-8116-0690D03E0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1DD95-39B1-BB49-9371-5B7416815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04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1F77-4DEE-C945-A537-583B72398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34637-0D1C-D846-AE78-00850329D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50AB6-4818-8C43-84B8-2C454D6D8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D18E7-04A5-554C-BBB5-B224AB7FE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04498-8902-804F-8A40-27D7C0FF8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0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F0853-BB32-9849-8414-9753C400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E77DF-ED76-5A4A-BD25-6AE82B7553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CA0FA0-F4D3-3E48-941A-4314120C0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8352C-47E8-DC4B-A770-ABEB04AA4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33455-5BBC-2040-9225-1A32E9E15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2083B-FB43-294F-98C1-2F1E630FE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0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BC7AA-1581-BF4A-99EC-705F9F96A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C7190-7E21-AD44-B233-FF8BEE31C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9375B-7D9D-6847-9089-FAC7C73AE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89ADD4-B045-6640-BB71-B7CD55CFC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AC03E-15BF-CD42-A7CC-6A09C469C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690B57-1262-2944-B027-BACF8E202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DD018F-B467-1946-B225-6482E9B72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D7F4F-C20D-674C-AB49-FFAE8CA4F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1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EA84B-E108-8B43-BB92-EE36C3A1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2992C3-6922-E14F-887F-5AFA57949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875CB4-B7C5-F840-8B82-E7ECF0322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FFD0E-F8CD-D94C-AD15-E8C5E877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5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111DCC-B354-404D-A346-3D369E1C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B24261-0E31-384D-AA16-B6A19353C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819DB-0595-DC4B-929A-81A663F2C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8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856F7-2838-F643-92EC-08086CE99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5720C-2226-D941-86A7-94D4A82A8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1C5EC-2BE5-AC43-AD71-C686BDDD6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F6652-0B41-004B-8D61-0DF90EA43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B890F-3729-3F45-850B-70D54DF41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C5B1C-328F-BB4A-8100-EC2E1F50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7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C0392-04CA-3749-A1E7-4E221179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83CE4F-6B73-B049-A56F-AAE060A3C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AD432-9DC6-B343-8701-7721BF9A8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8C98E-B431-D140-9E8E-3B48FF8D2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2E575-759C-E349-8AD5-5C8338C7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95F0D-C3AD-244D-AB1E-9B03A83A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8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9E118-EDE5-7C4E-8481-8EDD0BC9F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2A2AD1-CD69-0B4D-999F-5176853B2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86D9C-A676-EF43-80F7-5B097549E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12454-0B41-D34C-8099-F18E4E67A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AB4D9-83C4-8B41-83FC-5E11491A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03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D7F4DF-9C43-F547-A288-FDDD3980AD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1BE497-4E74-1E43-AA3C-61234111F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5EE44-779F-3149-8B7D-FE8A8C79A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8A6BD-FB96-4D4F-9DD8-F17BED9DC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42307-1F8A-E947-83CD-8FD332C34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13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4EC9BA-33EB-6F43-B668-6B68E7637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EE2FD-B506-2447-BE37-EAA8097B2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D9ADA-8741-A94F-AD74-64978DAE39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D7B72-B84A-3F46-8474-D351AEF8708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53AE8-F043-AC4A-870E-F5FE41549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81330-5247-AC4F-8F07-FD0757E4A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9FB07-55B7-D949-9D6E-12FB9944B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2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0DE7353-E984-C642-B962-C98EC9003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39834"/>
            <a:ext cx="11368869" cy="1478184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Title of presentation (Calibri 44)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AA3203B-1CBA-214A-8579-8D8DB18F088F}"/>
              </a:ext>
            </a:extLst>
          </p:cNvPr>
          <p:cNvSpPr txBox="1">
            <a:spLocks/>
          </p:cNvSpPr>
          <p:nvPr/>
        </p:nvSpPr>
        <p:spPr>
          <a:xfrm>
            <a:off x="1702677" y="4892774"/>
            <a:ext cx="8986556" cy="161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name (Calibri 32 bold)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Advisor(s) name (Calibri 28)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Institution (Calibri 28)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A50DA0-5E17-4FF6-A11B-7DD673ED6AF3}"/>
              </a:ext>
            </a:extLst>
          </p:cNvPr>
          <p:cNvSpPr/>
          <p:nvPr/>
        </p:nvSpPr>
        <p:spPr>
          <a:xfrm>
            <a:off x="10402473" y="6519446"/>
            <a:ext cx="14235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/>
              <a:t>Scholars Ignite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83F2DC-E2A5-4633-9643-D8C81F73FD40}"/>
              </a:ext>
            </a:extLst>
          </p:cNvPr>
          <p:cNvSpPr/>
          <p:nvPr/>
        </p:nvSpPr>
        <p:spPr>
          <a:xfrm>
            <a:off x="138263" y="2174806"/>
            <a:ext cx="1185481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(Different color backgrounds, video or photos here or animated transitions from this to the next slide will disqualify you from the competition) </a:t>
            </a: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5F86B9-96E1-37BE-FEC2-04B0AC6D8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588" y="4470075"/>
            <a:ext cx="1867490" cy="18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28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284D1B7-9C8A-7F46-A9F3-131DB545E7F9}"/>
              </a:ext>
            </a:extLst>
          </p:cNvPr>
          <p:cNvSpPr txBox="1">
            <a:spLocks/>
          </p:cNvSpPr>
          <p:nvPr/>
        </p:nvSpPr>
        <p:spPr>
          <a:xfrm>
            <a:off x="411217" y="2275894"/>
            <a:ext cx="11369566" cy="23062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(Please insert your content/pictures within this presentation slide. You may use any background, font, or color you choose)</a:t>
            </a:r>
          </a:p>
        </p:txBody>
      </p:sp>
    </p:spTree>
    <p:extLst>
      <p:ext uri="{BB962C8B-B14F-4D97-AF65-F5344CB8AC3E}">
        <p14:creationId xmlns:p14="http://schemas.microsoft.com/office/powerpoint/2010/main" val="2962110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81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Title of presentation (Calibri 44)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(Arial 44)</dc:title>
  <dc:creator>Lorenzo Rossi</dc:creator>
  <cp:lastModifiedBy>Sara Powell</cp:lastModifiedBy>
  <cp:revision>13</cp:revision>
  <dcterms:created xsi:type="dcterms:W3CDTF">2019-09-13T01:22:52Z</dcterms:created>
  <dcterms:modified xsi:type="dcterms:W3CDTF">2026-10-16T17:27:45Z</dcterms:modified>
</cp:coreProperties>
</file>