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1"/>
  </p:notesMasterIdLst>
  <p:sldIdLst>
    <p:sldId id="256" r:id="rId5"/>
    <p:sldId id="258" r:id="rId6"/>
    <p:sldId id="260" r:id="rId7"/>
    <p:sldId id="257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0EBC74-3D34-4046-B2A3-7A95780B6E9F}" v="1" dt="2025-12-10T19:09:01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026" autoAdjust="0"/>
  </p:normalViewPr>
  <p:slideViewPr>
    <p:cSldViewPr snapToGrid="0">
      <p:cViewPr varScale="1">
        <p:scale>
          <a:sx n="51" d="100"/>
          <a:sy n="51" d="100"/>
        </p:scale>
        <p:origin x="1858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Berger" userId="4e9749a1c9a1a012" providerId="LiveId" clId="{7CA5B473-0A70-4700-84BE-9DAEBB67E548}"/>
    <pc:docChg chg="undo custSel modSld">
      <pc:chgData name="Michele Berger" userId="4e9749a1c9a1a012" providerId="LiveId" clId="{7CA5B473-0A70-4700-84BE-9DAEBB67E548}" dt="2025-12-11T16:50:12.858" v="81" actId="20577"/>
      <pc:docMkLst>
        <pc:docMk/>
      </pc:docMkLst>
      <pc:sldChg chg="modSp mod">
        <pc:chgData name="Michele Berger" userId="4e9749a1c9a1a012" providerId="LiveId" clId="{7CA5B473-0A70-4700-84BE-9DAEBB67E548}" dt="2025-12-10T19:15:34.682" v="23" actId="20577"/>
        <pc:sldMkLst>
          <pc:docMk/>
          <pc:sldMk cId="428116470" sldId="256"/>
        </pc:sldMkLst>
        <pc:spChg chg="mod">
          <ac:chgData name="Michele Berger" userId="4e9749a1c9a1a012" providerId="LiveId" clId="{7CA5B473-0A70-4700-84BE-9DAEBB67E548}" dt="2025-12-10T19:15:34.682" v="23" actId="20577"/>
          <ac:spMkLst>
            <pc:docMk/>
            <pc:sldMk cId="428116470" sldId="256"/>
            <ac:spMk id="2" creationId="{F0FD85D2-EE4F-4DD0-8434-C7776A2DDB2B}"/>
          </ac:spMkLst>
        </pc:spChg>
      </pc:sldChg>
      <pc:sldChg chg="addSp modSp mod">
        <pc:chgData name="Michele Berger" userId="4e9749a1c9a1a012" providerId="LiveId" clId="{7CA5B473-0A70-4700-84BE-9DAEBB67E548}" dt="2025-12-10T19:29:55.218" v="45" actId="20577"/>
        <pc:sldMkLst>
          <pc:docMk/>
          <pc:sldMk cId="1305635292" sldId="261"/>
        </pc:sldMkLst>
        <pc:spChg chg="mod">
          <ac:chgData name="Michele Berger" userId="4e9749a1c9a1a012" providerId="LiveId" clId="{7CA5B473-0A70-4700-84BE-9DAEBB67E548}" dt="2025-12-10T19:29:55.218" v="45" actId="20577"/>
          <ac:spMkLst>
            <pc:docMk/>
            <pc:sldMk cId="1305635292" sldId="261"/>
            <ac:spMk id="2" creationId="{B7402005-0B7E-4015-878B-AC594FE6825D}"/>
          </ac:spMkLst>
        </pc:spChg>
        <pc:spChg chg="mod">
          <ac:chgData name="Michele Berger" userId="4e9749a1c9a1a012" providerId="LiveId" clId="{7CA5B473-0A70-4700-84BE-9DAEBB67E548}" dt="2025-12-10T19:29:20.414" v="26"/>
          <ac:spMkLst>
            <pc:docMk/>
            <pc:sldMk cId="1305635292" sldId="261"/>
            <ac:spMk id="9" creationId="{02CAB39F-69BF-0D83-0217-89562FA566BC}"/>
          </ac:spMkLst>
        </pc:spChg>
        <pc:picChg chg="add mod">
          <ac:chgData name="Michele Berger" userId="4e9749a1c9a1a012" providerId="LiveId" clId="{7CA5B473-0A70-4700-84BE-9DAEBB67E548}" dt="2025-12-10T19:29:26.448" v="27" actId="1076"/>
          <ac:picMkLst>
            <pc:docMk/>
            <pc:sldMk cId="1305635292" sldId="261"/>
            <ac:picMk id="11" creationId="{7D1DAB7F-8336-00C8-852B-7822F2EFE096}"/>
          </ac:picMkLst>
        </pc:picChg>
      </pc:sldChg>
      <pc:sldChg chg="addSp delSp modSp mod">
        <pc:chgData name="Michele Berger" userId="4e9749a1c9a1a012" providerId="LiveId" clId="{7CA5B473-0A70-4700-84BE-9DAEBB67E548}" dt="2025-12-11T16:50:12.858" v="81" actId="20577"/>
        <pc:sldMkLst>
          <pc:docMk/>
          <pc:sldMk cId="1015027650" sldId="262"/>
        </pc:sldMkLst>
        <pc:spChg chg="mod">
          <ac:chgData name="Michele Berger" userId="4e9749a1c9a1a012" providerId="LiveId" clId="{7CA5B473-0A70-4700-84BE-9DAEBB67E548}" dt="2025-12-11T16:49:44.085" v="58" actId="26606"/>
          <ac:spMkLst>
            <pc:docMk/>
            <pc:sldMk cId="1015027650" sldId="262"/>
            <ac:spMk id="2" creationId="{1B1FBF97-0C47-4577-A9AD-E95D0694A886}"/>
          </ac:spMkLst>
        </pc:spChg>
        <pc:spChg chg="add del mod">
          <ac:chgData name="Michele Berger" userId="4e9749a1c9a1a012" providerId="LiveId" clId="{7CA5B473-0A70-4700-84BE-9DAEBB67E548}" dt="2025-12-11T16:49:36.097" v="57" actId="21"/>
          <ac:spMkLst>
            <pc:docMk/>
            <pc:sldMk cId="1015027650" sldId="262"/>
            <ac:spMk id="4" creationId="{BBD91B4D-B2A2-A8AA-8403-C85C4D73688F}"/>
          </ac:spMkLst>
        </pc:spChg>
        <pc:spChg chg="add mod">
          <ac:chgData name="Michele Berger" userId="4e9749a1c9a1a012" providerId="LiveId" clId="{7CA5B473-0A70-4700-84BE-9DAEBB67E548}" dt="2025-12-11T16:50:12.858" v="81" actId="20577"/>
          <ac:spMkLst>
            <pc:docMk/>
            <pc:sldMk cId="1015027650" sldId="262"/>
            <ac:spMk id="9" creationId="{0D260E3F-BD42-5446-963D-B9E2871A74FA}"/>
          </ac:spMkLst>
        </pc:spChg>
        <pc:spChg chg="mod ord">
          <ac:chgData name="Michele Berger" userId="4e9749a1c9a1a012" providerId="LiveId" clId="{7CA5B473-0A70-4700-84BE-9DAEBB67E548}" dt="2025-12-11T16:49:44.085" v="58" actId="26606"/>
          <ac:spMkLst>
            <pc:docMk/>
            <pc:sldMk cId="1015027650" sldId="262"/>
            <ac:spMk id="10" creationId="{1C360892-E357-83BF-AE71-486D75189353}"/>
          </ac:spMkLst>
        </pc:spChg>
        <pc:spChg chg="del">
          <ac:chgData name="Michele Berger" userId="4e9749a1c9a1a012" providerId="LiveId" clId="{7CA5B473-0A70-4700-84BE-9DAEBB67E548}" dt="2025-12-11T16:49:44.085" v="58" actId="26606"/>
          <ac:spMkLst>
            <pc:docMk/>
            <pc:sldMk cId="1015027650" sldId="262"/>
            <ac:spMk id="21" creationId="{90F35747-2822-4D06-BE10-CD33AC6B09C1}"/>
          </ac:spMkLst>
        </pc:spChg>
        <pc:spChg chg="del">
          <ac:chgData name="Michele Berger" userId="4e9749a1c9a1a012" providerId="LiveId" clId="{7CA5B473-0A70-4700-84BE-9DAEBB67E548}" dt="2025-12-11T16:49:44.085" v="58" actId="26606"/>
          <ac:spMkLst>
            <pc:docMk/>
            <pc:sldMk cId="1015027650" sldId="262"/>
            <ac:spMk id="22" creationId="{7C2DC10F-CD76-43DC-9E0B-CB291F740C0F}"/>
          </ac:spMkLst>
        </pc:spChg>
        <pc:spChg chg="del">
          <ac:chgData name="Michele Berger" userId="4e9749a1c9a1a012" providerId="LiveId" clId="{7CA5B473-0A70-4700-84BE-9DAEBB67E548}" dt="2025-12-11T16:49:44.085" v="58" actId="26606"/>
          <ac:spMkLst>
            <pc:docMk/>
            <pc:sldMk cId="1015027650" sldId="262"/>
            <ac:spMk id="23" creationId="{CC2C4466-5B1B-4361-B9D9-39ED9A8A3481}"/>
          </ac:spMkLst>
        </pc:spChg>
        <pc:spChg chg="del">
          <ac:chgData name="Michele Berger" userId="4e9749a1c9a1a012" providerId="LiveId" clId="{7CA5B473-0A70-4700-84BE-9DAEBB67E548}" dt="2025-12-11T16:49:44.085" v="58" actId="26606"/>
          <ac:spMkLst>
            <pc:docMk/>
            <pc:sldMk cId="1015027650" sldId="262"/>
            <ac:spMk id="24" creationId="{1C18170A-08B7-4230-A012-B24C20E39391}"/>
          </ac:spMkLst>
        </pc:spChg>
        <pc:spChg chg="del">
          <ac:chgData name="Michele Berger" userId="4e9749a1c9a1a012" providerId="LiveId" clId="{7CA5B473-0A70-4700-84BE-9DAEBB67E548}" dt="2025-12-11T16:49:44.085" v="58" actId="26606"/>
          <ac:spMkLst>
            <pc:docMk/>
            <pc:sldMk cId="1015027650" sldId="262"/>
            <ac:spMk id="25" creationId="{FD745DAE-5A8A-44FA-937C-CD65CF7AE696}"/>
          </ac:spMkLst>
        </pc:spChg>
        <pc:spChg chg="add">
          <ac:chgData name="Michele Berger" userId="4e9749a1c9a1a012" providerId="LiveId" clId="{7CA5B473-0A70-4700-84BE-9DAEBB67E548}" dt="2025-12-11T16:49:44.085" v="58" actId="26606"/>
          <ac:spMkLst>
            <pc:docMk/>
            <pc:sldMk cId="1015027650" sldId="262"/>
            <ac:spMk id="32" creationId="{7D379150-F6B4-45C8-BE10-6B278AD400EB}"/>
          </ac:spMkLst>
        </pc:spChg>
        <pc:spChg chg="add">
          <ac:chgData name="Michele Berger" userId="4e9749a1c9a1a012" providerId="LiveId" clId="{7CA5B473-0A70-4700-84BE-9DAEBB67E548}" dt="2025-12-11T16:49:44.085" v="58" actId="26606"/>
          <ac:spMkLst>
            <pc:docMk/>
            <pc:sldMk cId="1015027650" sldId="262"/>
            <ac:spMk id="38" creationId="{52ABB703-2B0E-4C3B-B4A2-F3973548E561}"/>
          </ac:spMkLst>
        </pc:spChg>
        <pc:spChg chg="add">
          <ac:chgData name="Michele Berger" userId="4e9749a1c9a1a012" providerId="LiveId" clId="{7CA5B473-0A70-4700-84BE-9DAEBB67E548}" dt="2025-12-11T16:49:44.085" v="58" actId="26606"/>
          <ac:spMkLst>
            <pc:docMk/>
            <pc:sldMk cId="1015027650" sldId="262"/>
            <ac:spMk id="42" creationId="{E95DA498-D9A2-4DA9-B9DA-B3776E08CF7E}"/>
          </ac:spMkLst>
        </pc:spChg>
        <pc:picChg chg="del">
          <ac:chgData name="Michele Berger" userId="4e9749a1c9a1a012" providerId="LiveId" clId="{7CA5B473-0A70-4700-84BE-9DAEBB67E548}" dt="2025-12-11T16:49:21.109" v="50" actId="478"/>
          <ac:picMkLst>
            <pc:docMk/>
            <pc:sldMk cId="1015027650" sldId="262"/>
            <ac:picMk id="5" creationId="{FFC3FCE3-E2EF-4A6E-B80A-F1F5EAB52043}"/>
          </ac:picMkLst>
        </pc:picChg>
        <pc:picChg chg="del">
          <ac:chgData name="Michele Berger" userId="4e9749a1c9a1a012" providerId="LiveId" clId="{7CA5B473-0A70-4700-84BE-9DAEBB67E548}" dt="2025-12-11T16:49:22.808" v="51" actId="478"/>
          <ac:picMkLst>
            <pc:docMk/>
            <pc:sldMk cId="1015027650" sldId="262"/>
            <ac:picMk id="6" creationId="{0FCADBD2-CCA0-439D-8C90-3EA37C228BDE}"/>
          </ac:picMkLst>
        </pc:picChg>
        <pc:picChg chg="add mod">
          <ac:chgData name="Michele Berger" userId="4e9749a1c9a1a012" providerId="LiveId" clId="{7CA5B473-0A70-4700-84BE-9DAEBB67E548}" dt="2025-12-11T16:49:32.631" v="56" actId="1076"/>
          <ac:picMkLst>
            <pc:docMk/>
            <pc:sldMk cId="1015027650" sldId="262"/>
            <ac:picMk id="8" creationId="{0BF5A16D-FB3C-75A8-5D20-EBB1924CAD2E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16E08-8756-4E7B-AA26-51755D3E230A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9891666-6C04-47FF-9068-FEED8BDB552D}">
      <dgm:prSet/>
      <dgm:spPr/>
      <dgm:t>
        <a:bodyPr/>
        <a:lstStyle/>
        <a:p>
          <a:r>
            <a:rPr lang="en-US" b="1"/>
            <a:t>Academic Support</a:t>
          </a:r>
        </a:p>
      </dgm:t>
    </dgm:pt>
    <dgm:pt modelId="{09D8859A-B30A-4044-93E6-5F5CB2606A81}" type="parTrans" cxnId="{AA180B81-CDFD-418D-A53C-BF57E3A7FADF}">
      <dgm:prSet/>
      <dgm:spPr/>
      <dgm:t>
        <a:bodyPr/>
        <a:lstStyle/>
        <a:p>
          <a:endParaRPr lang="en-US"/>
        </a:p>
      </dgm:t>
    </dgm:pt>
    <dgm:pt modelId="{3F61F696-6AB1-4E6F-8246-C19155EF9E74}" type="sibTrans" cxnId="{AA180B81-CDFD-418D-A53C-BF57E3A7FADF}">
      <dgm:prSet/>
      <dgm:spPr/>
      <dgm:t>
        <a:bodyPr/>
        <a:lstStyle/>
        <a:p>
          <a:endParaRPr lang="en-US"/>
        </a:p>
      </dgm:t>
    </dgm:pt>
    <dgm:pt modelId="{E341B9BC-B1AF-4483-A4B5-757F7BA9FE7C}">
      <dgm:prSet/>
      <dgm:spPr/>
      <dgm:t>
        <a:bodyPr/>
        <a:lstStyle/>
        <a:p>
          <a:r>
            <a:rPr lang="en-US" b="1"/>
            <a:t>Bar Exam</a:t>
          </a:r>
        </a:p>
      </dgm:t>
    </dgm:pt>
    <dgm:pt modelId="{1FC77CDB-45F2-49BC-9A78-22CC1C9BF70C}" type="parTrans" cxnId="{A0F3EB96-FC62-4BB4-8DD8-5CAFB83D70AA}">
      <dgm:prSet/>
      <dgm:spPr/>
      <dgm:t>
        <a:bodyPr/>
        <a:lstStyle/>
        <a:p>
          <a:endParaRPr lang="en-US"/>
        </a:p>
      </dgm:t>
    </dgm:pt>
    <dgm:pt modelId="{891B9383-570B-4461-9B8D-A435A51C986E}" type="sibTrans" cxnId="{A0F3EB96-FC62-4BB4-8DD8-5CAFB83D70AA}">
      <dgm:prSet/>
      <dgm:spPr/>
      <dgm:t>
        <a:bodyPr/>
        <a:lstStyle/>
        <a:p>
          <a:endParaRPr lang="en-US"/>
        </a:p>
      </dgm:t>
    </dgm:pt>
    <dgm:pt modelId="{4C0FF939-B091-46C8-BB6F-8D92F87B1A8C}">
      <dgm:prSet/>
      <dgm:spPr/>
      <dgm:t>
        <a:bodyPr/>
        <a:lstStyle/>
        <a:p>
          <a:r>
            <a:rPr lang="en-US" b="1"/>
            <a:t>DEI</a:t>
          </a:r>
        </a:p>
      </dgm:t>
    </dgm:pt>
    <dgm:pt modelId="{3F09F308-A084-4CD7-A2AE-45EAEA1B52DF}" type="parTrans" cxnId="{0751DF78-8E79-40F2-A5DD-E2EB60A09BF1}">
      <dgm:prSet/>
      <dgm:spPr/>
      <dgm:t>
        <a:bodyPr/>
        <a:lstStyle/>
        <a:p>
          <a:endParaRPr lang="en-US"/>
        </a:p>
      </dgm:t>
    </dgm:pt>
    <dgm:pt modelId="{68DA7C6B-51D4-429A-BFE2-FA773448CC1D}" type="sibTrans" cxnId="{0751DF78-8E79-40F2-A5DD-E2EB60A09BF1}">
      <dgm:prSet/>
      <dgm:spPr/>
      <dgm:t>
        <a:bodyPr/>
        <a:lstStyle/>
        <a:p>
          <a:endParaRPr lang="en-US"/>
        </a:p>
      </dgm:t>
    </dgm:pt>
    <dgm:pt modelId="{2F3266CE-5320-4D1E-BF04-06B8BE9745F8}">
      <dgm:prSet/>
      <dgm:spPr/>
      <dgm:t>
        <a:bodyPr/>
        <a:lstStyle/>
        <a:p>
          <a:r>
            <a:rPr lang="en-US" b="1"/>
            <a:t>Professional Dev.</a:t>
          </a:r>
        </a:p>
      </dgm:t>
    </dgm:pt>
    <dgm:pt modelId="{39D64259-201A-480C-9C92-82F849A970E5}" type="parTrans" cxnId="{9F490BFB-6E57-44D5-BD9B-B6769F1E9AE5}">
      <dgm:prSet/>
      <dgm:spPr/>
      <dgm:t>
        <a:bodyPr/>
        <a:lstStyle/>
        <a:p>
          <a:endParaRPr lang="en-US"/>
        </a:p>
      </dgm:t>
    </dgm:pt>
    <dgm:pt modelId="{7BC32660-879D-4668-A9B2-DE1EA75C8AB8}" type="sibTrans" cxnId="{9F490BFB-6E57-44D5-BD9B-B6769F1E9AE5}">
      <dgm:prSet/>
      <dgm:spPr/>
      <dgm:t>
        <a:bodyPr/>
        <a:lstStyle/>
        <a:p>
          <a:endParaRPr lang="en-US"/>
        </a:p>
      </dgm:t>
    </dgm:pt>
    <dgm:pt modelId="{3886C33F-F91F-4797-8B9E-3607820A5482}" type="pres">
      <dgm:prSet presAssocID="{B4516E08-8756-4E7B-AA26-51755D3E230A}" presName="linear" presStyleCnt="0">
        <dgm:presLayoutVars>
          <dgm:dir/>
          <dgm:animLvl val="lvl"/>
          <dgm:resizeHandles val="exact"/>
        </dgm:presLayoutVars>
      </dgm:prSet>
      <dgm:spPr/>
    </dgm:pt>
    <dgm:pt modelId="{CA89E6FB-1E41-4AAD-A04F-719F257C15FD}" type="pres">
      <dgm:prSet presAssocID="{2F3266CE-5320-4D1E-BF04-06B8BE9745F8}" presName="parentLin" presStyleCnt="0"/>
      <dgm:spPr/>
    </dgm:pt>
    <dgm:pt modelId="{37FCE00C-5815-466B-88BA-A3EE36CF8EA2}" type="pres">
      <dgm:prSet presAssocID="{2F3266CE-5320-4D1E-BF04-06B8BE9745F8}" presName="parentLeftMargin" presStyleLbl="node1" presStyleIdx="0" presStyleCnt="4"/>
      <dgm:spPr/>
    </dgm:pt>
    <dgm:pt modelId="{A1EF44C3-0353-4DD3-A30E-4473C1133614}" type="pres">
      <dgm:prSet presAssocID="{2F3266CE-5320-4D1E-BF04-06B8BE9745F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51443E-61BA-40A6-ADD6-DC5E0846DE88}" type="pres">
      <dgm:prSet presAssocID="{2F3266CE-5320-4D1E-BF04-06B8BE9745F8}" presName="negativeSpace" presStyleCnt="0"/>
      <dgm:spPr/>
    </dgm:pt>
    <dgm:pt modelId="{46882298-AA13-4FB3-A790-E713518188B4}" type="pres">
      <dgm:prSet presAssocID="{2F3266CE-5320-4D1E-BF04-06B8BE9745F8}" presName="childText" presStyleLbl="conFgAcc1" presStyleIdx="0" presStyleCnt="4">
        <dgm:presLayoutVars>
          <dgm:bulletEnabled val="1"/>
        </dgm:presLayoutVars>
      </dgm:prSet>
      <dgm:spPr/>
    </dgm:pt>
    <dgm:pt modelId="{32BAC888-2CDF-4A82-AF17-B03F619EDD03}" type="pres">
      <dgm:prSet presAssocID="{7BC32660-879D-4668-A9B2-DE1EA75C8AB8}" presName="spaceBetweenRectangles" presStyleCnt="0"/>
      <dgm:spPr/>
    </dgm:pt>
    <dgm:pt modelId="{FDF5B26B-349C-4BF6-953C-4A0A8E157328}" type="pres">
      <dgm:prSet presAssocID="{A9891666-6C04-47FF-9068-FEED8BDB552D}" presName="parentLin" presStyleCnt="0"/>
      <dgm:spPr/>
    </dgm:pt>
    <dgm:pt modelId="{9FF6AE68-5542-4ACA-82AF-7B036875A63E}" type="pres">
      <dgm:prSet presAssocID="{A9891666-6C04-47FF-9068-FEED8BDB552D}" presName="parentLeftMargin" presStyleLbl="node1" presStyleIdx="0" presStyleCnt="4"/>
      <dgm:spPr/>
    </dgm:pt>
    <dgm:pt modelId="{48FECBFF-DF1F-4AC7-8F66-F19C6ED104AE}" type="pres">
      <dgm:prSet presAssocID="{A9891666-6C04-47FF-9068-FEED8BDB552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EB3CED-BE24-4512-A638-F7159CFD7FF4}" type="pres">
      <dgm:prSet presAssocID="{A9891666-6C04-47FF-9068-FEED8BDB552D}" presName="negativeSpace" presStyleCnt="0"/>
      <dgm:spPr/>
    </dgm:pt>
    <dgm:pt modelId="{268C0D65-B242-4C36-90C0-5E4214208B8F}" type="pres">
      <dgm:prSet presAssocID="{A9891666-6C04-47FF-9068-FEED8BDB552D}" presName="childText" presStyleLbl="conFgAcc1" presStyleIdx="1" presStyleCnt="4">
        <dgm:presLayoutVars>
          <dgm:bulletEnabled val="1"/>
        </dgm:presLayoutVars>
      </dgm:prSet>
      <dgm:spPr/>
    </dgm:pt>
    <dgm:pt modelId="{C5C522B3-54B4-4CB7-A711-B866C6D53364}" type="pres">
      <dgm:prSet presAssocID="{3F61F696-6AB1-4E6F-8246-C19155EF9E74}" presName="spaceBetweenRectangles" presStyleCnt="0"/>
      <dgm:spPr/>
    </dgm:pt>
    <dgm:pt modelId="{439BA304-94BA-4076-8116-8FC826CF108F}" type="pres">
      <dgm:prSet presAssocID="{E341B9BC-B1AF-4483-A4B5-757F7BA9FE7C}" presName="parentLin" presStyleCnt="0"/>
      <dgm:spPr/>
    </dgm:pt>
    <dgm:pt modelId="{033FF66E-9E36-46D9-9DF6-707E433C6158}" type="pres">
      <dgm:prSet presAssocID="{E341B9BC-B1AF-4483-A4B5-757F7BA9FE7C}" presName="parentLeftMargin" presStyleLbl="node1" presStyleIdx="1" presStyleCnt="4"/>
      <dgm:spPr/>
    </dgm:pt>
    <dgm:pt modelId="{43F026FB-C87E-45F7-A47A-1724EF2BAA60}" type="pres">
      <dgm:prSet presAssocID="{E341B9BC-B1AF-4483-A4B5-757F7BA9FE7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A27ADB-2277-4D2C-A579-1136DEE3B224}" type="pres">
      <dgm:prSet presAssocID="{E341B9BC-B1AF-4483-A4B5-757F7BA9FE7C}" presName="negativeSpace" presStyleCnt="0"/>
      <dgm:spPr/>
    </dgm:pt>
    <dgm:pt modelId="{7673AA93-2873-4723-B277-F2146AE11AC1}" type="pres">
      <dgm:prSet presAssocID="{E341B9BC-B1AF-4483-A4B5-757F7BA9FE7C}" presName="childText" presStyleLbl="conFgAcc1" presStyleIdx="2" presStyleCnt="4">
        <dgm:presLayoutVars>
          <dgm:bulletEnabled val="1"/>
        </dgm:presLayoutVars>
      </dgm:prSet>
      <dgm:spPr/>
    </dgm:pt>
    <dgm:pt modelId="{E5296D1D-F730-4321-9091-AB5A3BCFD0CB}" type="pres">
      <dgm:prSet presAssocID="{891B9383-570B-4461-9B8D-A435A51C986E}" presName="spaceBetweenRectangles" presStyleCnt="0"/>
      <dgm:spPr/>
    </dgm:pt>
    <dgm:pt modelId="{39A54120-9306-4733-B2F1-1CA86B269122}" type="pres">
      <dgm:prSet presAssocID="{4C0FF939-B091-46C8-BB6F-8D92F87B1A8C}" presName="parentLin" presStyleCnt="0"/>
      <dgm:spPr/>
    </dgm:pt>
    <dgm:pt modelId="{0EC859F7-129B-42C9-B745-EB0275414EEE}" type="pres">
      <dgm:prSet presAssocID="{4C0FF939-B091-46C8-BB6F-8D92F87B1A8C}" presName="parentLeftMargin" presStyleLbl="node1" presStyleIdx="2" presStyleCnt="4"/>
      <dgm:spPr/>
    </dgm:pt>
    <dgm:pt modelId="{AD459FE0-5FEB-41B5-AEFB-CDF3440AC25A}" type="pres">
      <dgm:prSet presAssocID="{4C0FF939-B091-46C8-BB6F-8D92F87B1A8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B87A308-2501-4E52-B970-AD4980647AD7}" type="pres">
      <dgm:prSet presAssocID="{4C0FF939-B091-46C8-BB6F-8D92F87B1A8C}" presName="negativeSpace" presStyleCnt="0"/>
      <dgm:spPr/>
    </dgm:pt>
    <dgm:pt modelId="{328F36AB-8239-4FE5-887F-B57905D11C0E}" type="pres">
      <dgm:prSet presAssocID="{4C0FF939-B091-46C8-BB6F-8D92F87B1A8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D06B116-C612-4927-80DD-AFE31220EE98}" type="presOf" srcId="{E341B9BC-B1AF-4483-A4B5-757F7BA9FE7C}" destId="{033FF66E-9E36-46D9-9DF6-707E433C6158}" srcOrd="0" destOrd="0" presId="urn:microsoft.com/office/officeart/2005/8/layout/list1"/>
    <dgm:cxn modelId="{A8EF401A-2757-42D0-A1B5-CCDB43541603}" type="presOf" srcId="{B4516E08-8756-4E7B-AA26-51755D3E230A}" destId="{3886C33F-F91F-4797-8B9E-3607820A5482}" srcOrd="0" destOrd="0" presId="urn:microsoft.com/office/officeart/2005/8/layout/list1"/>
    <dgm:cxn modelId="{04E67A3F-ED22-4DCA-8A08-07ABB52912D0}" type="presOf" srcId="{4C0FF939-B091-46C8-BB6F-8D92F87B1A8C}" destId="{AD459FE0-5FEB-41B5-AEFB-CDF3440AC25A}" srcOrd="1" destOrd="0" presId="urn:microsoft.com/office/officeart/2005/8/layout/list1"/>
    <dgm:cxn modelId="{3D982A70-5728-4860-9C5C-FB3A88F1C112}" type="presOf" srcId="{2F3266CE-5320-4D1E-BF04-06B8BE9745F8}" destId="{37FCE00C-5815-466B-88BA-A3EE36CF8EA2}" srcOrd="0" destOrd="0" presId="urn:microsoft.com/office/officeart/2005/8/layout/list1"/>
    <dgm:cxn modelId="{12654973-E1A2-4277-9F54-CCCA5619B02E}" type="presOf" srcId="{A9891666-6C04-47FF-9068-FEED8BDB552D}" destId="{48FECBFF-DF1F-4AC7-8F66-F19C6ED104AE}" srcOrd="1" destOrd="0" presId="urn:microsoft.com/office/officeart/2005/8/layout/list1"/>
    <dgm:cxn modelId="{0751DF78-8E79-40F2-A5DD-E2EB60A09BF1}" srcId="{B4516E08-8756-4E7B-AA26-51755D3E230A}" destId="{4C0FF939-B091-46C8-BB6F-8D92F87B1A8C}" srcOrd="3" destOrd="0" parTransId="{3F09F308-A084-4CD7-A2AE-45EAEA1B52DF}" sibTransId="{68DA7C6B-51D4-429A-BFE2-FA773448CC1D}"/>
    <dgm:cxn modelId="{AA180B81-CDFD-418D-A53C-BF57E3A7FADF}" srcId="{B4516E08-8756-4E7B-AA26-51755D3E230A}" destId="{A9891666-6C04-47FF-9068-FEED8BDB552D}" srcOrd="1" destOrd="0" parTransId="{09D8859A-B30A-4044-93E6-5F5CB2606A81}" sibTransId="{3F61F696-6AB1-4E6F-8246-C19155EF9E74}"/>
    <dgm:cxn modelId="{F83B6494-5748-4A1D-8CA1-D1D2347A163B}" type="presOf" srcId="{2F3266CE-5320-4D1E-BF04-06B8BE9745F8}" destId="{A1EF44C3-0353-4DD3-A30E-4473C1133614}" srcOrd="1" destOrd="0" presId="urn:microsoft.com/office/officeart/2005/8/layout/list1"/>
    <dgm:cxn modelId="{A0F3EB96-FC62-4BB4-8DD8-5CAFB83D70AA}" srcId="{B4516E08-8756-4E7B-AA26-51755D3E230A}" destId="{E341B9BC-B1AF-4483-A4B5-757F7BA9FE7C}" srcOrd="2" destOrd="0" parTransId="{1FC77CDB-45F2-49BC-9A78-22CC1C9BF70C}" sibTransId="{891B9383-570B-4461-9B8D-A435A51C986E}"/>
    <dgm:cxn modelId="{B03A52C7-A0B8-4F7A-A1D0-1A3686AA8E21}" type="presOf" srcId="{A9891666-6C04-47FF-9068-FEED8BDB552D}" destId="{9FF6AE68-5542-4ACA-82AF-7B036875A63E}" srcOrd="0" destOrd="0" presId="urn:microsoft.com/office/officeart/2005/8/layout/list1"/>
    <dgm:cxn modelId="{78066AE8-B838-423F-A5FE-DFAFE4A65E22}" type="presOf" srcId="{E341B9BC-B1AF-4483-A4B5-757F7BA9FE7C}" destId="{43F026FB-C87E-45F7-A47A-1724EF2BAA60}" srcOrd="1" destOrd="0" presId="urn:microsoft.com/office/officeart/2005/8/layout/list1"/>
    <dgm:cxn modelId="{06BE07F4-34C9-4114-81DD-DB73A19A8272}" type="presOf" srcId="{4C0FF939-B091-46C8-BB6F-8D92F87B1A8C}" destId="{0EC859F7-129B-42C9-B745-EB0275414EEE}" srcOrd="0" destOrd="0" presId="urn:microsoft.com/office/officeart/2005/8/layout/list1"/>
    <dgm:cxn modelId="{9F490BFB-6E57-44D5-BD9B-B6769F1E9AE5}" srcId="{B4516E08-8756-4E7B-AA26-51755D3E230A}" destId="{2F3266CE-5320-4D1E-BF04-06B8BE9745F8}" srcOrd="0" destOrd="0" parTransId="{39D64259-201A-480C-9C92-82F849A970E5}" sibTransId="{7BC32660-879D-4668-A9B2-DE1EA75C8AB8}"/>
    <dgm:cxn modelId="{D3F2F911-2221-415D-8FB2-947F1DF75666}" type="presParOf" srcId="{3886C33F-F91F-4797-8B9E-3607820A5482}" destId="{CA89E6FB-1E41-4AAD-A04F-719F257C15FD}" srcOrd="0" destOrd="0" presId="urn:microsoft.com/office/officeart/2005/8/layout/list1"/>
    <dgm:cxn modelId="{F0F98C4D-0095-4729-978C-AA23FBB97484}" type="presParOf" srcId="{CA89E6FB-1E41-4AAD-A04F-719F257C15FD}" destId="{37FCE00C-5815-466B-88BA-A3EE36CF8EA2}" srcOrd="0" destOrd="0" presId="urn:microsoft.com/office/officeart/2005/8/layout/list1"/>
    <dgm:cxn modelId="{B6F944AB-2328-4E44-8DDE-B6F22B1A7B20}" type="presParOf" srcId="{CA89E6FB-1E41-4AAD-A04F-719F257C15FD}" destId="{A1EF44C3-0353-4DD3-A30E-4473C1133614}" srcOrd="1" destOrd="0" presId="urn:microsoft.com/office/officeart/2005/8/layout/list1"/>
    <dgm:cxn modelId="{0E59C6EC-D53E-4BBA-B95D-0E3FCEF90442}" type="presParOf" srcId="{3886C33F-F91F-4797-8B9E-3607820A5482}" destId="{9C51443E-61BA-40A6-ADD6-DC5E0846DE88}" srcOrd="1" destOrd="0" presId="urn:microsoft.com/office/officeart/2005/8/layout/list1"/>
    <dgm:cxn modelId="{9A5B6DE3-B508-4B06-A216-D3B5A44F6ABA}" type="presParOf" srcId="{3886C33F-F91F-4797-8B9E-3607820A5482}" destId="{46882298-AA13-4FB3-A790-E713518188B4}" srcOrd="2" destOrd="0" presId="urn:microsoft.com/office/officeart/2005/8/layout/list1"/>
    <dgm:cxn modelId="{E1DB24CA-2110-4825-ACC7-EF7714D0EC33}" type="presParOf" srcId="{3886C33F-F91F-4797-8B9E-3607820A5482}" destId="{32BAC888-2CDF-4A82-AF17-B03F619EDD03}" srcOrd="3" destOrd="0" presId="urn:microsoft.com/office/officeart/2005/8/layout/list1"/>
    <dgm:cxn modelId="{03E72A29-4A43-47A9-B996-C4CAF4A433A6}" type="presParOf" srcId="{3886C33F-F91F-4797-8B9E-3607820A5482}" destId="{FDF5B26B-349C-4BF6-953C-4A0A8E157328}" srcOrd="4" destOrd="0" presId="urn:microsoft.com/office/officeart/2005/8/layout/list1"/>
    <dgm:cxn modelId="{608A7687-FDE9-4D6C-B031-458A713EFE85}" type="presParOf" srcId="{FDF5B26B-349C-4BF6-953C-4A0A8E157328}" destId="{9FF6AE68-5542-4ACA-82AF-7B036875A63E}" srcOrd="0" destOrd="0" presId="urn:microsoft.com/office/officeart/2005/8/layout/list1"/>
    <dgm:cxn modelId="{2AC70D48-7FB7-4B04-BC19-6E16CC6AF5BB}" type="presParOf" srcId="{FDF5B26B-349C-4BF6-953C-4A0A8E157328}" destId="{48FECBFF-DF1F-4AC7-8F66-F19C6ED104AE}" srcOrd="1" destOrd="0" presId="urn:microsoft.com/office/officeart/2005/8/layout/list1"/>
    <dgm:cxn modelId="{48CB8380-AE0A-4F74-A9DE-B21C6E1D5790}" type="presParOf" srcId="{3886C33F-F91F-4797-8B9E-3607820A5482}" destId="{33EB3CED-BE24-4512-A638-F7159CFD7FF4}" srcOrd="5" destOrd="0" presId="urn:microsoft.com/office/officeart/2005/8/layout/list1"/>
    <dgm:cxn modelId="{A63BE6AD-C1D4-4257-8818-4AC17D1C1B5E}" type="presParOf" srcId="{3886C33F-F91F-4797-8B9E-3607820A5482}" destId="{268C0D65-B242-4C36-90C0-5E4214208B8F}" srcOrd="6" destOrd="0" presId="urn:microsoft.com/office/officeart/2005/8/layout/list1"/>
    <dgm:cxn modelId="{3BE6D85E-CD46-4B06-86FD-470C3FDFD2EC}" type="presParOf" srcId="{3886C33F-F91F-4797-8B9E-3607820A5482}" destId="{C5C522B3-54B4-4CB7-A711-B866C6D53364}" srcOrd="7" destOrd="0" presId="urn:microsoft.com/office/officeart/2005/8/layout/list1"/>
    <dgm:cxn modelId="{06323FE8-96CF-4FC1-9938-9B5416D72649}" type="presParOf" srcId="{3886C33F-F91F-4797-8B9E-3607820A5482}" destId="{439BA304-94BA-4076-8116-8FC826CF108F}" srcOrd="8" destOrd="0" presId="urn:microsoft.com/office/officeart/2005/8/layout/list1"/>
    <dgm:cxn modelId="{36254486-4039-48AF-8789-47D7FE5F9D46}" type="presParOf" srcId="{439BA304-94BA-4076-8116-8FC826CF108F}" destId="{033FF66E-9E36-46D9-9DF6-707E433C6158}" srcOrd="0" destOrd="0" presId="urn:microsoft.com/office/officeart/2005/8/layout/list1"/>
    <dgm:cxn modelId="{1EDB8EAF-B8A7-472A-A1DF-42151D8260DA}" type="presParOf" srcId="{439BA304-94BA-4076-8116-8FC826CF108F}" destId="{43F026FB-C87E-45F7-A47A-1724EF2BAA60}" srcOrd="1" destOrd="0" presId="urn:microsoft.com/office/officeart/2005/8/layout/list1"/>
    <dgm:cxn modelId="{F0A3E86F-658C-49FB-B252-F7ACB812171D}" type="presParOf" srcId="{3886C33F-F91F-4797-8B9E-3607820A5482}" destId="{E2A27ADB-2277-4D2C-A579-1136DEE3B224}" srcOrd="9" destOrd="0" presId="urn:microsoft.com/office/officeart/2005/8/layout/list1"/>
    <dgm:cxn modelId="{FB9BA36C-4C4F-43A3-9EFF-8CDFDA4BC223}" type="presParOf" srcId="{3886C33F-F91F-4797-8B9E-3607820A5482}" destId="{7673AA93-2873-4723-B277-F2146AE11AC1}" srcOrd="10" destOrd="0" presId="urn:microsoft.com/office/officeart/2005/8/layout/list1"/>
    <dgm:cxn modelId="{14229BF2-CA86-4859-9857-8E0DB2CF5D12}" type="presParOf" srcId="{3886C33F-F91F-4797-8B9E-3607820A5482}" destId="{E5296D1D-F730-4321-9091-AB5A3BCFD0CB}" srcOrd="11" destOrd="0" presId="urn:microsoft.com/office/officeart/2005/8/layout/list1"/>
    <dgm:cxn modelId="{71342A49-4054-4430-BEC0-8F77387B732A}" type="presParOf" srcId="{3886C33F-F91F-4797-8B9E-3607820A5482}" destId="{39A54120-9306-4733-B2F1-1CA86B269122}" srcOrd="12" destOrd="0" presId="urn:microsoft.com/office/officeart/2005/8/layout/list1"/>
    <dgm:cxn modelId="{796F6863-B933-4F49-9F8E-CE5894361070}" type="presParOf" srcId="{39A54120-9306-4733-B2F1-1CA86B269122}" destId="{0EC859F7-129B-42C9-B745-EB0275414EEE}" srcOrd="0" destOrd="0" presId="urn:microsoft.com/office/officeart/2005/8/layout/list1"/>
    <dgm:cxn modelId="{80E30C48-0DAD-4B9C-BB55-E936FB47278E}" type="presParOf" srcId="{39A54120-9306-4733-B2F1-1CA86B269122}" destId="{AD459FE0-5FEB-41B5-AEFB-CDF3440AC25A}" srcOrd="1" destOrd="0" presId="urn:microsoft.com/office/officeart/2005/8/layout/list1"/>
    <dgm:cxn modelId="{5728B471-87D4-4EB9-8304-D101AB8A48BD}" type="presParOf" srcId="{3886C33F-F91F-4797-8B9E-3607820A5482}" destId="{1B87A308-2501-4E52-B970-AD4980647AD7}" srcOrd="13" destOrd="0" presId="urn:microsoft.com/office/officeart/2005/8/layout/list1"/>
    <dgm:cxn modelId="{FF3A3456-D0E9-48B7-8105-B0611772791A}" type="presParOf" srcId="{3886C33F-F91F-4797-8B9E-3607820A5482}" destId="{328F36AB-8239-4FE5-887F-B57905D11C0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98C2F4-EFC2-43EE-BBEB-AAADBAA0143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66E022B-435C-477D-9E91-10A3885392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Interactive Workshop</a:t>
          </a:r>
        </a:p>
      </dgm:t>
    </dgm:pt>
    <dgm:pt modelId="{5E9932FF-305B-4E04-8726-25DB5C5D82E8}" type="parTrans" cxnId="{69607204-6A45-411A-89E3-B01B85CA6611}">
      <dgm:prSet/>
      <dgm:spPr/>
      <dgm:t>
        <a:bodyPr/>
        <a:lstStyle/>
        <a:p>
          <a:endParaRPr lang="en-US"/>
        </a:p>
      </dgm:t>
    </dgm:pt>
    <dgm:pt modelId="{B5378923-62FB-4960-860A-F3F2C411BA2B}" type="sibTrans" cxnId="{69607204-6A45-411A-89E3-B01B85CA661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688A388-C9D9-4D09-8266-66C7245EA6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Lesson in a Box</a:t>
          </a:r>
        </a:p>
      </dgm:t>
    </dgm:pt>
    <dgm:pt modelId="{B82DD464-A737-4A6C-A607-E15D97E3660B}" type="parTrans" cxnId="{04D0C6A7-7341-438F-97D7-FD0F4D869262}">
      <dgm:prSet/>
      <dgm:spPr/>
      <dgm:t>
        <a:bodyPr/>
        <a:lstStyle/>
        <a:p>
          <a:endParaRPr lang="en-US"/>
        </a:p>
      </dgm:t>
    </dgm:pt>
    <dgm:pt modelId="{918DF8D1-93A2-4C83-8EE8-F42AB94E3877}" type="sibTrans" cxnId="{04D0C6A7-7341-438F-97D7-FD0F4D86926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58E84BF-6F12-4123-A190-5EF6DCBEFF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Panel Discussion</a:t>
          </a:r>
        </a:p>
      </dgm:t>
    </dgm:pt>
    <dgm:pt modelId="{A3204B52-E39E-4306-B5E2-3D5D99067E0D}" type="parTrans" cxnId="{A41AE50D-BCE7-4648-8C33-533016C954CA}">
      <dgm:prSet/>
      <dgm:spPr/>
      <dgm:t>
        <a:bodyPr/>
        <a:lstStyle/>
        <a:p>
          <a:endParaRPr lang="en-US"/>
        </a:p>
      </dgm:t>
    </dgm:pt>
    <dgm:pt modelId="{640E5218-C47D-4A44-8D89-90E75DEFA72A}" type="sibTrans" cxnId="{A41AE50D-BCE7-4648-8C33-533016C954C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C59AE0B-6B7D-4321-B718-AEC3591E0E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Group Discussion</a:t>
          </a:r>
        </a:p>
      </dgm:t>
    </dgm:pt>
    <dgm:pt modelId="{01D11A8A-9AC8-4E5B-B0F5-18C4743280C3}" type="parTrans" cxnId="{409FAAA0-F878-49FE-8F04-DF81C7BC427D}">
      <dgm:prSet/>
      <dgm:spPr/>
      <dgm:t>
        <a:bodyPr/>
        <a:lstStyle/>
        <a:p>
          <a:endParaRPr lang="en-US"/>
        </a:p>
      </dgm:t>
    </dgm:pt>
    <dgm:pt modelId="{C03BEA4E-3AB6-45C6-A9F7-05B9D23D2E24}" type="sibTrans" cxnId="{409FAAA0-F878-49FE-8F04-DF81C7BC427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C9B838-DE08-4B76-9078-C4A1145CB8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Other Idea</a:t>
          </a:r>
        </a:p>
      </dgm:t>
    </dgm:pt>
    <dgm:pt modelId="{3E87D949-F099-4591-B2D0-870DAF8E90EC}" type="parTrans" cxnId="{54D8C220-5769-4A11-BC44-87A2237BAECD}">
      <dgm:prSet/>
      <dgm:spPr/>
      <dgm:t>
        <a:bodyPr/>
        <a:lstStyle/>
        <a:p>
          <a:endParaRPr lang="en-US"/>
        </a:p>
      </dgm:t>
    </dgm:pt>
    <dgm:pt modelId="{FC9CE866-F7AE-4939-A159-8C7EB4E2AF0F}" type="sibTrans" cxnId="{54D8C220-5769-4A11-BC44-87A2237BAECD}">
      <dgm:prSet/>
      <dgm:spPr/>
      <dgm:t>
        <a:bodyPr/>
        <a:lstStyle/>
        <a:p>
          <a:endParaRPr lang="en-US"/>
        </a:p>
      </dgm:t>
    </dgm:pt>
    <dgm:pt modelId="{365D9EF1-6E54-41A2-A98A-310D966E6F1F}" type="pres">
      <dgm:prSet presAssocID="{8D98C2F4-EFC2-43EE-BBEB-AAADBAA0143C}" presName="root" presStyleCnt="0">
        <dgm:presLayoutVars>
          <dgm:dir/>
          <dgm:resizeHandles val="exact"/>
        </dgm:presLayoutVars>
      </dgm:prSet>
      <dgm:spPr/>
    </dgm:pt>
    <dgm:pt modelId="{2A6D61A8-6FD4-464B-9296-AA3A589EB168}" type="pres">
      <dgm:prSet presAssocID="{8D98C2F4-EFC2-43EE-BBEB-AAADBAA0143C}" presName="container" presStyleCnt="0">
        <dgm:presLayoutVars>
          <dgm:dir/>
          <dgm:resizeHandles val="exact"/>
        </dgm:presLayoutVars>
      </dgm:prSet>
      <dgm:spPr/>
    </dgm:pt>
    <dgm:pt modelId="{118B3CD2-FA1B-41AF-A9F4-C5E9FE88F327}" type="pres">
      <dgm:prSet presAssocID="{366E022B-435C-477D-9E91-10A388539220}" presName="compNode" presStyleCnt="0"/>
      <dgm:spPr/>
    </dgm:pt>
    <dgm:pt modelId="{52153D3D-F2DB-476E-9888-647415DB35B9}" type="pres">
      <dgm:prSet presAssocID="{366E022B-435C-477D-9E91-10A388539220}" presName="iconBgRect" presStyleLbl="bgShp" presStyleIdx="0" presStyleCnt="5"/>
      <dgm:spPr/>
    </dgm:pt>
    <dgm:pt modelId="{5C4FE7B8-B53A-4DA2-BD31-31DAB70D8C57}" type="pres">
      <dgm:prSet presAssocID="{366E022B-435C-477D-9E91-10A38853922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33ABC72-26D1-433B-BDCA-1E2318396518}" type="pres">
      <dgm:prSet presAssocID="{366E022B-435C-477D-9E91-10A388539220}" presName="spaceRect" presStyleCnt="0"/>
      <dgm:spPr/>
    </dgm:pt>
    <dgm:pt modelId="{92F1BBD9-D815-41CD-9139-5D4D4D27B2FD}" type="pres">
      <dgm:prSet presAssocID="{366E022B-435C-477D-9E91-10A388539220}" presName="textRect" presStyleLbl="revTx" presStyleIdx="0" presStyleCnt="5">
        <dgm:presLayoutVars>
          <dgm:chMax val="1"/>
          <dgm:chPref val="1"/>
        </dgm:presLayoutVars>
      </dgm:prSet>
      <dgm:spPr/>
    </dgm:pt>
    <dgm:pt modelId="{A30728BA-4F04-40E3-87A4-DE7CB1D2EF21}" type="pres">
      <dgm:prSet presAssocID="{B5378923-62FB-4960-860A-F3F2C411BA2B}" presName="sibTrans" presStyleLbl="sibTrans2D1" presStyleIdx="0" presStyleCnt="0"/>
      <dgm:spPr/>
    </dgm:pt>
    <dgm:pt modelId="{4CBEDE56-FFBA-4556-9E96-1596709562A2}" type="pres">
      <dgm:prSet presAssocID="{B688A388-C9D9-4D09-8266-66C7245EA6C1}" presName="compNode" presStyleCnt="0"/>
      <dgm:spPr/>
    </dgm:pt>
    <dgm:pt modelId="{7DB79923-0F69-4575-906F-7576253F35B4}" type="pres">
      <dgm:prSet presAssocID="{B688A388-C9D9-4D09-8266-66C7245EA6C1}" presName="iconBgRect" presStyleLbl="bgShp" presStyleIdx="1" presStyleCnt="5"/>
      <dgm:spPr/>
    </dgm:pt>
    <dgm:pt modelId="{DCA59024-725B-4D0C-B3B1-7AC93C2E0428}" type="pres">
      <dgm:prSet presAssocID="{B688A388-C9D9-4D09-8266-66C7245EA6C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0E68727-195B-4858-B84A-54E1291C3607}" type="pres">
      <dgm:prSet presAssocID="{B688A388-C9D9-4D09-8266-66C7245EA6C1}" presName="spaceRect" presStyleCnt="0"/>
      <dgm:spPr/>
    </dgm:pt>
    <dgm:pt modelId="{1A579CB9-7DF8-4651-B189-647A50A22795}" type="pres">
      <dgm:prSet presAssocID="{B688A388-C9D9-4D09-8266-66C7245EA6C1}" presName="textRect" presStyleLbl="revTx" presStyleIdx="1" presStyleCnt="5">
        <dgm:presLayoutVars>
          <dgm:chMax val="1"/>
          <dgm:chPref val="1"/>
        </dgm:presLayoutVars>
      </dgm:prSet>
      <dgm:spPr/>
    </dgm:pt>
    <dgm:pt modelId="{4111A8F1-3B63-470B-A62F-290412C7B8D6}" type="pres">
      <dgm:prSet presAssocID="{918DF8D1-93A2-4C83-8EE8-F42AB94E3877}" presName="sibTrans" presStyleLbl="sibTrans2D1" presStyleIdx="0" presStyleCnt="0"/>
      <dgm:spPr/>
    </dgm:pt>
    <dgm:pt modelId="{307DA873-880A-46CB-BCCF-2231FD5A27BC}" type="pres">
      <dgm:prSet presAssocID="{A58E84BF-6F12-4123-A190-5EF6DCBEFFC4}" presName="compNode" presStyleCnt="0"/>
      <dgm:spPr/>
    </dgm:pt>
    <dgm:pt modelId="{90D6CEEE-2918-4169-B3D3-796F71553F8E}" type="pres">
      <dgm:prSet presAssocID="{A58E84BF-6F12-4123-A190-5EF6DCBEFFC4}" presName="iconBgRect" presStyleLbl="bgShp" presStyleIdx="2" presStyleCnt="5"/>
      <dgm:spPr/>
    </dgm:pt>
    <dgm:pt modelId="{0A364F07-0DB5-4453-9273-5126DDA82DBD}" type="pres">
      <dgm:prSet presAssocID="{A58E84BF-6F12-4123-A190-5EF6DCBEFFC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F09A519-DB42-4729-B353-74348CCFF595}" type="pres">
      <dgm:prSet presAssocID="{A58E84BF-6F12-4123-A190-5EF6DCBEFFC4}" presName="spaceRect" presStyleCnt="0"/>
      <dgm:spPr/>
    </dgm:pt>
    <dgm:pt modelId="{0AA08930-20D7-4448-90F1-B778CB6C8212}" type="pres">
      <dgm:prSet presAssocID="{A58E84BF-6F12-4123-A190-5EF6DCBEFFC4}" presName="textRect" presStyleLbl="revTx" presStyleIdx="2" presStyleCnt="5">
        <dgm:presLayoutVars>
          <dgm:chMax val="1"/>
          <dgm:chPref val="1"/>
        </dgm:presLayoutVars>
      </dgm:prSet>
      <dgm:spPr/>
    </dgm:pt>
    <dgm:pt modelId="{947C616E-502D-4EE5-BED3-F8B4AE0C5CC3}" type="pres">
      <dgm:prSet presAssocID="{640E5218-C47D-4A44-8D89-90E75DEFA72A}" presName="sibTrans" presStyleLbl="sibTrans2D1" presStyleIdx="0" presStyleCnt="0"/>
      <dgm:spPr/>
    </dgm:pt>
    <dgm:pt modelId="{CBB59431-4F70-4C70-9D6B-21989DC1EC8A}" type="pres">
      <dgm:prSet presAssocID="{4C59AE0B-6B7D-4321-B718-AEC3591E0E87}" presName="compNode" presStyleCnt="0"/>
      <dgm:spPr/>
    </dgm:pt>
    <dgm:pt modelId="{EE0E7969-BC70-432F-AEAB-8E632758CC0D}" type="pres">
      <dgm:prSet presAssocID="{4C59AE0B-6B7D-4321-B718-AEC3591E0E87}" presName="iconBgRect" presStyleLbl="bgShp" presStyleIdx="3" presStyleCnt="5"/>
      <dgm:spPr/>
    </dgm:pt>
    <dgm:pt modelId="{BA9775FC-9324-4868-AF09-0E4B9B92D59F}" type="pres">
      <dgm:prSet presAssocID="{4C59AE0B-6B7D-4321-B718-AEC3591E0E8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5BBD0D1-0C6F-40B4-83F1-A38A1B1FB76F}" type="pres">
      <dgm:prSet presAssocID="{4C59AE0B-6B7D-4321-B718-AEC3591E0E87}" presName="spaceRect" presStyleCnt="0"/>
      <dgm:spPr/>
    </dgm:pt>
    <dgm:pt modelId="{6CA5E0C3-43DC-441F-BDC1-7727AFC36E69}" type="pres">
      <dgm:prSet presAssocID="{4C59AE0B-6B7D-4321-B718-AEC3591E0E87}" presName="textRect" presStyleLbl="revTx" presStyleIdx="3" presStyleCnt="5">
        <dgm:presLayoutVars>
          <dgm:chMax val="1"/>
          <dgm:chPref val="1"/>
        </dgm:presLayoutVars>
      </dgm:prSet>
      <dgm:spPr/>
    </dgm:pt>
    <dgm:pt modelId="{195C9A2F-410C-4E4E-98C0-6C6B798A9495}" type="pres">
      <dgm:prSet presAssocID="{C03BEA4E-3AB6-45C6-A9F7-05B9D23D2E24}" presName="sibTrans" presStyleLbl="sibTrans2D1" presStyleIdx="0" presStyleCnt="0"/>
      <dgm:spPr/>
    </dgm:pt>
    <dgm:pt modelId="{7B570278-26C4-4970-9E1D-BC2FA75412CE}" type="pres">
      <dgm:prSet presAssocID="{32C9B838-DE08-4B76-9078-C4A1145CB8FF}" presName="compNode" presStyleCnt="0"/>
      <dgm:spPr/>
    </dgm:pt>
    <dgm:pt modelId="{9AA6F057-D639-4424-9BE9-97FC80648532}" type="pres">
      <dgm:prSet presAssocID="{32C9B838-DE08-4B76-9078-C4A1145CB8FF}" presName="iconBgRect" presStyleLbl="bgShp" presStyleIdx="4" presStyleCnt="5"/>
      <dgm:spPr/>
    </dgm:pt>
    <dgm:pt modelId="{76B2C1FB-0515-4748-85D4-60080CAD2F72}" type="pres">
      <dgm:prSet presAssocID="{32C9B838-DE08-4B76-9078-C4A1145CB8F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9D428D7C-48A6-4C97-B067-B62981139D3E}" type="pres">
      <dgm:prSet presAssocID="{32C9B838-DE08-4B76-9078-C4A1145CB8FF}" presName="spaceRect" presStyleCnt="0"/>
      <dgm:spPr/>
    </dgm:pt>
    <dgm:pt modelId="{105B42FF-1FB5-4D12-85EB-AFF745681416}" type="pres">
      <dgm:prSet presAssocID="{32C9B838-DE08-4B76-9078-C4A1145CB8F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9607204-6A45-411A-89E3-B01B85CA6611}" srcId="{8D98C2F4-EFC2-43EE-BBEB-AAADBAA0143C}" destId="{366E022B-435C-477D-9E91-10A388539220}" srcOrd="0" destOrd="0" parTransId="{5E9932FF-305B-4E04-8726-25DB5C5D82E8}" sibTransId="{B5378923-62FB-4960-860A-F3F2C411BA2B}"/>
    <dgm:cxn modelId="{A41AE50D-BCE7-4648-8C33-533016C954CA}" srcId="{8D98C2F4-EFC2-43EE-BBEB-AAADBAA0143C}" destId="{A58E84BF-6F12-4123-A190-5EF6DCBEFFC4}" srcOrd="2" destOrd="0" parTransId="{A3204B52-E39E-4306-B5E2-3D5D99067E0D}" sibTransId="{640E5218-C47D-4A44-8D89-90E75DEFA72A}"/>
    <dgm:cxn modelId="{3BF09B13-C8ED-42C5-908B-EF71C9E06A0F}" type="presOf" srcId="{366E022B-435C-477D-9E91-10A388539220}" destId="{92F1BBD9-D815-41CD-9139-5D4D4D27B2FD}" srcOrd="0" destOrd="0" presId="urn:microsoft.com/office/officeart/2018/2/layout/IconCircleList"/>
    <dgm:cxn modelId="{36391119-9DE2-42F1-94A7-C95894422A55}" type="presOf" srcId="{8D98C2F4-EFC2-43EE-BBEB-AAADBAA0143C}" destId="{365D9EF1-6E54-41A2-A98A-310D966E6F1F}" srcOrd="0" destOrd="0" presId="urn:microsoft.com/office/officeart/2018/2/layout/IconCircleList"/>
    <dgm:cxn modelId="{79B0C819-9082-470C-854A-8B2B427F7CFA}" type="presOf" srcId="{4C59AE0B-6B7D-4321-B718-AEC3591E0E87}" destId="{6CA5E0C3-43DC-441F-BDC1-7727AFC36E69}" srcOrd="0" destOrd="0" presId="urn:microsoft.com/office/officeart/2018/2/layout/IconCircleList"/>
    <dgm:cxn modelId="{54D8C220-5769-4A11-BC44-87A2237BAECD}" srcId="{8D98C2F4-EFC2-43EE-BBEB-AAADBAA0143C}" destId="{32C9B838-DE08-4B76-9078-C4A1145CB8FF}" srcOrd="4" destOrd="0" parTransId="{3E87D949-F099-4591-B2D0-870DAF8E90EC}" sibTransId="{FC9CE866-F7AE-4939-A159-8C7EB4E2AF0F}"/>
    <dgm:cxn modelId="{5AE8FD2C-EAA2-4FE5-9D71-39A97C4AFCFA}" type="presOf" srcId="{32C9B838-DE08-4B76-9078-C4A1145CB8FF}" destId="{105B42FF-1FB5-4D12-85EB-AFF745681416}" srcOrd="0" destOrd="0" presId="urn:microsoft.com/office/officeart/2018/2/layout/IconCircleList"/>
    <dgm:cxn modelId="{D87FAD39-4EA0-4971-BB70-535A38F18BD5}" type="presOf" srcId="{918DF8D1-93A2-4C83-8EE8-F42AB94E3877}" destId="{4111A8F1-3B63-470B-A62F-290412C7B8D6}" srcOrd="0" destOrd="0" presId="urn:microsoft.com/office/officeart/2018/2/layout/IconCircleList"/>
    <dgm:cxn modelId="{6A6BAA6B-92A9-4E8B-B629-83B60D95D452}" type="presOf" srcId="{640E5218-C47D-4A44-8D89-90E75DEFA72A}" destId="{947C616E-502D-4EE5-BED3-F8B4AE0C5CC3}" srcOrd="0" destOrd="0" presId="urn:microsoft.com/office/officeart/2018/2/layout/IconCircleList"/>
    <dgm:cxn modelId="{D1906E90-F90A-4973-B893-E37C994F9A4D}" type="presOf" srcId="{B688A388-C9D9-4D09-8266-66C7245EA6C1}" destId="{1A579CB9-7DF8-4651-B189-647A50A22795}" srcOrd="0" destOrd="0" presId="urn:microsoft.com/office/officeart/2018/2/layout/IconCircleList"/>
    <dgm:cxn modelId="{206DCD98-85B6-4379-BF80-F266C16D563C}" type="presOf" srcId="{A58E84BF-6F12-4123-A190-5EF6DCBEFFC4}" destId="{0AA08930-20D7-4448-90F1-B778CB6C8212}" srcOrd="0" destOrd="0" presId="urn:microsoft.com/office/officeart/2018/2/layout/IconCircleList"/>
    <dgm:cxn modelId="{409FAAA0-F878-49FE-8F04-DF81C7BC427D}" srcId="{8D98C2F4-EFC2-43EE-BBEB-AAADBAA0143C}" destId="{4C59AE0B-6B7D-4321-B718-AEC3591E0E87}" srcOrd="3" destOrd="0" parTransId="{01D11A8A-9AC8-4E5B-B0F5-18C4743280C3}" sibTransId="{C03BEA4E-3AB6-45C6-A9F7-05B9D23D2E24}"/>
    <dgm:cxn modelId="{04D0C6A7-7341-438F-97D7-FD0F4D869262}" srcId="{8D98C2F4-EFC2-43EE-BBEB-AAADBAA0143C}" destId="{B688A388-C9D9-4D09-8266-66C7245EA6C1}" srcOrd="1" destOrd="0" parTransId="{B82DD464-A737-4A6C-A607-E15D97E3660B}" sibTransId="{918DF8D1-93A2-4C83-8EE8-F42AB94E3877}"/>
    <dgm:cxn modelId="{2CA011BF-DB10-4799-A408-1E5F4A0CCF56}" type="presOf" srcId="{C03BEA4E-3AB6-45C6-A9F7-05B9D23D2E24}" destId="{195C9A2F-410C-4E4E-98C0-6C6B798A9495}" srcOrd="0" destOrd="0" presId="urn:microsoft.com/office/officeart/2018/2/layout/IconCircleList"/>
    <dgm:cxn modelId="{14787DC0-1B85-4EED-AA44-474C32FEEA3F}" type="presOf" srcId="{B5378923-62FB-4960-860A-F3F2C411BA2B}" destId="{A30728BA-4F04-40E3-87A4-DE7CB1D2EF21}" srcOrd="0" destOrd="0" presId="urn:microsoft.com/office/officeart/2018/2/layout/IconCircleList"/>
    <dgm:cxn modelId="{7DD3314A-5EC4-43EB-96D2-1CD28A44A4C5}" type="presParOf" srcId="{365D9EF1-6E54-41A2-A98A-310D966E6F1F}" destId="{2A6D61A8-6FD4-464B-9296-AA3A589EB168}" srcOrd="0" destOrd="0" presId="urn:microsoft.com/office/officeart/2018/2/layout/IconCircleList"/>
    <dgm:cxn modelId="{04ACC9A5-DA33-41F3-9BCD-D15EB99BFF9E}" type="presParOf" srcId="{2A6D61A8-6FD4-464B-9296-AA3A589EB168}" destId="{118B3CD2-FA1B-41AF-A9F4-C5E9FE88F327}" srcOrd="0" destOrd="0" presId="urn:microsoft.com/office/officeart/2018/2/layout/IconCircleList"/>
    <dgm:cxn modelId="{ABD901B7-507E-436D-9181-4E6A32EA7B5E}" type="presParOf" srcId="{118B3CD2-FA1B-41AF-A9F4-C5E9FE88F327}" destId="{52153D3D-F2DB-476E-9888-647415DB35B9}" srcOrd="0" destOrd="0" presId="urn:microsoft.com/office/officeart/2018/2/layout/IconCircleList"/>
    <dgm:cxn modelId="{383820DB-C76E-4C88-8103-C75BC98F8A56}" type="presParOf" srcId="{118B3CD2-FA1B-41AF-A9F4-C5E9FE88F327}" destId="{5C4FE7B8-B53A-4DA2-BD31-31DAB70D8C57}" srcOrd="1" destOrd="0" presId="urn:microsoft.com/office/officeart/2018/2/layout/IconCircleList"/>
    <dgm:cxn modelId="{511DC8E9-72AE-47EF-97ED-2EAE70223AD8}" type="presParOf" srcId="{118B3CD2-FA1B-41AF-A9F4-C5E9FE88F327}" destId="{A33ABC72-26D1-433B-BDCA-1E2318396518}" srcOrd="2" destOrd="0" presId="urn:microsoft.com/office/officeart/2018/2/layout/IconCircleList"/>
    <dgm:cxn modelId="{6C99E536-B666-4410-8199-49AC4EA23AA8}" type="presParOf" srcId="{118B3CD2-FA1B-41AF-A9F4-C5E9FE88F327}" destId="{92F1BBD9-D815-41CD-9139-5D4D4D27B2FD}" srcOrd="3" destOrd="0" presId="urn:microsoft.com/office/officeart/2018/2/layout/IconCircleList"/>
    <dgm:cxn modelId="{92B55E2D-C1FD-4C57-ACA4-33C9DF0B2E43}" type="presParOf" srcId="{2A6D61A8-6FD4-464B-9296-AA3A589EB168}" destId="{A30728BA-4F04-40E3-87A4-DE7CB1D2EF21}" srcOrd="1" destOrd="0" presId="urn:microsoft.com/office/officeart/2018/2/layout/IconCircleList"/>
    <dgm:cxn modelId="{6CCE446E-7AF0-45DC-905A-75C37E57AF36}" type="presParOf" srcId="{2A6D61A8-6FD4-464B-9296-AA3A589EB168}" destId="{4CBEDE56-FFBA-4556-9E96-1596709562A2}" srcOrd="2" destOrd="0" presId="urn:microsoft.com/office/officeart/2018/2/layout/IconCircleList"/>
    <dgm:cxn modelId="{41D95257-9FFB-4777-9394-6A2B1536FBCC}" type="presParOf" srcId="{4CBEDE56-FFBA-4556-9E96-1596709562A2}" destId="{7DB79923-0F69-4575-906F-7576253F35B4}" srcOrd="0" destOrd="0" presId="urn:microsoft.com/office/officeart/2018/2/layout/IconCircleList"/>
    <dgm:cxn modelId="{132E0FFE-BD94-44D7-ADF7-E57B99613CBA}" type="presParOf" srcId="{4CBEDE56-FFBA-4556-9E96-1596709562A2}" destId="{DCA59024-725B-4D0C-B3B1-7AC93C2E0428}" srcOrd="1" destOrd="0" presId="urn:microsoft.com/office/officeart/2018/2/layout/IconCircleList"/>
    <dgm:cxn modelId="{3928693A-BCA9-4232-A67C-758CDDFFEB82}" type="presParOf" srcId="{4CBEDE56-FFBA-4556-9E96-1596709562A2}" destId="{20E68727-195B-4858-B84A-54E1291C3607}" srcOrd="2" destOrd="0" presId="urn:microsoft.com/office/officeart/2018/2/layout/IconCircleList"/>
    <dgm:cxn modelId="{EF0145FE-20A3-4F2A-8DE1-33609E62DE00}" type="presParOf" srcId="{4CBEDE56-FFBA-4556-9E96-1596709562A2}" destId="{1A579CB9-7DF8-4651-B189-647A50A22795}" srcOrd="3" destOrd="0" presId="urn:microsoft.com/office/officeart/2018/2/layout/IconCircleList"/>
    <dgm:cxn modelId="{5D07CD2D-56DB-472D-ADC7-4896241077A1}" type="presParOf" srcId="{2A6D61A8-6FD4-464B-9296-AA3A589EB168}" destId="{4111A8F1-3B63-470B-A62F-290412C7B8D6}" srcOrd="3" destOrd="0" presId="urn:microsoft.com/office/officeart/2018/2/layout/IconCircleList"/>
    <dgm:cxn modelId="{9F3643AE-BBE2-44C3-A79F-804E84762BCF}" type="presParOf" srcId="{2A6D61A8-6FD4-464B-9296-AA3A589EB168}" destId="{307DA873-880A-46CB-BCCF-2231FD5A27BC}" srcOrd="4" destOrd="0" presId="urn:microsoft.com/office/officeart/2018/2/layout/IconCircleList"/>
    <dgm:cxn modelId="{D1D01B8F-B899-4CA3-93E6-AB94C65F7A72}" type="presParOf" srcId="{307DA873-880A-46CB-BCCF-2231FD5A27BC}" destId="{90D6CEEE-2918-4169-B3D3-796F71553F8E}" srcOrd="0" destOrd="0" presId="urn:microsoft.com/office/officeart/2018/2/layout/IconCircleList"/>
    <dgm:cxn modelId="{30673E80-A684-4031-8962-6062DE032BCD}" type="presParOf" srcId="{307DA873-880A-46CB-BCCF-2231FD5A27BC}" destId="{0A364F07-0DB5-4453-9273-5126DDA82DBD}" srcOrd="1" destOrd="0" presId="urn:microsoft.com/office/officeart/2018/2/layout/IconCircleList"/>
    <dgm:cxn modelId="{AD0C0139-4A62-4C41-B33F-2AD7A0620A82}" type="presParOf" srcId="{307DA873-880A-46CB-BCCF-2231FD5A27BC}" destId="{DF09A519-DB42-4729-B353-74348CCFF595}" srcOrd="2" destOrd="0" presId="urn:microsoft.com/office/officeart/2018/2/layout/IconCircleList"/>
    <dgm:cxn modelId="{51570667-4B1D-4D78-91AD-26F05A297727}" type="presParOf" srcId="{307DA873-880A-46CB-BCCF-2231FD5A27BC}" destId="{0AA08930-20D7-4448-90F1-B778CB6C8212}" srcOrd="3" destOrd="0" presId="urn:microsoft.com/office/officeart/2018/2/layout/IconCircleList"/>
    <dgm:cxn modelId="{008973E5-E287-4504-A0D6-4741B6695F43}" type="presParOf" srcId="{2A6D61A8-6FD4-464B-9296-AA3A589EB168}" destId="{947C616E-502D-4EE5-BED3-F8B4AE0C5CC3}" srcOrd="5" destOrd="0" presId="urn:microsoft.com/office/officeart/2018/2/layout/IconCircleList"/>
    <dgm:cxn modelId="{3CF8BFA2-BB53-4296-B34B-CD776707C389}" type="presParOf" srcId="{2A6D61A8-6FD4-464B-9296-AA3A589EB168}" destId="{CBB59431-4F70-4C70-9D6B-21989DC1EC8A}" srcOrd="6" destOrd="0" presId="urn:microsoft.com/office/officeart/2018/2/layout/IconCircleList"/>
    <dgm:cxn modelId="{F8D2EAA4-40AB-4ED7-B1D9-C229FE86EEC8}" type="presParOf" srcId="{CBB59431-4F70-4C70-9D6B-21989DC1EC8A}" destId="{EE0E7969-BC70-432F-AEAB-8E632758CC0D}" srcOrd="0" destOrd="0" presId="urn:microsoft.com/office/officeart/2018/2/layout/IconCircleList"/>
    <dgm:cxn modelId="{5D7ECDEA-BF2E-4B82-8F80-4F863FED4FD9}" type="presParOf" srcId="{CBB59431-4F70-4C70-9D6B-21989DC1EC8A}" destId="{BA9775FC-9324-4868-AF09-0E4B9B92D59F}" srcOrd="1" destOrd="0" presId="urn:microsoft.com/office/officeart/2018/2/layout/IconCircleList"/>
    <dgm:cxn modelId="{864ECAE5-B167-497E-930C-8159B4B8DCFB}" type="presParOf" srcId="{CBB59431-4F70-4C70-9D6B-21989DC1EC8A}" destId="{B5BBD0D1-0C6F-40B4-83F1-A38A1B1FB76F}" srcOrd="2" destOrd="0" presId="urn:microsoft.com/office/officeart/2018/2/layout/IconCircleList"/>
    <dgm:cxn modelId="{CF87600E-6CFE-4B7E-9322-3D6C4235DEF2}" type="presParOf" srcId="{CBB59431-4F70-4C70-9D6B-21989DC1EC8A}" destId="{6CA5E0C3-43DC-441F-BDC1-7727AFC36E69}" srcOrd="3" destOrd="0" presId="urn:microsoft.com/office/officeart/2018/2/layout/IconCircleList"/>
    <dgm:cxn modelId="{EC194878-7B62-48F8-91A2-85220076277D}" type="presParOf" srcId="{2A6D61A8-6FD4-464B-9296-AA3A589EB168}" destId="{195C9A2F-410C-4E4E-98C0-6C6B798A9495}" srcOrd="7" destOrd="0" presId="urn:microsoft.com/office/officeart/2018/2/layout/IconCircleList"/>
    <dgm:cxn modelId="{A32B199C-8686-4568-81DA-A468DD7834EE}" type="presParOf" srcId="{2A6D61A8-6FD4-464B-9296-AA3A589EB168}" destId="{7B570278-26C4-4970-9E1D-BC2FA75412CE}" srcOrd="8" destOrd="0" presId="urn:microsoft.com/office/officeart/2018/2/layout/IconCircleList"/>
    <dgm:cxn modelId="{C4FFC998-B009-491F-B3F6-263CAD037939}" type="presParOf" srcId="{7B570278-26C4-4970-9E1D-BC2FA75412CE}" destId="{9AA6F057-D639-4424-9BE9-97FC80648532}" srcOrd="0" destOrd="0" presId="urn:microsoft.com/office/officeart/2018/2/layout/IconCircleList"/>
    <dgm:cxn modelId="{7DBC4EDB-D21F-40BC-819E-9C0F95D6910D}" type="presParOf" srcId="{7B570278-26C4-4970-9E1D-BC2FA75412CE}" destId="{76B2C1FB-0515-4748-85D4-60080CAD2F72}" srcOrd="1" destOrd="0" presId="urn:microsoft.com/office/officeart/2018/2/layout/IconCircleList"/>
    <dgm:cxn modelId="{584BA5C0-F2BE-46C1-84A7-9195F1E8DB02}" type="presParOf" srcId="{7B570278-26C4-4970-9E1D-BC2FA75412CE}" destId="{9D428D7C-48A6-4C97-B067-B62981139D3E}" srcOrd="2" destOrd="0" presId="urn:microsoft.com/office/officeart/2018/2/layout/IconCircleList"/>
    <dgm:cxn modelId="{A2093FC9-5AE8-4423-81F3-92C8577E409A}" type="presParOf" srcId="{7B570278-26C4-4970-9E1D-BC2FA75412CE}" destId="{105B42FF-1FB5-4D12-85EB-AFF74568141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82298-AA13-4FB3-A790-E713518188B4}">
      <dsp:nvSpPr>
        <dsp:cNvPr id="0" name=""/>
        <dsp:cNvSpPr/>
      </dsp:nvSpPr>
      <dsp:spPr>
        <a:xfrm>
          <a:off x="0" y="480636"/>
          <a:ext cx="6797675" cy="806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F44C3-0353-4DD3-A30E-4473C1133614}">
      <dsp:nvSpPr>
        <dsp:cNvPr id="0" name=""/>
        <dsp:cNvSpPr/>
      </dsp:nvSpPr>
      <dsp:spPr>
        <a:xfrm>
          <a:off x="339883" y="8316"/>
          <a:ext cx="4758372" cy="944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Professional Dev.</a:t>
          </a:r>
        </a:p>
      </dsp:txBody>
      <dsp:txXfrm>
        <a:off x="385997" y="54430"/>
        <a:ext cx="4666144" cy="852412"/>
      </dsp:txXfrm>
    </dsp:sp>
    <dsp:sp modelId="{268C0D65-B242-4C36-90C0-5E4214208B8F}">
      <dsp:nvSpPr>
        <dsp:cNvPr id="0" name=""/>
        <dsp:cNvSpPr/>
      </dsp:nvSpPr>
      <dsp:spPr>
        <a:xfrm>
          <a:off x="0" y="1932156"/>
          <a:ext cx="6797675" cy="806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ECBFF-DF1F-4AC7-8F66-F19C6ED104AE}">
      <dsp:nvSpPr>
        <dsp:cNvPr id="0" name=""/>
        <dsp:cNvSpPr/>
      </dsp:nvSpPr>
      <dsp:spPr>
        <a:xfrm>
          <a:off x="339883" y="1459836"/>
          <a:ext cx="4758372" cy="944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Academic Support</a:t>
          </a:r>
        </a:p>
      </dsp:txBody>
      <dsp:txXfrm>
        <a:off x="385997" y="1505950"/>
        <a:ext cx="4666144" cy="852412"/>
      </dsp:txXfrm>
    </dsp:sp>
    <dsp:sp modelId="{7673AA93-2873-4723-B277-F2146AE11AC1}">
      <dsp:nvSpPr>
        <dsp:cNvPr id="0" name=""/>
        <dsp:cNvSpPr/>
      </dsp:nvSpPr>
      <dsp:spPr>
        <a:xfrm>
          <a:off x="0" y="3383676"/>
          <a:ext cx="6797675" cy="806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026FB-C87E-45F7-A47A-1724EF2BAA60}">
      <dsp:nvSpPr>
        <dsp:cNvPr id="0" name=""/>
        <dsp:cNvSpPr/>
      </dsp:nvSpPr>
      <dsp:spPr>
        <a:xfrm>
          <a:off x="339883" y="2911356"/>
          <a:ext cx="4758372" cy="944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Bar Exam</a:t>
          </a:r>
        </a:p>
      </dsp:txBody>
      <dsp:txXfrm>
        <a:off x="385997" y="2957470"/>
        <a:ext cx="4666144" cy="852412"/>
      </dsp:txXfrm>
    </dsp:sp>
    <dsp:sp modelId="{328F36AB-8239-4FE5-887F-B57905D11C0E}">
      <dsp:nvSpPr>
        <dsp:cNvPr id="0" name=""/>
        <dsp:cNvSpPr/>
      </dsp:nvSpPr>
      <dsp:spPr>
        <a:xfrm>
          <a:off x="0" y="4835195"/>
          <a:ext cx="6797675" cy="806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59FE0-5FEB-41B5-AEFB-CDF3440AC25A}">
      <dsp:nvSpPr>
        <dsp:cNvPr id="0" name=""/>
        <dsp:cNvSpPr/>
      </dsp:nvSpPr>
      <dsp:spPr>
        <a:xfrm>
          <a:off x="339883" y="4362875"/>
          <a:ext cx="4758372" cy="944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DEI</a:t>
          </a:r>
        </a:p>
      </dsp:txBody>
      <dsp:txXfrm>
        <a:off x="385997" y="4408989"/>
        <a:ext cx="4666144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53D3D-F2DB-476E-9888-647415DB35B9}">
      <dsp:nvSpPr>
        <dsp:cNvPr id="0" name=""/>
        <dsp:cNvSpPr/>
      </dsp:nvSpPr>
      <dsp:spPr>
        <a:xfrm>
          <a:off x="72095" y="323328"/>
          <a:ext cx="895761" cy="8957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FE7B8-B53A-4DA2-BD31-31DAB70D8C57}">
      <dsp:nvSpPr>
        <dsp:cNvPr id="0" name=""/>
        <dsp:cNvSpPr/>
      </dsp:nvSpPr>
      <dsp:spPr>
        <a:xfrm>
          <a:off x="260205" y="511438"/>
          <a:ext cx="519541" cy="5195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1BBD9-D815-41CD-9139-5D4D4D27B2FD}">
      <dsp:nvSpPr>
        <dsp:cNvPr id="0" name=""/>
        <dsp:cNvSpPr/>
      </dsp:nvSpPr>
      <dsp:spPr>
        <a:xfrm>
          <a:off x="1159805" y="323328"/>
          <a:ext cx="2111437" cy="89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Interactive Workshop</a:t>
          </a:r>
        </a:p>
      </dsp:txBody>
      <dsp:txXfrm>
        <a:off x="1159805" y="323328"/>
        <a:ext cx="2111437" cy="895761"/>
      </dsp:txXfrm>
    </dsp:sp>
    <dsp:sp modelId="{7DB79923-0F69-4575-906F-7576253F35B4}">
      <dsp:nvSpPr>
        <dsp:cNvPr id="0" name=""/>
        <dsp:cNvSpPr/>
      </dsp:nvSpPr>
      <dsp:spPr>
        <a:xfrm>
          <a:off x="3639144" y="323328"/>
          <a:ext cx="895761" cy="8957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59024-725B-4D0C-B3B1-7AC93C2E0428}">
      <dsp:nvSpPr>
        <dsp:cNvPr id="0" name=""/>
        <dsp:cNvSpPr/>
      </dsp:nvSpPr>
      <dsp:spPr>
        <a:xfrm>
          <a:off x="3827254" y="511438"/>
          <a:ext cx="519541" cy="5195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79CB9-7DF8-4651-B189-647A50A22795}">
      <dsp:nvSpPr>
        <dsp:cNvPr id="0" name=""/>
        <dsp:cNvSpPr/>
      </dsp:nvSpPr>
      <dsp:spPr>
        <a:xfrm>
          <a:off x="4726854" y="323328"/>
          <a:ext cx="2111437" cy="89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Lesson in a Box</a:t>
          </a:r>
        </a:p>
      </dsp:txBody>
      <dsp:txXfrm>
        <a:off x="4726854" y="323328"/>
        <a:ext cx="2111437" cy="895761"/>
      </dsp:txXfrm>
    </dsp:sp>
    <dsp:sp modelId="{90D6CEEE-2918-4169-B3D3-796F71553F8E}">
      <dsp:nvSpPr>
        <dsp:cNvPr id="0" name=""/>
        <dsp:cNvSpPr/>
      </dsp:nvSpPr>
      <dsp:spPr>
        <a:xfrm>
          <a:off x="72095" y="2077831"/>
          <a:ext cx="895761" cy="8957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64F07-0DB5-4453-9273-5126DDA82DBD}">
      <dsp:nvSpPr>
        <dsp:cNvPr id="0" name=""/>
        <dsp:cNvSpPr/>
      </dsp:nvSpPr>
      <dsp:spPr>
        <a:xfrm>
          <a:off x="260205" y="2265941"/>
          <a:ext cx="519541" cy="5195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08930-20D7-4448-90F1-B778CB6C8212}">
      <dsp:nvSpPr>
        <dsp:cNvPr id="0" name=""/>
        <dsp:cNvSpPr/>
      </dsp:nvSpPr>
      <dsp:spPr>
        <a:xfrm>
          <a:off x="1159805" y="2077831"/>
          <a:ext cx="2111437" cy="89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Panel Discussion</a:t>
          </a:r>
        </a:p>
      </dsp:txBody>
      <dsp:txXfrm>
        <a:off x="1159805" y="2077831"/>
        <a:ext cx="2111437" cy="895761"/>
      </dsp:txXfrm>
    </dsp:sp>
    <dsp:sp modelId="{EE0E7969-BC70-432F-AEAB-8E632758CC0D}">
      <dsp:nvSpPr>
        <dsp:cNvPr id="0" name=""/>
        <dsp:cNvSpPr/>
      </dsp:nvSpPr>
      <dsp:spPr>
        <a:xfrm>
          <a:off x="3639144" y="2077831"/>
          <a:ext cx="895761" cy="8957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775FC-9324-4868-AF09-0E4B9B92D59F}">
      <dsp:nvSpPr>
        <dsp:cNvPr id="0" name=""/>
        <dsp:cNvSpPr/>
      </dsp:nvSpPr>
      <dsp:spPr>
        <a:xfrm>
          <a:off x="3827254" y="2265941"/>
          <a:ext cx="519541" cy="5195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5E0C3-43DC-441F-BDC1-7727AFC36E69}">
      <dsp:nvSpPr>
        <dsp:cNvPr id="0" name=""/>
        <dsp:cNvSpPr/>
      </dsp:nvSpPr>
      <dsp:spPr>
        <a:xfrm>
          <a:off x="4726854" y="2077831"/>
          <a:ext cx="2111437" cy="89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Group Discussion</a:t>
          </a:r>
        </a:p>
      </dsp:txBody>
      <dsp:txXfrm>
        <a:off x="4726854" y="2077831"/>
        <a:ext cx="2111437" cy="895761"/>
      </dsp:txXfrm>
    </dsp:sp>
    <dsp:sp modelId="{9AA6F057-D639-4424-9BE9-97FC80648532}">
      <dsp:nvSpPr>
        <dsp:cNvPr id="0" name=""/>
        <dsp:cNvSpPr/>
      </dsp:nvSpPr>
      <dsp:spPr>
        <a:xfrm>
          <a:off x="72095" y="3832335"/>
          <a:ext cx="895761" cy="8957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2C1FB-0515-4748-85D4-60080CAD2F72}">
      <dsp:nvSpPr>
        <dsp:cNvPr id="0" name=""/>
        <dsp:cNvSpPr/>
      </dsp:nvSpPr>
      <dsp:spPr>
        <a:xfrm>
          <a:off x="260205" y="4020445"/>
          <a:ext cx="519541" cy="5195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B42FF-1FB5-4D12-85EB-AFF745681416}">
      <dsp:nvSpPr>
        <dsp:cNvPr id="0" name=""/>
        <dsp:cNvSpPr/>
      </dsp:nvSpPr>
      <dsp:spPr>
        <a:xfrm>
          <a:off x="1159805" y="3832335"/>
          <a:ext cx="2111437" cy="89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Other Idea</a:t>
          </a:r>
        </a:p>
      </dsp:txBody>
      <dsp:txXfrm>
        <a:off x="1159805" y="3832335"/>
        <a:ext cx="2111437" cy="895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2C846-E298-441D-A081-2AEBAE6AAD8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F3A5F-3528-45B5-80E9-3049CBE29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6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F3A5F-3528-45B5-80E9-3049CBE299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3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211-111A-4758-979C-D9E41CC61C3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033-D3EF-4086-8204-86DA2E732B6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26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211-111A-4758-979C-D9E41CC61C3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033-D3EF-4086-8204-86DA2E73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4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211-111A-4758-979C-D9E41CC61C3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033-D3EF-4086-8204-86DA2E73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6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211-111A-4758-979C-D9E41CC61C3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033-D3EF-4086-8204-86DA2E73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7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211-111A-4758-979C-D9E41CC61C3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033-D3EF-4086-8204-86DA2E732B6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37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211-111A-4758-979C-D9E41CC61C3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033-D3EF-4086-8204-86DA2E73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7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211-111A-4758-979C-D9E41CC61C3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033-D3EF-4086-8204-86DA2E73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2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211-111A-4758-979C-D9E41CC61C3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033-D3EF-4086-8204-86DA2E73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7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211-111A-4758-979C-D9E41CC61C3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033-D3EF-4086-8204-86DA2E73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9E7D211-111A-4758-979C-D9E41CC61C3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2C8033-D3EF-4086-8204-86DA2E73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3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D211-111A-4758-979C-D9E41CC61C3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C8033-D3EF-4086-8204-86DA2E732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3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E7D211-111A-4758-979C-D9E41CC61C3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2C8033-D3EF-4086-8204-86DA2E732B6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00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D85D2-EE4F-4DD0-8434-C7776A2DD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en-US" b="1" dirty="0"/>
              <a:t>AASE Conference Presentation Proposal FAQs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AF523-C094-4D89-BA92-F9EA8B64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Pick Topic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8C761B-780F-BA7B-DB46-9EEF2B0F8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30199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751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E9B11-6505-490C-8384-652C9627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b="1"/>
              <a:t>Pick Format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07BB81-F22E-D5E2-1240-0D18FE293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990908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695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66F20-DECD-411D-A2BE-14563D9F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>
                <a:latin typeface="+mn-lt"/>
              </a:rPr>
              <a:t>Pick Timeslot</a:t>
            </a:r>
          </a:p>
        </p:txBody>
      </p:sp>
      <p:pic>
        <p:nvPicPr>
          <p:cNvPr id="14" name="Picture 13" descr="Stopwatch with time motion blur">
            <a:extLst>
              <a:ext uri="{FF2B5EF4-FFF2-40B4-BE49-F238E27FC236}">
                <a16:creationId xmlns:a16="http://schemas.microsoft.com/office/drawing/2014/main" id="{F939EB3A-FEA9-8427-C09E-1E184ED244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244"/>
          <a:stretch/>
        </p:blipFill>
        <p:spPr>
          <a:xfrm>
            <a:off x="1395690" y="645106"/>
            <a:ext cx="3946630" cy="524774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EB847-D962-4B98-BB09-A497E7695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b="1"/>
              <a:t>5-minute poster </a:t>
            </a:r>
          </a:p>
          <a:p>
            <a:pPr marL="457200" lvl="1" indent="0">
              <a:buNone/>
            </a:pPr>
            <a:r>
              <a:rPr lang="en-US"/>
              <a:t>nearly unlimited</a:t>
            </a:r>
          </a:p>
          <a:p>
            <a:r>
              <a:rPr lang="en-US" b="1"/>
              <a:t>20-minute mini</a:t>
            </a:r>
          </a:p>
          <a:p>
            <a:pPr marL="457200" lvl="1" indent="0">
              <a:buNone/>
            </a:pPr>
            <a:r>
              <a:rPr lang="en-US"/>
              <a:t>seeking 2 to 6</a:t>
            </a:r>
          </a:p>
          <a:p>
            <a:r>
              <a:rPr lang="en-US" b="1"/>
              <a:t>45-minute full</a:t>
            </a:r>
          </a:p>
          <a:p>
            <a:pPr marL="457200" lvl="1" indent="0">
              <a:buNone/>
            </a:pPr>
            <a:r>
              <a:rPr lang="en-US"/>
              <a:t>seeking 8 to 24</a:t>
            </a:r>
          </a:p>
          <a:p>
            <a:r>
              <a:rPr lang="en-US" b="1"/>
              <a:t>75-minute plenary</a:t>
            </a:r>
          </a:p>
          <a:p>
            <a:pPr marL="457200" lvl="1" indent="0">
              <a:buNone/>
            </a:pPr>
            <a:r>
              <a:rPr lang="en-US"/>
              <a:t>seeking 1 or 2</a:t>
            </a:r>
          </a:p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8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02005-0B7E-4015-878B-AC594FE6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Proposal Form – Due Jan 12, 2026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CAB39F-69BF-0D83-0217-89562FA5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7D1DAB7F-8336-00C8-852B-7822F2EFE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8" y="2201991"/>
            <a:ext cx="3539705" cy="33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3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FBF97-0C47-4577-A9AD-E95D0694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/>
              <a:t>Final Remarks</a:t>
            </a:r>
          </a:p>
        </p:txBody>
      </p:sp>
      <p:pic>
        <p:nvPicPr>
          <p:cNvPr id="8" name="Picture 7" descr="A group of dogs sitting in front of a door&#10;&#10;AI-generated content may be incorrect.">
            <a:extLst>
              <a:ext uri="{FF2B5EF4-FFF2-40B4-BE49-F238E27FC236}">
                <a16:creationId xmlns:a16="http://schemas.microsoft.com/office/drawing/2014/main" id="{0BF5A16D-FB3C-75A8-5D20-EBB1924CA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23" y="645106"/>
            <a:ext cx="4854165" cy="5247747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C360892-E357-83BF-AE71-486D75189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b="1" dirty="0"/>
              <a:t>We are here for you.  We are happy to:</a:t>
            </a:r>
          </a:p>
          <a:p>
            <a:r>
              <a:rPr lang="en-US" b="1" dirty="0"/>
              <a:t>- answer your questions</a:t>
            </a:r>
          </a:p>
          <a:p>
            <a:r>
              <a:rPr lang="en-US" b="1" dirty="0"/>
              <a:t>- brainstorm with you</a:t>
            </a:r>
          </a:p>
          <a:p>
            <a:r>
              <a:rPr lang="en-US" b="1" dirty="0"/>
              <a:t>- review your draft and offer feedback</a:t>
            </a:r>
          </a:p>
          <a:p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0D260E3F-BD42-5446-963D-B9E2871A74FA}"/>
              </a:ext>
            </a:extLst>
          </p:cNvPr>
          <p:cNvSpPr/>
          <p:nvPr/>
        </p:nvSpPr>
        <p:spPr>
          <a:xfrm>
            <a:off x="3844814" y="3167158"/>
            <a:ext cx="1439056" cy="1202961"/>
          </a:xfrm>
          <a:prstGeom prst="wedgeEllipseCallout">
            <a:avLst>
              <a:gd name="adj1" fmla="val -67708"/>
              <a:gd name="adj2" fmla="val 6125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Happy Winter Break!</a:t>
            </a:r>
          </a:p>
        </p:txBody>
      </p:sp>
    </p:spTree>
    <p:extLst>
      <p:ext uri="{BB962C8B-B14F-4D97-AF65-F5344CB8AC3E}">
        <p14:creationId xmlns:p14="http://schemas.microsoft.com/office/powerpoint/2010/main" val="10150276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1AB6D1DF6654DAC75D4C14330E0DD" ma:contentTypeVersion="12" ma:contentTypeDescription="Create a new document." ma:contentTypeScope="" ma:versionID="e27260e238cac4f3e006bbd5cbc8b666">
  <xsd:schema xmlns:xsd="http://www.w3.org/2001/XMLSchema" xmlns:xs="http://www.w3.org/2001/XMLSchema" xmlns:p="http://schemas.microsoft.com/office/2006/metadata/properties" xmlns:ns2="46d8738d-2d35-4978-b4a2-bd73e7617fc5" xmlns:ns3="10c0903d-414f-4974-a7a4-da15820f9852" targetNamespace="http://schemas.microsoft.com/office/2006/metadata/properties" ma:root="true" ma:fieldsID="65b445e9118a1ea5534c94e4e3015502" ns2:_="" ns3:_="">
    <xsd:import namespace="46d8738d-2d35-4978-b4a2-bd73e7617fc5"/>
    <xsd:import namespace="10c0903d-414f-4974-a7a4-da15820f98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8738d-2d35-4978-b4a2-bd73e7617f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afe79d-3d34-4b47-ba45-d446bc85ef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0903d-414f-4974-a7a4-da15820f98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b9c43b5-1386-44ec-8d8d-3435af0154aa}" ma:internalName="TaxCatchAll" ma:showField="CatchAllData" ma:web="10c0903d-414f-4974-a7a4-da15820f98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c0903d-414f-4974-a7a4-da15820f9852" xsi:nil="true"/>
    <lcf76f155ced4ddcb4097134ff3c332f xmlns="46d8738d-2d35-4978-b4a2-bd73e7617fc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FD49E-D1C2-4C8D-AC32-63AE4E7FC3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8738d-2d35-4978-b4a2-bd73e7617fc5"/>
    <ds:schemaRef ds:uri="10c0903d-414f-4974-a7a4-da15820f98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77781A-8625-45C0-8A47-0EB7ADAF1A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E6F09E-B6CC-4931-8784-57A1CDB6A63F}">
  <ds:schemaRefs>
    <ds:schemaRef ds:uri="http://schemas.microsoft.com/office/2006/metadata/properties"/>
    <ds:schemaRef ds:uri="http://schemas.microsoft.com/office/infopath/2007/PartnerControls"/>
    <ds:schemaRef ds:uri="10c0903d-414f-4974-a7a4-da15820f9852"/>
    <ds:schemaRef ds:uri="46d8738d-2d35-4978-b4a2-bd73e7617fc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</TotalTime>
  <Words>94</Words>
  <Application>Microsoft Office PowerPoint</Application>
  <PresentationFormat>Widescreen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Calibri</vt:lpstr>
      <vt:lpstr>Calibri Light</vt:lpstr>
      <vt:lpstr>Retrospect</vt:lpstr>
      <vt:lpstr>AASE Conference Presentation Proposal FAQs</vt:lpstr>
      <vt:lpstr>Pick Topic</vt:lpstr>
      <vt:lpstr>Pick Format</vt:lpstr>
      <vt:lpstr>Pick Timeslot</vt:lpstr>
      <vt:lpstr>Proposal Form – Due Jan 12, 2026</vt:lpstr>
      <vt:lpstr>Final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AASE Conference Proposal FAQs</dc:title>
  <dc:creator>Kirsha Trychta</dc:creator>
  <cp:lastModifiedBy>Michele Berger</cp:lastModifiedBy>
  <cp:revision>6</cp:revision>
  <dcterms:created xsi:type="dcterms:W3CDTF">2025-01-16T16:03:09Z</dcterms:created>
  <dcterms:modified xsi:type="dcterms:W3CDTF">2025-12-11T16:50:16Z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0x0101007C11AB6D1DF6654DAC75D4C14330E0DD</vt:lpwstr>
  </property>
</Properties>
</file>