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ctiveX/activeX1.xml" ContentType="application/vnd.ms-office.activeX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comments/modernComment_1C5_7FABE582.xml" ContentType="application/vnd.ms-powerpoint.comment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4" r:id="rId1"/>
  </p:sldMasterIdLst>
  <p:notesMasterIdLst>
    <p:notesMasterId r:id="rId25"/>
  </p:notesMasterIdLst>
  <p:handoutMasterIdLst>
    <p:handoutMasterId r:id="rId26"/>
  </p:handoutMasterIdLst>
  <p:sldIdLst>
    <p:sldId id="348" r:id="rId2"/>
    <p:sldId id="449" r:id="rId3"/>
    <p:sldId id="433" r:id="rId4"/>
    <p:sldId id="457" r:id="rId5"/>
    <p:sldId id="416" r:id="rId6"/>
    <p:sldId id="452" r:id="rId7"/>
    <p:sldId id="431" r:id="rId8"/>
    <p:sldId id="435" r:id="rId9"/>
    <p:sldId id="453" r:id="rId10"/>
    <p:sldId id="387" r:id="rId11"/>
    <p:sldId id="432" r:id="rId12"/>
    <p:sldId id="455" r:id="rId13"/>
    <p:sldId id="436" r:id="rId14"/>
    <p:sldId id="446" r:id="rId15"/>
    <p:sldId id="448" r:id="rId16"/>
    <p:sldId id="444" r:id="rId17"/>
    <p:sldId id="456" r:id="rId18"/>
    <p:sldId id="443" r:id="rId19"/>
    <p:sldId id="445" r:id="rId20"/>
    <p:sldId id="454" r:id="rId21"/>
    <p:sldId id="389" r:id="rId22"/>
    <p:sldId id="413" r:id="rId23"/>
    <p:sldId id="306" r:id="rId24"/>
  </p:sldIdLst>
  <p:sldSz cx="9144000" cy="6858000" type="screen4x3"/>
  <p:notesSz cx="7086600" cy="93726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AB4B02F-2CC7-DCB6-739F-8EE461766EA3}" name="Heather Whitpan" initials="HW" userId="4e5fbb062298c41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3C35"/>
    <a:srgbClr val="D00000"/>
    <a:srgbClr val="E8B8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5332" autoAdjust="0"/>
  </p:normalViewPr>
  <p:slideViewPr>
    <p:cSldViewPr snapToGrid="0" snapToObjects="1">
      <p:cViewPr varScale="1">
        <p:scale>
          <a:sx n="78" d="100"/>
          <a:sy n="78" d="100"/>
        </p:scale>
        <p:origin x="82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22"/>
    </p:cViewPr>
  </p:sorterViewPr>
  <p:notesViewPr>
    <p:cSldViewPr snapToGrid="0" snapToObjects="1">
      <p:cViewPr>
        <p:scale>
          <a:sx n="100" d="100"/>
          <a:sy n="100" d="100"/>
        </p:scale>
        <p:origin x="3480" y="-5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comments/modernComment_1C5_7FABE58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87DAF8F-F083-4053-A838-5F0E39311504}" authorId="{DAB4B02F-2CC7-DCB6-739F-8EE461766EA3}" created="2023-06-05T21:53:55.797">
    <pc:sldMkLst xmlns:pc="http://schemas.microsoft.com/office/powerpoint/2013/main/command">
      <pc:docMk/>
      <pc:sldMk cId="169498800" sldId="372"/>
    </pc:sldMkLst>
    <p188:txBody>
      <a:bodyPr/>
      <a:lstStyle/>
      <a:p>
        <a:r>
          <a:rPr lang="en-US"/>
          <a:t>Should this be the narrative to accompany the previous slide</a:t>
        </a:r>
      </a:p>
    </p188:txBody>
  </p188:cm>
</p188:cmLst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4214BB-AF8A-4AA0-A6A2-926AE06F45E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0322AD-07E1-4A99-8A30-E69184307198}">
      <dgm:prSet/>
      <dgm:spPr/>
      <dgm:t>
        <a:bodyPr/>
        <a:lstStyle/>
        <a:p>
          <a:pPr rtl="0"/>
          <a:r>
            <a:rPr lang="en-US" b="1" dirty="0"/>
            <a:t>Population</a:t>
          </a:r>
          <a:r>
            <a:rPr lang="en-US" dirty="0"/>
            <a:t>:  Our organization serves X number of youth/year</a:t>
          </a:r>
        </a:p>
      </dgm:t>
    </dgm:pt>
    <dgm:pt modelId="{1A6D3401-7201-4E95-8A0F-00BC99995669}" type="parTrans" cxnId="{9458BE52-CA19-4C63-8370-00BABF926941}">
      <dgm:prSet/>
      <dgm:spPr/>
      <dgm:t>
        <a:bodyPr/>
        <a:lstStyle/>
        <a:p>
          <a:endParaRPr lang="en-US"/>
        </a:p>
      </dgm:t>
    </dgm:pt>
    <dgm:pt modelId="{405485EC-1F7C-4EC4-BA32-A3A477CDD19A}" type="sibTrans" cxnId="{9458BE52-CA19-4C63-8370-00BABF926941}">
      <dgm:prSet/>
      <dgm:spPr/>
      <dgm:t>
        <a:bodyPr/>
        <a:lstStyle/>
        <a:p>
          <a:endParaRPr lang="en-US"/>
        </a:p>
      </dgm:t>
    </dgm:pt>
    <dgm:pt modelId="{1142227D-0D6E-4C5B-B711-BD507F03D814}">
      <dgm:prSet/>
      <dgm:spPr/>
      <dgm:t>
        <a:bodyPr/>
        <a:lstStyle/>
        <a:p>
          <a:pPr rtl="0"/>
          <a:r>
            <a:rPr lang="en-US" b="1" dirty="0"/>
            <a:t>Demographics</a:t>
          </a:r>
          <a:r>
            <a:rPr lang="en-US" dirty="0"/>
            <a:t>: Youth are ages 1-25, with x% gender, race, ethnicity, etc. </a:t>
          </a:r>
        </a:p>
      </dgm:t>
    </dgm:pt>
    <dgm:pt modelId="{8D3D8A3A-234A-4550-B34F-15292D04175A}" type="parTrans" cxnId="{17D0DE22-E4F7-4A3F-A205-025F2F83B829}">
      <dgm:prSet/>
      <dgm:spPr/>
      <dgm:t>
        <a:bodyPr/>
        <a:lstStyle/>
        <a:p>
          <a:endParaRPr lang="en-US"/>
        </a:p>
      </dgm:t>
    </dgm:pt>
    <dgm:pt modelId="{FA263628-A534-440E-973B-E0C4A93D9CEF}" type="sibTrans" cxnId="{17D0DE22-E4F7-4A3F-A205-025F2F83B829}">
      <dgm:prSet/>
      <dgm:spPr/>
      <dgm:t>
        <a:bodyPr/>
        <a:lstStyle/>
        <a:p>
          <a:endParaRPr lang="en-US"/>
        </a:p>
      </dgm:t>
    </dgm:pt>
    <dgm:pt modelId="{7DE66486-1E17-4986-AE66-C490BB375B0C}">
      <dgm:prSet/>
      <dgm:spPr/>
      <dgm:t>
        <a:bodyPr/>
        <a:lstStyle/>
        <a:p>
          <a:pPr rtl="0"/>
          <a:r>
            <a:rPr lang="en-US" b="1" dirty="0"/>
            <a:t>Program Outcomes</a:t>
          </a:r>
          <a:r>
            <a:rPr lang="en-US" dirty="0"/>
            <a:t>: Placement, permanency, well-being, stronger families</a:t>
          </a:r>
        </a:p>
      </dgm:t>
    </dgm:pt>
    <dgm:pt modelId="{D5340105-621F-42B2-9FD5-666F8068B7A3}" type="parTrans" cxnId="{5E66D227-81B1-4DBB-A6B0-79ED35DA6E4A}">
      <dgm:prSet/>
      <dgm:spPr/>
      <dgm:t>
        <a:bodyPr/>
        <a:lstStyle/>
        <a:p>
          <a:endParaRPr lang="en-US"/>
        </a:p>
      </dgm:t>
    </dgm:pt>
    <dgm:pt modelId="{51EDDD02-B094-4EF6-8F66-17D1C88F57E9}" type="sibTrans" cxnId="{5E66D227-81B1-4DBB-A6B0-79ED35DA6E4A}">
      <dgm:prSet/>
      <dgm:spPr/>
      <dgm:t>
        <a:bodyPr/>
        <a:lstStyle/>
        <a:p>
          <a:endParaRPr lang="en-US"/>
        </a:p>
      </dgm:t>
    </dgm:pt>
    <dgm:pt modelId="{8DE1EAC5-6ABE-4426-BEB6-CEBD4FD68547}">
      <dgm:prSet/>
      <dgm:spPr/>
      <dgm:t>
        <a:bodyPr/>
        <a:lstStyle/>
        <a:p>
          <a:pPr rtl="0"/>
          <a:r>
            <a:rPr lang="en-US" b="1" dirty="0"/>
            <a:t>Services &amp; Care Coordination</a:t>
          </a:r>
          <a:r>
            <a:rPr lang="en-US" dirty="0"/>
            <a:t>:  Type &amp; number of services-case management, safety management,  foster home recruitment/licensing, </a:t>
          </a:r>
        </a:p>
      </dgm:t>
    </dgm:pt>
    <dgm:pt modelId="{F2ADEA9D-38EB-4F73-9A9C-2B07BD12C09B}" type="parTrans" cxnId="{50E5BEC7-6132-40A0-850F-557FF8E6308A}">
      <dgm:prSet/>
      <dgm:spPr/>
      <dgm:t>
        <a:bodyPr/>
        <a:lstStyle/>
        <a:p>
          <a:endParaRPr lang="en-US"/>
        </a:p>
      </dgm:t>
    </dgm:pt>
    <dgm:pt modelId="{085A4B34-8BFC-4882-A15A-34EB03422D50}" type="sibTrans" cxnId="{50E5BEC7-6132-40A0-850F-557FF8E6308A}">
      <dgm:prSet/>
      <dgm:spPr/>
      <dgm:t>
        <a:bodyPr/>
        <a:lstStyle/>
        <a:p>
          <a:endParaRPr lang="en-US"/>
        </a:p>
      </dgm:t>
    </dgm:pt>
    <dgm:pt modelId="{52ACCEC2-B120-43B0-8AB3-585246DC8CE1}" type="pres">
      <dgm:prSet presAssocID="{214214BB-AF8A-4AA0-A6A2-926AE06F45E4}" presName="linear" presStyleCnt="0">
        <dgm:presLayoutVars>
          <dgm:animLvl val="lvl"/>
          <dgm:resizeHandles val="exact"/>
        </dgm:presLayoutVars>
      </dgm:prSet>
      <dgm:spPr/>
    </dgm:pt>
    <dgm:pt modelId="{5DD2DE01-53E0-483D-B733-AF8C58192977}" type="pres">
      <dgm:prSet presAssocID="{F90322AD-07E1-4A99-8A30-E6918430719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9BA6B95-C245-4806-B7C7-CEFE886EB0A1}" type="pres">
      <dgm:prSet presAssocID="{405485EC-1F7C-4EC4-BA32-A3A477CDD19A}" presName="spacer" presStyleCnt="0"/>
      <dgm:spPr/>
    </dgm:pt>
    <dgm:pt modelId="{B9DB88C4-765E-4DD5-BD47-E3B62A39379A}" type="pres">
      <dgm:prSet presAssocID="{1142227D-0D6E-4C5B-B711-BD507F03D81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691F478-2AAE-4F91-A7A9-0B37776A363C}" type="pres">
      <dgm:prSet presAssocID="{FA263628-A534-440E-973B-E0C4A93D9CEF}" presName="spacer" presStyleCnt="0"/>
      <dgm:spPr/>
    </dgm:pt>
    <dgm:pt modelId="{383E856E-02E3-405E-8C3E-31E4AE85A2F0}" type="pres">
      <dgm:prSet presAssocID="{7DE66486-1E17-4986-AE66-C490BB375B0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11C2E85-18C6-4132-9A78-A190560F97CB}" type="pres">
      <dgm:prSet presAssocID="{51EDDD02-B094-4EF6-8F66-17D1C88F57E9}" presName="spacer" presStyleCnt="0"/>
      <dgm:spPr/>
    </dgm:pt>
    <dgm:pt modelId="{89187FD2-7274-4471-8499-580B8E7D6F73}" type="pres">
      <dgm:prSet presAssocID="{8DE1EAC5-6ABE-4426-BEB6-CEBD4FD6854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7D0DE22-E4F7-4A3F-A205-025F2F83B829}" srcId="{214214BB-AF8A-4AA0-A6A2-926AE06F45E4}" destId="{1142227D-0D6E-4C5B-B711-BD507F03D814}" srcOrd="1" destOrd="0" parTransId="{8D3D8A3A-234A-4550-B34F-15292D04175A}" sibTransId="{FA263628-A534-440E-973B-E0C4A93D9CEF}"/>
    <dgm:cxn modelId="{5E66D227-81B1-4DBB-A6B0-79ED35DA6E4A}" srcId="{214214BB-AF8A-4AA0-A6A2-926AE06F45E4}" destId="{7DE66486-1E17-4986-AE66-C490BB375B0C}" srcOrd="2" destOrd="0" parTransId="{D5340105-621F-42B2-9FD5-666F8068B7A3}" sibTransId="{51EDDD02-B094-4EF6-8F66-17D1C88F57E9}"/>
    <dgm:cxn modelId="{B76EDB5D-4919-48A1-8040-7F0D1DCF052B}" type="presOf" srcId="{F90322AD-07E1-4A99-8A30-E69184307198}" destId="{5DD2DE01-53E0-483D-B733-AF8C58192977}" srcOrd="0" destOrd="0" presId="urn:microsoft.com/office/officeart/2005/8/layout/vList2"/>
    <dgm:cxn modelId="{15873E5E-DDAA-405D-9FB2-A9E8AC94E278}" type="presOf" srcId="{8DE1EAC5-6ABE-4426-BEB6-CEBD4FD68547}" destId="{89187FD2-7274-4471-8499-580B8E7D6F73}" srcOrd="0" destOrd="0" presId="urn:microsoft.com/office/officeart/2005/8/layout/vList2"/>
    <dgm:cxn modelId="{F8CBCF65-9FA4-45DA-8B6E-C235F3E48BFF}" type="presOf" srcId="{1142227D-0D6E-4C5B-B711-BD507F03D814}" destId="{B9DB88C4-765E-4DD5-BD47-E3B62A39379A}" srcOrd="0" destOrd="0" presId="urn:microsoft.com/office/officeart/2005/8/layout/vList2"/>
    <dgm:cxn modelId="{9458BE52-CA19-4C63-8370-00BABF926941}" srcId="{214214BB-AF8A-4AA0-A6A2-926AE06F45E4}" destId="{F90322AD-07E1-4A99-8A30-E69184307198}" srcOrd="0" destOrd="0" parTransId="{1A6D3401-7201-4E95-8A0F-00BC99995669}" sibTransId="{405485EC-1F7C-4EC4-BA32-A3A477CDD19A}"/>
    <dgm:cxn modelId="{31C4D376-89B1-4EB8-BDFA-7B88F00604BE}" type="presOf" srcId="{7DE66486-1E17-4986-AE66-C490BB375B0C}" destId="{383E856E-02E3-405E-8C3E-31E4AE85A2F0}" srcOrd="0" destOrd="0" presId="urn:microsoft.com/office/officeart/2005/8/layout/vList2"/>
    <dgm:cxn modelId="{F1CD2C9C-5EA2-4870-8D4A-213C5FDB307C}" type="presOf" srcId="{214214BB-AF8A-4AA0-A6A2-926AE06F45E4}" destId="{52ACCEC2-B120-43B0-8AB3-585246DC8CE1}" srcOrd="0" destOrd="0" presId="urn:microsoft.com/office/officeart/2005/8/layout/vList2"/>
    <dgm:cxn modelId="{50E5BEC7-6132-40A0-850F-557FF8E6308A}" srcId="{214214BB-AF8A-4AA0-A6A2-926AE06F45E4}" destId="{8DE1EAC5-6ABE-4426-BEB6-CEBD4FD68547}" srcOrd="3" destOrd="0" parTransId="{F2ADEA9D-38EB-4F73-9A9C-2B07BD12C09B}" sibTransId="{085A4B34-8BFC-4882-A15A-34EB03422D50}"/>
    <dgm:cxn modelId="{BDA8F01D-5C21-4D33-87BD-B3F320137C3C}" type="presParOf" srcId="{52ACCEC2-B120-43B0-8AB3-585246DC8CE1}" destId="{5DD2DE01-53E0-483D-B733-AF8C58192977}" srcOrd="0" destOrd="0" presId="urn:microsoft.com/office/officeart/2005/8/layout/vList2"/>
    <dgm:cxn modelId="{559C038C-310F-45B0-90A6-5FFF3CFF4103}" type="presParOf" srcId="{52ACCEC2-B120-43B0-8AB3-585246DC8CE1}" destId="{49BA6B95-C245-4806-B7C7-CEFE886EB0A1}" srcOrd="1" destOrd="0" presId="urn:microsoft.com/office/officeart/2005/8/layout/vList2"/>
    <dgm:cxn modelId="{A59D527C-E48F-4610-96FA-6F0FF62353A9}" type="presParOf" srcId="{52ACCEC2-B120-43B0-8AB3-585246DC8CE1}" destId="{B9DB88C4-765E-4DD5-BD47-E3B62A39379A}" srcOrd="2" destOrd="0" presId="urn:microsoft.com/office/officeart/2005/8/layout/vList2"/>
    <dgm:cxn modelId="{2BECD6D4-011C-4238-921D-C113891067EC}" type="presParOf" srcId="{52ACCEC2-B120-43B0-8AB3-585246DC8CE1}" destId="{3691F478-2AAE-4F91-A7A9-0B37776A363C}" srcOrd="3" destOrd="0" presId="urn:microsoft.com/office/officeart/2005/8/layout/vList2"/>
    <dgm:cxn modelId="{6B56B439-1443-4D4B-9039-6B9C1DCFBD4C}" type="presParOf" srcId="{52ACCEC2-B120-43B0-8AB3-585246DC8CE1}" destId="{383E856E-02E3-405E-8C3E-31E4AE85A2F0}" srcOrd="4" destOrd="0" presId="urn:microsoft.com/office/officeart/2005/8/layout/vList2"/>
    <dgm:cxn modelId="{8F613D3A-FE04-4B9D-A372-3F70CA3F3E12}" type="presParOf" srcId="{52ACCEC2-B120-43B0-8AB3-585246DC8CE1}" destId="{C11C2E85-18C6-4132-9A78-A190560F97CB}" srcOrd="5" destOrd="0" presId="urn:microsoft.com/office/officeart/2005/8/layout/vList2"/>
    <dgm:cxn modelId="{C70ABBC5-7B2C-49F4-86D3-2732D5901865}" type="presParOf" srcId="{52ACCEC2-B120-43B0-8AB3-585246DC8CE1}" destId="{89187FD2-7274-4471-8499-580B8E7D6F7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69E33E-B26C-48E1-A731-1F951212AD9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F9B81D-60D6-4C6F-8A93-FE26AD050E7E}">
      <dgm:prSet/>
      <dgm:spPr/>
      <dgm:t>
        <a:bodyPr/>
        <a:lstStyle/>
        <a:p>
          <a:pPr rtl="0"/>
          <a:r>
            <a:rPr lang="en-US" b="1" dirty="0"/>
            <a:t>Value Driven</a:t>
          </a:r>
          <a:endParaRPr lang="en-US" dirty="0"/>
        </a:p>
      </dgm:t>
    </dgm:pt>
    <dgm:pt modelId="{FEAB2CDD-2B45-4412-B010-817A6D76449B}" type="parTrans" cxnId="{0F765B81-F32C-4B86-884F-684123939EE5}">
      <dgm:prSet/>
      <dgm:spPr/>
      <dgm:t>
        <a:bodyPr/>
        <a:lstStyle/>
        <a:p>
          <a:endParaRPr lang="en-US"/>
        </a:p>
      </dgm:t>
    </dgm:pt>
    <dgm:pt modelId="{960A21D8-9964-4AC0-9362-1B510B458C9E}" type="sibTrans" cxnId="{0F765B81-F32C-4B86-884F-684123939EE5}">
      <dgm:prSet/>
      <dgm:spPr/>
      <dgm:t>
        <a:bodyPr/>
        <a:lstStyle/>
        <a:p>
          <a:endParaRPr lang="en-US"/>
        </a:p>
      </dgm:t>
    </dgm:pt>
    <dgm:pt modelId="{CDCC2ECD-2DF8-4BE9-8E8B-0E78A7F43338}">
      <dgm:prSet/>
      <dgm:spPr/>
      <dgm:t>
        <a:bodyPr/>
        <a:lstStyle/>
        <a:p>
          <a:pPr rtl="0"/>
          <a:r>
            <a:rPr lang="en-US" b="1" dirty="0"/>
            <a:t>Data to Inform &amp; Transform</a:t>
          </a:r>
          <a:endParaRPr lang="en-US" dirty="0"/>
        </a:p>
      </dgm:t>
    </dgm:pt>
    <dgm:pt modelId="{B8D41A55-5D1D-43B0-B06A-E4DD3488ABD3}" type="parTrans" cxnId="{977724F0-BE93-437F-92B4-8416BCE7E04E}">
      <dgm:prSet/>
      <dgm:spPr/>
      <dgm:t>
        <a:bodyPr/>
        <a:lstStyle/>
        <a:p>
          <a:endParaRPr lang="en-US"/>
        </a:p>
      </dgm:t>
    </dgm:pt>
    <dgm:pt modelId="{9E5A9E6E-2E1E-480E-9E45-DFC69992CB2E}" type="sibTrans" cxnId="{977724F0-BE93-437F-92B4-8416BCE7E04E}">
      <dgm:prSet/>
      <dgm:spPr/>
      <dgm:t>
        <a:bodyPr/>
        <a:lstStyle/>
        <a:p>
          <a:endParaRPr lang="en-US"/>
        </a:p>
      </dgm:t>
    </dgm:pt>
    <dgm:pt modelId="{7D31EF4E-4F6A-4D23-9D78-408CEE25BC5C}">
      <dgm:prSet/>
      <dgm:spPr/>
      <dgm:t>
        <a:bodyPr/>
        <a:lstStyle/>
        <a:p>
          <a:pPr rtl="0"/>
          <a:r>
            <a:rPr lang="en-US" b="1" dirty="0"/>
            <a:t>Organizational Awareness</a:t>
          </a:r>
          <a:endParaRPr lang="en-US" dirty="0"/>
        </a:p>
      </dgm:t>
    </dgm:pt>
    <dgm:pt modelId="{AFE23E61-6C25-4558-B5AB-E1E864CD72C4}" type="parTrans" cxnId="{AA404969-35EF-4669-9599-33F908A8EAE3}">
      <dgm:prSet/>
      <dgm:spPr/>
      <dgm:t>
        <a:bodyPr/>
        <a:lstStyle/>
        <a:p>
          <a:endParaRPr lang="en-US"/>
        </a:p>
      </dgm:t>
    </dgm:pt>
    <dgm:pt modelId="{93811611-200A-4236-905C-83EECA0A96BC}" type="sibTrans" cxnId="{AA404969-35EF-4669-9599-33F908A8EAE3}">
      <dgm:prSet/>
      <dgm:spPr/>
      <dgm:t>
        <a:bodyPr/>
        <a:lstStyle/>
        <a:p>
          <a:endParaRPr lang="en-US"/>
        </a:p>
      </dgm:t>
    </dgm:pt>
    <dgm:pt modelId="{DDA910A5-5C06-467E-A150-7EBBD3A6760D}">
      <dgm:prSet/>
      <dgm:spPr/>
      <dgm:t>
        <a:bodyPr/>
        <a:lstStyle/>
        <a:p>
          <a:pPr rtl="0"/>
          <a:r>
            <a:rPr lang="en-US" b="1" dirty="0"/>
            <a:t>Actionable  Data</a:t>
          </a:r>
          <a:endParaRPr lang="en-US" dirty="0"/>
        </a:p>
      </dgm:t>
    </dgm:pt>
    <dgm:pt modelId="{C12DFA77-AFB6-4388-85C0-1C75F25C58DB}" type="parTrans" cxnId="{35C7B906-8287-4BFF-9E7E-C0A4FA2DC840}">
      <dgm:prSet/>
      <dgm:spPr/>
      <dgm:t>
        <a:bodyPr/>
        <a:lstStyle/>
        <a:p>
          <a:endParaRPr lang="en-US"/>
        </a:p>
      </dgm:t>
    </dgm:pt>
    <dgm:pt modelId="{DE749FD4-F83D-463C-8DE8-F8EC7F40210C}" type="sibTrans" cxnId="{35C7B906-8287-4BFF-9E7E-C0A4FA2DC840}">
      <dgm:prSet/>
      <dgm:spPr/>
      <dgm:t>
        <a:bodyPr/>
        <a:lstStyle/>
        <a:p>
          <a:endParaRPr lang="en-US"/>
        </a:p>
      </dgm:t>
    </dgm:pt>
    <dgm:pt modelId="{C636400D-4A65-4F4A-B7E8-E02F4916F9B7}">
      <dgm:prSet/>
      <dgm:spPr/>
      <dgm:t>
        <a:bodyPr/>
        <a:lstStyle/>
        <a:p>
          <a:pPr rtl="0"/>
          <a:r>
            <a:rPr lang="en-US" b="1" dirty="0"/>
            <a:t>Outcomes of Interest</a:t>
          </a:r>
          <a:endParaRPr lang="en-US" dirty="0"/>
        </a:p>
      </dgm:t>
    </dgm:pt>
    <dgm:pt modelId="{AF4F2D3E-1E6C-4C2A-953D-1F523C7328C6}" type="parTrans" cxnId="{B77AA1AA-10BF-455A-A79F-0FF09CAF8508}">
      <dgm:prSet/>
      <dgm:spPr/>
      <dgm:t>
        <a:bodyPr/>
        <a:lstStyle/>
        <a:p>
          <a:endParaRPr lang="en-US"/>
        </a:p>
      </dgm:t>
    </dgm:pt>
    <dgm:pt modelId="{6CF0BCF7-2AB9-474F-9981-47F3BDC424DA}" type="sibTrans" cxnId="{B77AA1AA-10BF-455A-A79F-0FF09CAF8508}">
      <dgm:prSet/>
      <dgm:spPr/>
      <dgm:t>
        <a:bodyPr/>
        <a:lstStyle/>
        <a:p>
          <a:endParaRPr lang="en-US"/>
        </a:p>
      </dgm:t>
    </dgm:pt>
    <dgm:pt modelId="{CEEBBD4A-931D-4013-ADB6-9C1453A0BC5C}" type="pres">
      <dgm:prSet presAssocID="{B869E33E-B26C-48E1-A731-1F951212AD92}" presName="CompostProcess" presStyleCnt="0">
        <dgm:presLayoutVars>
          <dgm:dir/>
          <dgm:resizeHandles val="exact"/>
        </dgm:presLayoutVars>
      </dgm:prSet>
      <dgm:spPr/>
    </dgm:pt>
    <dgm:pt modelId="{8ECDCA96-E4CB-404F-BE25-86FB7D8952FA}" type="pres">
      <dgm:prSet presAssocID="{B869E33E-B26C-48E1-A731-1F951212AD92}" presName="arrow" presStyleLbl="bgShp" presStyleIdx="0" presStyleCnt="1" custScaleX="117647" custLinFactNeighborX="10756" custLinFactNeighborY="639"/>
      <dgm:spPr/>
    </dgm:pt>
    <dgm:pt modelId="{CBFA659E-F750-4DD5-9095-C075F145829B}" type="pres">
      <dgm:prSet presAssocID="{B869E33E-B26C-48E1-A731-1F951212AD92}" presName="linearProcess" presStyleCnt="0"/>
      <dgm:spPr/>
    </dgm:pt>
    <dgm:pt modelId="{F5C8171B-F58C-452D-A461-46D7846950B4}" type="pres">
      <dgm:prSet presAssocID="{3FF9B81D-60D6-4C6F-8A93-FE26AD050E7E}" presName="textNode" presStyleLbl="node1" presStyleIdx="0" presStyleCnt="5" custLinFactX="399871" custLinFactNeighborX="400000" custLinFactNeighborY="-1512">
        <dgm:presLayoutVars>
          <dgm:bulletEnabled val="1"/>
        </dgm:presLayoutVars>
      </dgm:prSet>
      <dgm:spPr/>
    </dgm:pt>
    <dgm:pt modelId="{A028D3A6-CBEC-4721-8EB1-AA5D2692C169}" type="pres">
      <dgm:prSet presAssocID="{960A21D8-9964-4AC0-9362-1B510B458C9E}" presName="sibTrans" presStyleCnt="0"/>
      <dgm:spPr/>
    </dgm:pt>
    <dgm:pt modelId="{302AFCF9-CCF5-47CD-9B17-509205B6E73B}" type="pres">
      <dgm:prSet presAssocID="{CDCC2ECD-2DF8-4BE9-8E8B-0E78A7F43338}" presName="textNode" presStyleLbl="node1" presStyleIdx="1" presStyleCnt="5" custLinFactX="99072" custLinFactNeighborX="100000" custLinFactNeighborY="2450">
        <dgm:presLayoutVars>
          <dgm:bulletEnabled val="1"/>
        </dgm:presLayoutVars>
      </dgm:prSet>
      <dgm:spPr/>
    </dgm:pt>
    <dgm:pt modelId="{BF789B44-AEC1-47FA-B2E2-10B28D656E46}" type="pres">
      <dgm:prSet presAssocID="{9E5A9E6E-2E1E-480E-9E45-DFC69992CB2E}" presName="sibTrans" presStyleCnt="0"/>
      <dgm:spPr/>
    </dgm:pt>
    <dgm:pt modelId="{0D9592C5-F2D4-4D3F-9850-9EA90F6190F7}" type="pres">
      <dgm:prSet presAssocID="{7D31EF4E-4F6A-4D23-9D78-408CEE25BC5C}" presName="textNode" presStyleLbl="node1" presStyleIdx="2" presStyleCnt="5" custLinFactX="-196456" custLinFactNeighborX="-200000" custLinFactNeighborY="2733">
        <dgm:presLayoutVars>
          <dgm:bulletEnabled val="1"/>
        </dgm:presLayoutVars>
      </dgm:prSet>
      <dgm:spPr/>
    </dgm:pt>
    <dgm:pt modelId="{D610FDED-CD41-428C-BC6E-06AC531F0EAC}" type="pres">
      <dgm:prSet presAssocID="{93811611-200A-4236-905C-83EECA0A96BC}" presName="sibTrans" presStyleCnt="0"/>
      <dgm:spPr/>
    </dgm:pt>
    <dgm:pt modelId="{788CAB0B-5D78-4FC5-82C2-95A440EE6364}" type="pres">
      <dgm:prSet presAssocID="{DDA910A5-5C06-467E-A150-7EBBD3A6760D}" presName="textNode" presStyleLbl="node1" presStyleIdx="3" presStyleCnt="5">
        <dgm:presLayoutVars>
          <dgm:bulletEnabled val="1"/>
        </dgm:presLayoutVars>
      </dgm:prSet>
      <dgm:spPr/>
    </dgm:pt>
    <dgm:pt modelId="{C29FA6E0-D710-457B-B131-8E805BC5ECCC}" type="pres">
      <dgm:prSet presAssocID="{DE749FD4-F83D-463C-8DE8-F8EC7F40210C}" presName="sibTrans" presStyleCnt="0"/>
      <dgm:spPr/>
    </dgm:pt>
    <dgm:pt modelId="{B7D94C71-93B6-4936-AD2A-04E412D929F9}" type="pres">
      <dgm:prSet presAssocID="{C636400D-4A65-4F4A-B7E8-E02F4916F9B7}" presName="textNode" presStyleLbl="node1" presStyleIdx="4" presStyleCnt="5" custLinFactX="-300000" custLinFactNeighborX="-303460" custLinFactNeighborY="2394">
        <dgm:presLayoutVars>
          <dgm:bulletEnabled val="1"/>
        </dgm:presLayoutVars>
      </dgm:prSet>
      <dgm:spPr/>
    </dgm:pt>
  </dgm:ptLst>
  <dgm:cxnLst>
    <dgm:cxn modelId="{69B86604-AC44-4C94-93AA-D048822F7506}" type="presOf" srcId="{C636400D-4A65-4F4A-B7E8-E02F4916F9B7}" destId="{B7D94C71-93B6-4936-AD2A-04E412D929F9}" srcOrd="0" destOrd="0" presId="urn:microsoft.com/office/officeart/2005/8/layout/hProcess9"/>
    <dgm:cxn modelId="{35C7B906-8287-4BFF-9E7E-C0A4FA2DC840}" srcId="{B869E33E-B26C-48E1-A731-1F951212AD92}" destId="{DDA910A5-5C06-467E-A150-7EBBD3A6760D}" srcOrd="3" destOrd="0" parTransId="{C12DFA77-AFB6-4388-85C0-1C75F25C58DB}" sibTransId="{DE749FD4-F83D-463C-8DE8-F8EC7F40210C}"/>
    <dgm:cxn modelId="{76691707-531B-4CD1-8358-7D8589A00F64}" type="presOf" srcId="{3FF9B81D-60D6-4C6F-8A93-FE26AD050E7E}" destId="{F5C8171B-F58C-452D-A461-46D7846950B4}" srcOrd="0" destOrd="0" presId="urn:microsoft.com/office/officeart/2005/8/layout/hProcess9"/>
    <dgm:cxn modelId="{21ADA645-0748-4AC1-A11B-EA8BC16CF04A}" type="presOf" srcId="{DDA910A5-5C06-467E-A150-7EBBD3A6760D}" destId="{788CAB0B-5D78-4FC5-82C2-95A440EE6364}" srcOrd="0" destOrd="0" presId="urn:microsoft.com/office/officeart/2005/8/layout/hProcess9"/>
    <dgm:cxn modelId="{AA404969-35EF-4669-9599-33F908A8EAE3}" srcId="{B869E33E-B26C-48E1-A731-1F951212AD92}" destId="{7D31EF4E-4F6A-4D23-9D78-408CEE25BC5C}" srcOrd="2" destOrd="0" parTransId="{AFE23E61-6C25-4558-B5AB-E1E864CD72C4}" sibTransId="{93811611-200A-4236-905C-83EECA0A96BC}"/>
    <dgm:cxn modelId="{0F765B81-F32C-4B86-884F-684123939EE5}" srcId="{B869E33E-B26C-48E1-A731-1F951212AD92}" destId="{3FF9B81D-60D6-4C6F-8A93-FE26AD050E7E}" srcOrd="0" destOrd="0" parTransId="{FEAB2CDD-2B45-4412-B010-817A6D76449B}" sibTransId="{960A21D8-9964-4AC0-9362-1B510B458C9E}"/>
    <dgm:cxn modelId="{4EB7A390-E725-4665-BBCE-B432D7174388}" type="presOf" srcId="{CDCC2ECD-2DF8-4BE9-8E8B-0E78A7F43338}" destId="{302AFCF9-CCF5-47CD-9B17-509205B6E73B}" srcOrd="0" destOrd="0" presId="urn:microsoft.com/office/officeart/2005/8/layout/hProcess9"/>
    <dgm:cxn modelId="{6F2E53A0-BF45-4EBD-B37F-B22EE062B463}" type="presOf" srcId="{B869E33E-B26C-48E1-A731-1F951212AD92}" destId="{CEEBBD4A-931D-4013-ADB6-9C1453A0BC5C}" srcOrd="0" destOrd="0" presId="urn:microsoft.com/office/officeart/2005/8/layout/hProcess9"/>
    <dgm:cxn modelId="{B77AA1AA-10BF-455A-A79F-0FF09CAF8508}" srcId="{B869E33E-B26C-48E1-A731-1F951212AD92}" destId="{C636400D-4A65-4F4A-B7E8-E02F4916F9B7}" srcOrd="4" destOrd="0" parTransId="{AF4F2D3E-1E6C-4C2A-953D-1F523C7328C6}" sibTransId="{6CF0BCF7-2AB9-474F-9981-47F3BDC424DA}"/>
    <dgm:cxn modelId="{C4E2C1C0-9BDA-4E6F-8236-009F56B92C57}" type="presOf" srcId="{7D31EF4E-4F6A-4D23-9D78-408CEE25BC5C}" destId="{0D9592C5-F2D4-4D3F-9850-9EA90F6190F7}" srcOrd="0" destOrd="0" presId="urn:microsoft.com/office/officeart/2005/8/layout/hProcess9"/>
    <dgm:cxn modelId="{977724F0-BE93-437F-92B4-8416BCE7E04E}" srcId="{B869E33E-B26C-48E1-A731-1F951212AD92}" destId="{CDCC2ECD-2DF8-4BE9-8E8B-0E78A7F43338}" srcOrd="1" destOrd="0" parTransId="{B8D41A55-5D1D-43B0-B06A-E4DD3488ABD3}" sibTransId="{9E5A9E6E-2E1E-480E-9E45-DFC69992CB2E}"/>
    <dgm:cxn modelId="{6794033D-FD87-49E5-BB27-1450007A8AEE}" type="presParOf" srcId="{CEEBBD4A-931D-4013-ADB6-9C1453A0BC5C}" destId="{8ECDCA96-E4CB-404F-BE25-86FB7D8952FA}" srcOrd="0" destOrd="0" presId="urn:microsoft.com/office/officeart/2005/8/layout/hProcess9"/>
    <dgm:cxn modelId="{48E9B62D-44CD-43C9-B904-667639C93860}" type="presParOf" srcId="{CEEBBD4A-931D-4013-ADB6-9C1453A0BC5C}" destId="{CBFA659E-F750-4DD5-9095-C075F145829B}" srcOrd="1" destOrd="0" presId="urn:microsoft.com/office/officeart/2005/8/layout/hProcess9"/>
    <dgm:cxn modelId="{F3A12BDD-AE92-49A9-8B36-DE442B633182}" type="presParOf" srcId="{CBFA659E-F750-4DD5-9095-C075F145829B}" destId="{F5C8171B-F58C-452D-A461-46D7846950B4}" srcOrd="0" destOrd="0" presId="urn:microsoft.com/office/officeart/2005/8/layout/hProcess9"/>
    <dgm:cxn modelId="{9BD09FD7-3034-4199-BA08-D50237BF10D5}" type="presParOf" srcId="{CBFA659E-F750-4DD5-9095-C075F145829B}" destId="{A028D3A6-CBEC-4721-8EB1-AA5D2692C169}" srcOrd="1" destOrd="0" presId="urn:microsoft.com/office/officeart/2005/8/layout/hProcess9"/>
    <dgm:cxn modelId="{CE746806-1D6A-40E7-83A2-A7D117A276BB}" type="presParOf" srcId="{CBFA659E-F750-4DD5-9095-C075F145829B}" destId="{302AFCF9-CCF5-47CD-9B17-509205B6E73B}" srcOrd="2" destOrd="0" presId="urn:microsoft.com/office/officeart/2005/8/layout/hProcess9"/>
    <dgm:cxn modelId="{0AF5D006-FA3D-4664-8CFF-F9F25F109396}" type="presParOf" srcId="{CBFA659E-F750-4DD5-9095-C075F145829B}" destId="{BF789B44-AEC1-47FA-B2E2-10B28D656E46}" srcOrd="3" destOrd="0" presId="urn:microsoft.com/office/officeart/2005/8/layout/hProcess9"/>
    <dgm:cxn modelId="{6A467EDB-774C-4CF1-B0FF-E4A9F261BC23}" type="presParOf" srcId="{CBFA659E-F750-4DD5-9095-C075F145829B}" destId="{0D9592C5-F2D4-4D3F-9850-9EA90F6190F7}" srcOrd="4" destOrd="0" presId="urn:microsoft.com/office/officeart/2005/8/layout/hProcess9"/>
    <dgm:cxn modelId="{068B9C9B-0E80-4B60-A5A1-B4D53D2F196A}" type="presParOf" srcId="{CBFA659E-F750-4DD5-9095-C075F145829B}" destId="{D610FDED-CD41-428C-BC6E-06AC531F0EAC}" srcOrd="5" destOrd="0" presId="urn:microsoft.com/office/officeart/2005/8/layout/hProcess9"/>
    <dgm:cxn modelId="{842DDA98-93F2-4480-BEDF-03E9B2E97249}" type="presParOf" srcId="{CBFA659E-F750-4DD5-9095-C075F145829B}" destId="{788CAB0B-5D78-4FC5-82C2-95A440EE6364}" srcOrd="6" destOrd="0" presId="urn:microsoft.com/office/officeart/2005/8/layout/hProcess9"/>
    <dgm:cxn modelId="{670018DC-6D8A-43A5-8579-4F1DDEBEE27A}" type="presParOf" srcId="{CBFA659E-F750-4DD5-9095-C075F145829B}" destId="{C29FA6E0-D710-457B-B131-8E805BC5ECCC}" srcOrd="7" destOrd="0" presId="urn:microsoft.com/office/officeart/2005/8/layout/hProcess9"/>
    <dgm:cxn modelId="{84B758BC-4583-455F-AD3B-2102900733DB}" type="presParOf" srcId="{CBFA659E-F750-4DD5-9095-C075F145829B}" destId="{B7D94C71-93B6-4936-AD2A-04E412D929F9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EC8DC2-96B1-4617-9D0B-C4FAF42DDCD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397B5C-D62A-48CE-983E-AD8C19EA6529}">
      <dgm:prSet phldrT="[Text]"/>
      <dgm:spPr>
        <a:ln>
          <a:solidFill>
            <a:schemeClr val="bg2">
              <a:lumMod val="10000"/>
            </a:schemeClr>
          </a:solidFill>
        </a:ln>
      </dgm:spPr>
      <dgm:t>
        <a:bodyPr/>
        <a:lstStyle/>
        <a:p>
          <a:r>
            <a:rPr lang="en-US" dirty="0"/>
            <a:t>Improves Decision Making Process</a:t>
          </a:r>
        </a:p>
      </dgm:t>
    </dgm:pt>
    <dgm:pt modelId="{30FFC973-878C-4D0D-89A9-CBC5F560142B}" type="parTrans" cxnId="{9106CAE1-9AAD-4D71-8D56-B1E249097C57}">
      <dgm:prSet/>
      <dgm:spPr/>
      <dgm:t>
        <a:bodyPr/>
        <a:lstStyle/>
        <a:p>
          <a:endParaRPr lang="en-US"/>
        </a:p>
      </dgm:t>
    </dgm:pt>
    <dgm:pt modelId="{E782CFE7-DB50-434B-B732-037F9B7F7756}" type="sibTrans" cxnId="{9106CAE1-9AAD-4D71-8D56-B1E249097C57}">
      <dgm:prSet/>
      <dgm:spPr/>
      <dgm:t>
        <a:bodyPr/>
        <a:lstStyle/>
        <a:p>
          <a:endParaRPr lang="en-US"/>
        </a:p>
      </dgm:t>
    </dgm:pt>
    <dgm:pt modelId="{C5262F7E-0639-4D87-98C3-39BC847314BD}">
      <dgm:prSet phldrT="[Text]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dirty="0"/>
            <a:t>Helps You Understand Your Program</a:t>
          </a:r>
        </a:p>
      </dgm:t>
    </dgm:pt>
    <dgm:pt modelId="{0C484939-1A5B-43CD-8B8A-1B41C007EE3C}" type="parTrans" cxnId="{E01EBA27-9B4B-48A0-AF71-F63B7ABE3353}">
      <dgm:prSet/>
      <dgm:spPr/>
      <dgm:t>
        <a:bodyPr/>
        <a:lstStyle/>
        <a:p>
          <a:endParaRPr lang="en-US"/>
        </a:p>
      </dgm:t>
    </dgm:pt>
    <dgm:pt modelId="{483F918D-0334-4D03-BA35-42CFED3DAD61}" type="sibTrans" cxnId="{E01EBA27-9B4B-48A0-AF71-F63B7ABE3353}">
      <dgm:prSet/>
      <dgm:spPr/>
      <dgm:t>
        <a:bodyPr/>
        <a:lstStyle/>
        <a:p>
          <a:endParaRPr lang="en-US"/>
        </a:p>
      </dgm:t>
    </dgm:pt>
    <dgm:pt modelId="{89518CE5-915C-4D64-81D5-F58772BA7897}">
      <dgm:prSet phldrT="[Text]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 rtl="0"/>
          <a:r>
            <a:rPr lang="en-US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rPr>
            <a:t>Enables staff to access and share information easily</a:t>
          </a:r>
          <a:endParaRPr lang="en-US" dirty="0">
            <a:solidFill>
              <a:schemeClr val="bg1"/>
            </a:solidFill>
          </a:endParaRPr>
        </a:p>
      </dgm:t>
    </dgm:pt>
    <dgm:pt modelId="{3DACB89C-CB87-4781-8B85-89785B39FF6B}" type="parTrans" cxnId="{776E636D-331A-4BD2-95FF-B9A2E496169B}">
      <dgm:prSet/>
      <dgm:spPr/>
      <dgm:t>
        <a:bodyPr/>
        <a:lstStyle/>
        <a:p>
          <a:endParaRPr lang="en-US"/>
        </a:p>
      </dgm:t>
    </dgm:pt>
    <dgm:pt modelId="{7F1A3864-23BD-4664-8E38-53A7A8D76E17}" type="sibTrans" cxnId="{776E636D-331A-4BD2-95FF-B9A2E496169B}">
      <dgm:prSet/>
      <dgm:spPr/>
      <dgm:t>
        <a:bodyPr/>
        <a:lstStyle/>
        <a:p>
          <a:endParaRPr lang="en-US"/>
        </a:p>
      </dgm:t>
    </dgm:pt>
    <dgm:pt modelId="{8358FEDF-3E9C-4119-82ED-2A8F27288611}">
      <dgm:prSet phldrT="[Text]"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 rtl="0"/>
          <a:r>
            <a:rPr lang="en-US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rPr>
            <a:t>Helps identify areas for improvement</a:t>
          </a:r>
          <a:endParaRPr lang="en-US" dirty="0">
            <a:solidFill>
              <a:schemeClr val="bg1"/>
            </a:solidFill>
          </a:endParaRPr>
        </a:p>
      </dgm:t>
    </dgm:pt>
    <dgm:pt modelId="{3AF08F0A-CB27-4E62-84C8-2909EF21BCC2}" type="parTrans" cxnId="{D1335042-0E54-471F-8D4E-A8E76BA41913}">
      <dgm:prSet/>
      <dgm:spPr/>
      <dgm:t>
        <a:bodyPr/>
        <a:lstStyle/>
        <a:p>
          <a:endParaRPr lang="en-US"/>
        </a:p>
      </dgm:t>
    </dgm:pt>
    <dgm:pt modelId="{3765002C-88CF-40FD-B72B-A45D8A22E082}" type="sibTrans" cxnId="{D1335042-0E54-471F-8D4E-A8E76BA41913}">
      <dgm:prSet/>
      <dgm:spPr/>
      <dgm:t>
        <a:bodyPr/>
        <a:lstStyle/>
        <a:p>
          <a:endParaRPr lang="en-US"/>
        </a:p>
      </dgm:t>
    </dgm:pt>
    <dgm:pt modelId="{A25E3D24-0238-4E90-9D2E-9C45A3C19246}">
      <dgm:prSet phldrT="[Text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rtl="0"/>
          <a:r>
            <a:rPr lang="en-US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rPr>
            <a:t>Enables real time monitoring of progress and performance</a:t>
          </a:r>
          <a:endParaRPr lang="en-US" dirty="0">
            <a:solidFill>
              <a:schemeClr val="bg1"/>
            </a:solidFill>
          </a:endParaRPr>
        </a:p>
      </dgm:t>
    </dgm:pt>
    <dgm:pt modelId="{D37C056F-1DA6-4A2A-BF47-4377EEB31D7F}" type="parTrans" cxnId="{95C0CD86-C876-4050-BBD5-C18B04A94841}">
      <dgm:prSet/>
      <dgm:spPr/>
      <dgm:t>
        <a:bodyPr/>
        <a:lstStyle/>
        <a:p>
          <a:endParaRPr lang="en-US"/>
        </a:p>
      </dgm:t>
    </dgm:pt>
    <dgm:pt modelId="{FC1A3A54-E5DD-4CB5-95CA-A77C49132B47}" type="sibTrans" cxnId="{95C0CD86-C876-4050-BBD5-C18B04A94841}">
      <dgm:prSet/>
      <dgm:spPr/>
      <dgm:t>
        <a:bodyPr/>
        <a:lstStyle/>
        <a:p>
          <a:endParaRPr lang="en-US"/>
        </a:p>
      </dgm:t>
    </dgm:pt>
    <dgm:pt modelId="{6DECE7F0-D05D-403E-912D-729FCE41F6D6}" type="pres">
      <dgm:prSet presAssocID="{A7EC8DC2-96B1-4617-9D0B-C4FAF42DDCD1}" presName="diagram" presStyleCnt="0">
        <dgm:presLayoutVars>
          <dgm:dir/>
          <dgm:resizeHandles val="exact"/>
        </dgm:presLayoutVars>
      </dgm:prSet>
      <dgm:spPr/>
    </dgm:pt>
    <dgm:pt modelId="{95440501-C1ED-4C32-A5D5-4FD2368991AA}" type="pres">
      <dgm:prSet presAssocID="{7D397B5C-D62A-48CE-983E-AD8C19EA6529}" presName="node" presStyleLbl="node1" presStyleIdx="0" presStyleCnt="5">
        <dgm:presLayoutVars>
          <dgm:bulletEnabled val="1"/>
        </dgm:presLayoutVars>
      </dgm:prSet>
      <dgm:spPr/>
    </dgm:pt>
    <dgm:pt modelId="{3B9D32A1-93C9-430E-B6C6-010C9847740E}" type="pres">
      <dgm:prSet presAssocID="{E782CFE7-DB50-434B-B732-037F9B7F7756}" presName="sibTrans" presStyleCnt="0"/>
      <dgm:spPr/>
    </dgm:pt>
    <dgm:pt modelId="{39927388-FA81-4897-9FB5-3751E52D29A1}" type="pres">
      <dgm:prSet presAssocID="{C5262F7E-0639-4D87-98C3-39BC847314BD}" presName="node" presStyleLbl="node1" presStyleIdx="1" presStyleCnt="5">
        <dgm:presLayoutVars>
          <dgm:bulletEnabled val="1"/>
        </dgm:presLayoutVars>
      </dgm:prSet>
      <dgm:spPr/>
    </dgm:pt>
    <dgm:pt modelId="{2C1CC3B9-E1BB-46DA-A23F-62876358479B}" type="pres">
      <dgm:prSet presAssocID="{483F918D-0334-4D03-BA35-42CFED3DAD61}" presName="sibTrans" presStyleCnt="0"/>
      <dgm:spPr/>
    </dgm:pt>
    <dgm:pt modelId="{19D04BD2-68EC-4CE0-8BC7-EB3BA688F48A}" type="pres">
      <dgm:prSet presAssocID="{89518CE5-915C-4D64-81D5-F58772BA7897}" presName="node" presStyleLbl="node1" presStyleIdx="2" presStyleCnt="5">
        <dgm:presLayoutVars>
          <dgm:bulletEnabled val="1"/>
        </dgm:presLayoutVars>
      </dgm:prSet>
      <dgm:spPr/>
    </dgm:pt>
    <dgm:pt modelId="{87576BF9-FCB1-4954-AD68-AC2752156B65}" type="pres">
      <dgm:prSet presAssocID="{7F1A3864-23BD-4664-8E38-53A7A8D76E17}" presName="sibTrans" presStyleCnt="0"/>
      <dgm:spPr/>
    </dgm:pt>
    <dgm:pt modelId="{1A5479C8-2855-4D99-9F09-F701A2060C1C}" type="pres">
      <dgm:prSet presAssocID="{8358FEDF-3E9C-4119-82ED-2A8F27288611}" presName="node" presStyleLbl="node1" presStyleIdx="3" presStyleCnt="5">
        <dgm:presLayoutVars>
          <dgm:bulletEnabled val="1"/>
        </dgm:presLayoutVars>
      </dgm:prSet>
      <dgm:spPr/>
    </dgm:pt>
    <dgm:pt modelId="{3A8C9460-55A5-4D81-85A1-BCC86E97E524}" type="pres">
      <dgm:prSet presAssocID="{3765002C-88CF-40FD-B72B-A45D8A22E082}" presName="sibTrans" presStyleCnt="0"/>
      <dgm:spPr/>
    </dgm:pt>
    <dgm:pt modelId="{78349142-4DE1-4DC8-88A7-39E2669301E3}" type="pres">
      <dgm:prSet presAssocID="{A25E3D24-0238-4E90-9D2E-9C45A3C19246}" presName="node" presStyleLbl="node1" presStyleIdx="4" presStyleCnt="5">
        <dgm:presLayoutVars>
          <dgm:bulletEnabled val="1"/>
        </dgm:presLayoutVars>
      </dgm:prSet>
      <dgm:spPr/>
    </dgm:pt>
  </dgm:ptLst>
  <dgm:cxnLst>
    <dgm:cxn modelId="{9FF0200A-251F-4F2A-8FEC-30FC8AD25FA3}" type="presOf" srcId="{89518CE5-915C-4D64-81D5-F58772BA7897}" destId="{19D04BD2-68EC-4CE0-8BC7-EB3BA688F48A}" srcOrd="0" destOrd="0" presId="urn:microsoft.com/office/officeart/2005/8/layout/default"/>
    <dgm:cxn modelId="{0A49D61D-D444-473D-A0FF-9A7EDA72AF9C}" type="presOf" srcId="{A7EC8DC2-96B1-4617-9D0B-C4FAF42DDCD1}" destId="{6DECE7F0-D05D-403E-912D-729FCE41F6D6}" srcOrd="0" destOrd="0" presId="urn:microsoft.com/office/officeart/2005/8/layout/default"/>
    <dgm:cxn modelId="{E01EBA27-9B4B-48A0-AF71-F63B7ABE3353}" srcId="{A7EC8DC2-96B1-4617-9D0B-C4FAF42DDCD1}" destId="{C5262F7E-0639-4D87-98C3-39BC847314BD}" srcOrd="1" destOrd="0" parTransId="{0C484939-1A5B-43CD-8B8A-1B41C007EE3C}" sibTransId="{483F918D-0334-4D03-BA35-42CFED3DAD61}"/>
    <dgm:cxn modelId="{4F752E40-C634-4C8A-9A81-09E95A50D45F}" type="presOf" srcId="{C5262F7E-0639-4D87-98C3-39BC847314BD}" destId="{39927388-FA81-4897-9FB5-3751E52D29A1}" srcOrd="0" destOrd="0" presId="urn:microsoft.com/office/officeart/2005/8/layout/default"/>
    <dgm:cxn modelId="{D1335042-0E54-471F-8D4E-A8E76BA41913}" srcId="{A7EC8DC2-96B1-4617-9D0B-C4FAF42DDCD1}" destId="{8358FEDF-3E9C-4119-82ED-2A8F27288611}" srcOrd="3" destOrd="0" parTransId="{3AF08F0A-CB27-4E62-84C8-2909EF21BCC2}" sibTransId="{3765002C-88CF-40FD-B72B-A45D8A22E082}"/>
    <dgm:cxn modelId="{776E636D-331A-4BD2-95FF-B9A2E496169B}" srcId="{A7EC8DC2-96B1-4617-9D0B-C4FAF42DDCD1}" destId="{89518CE5-915C-4D64-81D5-F58772BA7897}" srcOrd="2" destOrd="0" parTransId="{3DACB89C-CB87-4781-8B85-89785B39FF6B}" sibTransId="{7F1A3864-23BD-4664-8E38-53A7A8D76E17}"/>
    <dgm:cxn modelId="{95C0CD86-C876-4050-BBD5-C18B04A94841}" srcId="{A7EC8DC2-96B1-4617-9D0B-C4FAF42DDCD1}" destId="{A25E3D24-0238-4E90-9D2E-9C45A3C19246}" srcOrd="4" destOrd="0" parTransId="{D37C056F-1DA6-4A2A-BF47-4377EEB31D7F}" sibTransId="{FC1A3A54-E5DD-4CB5-95CA-A77C49132B47}"/>
    <dgm:cxn modelId="{8F0C519F-4626-4A9E-AE92-B43F1CA930D8}" type="presOf" srcId="{8358FEDF-3E9C-4119-82ED-2A8F27288611}" destId="{1A5479C8-2855-4D99-9F09-F701A2060C1C}" srcOrd="0" destOrd="0" presId="urn:microsoft.com/office/officeart/2005/8/layout/default"/>
    <dgm:cxn modelId="{4EDB50C4-8C24-465E-8C3A-3762056C6873}" type="presOf" srcId="{7D397B5C-D62A-48CE-983E-AD8C19EA6529}" destId="{95440501-C1ED-4C32-A5D5-4FD2368991AA}" srcOrd="0" destOrd="0" presId="urn:microsoft.com/office/officeart/2005/8/layout/default"/>
    <dgm:cxn modelId="{9106CAE1-9AAD-4D71-8D56-B1E249097C57}" srcId="{A7EC8DC2-96B1-4617-9D0B-C4FAF42DDCD1}" destId="{7D397B5C-D62A-48CE-983E-AD8C19EA6529}" srcOrd="0" destOrd="0" parTransId="{30FFC973-878C-4D0D-89A9-CBC5F560142B}" sibTransId="{E782CFE7-DB50-434B-B732-037F9B7F7756}"/>
    <dgm:cxn modelId="{38EF7AE4-FA9A-4B04-A206-2EDDF186F480}" type="presOf" srcId="{A25E3D24-0238-4E90-9D2E-9C45A3C19246}" destId="{78349142-4DE1-4DC8-88A7-39E2669301E3}" srcOrd="0" destOrd="0" presId="urn:microsoft.com/office/officeart/2005/8/layout/default"/>
    <dgm:cxn modelId="{299A014C-8D81-4C66-8B75-B501E6A5144C}" type="presParOf" srcId="{6DECE7F0-D05D-403E-912D-729FCE41F6D6}" destId="{95440501-C1ED-4C32-A5D5-4FD2368991AA}" srcOrd="0" destOrd="0" presId="urn:microsoft.com/office/officeart/2005/8/layout/default"/>
    <dgm:cxn modelId="{3428DB0D-0888-4A6C-A6A5-EF64A4DB7D6E}" type="presParOf" srcId="{6DECE7F0-D05D-403E-912D-729FCE41F6D6}" destId="{3B9D32A1-93C9-430E-B6C6-010C9847740E}" srcOrd="1" destOrd="0" presId="urn:microsoft.com/office/officeart/2005/8/layout/default"/>
    <dgm:cxn modelId="{9B5EAE1F-DBDD-42B4-8907-10BE26A47A01}" type="presParOf" srcId="{6DECE7F0-D05D-403E-912D-729FCE41F6D6}" destId="{39927388-FA81-4897-9FB5-3751E52D29A1}" srcOrd="2" destOrd="0" presId="urn:microsoft.com/office/officeart/2005/8/layout/default"/>
    <dgm:cxn modelId="{BEF642C0-82EF-4A1F-9B5C-AA942BF7B5B8}" type="presParOf" srcId="{6DECE7F0-D05D-403E-912D-729FCE41F6D6}" destId="{2C1CC3B9-E1BB-46DA-A23F-62876358479B}" srcOrd="3" destOrd="0" presId="urn:microsoft.com/office/officeart/2005/8/layout/default"/>
    <dgm:cxn modelId="{C514884D-51E6-4D92-AB63-ED769DCE2957}" type="presParOf" srcId="{6DECE7F0-D05D-403E-912D-729FCE41F6D6}" destId="{19D04BD2-68EC-4CE0-8BC7-EB3BA688F48A}" srcOrd="4" destOrd="0" presId="urn:microsoft.com/office/officeart/2005/8/layout/default"/>
    <dgm:cxn modelId="{1BA28DEF-5B11-4111-B74F-891029E8E565}" type="presParOf" srcId="{6DECE7F0-D05D-403E-912D-729FCE41F6D6}" destId="{87576BF9-FCB1-4954-AD68-AC2752156B65}" srcOrd="5" destOrd="0" presId="urn:microsoft.com/office/officeart/2005/8/layout/default"/>
    <dgm:cxn modelId="{F8580F81-BA22-4FDB-9BA0-3B9F1F2E25E3}" type="presParOf" srcId="{6DECE7F0-D05D-403E-912D-729FCE41F6D6}" destId="{1A5479C8-2855-4D99-9F09-F701A2060C1C}" srcOrd="6" destOrd="0" presId="urn:microsoft.com/office/officeart/2005/8/layout/default"/>
    <dgm:cxn modelId="{CD86AB7D-EA73-4FC5-B1B0-292378570871}" type="presParOf" srcId="{6DECE7F0-D05D-403E-912D-729FCE41F6D6}" destId="{3A8C9460-55A5-4D81-85A1-BCC86E97E524}" srcOrd="7" destOrd="0" presId="urn:microsoft.com/office/officeart/2005/8/layout/default"/>
    <dgm:cxn modelId="{81D51201-C597-4428-B6D3-8F0E86679596}" type="presParOf" srcId="{6DECE7F0-D05D-403E-912D-729FCE41F6D6}" destId="{78349142-4DE1-4DC8-88A7-39E2669301E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B1980B-0774-4FBC-9201-AC5B3539363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6A0032-C604-45BD-8295-79F92D872F5A}">
      <dgm:prSet/>
      <dgm:spPr/>
      <dgm:t>
        <a:bodyPr/>
        <a:lstStyle/>
        <a:p>
          <a:pPr rtl="0"/>
          <a:r>
            <a:rPr lang="en-US" dirty="0"/>
            <a:t>Case management, placement, utilization management, visitation, transportation </a:t>
          </a:r>
        </a:p>
      </dgm:t>
    </dgm:pt>
    <dgm:pt modelId="{FB9D54DC-EED6-4C6C-872C-B1C1209EA2EC}" type="parTrans" cxnId="{7337C91D-B8CC-4CEA-9DCE-6922BF9601B6}">
      <dgm:prSet/>
      <dgm:spPr/>
      <dgm:t>
        <a:bodyPr/>
        <a:lstStyle/>
        <a:p>
          <a:endParaRPr lang="en-US"/>
        </a:p>
      </dgm:t>
    </dgm:pt>
    <dgm:pt modelId="{1278C2CB-81DD-41B5-86BF-F68B3E04074A}" type="sibTrans" cxnId="{7337C91D-B8CC-4CEA-9DCE-6922BF9601B6}">
      <dgm:prSet/>
      <dgm:spPr/>
      <dgm:t>
        <a:bodyPr/>
        <a:lstStyle/>
        <a:p>
          <a:endParaRPr lang="en-US"/>
        </a:p>
      </dgm:t>
    </dgm:pt>
    <dgm:pt modelId="{3CA7CE45-17AF-4D7B-BDEA-57F26EAAAAEC}">
      <dgm:prSet/>
      <dgm:spPr/>
      <dgm:t>
        <a:bodyPr/>
        <a:lstStyle/>
        <a:p>
          <a:pPr rtl="0"/>
          <a:r>
            <a:rPr lang="en-US" dirty="0"/>
            <a:t>Foster Home recruitment and licensing </a:t>
          </a:r>
        </a:p>
      </dgm:t>
    </dgm:pt>
    <dgm:pt modelId="{D713B4BD-1C05-41BF-9DC8-E495FBA3FC86}" type="parTrans" cxnId="{CA4FFE80-2F20-4BB1-A6FD-4A6D37FC8CB7}">
      <dgm:prSet/>
      <dgm:spPr/>
      <dgm:t>
        <a:bodyPr/>
        <a:lstStyle/>
        <a:p>
          <a:endParaRPr lang="en-US"/>
        </a:p>
      </dgm:t>
    </dgm:pt>
    <dgm:pt modelId="{3FD11BBC-E6AF-47F9-B761-97A14C36C6BC}" type="sibTrans" cxnId="{CA4FFE80-2F20-4BB1-A6FD-4A6D37FC8CB7}">
      <dgm:prSet/>
      <dgm:spPr/>
      <dgm:t>
        <a:bodyPr/>
        <a:lstStyle/>
        <a:p>
          <a:endParaRPr lang="en-US"/>
        </a:p>
      </dgm:t>
    </dgm:pt>
    <dgm:pt modelId="{F5B502DF-22BA-4900-A449-3C5B72E55CC4}">
      <dgm:prSet/>
      <dgm:spPr/>
      <dgm:t>
        <a:bodyPr/>
        <a:lstStyle/>
        <a:p>
          <a:pPr rtl="0"/>
          <a:r>
            <a:rPr lang="en-US" dirty="0"/>
            <a:t>Foster Home and Group Home payments</a:t>
          </a:r>
        </a:p>
      </dgm:t>
    </dgm:pt>
    <dgm:pt modelId="{42B0ABEF-EC11-4584-9E77-A26CD0EFE117}" type="parTrans" cxnId="{978443DD-719D-4BB9-B28A-16C6DF3C774B}">
      <dgm:prSet/>
      <dgm:spPr/>
      <dgm:t>
        <a:bodyPr/>
        <a:lstStyle/>
        <a:p>
          <a:endParaRPr lang="en-US"/>
        </a:p>
      </dgm:t>
    </dgm:pt>
    <dgm:pt modelId="{9024BB4B-EB99-4FA5-83BE-81BFE3D703DF}" type="sibTrans" cxnId="{978443DD-719D-4BB9-B28A-16C6DF3C774B}">
      <dgm:prSet/>
      <dgm:spPr/>
      <dgm:t>
        <a:bodyPr/>
        <a:lstStyle/>
        <a:p>
          <a:endParaRPr lang="en-US"/>
        </a:p>
      </dgm:t>
    </dgm:pt>
    <dgm:pt modelId="{3DD294DE-1DDE-478B-8399-EB05E9A790C7}">
      <dgm:prSet/>
      <dgm:spPr/>
      <dgm:t>
        <a:bodyPr/>
        <a:lstStyle/>
        <a:p>
          <a:pPr rtl="0"/>
          <a:r>
            <a:rPr lang="en-US" dirty="0"/>
            <a:t>Adoption promotion, recruitment, and support</a:t>
          </a:r>
        </a:p>
      </dgm:t>
    </dgm:pt>
    <dgm:pt modelId="{C078A7EA-3BD8-43A0-821F-3BBD2716217A}" type="parTrans" cxnId="{890D7A8D-2DCC-4392-8020-1BB1F38CBC40}">
      <dgm:prSet/>
      <dgm:spPr/>
      <dgm:t>
        <a:bodyPr/>
        <a:lstStyle/>
        <a:p>
          <a:endParaRPr lang="en-US"/>
        </a:p>
      </dgm:t>
    </dgm:pt>
    <dgm:pt modelId="{EF9CDAF3-3315-4E66-9D06-92DE2ECF12B0}" type="sibTrans" cxnId="{890D7A8D-2DCC-4392-8020-1BB1F38CBC40}">
      <dgm:prSet/>
      <dgm:spPr/>
      <dgm:t>
        <a:bodyPr/>
        <a:lstStyle/>
        <a:p>
          <a:endParaRPr lang="en-US"/>
        </a:p>
      </dgm:t>
    </dgm:pt>
    <dgm:pt modelId="{FA16BFD8-035D-47B8-8EA8-D74DAE0CAC86}">
      <dgm:prSet/>
      <dgm:spPr/>
      <dgm:t>
        <a:bodyPr/>
        <a:lstStyle/>
        <a:p>
          <a:pPr rtl="0"/>
          <a:r>
            <a:rPr lang="en-US" dirty="0"/>
            <a:t>Training for case managers, foster/adoptive parents, and other child welfare staff </a:t>
          </a:r>
        </a:p>
      </dgm:t>
    </dgm:pt>
    <dgm:pt modelId="{76ADE20F-66DC-48F2-9157-12C108FC54D9}" type="parTrans" cxnId="{3E505753-E752-42D8-91F2-3404C97BB063}">
      <dgm:prSet/>
      <dgm:spPr/>
      <dgm:t>
        <a:bodyPr/>
        <a:lstStyle/>
        <a:p>
          <a:endParaRPr lang="en-US"/>
        </a:p>
      </dgm:t>
    </dgm:pt>
    <dgm:pt modelId="{B7CDA27D-C970-4964-8331-E608952B83A2}" type="sibTrans" cxnId="{3E505753-E752-42D8-91F2-3404C97BB063}">
      <dgm:prSet/>
      <dgm:spPr/>
      <dgm:t>
        <a:bodyPr/>
        <a:lstStyle/>
        <a:p>
          <a:endParaRPr lang="en-US"/>
        </a:p>
      </dgm:t>
    </dgm:pt>
    <dgm:pt modelId="{73E270DC-E110-49B0-9D22-A0C8AE8F6095}">
      <dgm:prSet/>
      <dgm:spPr/>
      <dgm:t>
        <a:bodyPr/>
        <a:lstStyle/>
        <a:p>
          <a:pPr rtl="0"/>
          <a:r>
            <a:rPr lang="en-US" dirty="0"/>
            <a:t>Services to children and families such as safety management, family support </a:t>
          </a:r>
        </a:p>
      </dgm:t>
    </dgm:pt>
    <dgm:pt modelId="{DEA18337-34BD-41C7-B502-0D23658D9B3F}" type="parTrans" cxnId="{766A88A2-389B-4EB8-B214-82963FF2ADE7}">
      <dgm:prSet/>
      <dgm:spPr/>
      <dgm:t>
        <a:bodyPr/>
        <a:lstStyle/>
        <a:p>
          <a:endParaRPr lang="en-US"/>
        </a:p>
      </dgm:t>
    </dgm:pt>
    <dgm:pt modelId="{D58A8891-840A-4CCF-B824-BA23CCF6F8E6}" type="sibTrans" cxnId="{766A88A2-389B-4EB8-B214-82963FF2ADE7}">
      <dgm:prSet/>
      <dgm:spPr/>
      <dgm:t>
        <a:bodyPr/>
        <a:lstStyle/>
        <a:p>
          <a:endParaRPr lang="en-US"/>
        </a:p>
      </dgm:t>
    </dgm:pt>
    <dgm:pt modelId="{8F482B64-71DA-49D2-BD7B-B594EA64B635}">
      <dgm:prSet/>
      <dgm:spPr/>
      <dgm:t>
        <a:bodyPr/>
        <a:lstStyle/>
        <a:p>
          <a:pPr rtl="0"/>
          <a:r>
            <a:rPr lang="en-US" dirty="0"/>
            <a:t>Prevention services </a:t>
          </a:r>
        </a:p>
      </dgm:t>
    </dgm:pt>
    <dgm:pt modelId="{2B199807-7737-49CB-8C6C-0CABC6323001}" type="parTrans" cxnId="{9E820BE3-3E26-4398-9BC0-F7A1D3C1CA71}">
      <dgm:prSet/>
      <dgm:spPr/>
      <dgm:t>
        <a:bodyPr/>
        <a:lstStyle/>
        <a:p>
          <a:endParaRPr lang="en-US"/>
        </a:p>
      </dgm:t>
    </dgm:pt>
    <dgm:pt modelId="{0F1C8365-6BAE-43AE-9190-B91D512FAB78}" type="sibTrans" cxnId="{9E820BE3-3E26-4398-9BC0-F7A1D3C1CA71}">
      <dgm:prSet/>
      <dgm:spPr/>
      <dgm:t>
        <a:bodyPr/>
        <a:lstStyle/>
        <a:p>
          <a:endParaRPr lang="en-US"/>
        </a:p>
      </dgm:t>
    </dgm:pt>
    <dgm:pt modelId="{4FDBD54F-BE24-4565-8411-38113490A4F9}">
      <dgm:prSet/>
      <dgm:spPr/>
      <dgm:t>
        <a:bodyPr/>
        <a:lstStyle/>
        <a:p>
          <a:pPr rtl="0"/>
          <a:r>
            <a:rPr lang="en-US" dirty="0"/>
            <a:t>In-Home &amp; Out of Home Services, EBPs</a:t>
          </a:r>
        </a:p>
      </dgm:t>
    </dgm:pt>
    <dgm:pt modelId="{1B39D518-0307-4ABD-897F-0F526504E8A5}" type="parTrans" cxnId="{AE02A2EA-DEA5-4100-ADFD-CC0D1A774CBA}">
      <dgm:prSet/>
      <dgm:spPr/>
      <dgm:t>
        <a:bodyPr/>
        <a:lstStyle/>
        <a:p>
          <a:endParaRPr lang="en-US"/>
        </a:p>
      </dgm:t>
    </dgm:pt>
    <dgm:pt modelId="{51F25565-3627-46D8-B1D7-CD85E756BCFB}" type="sibTrans" cxnId="{AE02A2EA-DEA5-4100-ADFD-CC0D1A774CBA}">
      <dgm:prSet/>
      <dgm:spPr/>
      <dgm:t>
        <a:bodyPr/>
        <a:lstStyle/>
        <a:p>
          <a:endParaRPr lang="en-US"/>
        </a:p>
      </dgm:t>
    </dgm:pt>
    <dgm:pt modelId="{A2234007-D9B2-4346-9596-BBDC46FF1B12}">
      <dgm:prSet/>
      <dgm:spPr/>
      <dgm:t>
        <a:bodyPr/>
        <a:lstStyle/>
        <a:p>
          <a:pPr rtl="0"/>
          <a:r>
            <a:rPr lang="en-US" dirty="0"/>
            <a:t>Safety, Permanency, Well-Being, Strengthening Families</a:t>
          </a:r>
        </a:p>
      </dgm:t>
    </dgm:pt>
    <dgm:pt modelId="{0C3202F8-F05D-477B-9FBB-6BA63AE35F70}" type="parTrans" cxnId="{1B229430-6089-4B43-8175-A9C706DC16A7}">
      <dgm:prSet/>
      <dgm:spPr/>
      <dgm:t>
        <a:bodyPr/>
        <a:lstStyle/>
        <a:p>
          <a:endParaRPr lang="en-US"/>
        </a:p>
      </dgm:t>
    </dgm:pt>
    <dgm:pt modelId="{6B81F019-07BD-45F3-B509-6EADEA49B21C}" type="sibTrans" cxnId="{1B229430-6089-4B43-8175-A9C706DC16A7}">
      <dgm:prSet/>
      <dgm:spPr/>
      <dgm:t>
        <a:bodyPr/>
        <a:lstStyle/>
        <a:p>
          <a:endParaRPr lang="en-US"/>
        </a:p>
      </dgm:t>
    </dgm:pt>
    <dgm:pt modelId="{9E69663A-E412-4D21-9AAB-5CF6565E4C0D}" type="pres">
      <dgm:prSet presAssocID="{9EB1980B-0774-4FBC-9201-AC5B3539363C}" presName="diagram" presStyleCnt="0">
        <dgm:presLayoutVars>
          <dgm:dir/>
          <dgm:resizeHandles val="exact"/>
        </dgm:presLayoutVars>
      </dgm:prSet>
      <dgm:spPr/>
    </dgm:pt>
    <dgm:pt modelId="{E97AA424-C855-40AF-8442-121DC52D7DEC}" type="pres">
      <dgm:prSet presAssocID="{AF6A0032-C604-45BD-8295-79F92D872F5A}" presName="node" presStyleLbl="node1" presStyleIdx="0" presStyleCnt="9">
        <dgm:presLayoutVars>
          <dgm:bulletEnabled val="1"/>
        </dgm:presLayoutVars>
      </dgm:prSet>
      <dgm:spPr/>
    </dgm:pt>
    <dgm:pt modelId="{DF304D50-D496-440D-A008-EBBE33178C74}" type="pres">
      <dgm:prSet presAssocID="{1278C2CB-81DD-41B5-86BF-F68B3E04074A}" presName="sibTrans" presStyleCnt="0"/>
      <dgm:spPr/>
    </dgm:pt>
    <dgm:pt modelId="{A1DFEF02-B7DB-483C-B836-33BD6DBBC5F6}" type="pres">
      <dgm:prSet presAssocID="{3CA7CE45-17AF-4D7B-BDEA-57F26EAAAAEC}" presName="node" presStyleLbl="node1" presStyleIdx="1" presStyleCnt="9">
        <dgm:presLayoutVars>
          <dgm:bulletEnabled val="1"/>
        </dgm:presLayoutVars>
      </dgm:prSet>
      <dgm:spPr/>
    </dgm:pt>
    <dgm:pt modelId="{99E681C9-073B-4CEE-BAE4-C9EA28EEE8C0}" type="pres">
      <dgm:prSet presAssocID="{3FD11BBC-E6AF-47F9-B761-97A14C36C6BC}" presName="sibTrans" presStyleCnt="0"/>
      <dgm:spPr/>
    </dgm:pt>
    <dgm:pt modelId="{9D78961C-387F-492B-B797-0B38A22524CF}" type="pres">
      <dgm:prSet presAssocID="{F5B502DF-22BA-4900-A449-3C5B72E55CC4}" presName="node" presStyleLbl="node1" presStyleIdx="2" presStyleCnt="9">
        <dgm:presLayoutVars>
          <dgm:bulletEnabled val="1"/>
        </dgm:presLayoutVars>
      </dgm:prSet>
      <dgm:spPr/>
    </dgm:pt>
    <dgm:pt modelId="{13AA60DB-04C6-4883-98D1-1C11CDE3F560}" type="pres">
      <dgm:prSet presAssocID="{9024BB4B-EB99-4FA5-83BE-81BFE3D703DF}" presName="sibTrans" presStyleCnt="0"/>
      <dgm:spPr/>
    </dgm:pt>
    <dgm:pt modelId="{335D174F-4C54-4270-B9AA-D85C7AA7CF41}" type="pres">
      <dgm:prSet presAssocID="{3DD294DE-1DDE-478B-8399-EB05E9A790C7}" presName="node" presStyleLbl="node1" presStyleIdx="3" presStyleCnt="9">
        <dgm:presLayoutVars>
          <dgm:bulletEnabled val="1"/>
        </dgm:presLayoutVars>
      </dgm:prSet>
      <dgm:spPr/>
    </dgm:pt>
    <dgm:pt modelId="{C257462B-AF26-450C-AEB4-73F951EDF65D}" type="pres">
      <dgm:prSet presAssocID="{EF9CDAF3-3315-4E66-9D06-92DE2ECF12B0}" presName="sibTrans" presStyleCnt="0"/>
      <dgm:spPr/>
    </dgm:pt>
    <dgm:pt modelId="{3F83C00C-62BC-4673-B775-D04DB8F147ED}" type="pres">
      <dgm:prSet presAssocID="{FA16BFD8-035D-47B8-8EA8-D74DAE0CAC86}" presName="node" presStyleLbl="node1" presStyleIdx="4" presStyleCnt="9">
        <dgm:presLayoutVars>
          <dgm:bulletEnabled val="1"/>
        </dgm:presLayoutVars>
      </dgm:prSet>
      <dgm:spPr/>
    </dgm:pt>
    <dgm:pt modelId="{26CFA0E6-63C8-48B7-A995-13BA4FA47ED4}" type="pres">
      <dgm:prSet presAssocID="{B7CDA27D-C970-4964-8331-E608952B83A2}" presName="sibTrans" presStyleCnt="0"/>
      <dgm:spPr/>
    </dgm:pt>
    <dgm:pt modelId="{60E6F4CC-D797-4CEA-9A49-013149A6ACDE}" type="pres">
      <dgm:prSet presAssocID="{73E270DC-E110-49B0-9D22-A0C8AE8F6095}" presName="node" presStyleLbl="node1" presStyleIdx="5" presStyleCnt="9">
        <dgm:presLayoutVars>
          <dgm:bulletEnabled val="1"/>
        </dgm:presLayoutVars>
      </dgm:prSet>
      <dgm:spPr/>
    </dgm:pt>
    <dgm:pt modelId="{DBC5D6BE-8AA6-4F28-8F67-AD07DC1670CD}" type="pres">
      <dgm:prSet presAssocID="{D58A8891-840A-4CCF-B824-BA23CCF6F8E6}" presName="sibTrans" presStyleCnt="0"/>
      <dgm:spPr/>
    </dgm:pt>
    <dgm:pt modelId="{5BD0DFDC-A23A-4C6A-9E43-65188DE9F5A3}" type="pres">
      <dgm:prSet presAssocID="{8F482B64-71DA-49D2-BD7B-B594EA64B635}" presName="node" presStyleLbl="node1" presStyleIdx="6" presStyleCnt="9">
        <dgm:presLayoutVars>
          <dgm:bulletEnabled val="1"/>
        </dgm:presLayoutVars>
      </dgm:prSet>
      <dgm:spPr/>
    </dgm:pt>
    <dgm:pt modelId="{C7FE97EB-0A7D-456C-829D-DA1B2E1DCCB1}" type="pres">
      <dgm:prSet presAssocID="{0F1C8365-6BAE-43AE-9190-B91D512FAB78}" presName="sibTrans" presStyleCnt="0"/>
      <dgm:spPr/>
    </dgm:pt>
    <dgm:pt modelId="{0B9B9A38-2B38-4C00-A6D7-C81EF3B1947E}" type="pres">
      <dgm:prSet presAssocID="{4FDBD54F-BE24-4565-8411-38113490A4F9}" presName="node" presStyleLbl="node1" presStyleIdx="7" presStyleCnt="9">
        <dgm:presLayoutVars>
          <dgm:bulletEnabled val="1"/>
        </dgm:presLayoutVars>
      </dgm:prSet>
      <dgm:spPr/>
    </dgm:pt>
    <dgm:pt modelId="{7A676153-3030-449E-A6DF-2D536B59C9BC}" type="pres">
      <dgm:prSet presAssocID="{51F25565-3627-46D8-B1D7-CD85E756BCFB}" presName="sibTrans" presStyleCnt="0"/>
      <dgm:spPr/>
    </dgm:pt>
    <dgm:pt modelId="{CFEA3090-FC9D-4E71-B3AD-6C5061EB9760}" type="pres">
      <dgm:prSet presAssocID="{A2234007-D9B2-4346-9596-BBDC46FF1B12}" presName="node" presStyleLbl="node1" presStyleIdx="8" presStyleCnt="9">
        <dgm:presLayoutVars>
          <dgm:bulletEnabled val="1"/>
        </dgm:presLayoutVars>
      </dgm:prSet>
      <dgm:spPr/>
    </dgm:pt>
  </dgm:ptLst>
  <dgm:cxnLst>
    <dgm:cxn modelId="{7337C91D-B8CC-4CEA-9DCE-6922BF9601B6}" srcId="{9EB1980B-0774-4FBC-9201-AC5B3539363C}" destId="{AF6A0032-C604-45BD-8295-79F92D872F5A}" srcOrd="0" destOrd="0" parTransId="{FB9D54DC-EED6-4C6C-872C-B1C1209EA2EC}" sibTransId="{1278C2CB-81DD-41B5-86BF-F68B3E04074A}"/>
    <dgm:cxn modelId="{E2DE1B24-1248-4A49-A095-358A8F694F12}" type="presOf" srcId="{8F482B64-71DA-49D2-BD7B-B594EA64B635}" destId="{5BD0DFDC-A23A-4C6A-9E43-65188DE9F5A3}" srcOrd="0" destOrd="0" presId="urn:microsoft.com/office/officeart/2005/8/layout/default"/>
    <dgm:cxn modelId="{1B229430-6089-4B43-8175-A9C706DC16A7}" srcId="{9EB1980B-0774-4FBC-9201-AC5B3539363C}" destId="{A2234007-D9B2-4346-9596-BBDC46FF1B12}" srcOrd="8" destOrd="0" parTransId="{0C3202F8-F05D-477B-9FBB-6BA63AE35F70}" sibTransId="{6B81F019-07BD-45F3-B509-6EADEA49B21C}"/>
    <dgm:cxn modelId="{AFECFF3F-8063-4BFF-9E0B-1BD796323141}" type="presOf" srcId="{9EB1980B-0774-4FBC-9201-AC5B3539363C}" destId="{9E69663A-E412-4D21-9AAB-5CF6565E4C0D}" srcOrd="0" destOrd="0" presId="urn:microsoft.com/office/officeart/2005/8/layout/default"/>
    <dgm:cxn modelId="{2B37E95C-85FB-451D-BEF5-C6E5EE56FDE6}" type="presOf" srcId="{F5B502DF-22BA-4900-A449-3C5B72E55CC4}" destId="{9D78961C-387F-492B-B797-0B38A22524CF}" srcOrd="0" destOrd="0" presId="urn:microsoft.com/office/officeart/2005/8/layout/default"/>
    <dgm:cxn modelId="{3E505753-E752-42D8-91F2-3404C97BB063}" srcId="{9EB1980B-0774-4FBC-9201-AC5B3539363C}" destId="{FA16BFD8-035D-47B8-8EA8-D74DAE0CAC86}" srcOrd="4" destOrd="0" parTransId="{76ADE20F-66DC-48F2-9157-12C108FC54D9}" sibTransId="{B7CDA27D-C970-4964-8331-E608952B83A2}"/>
    <dgm:cxn modelId="{E3109655-76FF-4F3D-869B-13C41CFC38EF}" type="presOf" srcId="{FA16BFD8-035D-47B8-8EA8-D74DAE0CAC86}" destId="{3F83C00C-62BC-4673-B775-D04DB8F147ED}" srcOrd="0" destOrd="0" presId="urn:microsoft.com/office/officeart/2005/8/layout/default"/>
    <dgm:cxn modelId="{CA4FFE80-2F20-4BB1-A6FD-4A6D37FC8CB7}" srcId="{9EB1980B-0774-4FBC-9201-AC5B3539363C}" destId="{3CA7CE45-17AF-4D7B-BDEA-57F26EAAAAEC}" srcOrd="1" destOrd="0" parTransId="{D713B4BD-1C05-41BF-9DC8-E495FBA3FC86}" sibTransId="{3FD11BBC-E6AF-47F9-B761-97A14C36C6BC}"/>
    <dgm:cxn modelId="{31402B84-AC6B-47DB-A6FD-12CAD4DB179C}" type="presOf" srcId="{A2234007-D9B2-4346-9596-BBDC46FF1B12}" destId="{CFEA3090-FC9D-4E71-B3AD-6C5061EB9760}" srcOrd="0" destOrd="0" presId="urn:microsoft.com/office/officeart/2005/8/layout/default"/>
    <dgm:cxn modelId="{890D7A8D-2DCC-4392-8020-1BB1F38CBC40}" srcId="{9EB1980B-0774-4FBC-9201-AC5B3539363C}" destId="{3DD294DE-1DDE-478B-8399-EB05E9A790C7}" srcOrd="3" destOrd="0" parTransId="{C078A7EA-3BD8-43A0-821F-3BBD2716217A}" sibTransId="{EF9CDAF3-3315-4E66-9D06-92DE2ECF12B0}"/>
    <dgm:cxn modelId="{5C382992-BF89-45C4-8A4C-661735EE3F9F}" type="presOf" srcId="{3CA7CE45-17AF-4D7B-BDEA-57F26EAAAAEC}" destId="{A1DFEF02-B7DB-483C-B836-33BD6DBBC5F6}" srcOrd="0" destOrd="0" presId="urn:microsoft.com/office/officeart/2005/8/layout/default"/>
    <dgm:cxn modelId="{766A88A2-389B-4EB8-B214-82963FF2ADE7}" srcId="{9EB1980B-0774-4FBC-9201-AC5B3539363C}" destId="{73E270DC-E110-49B0-9D22-A0C8AE8F6095}" srcOrd="5" destOrd="0" parTransId="{DEA18337-34BD-41C7-B502-0D23658D9B3F}" sibTransId="{D58A8891-840A-4CCF-B824-BA23CCF6F8E6}"/>
    <dgm:cxn modelId="{43CDE9AA-A883-4906-BF47-8C7CB41621F2}" type="presOf" srcId="{73E270DC-E110-49B0-9D22-A0C8AE8F6095}" destId="{60E6F4CC-D797-4CEA-9A49-013149A6ACDE}" srcOrd="0" destOrd="0" presId="urn:microsoft.com/office/officeart/2005/8/layout/default"/>
    <dgm:cxn modelId="{844FE7C1-099C-4268-9667-FC0B06C3A940}" type="presOf" srcId="{AF6A0032-C604-45BD-8295-79F92D872F5A}" destId="{E97AA424-C855-40AF-8442-121DC52D7DEC}" srcOrd="0" destOrd="0" presId="urn:microsoft.com/office/officeart/2005/8/layout/default"/>
    <dgm:cxn modelId="{978443DD-719D-4BB9-B28A-16C6DF3C774B}" srcId="{9EB1980B-0774-4FBC-9201-AC5B3539363C}" destId="{F5B502DF-22BA-4900-A449-3C5B72E55CC4}" srcOrd="2" destOrd="0" parTransId="{42B0ABEF-EC11-4584-9E77-A26CD0EFE117}" sibTransId="{9024BB4B-EB99-4FA5-83BE-81BFE3D703DF}"/>
    <dgm:cxn modelId="{A9E246DF-A1AC-4409-9DCE-B37575931F63}" type="presOf" srcId="{4FDBD54F-BE24-4565-8411-38113490A4F9}" destId="{0B9B9A38-2B38-4C00-A6D7-C81EF3B1947E}" srcOrd="0" destOrd="0" presId="urn:microsoft.com/office/officeart/2005/8/layout/default"/>
    <dgm:cxn modelId="{9E820BE3-3E26-4398-9BC0-F7A1D3C1CA71}" srcId="{9EB1980B-0774-4FBC-9201-AC5B3539363C}" destId="{8F482B64-71DA-49D2-BD7B-B594EA64B635}" srcOrd="6" destOrd="0" parTransId="{2B199807-7737-49CB-8C6C-0CABC6323001}" sibTransId="{0F1C8365-6BAE-43AE-9190-B91D512FAB78}"/>
    <dgm:cxn modelId="{D82225EA-550A-4BD2-B9F8-E8C7CF7B0980}" type="presOf" srcId="{3DD294DE-1DDE-478B-8399-EB05E9A790C7}" destId="{335D174F-4C54-4270-B9AA-D85C7AA7CF41}" srcOrd="0" destOrd="0" presId="urn:microsoft.com/office/officeart/2005/8/layout/default"/>
    <dgm:cxn modelId="{AE02A2EA-DEA5-4100-ADFD-CC0D1A774CBA}" srcId="{9EB1980B-0774-4FBC-9201-AC5B3539363C}" destId="{4FDBD54F-BE24-4565-8411-38113490A4F9}" srcOrd="7" destOrd="0" parTransId="{1B39D518-0307-4ABD-897F-0F526504E8A5}" sibTransId="{51F25565-3627-46D8-B1D7-CD85E756BCFB}"/>
    <dgm:cxn modelId="{07CBAE85-2C5F-4250-ADA6-B7474A4737C6}" type="presParOf" srcId="{9E69663A-E412-4D21-9AAB-5CF6565E4C0D}" destId="{E97AA424-C855-40AF-8442-121DC52D7DEC}" srcOrd="0" destOrd="0" presId="urn:microsoft.com/office/officeart/2005/8/layout/default"/>
    <dgm:cxn modelId="{5A6CF9FE-E841-453D-B1D0-30424B20F107}" type="presParOf" srcId="{9E69663A-E412-4D21-9AAB-5CF6565E4C0D}" destId="{DF304D50-D496-440D-A008-EBBE33178C74}" srcOrd="1" destOrd="0" presId="urn:microsoft.com/office/officeart/2005/8/layout/default"/>
    <dgm:cxn modelId="{6FFE9F97-2DA5-405D-A213-BBA0D6194822}" type="presParOf" srcId="{9E69663A-E412-4D21-9AAB-5CF6565E4C0D}" destId="{A1DFEF02-B7DB-483C-B836-33BD6DBBC5F6}" srcOrd="2" destOrd="0" presId="urn:microsoft.com/office/officeart/2005/8/layout/default"/>
    <dgm:cxn modelId="{846101C8-847D-47CA-8DFC-4C396615FB61}" type="presParOf" srcId="{9E69663A-E412-4D21-9AAB-5CF6565E4C0D}" destId="{99E681C9-073B-4CEE-BAE4-C9EA28EEE8C0}" srcOrd="3" destOrd="0" presId="urn:microsoft.com/office/officeart/2005/8/layout/default"/>
    <dgm:cxn modelId="{3EB8C8B1-BB3A-4813-A6E4-AC60B5FEEC90}" type="presParOf" srcId="{9E69663A-E412-4D21-9AAB-5CF6565E4C0D}" destId="{9D78961C-387F-492B-B797-0B38A22524CF}" srcOrd="4" destOrd="0" presId="urn:microsoft.com/office/officeart/2005/8/layout/default"/>
    <dgm:cxn modelId="{2E6495F4-86AC-48FD-A460-35A1901EEE91}" type="presParOf" srcId="{9E69663A-E412-4D21-9AAB-5CF6565E4C0D}" destId="{13AA60DB-04C6-4883-98D1-1C11CDE3F560}" srcOrd="5" destOrd="0" presId="urn:microsoft.com/office/officeart/2005/8/layout/default"/>
    <dgm:cxn modelId="{77FA6734-E02D-44EE-B080-AF1215F8A671}" type="presParOf" srcId="{9E69663A-E412-4D21-9AAB-5CF6565E4C0D}" destId="{335D174F-4C54-4270-B9AA-D85C7AA7CF41}" srcOrd="6" destOrd="0" presId="urn:microsoft.com/office/officeart/2005/8/layout/default"/>
    <dgm:cxn modelId="{FC605C5E-5FBD-4EA0-B167-E596B4E85A18}" type="presParOf" srcId="{9E69663A-E412-4D21-9AAB-5CF6565E4C0D}" destId="{C257462B-AF26-450C-AEB4-73F951EDF65D}" srcOrd="7" destOrd="0" presId="urn:microsoft.com/office/officeart/2005/8/layout/default"/>
    <dgm:cxn modelId="{48C62F41-6A3E-4673-ACBC-A742A71990CC}" type="presParOf" srcId="{9E69663A-E412-4D21-9AAB-5CF6565E4C0D}" destId="{3F83C00C-62BC-4673-B775-D04DB8F147ED}" srcOrd="8" destOrd="0" presId="urn:microsoft.com/office/officeart/2005/8/layout/default"/>
    <dgm:cxn modelId="{D9CCD211-2660-494B-83FB-D1872FCA8E1D}" type="presParOf" srcId="{9E69663A-E412-4D21-9AAB-5CF6565E4C0D}" destId="{26CFA0E6-63C8-48B7-A995-13BA4FA47ED4}" srcOrd="9" destOrd="0" presId="urn:microsoft.com/office/officeart/2005/8/layout/default"/>
    <dgm:cxn modelId="{1FC3CD52-B680-4B32-81A9-395246B7B55F}" type="presParOf" srcId="{9E69663A-E412-4D21-9AAB-5CF6565E4C0D}" destId="{60E6F4CC-D797-4CEA-9A49-013149A6ACDE}" srcOrd="10" destOrd="0" presId="urn:microsoft.com/office/officeart/2005/8/layout/default"/>
    <dgm:cxn modelId="{1C09B04C-CFEE-42FB-A543-30E4D97C6E25}" type="presParOf" srcId="{9E69663A-E412-4D21-9AAB-5CF6565E4C0D}" destId="{DBC5D6BE-8AA6-4F28-8F67-AD07DC1670CD}" srcOrd="11" destOrd="0" presId="urn:microsoft.com/office/officeart/2005/8/layout/default"/>
    <dgm:cxn modelId="{A94CBC4D-0994-4A7B-AF2D-2FB7A2AB4D57}" type="presParOf" srcId="{9E69663A-E412-4D21-9AAB-5CF6565E4C0D}" destId="{5BD0DFDC-A23A-4C6A-9E43-65188DE9F5A3}" srcOrd="12" destOrd="0" presId="urn:microsoft.com/office/officeart/2005/8/layout/default"/>
    <dgm:cxn modelId="{BA8CBAD0-DBC7-4E86-8286-EF3375CB55D1}" type="presParOf" srcId="{9E69663A-E412-4D21-9AAB-5CF6565E4C0D}" destId="{C7FE97EB-0A7D-456C-829D-DA1B2E1DCCB1}" srcOrd="13" destOrd="0" presId="urn:microsoft.com/office/officeart/2005/8/layout/default"/>
    <dgm:cxn modelId="{1EDC74F2-737D-4BDB-BF22-C7FD0D772F27}" type="presParOf" srcId="{9E69663A-E412-4D21-9AAB-5CF6565E4C0D}" destId="{0B9B9A38-2B38-4C00-A6D7-C81EF3B1947E}" srcOrd="14" destOrd="0" presId="urn:microsoft.com/office/officeart/2005/8/layout/default"/>
    <dgm:cxn modelId="{C40FAF28-6C17-4C53-B54B-5AB98D49D251}" type="presParOf" srcId="{9E69663A-E412-4D21-9AAB-5CF6565E4C0D}" destId="{7A676153-3030-449E-A6DF-2D536B59C9BC}" srcOrd="15" destOrd="0" presId="urn:microsoft.com/office/officeart/2005/8/layout/default"/>
    <dgm:cxn modelId="{35952C9F-4FFB-4AC3-ACA2-EC649C082C9D}" type="presParOf" srcId="{9E69663A-E412-4D21-9AAB-5CF6565E4C0D}" destId="{CFEA3090-FC9D-4E71-B3AD-6C5061EB9760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395A7D-E299-489D-8D90-C254AEE1222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499993-1AFE-482E-A3D3-8D840F1CCC80}">
      <dgm:prSet/>
      <dgm:spPr/>
      <dgm:t>
        <a:bodyPr/>
        <a:lstStyle/>
        <a:p>
          <a:pPr rtl="0"/>
          <a:r>
            <a:rPr lang="en-US" b="1" dirty="0"/>
            <a:t>Access - </a:t>
          </a:r>
          <a:r>
            <a:rPr lang="en-US" dirty="0"/>
            <a:t>Timely and appropriate</a:t>
          </a:r>
        </a:p>
      </dgm:t>
    </dgm:pt>
    <dgm:pt modelId="{392FE5B7-CCEE-45CE-992E-B1BE639F8BD5}" type="parTrans" cxnId="{C70CDA58-9AAE-4EB7-A4E7-9940B36547FE}">
      <dgm:prSet/>
      <dgm:spPr/>
      <dgm:t>
        <a:bodyPr/>
        <a:lstStyle/>
        <a:p>
          <a:endParaRPr lang="en-US"/>
        </a:p>
      </dgm:t>
    </dgm:pt>
    <dgm:pt modelId="{42A680BC-25C5-4411-8911-3CC279166ABA}" type="sibTrans" cxnId="{C70CDA58-9AAE-4EB7-A4E7-9940B36547FE}">
      <dgm:prSet/>
      <dgm:spPr/>
      <dgm:t>
        <a:bodyPr/>
        <a:lstStyle/>
        <a:p>
          <a:endParaRPr lang="en-US"/>
        </a:p>
      </dgm:t>
    </dgm:pt>
    <dgm:pt modelId="{99388688-BEB4-4274-A6B4-F4AAC7242954}">
      <dgm:prSet/>
      <dgm:spPr/>
      <dgm:t>
        <a:bodyPr/>
        <a:lstStyle/>
        <a:p>
          <a:pPr rtl="0"/>
          <a:r>
            <a:rPr lang="en-US" b="1" dirty="0"/>
            <a:t>Quality </a:t>
          </a:r>
          <a:r>
            <a:rPr lang="en-US" b="0" dirty="0"/>
            <a:t>of Services &amp; Operations  </a:t>
          </a:r>
        </a:p>
      </dgm:t>
    </dgm:pt>
    <dgm:pt modelId="{0853572D-4107-46E3-A254-CDCC14AF5352}" type="parTrans" cxnId="{3DBEA9E4-DE0C-4A95-8291-334736E88466}">
      <dgm:prSet/>
      <dgm:spPr/>
      <dgm:t>
        <a:bodyPr/>
        <a:lstStyle/>
        <a:p>
          <a:endParaRPr lang="en-US"/>
        </a:p>
      </dgm:t>
    </dgm:pt>
    <dgm:pt modelId="{F2E146BB-6A16-40A0-8090-E80E127CD2C1}" type="sibTrans" cxnId="{3DBEA9E4-DE0C-4A95-8291-334736E88466}">
      <dgm:prSet/>
      <dgm:spPr/>
      <dgm:t>
        <a:bodyPr/>
        <a:lstStyle/>
        <a:p>
          <a:endParaRPr lang="en-US"/>
        </a:p>
      </dgm:t>
    </dgm:pt>
    <dgm:pt modelId="{8182DFDB-03E1-40F1-95D9-1883214E62A7}">
      <dgm:prSet/>
      <dgm:spPr/>
      <dgm:t>
        <a:bodyPr/>
        <a:lstStyle/>
        <a:p>
          <a:pPr rtl="0"/>
          <a:r>
            <a:rPr lang="en-US" b="1" dirty="0"/>
            <a:t>Coordinate</a:t>
          </a:r>
          <a:r>
            <a:rPr lang="en-US" dirty="0"/>
            <a:t> Services with other agencies</a:t>
          </a:r>
        </a:p>
      </dgm:t>
    </dgm:pt>
    <dgm:pt modelId="{08CA2FC1-3B99-424B-A958-398BEC38CC32}" type="parTrans" cxnId="{E33186E6-0C12-44A4-A1B5-48149AB0F0E5}">
      <dgm:prSet/>
      <dgm:spPr/>
      <dgm:t>
        <a:bodyPr/>
        <a:lstStyle/>
        <a:p>
          <a:endParaRPr lang="en-US"/>
        </a:p>
      </dgm:t>
    </dgm:pt>
    <dgm:pt modelId="{B1773147-57F9-4A20-AF0B-0C74EDF96CA4}" type="sibTrans" cxnId="{E33186E6-0C12-44A4-A1B5-48149AB0F0E5}">
      <dgm:prSet/>
      <dgm:spPr/>
      <dgm:t>
        <a:bodyPr/>
        <a:lstStyle/>
        <a:p>
          <a:endParaRPr lang="en-US"/>
        </a:p>
      </dgm:t>
    </dgm:pt>
    <dgm:pt modelId="{B20CB04C-AD30-4A03-A79C-3405CD6D7FDF}">
      <dgm:prSet/>
      <dgm:spPr/>
      <dgm:t>
        <a:bodyPr/>
        <a:lstStyle/>
        <a:p>
          <a:pPr rtl="0"/>
          <a:r>
            <a:rPr lang="en-US" b="1" dirty="0"/>
            <a:t>Engagement</a:t>
          </a:r>
          <a:r>
            <a:rPr lang="en-US" dirty="0"/>
            <a:t> &amp; Satisfaction of youth &amp; families</a:t>
          </a:r>
        </a:p>
      </dgm:t>
    </dgm:pt>
    <dgm:pt modelId="{98676068-608B-4812-A91F-91DEB7EE2498}" type="parTrans" cxnId="{AB6EAB31-F9CD-442A-BE40-D022D6E35E91}">
      <dgm:prSet/>
      <dgm:spPr/>
      <dgm:t>
        <a:bodyPr/>
        <a:lstStyle/>
        <a:p>
          <a:endParaRPr lang="en-US"/>
        </a:p>
      </dgm:t>
    </dgm:pt>
    <dgm:pt modelId="{A50ED8A4-E56E-4B74-8BAE-3206F1A68216}" type="sibTrans" cxnId="{AB6EAB31-F9CD-442A-BE40-D022D6E35E91}">
      <dgm:prSet/>
      <dgm:spPr/>
      <dgm:t>
        <a:bodyPr/>
        <a:lstStyle/>
        <a:p>
          <a:endParaRPr lang="en-US"/>
        </a:p>
      </dgm:t>
    </dgm:pt>
    <dgm:pt modelId="{2D3E5740-53DD-475C-82D8-212BD1314978}">
      <dgm:prSet/>
      <dgm:spPr/>
      <dgm:t>
        <a:bodyPr/>
        <a:lstStyle/>
        <a:p>
          <a:pPr rtl="0"/>
          <a:r>
            <a:rPr lang="en-US" b="1" dirty="0"/>
            <a:t>Outcomes </a:t>
          </a:r>
          <a:r>
            <a:rPr lang="en-US" dirty="0"/>
            <a:t>for youth &amp; families that show positive trends</a:t>
          </a:r>
        </a:p>
      </dgm:t>
    </dgm:pt>
    <dgm:pt modelId="{BF72E176-1325-4776-A858-23AF4BECA1B5}" type="parTrans" cxnId="{E443595C-15DA-46C8-A212-2A28B15736CC}">
      <dgm:prSet/>
      <dgm:spPr/>
      <dgm:t>
        <a:bodyPr/>
        <a:lstStyle/>
        <a:p>
          <a:endParaRPr lang="en-US"/>
        </a:p>
      </dgm:t>
    </dgm:pt>
    <dgm:pt modelId="{55410058-840B-4FFF-B699-B7BFCF324409}" type="sibTrans" cxnId="{E443595C-15DA-46C8-A212-2A28B15736CC}">
      <dgm:prSet/>
      <dgm:spPr/>
      <dgm:t>
        <a:bodyPr/>
        <a:lstStyle/>
        <a:p>
          <a:endParaRPr lang="en-US"/>
        </a:p>
      </dgm:t>
    </dgm:pt>
    <dgm:pt modelId="{F7854D73-212F-424B-A01B-605BF1D7E976}">
      <dgm:prSet/>
      <dgm:spPr/>
      <dgm:t>
        <a:bodyPr/>
        <a:lstStyle/>
        <a:p>
          <a:pPr rtl="0"/>
          <a:r>
            <a:rPr lang="en-US" b="1" dirty="0"/>
            <a:t>Cost</a:t>
          </a:r>
          <a:r>
            <a:rPr lang="en-US" dirty="0"/>
            <a:t> of services and  overhead</a:t>
          </a:r>
        </a:p>
      </dgm:t>
    </dgm:pt>
    <dgm:pt modelId="{AE354592-62D0-498A-AF42-A52F348EE780}" type="parTrans" cxnId="{52BCD66B-0C8C-4A34-A6CF-CA9F7191F192}">
      <dgm:prSet/>
      <dgm:spPr/>
      <dgm:t>
        <a:bodyPr/>
        <a:lstStyle/>
        <a:p>
          <a:endParaRPr lang="en-US"/>
        </a:p>
      </dgm:t>
    </dgm:pt>
    <dgm:pt modelId="{42876F59-A7DA-4F05-BC77-6537CCD808F5}" type="sibTrans" cxnId="{52BCD66B-0C8C-4A34-A6CF-CA9F7191F192}">
      <dgm:prSet/>
      <dgm:spPr/>
      <dgm:t>
        <a:bodyPr/>
        <a:lstStyle/>
        <a:p>
          <a:endParaRPr lang="en-US"/>
        </a:p>
      </dgm:t>
    </dgm:pt>
    <dgm:pt modelId="{BF8CE3CD-20FF-409E-AE10-37A2805569E5}" type="pres">
      <dgm:prSet presAssocID="{17395A7D-E299-489D-8D90-C254AEE12220}" presName="compositeShape" presStyleCnt="0">
        <dgm:presLayoutVars>
          <dgm:chMax val="7"/>
          <dgm:dir/>
          <dgm:resizeHandles val="exact"/>
        </dgm:presLayoutVars>
      </dgm:prSet>
      <dgm:spPr/>
    </dgm:pt>
    <dgm:pt modelId="{FD658BFF-C8CE-4B4F-B09C-586E7DA07F5F}" type="pres">
      <dgm:prSet presAssocID="{87499993-1AFE-482E-A3D3-8D840F1CCC80}" presName="circ1" presStyleLbl="vennNode1" presStyleIdx="0" presStyleCnt="6"/>
      <dgm:spPr/>
    </dgm:pt>
    <dgm:pt modelId="{C557D2B3-29F6-44EB-8728-46367BEF135F}" type="pres">
      <dgm:prSet presAssocID="{87499993-1AFE-482E-A3D3-8D840F1CCC8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076C9F0-A199-420E-968A-69A6D79F360C}" type="pres">
      <dgm:prSet presAssocID="{99388688-BEB4-4274-A6B4-F4AAC7242954}" presName="circ2" presStyleLbl="vennNode1" presStyleIdx="1" presStyleCnt="6"/>
      <dgm:spPr/>
    </dgm:pt>
    <dgm:pt modelId="{DD25B626-5531-4AED-8901-2734D896419D}" type="pres">
      <dgm:prSet presAssocID="{99388688-BEB4-4274-A6B4-F4AAC724295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F73860E-9F37-452C-A69E-FD0BDDFF6489}" type="pres">
      <dgm:prSet presAssocID="{8182DFDB-03E1-40F1-95D9-1883214E62A7}" presName="circ3" presStyleLbl="vennNode1" presStyleIdx="2" presStyleCnt="6"/>
      <dgm:spPr/>
    </dgm:pt>
    <dgm:pt modelId="{FFF0989A-A6E8-452D-8128-FB065D85E7E7}" type="pres">
      <dgm:prSet presAssocID="{8182DFDB-03E1-40F1-95D9-1883214E62A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C79C22E-177D-4306-91CF-CA8644635CBA}" type="pres">
      <dgm:prSet presAssocID="{B20CB04C-AD30-4A03-A79C-3405CD6D7FDF}" presName="circ4" presStyleLbl="vennNode1" presStyleIdx="3" presStyleCnt="6"/>
      <dgm:spPr/>
    </dgm:pt>
    <dgm:pt modelId="{34F0727D-EA99-4A0A-80EF-28182D1D50C9}" type="pres">
      <dgm:prSet presAssocID="{B20CB04C-AD30-4A03-A79C-3405CD6D7FDF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1482CA7-3AD6-47BA-99AE-A508C45C30B0}" type="pres">
      <dgm:prSet presAssocID="{2D3E5740-53DD-475C-82D8-212BD1314978}" presName="circ5" presStyleLbl="vennNode1" presStyleIdx="4" presStyleCnt="6"/>
      <dgm:spPr/>
    </dgm:pt>
    <dgm:pt modelId="{03218131-0912-45F8-9668-37CF337107A5}" type="pres">
      <dgm:prSet presAssocID="{2D3E5740-53DD-475C-82D8-212BD1314978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71C70A4-ECC0-443D-975A-BB7767685921}" type="pres">
      <dgm:prSet presAssocID="{F7854D73-212F-424B-A01B-605BF1D7E976}" presName="circ6" presStyleLbl="vennNode1" presStyleIdx="5" presStyleCnt="6"/>
      <dgm:spPr/>
    </dgm:pt>
    <dgm:pt modelId="{740BC046-42DD-4B85-8DD5-BD32A845544E}" type="pres">
      <dgm:prSet presAssocID="{F7854D73-212F-424B-A01B-605BF1D7E976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B6EAB31-F9CD-442A-BE40-D022D6E35E91}" srcId="{17395A7D-E299-489D-8D90-C254AEE12220}" destId="{B20CB04C-AD30-4A03-A79C-3405CD6D7FDF}" srcOrd="3" destOrd="0" parTransId="{98676068-608B-4812-A91F-91DEB7EE2498}" sibTransId="{A50ED8A4-E56E-4B74-8BAE-3206F1A68216}"/>
    <dgm:cxn modelId="{E443595C-15DA-46C8-A212-2A28B15736CC}" srcId="{17395A7D-E299-489D-8D90-C254AEE12220}" destId="{2D3E5740-53DD-475C-82D8-212BD1314978}" srcOrd="4" destOrd="0" parTransId="{BF72E176-1325-4776-A858-23AF4BECA1B5}" sibTransId="{55410058-840B-4FFF-B699-B7BFCF324409}"/>
    <dgm:cxn modelId="{52BCD66B-0C8C-4A34-A6CF-CA9F7191F192}" srcId="{17395A7D-E299-489D-8D90-C254AEE12220}" destId="{F7854D73-212F-424B-A01B-605BF1D7E976}" srcOrd="5" destOrd="0" parTransId="{AE354592-62D0-498A-AF42-A52F348EE780}" sibTransId="{42876F59-A7DA-4F05-BC77-6537CCD808F5}"/>
    <dgm:cxn modelId="{C70CDA58-9AAE-4EB7-A4E7-9940B36547FE}" srcId="{17395A7D-E299-489D-8D90-C254AEE12220}" destId="{87499993-1AFE-482E-A3D3-8D840F1CCC80}" srcOrd="0" destOrd="0" parTransId="{392FE5B7-CCEE-45CE-992E-B1BE639F8BD5}" sibTransId="{42A680BC-25C5-4411-8911-3CC279166ABA}"/>
    <dgm:cxn modelId="{B533B383-F8F6-490B-AC87-A2E9571FF503}" type="presOf" srcId="{F7854D73-212F-424B-A01B-605BF1D7E976}" destId="{740BC046-42DD-4B85-8DD5-BD32A845544E}" srcOrd="0" destOrd="0" presId="urn:microsoft.com/office/officeart/2005/8/layout/venn1"/>
    <dgm:cxn modelId="{CC9B7E8A-93A5-4A8D-94CE-9C1C1E7A0A51}" type="presOf" srcId="{99388688-BEB4-4274-A6B4-F4AAC7242954}" destId="{DD25B626-5531-4AED-8901-2734D896419D}" srcOrd="0" destOrd="0" presId="urn:microsoft.com/office/officeart/2005/8/layout/venn1"/>
    <dgm:cxn modelId="{C973828B-393D-415E-ADBD-64EAE70552D6}" type="presOf" srcId="{17395A7D-E299-489D-8D90-C254AEE12220}" destId="{BF8CE3CD-20FF-409E-AE10-37A2805569E5}" srcOrd="0" destOrd="0" presId="urn:microsoft.com/office/officeart/2005/8/layout/venn1"/>
    <dgm:cxn modelId="{28EED68D-D6DE-4FE8-ABD5-46D957EA1D85}" type="presOf" srcId="{2D3E5740-53DD-475C-82D8-212BD1314978}" destId="{03218131-0912-45F8-9668-37CF337107A5}" srcOrd="0" destOrd="0" presId="urn:microsoft.com/office/officeart/2005/8/layout/venn1"/>
    <dgm:cxn modelId="{5A2258A5-19CE-44EA-BB92-A1BA50042864}" type="presOf" srcId="{B20CB04C-AD30-4A03-A79C-3405CD6D7FDF}" destId="{34F0727D-EA99-4A0A-80EF-28182D1D50C9}" srcOrd="0" destOrd="0" presId="urn:microsoft.com/office/officeart/2005/8/layout/venn1"/>
    <dgm:cxn modelId="{D6FD05AA-8941-44A3-9183-830BE1BD5E85}" type="presOf" srcId="{8182DFDB-03E1-40F1-95D9-1883214E62A7}" destId="{FFF0989A-A6E8-452D-8128-FB065D85E7E7}" srcOrd="0" destOrd="0" presId="urn:microsoft.com/office/officeart/2005/8/layout/venn1"/>
    <dgm:cxn modelId="{D53490CC-7019-4AC8-B2B1-4AB67BF54CF6}" type="presOf" srcId="{87499993-1AFE-482E-A3D3-8D840F1CCC80}" destId="{C557D2B3-29F6-44EB-8728-46367BEF135F}" srcOrd="0" destOrd="0" presId="urn:microsoft.com/office/officeart/2005/8/layout/venn1"/>
    <dgm:cxn modelId="{3DBEA9E4-DE0C-4A95-8291-334736E88466}" srcId="{17395A7D-E299-489D-8D90-C254AEE12220}" destId="{99388688-BEB4-4274-A6B4-F4AAC7242954}" srcOrd="1" destOrd="0" parTransId="{0853572D-4107-46E3-A254-CDCC14AF5352}" sibTransId="{F2E146BB-6A16-40A0-8090-E80E127CD2C1}"/>
    <dgm:cxn modelId="{E33186E6-0C12-44A4-A1B5-48149AB0F0E5}" srcId="{17395A7D-E299-489D-8D90-C254AEE12220}" destId="{8182DFDB-03E1-40F1-95D9-1883214E62A7}" srcOrd="2" destOrd="0" parTransId="{08CA2FC1-3B99-424B-A958-398BEC38CC32}" sibTransId="{B1773147-57F9-4A20-AF0B-0C74EDF96CA4}"/>
    <dgm:cxn modelId="{BE41C4F3-3726-4E2A-AF94-5E441807E79E}" type="presParOf" srcId="{BF8CE3CD-20FF-409E-AE10-37A2805569E5}" destId="{FD658BFF-C8CE-4B4F-B09C-586E7DA07F5F}" srcOrd="0" destOrd="0" presId="urn:microsoft.com/office/officeart/2005/8/layout/venn1"/>
    <dgm:cxn modelId="{B5AA64D2-1335-483B-AF0D-12667364E838}" type="presParOf" srcId="{BF8CE3CD-20FF-409E-AE10-37A2805569E5}" destId="{C557D2B3-29F6-44EB-8728-46367BEF135F}" srcOrd="1" destOrd="0" presId="urn:microsoft.com/office/officeart/2005/8/layout/venn1"/>
    <dgm:cxn modelId="{595754C8-F667-47FF-966F-5FD9875F01EB}" type="presParOf" srcId="{BF8CE3CD-20FF-409E-AE10-37A2805569E5}" destId="{4076C9F0-A199-420E-968A-69A6D79F360C}" srcOrd="2" destOrd="0" presId="urn:microsoft.com/office/officeart/2005/8/layout/venn1"/>
    <dgm:cxn modelId="{7F6B8C5B-3EE2-4265-83F8-20EE2DC796AD}" type="presParOf" srcId="{BF8CE3CD-20FF-409E-AE10-37A2805569E5}" destId="{DD25B626-5531-4AED-8901-2734D896419D}" srcOrd="3" destOrd="0" presId="urn:microsoft.com/office/officeart/2005/8/layout/venn1"/>
    <dgm:cxn modelId="{81BFC070-B1EC-459D-B448-918201263D09}" type="presParOf" srcId="{BF8CE3CD-20FF-409E-AE10-37A2805569E5}" destId="{5F73860E-9F37-452C-A69E-FD0BDDFF6489}" srcOrd="4" destOrd="0" presId="urn:microsoft.com/office/officeart/2005/8/layout/venn1"/>
    <dgm:cxn modelId="{CAF87ECD-2261-4502-BB07-A98561680C04}" type="presParOf" srcId="{BF8CE3CD-20FF-409E-AE10-37A2805569E5}" destId="{FFF0989A-A6E8-452D-8128-FB065D85E7E7}" srcOrd="5" destOrd="0" presId="urn:microsoft.com/office/officeart/2005/8/layout/venn1"/>
    <dgm:cxn modelId="{AA78F029-5B73-429B-9B84-94931AEE9271}" type="presParOf" srcId="{BF8CE3CD-20FF-409E-AE10-37A2805569E5}" destId="{4C79C22E-177D-4306-91CF-CA8644635CBA}" srcOrd="6" destOrd="0" presId="urn:microsoft.com/office/officeart/2005/8/layout/venn1"/>
    <dgm:cxn modelId="{83BCD25D-30CD-44FC-BF9A-C23635902D72}" type="presParOf" srcId="{BF8CE3CD-20FF-409E-AE10-37A2805569E5}" destId="{34F0727D-EA99-4A0A-80EF-28182D1D50C9}" srcOrd="7" destOrd="0" presId="urn:microsoft.com/office/officeart/2005/8/layout/venn1"/>
    <dgm:cxn modelId="{E4C1AA85-2F6E-47D4-91C6-5F209105ABA8}" type="presParOf" srcId="{BF8CE3CD-20FF-409E-AE10-37A2805569E5}" destId="{C1482CA7-3AD6-47BA-99AE-A508C45C30B0}" srcOrd="8" destOrd="0" presId="urn:microsoft.com/office/officeart/2005/8/layout/venn1"/>
    <dgm:cxn modelId="{07486FE7-938F-4A35-82D0-0E3E1622CBA3}" type="presParOf" srcId="{BF8CE3CD-20FF-409E-AE10-37A2805569E5}" destId="{03218131-0912-45F8-9668-37CF337107A5}" srcOrd="9" destOrd="0" presId="urn:microsoft.com/office/officeart/2005/8/layout/venn1"/>
    <dgm:cxn modelId="{AA9A7C64-EF60-46D7-A0F8-42A49B3DEA67}" type="presParOf" srcId="{BF8CE3CD-20FF-409E-AE10-37A2805569E5}" destId="{F71C70A4-ECC0-443D-975A-BB7767685921}" srcOrd="10" destOrd="0" presId="urn:microsoft.com/office/officeart/2005/8/layout/venn1"/>
    <dgm:cxn modelId="{7BC6EC04-5391-42BF-AE8B-0B2D6DD818C6}" type="presParOf" srcId="{BF8CE3CD-20FF-409E-AE10-37A2805569E5}" destId="{740BC046-42DD-4B85-8DD5-BD32A845544E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02D175-76D7-495B-B2ED-B08303290B42}" type="doc">
      <dgm:prSet loTypeId="urn:microsoft.com/office/officeart/2005/8/layout/hList6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497BD30-7470-42C7-8518-329DC501D1BD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pPr rtl="0"/>
          <a:r>
            <a:rPr lang="en-US" sz="3200" b="1" dirty="0"/>
            <a:t>VALUE</a:t>
          </a:r>
        </a:p>
      </dgm:t>
    </dgm:pt>
    <dgm:pt modelId="{CB0FD55A-DA19-4A8E-9F83-CE41CDE88939}" type="parTrans" cxnId="{3FE3D3BC-44B1-4A4B-9870-F5EC127278B5}">
      <dgm:prSet/>
      <dgm:spPr/>
      <dgm:t>
        <a:bodyPr/>
        <a:lstStyle/>
        <a:p>
          <a:endParaRPr lang="en-US"/>
        </a:p>
      </dgm:t>
    </dgm:pt>
    <dgm:pt modelId="{7815F1BC-D07F-4B02-BC74-ED57D1A2A8B2}" type="sibTrans" cxnId="{3FE3D3BC-44B1-4A4B-9870-F5EC127278B5}">
      <dgm:prSet/>
      <dgm:spPr/>
      <dgm:t>
        <a:bodyPr/>
        <a:lstStyle/>
        <a:p>
          <a:endParaRPr lang="en-US"/>
        </a:p>
      </dgm:t>
    </dgm:pt>
    <dgm:pt modelId="{B8057D77-45B6-4EDE-AB0A-0B738BED037D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b="0" i="0" dirty="0"/>
            <a:t>Are you </a:t>
          </a:r>
          <a:r>
            <a:rPr lang="en-US" b="1" i="0" u="sng" dirty="0"/>
            <a:t>efficient </a:t>
          </a:r>
          <a:r>
            <a:rPr lang="en-US" b="0" i="0" dirty="0"/>
            <a:t>in gathering data and producing reports for funders?</a:t>
          </a:r>
          <a:endParaRPr lang="en-US" dirty="0"/>
        </a:p>
      </dgm:t>
    </dgm:pt>
    <dgm:pt modelId="{286EFC9E-2DAD-47D6-9D63-7C89DC35230F}" type="parTrans" cxnId="{A8910D5C-1875-4E36-B564-0A6237CDE742}">
      <dgm:prSet/>
      <dgm:spPr/>
      <dgm:t>
        <a:bodyPr/>
        <a:lstStyle/>
        <a:p>
          <a:endParaRPr lang="en-US"/>
        </a:p>
      </dgm:t>
    </dgm:pt>
    <dgm:pt modelId="{A4C3828D-7073-49DE-AA59-B503F1A28DF8}" type="sibTrans" cxnId="{A8910D5C-1875-4E36-B564-0A6237CDE742}">
      <dgm:prSet/>
      <dgm:spPr/>
      <dgm:t>
        <a:bodyPr/>
        <a:lstStyle/>
        <a:p>
          <a:endParaRPr lang="en-US"/>
        </a:p>
      </dgm:t>
    </dgm:pt>
    <dgm:pt modelId="{C1913E35-E3BC-4837-8EDC-04118FA2C3B7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b="0" i="0" dirty="0"/>
            <a:t>Do you measure the </a:t>
          </a:r>
          <a:r>
            <a:rPr lang="en-US" b="1" i="0" u="sng" dirty="0"/>
            <a:t>outcomes</a:t>
          </a:r>
          <a:r>
            <a:rPr lang="en-US" b="1" i="0" dirty="0"/>
            <a:t> </a:t>
          </a:r>
          <a:r>
            <a:rPr lang="en-US" b="0" i="0" dirty="0"/>
            <a:t>associated with your services</a:t>
          </a:r>
          <a:endParaRPr lang="en-US" dirty="0"/>
        </a:p>
      </dgm:t>
    </dgm:pt>
    <dgm:pt modelId="{EC7EC864-CAA6-4D42-A36C-0FD328416156}" type="parTrans" cxnId="{867615D9-99BD-46FE-BD66-76F3FAD74AE2}">
      <dgm:prSet/>
      <dgm:spPr/>
      <dgm:t>
        <a:bodyPr/>
        <a:lstStyle/>
        <a:p>
          <a:endParaRPr lang="en-US"/>
        </a:p>
      </dgm:t>
    </dgm:pt>
    <dgm:pt modelId="{EA6538FD-E521-4ADE-BF9B-DEF67058C37B}" type="sibTrans" cxnId="{867615D9-99BD-46FE-BD66-76F3FAD74AE2}">
      <dgm:prSet/>
      <dgm:spPr/>
      <dgm:t>
        <a:bodyPr/>
        <a:lstStyle/>
        <a:p>
          <a:endParaRPr lang="en-US"/>
        </a:p>
      </dgm:t>
    </dgm:pt>
    <dgm:pt modelId="{A5FA8987-FC04-47EA-AB3C-5C0B23BED706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b="0" i="0" dirty="0"/>
            <a:t>Do you measure overall service </a:t>
          </a:r>
          <a:r>
            <a:rPr lang="en-US" b="1" i="0" u="sng" dirty="0"/>
            <a:t>impact </a:t>
          </a:r>
          <a:r>
            <a:rPr lang="en-US" b="0" i="0" u="sng" dirty="0"/>
            <a:t>  </a:t>
          </a:r>
          <a:r>
            <a:rPr lang="en-US" b="1" i="0" u="sng" dirty="0"/>
            <a:t>and cost</a:t>
          </a:r>
          <a:r>
            <a:rPr lang="en-US" b="0" i="0" dirty="0"/>
            <a:t>? </a:t>
          </a:r>
          <a:endParaRPr lang="en-US" dirty="0"/>
        </a:p>
      </dgm:t>
    </dgm:pt>
    <dgm:pt modelId="{CD802C84-ECAB-42D1-A505-547829E65B47}" type="parTrans" cxnId="{9A579157-8BEC-43CA-BA3F-118D5DF90EF9}">
      <dgm:prSet/>
      <dgm:spPr/>
      <dgm:t>
        <a:bodyPr/>
        <a:lstStyle/>
        <a:p>
          <a:endParaRPr lang="en-US"/>
        </a:p>
      </dgm:t>
    </dgm:pt>
    <dgm:pt modelId="{BF0BDDDC-A8CA-4C54-9417-248271B03FCD}" type="sibTrans" cxnId="{9A579157-8BEC-43CA-BA3F-118D5DF90EF9}">
      <dgm:prSet/>
      <dgm:spPr/>
      <dgm:t>
        <a:bodyPr/>
        <a:lstStyle/>
        <a:p>
          <a:endParaRPr lang="en-US"/>
        </a:p>
      </dgm:t>
    </dgm:pt>
    <dgm:pt modelId="{BC6F1BFE-4C4B-4849-8526-F2FD9E907B2C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pPr rtl="0"/>
          <a:endParaRPr lang="en-US" sz="1700" b="0" i="0" dirty="0"/>
        </a:p>
        <a:p>
          <a:pPr rtl="0"/>
          <a:r>
            <a:rPr lang="en-US" sz="1700" b="0" i="0" dirty="0"/>
            <a:t>Can you produce reports that make </a:t>
          </a:r>
          <a:r>
            <a:rPr lang="en-US" sz="1700" b="0" i="0" u="none" dirty="0"/>
            <a:t>the</a:t>
          </a:r>
          <a:r>
            <a:rPr lang="en-US" sz="2000" b="0" i="0" u="none" dirty="0"/>
            <a:t> </a:t>
          </a:r>
          <a:r>
            <a:rPr lang="en-US" sz="2000" b="1" i="0" u="sng" dirty="0"/>
            <a:t>HEART &amp; MIND Connections </a:t>
          </a:r>
          <a:r>
            <a:rPr lang="en-US" sz="1700" b="0" i="0" dirty="0"/>
            <a:t> for stakeholders and funders? </a:t>
          </a:r>
          <a:endParaRPr lang="en-US" sz="1700" dirty="0"/>
        </a:p>
      </dgm:t>
    </dgm:pt>
    <dgm:pt modelId="{ED73DC46-7D74-4E8A-A7E8-E20ED4844770}" type="parTrans" cxnId="{F61FEB2A-6770-4130-8172-0A98BCEDCCEE}">
      <dgm:prSet/>
      <dgm:spPr/>
      <dgm:t>
        <a:bodyPr/>
        <a:lstStyle/>
        <a:p>
          <a:endParaRPr lang="en-US"/>
        </a:p>
      </dgm:t>
    </dgm:pt>
    <dgm:pt modelId="{2FA229D4-90BA-46EE-AD1F-71366E1BF12B}" type="sibTrans" cxnId="{F61FEB2A-6770-4130-8172-0A98BCEDCCEE}">
      <dgm:prSet/>
      <dgm:spPr/>
      <dgm:t>
        <a:bodyPr/>
        <a:lstStyle/>
        <a:p>
          <a:endParaRPr lang="en-US"/>
        </a:p>
      </dgm:t>
    </dgm:pt>
    <dgm:pt modelId="{D8769C88-1156-4361-9217-9BCB72252626}" type="pres">
      <dgm:prSet presAssocID="{C202D175-76D7-495B-B2ED-B08303290B42}" presName="Name0" presStyleCnt="0">
        <dgm:presLayoutVars>
          <dgm:dir/>
          <dgm:resizeHandles val="exact"/>
        </dgm:presLayoutVars>
      </dgm:prSet>
      <dgm:spPr/>
    </dgm:pt>
    <dgm:pt modelId="{81D3C5D6-C557-4150-B76A-87CAAF3D5890}" type="pres">
      <dgm:prSet presAssocID="{C497BD30-7470-42C7-8518-329DC501D1BD}" presName="node" presStyleLbl="node1" presStyleIdx="0" presStyleCnt="5" custLinFactNeighborX="-3800" custLinFactNeighborY="0">
        <dgm:presLayoutVars>
          <dgm:bulletEnabled val="1"/>
        </dgm:presLayoutVars>
      </dgm:prSet>
      <dgm:spPr/>
    </dgm:pt>
    <dgm:pt modelId="{C76EBA41-266C-46D3-B43E-E17075248386}" type="pres">
      <dgm:prSet presAssocID="{7815F1BC-D07F-4B02-BC74-ED57D1A2A8B2}" presName="sibTrans" presStyleCnt="0"/>
      <dgm:spPr/>
    </dgm:pt>
    <dgm:pt modelId="{B4CC6FF7-0728-462D-9032-9DE721AC61C7}" type="pres">
      <dgm:prSet presAssocID="{B8057D77-45B6-4EDE-AB0A-0B738BED037D}" presName="node" presStyleLbl="node1" presStyleIdx="1" presStyleCnt="5">
        <dgm:presLayoutVars>
          <dgm:bulletEnabled val="1"/>
        </dgm:presLayoutVars>
      </dgm:prSet>
      <dgm:spPr/>
    </dgm:pt>
    <dgm:pt modelId="{7C1A1175-EBCA-4318-A6E6-8828EB28FF7D}" type="pres">
      <dgm:prSet presAssocID="{A4C3828D-7073-49DE-AA59-B503F1A28DF8}" presName="sibTrans" presStyleCnt="0"/>
      <dgm:spPr/>
    </dgm:pt>
    <dgm:pt modelId="{141C6FFF-F64B-4812-92D2-71F7691EB93E}" type="pres">
      <dgm:prSet presAssocID="{C1913E35-E3BC-4837-8EDC-04118FA2C3B7}" presName="node" presStyleLbl="node1" presStyleIdx="2" presStyleCnt="5">
        <dgm:presLayoutVars>
          <dgm:bulletEnabled val="1"/>
        </dgm:presLayoutVars>
      </dgm:prSet>
      <dgm:spPr/>
    </dgm:pt>
    <dgm:pt modelId="{B86D7325-789D-411D-8CC9-94ED6E06E008}" type="pres">
      <dgm:prSet presAssocID="{EA6538FD-E521-4ADE-BF9B-DEF67058C37B}" presName="sibTrans" presStyleCnt="0"/>
      <dgm:spPr/>
    </dgm:pt>
    <dgm:pt modelId="{170C7542-05BC-4082-A6FD-5DD0D23EDB3D}" type="pres">
      <dgm:prSet presAssocID="{A5FA8987-FC04-47EA-AB3C-5C0B23BED706}" presName="node" presStyleLbl="node1" presStyleIdx="3" presStyleCnt="5">
        <dgm:presLayoutVars>
          <dgm:bulletEnabled val="1"/>
        </dgm:presLayoutVars>
      </dgm:prSet>
      <dgm:spPr/>
    </dgm:pt>
    <dgm:pt modelId="{3B9AEB88-8005-40EA-8E43-DDDCD738AEE6}" type="pres">
      <dgm:prSet presAssocID="{BF0BDDDC-A8CA-4C54-9417-248271B03FCD}" presName="sibTrans" presStyleCnt="0"/>
      <dgm:spPr/>
    </dgm:pt>
    <dgm:pt modelId="{C33A9C16-80D3-454E-8B3B-7AA868F9791F}" type="pres">
      <dgm:prSet presAssocID="{BC6F1BFE-4C4B-4849-8526-F2FD9E907B2C}" presName="node" presStyleLbl="node1" presStyleIdx="4" presStyleCnt="5">
        <dgm:presLayoutVars>
          <dgm:bulletEnabled val="1"/>
        </dgm:presLayoutVars>
      </dgm:prSet>
      <dgm:spPr/>
    </dgm:pt>
  </dgm:ptLst>
  <dgm:cxnLst>
    <dgm:cxn modelId="{F61FEB2A-6770-4130-8172-0A98BCEDCCEE}" srcId="{C202D175-76D7-495B-B2ED-B08303290B42}" destId="{BC6F1BFE-4C4B-4849-8526-F2FD9E907B2C}" srcOrd="4" destOrd="0" parTransId="{ED73DC46-7D74-4E8A-A7E8-E20ED4844770}" sibTransId="{2FA229D4-90BA-46EE-AD1F-71366E1BF12B}"/>
    <dgm:cxn modelId="{3A03FD5B-EAEF-4E36-A1E4-28D5B2ADBD9A}" type="presOf" srcId="{C497BD30-7470-42C7-8518-329DC501D1BD}" destId="{81D3C5D6-C557-4150-B76A-87CAAF3D5890}" srcOrd="0" destOrd="0" presId="urn:microsoft.com/office/officeart/2005/8/layout/hList6"/>
    <dgm:cxn modelId="{A8910D5C-1875-4E36-B564-0A6237CDE742}" srcId="{C202D175-76D7-495B-B2ED-B08303290B42}" destId="{B8057D77-45B6-4EDE-AB0A-0B738BED037D}" srcOrd="1" destOrd="0" parTransId="{286EFC9E-2DAD-47D6-9D63-7C89DC35230F}" sibTransId="{A4C3828D-7073-49DE-AA59-B503F1A28DF8}"/>
    <dgm:cxn modelId="{C6FE1545-D876-4A51-83F1-17C9BCCA714E}" type="presOf" srcId="{C1913E35-E3BC-4837-8EDC-04118FA2C3B7}" destId="{141C6FFF-F64B-4812-92D2-71F7691EB93E}" srcOrd="0" destOrd="0" presId="urn:microsoft.com/office/officeart/2005/8/layout/hList6"/>
    <dgm:cxn modelId="{9A579157-8BEC-43CA-BA3F-118D5DF90EF9}" srcId="{C202D175-76D7-495B-B2ED-B08303290B42}" destId="{A5FA8987-FC04-47EA-AB3C-5C0B23BED706}" srcOrd="3" destOrd="0" parTransId="{CD802C84-ECAB-42D1-A505-547829E65B47}" sibTransId="{BF0BDDDC-A8CA-4C54-9417-248271B03FCD}"/>
    <dgm:cxn modelId="{972E087F-E000-4342-8C04-A0582EB7C62A}" type="presOf" srcId="{A5FA8987-FC04-47EA-AB3C-5C0B23BED706}" destId="{170C7542-05BC-4082-A6FD-5DD0D23EDB3D}" srcOrd="0" destOrd="0" presId="urn:microsoft.com/office/officeart/2005/8/layout/hList6"/>
    <dgm:cxn modelId="{3FE3D3BC-44B1-4A4B-9870-F5EC127278B5}" srcId="{C202D175-76D7-495B-B2ED-B08303290B42}" destId="{C497BD30-7470-42C7-8518-329DC501D1BD}" srcOrd="0" destOrd="0" parTransId="{CB0FD55A-DA19-4A8E-9F83-CE41CDE88939}" sibTransId="{7815F1BC-D07F-4B02-BC74-ED57D1A2A8B2}"/>
    <dgm:cxn modelId="{0675ADBE-98FA-4C03-91C7-96C917F9878D}" type="presOf" srcId="{BC6F1BFE-4C4B-4849-8526-F2FD9E907B2C}" destId="{C33A9C16-80D3-454E-8B3B-7AA868F9791F}" srcOrd="0" destOrd="0" presId="urn:microsoft.com/office/officeart/2005/8/layout/hList6"/>
    <dgm:cxn modelId="{1FFB9EC8-AA67-48E1-BB20-5C14C0C72ABD}" type="presOf" srcId="{C202D175-76D7-495B-B2ED-B08303290B42}" destId="{D8769C88-1156-4361-9217-9BCB72252626}" srcOrd="0" destOrd="0" presId="urn:microsoft.com/office/officeart/2005/8/layout/hList6"/>
    <dgm:cxn modelId="{867615D9-99BD-46FE-BD66-76F3FAD74AE2}" srcId="{C202D175-76D7-495B-B2ED-B08303290B42}" destId="{C1913E35-E3BC-4837-8EDC-04118FA2C3B7}" srcOrd="2" destOrd="0" parTransId="{EC7EC864-CAA6-4D42-A36C-0FD328416156}" sibTransId="{EA6538FD-E521-4ADE-BF9B-DEF67058C37B}"/>
    <dgm:cxn modelId="{85FAE7E8-6FA3-45BB-AA0C-081074B13D94}" type="presOf" srcId="{B8057D77-45B6-4EDE-AB0A-0B738BED037D}" destId="{B4CC6FF7-0728-462D-9032-9DE721AC61C7}" srcOrd="0" destOrd="0" presId="urn:microsoft.com/office/officeart/2005/8/layout/hList6"/>
    <dgm:cxn modelId="{13C125BF-7532-4B03-9B68-63C4CCF2B07A}" type="presParOf" srcId="{D8769C88-1156-4361-9217-9BCB72252626}" destId="{81D3C5D6-C557-4150-B76A-87CAAF3D5890}" srcOrd="0" destOrd="0" presId="urn:microsoft.com/office/officeart/2005/8/layout/hList6"/>
    <dgm:cxn modelId="{EDFEA484-0F15-4272-A26F-19AABFCD93F1}" type="presParOf" srcId="{D8769C88-1156-4361-9217-9BCB72252626}" destId="{C76EBA41-266C-46D3-B43E-E17075248386}" srcOrd="1" destOrd="0" presId="urn:microsoft.com/office/officeart/2005/8/layout/hList6"/>
    <dgm:cxn modelId="{4F5937AB-2607-4B64-9982-3A7EE6557F8E}" type="presParOf" srcId="{D8769C88-1156-4361-9217-9BCB72252626}" destId="{B4CC6FF7-0728-462D-9032-9DE721AC61C7}" srcOrd="2" destOrd="0" presId="urn:microsoft.com/office/officeart/2005/8/layout/hList6"/>
    <dgm:cxn modelId="{1C1E1511-00A3-4741-BC46-176F7FCA591D}" type="presParOf" srcId="{D8769C88-1156-4361-9217-9BCB72252626}" destId="{7C1A1175-EBCA-4318-A6E6-8828EB28FF7D}" srcOrd="3" destOrd="0" presId="urn:microsoft.com/office/officeart/2005/8/layout/hList6"/>
    <dgm:cxn modelId="{54E8183B-8070-427B-92FE-AB5A91DE6EF4}" type="presParOf" srcId="{D8769C88-1156-4361-9217-9BCB72252626}" destId="{141C6FFF-F64B-4812-92D2-71F7691EB93E}" srcOrd="4" destOrd="0" presId="urn:microsoft.com/office/officeart/2005/8/layout/hList6"/>
    <dgm:cxn modelId="{A649B00A-1BE5-43E4-8C48-61283ED8C05F}" type="presParOf" srcId="{D8769C88-1156-4361-9217-9BCB72252626}" destId="{B86D7325-789D-411D-8CC9-94ED6E06E008}" srcOrd="5" destOrd="0" presId="urn:microsoft.com/office/officeart/2005/8/layout/hList6"/>
    <dgm:cxn modelId="{276B8889-6229-4A96-943A-B4503330CE9F}" type="presParOf" srcId="{D8769C88-1156-4361-9217-9BCB72252626}" destId="{170C7542-05BC-4082-A6FD-5DD0D23EDB3D}" srcOrd="6" destOrd="0" presId="urn:microsoft.com/office/officeart/2005/8/layout/hList6"/>
    <dgm:cxn modelId="{09EDCEB4-E3FD-401B-A121-5537FACAFE4E}" type="presParOf" srcId="{D8769C88-1156-4361-9217-9BCB72252626}" destId="{3B9AEB88-8005-40EA-8E43-DDDCD738AEE6}" srcOrd="7" destOrd="0" presId="urn:microsoft.com/office/officeart/2005/8/layout/hList6"/>
    <dgm:cxn modelId="{1697901E-DE65-48C8-B0D8-6E63C01FAA2D}" type="presParOf" srcId="{D8769C88-1156-4361-9217-9BCB72252626}" destId="{C33A9C16-80D3-454E-8B3B-7AA868F9791F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D684A56-DC5D-4597-AEC4-6309C84467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D080CD-AC76-40C9-B1E1-55909B7B0923}">
      <dgm:prSet/>
      <dgm:spPr/>
      <dgm:t>
        <a:bodyPr/>
        <a:lstStyle/>
        <a:p>
          <a:pPr rtl="0"/>
          <a:r>
            <a:rPr lang="en-US" dirty="0"/>
            <a:t>Software for Foster Care/Social Services</a:t>
          </a:r>
        </a:p>
      </dgm:t>
    </dgm:pt>
    <dgm:pt modelId="{A0C227E4-0284-4EF7-89B3-AFA788C9F822}" type="parTrans" cxnId="{93E00F83-DDB4-4B13-9509-7D40F747A403}">
      <dgm:prSet/>
      <dgm:spPr/>
      <dgm:t>
        <a:bodyPr/>
        <a:lstStyle/>
        <a:p>
          <a:endParaRPr lang="en-US"/>
        </a:p>
      </dgm:t>
    </dgm:pt>
    <dgm:pt modelId="{E8B0636C-AB9D-4AB5-A0C6-7316C194C8EA}" type="sibTrans" cxnId="{93E00F83-DDB4-4B13-9509-7D40F747A403}">
      <dgm:prSet/>
      <dgm:spPr/>
      <dgm:t>
        <a:bodyPr/>
        <a:lstStyle/>
        <a:p>
          <a:endParaRPr lang="en-US"/>
        </a:p>
      </dgm:t>
    </dgm:pt>
    <dgm:pt modelId="{7B07B6F0-8AA3-4846-966D-89A876692832}">
      <dgm:prSet/>
      <dgm:spPr/>
      <dgm:t>
        <a:bodyPr/>
        <a:lstStyle/>
        <a:p>
          <a:pPr rtl="0"/>
          <a:r>
            <a:rPr lang="en-US" dirty="0"/>
            <a:t>EXCEL spreadsheets</a:t>
          </a:r>
        </a:p>
      </dgm:t>
    </dgm:pt>
    <dgm:pt modelId="{B003C1A0-50DB-4C6E-AB9D-6685389C4E5A}" type="parTrans" cxnId="{BF290939-1A6B-4CCC-96AC-149EC3F1FDA5}">
      <dgm:prSet/>
      <dgm:spPr/>
      <dgm:t>
        <a:bodyPr/>
        <a:lstStyle/>
        <a:p>
          <a:endParaRPr lang="en-US"/>
        </a:p>
      </dgm:t>
    </dgm:pt>
    <dgm:pt modelId="{24F5C71A-3C10-4D71-8C45-A92B52C4831F}" type="sibTrans" cxnId="{BF290939-1A6B-4CCC-96AC-149EC3F1FDA5}">
      <dgm:prSet/>
      <dgm:spPr/>
      <dgm:t>
        <a:bodyPr/>
        <a:lstStyle/>
        <a:p>
          <a:endParaRPr lang="en-US"/>
        </a:p>
      </dgm:t>
    </dgm:pt>
    <dgm:pt modelId="{4E0F6CE6-954A-4972-9EF3-137123663268}">
      <dgm:prSet/>
      <dgm:spPr/>
      <dgm:t>
        <a:bodyPr/>
        <a:lstStyle/>
        <a:p>
          <a:pPr rtl="0"/>
          <a:r>
            <a:rPr lang="en-US" dirty="0"/>
            <a:t>Tableau/Crystal Reports/Accounting</a:t>
          </a:r>
        </a:p>
      </dgm:t>
    </dgm:pt>
    <dgm:pt modelId="{7F6C73B0-6DA4-440C-A0E1-EDFC0854FDB4}" type="sibTrans" cxnId="{B46A531F-EB65-498F-BF97-A63E6D7D13FC}">
      <dgm:prSet/>
      <dgm:spPr/>
      <dgm:t>
        <a:bodyPr/>
        <a:lstStyle/>
        <a:p>
          <a:endParaRPr lang="en-US"/>
        </a:p>
      </dgm:t>
    </dgm:pt>
    <dgm:pt modelId="{186F96AD-3373-42EB-8646-C15A93E74ABF}" type="parTrans" cxnId="{B46A531F-EB65-498F-BF97-A63E6D7D13FC}">
      <dgm:prSet/>
      <dgm:spPr/>
      <dgm:t>
        <a:bodyPr/>
        <a:lstStyle/>
        <a:p>
          <a:endParaRPr lang="en-US"/>
        </a:p>
      </dgm:t>
    </dgm:pt>
    <dgm:pt modelId="{F7FDE23D-F8BF-4858-BA2E-C542A5A93B2C}">
      <dgm:prSet/>
      <dgm:spPr/>
      <dgm:t>
        <a:bodyPr/>
        <a:lstStyle/>
        <a:p>
          <a:pPr rtl="0"/>
          <a:r>
            <a:rPr lang="en-US" dirty="0"/>
            <a:t>Other</a:t>
          </a:r>
        </a:p>
      </dgm:t>
    </dgm:pt>
    <dgm:pt modelId="{3C6948A4-804B-4DFD-8155-7215C899893C}" type="parTrans" cxnId="{A87DAC0A-9C2A-477B-9287-5B0F7E9B78BA}">
      <dgm:prSet/>
      <dgm:spPr/>
      <dgm:t>
        <a:bodyPr/>
        <a:lstStyle/>
        <a:p>
          <a:endParaRPr lang="en-US"/>
        </a:p>
      </dgm:t>
    </dgm:pt>
    <dgm:pt modelId="{597EC1D2-2A6F-4A3E-A70B-1C855B171ADE}" type="sibTrans" cxnId="{A87DAC0A-9C2A-477B-9287-5B0F7E9B78BA}">
      <dgm:prSet/>
      <dgm:spPr/>
      <dgm:t>
        <a:bodyPr/>
        <a:lstStyle/>
        <a:p>
          <a:endParaRPr lang="en-US"/>
        </a:p>
      </dgm:t>
    </dgm:pt>
    <dgm:pt modelId="{E53BF64E-403E-412B-BD2D-A8F750689D81}" type="pres">
      <dgm:prSet presAssocID="{3D684A56-DC5D-4597-AEC4-6309C8446756}" presName="linear" presStyleCnt="0">
        <dgm:presLayoutVars>
          <dgm:animLvl val="lvl"/>
          <dgm:resizeHandles val="exact"/>
        </dgm:presLayoutVars>
      </dgm:prSet>
      <dgm:spPr/>
    </dgm:pt>
    <dgm:pt modelId="{DEEB4B22-86F4-4BED-B5DC-D157D454697F}" type="pres">
      <dgm:prSet presAssocID="{B3D080CD-AC76-40C9-B1E1-55909B7B092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328F6A9-97F4-4711-BEA9-0C8660F7DE9D}" type="pres">
      <dgm:prSet presAssocID="{E8B0636C-AB9D-4AB5-A0C6-7316C194C8EA}" presName="spacer" presStyleCnt="0"/>
      <dgm:spPr/>
    </dgm:pt>
    <dgm:pt modelId="{79DE8909-702A-40B1-998A-5CD98C1BF61F}" type="pres">
      <dgm:prSet presAssocID="{7B07B6F0-8AA3-4846-966D-89A87669283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4BEA5C6-4ADF-4AD1-805F-62A6E1229E09}" type="pres">
      <dgm:prSet presAssocID="{24F5C71A-3C10-4D71-8C45-A92B52C4831F}" presName="spacer" presStyleCnt="0"/>
      <dgm:spPr/>
    </dgm:pt>
    <dgm:pt modelId="{8FB6A3ED-8017-4052-A930-7E5532EF1B70}" type="pres">
      <dgm:prSet presAssocID="{4E0F6CE6-954A-4972-9EF3-13712366326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2BF223D-531C-4394-A0B4-B9C840881537}" type="pres">
      <dgm:prSet presAssocID="{7F6C73B0-6DA4-440C-A0E1-EDFC0854FDB4}" presName="spacer" presStyleCnt="0"/>
      <dgm:spPr/>
    </dgm:pt>
    <dgm:pt modelId="{A9A0574E-A9DA-429C-9D6B-2C8348D55C95}" type="pres">
      <dgm:prSet presAssocID="{F7FDE23D-F8BF-4858-BA2E-C542A5A93B2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87DAC0A-9C2A-477B-9287-5B0F7E9B78BA}" srcId="{3D684A56-DC5D-4597-AEC4-6309C8446756}" destId="{F7FDE23D-F8BF-4858-BA2E-C542A5A93B2C}" srcOrd="3" destOrd="0" parTransId="{3C6948A4-804B-4DFD-8155-7215C899893C}" sibTransId="{597EC1D2-2A6F-4A3E-A70B-1C855B171ADE}"/>
    <dgm:cxn modelId="{B46A531F-EB65-498F-BF97-A63E6D7D13FC}" srcId="{3D684A56-DC5D-4597-AEC4-6309C8446756}" destId="{4E0F6CE6-954A-4972-9EF3-137123663268}" srcOrd="2" destOrd="0" parTransId="{186F96AD-3373-42EB-8646-C15A93E74ABF}" sibTransId="{7F6C73B0-6DA4-440C-A0E1-EDFC0854FDB4}"/>
    <dgm:cxn modelId="{BF290939-1A6B-4CCC-96AC-149EC3F1FDA5}" srcId="{3D684A56-DC5D-4597-AEC4-6309C8446756}" destId="{7B07B6F0-8AA3-4846-966D-89A876692832}" srcOrd="1" destOrd="0" parTransId="{B003C1A0-50DB-4C6E-AB9D-6685389C4E5A}" sibTransId="{24F5C71A-3C10-4D71-8C45-A92B52C4831F}"/>
    <dgm:cxn modelId="{7CEDB85C-1CCD-4139-9135-90B8E2F235B5}" type="presOf" srcId="{7B07B6F0-8AA3-4846-966D-89A876692832}" destId="{79DE8909-702A-40B1-998A-5CD98C1BF61F}" srcOrd="0" destOrd="0" presId="urn:microsoft.com/office/officeart/2005/8/layout/vList2"/>
    <dgm:cxn modelId="{2C235781-691D-483F-A2A9-D1558448D7C2}" type="presOf" srcId="{4E0F6CE6-954A-4972-9EF3-137123663268}" destId="{8FB6A3ED-8017-4052-A930-7E5532EF1B70}" srcOrd="0" destOrd="0" presId="urn:microsoft.com/office/officeart/2005/8/layout/vList2"/>
    <dgm:cxn modelId="{93E00F83-DDB4-4B13-9509-7D40F747A403}" srcId="{3D684A56-DC5D-4597-AEC4-6309C8446756}" destId="{B3D080CD-AC76-40C9-B1E1-55909B7B0923}" srcOrd="0" destOrd="0" parTransId="{A0C227E4-0284-4EF7-89B3-AFA788C9F822}" sibTransId="{E8B0636C-AB9D-4AB5-A0C6-7316C194C8EA}"/>
    <dgm:cxn modelId="{2FEF18AE-925D-466D-B830-01377E30BCC9}" type="presOf" srcId="{3D684A56-DC5D-4597-AEC4-6309C8446756}" destId="{E53BF64E-403E-412B-BD2D-A8F750689D81}" srcOrd="0" destOrd="0" presId="urn:microsoft.com/office/officeart/2005/8/layout/vList2"/>
    <dgm:cxn modelId="{F9EC49C8-A0E0-4DD2-B769-8F51B1A32C4C}" type="presOf" srcId="{B3D080CD-AC76-40C9-B1E1-55909B7B0923}" destId="{DEEB4B22-86F4-4BED-B5DC-D157D454697F}" srcOrd="0" destOrd="0" presId="urn:microsoft.com/office/officeart/2005/8/layout/vList2"/>
    <dgm:cxn modelId="{F024D0E6-1A3A-4DFA-87E6-16BD3381B80A}" type="presOf" srcId="{F7FDE23D-F8BF-4858-BA2E-C542A5A93B2C}" destId="{A9A0574E-A9DA-429C-9D6B-2C8348D55C95}" srcOrd="0" destOrd="0" presId="urn:microsoft.com/office/officeart/2005/8/layout/vList2"/>
    <dgm:cxn modelId="{C9E807AD-785D-4743-B6CF-64B5C656D705}" type="presParOf" srcId="{E53BF64E-403E-412B-BD2D-A8F750689D81}" destId="{DEEB4B22-86F4-4BED-B5DC-D157D454697F}" srcOrd="0" destOrd="0" presId="urn:microsoft.com/office/officeart/2005/8/layout/vList2"/>
    <dgm:cxn modelId="{5570516E-9D73-41FF-B237-1310F9912EF3}" type="presParOf" srcId="{E53BF64E-403E-412B-BD2D-A8F750689D81}" destId="{F328F6A9-97F4-4711-BEA9-0C8660F7DE9D}" srcOrd="1" destOrd="0" presId="urn:microsoft.com/office/officeart/2005/8/layout/vList2"/>
    <dgm:cxn modelId="{D2065D04-6B59-478B-889C-E5A9AF009065}" type="presParOf" srcId="{E53BF64E-403E-412B-BD2D-A8F750689D81}" destId="{79DE8909-702A-40B1-998A-5CD98C1BF61F}" srcOrd="2" destOrd="0" presId="urn:microsoft.com/office/officeart/2005/8/layout/vList2"/>
    <dgm:cxn modelId="{AECAEF2A-38B3-46F3-9918-873E9F8D64DA}" type="presParOf" srcId="{E53BF64E-403E-412B-BD2D-A8F750689D81}" destId="{44BEA5C6-4ADF-4AD1-805F-62A6E1229E09}" srcOrd="3" destOrd="0" presId="urn:microsoft.com/office/officeart/2005/8/layout/vList2"/>
    <dgm:cxn modelId="{83494909-003C-45DE-820A-DCEAB0F58ACC}" type="presParOf" srcId="{E53BF64E-403E-412B-BD2D-A8F750689D81}" destId="{8FB6A3ED-8017-4052-A930-7E5532EF1B70}" srcOrd="4" destOrd="0" presId="urn:microsoft.com/office/officeart/2005/8/layout/vList2"/>
    <dgm:cxn modelId="{57AB0D82-DE3A-4A7F-BDEC-4004FA82B83E}" type="presParOf" srcId="{E53BF64E-403E-412B-BD2D-A8F750689D81}" destId="{A2BF223D-531C-4394-A0B4-B9C840881537}" srcOrd="5" destOrd="0" presId="urn:microsoft.com/office/officeart/2005/8/layout/vList2"/>
    <dgm:cxn modelId="{33474332-CF26-4D7B-B143-11D2D7AA9518}" type="presParOf" srcId="{E53BF64E-403E-412B-BD2D-A8F750689D81}" destId="{A9A0574E-A9DA-429C-9D6B-2C8348D55C9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140A7F-D280-45FE-ABEB-4A86A5292D98}" type="doc">
      <dgm:prSet loTypeId="urn:microsoft.com/office/officeart/2005/8/layout/hList7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5ED4FF-4199-4EB1-979A-6BF786E8BC82}">
      <dgm:prSet phldrT="[Text]" custT="1"/>
      <dgm:spPr/>
      <dgm:t>
        <a:bodyPr/>
        <a:lstStyle/>
        <a:p>
          <a:r>
            <a:rPr lang="en" sz="2800" b="1" dirty="0"/>
            <a:t>Program Reports </a:t>
          </a:r>
          <a:r>
            <a:rPr lang="en" sz="2300" b="0" dirty="0"/>
            <a:t>(External)</a:t>
          </a:r>
          <a:endParaRPr lang="en-US" sz="2300" b="0" dirty="0"/>
        </a:p>
      </dgm:t>
    </dgm:pt>
    <dgm:pt modelId="{E99B550C-C9D0-41B2-8255-A1CC47B8A6E8}" type="parTrans" cxnId="{96EBD869-09E5-4E26-AFEF-0B9F9408EE30}">
      <dgm:prSet/>
      <dgm:spPr/>
      <dgm:t>
        <a:bodyPr/>
        <a:lstStyle/>
        <a:p>
          <a:endParaRPr lang="en-US"/>
        </a:p>
      </dgm:t>
    </dgm:pt>
    <dgm:pt modelId="{4CA38549-9576-4027-B8D6-78F39B03724D}" type="sibTrans" cxnId="{96EBD869-09E5-4E26-AFEF-0B9F9408EE30}">
      <dgm:prSet/>
      <dgm:spPr/>
      <dgm:t>
        <a:bodyPr/>
        <a:lstStyle/>
        <a:p>
          <a:endParaRPr lang="en-US"/>
        </a:p>
      </dgm:t>
    </dgm:pt>
    <dgm:pt modelId="{6201DCF8-FCF2-4B90-9EFB-65A581D71BA8}">
      <dgm:prSet phldrT="[Text]"/>
      <dgm:spPr/>
      <dgm:t>
        <a:bodyPr/>
        <a:lstStyle/>
        <a:p>
          <a:r>
            <a:rPr lang="en" b="1" dirty="0"/>
            <a:t>Management &amp; Cost Reports</a:t>
          </a:r>
        </a:p>
        <a:p>
          <a:r>
            <a:rPr lang="en" b="0" dirty="0"/>
            <a:t>(Internal)</a:t>
          </a:r>
          <a:endParaRPr lang="en-US" b="0" dirty="0"/>
        </a:p>
      </dgm:t>
    </dgm:pt>
    <dgm:pt modelId="{B9B3EFD2-79E2-4680-8274-B5246AEE3BC5}" type="parTrans" cxnId="{C86DAAC5-23C3-4D89-AC5B-32A70A171228}">
      <dgm:prSet/>
      <dgm:spPr/>
      <dgm:t>
        <a:bodyPr/>
        <a:lstStyle/>
        <a:p>
          <a:endParaRPr lang="en-US"/>
        </a:p>
      </dgm:t>
    </dgm:pt>
    <dgm:pt modelId="{65614E5D-EECC-4142-8269-EB8F75EA170B}" type="sibTrans" cxnId="{C86DAAC5-23C3-4D89-AC5B-32A70A171228}">
      <dgm:prSet/>
      <dgm:spPr/>
      <dgm:t>
        <a:bodyPr/>
        <a:lstStyle/>
        <a:p>
          <a:endParaRPr lang="en-US"/>
        </a:p>
      </dgm:t>
    </dgm:pt>
    <dgm:pt modelId="{30E8572C-990C-4C1A-9F71-3E4BBFF07A2B}">
      <dgm:prSet phldrT="[Text]"/>
      <dgm:spPr/>
      <dgm:t>
        <a:bodyPr/>
        <a:lstStyle/>
        <a:p>
          <a:r>
            <a:rPr lang="en-US" b="1" dirty="0"/>
            <a:t>Quality &amp; Outcome Reports</a:t>
          </a:r>
        </a:p>
      </dgm:t>
    </dgm:pt>
    <dgm:pt modelId="{881979C4-00AA-4416-A10C-40C6A3DE5E61}" type="parTrans" cxnId="{A6741B8C-F4D0-4B00-9E4E-8F3C1891C4D2}">
      <dgm:prSet/>
      <dgm:spPr/>
      <dgm:t>
        <a:bodyPr/>
        <a:lstStyle/>
        <a:p>
          <a:endParaRPr lang="en-US"/>
        </a:p>
      </dgm:t>
    </dgm:pt>
    <dgm:pt modelId="{293E210E-1AD7-4EFC-AE7E-8EA395E02E1A}" type="sibTrans" cxnId="{A6741B8C-F4D0-4B00-9E4E-8F3C1891C4D2}">
      <dgm:prSet/>
      <dgm:spPr/>
      <dgm:t>
        <a:bodyPr/>
        <a:lstStyle/>
        <a:p>
          <a:endParaRPr lang="en-US"/>
        </a:p>
      </dgm:t>
    </dgm:pt>
    <dgm:pt modelId="{50633DE0-CEFC-4F26-83B8-FF8A72D45DFC}" type="pres">
      <dgm:prSet presAssocID="{E1140A7F-D280-45FE-ABEB-4A86A5292D98}" presName="Name0" presStyleCnt="0">
        <dgm:presLayoutVars>
          <dgm:dir/>
          <dgm:resizeHandles val="exact"/>
        </dgm:presLayoutVars>
      </dgm:prSet>
      <dgm:spPr/>
    </dgm:pt>
    <dgm:pt modelId="{264E3EFD-A74B-4B0E-9922-76E0B6AFEEE1}" type="pres">
      <dgm:prSet presAssocID="{E1140A7F-D280-45FE-ABEB-4A86A5292D98}" presName="fgShape" presStyleLbl="fgShp" presStyleIdx="0" presStyleCnt="1" custScaleX="100577" custScaleY="144860" custLinFactNeighborX="960" custLinFactNeighborY="-6915"/>
      <dgm:spPr/>
    </dgm:pt>
    <dgm:pt modelId="{A5AB573F-18F0-4822-B79A-6C0B62B58F70}" type="pres">
      <dgm:prSet presAssocID="{E1140A7F-D280-45FE-ABEB-4A86A5292D98}" presName="linComp" presStyleCnt="0"/>
      <dgm:spPr/>
    </dgm:pt>
    <dgm:pt modelId="{7B0E5B00-5FAE-47C2-9052-7DA1EAD18741}" type="pres">
      <dgm:prSet presAssocID="{A75ED4FF-4199-4EB1-979A-6BF786E8BC82}" presName="compNode" presStyleCnt="0"/>
      <dgm:spPr/>
    </dgm:pt>
    <dgm:pt modelId="{30FDDF78-8A42-4DAD-9EFE-9DC5D9C857E7}" type="pres">
      <dgm:prSet presAssocID="{A75ED4FF-4199-4EB1-979A-6BF786E8BC82}" presName="bkgdShape" presStyleLbl="node1" presStyleIdx="0" presStyleCnt="3" custLinFactNeighborX="-20919" custLinFactNeighborY="-500"/>
      <dgm:spPr/>
    </dgm:pt>
    <dgm:pt modelId="{815ECDF9-8D9E-4322-89B3-C7475E1F8DC8}" type="pres">
      <dgm:prSet presAssocID="{A75ED4FF-4199-4EB1-979A-6BF786E8BC82}" presName="nodeTx" presStyleLbl="node1" presStyleIdx="0" presStyleCnt="3">
        <dgm:presLayoutVars>
          <dgm:bulletEnabled val="1"/>
        </dgm:presLayoutVars>
      </dgm:prSet>
      <dgm:spPr/>
    </dgm:pt>
    <dgm:pt modelId="{862A1BBE-2927-4D5F-9FE2-9BEEA8D91B40}" type="pres">
      <dgm:prSet presAssocID="{A75ED4FF-4199-4EB1-979A-6BF786E8BC82}" presName="invisiNode" presStyleLbl="node1" presStyleIdx="0" presStyleCnt="3"/>
      <dgm:spPr/>
    </dgm:pt>
    <dgm:pt modelId="{1AA4D1D8-950E-4A69-B8AF-EFC80D4C3D9D}" type="pres">
      <dgm:prSet presAssocID="{A75ED4FF-4199-4EB1-979A-6BF786E8BC82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oman with kid with solid fill"/>
        </a:ext>
      </dgm:extLst>
    </dgm:pt>
    <dgm:pt modelId="{5BEC214E-2D68-4411-8DB5-F9FEB055D147}" type="pres">
      <dgm:prSet presAssocID="{4CA38549-9576-4027-B8D6-78F39B03724D}" presName="sibTrans" presStyleLbl="sibTrans2D1" presStyleIdx="0" presStyleCnt="0"/>
      <dgm:spPr/>
    </dgm:pt>
    <dgm:pt modelId="{8011B2F9-E186-4F0C-B153-9151724E87CE}" type="pres">
      <dgm:prSet presAssocID="{6201DCF8-FCF2-4B90-9EFB-65A581D71BA8}" presName="compNode" presStyleCnt="0"/>
      <dgm:spPr/>
    </dgm:pt>
    <dgm:pt modelId="{55FBAD4F-08A9-4F4A-BB28-533A69AB5FAA}" type="pres">
      <dgm:prSet presAssocID="{6201DCF8-FCF2-4B90-9EFB-65A581D71BA8}" presName="bkgdShape" presStyleLbl="node1" presStyleIdx="1" presStyleCnt="3"/>
      <dgm:spPr/>
    </dgm:pt>
    <dgm:pt modelId="{DDCD0B31-2EBE-4EA1-B56B-495B9204C159}" type="pres">
      <dgm:prSet presAssocID="{6201DCF8-FCF2-4B90-9EFB-65A581D71BA8}" presName="nodeTx" presStyleLbl="node1" presStyleIdx="1" presStyleCnt="3">
        <dgm:presLayoutVars>
          <dgm:bulletEnabled val="1"/>
        </dgm:presLayoutVars>
      </dgm:prSet>
      <dgm:spPr/>
    </dgm:pt>
    <dgm:pt modelId="{4C30A3C2-8AD0-40BC-A8D2-52C01BB0BC35}" type="pres">
      <dgm:prSet presAssocID="{6201DCF8-FCF2-4B90-9EFB-65A581D71BA8}" presName="invisiNode" presStyleLbl="node1" presStyleIdx="1" presStyleCnt="3"/>
      <dgm:spPr/>
    </dgm:pt>
    <dgm:pt modelId="{23D8A72D-CB25-467A-B55B-F93D97A35184}" type="pres">
      <dgm:prSet presAssocID="{6201DCF8-FCF2-4B90-9EFB-65A581D71BA8}" presName="imagNode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ggy Bank with solid fill"/>
        </a:ext>
      </dgm:extLst>
    </dgm:pt>
    <dgm:pt modelId="{0C1C1276-E54B-4997-8091-ECFFD06981B2}" type="pres">
      <dgm:prSet presAssocID="{65614E5D-EECC-4142-8269-EB8F75EA170B}" presName="sibTrans" presStyleLbl="sibTrans2D1" presStyleIdx="0" presStyleCnt="0"/>
      <dgm:spPr/>
    </dgm:pt>
    <dgm:pt modelId="{ADF75AEA-7333-47F9-BE35-762FD392530C}" type="pres">
      <dgm:prSet presAssocID="{30E8572C-990C-4C1A-9F71-3E4BBFF07A2B}" presName="compNode" presStyleCnt="0"/>
      <dgm:spPr/>
    </dgm:pt>
    <dgm:pt modelId="{B8FF7CA1-E78B-4721-AE94-C0A8AA26EE67}" type="pres">
      <dgm:prSet presAssocID="{30E8572C-990C-4C1A-9F71-3E4BBFF07A2B}" presName="bkgdShape" presStyleLbl="node1" presStyleIdx="2" presStyleCnt="3"/>
      <dgm:spPr/>
    </dgm:pt>
    <dgm:pt modelId="{98E8768F-E75E-43B0-AF90-136100C2346C}" type="pres">
      <dgm:prSet presAssocID="{30E8572C-990C-4C1A-9F71-3E4BBFF07A2B}" presName="nodeTx" presStyleLbl="node1" presStyleIdx="2" presStyleCnt="3">
        <dgm:presLayoutVars>
          <dgm:bulletEnabled val="1"/>
        </dgm:presLayoutVars>
      </dgm:prSet>
      <dgm:spPr/>
    </dgm:pt>
    <dgm:pt modelId="{40ED4552-ECD1-411B-9F8F-5F58ABDBC798}" type="pres">
      <dgm:prSet presAssocID="{30E8572C-990C-4C1A-9F71-3E4BBFF07A2B}" presName="invisiNode" presStyleLbl="node1" presStyleIdx="2" presStyleCnt="3"/>
      <dgm:spPr/>
    </dgm:pt>
    <dgm:pt modelId="{B3025AD4-AF49-4B7A-80D2-0DA4EE1BF589}" type="pres">
      <dgm:prSet presAssocID="{30E8572C-990C-4C1A-9F71-3E4BBFF07A2B}" presName="imagNode" presStyleLbl="fgImgPlace1" presStyleIdx="2" presStyleCnt="3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3DA30C15-6AB5-4F3A-BE76-D965C45EECC7}" type="presOf" srcId="{30E8572C-990C-4C1A-9F71-3E4BBFF07A2B}" destId="{B8FF7CA1-E78B-4721-AE94-C0A8AA26EE67}" srcOrd="0" destOrd="0" presId="urn:microsoft.com/office/officeart/2005/8/layout/hList7"/>
    <dgm:cxn modelId="{94682223-3A7A-4ED4-B742-AC94E76B6D59}" type="presOf" srcId="{6201DCF8-FCF2-4B90-9EFB-65A581D71BA8}" destId="{55FBAD4F-08A9-4F4A-BB28-533A69AB5FAA}" srcOrd="0" destOrd="0" presId="urn:microsoft.com/office/officeart/2005/8/layout/hList7"/>
    <dgm:cxn modelId="{7495462E-2D9A-4551-B63B-E8B5AC8301E0}" type="presOf" srcId="{A75ED4FF-4199-4EB1-979A-6BF786E8BC82}" destId="{30FDDF78-8A42-4DAD-9EFE-9DC5D9C857E7}" srcOrd="0" destOrd="0" presId="urn:microsoft.com/office/officeart/2005/8/layout/hList7"/>
    <dgm:cxn modelId="{883BA12F-7C13-4046-AF83-F00FF3D28367}" type="presOf" srcId="{65614E5D-EECC-4142-8269-EB8F75EA170B}" destId="{0C1C1276-E54B-4997-8091-ECFFD06981B2}" srcOrd="0" destOrd="0" presId="urn:microsoft.com/office/officeart/2005/8/layout/hList7"/>
    <dgm:cxn modelId="{96EBD869-09E5-4E26-AFEF-0B9F9408EE30}" srcId="{E1140A7F-D280-45FE-ABEB-4A86A5292D98}" destId="{A75ED4FF-4199-4EB1-979A-6BF786E8BC82}" srcOrd="0" destOrd="0" parTransId="{E99B550C-C9D0-41B2-8255-A1CC47B8A6E8}" sibTransId="{4CA38549-9576-4027-B8D6-78F39B03724D}"/>
    <dgm:cxn modelId="{07F1404E-471F-40EB-A7C7-496D47DE8BDD}" type="presOf" srcId="{6201DCF8-FCF2-4B90-9EFB-65A581D71BA8}" destId="{DDCD0B31-2EBE-4EA1-B56B-495B9204C159}" srcOrd="1" destOrd="0" presId="urn:microsoft.com/office/officeart/2005/8/layout/hList7"/>
    <dgm:cxn modelId="{12B5717C-A001-4F61-AA19-B64BF29824DE}" type="presOf" srcId="{4CA38549-9576-4027-B8D6-78F39B03724D}" destId="{5BEC214E-2D68-4411-8DB5-F9FEB055D147}" srcOrd="0" destOrd="0" presId="urn:microsoft.com/office/officeart/2005/8/layout/hList7"/>
    <dgm:cxn modelId="{A6741B8C-F4D0-4B00-9E4E-8F3C1891C4D2}" srcId="{E1140A7F-D280-45FE-ABEB-4A86A5292D98}" destId="{30E8572C-990C-4C1A-9F71-3E4BBFF07A2B}" srcOrd="2" destOrd="0" parTransId="{881979C4-00AA-4416-A10C-40C6A3DE5E61}" sibTransId="{293E210E-1AD7-4EFC-AE7E-8EA395E02E1A}"/>
    <dgm:cxn modelId="{546EA591-D574-4E5E-8BE2-73E0DCBDCABD}" type="presOf" srcId="{30E8572C-990C-4C1A-9F71-3E4BBFF07A2B}" destId="{98E8768F-E75E-43B0-AF90-136100C2346C}" srcOrd="1" destOrd="0" presId="urn:microsoft.com/office/officeart/2005/8/layout/hList7"/>
    <dgm:cxn modelId="{FCC069AB-9DA5-4B5E-B48F-8482D31CD222}" type="presOf" srcId="{E1140A7F-D280-45FE-ABEB-4A86A5292D98}" destId="{50633DE0-CEFC-4F26-83B8-FF8A72D45DFC}" srcOrd="0" destOrd="0" presId="urn:microsoft.com/office/officeart/2005/8/layout/hList7"/>
    <dgm:cxn modelId="{321A5DC0-5186-49DA-9BBA-DE4B16B219B8}" type="presOf" srcId="{A75ED4FF-4199-4EB1-979A-6BF786E8BC82}" destId="{815ECDF9-8D9E-4322-89B3-C7475E1F8DC8}" srcOrd="1" destOrd="0" presId="urn:microsoft.com/office/officeart/2005/8/layout/hList7"/>
    <dgm:cxn modelId="{C86DAAC5-23C3-4D89-AC5B-32A70A171228}" srcId="{E1140A7F-D280-45FE-ABEB-4A86A5292D98}" destId="{6201DCF8-FCF2-4B90-9EFB-65A581D71BA8}" srcOrd="1" destOrd="0" parTransId="{B9B3EFD2-79E2-4680-8274-B5246AEE3BC5}" sibTransId="{65614E5D-EECC-4142-8269-EB8F75EA170B}"/>
    <dgm:cxn modelId="{9BA5B591-D664-409C-8E6E-96A3EFD0AEE9}" type="presParOf" srcId="{50633DE0-CEFC-4F26-83B8-FF8A72D45DFC}" destId="{264E3EFD-A74B-4B0E-9922-76E0B6AFEEE1}" srcOrd="0" destOrd="0" presId="urn:microsoft.com/office/officeart/2005/8/layout/hList7"/>
    <dgm:cxn modelId="{B46546B1-2B45-4908-AF79-A44B4643E90F}" type="presParOf" srcId="{50633DE0-CEFC-4F26-83B8-FF8A72D45DFC}" destId="{A5AB573F-18F0-4822-B79A-6C0B62B58F70}" srcOrd="1" destOrd="0" presId="urn:microsoft.com/office/officeart/2005/8/layout/hList7"/>
    <dgm:cxn modelId="{9EEEF417-C5A9-409C-A200-3369F8BED53F}" type="presParOf" srcId="{A5AB573F-18F0-4822-B79A-6C0B62B58F70}" destId="{7B0E5B00-5FAE-47C2-9052-7DA1EAD18741}" srcOrd="0" destOrd="0" presId="urn:microsoft.com/office/officeart/2005/8/layout/hList7"/>
    <dgm:cxn modelId="{CC754C7F-0117-4DF3-AD5F-B0AC962178DA}" type="presParOf" srcId="{7B0E5B00-5FAE-47C2-9052-7DA1EAD18741}" destId="{30FDDF78-8A42-4DAD-9EFE-9DC5D9C857E7}" srcOrd="0" destOrd="0" presId="urn:microsoft.com/office/officeart/2005/8/layout/hList7"/>
    <dgm:cxn modelId="{21F9CE62-6C75-404D-BD25-0A0218F67D9B}" type="presParOf" srcId="{7B0E5B00-5FAE-47C2-9052-7DA1EAD18741}" destId="{815ECDF9-8D9E-4322-89B3-C7475E1F8DC8}" srcOrd="1" destOrd="0" presId="urn:microsoft.com/office/officeart/2005/8/layout/hList7"/>
    <dgm:cxn modelId="{4B18D175-0861-4F3D-8259-937EEDDC1EC2}" type="presParOf" srcId="{7B0E5B00-5FAE-47C2-9052-7DA1EAD18741}" destId="{862A1BBE-2927-4D5F-9FE2-9BEEA8D91B40}" srcOrd="2" destOrd="0" presId="urn:microsoft.com/office/officeart/2005/8/layout/hList7"/>
    <dgm:cxn modelId="{6FAEF0FE-5161-46CC-BD3F-6478AB356EF0}" type="presParOf" srcId="{7B0E5B00-5FAE-47C2-9052-7DA1EAD18741}" destId="{1AA4D1D8-950E-4A69-B8AF-EFC80D4C3D9D}" srcOrd="3" destOrd="0" presId="urn:microsoft.com/office/officeart/2005/8/layout/hList7"/>
    <dgm:cxn modelId="{0DA71898-F1AB-4E80-BC5C-2E761163830D}" type="presParOf" srcId="{A5AB573F-18F0-4822-B79A-6C0B62B58F70}" destId="{5BEC214E-2D68-4411-8DB5-F9FEB055D147}" srcOrd="1" destOrd="0" presId="urn:microsoft.com/office/officeart/2005/8/layout/hList7"/>
    <dgm:cxn modelId="{D31D71C1-B99F-44B4-AC55-05FD5326109F}" type="presParOf" srcId="{A5AB573F-18F0-4822-B79A-6C0B62B58F70}" destId="{8011B2F9-E186-4F0C-B153-9151724E87CE}" srcOrd="2" destOrd="0" presId="urn:microsoft.com/office/officeart/2005/8/layout/hList7"/>
    <dgm:cxn modelId="{E6FD8688-D349-4D5E-8FF6-C6332B8A1C62}" type="presParOf" srcId="{8011B2F9-E186-4F0C-B153-9151724E87CE}" destId="{55FBAD4F-08A9-4F4A-BB28-533A69AB5FAA}" srcOrd="0" destOrd="0" presId="urn:microsoft.com/office/officeart/2005/8/layout/hList7"/>
    <dgm:cxn modelId="{663B1DF0-39A5-4D44-9311-40D85D0E7554}" type="presParOf" srcId="{8011B2F9-E186-4F0C-B153-9151724E87CE}" destId="{DDCD0B31-2EBE-4EA1-B56B-495B9204C159}" srcOrd="1" destOrd="0" presId="urn:microsoft.com/office/officeart/2005/8/layout/hList7"/>
    <dgm:cxn modelId="{DEF3866C-5554-4567-9128-D4A83918CB01}" type="presParOf" srcId="{8011B2F9-E186-4F0C-B153-9151724E87CE}" destId="{4C30A3C2-8AD0-40BC-A8D2-52C01BB0BC35}" srcOrd="2" destOrd="0" presId="urn:microsoft.com/office/officeart/2005/8/layout/hList7"/>
    <dgm:cxn modelId="{ED1F0FFB-E763-4732-89A5-57FA67C4A58C}" type="presParOf" srcId="{8011B2F9-E186-4F0C-B153-9151724E87CE}" destId="{23D8A72D-CB25-467A-B55B-F93D97A35184}" srcOrd="3" destOrd="0" presId="urn:microsoft.com/office/officeart/2005/8/layout/hList7"/>
    <dgm:cxn modelId="{3B7CFC4F-3CC7-4E57-84F8-9224393CB1D3}" type="presParOf" srcId="{A5AB573F-18F0-4822-B79A-6C0B62B58F70}" destId="{0C1C1276-E54B-4997-8091-ECFFD06981B2}" srcOrd="3" destOrd="0" presId="urn:microsoft.com/office/officeart/2005/8/layout/hList7"/>
    <dgm:cxn modelId="{D219C769-0F29-407E-B151-965262B3754B}" type="presParOf" srcId="{A5AB573F-18F0-4822-B79A-6C0B62B58F70}" destId="{ADF75AEA-7333-47F9-BE35-762FD392530C}" srcOrd="4" destOrd="0" presId="urn:microsoft.com/office/officeart/2005/8/layout/hList7"/>
    <dgm:cxn modelId="{E257CD4A-71C7-466B-AA76-CE340AEB1112}" type="presParOf" srcId="{ADF75AEA-7333-47F9-BE35-762FD392530C}" destId="{B8FF7CA1-E78B-4721-AE94-C0A8AA26EE67}" srcOrd="0" destOrd="0" presId="urn:microsoft.com/office/officeart/2005/8/layout/hList7"/>
    <dgm:cxn modelId="{61B2A934-9391-4E9E-83C4-301334394D12}" type="presParOf" srcId="{ADF75AEA-7333-47F9-BE35-762FD392530C}" destId="{98E8768F-E75E-43B0-AF90-136100C2346C}" srcOrd="1" destOrd="0" presId="urn:microsoft.com/office/officeart/2005/8/layout/hList7"/>
    <dgm:cxn modelId="{AF2E21B3-5ECD-4831-8355-F07E1198C99A}" type="presParOf" srcId="{ADF75AEA-7333-47F9-BE35-762FD392530C}" destId="{40ED4552-ECD1-411B-9F8F-5F58ABDBC798}" srcOrd="2" destOrd="0" presId="urn:microsoft.com/office/officeart/2005/8/layout/hList7"/>
    <dgm:cxn modelId="{A657EC11-A2ED-403B-BEF0-BC58724B1FF3}" type="presParOf" srcId="{ADF75AEA-7333-47F9-BE35-762FD392530C}" destId="{B3025AD4-AF49-4B7A-80D2-0DA4EE1BF58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1DCCA8B-2F55-4672-9A7E-DB31CE20E16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532875-8247-44C4-B46E-3D43137E38BD}">
      <dgm:prSet/>
      <dgm:spPr/>
      <dgm:t>
        <a:bodyPr/>
        <a:lstStyle/>
        <a:p>
          <a:pPr rtl="0"/>
          <a:r>
            <a:rPr lang="en-US" dirty="0"/>
            <a:t>Identify key internal leaders to design the project &amp; Create an Action Timeline</a:t>
          </a:r>
        </a:p>
      </dgm:t>
    </dgm:pt>
    <dgm:pt modelId="{965146A0-FAAB-4AD7-B9F1-2E178E86CB78}" type="parTrans" cxnId="{7B16FA9F-38B8-4275-BD1E-EBCC4CACEEBF}">
      <dgm:prSet/>
      <dgm:spPr/>
      <dgm:t>
        <a:bodyPr/>
        <a:lstStyle/>
        <a:p>
          <a:endParaRPr lang="en-US"/>
        </a:p>
      </dgm:t>
    </dgm:pt>
    <dgm:pt modelId="{B87442A2-C79A-41FE-9E4A-E49164E03FAF}" type="sibTrans" cxnId="{7B16FA9F-38B8-4275-BD1E-EBCC4CACEEBF}">
      <dgm:prSet/>
      <dgm:spPr/>
      <dgm:t>
        <a:bodyPr/>
        <a:lstStyle/>
        <a:p>
          <a:endParaRPr lang="en-US"/>
        </a:p>
      </dgm:t>
    </dgm:pt>
    <dgm:pt modelId="{8A42BE68-4EA4-44DB-BD06-29C61C490FD7}">
      <dgm:prSet/>
      <dgm:spPr/>
      <dgm:t>
        <a:bodyPr/>
        <a:lstStyle/>
        <a:p>
          <a:pPr rtl="0"/>
          <a:r>
            <a:rPr lang="en-US" dirty="0"/>
            <a:t>Conduct a Data Scan of  Care management systems, spreadsheets Tableau/Crystal, Invoices/Claims, etc. </a:t>
          </a:r>
        </a:p>
      </dgm:t>
    </dgm:pt>
    <dgm:pt modelId="{FB2B48E6-AEC2-44F2-8966-94CCDF4769FC}" type="parTrans" cxnId="{19E27E07-0E51-4503-9771-87FF58F0C24C}">
      <dgm:prSet/>
      <dgm:spPr/>
      <dgm:t>
        <a:bodyPr/>
        <a:lstStyle/>
        <a:p>
          <a:endParaRPr lang="en-US"/>
        </a:p>
      </dgm:t>
    </dgm:pt>
    <dgm:pt modelId="{89EBDA25-449A-46EF-8D56-78CB3D6D98BE}" type="sibTrans" cxnId="{19E27E07-0E51-4503-9771-87FF58F0C24C}">
      <dgm:prSet/>
      <dgm:spPr/>
      <dgm:t>
        <a:bodyPr/>
        <a:lstStyle/>
        <a:p>
          <a:endParaRPr lang="en-US"/>
        </a:p>
      </dgm:t>
    </dgm:pt>
    <dgm:pt modelId="{91142F60-F2D3-4275-A7C3-F0E6E725F931}">
      <dgm:prSet/>
      <dgm:spPr/>
      <dgm:t>
        <a:bodyPr/>
        <a:lstStyle/>
        <a:p>
          <a:pPr rtl="0"/>
          <a:r>
            <a:rPr lang="en-US" dirty="0"/>
            <a:t>Build a Data Warehouse</a:t>
          </a:r>
        </a:p>
      </dgm:t>
    </dgm:pt>
    <dgm:pt modelId="{F657A3B4-94E0-4B25-B47C-BF6EBEC2E3BD}" type="parTrans" cxnId="{7F66D1C4-039B-4AB1-85B1-34A44826849C}">
      <dgm:prSet/>
      <dgm:spPr/>
      <dgm:t>
        <a:bodyPr/>
        <a:lstStyle/>
        <a:p>
          <a:endParaRPr lang="en-US"/>
        </a:p>
      </dgm:t>
    </dgm:pt>
    <dgm:pt modelId="{8091727A-C1FB-45A8-8A47-F478DE41EC43}" type="sibTrans" cxnId="{7F66D1C4-039B-4AB1-85B1-34A44826849C}">
      <dgm:prSet/>
      <dgm:spPr/>
      <dgm:t>
        <a:bodyPr/>
        <a:lstStyle/>
        <a:p>
          <a:endParaRPr lang="en-US"/>
        </a:p>
      </dgm:t>
    </dgm:pt>
    <dgm:pt modelId="{8512948D-94FE-4FAE-BF96-1D1F7F6F77CB}">
      <dgm:prSet/>
      <dgm:spPr/>
      <dgm:t>
        <a:bodyPr/>
        <a:lstStyle/>
        <a:p>
          <a:pPr rtl="0"/>
          <a:br>
            <a:rPr lang="en-US" dirty="0"/>
          </a:br>
          <a:r>
            <a:rPr lang="en-US" dirty="0"/>
            <a:t>Roll it out to internal leaders, do training, and use the reports</a:t>
          </a:r>
        </a:p>
      </dgm:t>
    </dgm:pt>
    <dgm:pt modelId="{6C5C432C-44E5-469A-A567-8E3935F08AB5}" type="parTrans" cxnId="{7131F3E0-8201-4B64-9209-3FD8621FF7AD}">
      <dgm:prSet/>
      <dgm:spPr/>
      <dgm:t>
        <a:bodyPr/>
        <a:lstStyle/>
        <a:p>
          <a:endParaRPr lang="en-US"/>
        </a:p>
      </dgm:t>
    </dgm:pt>
    <dgm:pt modelId="{5A3291B3-D373-421A-8A0D-29E2FB358FCA}" type="sibTrans" cxnId="{7131F3E0-8201-4B64-9209-3FD8621FF7AD}">
      <dgm:prSet/>
      <dgm:spPr/>
      <dgm:t>
        <a:bodyPr/>
        <a:lstStyle/>
        <a:p>
          <a:endParaRPr lang="en-US"/>
        </a:p>
      </dgm:t>
    </dgm:pt>
    <dgm:pt modelId="{61E708C2-1FD3-4BF9-B610-5E6A0772F5FA}">
      <dgm:prSet/>
      <dgm:spPr/>
      <dgm:t>
        <a:bodyPr/>
        <a:lstStyle/>
        <a:p>
          <a:pPr rtl="0"/>
          <a:r>
            <a:rPr lang="en-US" dirty="0"/>
            <a:t>Identify metrics that matter for the heart/mind connection, required reports, KPI’s, assessments, etc.</a:t>
          </a:r>
        </a:p>
      </dgm:t>
    </dgm:pt>
    <dgm:pt modelId="{19232D82-DA81-452D-B698-AAEBE812F572}" type="parTrans" cxnId="{11B721A2-0ED4-40DC-9359-D85CBEC7BFAB}">
      <dgm:prSet/>
      <dgm:spPr/>
      <dgm:t>
        <a:bodyPr/>
        <a:lstStyle/>
        <a:p>
          <a:endParaRPr lang="en-US"/>
        </a:p>
      </dgm:t>
    </dgm:pt>
    <dgm:pt modelId="{8344573A-E87A-4AC5-89E2-34BD702963B0}" type="sibTrans" cxnId="{11B721A2-0ED4-40DC-9359-D85CBEC7BFAB}">
      <dgm:prSet/>
      <dgm:spPr/>
      <dgm:t>
        <a:bodyPr/>
        <a:lstStyle/>
        <a:p>
          <a:endParaRPr lang="en-US"/>
        </a:p>
      </dgm:t>
    </dgm:pt>
    <dgm:pt modelId="{C1BD29FD-5844-4D95-99B6-1D1F3283131A}">
      <dgm:prSet/>
      <dgm:spPr/>
      <dgm:t>
        <a:bodyPr/>
        <a:lstStyle/>
        <a:p>
          <a:pPr rtl="0"/>
          <a:r>
            <a:rPr lang="en-US" dirty="0"/>
            <a:t>Visual Depiction of Data - Dashboards, Tables, Charts &amp; Reports </a:t>
          </a:r>
        </a:p>
      </dgm:t>
    </dgm:pt>
    <dgm:pt modelId="{24A5B9AB-F1E7-4270-9489-2A79F6F23BF0}" type="parTrans" cxnId="{061B9AE4-E5F7-4821-B3C0-7DE9A4A4C863}">
      <dgm:prSet/>
      <dgm:spPr/>
      <dgm:t>
        <a:bodyPr/>
        <a:lstStyle/>
        <a:p>
          <a:endParaRPr lang="en-US"/>
        </a:p>
      </dgm:t>
    </dgm:pt>
    <dgm:pt modelId="{E92E91C6-8A2B-4FEC-BE37-C55EFF46C953}" type="sibTrans" cxnId="{061B9AE4-E5F7-4821-B3C0-7DE9A4A4C863}">
      <dgm:prSet/>
      <dgm:spPr/>
      <dgm:t>
        <a:bodyPr/>
        <a:lstStyle/>
        <a:p>
          <a:endParaRPr lang="en-US"/>
        </a:p>
      </dgm:t>
    </dgm:pt>
    <dgm:pt modelId="{1F01E834-4848-4AC0-983F-8D1904ECABE1}" type="pres">
      <dgm:prSet presAssocID="{91DCCA8B-2F55-4672-9A7E-DB31CE20E161}" presName="linear" presStyleCnt="0">
        <dgm:presLayoutVars>
          <dgm:animLvl val="lvl"/>
          <dgm:resizeHandles val="exact"/>
        </dgm:presLayoutVars>
      </dgm:prSet>
      <dgm:spPr/>
    </dgm:pt>
    <dgm:pt modelId="{EFF4D634-0D04-4B14-BBF8-0DE871ED0234}" type="pres">
      <dgm:prSet presAssocID="{06532875-8247-44C4-B46E-3D43137E38B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FC383E5-CA21-42EB-941F-AB4C7C72A506}" type="pres">
      <dgm:prSet presAssocID="{B87442A2-C79A-41FE-9E4A-E49164E03FAF}" presName="spacer" presStyleCnt="0"/>
      <dgm:spPr/>
    </dgm:pt>
    <dgm:pt modelId="{023B14F9-DE13-431A-B2D7-8CDEF2BBC7B5}" type="pres">
      <dgm:prSet presAssocID="{8A42BE68-4EA4-44DB-BD06-29C61C490FD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45DC463-3E02-405A-AAE3-B29DB66E2CC0}" type="pres">
      <dgm:prSet presAssocID="{89EBDA25-449A-46EF-8D56-78CB3D6D98BE}" presName="spacer" presStyleCnt="0"/>
      <dgm:spPr/>
    </dgm:pt>
    <dgm:pt modelId="{57F22F28-D381-41E9-B047-4CA808D14E3C}" type="pres">
      <dgm:prSet presAssocID="{91142F60-F2D3-4275-A7C3-F0E6E725F93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CF7DF09-C06C-4E2F-88E1-4CBC3F26FB20}" type="pres">
      <dgm:prSet presAssocID="{8091727A-C1FB-45A8-8A47-F478DE41EC43}" presName="spacer" presStyleCnt="0"/>
      <dgm:spPr/>
    </dgm:pt>
    <dgm:pt modelId="{A3AA12AF-7AD1-4DB9-8B50-C42E90951DEC}" type="pres">
      <dgm:prSet presAssocID="{61E708C2-1FD3-4BF9-B610-5E6A0772F5F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0B70206-665F-4F8C-ACF9-FE5C8FADE930}" type="pres">
      <dgm:prSet presAssocID="{8344573A-E87A-4AC5-89E2-34BD702963B0}" presName="spacer" presStyleCnt="0"/>
      <dgm:spPr/>
    </dgm:pt>
    <dgm:pt modelId="{460F38E7-45CA-4058-8204-732691BF9592}" type="pres">
      <dgm:prSet presAssocID="{C1BD29FD-5844-4D95-99B6-1D1F3283131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0FC5CDF-74BF-455C-938A-6690233904A1}" type="pres">
      <dgm:prSet presAssocID="{E92E91C6-8A2B-4FEC-BE37-C55EFF46C953}" presName="spacer" presStyleCnt="0"/>
      <dgm:spPr/>
    </dgm:pt>
    <dgm:pt modelId="{80D2F7AA-8F60-4020-9BBF-E948C6419180}" type="pres">
      <dgm:prSet presAssocID="{8512948D-94FE-4FAE-BF96-1D1F7F6F77CB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9E27E07-0E51-4503-9771-87FF58F0C24C}" srcId="{91DCCA8B-2F55-4672-9A7E-DB31CE20E161}" destId="{8A42BE68-4EA4-44DB-BD06-29C61C490FD7}" srcOrd="1" destOrd="0" parTransId="{FB2B48E6-AEC2-44F2-8966-94CCDF4769FC}" sibTransId="{89EBDA25-449A-46EF-8D56-78CB3D6D98BE}"/>
    <dgm:cxn modelId="{1E910308-F2C1-4829-8096-18EBA19061FE}" type="presOf" srcId="{C1BD29FD-5844-4D95-99B6-1D1F3283131A}" destId="{460F38E7-45CA-4058-8204-732691BF9592}" srcOrd="0" destOrd="0" presId="urn:microsoft.com/office/officeart/2005/8/layout/vList2"/>
    <dgm:cxn modelId="{C79B6924-DDAA-4F42-9765-410B40E77C5D}" type="presOf" srcId="{61E708C2-1FD3-4BF9-B610-5E6A0772F5FA}" destId="{A3AA12AF-7AD1-4DB9-8B50-C42E90951DEC}" srcOrd="0" destOrd="0" presId="urn:microsoft.com/office/officeart/2005/8/layout/vList2"/>
    <dgm:cxn modelId="{1963096B-AC11-423F-BC68-1977B535C7C9}" type="presOf" srcId="{8A42BE68-4EA4-44DB-BD06-29C61C490FD7}" destId="{023B14F9-DE13-431A-B2D7-8CDEF2BBC7B5}" srcOrd="0" destOrd="0" presId="urn:microsoft.com/office/officeart/2005/8/layout/vList2"/>
    <dgm:cxn modelId="{8656CA4C-2E5F-4EB9-A597-6B7F59ED4C54}" type="presOf" srcId="{91142F60-F2D3-4275-A7C3-F0E6E725F931}" destId="{57F22F28-D381-41E9-B047-4CA808D14E3C}" srcOrd="0" destOrd="0" presId="urn:microsoft.com/office/officeart/2005/8/layout/vList2"/>
    <dgm:cxn modelId="{BCA3D69D-63EF-447A-95D0-640BABEA907A}" type="presOf" srcId="{06532875-8247-44C4-B46E-3D43137E38BD}" destId="{EFF4D634-0D04-4B14-BBF8-0DE871ED0234}" srcOrd="0" destOrd="0" presId="urn:microsoft.com/office/officeart/2005/8/layout/vList2"/>
    <dgm:cxn modelId="{7B16FA9F-38B8-4275-BD1E-EBCC4CACEEBF}" srcId="{91DCCA8B-2F55-4672-9A7E-DB31CE20E161}" destId="{06532875-8247-44C4-B46E-3D43137E38BD}" srcOrd="0" destOrd="0" parTransId="{965146A0-FAAB-4AD7-B9F1-2E178E86CB78}" sibTransId="{B87442A2-C79A-41FE-9E4A-E49164E03FAF}"/>
    <dgm:cxn modelId="{11B721A2-0ED4-40DC-9359-D85CBEC7BFAB}" srcId="{91DCCA8B-2F55-4672-9A7E-DB31CE20E161}" destId="{61E708C2-1FD3-4BF9-B610-5E6A0772F5FA}" srcOrd="3" destOrd="0" parTransId="{19232D82-DA81-452D-B698-AAEBE812F572}" sibTransId="{8344573A-E87A-4AC5-89E2-34BD702963B0}"/>
    <dgm:cxn modelId="{7F66D1C4-039B-4AB1-85B1-34A44826849C}" srcId="{91DCCA8B-2F55-4672-9A7E-DB31CE20E161}" destId="{91142F60-F2D3-4275-A7C3-F0E6E725F931}" srcOrd="2" destOrd="0" parTransId="{F657A3B4-94E0-4B25-B47C-BF6EBEC2E3BD}" sibTransId="{8091727A-C1FB-45A8-8A47-F478DE41EC43}"/>
    <dgm:cxn modelId="{F3FEB6CC-1763-4E16-B225-59F7B1280FB1}" type="presOf" srcId="{8512948D-94FE-4FAE-BF96-1D1F7F6F77CB}" destId="{80D2F7AA-8F60-4020-9BBF-E948C6419180}" srcOrd="0" destOrd="0" presId="urn:microsoft.com/office/officeart/2005/8/layout/vList2"/>
    <dgm:cxn modelId="{7131F3E0-8201-4B64-9209-3FD8621FF7AD}" srcId="{91DCCA8B-2F55-4672-9A7E-DB31CE20E161}" destId="{8512948D-94FE-4FAE-BF96-1D1F7F6F77CB}" srcOrd="5" destOrd="0" parTransId="{6C5C432C-44E5-469A-A567-8E3935F08AB5}" sibTransId="{5A3291B3-D373-421A-8A0D-29E2FB358FCA}"/>
    <dgm:cxn modelId="{061B9AE4-E5F7-4821-B3C0-7DE9A4A4C863}" srcId="{91DCCA8B-2F55-4672-9A7E-DB31CE20E161}" destId="{C1BD29FD-5844-4D95-99B6-1D1F3283131A}" srcOrd="4" destOrd="0" parTransId="{24A5B9AB-F1E7-4270-9489-2A79F6F23BF0}" sibTransId="{E92E91C6-8A2B-4FEC-BE37-C55EFF46C953}"/>
    <dgm:cxn modelId="{D8BC24F9-5CEA-4919-8B13-30C6A13F3E65}" type="presOf" srcId="{91DCCA8B-2F55-4672-9A7E-DB31CE20E161}" destId="{1F01E834-4848-4AC0-983F-8D1904ECABE1}" srcOrd="0" destOrd="0" presId="urn:microsoft.com/office/officeart/2005/8/layout/vList2"/>
    <dgm:cxn modelId="{1AF8FA0A-2E93-45C0-AD78-E1426B3BADB6}" type="presParOf" srcId="{1F01E834-4848-4AC0-983F-8D1904ECABE1}" destId="{EFF4D634-0D04-4B14-BBF8-0DE871ED0234}" srcOrd="0" destOrd="0" presId="urn:microsoft.com/office/officeart/2005/8/layout/vList2"/>
    <dgm:cxn modelId="{422E0DCA-36F9-4770-B03F-EBD02FC25C9A}" type="presParOf" srcId="{1F01E834-4848-4AC0-983F-8D1904ECABE1}" destId="{CFC383E5-CA21-42EB-941F-AB4C7C72A506}" srcOrd="1" destOrd="0" presId="urn:microsoft.com/office/officeart/2005/8/layout/vList2"/>
    <dgm:cxn modelId="{D8A94B35-4132-494E-8D7B-156FF71EE6AB}" type="presParOf" srcId="{1F01E834-4848-4AC0-983F-8D1904ECABE1}" destId="{023B14F9-DE13-431A-B2D7-8CDEF2BBC7B5}" srcOrd="2" destOrd="0" presId="urn:microsoft.com/office/officeart/2005/8/layout/vList2"/>
    <dgm:cxn modelId="{F9F835D2-93C2-4885-96A7-1E263A0B857F}" type="presParOf" srcId="{1F01E834-4848-4AC0-983F-8D1904ECABE1}" destId="{545DC463-3E02-405A-AAE3-B29DB66E2CC0}" srcOrd="3" destOrd="0" presId="urn:microsoft.com/office/officeart/2005/8/layout/vList2"/>
    <dgm:cxn modelId="{89084860-A92A-4573-9FDD-98A1757B0616}" type="presParOf" srcId="{1F01E834-4848-4AC0-983F-8D1904ECABE1}" destId="{57F22F28-D381-41E9-B047-4CA808D14E3C}" srcOrd="4" destOrd="0" presId="urn:microsoft.com/office/officeart/2005/8/layout/vList2"/>
    <dgm:cxn modelId="{4C0A5C6B-8F2D-484B-ACBF-EACE7AAA04EC}" type="presParOf" srcId="{1F01E834-4848-4AC0-983F-8D1904ECABE1}" destId="{ACF7DF09-C06C-4E2F-88E1-4CBC3F26FB20}" srcOrd="5" destOrd="0" presId="urn:microsoft.com/office/officeart/2005/8/layout/vList2"/>
    <dgm:cxn modelId="{5B559655-4DF5-45FC-A26E-C645A6697C63}" type="presParOf" srcId="{1F01E834-4848-4AC0-983F-8D1904ECABE1}" destId="{A3AA12AF-7AD1-4DB9-8B50-C42E90951DEC}" srcOrd="6" destOrd="0" presId="urn:microsoft.com/office/officeart/2005/8/layout/vList2"/>
    <dgm:cxn modelId="{0B185AE8-E576-4D63-9EA9-279E3F69ED92}" type="presParOf" srcId="{1F01E834-4848-4AC0-983F-8D1904ECABE1}" destId="{80B70206-665F-4F8C-ACF9-FE5C8FADE930}" srcOrd="7" destOrd="0" presId="urn:microsoft.com/office/officeart/2005/8/layout/vList2"/>
    <dgm:cxn modelId="{2D206C02-BC59-481C-9CA3-A92C2EBDB523}" type="presParOf" srcId="{1F01E834-4848-4AC0-983F-8D1904ECABE1}" destId="{460F38E7-45CA-4058-8204-732691BF9592}" srcOrd="8" destOrd="0" presId="urn:microsoft.com/office/officeart/2005/8/layout/vList2"/>
    <dgm:cxn modelId="{A6C05BC8-A593-4AE0-B98E-6D766B68C56E}" type="presParOf" srcId="{1F01E834-4848-4AC0-983F-8D1904ECABE1}" destId="{C0FC5CDF-74BF-455C-938A-6690233904A1}" srcOrd="9" destOrd="0" presId="urn:microsoft.com/office/officeart/2005/8/layout/vList2"/>
    <dgm:cxn modelId="{0EB435DA-48C9-47CC-AD3F-313029D9BBF0}" type="presParOf" srcId="{1F01E834-4848-4AC0-983F-8D1904ECABE1}" destId="{80D2F7AA-8F60-4020-9BBF-E948C641918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1BD00AF-508D-48E6-A32B-AD36849E2C0F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FA946E7-CDD1-4588-8227-2DC1201727E5}">
      <dgm:prSet custT="1"/>
      <dgm:spPr/>
      <dgm:t>
        <a:bodyPr/>
        <a:lstStyle/>
        <a:p>
          <a:pPr rtl="0"/>
          <a:r>
            <a:rPr lang="en-US" sz="1800" b="1" dirty="0"/>
            <a:t>Communication</a:t>
          </a:r>
        </a:p>
      </dgm:t>
    </dgm:pt>
    <dgm:pt modelId="{CEB9058C-AF63-483C-ACE4-3CAC9E8637B3}" type="parTrans" cxnId="{AD18A7EE-D9A9-4347-9922-4E6CF3DE02CC}">
      <dgm:prSet/>
      <dgm:spPr/>
      <dgm:t>
        <a:bodyPr/>
        <a:lstStyle/>
        <a:p>
          <a:endParaRPr lang="en-US"/>
        </a:p>
      </dgm:t>
    </dgm:pt>
    <dgm:pt modelId="{D54C8741-F315-405A-8056-BB4A45D2CA83}" type="sibTrans" cxnId="{AD18A7EE-D9A9-4347-9922-4E6CF3DE02CC}">
      <dgm:prSet/>
      <dgm:spPr/>
      <dgm:t>
        <a:bodyPr/>
        <a:lstStyle/>
        <a:p>
          <a:endParaRPr lang="en-US"/>
        </a:p>
      </dgm:t>
    </dgm:pt>
    <dgm:pt modelId="{61E7F30F-E49C-4C79-BED0-4DF9D8C5A4D2}">
      <dgm:prSet/>
      <dgm:spPr/>
      <dgm:t>
        <a:bodyPr/>
        <a:lstStyle/>
        <a:p>
          <a:pPr rtl="0"/>
          <a:r>
            <a:rPr lang="en-US" b="1" dirty="0"/>
            <a:t>Service</a:t>
          </a:r>
        </a:p>
      </dgm:t>
    </dgm:pt>
    <dgm:pt modelId="{A5E5EDEF-2932-495E-BBD3-0E8A8BCAE78E}" type="parTrans" cxnId="{1DE4D44D-FAB1-4EB3-9FE5-756E5D3C0FCA}">
      <dgm:prSet/>
      <dgm:spPr/>
      <dgm:t>
        <a:bodyPr/>
        <a:lstStyle/>
        <a:p>
          <a:endParaRPr lang="en-US"/>
        </a:p>
      </dgm:t>
    </dgm:pt>
    <dgm:pt modelId="{BE035F3A-5C11-476D-AC61-C8B51C7D3F53}" type="sibTrans" cxnId="{1DE4D44D-FAB1-4EB3-9FE5-756E5D3C0FCA}">
      <dgm:prSet/>
      <dgm:spPr/>
      <dgm:t>
        <a:bodyPr/>
        <a:lstStyle/>
        <a:p>
          <a:endParaRPr lang="en-US"/>
        </a:p>
      </dgm:t>
    </dgm:pt>
    <dgm:pt modelId="{BB14ADD2-8048-43D8-B34D-7D042818EEDD}">
      <dgm:prSet/>
      <dgm:spPr/>
      <dgm:t>
        <a:bodyPr/>
        <a:lstStyle/>
        <a:p>
          <a:pPr rtl="0"/>
          <a:r>
            <a:rPr lang="en-US" b="1" dirty="0"/>
            <a:t>Brand</a:t>
          </a:r>
        </a:p>
      </dgm:t>
    </dgm:pt>
    <dgm:pt modelId="{729271D0-90A0-4EE0-B2B0-4BA2109DBEEC}" type="parTrans" cxnId="{50FD6D10-F136-45B8-8B2D-C84FB4C30370}">
      <dgm:prSet/>
      <dgm:spPr/>
      <dgm:t>
        <a:bodyPr/>
        <a:lstStyle/>
        <a:p>
          <a:endParaRPr lang="en-US"/>
        </a:p>
      </dgm:t>
    </dgm:pt>
    <dgm:pt modelId="{02F1297B-0C6E-4A0B-99E8-F0361B6AE9E4}" type="sibTrans" cxnId="{50FD6D10-F136-45B8-8B2D-C84FB4C30370}">
      <dgm:prSet/>
      <dgm:spPr/>
      <dgm:t>
        <a:bodyPr/>
        <a:lstStyle/>
        <a:p>
          <a:endParaRPr lang="en-US"/>
        </a:p>
      </dgm:t>
    </dgm:pt>
    <dgm:pt modelId="{84E2C7DF-F6FF-4533-98AF-BE1AB91BF0B4}">
      <dgm:prSet/>
      <dgm:spPr/>
      <dgm:t>
        <a:bodyPr/>
        <a:lstStyle/>
        <a:p>
          <a:pPr rtl="0"/>
          <a:r>
            <a:rPr lang="en-US" b="1" dirty="0"/>
            <a:t>History</a:t>
          </a:r>
          <a:r>
            <a:rPr lang="en-US" dirty="0"/>
            <a:t> </a:t>
          </a:r>
        </a:p>
      </dgm:t>
    </dgm:pt>
    <dgm:pt modelId="{84A51516-F45C-46A2-BF90-B78B4747089A}" type="parTrans" cxnId="{93395A76-1D2D-4BF1-BEF0-1EC91B6B45DF}">
      <dgm:prSet/>
      <dgm:spPr/>
      <dgm:t>
        <a:bodyPr/>
        <a:lstStyle/>
        <a:p>
          <a:endParaRPr lang="en-US"/>
        </a:p>
      </dgm:t>
    </dgm:pt>
    <dgm:pt modelId="{B680F4A4-FDB3-495D-8589-D06F17B159EC}" type="sibTrans" cxnId="{93395A76-1D2D-4BF1-BEF0-1EC91B6B45DF}">
      <dgm:prSet/>
      <dgm:spPr/>
      <dgm:t>
        <a:bodyPr/>
        <a:lstStyle/>
        <a:p>
          <a:endParaRPr lang="en-US"/>
        </a:p>
      </dgm:t>
    </dgm:pt>
    <dgm:pt modelId="{025A0BE9-3390-4537-B828-A15430F3F5A2}">
      <dgm:prSet/>
      <dgm:spPr/>
      <dgm:t>
        <a:bodyPr/>
        <a:lstStyle/>
        <a:p>
          <a:pPr rtl="0"/>
          <a:r>
            <a:rPr lang="en-US" b="1" dirty="0"/>
            <a:t>Youth Needs</a:t>
          </a:r>
        </a:p>
      </dgm:t>
    </dgm:pt>
    <dgm:pt modelId="{DB974C99-BB68-4549-A1B5-C64C163F85EC}" type="parTrans" cxnId="{6E2F5D65-B663-4B7F-8D53-99F6A44B64A7}">
      <dgm:prSet/>
      <dgm:spPr/>
      <dgm:t>
        <a:bodyPr/>
        <a:lstStyle/>
        <a:p>
          <a:endParaRPr lang="en-US"/>
        </a:p>
      </dgm:t>
    </dgm:pt>
    <dgm:pt modelId="{8E8DB37B-888D-4432-BDF3-708636697D72}" type="sibTrans" cxnId="{6E2F5D65-B663-4B7F-8D53-99F6A44B64A7}">
      <dgm:prSet/>
      <dgm:spPr/>
      <dgm:t>
        <a:bodyPr/>
        <a:lstStyle/>
        <a:p>
          <a:endParaRPr lang="en-US"/>
        </a:p>
      </dgm:t>
    </dgm:pt>
    <dgm:pt modelId="{B787AB2A-362E-4C57-9BBB-3D9841D19670}">
      <dgm:prSet/>
      <dgm:spPr/>
      <dgm:t>
        <a:bodyPr/>
        <a:lstStyle/>
        <a:p>
          <a:pPr rtl="0"/>
          <a:r>
            <a:rPr lang="en-US" b="1" dirty="0"/>
            <a:t>Trust</a:t>
          </a:r>
        </a:p>
      </dgm:t>
    </dgm:pt>
    <dgm:pt modelId="{7C05F870-1CD4-4C12-A82B-766B1E22FF9F}" type="parTrans" cxnId="{7732971E-82CC-46F4-9F71-4D6C5BFCCE13}">
      <dgm:prSet/>
      <dgm:spPr/>
      <dgm:t>
        <a:bodyPr/>
        <a:lstStyle/>
        <a:p>
          <a:endParaRPr lang="en-US"/>
        </a:p>
      </dgm:t>
    </dgm:pt>
    <dgm:pt modelId="{FCDA12A0-EF6E-4A47-8270-729CD0ABF27F}" type="sibTrans" cxnId="{7732971E-82CC-46F4-9F71-4D6C5BFCCE13}">
      <dgm:prSet/>
      <dgm:spPr/>
      <dgm:t>
        <a:bodyPr/>
        <a:lstStyle/>
        <a:p>
          <a:endParaRPr lang="en-US"/>
        </a:p>
      </dgm:t>
    </dgm:pt>
    <dgm:pt modelId="{2431E3CA-674E-4421-BBC1-9DF43DD4B767}">
      <dgm:prSet/>
      <dgm:spPr/>
      <dgm:t>
        <a:bodyPr/>
        <a:lstStyle/>
        <a:p>
          <a:pPr rtl="0"/>
          <a:r>
            <a:rPr lang="en-US" b="1" dirty="0"/>
            <a:t>Experience</a:t>
          </a:r>
        </a:p>
      </dgm:t>
    </dgm:pt>
    <dgm:pt modelId="{3B1D088B-3A68-4018-8FDE-0F1BEB527AC8}" type="parTrans" cxnId="{5E88F10D-1EF1-4EA9-8359-25AE07A82D86}">
      <dgm:prSet/>
      <dgm:spPr/>
      <dgm:t>
        <a:bodyPr/>
        <a:lstStyle/>
        <a:p>
          <a:endParaRPr lang="en-US"/>
        </a:p>
      </dgm:t>
    </dgm:pt>
    <dgm:pt modelId="{B6C19086-0421-4875-B69E-90E549871E50}" type="sibTrans" cxnId="{5E88F10D-1EF1-4EA9-8359-25AE07A82D86}">
      <dgm:prSet/>
      <dgm:spPr/>
      <dgm:t>
        <a:bodyPr/>
        <a:lstStyle/>
        <a:p>
          <a:endParaRPr lang="en-US"/>
        </a:p>
      </dgm:t>
    </dgm:pt>
    <dgm:pt modelId="{4A663550-4C38-4BDB-8F2D-2D2131F1409B}" type="pres">
      <dgm:prSet presAssocID="{11BD00AF-508D-48E6-A32B-AD36849E2C0F}" presName="Name0" presStyleCnt="0">
        <dgm:presLayoutVars>
          <dgm:dir/>
          <dgm:resizeHandles val="exact"/>
        </dgm:presLayoutVars>
      </dgm:prSet>
      <dgm:spPr/>
    </dgm:pt>
    <dgm:pt modelId="{2BC12DC4-4104-4423-BD02-33428EDCD130}" type="pres">
      <dgm:prSet presAssocID="{11BD00AF-508D-48E6-A32B-AD36849E2C0F}" presName="cycle" presStyleCnt="0"/>
      <dgm:spPr/>
    </dgm:pt>
    <dgm:pt modelId="{9A02CBC0-8AC6-4B0B-A75C-4761D71D25CE}" type="pres">
      <dgm:prSet presAssocID="{BFA946E7-CDD1-4588-8227-2DC1201727E5}" presName="nodeFirstNode" presStyleLbl="node1" presStyleIdx="0" presStyleCnt="7" custScaleX="116608">
        <dgm:presLayoutVars>
          <dgm:bulletEnabled val="1"/>
        </dgm:presLayoutVars>
      </dgm:prSet>
      <dgm:spPr/>
    </dgm:pt>
    <dgm:pt modelId="{E0719851-8089-4F7E-9B35-F11B26AB3CAB}" type="pres">
      <dgm:prSet presAssocID="{D54C8741-F315-405A-8056-BB4A45D2CA83}" presName="sibTransFirstNode" presStyleLbl="bgShp" presStyleIdx="0" presStyleCnt="1"/>
      <dgm:spPr/>
    </dgm:pt>
    <dgm:pt modelId="{E7C705F2-BEE1-4109-9310-FCB012EB139F}" type="pres">
      <dgm:prSet presAssocID="{61E7F30F-E49C-4C79-BED0-4DF9D8C5A4D2}" presName="nodeFollowingNodes" presStyleLbl="node1" presStyleIdx="1" presStyleCnt="7">
        <dgm:presLayoutVars>
          <dgm:bulletEnabled val="1"/>
        </dgm:presLayoutVars>
      </dgm:prSet>
      <dgm:spPr/>
    </dgm:pt>
    <dgm:pt modelId="{F15C474C-010D-445B-A720-28D55546E12D}" type="pres">
      <dgm:prSet presAssocID="{BB14ADD2-8048-43D8-B34D-7D042818EEDD}" presName="nodeFollowingNodes" presStyleLbl="node1" presStyleIdx="2" presStyleCnt="7">
        <dgm:presLayoutVars>
          <dgm:bulletEnabled val="1"/>
        </dgm:presLayoutVars>
      </dgm:prSet>
      <dgm:spPr/>
    </dgm:pt>
    <dgm:pt modelId="{5A1185D4-A65C-4B54-8B93-B5AC4750CD2F}" type="pres">
      <dgm:prSet presAssocID="{84E2C7DF-F6FF-4533-98AF-BE1AB91BF0B4}" presName="nodeFollowingNodes" presStyleLbl="node1" presStyleIdx="3" presStyleCnt="7">
        <dgm:presLayoutVars>
          <dgm:bulletEnabled val="1"/>
        </dgm:presLayoutVars>
      </dgm:prSet>
      <dgm:spPr/>
    </dgm:pt>
    <dgm:pt modelId="{D2787AC7-A637-462E-9CB6-ADB6F3904009}" type="pres">
      <dgm:prSet presAssocID="{025A0BE9-3390-4537-B828-A15430F3F5A2}" presName="nodeFollowingNodes" presStyleLbl="node1" presStyleIdx="4" presStyleCnt="7">
        <dgm:presLayoutVars>
          <dgm:bulletEnabled val="1"/>
        </dgm:presLayoutVars>
      </dgm:prSet>
      <dgm:spPr/>
    </dgm:pt>
    <dgm:pt modelId="{78FAD4A3-B49F-4954-9029-BAA93063477A}" type="pres">
      <dgm:prSet presAssocID="{B787AB2A-362E-4C57-9BBB-3D9841D19670}" presName="nodeFollowingNodes" presStyleLbl="node1" presStyleIdx="5" presStyleCnt="7">
        <dgm:presLayoutVars>
          <dgm:bulletEnabled val="1"/>
        </dgm:presLayoutVars>
      </dgm:prSet>
      <dgm:spPr/>
    </dgm:pt>
    <dgm:pt modelId="{6C195E3F-0F80-44EF-81A1-D11D5676A863}" type="pres">
      <dgm:prSet presAssocID="{2431E3CA-674E-4421-BBC1-9DF43DD4B767}" presName="nodeFollowingNodes" presStyleLbl="node1" presStyleIdx="6" presStyleCnt="7">
        <dgm:presLayoutVars>
          <dgm:bulletEnabled val="1"/>
        </dgm:presLayoutVars>
      </dgm:prSet>
      <dgm:spPr/>
    </dgm:pt>
  </dgm:ptLst>
  <dgm:cxnLst>
    <dgm:cxn modelId="{5BA92F0A-C611-4A31-A15C-FE06813E7403}" type="presOf" srcId="{025A0BE9-3390-4537-B828-A15430F3F5A2}" destId="{D2787AC7-A637-462E-9CB6-ADB6F3904009}" srcOrd="0" destOrd="0" presId="urn:microsoft.com/office/officeart/2005/8/layout/cycle3"/>
    <dgm:cxn modelId="{5E88F10D-1EF1-4EA9-8359-25AE07A82D86}" srcId="{11BD00AF-508D-48E6-A32B-AD36849E2C0F}" destId="{2431E3CA-674E-4421-BBC1-9DF43DD4B767}" srcOrd="6" destOrd="0" parTransId="{3B1D088B-3A68-4018-8FDE-0F1BEB527AC8}" sibTransId="{B6C19086-0421-4875-B69E-90E549871E50}"/>
    <dgm:cxn modelId="{50FD6D10-F136-45B8-8B2D-C84FB4C30370}" srcId="{11BD00AF-508D-48E6-A32B-AD36849E2C0F}" destId="{BB14ADD2-8048-43D8-B34D-7D042818EEDD}" srcOrd="2" destOrd="0" parTransId="{729271D0-90A0-4EE0-B2B0-4BA2109DBEEC}" sibTransId="{02F1297B-0C6E-4A0B-99E8-F0361B6AE9E4}"/>
    <dgm:cxn modelId="{7732971E-82CC-46F4-9F71-4D6C5BFCCE13}" srcId="{11BD00AF-508D-48E6-A32B-AD36849E2C0F}" destId="{B787AB2A-362E-4C57-9BBB-3D9841D19670}" srcOrd="5" destOrd="0" parTransId="{7C05F870-1CD4-4C12-A82B-766B1E22FF9F}" sibTransId="{FCDA12A0-EF6E-4A47-8270-729CD0ABF27F}"/>
    <dgm:cxn modelId="{6E2F5D65-B663-4B7F-8D53-99F6A44B64A7}" srcId="{11BD00AF-508D-48E6-A32B-AD36849E2C0F}" destId="{025A0BE9-3390-4537-B828-A15430F3F5A2}" srcOrd="4" destOrd="0" parTransId="{DB974C99-BB68-4549-A1B5-C64C163F85EC}" sibTransId="{8E8DB37B-888D-4432-BDF3-708636697D72}"/>
    <dgm:cxn modelId="{1DE4D44D-FAB1-4EB3-9FE5-756E5D3C0FCA}" srcId="{11BD00AF-508D-48E6-A32B-AD36849E2C0F}" destId="{61E7F30F-E49C-4C79-BED0-4DF9D8C5A4D2}" srcOrd="1" destOrd="0" parTransId="{A5E5EDEF-2932-495E-BBD3-0E8A8BCAE78E}" sibTransId="{BE035F3A-5C11-476D-AC61-C8B51C7D3F53}"/>
    <dgm:cxn modelId="{51143D72-AA92-43A0-A843-08FA70E8299D}" type="presOf" srcId="{61E7F30F-E49C-4C79-BED0-4DF9D8C5A4D2}" destId="{E7C705F2-BEE1-4109-9310-FCB012EB139F}" srcOrd="0" destOrd="0" presId="urn:microsoft.com/office/officeart/2005/8/layout/cycle3"/>
    <dgm:cxn modelId="{93395A76-1D2D-4BF1-BEF0-1EC91B6B45DF}" srcId="{11BD00AF-508D-48E6-A32B-AD36849E2C0F}" destId="{84E2C7DF-F6FF-4533-98AF-BE1AB91BF0B4}" srcOrd="3" destOrd="0" parTransId="{84A51516-F45C-46A2-BF90-B78B4747089A}" sibTransId="{B680F4A4-FDB3-495D-8589-D06F17B159EC}"/>
    <dgm:cxn modelId="{BA777A5A-1B18-4221-8CEB-D96308CC57F4}" type="presOf" srcId="{B787AB2A-362E-4C57-9BBB-3D9841D19670}" destId="{78FAD4A3-B49F-4954-9029-BAA93063477A}" srcOrd="0" destOrd="0" presId="urn:microsoft.com/office/officeart/2005/8/layout/cycle3"/>
    <dgm:cxn modelId="{62CA727F-4252-4AA0-87BF-EF6344ED0F3E}" type="presOf" srcId="{2431E3CA-674E-4421-BBC1-9DF43DD4B767}" destId="{6C195E3F-0F80-44EF-81A1-D11D5676A863}" srcOrd="0" destOrd="0" presId="urn:microsoft.com/office/officeart/2005/8/layout/cycle3"/>
    <dgm:cxn modelId="{CB17E9DA-19D1-4C46-AFAC-876C2D671C8B}" type="presOf" srcId="{D54C8741-F315-405A-8056-BB4A45D2CA83}" destId="{E0719851-8089-4F7E-9B35-F11B26AB3CAB}" srcOrd="0" destOrd="0" presId="urn:microsoft.com/office/officeart/2005/8/layout/cycle3"/>
    <dgm:cxn modelId="{944B29DD-5D62-4705-B2A5-3B764F23E69A}" type="presOf" srcId="{11BD00AF-508D-48E6-A32B-AD36849E2C0F}" destId="{4A663550-4C38-4BDB-8F2D-2D2131F1409B}" srcOrd="0" destOrd="0" presId="urn:microsoft.com/office/officeart/2005/8/layout/cycle3"/>
    <dgm:cxn modelId="{C60296DF-7600-4B6D-8CDA-251774223F2B}" type="presOf" srcId="{BB14ADD2-8048-43D8-B34D-7D042818EEDD}" destId="{F15C474C-010D-445B-A720-28D55546E12D}" srcOrd="0" destOrd="0" presId="urn:microsoft.com/office/officeart/2005/8/layout/cycle3"/>
    <dgm:cxn modelId="{6455A8E5-F699-4D8A-B737-E3F9D286F7D1}" type="presOf" srcId="{BFA946E7-CDD1-4588-8227-2DC1201727E5}" destId="{9A02CBC0-8AC6-4B0B-A75C-4761D71D25CE}" srcOrd="0" destOrd="0" presId="urn:microsoft.com/office/officeart/2005/8/layout/cycle3"/>
    <dgm:cxn modelId="{AD18A7EE-D9A9-4347-9922-4E6CF3DE02CC}" srcId="{11BD00AF-508D-48E6-A32B-AD36849E2C0F}" destId="{BFA946E7-CDD1-4588-8227-2DC1201727E5}" srcOrd="0" destOrd="0" parTransId="{CEB9058C-AF63-483C-ACE4-3CAC9E8637B3}" sibTransId="{D54C8741-F315-405A-8056-BB4A45D2CA83}"/>
    <dgm:cxn modelId="{934512FD-52D8-4323-AC47-CEAAACD5F182}" type="presOf" srcId="{84E2C7DF-F6FF-4533-98AF-BE1AB91BF0B4}" destId="{5A1185D4-A65C-4B54-8B93-B5AC4750CD2F}" srcOrd="0" destOrd="0" presId="urn:microsoft.com/office/officeart/2005/8/layout/cycle3"/>
    <dgm:cxn modelId="{BC150915-1CE3-4592-87E2-F7D1B269CC43}" type="presParOf" srcId="{4A663550-4C38-4BDB-8F2D-2D2131F1409B}" destId="{2BC12DC4-4104-4423-BD02-33428EDCD130}" srcOrd="0" destOrd="0" presId="urn:microsoft.com/office/officeart/2005/8/layout/cycle3"/>
    <dgm:cxn modelId="{52FA0678-DE06-415F-A51F-27C4821278B2}" type="presParOf" srcId="{2BC12DC4-4104-4423-BD02-33428EDCD130}" destId="{9A02CBC0-8AC6-4B0B-A75C-4761D71D25CE}" srcOrd="0" destOrd="0" presId="urn:microsoft.com/office/officeart/2005/8/layout/cycle3"/>
    <dgm:cxn modelId="{464A1DE2-0052-41C1-BE6F-E1F42A6AFF96}" type="presParOf" srcId="{2BC12DC4-4104-4423-BD02-33428EDCD130}" destId="{E0719851-8089-4F7E-9B35-F11B26AB3CAB}" srcOrd="1" destOrd="0" presId="urn:microsoft.com/office/officeart/2005/8/layout/cycle3"/>
    <dgm:cxn modelId="{128C9F24-97A7-4A04-BF44-4A599429063A}" type="presParOf" srcId="{2BC12DC4-4104-4423-BD02-33428EDCD130}" destId="{E7C705F2-BEE1-4109-9310-FCB012EB139F}" srcOrd="2" destOrd="0" presId="urn:microsoft.com/office/officeart/2005/8/layout/cycle3"/>
    <dgm:cxn modelId="{54C0C4E2-A367-48DB-BD66-8DC083F4D8FF}" type="presParOf" srcId="{2BC12DC4-4104-4423-BD02-33428EDCD130}" destId="{F15C474C-010D-445B-A720-28D55546E12D}" srcOrd="3" destOrd="0" presId="urn:microsoft.com/office/officeart/2005/8/layout/cycle3"/>
    <dgm:cxn modelId="{CE966286-B122-4993-9FF6-D98B87636B53}" type="presParOf" srcId="{2BC12DC4-4104-4423-BD02-33428EDCD130}" destId="{5A1185D4-A65C-4B54-8B93-B5AC4750CD2F}" srcOrd="4" destOrd="0" presId="urn:microsoft.com/office/officeart/2005/8/layout/cycle3"/>
    <dgm:cxn modelId="{5FA2A4B3-45D3-4032-BE5F-265B882A2C17}" type="presParOf" srcId="{2BC12DC4-4104-4423-BD02-33428EDCD130}" destId="{D2787AC7-A637-462E-9CB6-ADB6F3904009}" srcOrd="5" destOrd="0" presId="urn:microsoft.com/office/officeart/2005/8/layout/cycle3"/>
    <dgm:cxn modelId="{D53DA1AA-8042-41E1-A5E8-B5FD98153CDF}" type="presParOf" srcId="{2BC12DC4-4104-4423-BD02-33428EDCD130}" destId="{78FAD4A3-B49F-4954-9029-BAA93063477A}" srcOrd="6" destOrd="0" presId="urn:microsoft.com/office/officeart/2005/8/layout/cycle3"/>
    <dgm:cxn modelId="{C3262AD3-91A8-431C-B5F1-A3EEF7FCB471}" type="presParOf" srcId="{2BC12DC4-4104-4423-BD02-33428EDCD130}" destId="{6C195E3F-0F80-44EF-81A1-D11D5676A863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869E33E-B26C-48E1-A731-1F951212AD9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F9B81D-60D6-4C6F-8A93-FE26AD050E7E}">
      <dgm:prSet/>
      <dgm:spPr/>
      <dgm:t>
        <a:bodyPr/>
        <a:lstStyle/>
        <a:p>
          <a:pPr rtl="0"/>
          <a:r>
            <a:rPr lang="en-US" b="1" dirty="0"/>
            <a:t>Value Driven</a:t>
          </a:r>
          <a:endParaRPr lang="en-US" dirty="0"/>
        </a:p>
      </dgm:t>
    </dgm:pt>
    <dgm:pt modelId="{FEAB2CDD-2B45-4412-B010-817A6D76449B}" type="parTrans" cxnId="{0F765B81-F32C-4B86-884F-684123939EE5}">
      <dgm:prSet/>
      <dgm:spPr/>
      <dgm:t>
        <a:bodyPr/>
        <a:lstStyle/>
        <a:p>
          <a:endParaRPr lang="en-US"/>
        </a:p>
      </dgm:t>
    </dgm:pt>
    <dgm:pt modelId="{960A21D8-9964-4AC0-9362-1B510B458C9E}" type="sibTrans" cxnId="{0F765B81-F32C-4B86-884F-684123939EE5}">
      <dgm:prSet/>
      <dgm:spPr/>
      <dgm:t>
        <a:bodyPr/>
        <a:lstStyle/>
        <a:p>
          <a:endParaRPr lang="en-US"/>
        </a:p>
      </dgm:t>
    </dgm:pt>
    <dgm:pt modelId="{CDCC2ECD-2DF8-4BE9-8E8B-0E78A7F43338}">
      <dgm:prSet/>
      <dgm:spPr/>
      <dgm:t>
        <a:bodyPr/>
        <a:lstStyle/>
        <a:p>
          <a:pPr rtl="0"/>
          <a:r>
            <a:rPr lang="en-US" b="1" dirty="0"/>
            <a:t>Data to Inform &amp; Transform</a:t>
          </a:r>
          <a:endParaRPr lang="en-US" dirty="0"/>
        </a:p>
      </dgm:t>
    </dgm:pt>
    <dgm:pt modelId="{B8D41A55-5D1D-43B0-B06A-E4DD3488ABD3}" type="parTrans" cxnId="{977724F0-BE93-437F-92B4-8416BCE7E04E}">
      <dgm:prSet/>
      <dgm:spPr/>
      <dgm:t>
        <a:bodyPr/>
        <a:lstStyle/>
        <a:p>
          <a:endParaRPr lang="en-US"/>
        </a:p>
      </dgm:t>
    </dgm:pt>
    <dgm:pt modelId="{9E5A9E6E-2E1E-480E-9E45-DFC69992CB2E}" type="sibTrans" cxnId="{977724F0-BE93-437F-92B4-8416BCE7E04E}">
      <dgm:prSet/>
      <dgm:spPr/>
      <dgm:t>
        <a:bodyPr/>
        <a:lstStyle/>
        <a:p>
          <a:endParaRPr lang="en-US"/>
        </a:p>
      </dgm:t>
    </dgm:pt>
    <dgm:pt modelId="{7D31EF4E-4F6A-4D23-9D78-408CEE25BC5C}">
      <dgm:prSet/>
      <dgm:spPr/>
      <dgm:t>
        <a:bodyPr/>
        <a:lstStyle/>
        <a:p>
          <a:pPr rtl="0"/>
          <a:r>
            <a:rPr lang="en-US" b="1" dirty="0"/>
            <a:t>Organizational Awareness</a:t>
          </a:r>
          <a:endParaRPr lang="en-US" dirty="0"/>
        </a:p>
      </dgm:t>
    </dgm:pt>
    <dgm:pt modelId="{AFE23E61-6C25-4558-B5AB-E1E864CD72C4}" type="parTrans" cxnId="{AA404969-35EF-4669-9599-33F908A8EAE3}">
      <dgm:prSet/>
      <dgm:spPr/>
      <dgm:t>
        <a:bodyPr/>
        <a:lstStyle/>
        <a:p>
          <a:endParaRPr lang="en-US"/>
        </a:p>
      </dgm:t>
    </dgm:pt>
    <dgm:pt modelId="{93811611-200A-4236-905C-83EECA0A96BC}" type="sibTrans" cxnId="{AA404969-35EF-4669-9599-33F908A8EAE3}">
      <dgm:prSet/>
      <dgm:spPr/>
      <dgm:t>
        <a:bodyPr/>
        <a:lstStyle/>
        <a:p>
          <a:endParaRPr lang="en-US"/>
        </a:p>
      </dgm:t>
    </dgm:pt>
    <dgm:pt modelId="{DDA910A5-5C06-467E-A150-7EBBD3A6760D}">
      <dgm:prSet/>
      <dgm:spPr/>
      <dgm:t>
        <a:bodyPr/>
        <a:lstStyle/>
        <a:p>
          <a:pPr rtl="0"/>
          <a:r>
            <a:rPr lang="en-US" b="1" dirty="0"/>
            <a:t>Actionable  Data</a:t>
          </a:r>
          <a:endParaRPr lang="en-US" dirty="0"/>
        </a:p>
      </dgm:t>
    </dgm:pt>
    <dgm:pt modelId="{C12DFA77-AFB6-4388-85C0-1C75F25C58DB}" type="parTrans" cxnId="{35C7B906-8287-4BFF-9E7E-C0A4FA2DC840}">
      <dgm:prSet/>
      <dgm:spPr/>
      <dgm:t>
        <a:bodyPr/>
        <a:lstStyle/>
        <a:p>
          <a:endParaRPr lang="en-US"/>
        </a:p>
      </dgm:t>
    </dgm:pt>
    <dgm:pt modelId="{DE749FD4-F83D-463C-8DE8-F8EC7F40210C}" type="sibTrans" cxnId="{35C7B906-8287-4BFF-9E7E-C0A4FA2DC840}">
      <dgm:prSet/>
      <dgm:spPr/>
      <dgm:t>
        <a:bodyPr/>
        <a:lstStyle/>
        <a:p>
          <a:endParaRPr lang="en-US"/>
        </a:p>
      </dgm:t>
    </dgm:pt>
    <dgm:pt modelId="{C636400D-4A65-4F4A-B7E8-E02F4916F9B7}">
      <dgm:prSet/>
      <dgm:spPr/>
      <dgm:t>
        <a:bodyPr/>
        <a:lstStyle/>
        <a:p>
          <a:pPr rtl="0"/>
          <a:r>
            <a:rPr lang="en-US" b="1" dirty="0"/>
            <a:t>Outcomes of Interest</a:t>
          </a:r>
          <a:endParaRPr lang="en-US" dirty="0"/>
        </a:p>
      </dgm:t>
    </dgm:pt>
    <dgm:pt modelId="{AF4F2D3E-1E6C-4C2A-953D-1F523C7328C6}" type="parTrans" cxnId="{B77AA1AA-10BF-455A-A79F-0FF09CAF8508}">
      <dgm:prSet/>
      <dgm:spPr/>
      <dgm:t>
        <a:bodyPr/>
        <a:lstStyle/>
        <a:p>
          <a:endParaRPr lang="en-US"/>
        </a:p>
      </dgm:t>
    </dgm:pt>
    <dgm:pt modelId="{6CF0BCF7-2AB9-474F-9981-47F3BDC424DA}" type="sibTrans" cxnId="{B77AA1AA-10BF-455A-A79F-0FF09CAF8508}">
      <dgm:prSet/>
      <dgm:spPr/>
      <dgm:t>
        <a:bodyPr/>
        <a:lstStyle/>
        <a:p>
          <a:endParaRPr lang="en-US"/>
        </a:p>
      </dgm:t>
    </dgm:pt>
    <dgm:pt modelId="{CEEBBD4A-931D-4013-ADB6-9C1453A0BC5C}" type="pres">
      <dgm:prSet presAssocID="{B869E33E-B26C-48E1-A731-1F951212AD92}" presName="CompostProcess" presStyleCnt="0">
        <dgm:presLayoutVars>
          <dgm:dir/>
          <dgm:resizeHandles val="exact"/>
        </dgm:presLayoutVars>
      </dgm:prSet>
      <dgm:spPr/>
    </dgm:pt>
    <dgm:pt modelId="{8ECDCA96-E4CB-404F-BE25-86FB7D8952FA}" type="pres">
      <dgm:prSet presAssocID="{B869E33E-B26C-48E1-A731-1F951212AD92}" presName="arrow" presStyleLbl="bgShp" presStyleIdx="0" presStyleCnt="1" custScaleX="117647" custLinFactNeighborX="10756" custLinFactNeighborY="639"/>
      <dgm:spPr/>
    </dgm:pt>
    <dgm:pt modelId="{CBFA659E-F750-4DD5-9095-C075F145829B}" type="pres">
      <dgm:prSet presAssocID="{B869E33E-B26C-48E1-A731-1F951212AD92}" presName="linearProcess" presStyleCnt="0"/>
      <dgm:spPr/>
    </dgm:pt>
    <dgm:pt modelId="{F5C8171B-F58C-452D-A461-46D7846950B4}" type="pres">
      <dgm:prSet presAssocID="{3FF9B81D-60D6-4C6F-8A93-FE26AD050E7E}" presName="textNode" presStyleLbl="node1" presStyleIdx="0" presStyleCnt="5" custLinFactX="399871" custLinFactNeighborX="400000" custLinFactNeighborY="-1512">
        <dgm:presLayoutVars>
          <dgm:bulletEnabled val="1"/>
        </dgm:presLayoutVars>
      </dgm:prSet>
      <dgm:spPr/>
    </dgm:pt>
    <dgm:pt modelId="{A028D3A6-CBEC-4721-8EB1-AA5D2692C169}" type="pres">
      <dgm:prSet presAssocID="{960A21D8-9964-4AC0-9362-1B510B458C9E}" presName="sibTrans" presStyleCnt="0"/>
      <dgm:spPr/>
    </dgm:pt>
    <dgm:pt modelId="{302AFCF9-CCF5-47CD-9B17-509205B6E73B}" type="pres">
      <dgm:prSet presAssocID="{CDCC2ECD-2DF8-4BE9-8E8B-0E78A7F43338}" presName="textNode" presStyleLbl="node1" presStyleIdx="1" presStyleCnt="5" custLinFactX="99072" custLinFactNeighborX="100000" custLinFactNeighborY="2450">
        <dgm:presLayoutVars>
          <dgm:bulletEnabled val="1"/>
        </dgm:presLayoutVars>
      </dgm:prSet>
      <dgm:spPr/>
    </dgm:pt>
    <dgm:pt modelId="{BF789B44-AEC1-47FA-B2E2-10B28D656E46}" type="pres">
      <dgm:prSet presAssocID="{9E5A9E6E-2E1E-480E-9E45-DFC69992CB2E}" presName="sibTrans" presStyleCnt="0"/>
      <dgm:spPr/>
    </dgm:pt>
    <dgm:pt modelId="{0D9592C5-F2D4-4D3F-9850-9EA90F6190F7}" type="pres">
      <dgm:prSet presAssocID="{7D31EF4E-4F6A-4D23-9D78-408CEE25BC5C}" presName="textNode" presStyleLbl="node1" presStyleIdx="2" presStyleCnt="5" custLinFactX="-196456" custLinFactNeighborX="-200000" custLinFactNeighborY="2733">
        <dgm:presLayoutVars>
          <dgm:bulletEnabled val="1"/>
        </dgm:presLayoutVars>
      </dgm:prSet>
      <dgm:spPr/>
    </dgm:pt>
    <dgm:pt modelId="{D610FDED-CD41-428C-BC6E-06AC531F0EAC}" type="pres">
      <dgm:prSet presAssocID="{93811611-200A-4236-905C-83EECA0A96BC}" presName="sibTrans" presStyleCnt="0"/>
      <dgm:spPr/>
    </dgm:pt>
    <dgm:pt modelId="{788CAB0B-5D78-4FC5-82C2-95A440EE6364}" type="pres">
      <dgm:prSet presAssocID="{DDA910A5-5C06-467E-A150-7EBBD3A6760D}" presName="textNode" presStyleLbl="node1" presStyleIdx="3" presStyleCnt="5">
        <dgm:presLayoutVars>
          <dgm:bulletEnabled val="1"/>
        </dgm:presLayoutVars>
      </dgm:prSet>
      <dgm:spPr/>
    </dgm:pt>
    <dgm:pt modelId="{C29FA6E0-D710-457B-B131-8E805BC5ECCC}" type="pres">
      <dgm:prSet presAssocID="{DE749FD4-F83D-463C-8DE8-F8EC7F40210C}" presName="sibTrans" presStyleCnt="0"/>
      <dgm:spPr/>
    </dgm:pt>
    <dgm:pt modelId="{B7D94C71-93B6-4936-AD2A-04E412D929F9}" type="pres">
      <dgm:prSet presAssocID="{C636400D-4A65-4F4A-B7E8-E02F4916F9B7}" presName="textNode" presStyleLbl="node1" presStyleIdx="4" presStyleCnt="5" custLinFactX="-300000" custLinFactNeighborX="-303460" custLinFactNeighborY="2394">
        <dgm:presLayoutVars>
          <dgm:bulletEnabled val="1"/>
        </dgm:presLayoutVars>
      </dgm:prSet>
      <dgm:spPr/>
    </dgm:pt>
  </dgm:ptLst>
  <dgm:cxnLst>
    <dgm:cxn modelId="{69B86604-AC44-4C94-93AA-D048822F7506}" type="presOf" srcId="{C636400D-4A65-4F4A-B7E8-E02F4916F9B7}" destId="{B7D94C71-93B6-4936-AD2A-04E412D929F9}" srcOrd="0" destOrd="0" presId="urn:microsoft.com/office/officeart/2005/8/layout/hProcess9"/>
    <dgm:cxn modelId="{35C7B906-8287-4BFF-9E7E-C0A4FA2DC840}" srcId="{B869E33E-B26C-48E1-A731-1F951212AD92}" destId="{DDA910A5-5C06-467E-A150-7EBBD3A6760D}" srcOrd="3" destOrd="0" parTransId="{C12DFA77-AFB6-4388-85C0-1C75F25C58DB}" sibTransId="{DE749FD4-F83D-463C-8DE8-F8EC7F40210C}"/>
    <dgm:cxn modelId="{76691707-531B-4CD1-8358-7D8589A00F64}" type="presOf" srcId="{3FF9B81D-60D6-4C6F-8A93-FE26AD050E7E}" destId="{F5C8171B-F58C-452D-A461-46D7846950B4}" srcOrd="0" destOrd="0" presId="urn:microsoft.com/office/officeart/2005/8/layout/hProcess9"/>
    <dgm:cxn modelId="{21ADA645-0748-4AC1-A11B-EA8BC16CF04A}" type="presOf" srcId="{DDA910A5-5C06-467E-A150-7EBBD3A6760D}" destId="{788CAB0B-5D78-4FC5-82C2-95A440EE6364}" srcOrd="0" destOrd="0" presId="urn:microsoft.com/office/officeart/2005/8/layout/hProcess9"/>
    <dgm:cxn modelId="{AA404969-35EF-4669-9599-33F908A8EAE3}" srcId="{B869E33E-B26C-48E1-A731-1F951212AD92}" destId="{7D31EF4E-4F6A-4D23-9D78-408CEE25BC5C}" srcOrd="2" destOrd="0" parTransId="{AFE23E61-6C25-4558-B5AB-E1E864CD72C4}" sibTransId="{93811611-200A-4236-905C-83EECA0A96BC}"/>
    <dgm:cxn modelId="{0F765B81-F32C-4B86-884F-684123939EE5}" srcId="{B869E33E-B26C-48E1-A731-1F951212AD92}" destId="{3FF9B81D-60D6-4C6F-8A93-FE26AD050E7E}" srcOrd="0" destOrd="0" parTransId="{FEAB2CDD-2B45-4412-B010-817A6D76449B}" sibTransId="{960A21D8-9964-4AC0-9362-1B510B458C9E}"/>
    <dgm:cxn modelId="{4EB7A390-E725-4665-BBCE-B432D7174388}" type="presOf" srcId="{CDCC2ECD-2DF8-4BE9-8E8B-0E78A7F43338}" destId="{302AFCF9-CCF5-47CD-9B17-509205B6E73B}" srcOrd="0" destOrd="0" presId="urn:microsoft.com/office/officeart/2005/8/layout/hProcess9"/>
    <dgm:cxn modelId="{6F2E53A0-BF45-4EBD-B37F-B22EE062B463}" type="presOf" srcId="{B869E33E-B26C-48E1-A731-1F951212AD92}" destId="{CEEBBD4A-931D-4013-ADB6-9C1453A0BC5C}" srcOrd="0" destOrd="0" presId="urn:microsoft.com/office/officeart/2005/8/layout/hProcess9"/>
    <dgm:cxn modelId="{B77AA1AA-10BF-455A-A79F-0FF09CAF8508}" srcId="{B869E33E-B26C-48E1-A731-1F951212AD92}" destId="{C636400D-4A65-4F4A-B7E8-E02F4916F9B7}" srcOrd="4" destOrd="0" parTransId="{AF4F2D3E-1E6C-4C2A-953D-1F523C7328C6}" sibTransId="{6CF0BCF7-2AB9-474F-9981-47F3BDC424DA}"/>
    <dgm:cxn modelId="{C4E2C1C0-9BDA-4E6F-8236-009F56B92C57}" type="presOf" srcId="{7D31EF4E-4F6A-4D23-9D78-408CEE25BC5C}" destId="{0D9592C5-F2D4-4D3F-9850-9EA90F6190F7}" srcOrd="0" destOrd="0" presId="urn:microsoft.com/office/officeart/2005/8/layout/hProcess9"/>
    <dgm:cxn modelId="{977724F0-BE93-437F-92B4-8416BCE7E04E}" srcId="{B869E33E-B26C-48E1-A731-1F951212AD92}" destId="{CDCC2ECD-2DF8-4BE9-8E8B-0E78A7F43338}" srcOrd="1" destOrd="0" parTransId="{B8D41A55-5D1D-43B0-B06A-E4DD3488ABD3}" sibTransId="{9E5A9E6E-2E1E-480E-9E45-DFC69992CB2E}"/>
    <dgm:cxn modelId="{6794033D-FD87-49E5-BB27-1450007A8AEE}" type="presParOf" srcId="{CEEBBD4A-931D-4013-ADB6-9C1453A0BC5C}" destId="{8ECDCA96-E4CB-404F-BE25-86FB7D8952FA}" srcOrd="0" destOrd="0" presId="urn:microsoft.com/office/officeart/2005/8/layout/hProcess9"/>
    <dgm:cxn modelId="{48E9B62D-44CD-43C9-B904-667639C93860}" type="presParOf" srcId="{CEEBBD4A-931D-4013-ADB6-9C1453A0BC5C}" destId="{CBFA659E-F750-4DD5-9095-C075F145829B}" srcOrd="1" destOrd="0" presId="urn:microsoft.com/office/officeart/2005/8/layout/hProcess9"/>
    <dgm:cxn modelId="{F3A12BDD-AE92-49A9-8B36-DE442B633182}" type="presParOf" srcId="{CBFA659E-F750-4DD5-9095-C075F145829B}" destId="{F5C8171B-F58C-452D-A461-46D7846950B4}" srcOrd="0" destOrd="0" presId="urn:microsoft.com/office/officeart/2005/8/layout/hProcess9"/>
    <dgm:cxn modelId="{9BD09FD7-3034-4199-BA08-D50237BF10D5}" type="presParOf" srcId="{CBFA659E-F750-4DD5-9095-C075F145829B}" destId="{A028D3A6-CBEC-4721-8EB1-AA5D2692C169}" srcOrd="1" destOrd="0" presId="urn:microsoft.com/office/officeart/2005/8/layout/hProcess9"/>
    <dgm:cxn modelId="{CE746806-1D6A-40E7-83A2-A7D117A276BB}" type="presParOf" srcId="{CBFA659E-F750-4DD5-9095-C075F145829B}" destId="{302AFCF9-CCF5-47CD-9B17-509205B6E73B}" srcOrd="2" destOrd="0" presId="urn:microsoft.com/office/officeart/2005/8/layout/hProcess9"/>
    <dgm:cxn modelId="{0AF5D006-FA3D-4664-8CFF-F9F25F109396}" type="presParOf" srcId="{CBFA659E-F750-4DD5-9095-C075F145829B}" destId="{BF789B44-AEC1-47FA-B2E2-10B28D656E46}" srcOrd="3" destOrd="0" presId="urn:microsoft.com/office/officeart/2005/8/layout/hProcess9"/>
    <dgm:cxn modelId="{6A467EDB-774C-4CF1-B0FF-E4A9F261BC23}" type="presParOf" srcId="{CBFA659E-F750-4DD5-9095-C075F145829B}" destId="{0D9592C5-F2D4-4D3F-9850-9EA90F6190F7}" srcOrd="4" destOrd="0" presId="urn:microsoft.com/office/officeart/2005/8/layout/hProcess9"/>
    <dgm:cxn modelId="{068B9C9B-0E80-4B60-A5A1-B4D53D2F196A}" type="presParOf" srcId="{CBFA659E-F750-4DD5-9095-C075F145829B}" destId="{D610FDED-CD41-428C-BC6E-06AC531F0EAC}" srcOrd="5" destOrd="0" presId="urn:microsoft.com/office/officeart/2005/8/layout/hProcess9"/>
    <dgm:cxn modelId="{842DDA98-93F2-4480-BEDF-03E9B2E97249}" type="presParOf" srcId="{CBFA659E-F750-4DD5-9095-C075F145829B}" destId="{788CAB0B-5D78-4FC5-82C2-95A440EE6364}" srcOrd="6" destOrd="0" presId="urn:microsoft.com/office/officeart/2005/8/layout/hProcess9"/>
    <dgm:cxn modelId="{670018DC-6D8A-43A5-8579-4F1DDEBEE27A}" type="presParOf" srcId="{CBFA659E-F750-4DD5-9095-C075F145829B}" destId="{C29FA6E0-D710-457B-B131-8E805BC5ECCC}" srcOrd="7" destOrd="0" presId="urn:microsoft.com/office/officeart/2005/8/layout/hProcess9"/>
    <dgm:cxn modelId="{84B758BC-4583-455F-AD3B-2102900733DB}" type="presParOf" srcId="{CBFA659E-F750-4DD5-9095-C075F145829B}" destId="{B7D94C71-93B6-4936-AD2A-04E412D929F9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2DE01-53E0-483D-B733-AF8C58192977}">
      <dsp:nvSpPr>
        <dsp:cNvPr id="0" name=""/>
        <dsp:cNvSpPr/>
      </dsp:nvSpPr>
      <dsp:spPr>
        <a:xfrm>
          <a:off x="0" y="524233"/>
          <a:ext cx="7765915" cy="794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Population</a:t>
          </a:r>
          <a:r>
            <a:rPr lang="en-US" sz="2000" kern="1200" dirty="0"/>
            <a:t>:  Our organization serves X number of youth/year</a:t>
          </a:r>
        </a:p>
      </dsp:txBody>
      <dsp:txXfrm>
        <a:off x="38784" y="563017"/>
        <a:ext cx="7688347" cy="716935"/>
      </dsp:txXfrm>
    </dsp:sp>
    <dsp:sp modelId="{B9DB88C4-765E-4DD5-BD47-E3B62A39379A}">
      <dsp:nvSpPr>
        <dsp:cNvPr id="0" name=""/>
        <dsp:cNvSpPr/>
      </dsp:nvSpPr>
      <dsp:spPr>
        <a:xfrm>
          <a:off x="0" y="1376336"/>
          <a:ext cx="7765915" cy="794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Demographics</a:t>
          </a:r>
          <a:r>
            <a:rPr lang="en-US" sz="2000" kern="1200" dirty="0"/>
            <a:t>: Youth are ages 1-25, with x% gender, race, ethnicity, etc. </a:t>
          </a:r>
        </a:p>
      </dsp:txBody>
      <dsp:txXfrm>
        <a:off x="38784" y="1415120"/>
        <a:ext cx="7688347" cy="716935"/>
      </dsp:txXfrm>
    </dsp:sp>
    <dsp:sp modelId="{383E856E-02E3-405E-8C3E-31E4AE85A2F0}">
      <dsp:nvSpPr>
        <dsp:cNvPr id="0" name=""/>
        <dsp:cNvSpPr/>
      </dsp:nvSpPr>
      <dsp:spPr>
        <a:xfrm>
          <a:off x="0" y="2228440"/>
          <a:ext cx="7765915" cy="794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Program Outcomes</a:t>
          </a:r>
          <a:r>
            <a:rPr lang="en-US" sz="2000" kern="1200" dirty="0"/>
            <a:t>: Placement, permanency, well-being, stronger families</a:t>
          </a:r>
        </a:p>
      </dsp:txBody>
      <dsp:txXfrm>
        <a:off x="38784" y="2267224"/>
        <a:ext cx="7688347" cy="716935"/>
      </dsp:txXfrm>
    </dsp:sp>
    <dsp:sp modelId="{89187FD2-7274-4471-8499-580B8E7D6F73}">
      <dsp:nvSpPr>
        <dsp:cNvPr id="0" name=""/>
        <dsp:cNvSpPr/>
      </dsp:nvSpPr>
      <dsp:spPr>
        <a:xfrm>
          <a:off x="0" y="3080543"/>
          <a:ext cx="7765915" cy="7945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Services &amp; Care Coordination</a:t>
          </a:r>
          <a:r>
            <a:rPr lang="en-US" sz="2000" kern="1200" dirty="0"/>
            <a:t>:  Type &amp; number of services-case management, safety management,  foster home recruitment/licensing, </a:t>
          </a:r>
        </a:p>
      </dsp:txBody>
      <dsp:txXfrm>
        <a:off x="38784" y="3119327"/>
        <a:ext cx="7688347" cy="716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CDCA96-E4CB-404F-BE25-86FB7D8952FA}">
      <dsp:nvSpPr>
        <dsp:cNvPr id="0" name=""/>
        <dsp:cNvSpPr/>
      </dsp:nvSpPr>
      <dsp:spPr>
        <a:xfrm>
          <a:off x="3" y="0"/>
          <a:ext cx="7619996" cy="355489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C8171B-F58C-452D-A461-46D7846950B4}">
      <dsp:nvSpPr>
        <dsp:cNvPr id="0" name=""/>
        <dsp:cNvSpPr/>
      </dsp:nvSpPr>
      <dsp:spPr>
        <a:xfrm>
          <a:off x="6150666" y="1044969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Value Driven</a:t>
          </a:r>
          <a:endParaRPr lang="en-US" sz="1500" kern="1200" dirty="0"/>
        </a:p>
      </dsp:txBody>
      <dsp:txXfrm>
        <a:off x="6220080" y="1114383"/>
        <a:ext cx="1325268" cy="1283130"/>
      </dsp:txXfrm>
    </dsp:sp>
    <dsp:sp modelId="{302AFCF9-CCF5-47CD-9B17-509205B6E73B}">
      <dsp:nvSpPr>
        <dsp:cNvPr id="0" name=""/>
        <dsp:cNvSpPr/>
      </dsp:nvSpPr>
      <dsp:spPr>
        <a:xfrm>
          <a:off x="3064364" y="1101307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Data to Inform &amp; Transform</a:t>
          </a:r>
          <a:endParaRPr lang="en-US" sz="1500" kern="1200" dirty="0"/>
        </a:p>
      </dsp:txBody>
      <dsp:txXfrm>
        <a:off x="3133778" y="1170721"/>
        <a:ext cx="1325268" cy="1283130"/>
      </dsp:txXfrm>
    </dsp:sp>
    <dsp:sp modelId="{0D9592C5-F2D4-4D3F-9850-9EA90F6190F7}">
      <dsp:nvSpPr>
        <dsp:cNvPr id="0" name=""/>
        <dsp:cNvSpPr/>
      </dsp:nvSpPr>
      <dsp:spPr>
        <a:xfrm>
          <a:off x="55236" y="1105331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Organizational Awareness</a:t>
          </a:r>
          <a:endParaRPr lang="en-US" sz="1500" kern="1200" dirty="0"/>
        </a:p>
      </dsp:txBody>
      <dsp:txXfrm>
        <a:off x="124650" y="1174745"/>
        <a:ext cx="1325268" cy="1283130"/>
      </dsp:txXfrm>
    </dsp:sp>
    <dsp:sp modelId="{788CAB0B-5D78-4FC5-82C2-95A440EE6364}">
      <dsp:nvSpPr>
        <dsp:cNvPr id="0" name=""/>
        <dsp:cNvSpPr/>
      </dsp:nvSpPr>
      <dsp:spPr>
        <a:xfrm>
          <a:off x="4615253" y="1066469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Actionable  Data</a:t>
          </a:r>
          <a:endParaRPr lang="en-US" sz="1500" kern="1200" dirty="0"/>
        </a:p>
      </dsp:txBody>
      <dsp:txXfrm>
        <a:off x="4684667" y="1135883"/>
        <a:ext cx="1325268" cy="1283130"/>
      </dsp:txXfrm>
    </dsp:sp>
    <dsp:sp modelId="{B7D94C71-93B6-4936-AD2A-04E412D929F9}">
      <dsp:nvSpPr>
        <dsp:cNvPr id="0" name=""/>
        <dsp:cNvSpPr/>
      </dsp:nvSpPr>
      <dsp:spPr>
        <a:xfrm>
          <a:off x="1538117" y="1100510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Outcomes of Interest</a:t>
          </a:r>
          <a:endParaRPr lang="en-US" sz="1500" kern="1200" dirty="0"/>
        </a:p>
      </dsp:txBody>
      <dsp:txXfrm>
        <a:off x="1607531" y="1169924"/>
        <a:ext cx="1325268" cy="12831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440501-C1ED-4C32-A5D5-4FD2368991AA}">
      <dsp:nvSpPr>
        <dsp:cNvPr id="0" name=""/>
        <dsp:cNvSpPr/>
      </dsp:nvSpPr>
      <dsp:spPr>
        <a:xfrm>
          <a:off x="0" y="541147"/>
          <a:ext cx="2328558" cy="1397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Improves Decision Making Process</a:t>
          </a:r>
        </a:p>
      </dsp:txBody>
      <dsp:txXfrm>
        <a:off x="0" y="541147"/>
        <a:ext cx="2328558" cy="1397135"/>
      </dsp:txXfrm>
    </dsp:sp>
    <dsp:sp modelId="{39927388-FA81-4897-9FB5-3751E52D29A1}">
      <dsp:nvSpPr>
        <dsp:cNvPr id="0" name=""/>
        <dsp:cNvSpPr/>
      </dsp:nvSpPr>
      <dsp:spPr>
        <a:xfrm>
          <a:off x="2561414" y="541147"/>
          <a:ext cx="2328558" cy="1397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Helps You Understand Your Program</a:t>
          </a:r>
        </a:p>
      </dsp:txBody>
      <dsp:txXfrm>
        <a:off x="2561414" y="541147"/>
        <a:ext cx="2328558" cy="1397135"/>
      </dsp:txXfrm>
    </dsp:sp>
    <dsp:sp modelId="{19D04BD2-68EC-4CE0-8BC7-EB3BA688F48A}">
      <dsp:nvSpPr>
        <dsp:cNvPr id="0" name=""/>
        <dsp:cNvSpPr/>
      </dsp:nvSpPr>
      <dsp:spPr>
        <a:xfrm>
          <a:off x="5122829" y="541147"/>
          <a:ext cx="2328558" cy="1397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rPr>
            <a:t>Enables staff to access and share information easily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5122829" y="541147"/>
        <a:ext cx="2328558" cy="1397135"/>
      </dsp:txXfrm>
    </dsp:sp>
    <dsp:sp modelId="{1A5479C8-2855-4D99-9F09-F701A2060C1C}">
      <dsp:nvSpPr>
        <dsp:cNvPr id="0" name=""/>
        <dsp:cNvSpPr/>
      </dsp:nvSpPr>
      <dsp:spPr>
        <a:xfrm>
          <a:off x="1280707" y="2171138"/>
          <a:ext cx="2328558" cy="1397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rPr>
            <a:t>Helps identify areas for improvement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1280707" y="2171138"/>
        <a:ext cx="2328558" cy="1397135"/>
      </dsp:txXfrm>
    </dsp:sp>
    <dsp:sp modelId="{78349142-4DE1-4DC8-88A7-39E2669301E3}">
      <dsp:nvSpPr>
        <dsp:cNvPr id="0" name=""/>
        <dsp:cNvSpPr/>
      </dsp:nvSpPr>
      <dsp:spPr>
        <a:xfrm>
          <a:off x="3842121" y="2171138"/>
          <a:ext cx="2328558" cy="1397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rPr>
            <a:t>Enables real time monitoring of progress and performance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3842121" y="2171138"/>
        <a:ext cx="2328558" cy="13971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AA424-C855-40AF-8442-121DC52D7DEC}">
      <dsp:nvSpPr>
        <dsp:cNvPr id="0" name=""/>
        <dsp:cNvSpPr/>
      </dsp:nvSpPr>
      <dsp:spPr>
        <a:xfrm>
          <a:off x="108651" y="1983"/>
          <a:ext cx="2219501" cy="1331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Case management, placement, utilization management, visitation, transportation </a:t>
          </a:r>
        </a:p>
      </dsp:txBody>
      <dsp:txXfrm>
        <a:off x="108651" y="1983"/>
        <a:ext cx="2219501" cy="1331701"/>
      </dsp:txXfrm>
    </dsp:sp>
    <dsp:sp modelId="{A1DFEF02-B7DB-483C-B836-33BD6DBBC5F6}">
      <dsp:nvSpPr>
        <dsp:cNvPr id="0" name=""/>
        <dsp:cNvSpPr/>
      </dsp:nvSpPr>
      <dsp:spPr>
        <a:xfrm>
          <a:off x="2550104" y="1983"/>
          <a:ext cx="2219501" cy="1331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Foster Home recruitment and licensing </a:t>
          </a:r>
        </a:p>
      </dsp:txBody>
      <dsp:txXfrm>
        <a:off x="2550104" y="1983"/>
        <a:ext cx="2219501" cy="1331701"/>
      </dsp:txXfrm>
    </dsp:sp>
    <dsp:sp modelId="{9D78961C-387F-492B-B797-0B38A22524CF}">
      <dsp:nvSpPr>
        <dsp:cNvPr id="0" name=""/>
        <dsp:cNvSpPr/>
      </dsp:nvSpPr>
      <dsp:spPr>
        <a:xfrm>
          <a:off x="4991556" y="1983"/>
          <a:ext cx="2219501" cy="1331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Foster Home and Group Home payments</a:t>
          </a:r>
        </a:p>
      </dsp:txBody>
      <dsp:txXfrm>
        <a:off x="4991556" y="1983"/>
        <a:ext cx="2219501" cy="1331701"/>
      </dsp:txXfrm>
    </dsp:sp>
    <dsp:sp modelId="{335D174F-4C54-4270-B9AA-D85C7AA7CF41}">
      <dsp:nvSpPr>
        <dsp:cNvPr id="0" name=""/>
        <dsp:cNvSpPr/>
      </dsp:nvSpPr>
      <dsp:spPr>
        <a:xfrm>
          <a:off x="108651" y="1555634"/>
          <a:ext cx="2219501" cy="1331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Adoption promotion, recruitment, and support</a:t>
          </a:r>
        </a:p>
      </dsp:txBody>
      <dsp:txXfrm>
        <a:off x="108651" y="1555634"/>
        <a:ext cx="2219501" cy="1331701"/>
      </dsp:txXfrm>
    </dsp:sp>
    <dsp:sp modelId="{3F83C00C-62BC-4673-B775-D04DB8F147ED}">
      <dsp:nvSpPr>
        <dsp:cNvPr id="0" name=""/>
        <dsp:cNvSpPr/>
      </dsp:nvSpPr>
      <dsp:spPr>
        <a:xfrm>
          <a:off x="2550104" y="1555634"/>
          <a:ext cx="2219501" cy="1331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Training for case managers, foster/adoptive parents, and other child welfare staff </a:t>
          </a:r>
        </a:p>
      </dsp:txBody>
      <dsp:txXfrm>
        <a:off x="2550104" y="1555634"/>
        <a:ext cx="2219501" cy="1331701"/>
      </dsp:txXfrm>
    </dsp:sp>
    <dsp:sp modelId="{60E6F4CC-D797-4CEA-9A49-013149A6ACDE}">
      <dsp:nvSpPr>
        <dsp:cNvPr id="0" name=""/>
        <dsp:cNvSpPr/>
      </dsp:nvSpPr>
      <dsp:spPr>
        <a:xfrm>
          <a:off x="4991556" y="1555634"/>
          <a:ext cx="2219501" cy="1331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Services to children and families such as safety management, family support </a:t>
          </a:r>
        </a:p>
      </dsp:txBody>
      <dsp:txXfrm>
        <a:off x="4991556" y="1555634"/>
        <a:ext cx="2219501" cy="1331701"/>
      </dsp:txXfrm>
    </dsp:sp>
    <dsp:sp modelId="{5BD0DFDC-A23A-4C6A-9E43-65188DE9F5A3}">
      <dsp:nvSpPr>
        <dsp:cNvPr id="0" name=""/>
        <dsp:cNvSpPr/>
      </dsp:nvSpPr>
      <dsp:spPr>
        <a:xfrm>
          <a:off x="108651" y="3109286"/>
          <a:ext cx="2219501" cy="1331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Prevention services </a:t>
          </a:r>
        </a:p>
      </dsp:txBody>
      <dsp:txXfrm>
        <a:off x="108651" y="3109286"/>
        <a:ext cx="2219501" cy="1331701"/>
      </dsp:txXfrm>
    </dsp:sp>
    <dsp:sp modelId="{0B9B9A38-2B38-4C00-A6D7-C81EF3B1947E}">
      <dsp:nvSpPr>
        <dsp:cNvPr id="0" name=""/>
        <dsp:cNvSpPr/>
      </dsp:nvSpPr>
      <dsp:spPr>
        <a:xfrm>
          <a:off x="2550104" y="3109286"/>
          <a:ext cx="2219501" cy="1331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In-Home &amp; Out of Home Services, EBPs</a:t>
          </a:r>
        </a:p>
      </dsp:txBody>
      <dsp:txXfrm>
        <a:off x="2550104" y="3109286"/>
        <a:ext cx="2219501" cy="1331701"/>
      </dsp:txXfrm>
    </dsp:sp>
    <dsp:sp modelId="{CFEA3090-FC9D-4E71-B3AD-6C5061EB9760}">
      <dsp:nvSpPr>
        <dsp:cNvPr id="0" name=""/>
        <dsp:cNvSpPr/>
      </dsp:nvSpPr>
      <dsp:spPr>
        <a:xfrm>
          <a:off x="4991556" y="3109286"/>
          <a:ext cx="2219501" cy="1331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Safety, Permanency, Well-Being, Strengthening Families</a:t>
          </a:r>
        </a:p>
      </dsp:txBody>
      <dsp:txXfrm>
        <a:off x="4991556" y="3109286"/>
        <a:ext cx="2219501" cy="13317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658BFF-C8CE-4B4F-B09C-586E7DA07F5F}">
      <dsp:nvSpPr>
        <dsp:cNvPr id="0" name=""/>
        <dsp:cNvSpPr/>
      </dsp:nvSpPr>
      <dsp:spPr>
        <a:xfrm>
          <a:off x="3195768" y="1160728"/>
          <a:ext cx="1555033" cy="15550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557D2B3-29F6-44EB-8728-46367BEF135F}">
      <dsp:nvSpPr>
        <dsp:cNvPr id="0" name=""/>
        <dsp:cNvSpPr/>
      </dsp:nvSpPr>
      <dsp:spPr>
        <a:xfrm>
          <a:off x="3001389" y="0"/>
          <a:ext cx="1943792" cy="105887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Access - </a:t>
          </a:r>
          <a:r>
            <a:rPr lang="en-US" sz="2100" kern="1200" dirty="0"/>
            <a:t>Timely and appropriate</a:t>
          </a:r>
        </a:p>
      </dsp:txBody>
      <dsp:txXfrm>
        <a:off x="3001389" y="0"/>
        <a:ext cx="1943792" cy="1058875"/>
      </dsp:txXfrm>
    </dsp:sp>
    <dsp:sp modelId="{4076C9F0-A199-420E-968A-69A6D79F360C}">
      <dsp:nvSpPr>
        <dsp:cNvPr id="0" name=""/>
        <dsp:cNvSpPr/>
      </dsp:nvSpPr>
      <dsp:spPr>
        <a:xfrm>
          <a:off x="3700506" y="1452171"/>
          <a:ext cx="1555033" cy="15550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D25B626-5531-4AED-8901-2734D896419D}">
      <dsp:nvSpPr>
        <dsp:cNvPr id="0" name=""/>
        <dsp:cNvSpPr/>
      </dsp:nvSpPr>
      <dsp:spPr>
        <a:xfrm>
          <a:off x="5370872" y="1008452"/>
          <a:ext cx="1842067" cy="11597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Quality </a:t>
          </a:r>
          <a:r>
            <a:rPr lang="en-US" sz="2100" b="0" kern="1200" dirty="0"/>
            <a:t>of Services &amp; Operations  </a:t>
          </a:r>
        </a:p>
      </dsp:txBody>
      <dsp:txXfrm>
        <a:off x="5370872" y="1008452"/>
        <a:ext cx="1842067" cy="1159720"/>
      </dsp:txXfrm>
    </dsp:sp>
    <dsp:sp modelId="{5F73860E-9F37-452C-A69E-FD0BDDFF6489}">
      <dsp:nvSpPr>
        <dsp:cNvPr id="0" name=""/>
        <dsp:cNvSpPr/>
      </dsp:nvSpPr>
      <dsp:spPr>
        <a:xfrm>
          <a:off x="3700506" y="2035057"/>
          <a:ext cx="1555033" cy="15550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FF0989A-A6E8-452D-8128-FB065D85E7E7}">
      <dsp:nvSpPr>
        <dsp:cNvPr id="0" name=""/>
        <dsp:cNvSpPr/>
      </dsp:nvSpPr>
      <dsp:spPr>
        <a:xfrm>
          <a:off x="5370872" y="2737948"/>
          <a:ext cx="1842067" cy="12958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Coordinate</a:t>
          </a:r>
          <a:r>
            <a:rPr lang="en-US" sz="2100" kern="1200" dirty="0"/>
            <a:t> Services with other agencies</a:t>
          </a:r>
        </a:p>
      </dsp:txBody>
      <dsp:txXfrm>
        <a:off x="5370872" y="2737948"/>
        <a:ext cx="1842067" cy="1295861"/>
      </dsp:txXfrm>
    </dsp:sp>
    <dsp:sp modelId="{4C79C22E-177D-4306-91CF-CA8644635CBA}">
      <dsp:nvSpPr>
        <dsp:cNvPr id="0" name=""/>
        <dsp:cNvSpPr/>
      </dsp:nvSpPr>
      <dsp:spPr>
        <a:xfrm>
          <a:off x="3195768" y="2327004"/>
          <a:ext cx="1555033" cy="15550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4F0727D-EA99-4A0A-80EF-28182D1D50C9}">
      <dsp:nvSpPr>
        <dsp:cNvPr id="0" name=""/>
        <dsp:cNvSpPr/>
      </dsp:nvSpPr>
      <dsp:spPr>
        <a:xfrm>
          <a:off x="3001389" y="3983387"/>
          <a:ext cx="1943792" cy="105887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Engagement</a:t>
          </a:r>
          <a:r>
            <a:rPr lang="en-US" sz="2100" kern="1200" dirty="0"/>
            <a:t> &amp; Satisfaction of youth &amp; families</a:t>
          </a:r>
        </a:p>
      </dsp:txBody>
      <dsp:txXfrm>
        <a:off x="3001389" y="3983387"/>
        <a:ext cx="1943792" cy="1058875"/>
      </dsp:txXfrm>
    </dsp:sp>
    <dsp:sp modelId="{C1482CA7-3AD6-47BA-99AE-A508C45C30B0}">
      <dsp:nvSpPr>
        <dsp:cNvPr id="0" name=""/>
        <dsp:cNvSpPr/>
      </dsp:nvSpPr>
      <dsp:spPr>
        <a:xfrm>
          <a:off x="2691030" y="2035057"/>
          <a:ext cx="1555033" cy="15550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3218131-0912-45F8-9668-37CF337107A5}">
      <dsp:nvSpPr>
        <dsp:cNvPr id="0" name=""/>
        <dsp:cNvSpPr/>
      </dsp:nvSpPr>
      <dsp:spPr>
        <a:xfrm>
          <a:off x="733631" y="2737948"/>
          <a:ext cx="1842067" cy="12958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Outcomes </a:t>
          </a:r>
          <a:r>
            <a:rPr lang="en-US" sz="2100" kern="1200" dirty="0"/>
            <a:t>for youth &amp; families that show positive trends</a:t>
          </a:r>
        </a:p>
      </dsp:txBody>
      <dsp:txXfrm>
        <a:off x="733631" y="2737948"/>
        <a:ext cx="1842067" cy="1295861"/>
      </dsp:txXfrm>
    </dsp:sp>
    <dsp:sp modelId="{F71C70A4-ECC0-443D-975A-BB7767685921}">
      <dsp:nvSpPr>
        <dsp:cNvPr id="0" name=""/>
        <dsp:cNvSpPr/>
      </dsp:nvSpPr>
      <dsp:spPr>
        <a:xfrm>
          <a:off x="2691030" y="1452171"/>
          <a:ext cx="1555033" cy="155503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40BC046-42DD-4B85-8DD5-BD32A845544E}">
      <dsp:nvSpPr>
        <dsp:cNvPr id="0" name=""/>
        <dsp:cNvSpPr/>
      </dsp:nvSpPr>
      <dsp:spPr>
        <a:xfrm>
          <a:off x="733631" y="1008452"/>
          <a:ext cx="1842067" cy="12958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Cost</a:t>
          </a:r>
          <a:r>
            <a:rPr lang="en-US" sz="2100" kern="1200" dirty="0"/>
            <a:t> of services and  overhead</a:t>
          </a:r>
        </a:p>
      </dsp:txBody>
      <dsp:txXfrm>
        <a:off x="733631" y="1008452"/>
        <a:ext cx="1842067" cy="12958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3C5D6-C557-4150-B76A-87CAAF3D5890}">
      <dsp:nvSpPr>
        <dsp:cNvPr id="0" name=""/>
        <dsp:cNvSpPr/>
      </dsp:nvSpPr>
      <dsp:spPr>
        <a:xfrm rot="16200000">
          <a:off x="-1296795" y="1296795"/>
          <a:ext cx="4135387" cy="1541795"/>
        </a:xfrm>
        <a:prstGeom prst="flowChartManualOperation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VALUE</a:t>
          </a:r>
        </a:p>
      </dsp:txBody>
      <dsp:txXfrm rot="5400000">
        <a:off x="1" y="827076"/>
        <a:ext cx="1541795" cy="2481233"/>
      </dsp:txXfrm>
    </dsp:sp>
    <dsp:sp modelId="{B4CC6FF7-0728-462D-9032-9DE721AC61C7}">
      <dsp:nvSpPr>
        <dsp:cNvPr id="0" name=""/>
        <dsp:cNvSpPr/>
      </dsp:nvSpPr>
      <dsp:spPr>
        <a:xfrm rot="16200000">
          <a:off x="365027" y="1296795"/>
          <a:ext cx="4135387" cy="1541795"/>
        </a:xfrm>
        <a:prstGeom prst="flowChartManualOperation">
          <a:avLst/>
        </a:prstGeom>
        <a:solidFill>
          <a:schemeClr val="tx2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906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dirty="0"/>
            <a:t>Are you </a:t>
          </a:r>
          <a:r>
            <a:rPr lang="en-US" sz="2200" b="1" i="0" u="sng" kern="1200" dirty="0"/>
            <a:t>efficient </a:t>
          </a:r>
          <a:r>
            <a:rPr lang="en-US" sz="2200" b="0" i="0" kern="1200" dirty="0"/>
            <a:t>in gathering data and producing reports for funders?</a:t>
          </a:r>
          <a:endParaRPr lang="en-US" sz="2200" kern="1200" dirty="0"/>
        </a:p>
      </dsp:txBody>
      <dsp:txXfrm rot="5400000">
        <a:off x="1661823" y="827076"/>
        <a:ext cx="1541795" cy="2481233"/>
      </dsp:txXfrm>
    </dsp:sp>
    <dsp:sp modelId="{141C6FFF-F64B-4812-92D2-71F7691EB93E}">
      <dsp:nvSpPr>
        <dsp:cNvPr id="0" name=""/>
        <dsp:cNvSpPr/>
      </dsp:nvSpPr>
      <dsp:spPr>
        <a:xfrm rot="16200000">
          <a:off x="2022457" y="1296795"/>
          <a:ext cx="4135387" cy="1541795"/>
        </a:xfrm>
        <a:prstGeom prst="flowChartManualOperation">
          <a:avLst/>
        </a:prstGeom>
        <a:solidFill>
          <a:schemeClr val="tx2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906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dirty="0"/>
            <a:t>Do you measure the </a:t>
          </a:r>
          <a:r>
            <a:rPr lang="en-US" sz="2200" b="1" i="0" u="sng" kern="1200" dirty="0"/>
            <a:t>outcomes</a:t>
          </a:r>
          <a:r>
            <a:rPr lang="en-US" sz="2200" b="1" i="0" kern="1200" dirty="0"/>
            <a:t> </a:t>
          </a:r>
          <a:r>
            <a:rPr lang="en-US" sz="2200" b="0" i="0" kern="1200" dirty="0"/>
            <a:t>associated with your services</a:t>
          </a:r>
          <a:endParaRPr lang="en-US" sz="2200" kern="1200" dirty="0"/>
        </a:p>
      </dsp:txBody>
      <dsp:txXfrm rot="5400000">
        <a:off x="3319253" y="827076"/>
        <a:ext cx="1541795" cy="2481233"/>
      </dsp:txXfrm>
    </dsp:sp>
    <dsp:sp modelId="{170C7542-05BC-4082-A6FD-5DD0D23EDB3D}">
      <dsp:nvSpPr>
        <dsp:cNvPr id="0" name=""/>
        <dsp:cNvSpPr/>
      </dsp:nvSpPr>
      <dsp:spPr>
        <a:xfrm rot="16200000">
          <a:off x="3679888" y="1296795"/>
          <a:ext cx="4135387" cy="1541795"/>
        </a:xfrm>
        <a:prstGeom prst="flowChartManualOperation">
          <a:avLst/>
        </a:prstGeom>
        <a:solidFill>
          <a:schemeClr val="tx2">
            <a:lumMod val="60000"/>
            <a:lumOff val="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8906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dirty="0"/>
            <a:t>Do you measure overall service </a:t>
          </a:r>
          <a:r>
            <a:rPr lang="en-US" sz="2200" b="1" i="0" u="sng" kern="1200" dirty="0"/>
            <a:t>impact </a:t>
          </a:r>
          <a:r>
            <a:rPr lang="en-US" sz="2200" b="0" i="0" u="sng" kern="1200" dirty="0"/>
            <a:t>  </a:t>
          </a:r>
          <a:r>
            <a:rPr lang="en-US" sz="2200" b="1" i="0" u="sng" kern="1200" dirty="0"/>
            <a:t>and cost</a:t>
          </a:r>
          <a:r>
            <a:rPr lang="en-US" sz="2200" b="0" i="0" kern="1200" dirty="0"/>
            <a:t>? </a:t>
          </a:r>
          <a:endParaRPr lang="en-US" sz="2200" kern="1200" dirty="0"/>
        </a:p>
      </dsp:txBody>
      <dsp:txXfrm rot="5400000">
        <a:off x="4976684" y="827076"/>
        <a:ext cx="1541795" cy="2481233"/>
      </dsp:txXfrm>
    </dsp:sp>
    <dsp:sp modelId="{C33A9C16-80D3-454E-8B3B-7AA868F9791F}">
      <dsp:nvSpPr>
        <dsp:cNvPr id="0" name=""/>
        <dsp:cNvSpPr/>
      </dsp:nvSpPr>
      <dsp:spPr>
        <a:xfrm rot="16200000">
          <a:off x="5337318" y="1296795"/>
          <a:ext cx="4135387" cy="1541795"/>
        </a:xfrm>
        <a:prstGeom prst="flowChartManualOperation">
          <a:avLst/>
        </a:prstGeom>
        <a:solidFill>
          <a:schemeClr val="tx2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07950" bIns="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b="0" i="0" kern="1200" dirty="0"/>
        </a:p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/>
            <a:t>Can you produce reports that make </a:t>
          </a:r>
          <a:r>
            <a:rPr lang="en-US" sz="1700" b="0" i="0" u="none" kern="1200" dirty="0"/>
            <a:t>the</a:t>
          </a:r>
          <a:r>
            <a:rPr lang="en-US" sz="2000" b="0" i="0" u="none" kern="1200" dirty="0"/>
            <a:t> </a:t>
          </a:r>
          <a:r>
            <a:rPr lang="en-US" sz="2000" b="1" i="0" u="sng" kern="1200" dirty="0"/>
            <a:t>HEART &amp; MIND Connections </a:t>
          </a:r>
          <a:r>
            <a:rPr lang="en-US" sz="1700" b="0" i="0" kern="1200" dirty="0"/>
            <a:t> for stakeholders and funders? </a:t>
          </a:r>
          <a:endParaRPr lang="en-US" sz="1700" kern="1200" dirty="0"/>
        </a:p>
      </dsp:txBody>
      <dsp:txXfrm rot="5400000">
        <a:off x="6634114" y="827076"/>
        <a:ext cx="1541795" cy="24812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B4B22-86F4-4BED-B5DC-D157D454697F}">
      <dsp:nvSpPr>
        <dsp:cNvPr id="0" name=""/>
        <dsp:cNvSpPr/>
      </dsp:nvSpPr>
      <dsp:spPr>
        <a:xfrm>
          <a:off x="0" y="293604"/>
          <a:ext cx="7620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Software for Foster Care/Social Services</a:t>
          </a:r>
        </a:p>
      </dsp:txBody>
      <dsp:txXfrm>
        <a:off x="40980" y="334584"/>
        <a:ext cx="7538040" cy="757514"/>
      </dsp:txXfrm>
    </dsp:sp>
    <dsp:sp modelId="{79DE8909-702A-40B1-998A-5CD98C1BF61F}">
      <dsp:nvSpPr>
        <dsp:cNvPr id="0" name=""/>
        <dsp:cNvSpPr/>
      </dsp:nvSpPr>
      <dsp:spPr>
        <a:xfrm>
          <a:off x="0" y="1233879"/>
          <a:ext cx="7620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EXCEL spreadsheets</a:t>
          </a:r>
        </a:p>
      </dsp:txBody>
      <dsp:txXfrm>
        <a:off x="40980" y="1274859"/>
        <a:ext cx="7538040" cy="757514"/>
      </dsp:txXfrm>
    </dsp:sp>
    <dsp:sp modelId="{8FB6A3ED-8017-4052-A930-7E5532EF1B70}">
      <dsp:nvSpPr>
        <dsp:cNvPr id="0" name=""/>
        <dsp:cNvSpPr/>
      </dsp:nvSpPr>
      <dsp:spPr>
        <a:xfrm>
          <a:off x="0" y="2174154"/>
          <a:ext cx="7620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Tableau/Crystal Reports/Accounting</a:t>
          </a:r>
        </a:p>
      </dsp:txBody>
      <dsp:txXfrm>
        <a:off x="40980" y="2215134"/>
        <a:ext cx="7538040" cy="757514"/>
      </dsp:txXfrm>
    </dsp:sp>
    <dsp:sp modelId="{A9A0574E-A9DA-429C-9D6B-2C8348D55C95}">
      <dsp:nvSpPr>
        <dsp:cNvPr id="0" name=""/>
        <dsp:cNvSpPr/>
      </dsp:nvSpPr>
      <dsp:spPr>
        <a:xfrm>
          <a:off x="0" y="3114429"/>
          <a:ext cx="76200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Other</a:t>
          </a:r>
        </a:p>
      </dsp:txBody>
      <dsp:txXfrm>
        <a:off x="40980" y="3155409"/>
        <a:ext cx="7538040" cy="7575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DDF78-8A42-4DAD-9EFE-9DC5D9C857E7}">
      <dsp:nvSpPr>
        <dsp:cNvPr id="0" name=""/>
        <dsp:cNvSpPr/>
      </dsp:nvSpPr>
      <dsp:spPr>
        <a:xfrm>
          <a:off x="0" y="0"/>
          <a:ext cx="2287899" cy="40268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 dirty="0"/>
            <a:t>Program Reports </a:t>
          </a:r>
          <a:r>
            <a:rPr lang="en" sz="2300" b="0" kern="1200" dirty="0"/>
            <a:t>(External)</a:t>
          </a:r>
          <a:endParaRPr lang="en-US" sz="2300" b="0" kern="1200" dirty="0"/>
        </a:p>
      </dsp:txBody>
      <dsp:txXfrm>
        <a:off x="0" y="1610754"/>
        <a:ext cx="2287899" cy="1610754"/>
      </dsp:txXfrm>
    </dsp:sp>
    <dsp:sp modelId="{1AA4D1D8-950E-4A69-B8AF-EFC80D4C3D9D}">
      <dsp:nvSpPr>
        <dsp:cNvPr id="0" name=""/>
        <dsp:cNvSpPr/>
      </dsp:nvSpPr>
      <dsp:spPr>
        <a:xfrm>
          <a:off x="474943" y="241613"/>
          <a:ext cx="1340953" cy="134095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BAD4F-08A9-4F4A-BB28-533A69AB5FAA}">
      <dsp:nvSpPr>
        <dsp:cNvPr id="0" name=""/>
        <dsp:cNvSpPr/>
      </dsp:nvSpPr>
      <dsp:spPr>
        <a:xfrm>
          <a:off x="2358007" y="0"/>
          <a:ext cx="2287899" cy="40268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1" kern="1200" dirty="0"/>
            <a:t>Management &amp; Cost Reports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400" b="0" kern="1200" dirty="0"/>
            <a:t>(Internal)</a:t>
          </a:r>
          <a:endParaRPr lang="en-US" sz="2400" b="0" kern="1200" dirty="0"/>
        </a:p>
      </dsp:txBody>
      <dsp:txXfrm>
        <a:off x="2358007" y="1610754"/>
        <a:ext cx="2287899" cy="1610754"/>
      </dsp:txXfrm>
    </dsp:sp>
    <dsp:sp modelId="{23D8A72D-CB25-467A-B55B-F93D97A35184}">
      <dsp:nvSpPr>
        <dsp:cNvPr id="0" name=""/>
        <dsp:cNvSpPr/>
      </dsp:nvSpPr>
      <dsp:spPr>
        <a:xfrm>
          <a:off x="2831480" y="241613"/>
          <a:ext cx="1340953" cy="134095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FF7CA1-E78B-4721-AE94-C0A8AA26EE67}">
      <dsp:nvSpPr>
        <dsp:cNvPr id="0" name=""/>
        <dsp:cNvSpPr/>
      </dsp:nvSpPr>
      <dsp:spPr>
        <a:xfrm>
          <a:off x="4714544" y="0"/>
          <a:ext cx="2287899" cy="40268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Quality &amp; Outcome Reports</a:t>
          </a:r>
        </a:p>
      </dsp:txBody>
      <dsp:txXfrm>
        <a:off x="4714544" y="1610754"/>
        <a:ext cx="2287899" cy="1610754"/>
      </dsp:txXfrm>
    </dsp:sp>
    <dsp:sp modelId="{B3025AD4-AF49-4B7A-80D2-0DA4EE1BF589}">
      <dsp:nvSpPr>
        <dsp:cNvPr id="0" name=""/>
        <dsp:cNvSpPr/>
      </dsp:nvSpPr>
      <dsp:spPr>
        <a:xfrm>
          <a:off x="5188017" y="241613"/>
          <a:ext cx="1340953" cy="1340953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4E3EFD-A74B-4B0E-9922-76E0B6AFEEE1}">
      <dsp:nvSpPr>
        <dsp:cNvPr id="0" name=""/>
        <dsp:cNvSpPr/>
      </dsp:nvSpPr>
      <dsp:spPr>
        <a:xfrm>
          <a:off x="323425" y="3044256"/>
          <a:ext cx="6480781" cy="875002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4D634-0D04-4B14-BBF8-0DE871ED0234}">
      <dsp:nvSpPr>
        <dsp:cNvPr id="0" name=""/>
        <dsp:cNvSpPr/>
      </dsp:nvSpPr>
      <dsp:spPr>
        <a:xfrm>
          <a:off x="0" y="125541"/>
          <a:ext cx="76200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Identify key internal leaders to design the project &amp; Create an Action Timeline</a:t>
          </a:r>
        </a:p>
      </dsp:txBody>
      <dsp:txXfrm>
        <a:off x="34906" y="160447"/>
        <a:ext cx="7550188" cy="645240"/>
      </dsp:txXfrm>
    </dsp:sp>
    <dsp:sp modelId="{023B14F9-DE13-431A-B2D7-8CDEF2BBC7B5}">
      <dsp:nvSpPr>
        <dsp:cNvPr id="0" name=""/>
        <dsp:cNvSpPr/>
      </dsp:nvSpPr>
      <dsp:spPr>
        <a:xfrm>
          <a:off x="0" y="892434"/>
          <a:ext cx="76200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Conduct a Data Scan of  Care management systems, spreadsheets Tableau/Crystal, Invoices/Claims, etc. </a:t>
          </a:r>
        </a:p>
      </dsp:txBody>
      <dsp:txXfrm>
        <a:off x="34906" y="927340"/>
        <a:ext cx="7550188" cy="645240"/>
      </dsp:txXfrm>
    </dsp:sp>
    <dsp:sp modelId="{57F22F28-D381-41E9-B047-4CA808D14E3C}">
      <dsp:nvSpPr>
        <dsp:cNvPr id="0" name=""/>
        <dsp:cNvSpPr/>
      </dsp:nvSpPr>
      <dsp:spPr>
        <a:xfrm>
          <a:off x="0" y="1659327"/>
          <a:ext cx="76200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Build a Data Warehouse</a:t>
          </a:r>
        </a:p>
      </dsp:txBody>
      <dsp:txXfrm>
        <a:off x="34906" y="1694233"/>
        <a:ext cx="7550188" cy="645240"/>
      </dsp:txXfrm>
    </dsp:sp>
    <dsp:sp modelId="{A3AA12AF-7AD1-4DB9-8B50-C42E90951DEC}">
      <dsp:nvSpPr>
        <dsp:cNvPr id="0" name=""/>
        <dsp:cNvSpPr/>
      </dsp:nvSpPr>
      <dsp:spPr>
        <a:xfrm>
          <a:off x="0" y="2426220"/>
          <a:ext cx="76200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Identify metrics that matter for the heart/mind connection, required reports, KPI’s, assessments, etc.</a:t>
          </a:r>
        </a:p>
      </dsp:txBody>
      <dsp:txXfrm>
        <a:off x="34906" y="2461126"/>
        <a:ext cx="7550188" cy="645240"/>
      </dsp:txXfrm>
    </dsp:sp>
    <dsp:sp modelId="{460F38E7-45CA-4058-8204-732691BF9592}">
      <dsp:nvSpPr>
        <dsp:cNvPr id="0" name=""/>
        <dsp:cNvSpPr/>
      </dsp:nvSpPr>
      <dsp:spPr>
        <a:xfrm>
          <a:off x="0" y="3193112"/>
          <a:ext cx="76200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Visual Depiction of Data - Dashboards, Tables, Charts &amp; Reports </a:t>
          </a:r>
        </a:p>
      </dsp:txBody>
      <dsp:txXfrm>
        <a:off x="34906" y="3228018"/>
        <a:ext cx="7550188" cy="645240"/>
      </dsp:txXfrm>
    </dsp:sp>
    <dsp:sp modelId="{80D2F7AA-8F60-4020-9BBF-E948C6419180}">
      <dsp:nvSpPr>
        <dsp:cNvPr id="0" name=""/>
        <dsp:cNvSpPr/>
      </dsp:nvSpPr>
      <dsp:spPr>
        <a:xfrm>
          <a:off x="0" y="3960005"/>
          <a:ext cx="76200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800" kern="1200" dirty="0"/>
          </a:br>
          <a:r>
            <a:rPr lang="en-US" sz="1800" kern="1200" dirty="0"/>
            <a:t>Roll it out to internal leaders, do training, and use the reports</a:t>
          </a:r>
        </a:p>
      </dsp:txBody>
      <dsp:txXfrm>
        <a:off x="34906" y="3994911"/>
        <a:ext cx="7550188" cy="6452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19851-8089-4F7E-9B35-F11B26AB3CAB}">
      <dsp:nvSpPr>
        <dsp:cNvPr id="0" name=""/>
        <dsp:cNvSpPr/>
      </dsp:nvSpPr>
      <dsp:spPr>
        <a:xfrm>
          <a:off x="1331618" y="-84106"/>
          <a:ext cx="4956762" cy="4956762"/>
        </a:xfrm>
        <a:prstGeom prst="circularArrow">
          <a:avLst>
            <a:gd name="adj1" fmla="val 5544"/>
            <a:gd name="adj2" fmla="val 330680"/>
            <a:gd name="adj3" fmla="val 14267876"/>
            <a:gd name="adj4" fmla="val 17093278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2CBC0-8AC6-4B0B-A75C-4761D71D25CE}">
      <dsp:nvSpPr>
        <dsp:cNvPr id="0" name=""/>
        <dsp:cNvSpPr/>
      </dsp:nvSpPr>
      <dsp:spPr>
        <a:xfrm>
          <a:off x="2904309" y="2857"/>
          <a:ext cx="1811381" cy="77669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Communication</a:t>
          </a:r>
        </a:p>
      </dsp:txBody>
      <dsp:txXfrm>
        <a:off x="2942224" y="40772"/>
        <a:ext cx="1735551" cy="700866"/>
      </dsp:txXfrm>
    </dsp:sp>
    <dsp:sp modelId="{E7C705F2-BEE1-4109-9310-FCB012EB139F}">
      <dsp:nvSpPr>
        <dsp:cNvPr id="0" name=""/>
        <dsp:cNvSpPr/>
      </dsp:nvSpPr>
      <dsp:spPr>
        <a:xfrm>
          <a:off x="4685905" y="798708"/>
          <a:ext cx="1553393" cy="77669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Service</a:t>
          </a:r>
        </a:p>
      </dsp:txBody>
      <dsp:txXfrm>
        <a:off x="4723820" y="836623"/>
        <a:ext cx="1477563" cy="700866"/>
      </dsp:txXfrm>
    </dsp:sp>
    <dsp:sp modelId="{F15C474C-010D-445B-A720-28D55546E12D}">
      <dsp:nvSpPr>
        <dsp:cNvPr id="0" name=""/>
        <dsp:cNvSpPr/>
      </dsp:nvSpPr>
      <dsp:spPr>
        <a:xfrm>
          <a:off x="5094064" y="2586970"/>
          <a:ext cx="1553393" cy="77669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Brand</a:t>
          </a:r>
        </a:p>
      </dsp:txBody>
      <dsp:txXfrm>
        <a:off x="5131979" y="2624885"/>
        <a:ext cx="1477563" cy="700866"/>
      </dsp:txXfrm>
    </dsp:sp>
    <dsp:sp modelId="{5A1185D4-A65C-4B54-8B93-B5AC4750CD2F}">
      <dsp:nvSpPr>
        <dsp:cNvPr id="0" name=""/>
        <dsp:cNvSpPr/>
      </dsp:nvSpPr>
      <dsp:spPr>
        <a:xfrm>
          <a:off x="3950428" y="4021045"/>
          <a:ext cx="1553393" cy="77669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History</a:t>
          </a:r>
          <a:r>
            <a:rPr lang="en-US" sz="1900" kern="1200" dirty="0"/>
            <a:t> </a:t>
          </a:r>
        </a:p>
      </dsp:txBody>
      <dsp:txXfrm>
        <a:off x="3988343" y="4058960"/>
        <a:ext cx="1477563" cy="700866"/>
      </dsp:txXfrm>
    </dsp:sp>
    <dsp:sp modelId="{D2787AC7-A637-462E-9CB6-ADB6F3904009}">
      <dsp:nvSpPr>
        <dsp:cNvPr id="0" name=""/>
        <dsp:cNvSpPr/>
      </dsp:nvSpPr>
      <dsp:spPr>
        <a:xfrm>
          <a:off x="2116177" y="4021045"/>
          <a:ext cx="1553393" cy="77669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Youth Needs</a:t>
          </a:r>
        </a:p>
      </dsp:txBody>
      <dsp:txXfrm>
        <a:off x="2154092" y="4058960"/>
        <a:ext cx="1477563" cy="700866"/>
      </dsp:txXfrm>
    </dsp:sp>
    <dsp:sp modelId="{78FAD4A3-B49F-4954-9029-BAA93063477A}">
      <dsp:nvSpPr>
        <dsp:cNvPr id="0" name=""/>
        <dsp:cNvSpPr/>
      </dsp:nvSpPr>
      <dsp:spPr>
        <a:xfrm>
          <a:off x="972541" y="2586970"/>
          <a:ext cx="1553393" cy="77669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Trust</a:t>
          </a:r>
        </a:p>
      </dsp:txBody>
      <dsp:txXfrm>
        <a:off x="1010456" y="2624885"/>
        <a:ext cx="1477563" cy="700866"/>
      </dsp:txXfrm>
    </dsp:sp>
    <dsp:sp modelId="{6C195E3F-0F80-44EF-81A1-D11D5676A863}">
      <dsp:nvSpPr>
        <dsp:cNvPr id="0" name=""/>
        <dsp:cNvSpPr/>
      </dsp:nvSpPr>
      <dsp:spPr>
        <a:xfrm>
          <a:off x="1380700" y="798708"/>
          <a:ext cx="1553393" cy="77669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Experience</a:t>
          </a:r>
        </a:p>
      </dsp:txBody>
      <dsp:txXfrm>
        <a:off x="1418615" y="836623"/>
        <a:ext cx="1477563" cy="70086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CDCA96-E4CB-404F-BE25-86FB7D8952FA}">
      <dsp:nvSpPr>
        <dsp:cNvPr id="0" name=""/>
        <dsp:cNvSpPr/>
      </dsp:nvSpPr>
      <dsp:spPr>
        <a:xfrm>
          <a:off x="3" y="0"/>
          <a:ext cx="7619996" cy="355489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C8171B-F58C-452D-A461-46D7846950B4}">
      <dsp:nvSpPr>
        <dsp:cNvPr id="0" name=""/>
        <dsp:cNvSpPr/>
      </dsp:nvSpPr>
      <dsp:spPr>
        <a:xfrm>
          <a:off x="6150666" y="1044969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Value Driven</a:t>
          </a:r>
          <a:endParaRPr lang="en-US" sz="1500" kern="1200" dirty="0"/>
        </a:p>
      </dsp:txBody>
      <dsp:txXfrm>
        <a:off x="6220080" y="1114383"/>
        <a:ext cx="1325268" cy="1283130"/>
      </dsp:txXfrm>
    </dsp:sp>
    <dsp:sp modelId="{302AFCF9-CCF5-47CD-9B17-509205B6E73B}">
      <dsp:nvSpPr>
        <dsp:cNvPr id="0" name=""/>
        <dsp:cNvSpPr/>
      </dsp:nvSpPr>
      <dsp:spPr>
        <a:xfrm>
          <a:off x="3064364" y="1101307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Data to Inform &amp; Transform</a:t>
          </a:r>
          <a:endParaRPr lang="en-US" sz="1500" kern="1200" dirty="0"/>
        </a:p>
      </dsp:txBody>
      <dsp:txXfrm>
        <a:off x="3133778" y="1170721"/>
        <a:ext cx="1325268" cy="1283130"/>
      </dsp:txXfrm>
    </dsp:sp>
    <dsp:sp modelId="{0D9592C5-F2D4-4D3F-9850-9EA90F6190F7}">
      <dsp:nvSpPr>
        <dsp:cNvPr id="0" name=""/>
        <dsp:cNvSpPr/>
      </dsp:nvSpPr>
      <dsp:spPr>
        <a:xfrm>
          <a:off x="55236" y="1105331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Organizational Awareness</a:t>
          </a:r>
          <a:endParaRPr lang="en-US" sz="1500" kern="1200" dirty="0"/>
        </a:p>
      </dsp:txBody>
      <dsp:txXfrm>
        <a:off x="124650" y="1174745"/>
        <a:ext cx="1325268" cy="1283130"/>
      </dsp:txXfrm>
    </dsp:sp>
    <dsp:sp modelId="{788CAB0B-5D78-4FC5-82C2-95A440EE6364}">
      <dsp:nvSpPr>
        <dsp:cNvPr id="0" name=""/>
        <dsp:cNvSpPr/>
      </dsp:nvSpPr>
      <dsp:spPr>
        <a:xfrm>
          <a:off x="4615253" y="1066469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Actionable  Data</a:t>
          </a:r>
          <a:endParaRPr lang="en-US" sz="1500" kern="1200" dirty="0"/>
        </a:p>
      </dsp:txBody>
      <dsp:txXfrm>
        <a:off x="4684667" y="1135883"/>
        <a:ext cx="1325268" cy="1283130"/>
      </dsp:txXfrm>
    </dsp:sp>
    <dsp:sp modelId="{B7D94C71-93B6-4936-AD2A-04E412D929F9}">
      <dsp:nvSpPr>
        <dsp:cNvPr id="0" name=""/>
        <dsp:cNvSpPr/>
      </dsp:nvSpPr>
      <dsp:spPr>
        <a:xfrm>
          <a:off x="1538117" y="1100510"/>
          <a:ext cx="1464096" cy="1421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Outcomes of Interest</a:t>
          </a:r>
          <a:endParaRPr lang="en-US" sz="1500" kern="1200" dirty="0"/>
        </a:p>
      </dsp:txBody>
      <dsp:txXfrm>
        <a:off x="1607531" y="1169924"/>
        <a:ext cx="1325268" cy="1283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1" cy="468630"/>
          </a:xfrm>
          <a:prstGeom prst="rect">
            <a:avLst/>
          </a:prstGeom>
        </p:spPr>
        <p:txBody>
          <a:bodyPr vert="horz" lIns="94039" tIns="47020" rIns="94039" bIns="470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1" y="0"/>
            <a:ext cx="3070861" cy="468630"/>
          </a:xfrm>
          <a:prstGeom prst="rect">
            <a:avLst/>
          </a:prstGeom>
        </p:spPr>
        <p:txBody>
          <a:bodyPr vert="horz" lIns="94039" tIns="47020" rIns="94039" bIns="47020" rtlCol="0"/>
          <a:lstStyle>
            <a:lvl1pPr algn="r">
              <a:defRPr sz="1200"/>
            </a:lvl1pPr>
          </a:lstStyle>
          <a:p>
            <a:fld id="{2BD4D468-A00F-4B97-BA78-F3A56307BDA0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343"/>
            <a:ext cx="3070861" cy="468630"/>
          </a:xfrm>
          <a:prstGeom prst="rect">
            <a:avLst/>
          </a:prstGeom>
        </p:spPr>
        <p:txBody>
          <a:bodyPr vert="horz" lIns="94039" tIns="47020" rIns="94039" bIns="470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1" y="8902343"/>
            <a:ext cx="3070861" cy="468630"/>
          </a:xfrm>
          <a:prstGeom prst="rect">
            <a:avLst/>
          </a:prstGeom>
        </p:spPr>
        <p:txBody>
          <a:bodyPr vert="horz" lIns="94039" tIns="47020" rIns="94039" bIns="47020" rtlCol="0" anchor="b"/>
          <a:lstStyle>
            <a:lvl1pPr algn="r">
              <a:defRPr sz="1200"/>
            </a:lvl1pPr>
          </a:lstStyle>
          <a:p>
            <a:fld id="{50F370E6-E7DD-443D-B698-9F45922617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55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1" cy="468630"/>
          </a:xfrm>
          <a:prstGeom prst="rect">
            <a:avLst/>
          </a:prstGeom>
        </p:spPr>
        <p:txBody>
          <a:bodyPr vert="horz" lIns="94039" tIns="47020" rIns="94039" bIns="470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1" y="0"/>
            <a:ext cx="3070861" cy="468630"/>
          </a:xfrm>
          <a:prstGeom prst="rect">
            <a:avLst/>
          </a:prstGeom>
        </p:spPr>
        <p:txBody>
          <a:bodyPr vert="horz" lIns="94039" tIns="47020" rIns="94039" bIns="47020" rtlCol="0"/>
          <a:lstStyle>
            <a:lvl1pPr algn="r">
              <a:defRPr sz="1200"/>
            </a:lvl1pPr>
          </a:lstStyle>
          <a:p>
            <a:fld id="{968B1213-8485-E34D-B4C8-FA4983FF9152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701675"/>
            <a:ext cx="4689475" cy="3516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39" tIns="47020" rIns="94039" bIns="470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1" y="4451986"/>
            <a:ext cx="5669280" cy="4217670"/>
          </a:xfrm>
          <a:prstGeom prst="rect">
            <a:avLst/>
          </a:prstGeom>
        </p:spPr>
        <p:txBody>
          <a:bodyPr vert="horz" lIns="94039" tIns="47020" rIns="94039" bIns="470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3"/>
            <a:ext cx="3070861" cy="468630"/>
          </a:xfrm>
          <a:prstGeom prst="rect">
            <a:avLst/>
          </a:prstGeom>
        </p:spPr>
        <p:txBody>
          <a:bodyPr vert="horz" lIns="94039" tIns="47020" rIns="94039" bIns="470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1" y="8902343"/>
            <a:ext cx="3070861" cy="468630"/>
          </a:xfrm>
          <a:prstGeom prst="rect">
            <a:avLst/>
          </a:prstGeom>
        </p:spPr>
        <p:txBody>
          <a:bodyPr vert="horz" lIns="94039" tIns="47020" rIns="94039" bIns="47020" rtlCol="0" anchor="b"/>
          <a:lstStyle>
            <a:lvl1pPr algn="r">
              <a:defRPr sz="1200"/>
            </a:lvl1pPr>
          </a:lstStyle>
          <a:p>
            <a:fld id="{B6A04D5F-3A81-8245-92E9-693EE5B211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236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73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667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4600" y="812800"/>
            <a:ext cx="4689475" cy="35163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0011" y="4375786"/>
            <a:ext cx="5669280" cy="4217670"/>
          </a:xfrm>
        </p:spPr>
        <p:txBody>
          <a:bodyPr/>
          <a:lstStyle/>
          <a:p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There are many ways to make the heart and mind connection.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These 3 R’s are a way to conceptualize the rebalancing of the heart and mind story to increase the impact of the message: 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i="1" dirty="0">
                <a:solidFill>
                  <a:schemeClr val="tx2">
                    <a:lumMod val="50000"/>
                  </a:schemeClr>
                </a:solidFill>
              </a:rPr>
              <a:t>First  - Reshape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 your connection with data – know what data you need to improve your internal operations and enhance your external reporting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i="1" dirty="0">
                <a:solidFill>
                  <a:schemeClr val="tx2">
                    <a:lumMod val="50000"/>
                  </a:schemeClr>
                </a:solidFill>
              </a:rPr>
              <a:t>Second - Revise 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your reports so that current </a:t>
            </a:r>
            <a:r>
              <a:rPr lang="en-US" i="1" u="sng" dirty="0">
                <a:solidFill>
                  <a:schemeClr val="tx2">
                    <a:lumMod val="50000"/>
                  </a:schemeClr>
                </a:solidFill>
              </a:rPr>
              <a:t>and future </a:t>
            </a:r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funders and stakeholders can see your value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i="1" dirty="0">
                <a:solidFill>
                  <a:schemeClr val="tx2">
                    <a:lumMod val="50000"/>
                  </a:schemeClr>
                </a:solidFill>
              </a:rPr>
              <a:t>Retell your story with data, so that the heart and mind connection is made.</a:t>
            </a:r>
            <a:endParaRPr lang="en-US" dirty="0"/>
          </a:p>
          <a:p>
            <a:pPr lvl="1"/>
            <a:endParaRPr lang="en-US" dirty="0"/>
          </a:p>
          <a:p>
            <a:r>
              <a:rPr lang="en-US" baseline="0" dirty="0"/>
              <a:t>	These</a:t>
            </a:r>
            <a:r>
              <a:rPr lang="en-US" dirty="0"/>
              <a:t> 3 R’s will frame our discussion</a:t>
            </a:r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="1" dirty="0"/>
              <a:t>	NEXT SLIDE</a:t>
            </a:r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784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4600" y="812800"/>
            <a:ext cx="4689475" cy="35163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32461" y="4506893"/>
            <a:ext cx="5669280" cy="42176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685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36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69729" y="4451330"/>
            <a:ext cx="6235871" cy="4217670"/>
          </a:xfrm>
        </p:spPr>
        <p:txBody>
          <a:bodyPr/>
          <a:lstStyle/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97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lvl="0">
              <a:defRPr/>
            </a:pPr>
            <a:endParaRPr lang="en-US" b="1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95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280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660" y="4451986"/>
            <a:ext cx="5844539" cy="42176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1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857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defRPr/>
            </a:pPr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16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4600" y="812800"/>
            <a:ext cx="4689475" cy="35163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84836" y="4506893"/>
            <a:ext cx="5669280" cy="42176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701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660" y="4451986"/>
            <a:ext cx="6130289" cy="4217670"/>
          </a:xfrm>
        </p:spPr>
        <p:txBody>
          <a:bodyPr/>
          <a:lstStyle/>
          <a:p>
            <a:endParaRPr lang="en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350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indent="-457200"/>
            <a:endParaRPr lang="en" b="1" dirty="0"/>
          </a:p>
          <a:p>
            <a:pPr marL="8001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75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75310" y="4451330"/>
            <a:ext cx="6120765" cy="4217670"/>
          </a:xfrm>
        </p:spPr>
        <p:txBody>
          <a:bodyPr/>
          <a:lstStyle/>
          <a:p>
            <a:endParaRPr lang="en-US" sz="1800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541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32460" y="4290061"/>
            <a:ext cx="6015989" cy="4217670"/>
          </a:xfrm>
        </p:spPr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912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4600" y="812800"/>
            <a:ext cx="4689475" cy="35163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32486" y="4506893"/>
            <a:ext cx="5669280" cy="42176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3147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9888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67984" y="4534048"/>
            <a:ext cx="5909016" cy="4217670"/>
          </a:xfrm>
        </p:spPr>
        <p:txBody>
          <a:bodyPr/>
          <a:lstStyle/>
          <a:p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5752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661" y="4451330"/>
            <a:ext cx="5669280" cy="4217670"/>
          </a:xfrm>
        </p:spPr>
        <p:txBody>
          <a:bodyPr/>
          <a:lstStyle/>
          <a:p>
            <a:pPr lvl="0" rtl="0"/>
            <a:endParaRPr lang="en-US" b="1" u="sng" dirty="0"/>
          </a:p>
          <a:p>
            <a:pPr lvl="0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6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baseline="0" dirty="0"/>
          </a:p>
          <a:p>
            <a:endParaRPr lang="en-US" i="1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3556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22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624841" y="4383406"/>
            <a:ext cx="5669280" cy="421767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573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A04D5F-3A81-8245-92E9-693EE5B2115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73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A1582-C638-4421-ADE0-0BA81280587B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6811-A314-4420-A9E5-F229643423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502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34334-BAFC-4488-B6B4-27EDA52E0226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2F4F2-42E3-43D8-B1EF-C0827D3BCD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82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279D5-C02B-4E04-85D5-F8B0F819895B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44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6373-BB8C-411B-A48D-A9CE2786E327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0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52797-A3E7-4FAB-8002-43DBE2C65927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536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1C27-3681-4EAB-AECD-135B24AA00F7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704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5907-7C5E-489C-9D0E-546E0424389A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71211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F552D-EA4B-4327-B452-EBB831D278E5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267061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5934B-4AC5-4128-A7F4-FEBE6A271B46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646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F552D-EA4B-4327-B452-EBB831D278E5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74213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F552D-EA4B-4327-B452-EBB831D278E5}" type="datetime1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7159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5DD2C8D-A09C-9E4B-A12E-3F187583E56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96F552D-EA4B-4327-B452-EBB831D278E5}" type="datetime1">
              <a:rPr lang="en-US" smtClean="0"/>
              <a:t>7/3/2023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0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6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6.xml"/><Relationship Id="rId1" Type="http://schemas.openxmlformats.org/officeDocument/2006/relationships/control" Target="../activeX/activeX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7.wmf"/><Relationship Id="rId4" Type="http://schemas.openxmlformats.org/officeDocument/2006/relationships/diagramData" Target="../diagrams/data2.xml"/><Relationship Id="rId9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microsoft.com/office/2018/10/relationships/comments" Target="../comments/modernComment_1C5_7FABE582.xml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8.png"/><Relationship Id="rId9" Type="http://schemas.microsoft.com/office/2007/relationships/diagramDrawing" Target="../diagrams/drawin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66000">
              <a:schemeClr val="bg1">
                <a:shade val="100000"/>
                <a:satMod val="115000"/>
              </a:schemeClr>
            </a:gs>
            <a:gs pos="100000">
              <a:schemeClr val="bg1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-3055" y="921635"/>
            <a:ext cx="8728538" cy="45828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 algn="ctr">
              <a:buFont typeface="Wingdings" pitchFamily="2" charset="2"/>
              <a:buNone/>
            </a:pPr>
            <a:endParaRPr lang="en-US" altLang="en-US" sz="4400" b="1" dirty="0">
              <a:solidFill>
                <a:srgbClr val="9D3C35"/>
              </a:solidFill>
              <a:latin typeface="Bernard MT Condensed" panose="02050806060905020404" pitchFamily="18" charset="0"/>
            </a:endParaRPr>
          </a:p>
          <a:p>
            <a:pPr marL="381000" indent="-381000" algn="ctr">
              <a:buFont typeface="Wingdings" pitchFamily="2" charset="2"/>
              <a:buNone/>
            </a:pPr>
            <a:endParaRPr lang="en-US" altLang="en-US" sz="4400" b="1" dirty="0">
              <a:solidFill>
                <a:srgbClr val="9D3C35"/>
              </a:solidFill>
              <a:latin typeface="Bernard MT Condensed" panose="02050806060905020404" pitchFamily="18" charset="0"/>
            </a:endParaRPr>
          </a:p>
          <a:p>
            <a:pPr marL="381000" indent="-381000" algn="ctr">
              <a:buFont typeface="Wingdings" pitchFamily="2" charset="2"/>
              <a:buNone/>
            </a:pPr>
            <a:endParaRPr lang="en-US" altLang="en-US" sz="2800" b="1" dirty="0">
              <a:solidFill>
                <a:srgbClr val="9D3C35"/>
              </a:solidFill>
              <a:latin typeface="Bernard MT Condensed" panose="02050806060905020404" pitchFamily="18" charset="0"/>
            </a:endParaRPr>
          </a:p>
          <a:p>
            <a:pPr marL="381000" indent="-381000" algn="ctr">
              <a:buFont typeface="Wingdings" pitchFamily="2" charset="2"/>
              <a:buNone/>
            </a:pPr>
            <a:endParaRPr lang="en-US" altLang="en-US" sz="2800" b="1" dirty="0">
              <a:solidFill>
                <a:srgbClr val="9D3C35"/>
              </a:solidFill>
              <a:latin typeface="Bernard MT Condensed" panose="02050806060905020404" pitchFamily="18" charset="0"/>
            </a:endParaRPr>
          </a:p>
          <a:p>
            <a:pPr marL="381000" indent="-381000" algn="ctr">
              <a:buFont typeface="Wingdings" pitchFamily="2" charset="2"/>
              <a:buNone/>
            </a:pPr>
            <a:endParaRPr lang="en-US" altLang="en-US" sz="2800" b="1" dirty="0">
              <a:solidFill>
                <a:srgbClr val="9D3C35"/>
              </a:solidFill>
              <a:latin typeface="Bernard MT Condensed" panose="02050806060905020404" pitchFamily="18" charset="0"/>
            </a:endParaRPr>
          </a:p>
          <a:p>
            <a:pPr marL="381000" indent="-381000" algn="ctr">
              <a:buFont typeface="Wingdings" pitchFamily="2" charset="2"/>
              <a:buNone/>
            </a:pPr>
            <a:endParaRPr lang="en-US" altLang="en-US" sz="2600" b="1" dirty="0">
              <a:solidFill>
                <a:schemeClr val="accent1">
                  <a:lumMod val="75000"/>
                </a:schemeClr>
              </a:solidFill>
              <a:latin typeface="Bernard MT Condensed" panose="02050806060905020404" pitchFamily="18" charset="0"/>
            </a:endParaRPr>
          </a:p>
          <a:p>
            <a:pPr marL="381000" indent="-381000" algn="ctr">
              <a:buFont typeface="Wingdings" pitchFamily="2" charset="2"/>
              <a:buNone/>
            </a:pPr>
            <a:endParaRPr lang="en-US" altLang="en-US" sz="2600" b="1" dirty="0">
              <a:solidFill>
                <a:schemeClr val="accent1">
                  <a:lumMod val="75000"/>
                </a:schemeClr>
              </a:solidFill>
              <a:latin typeface="Bernard MT Condensed" panose="02050806060905020404" pitchFamily="18" charset="0"/>
            </a:endParaRPr>
          </a:p>
          <a:p>
            <a:pPr marL="381000" indent="-381000" algn="ctr">
              <a:buFont typeface="Wingdings" pitchFamily="2" charset="2"/>
              <a:buNone/>
            </a:pPr>
            <a:endParaRPr lang="en-US" altLang="en-US" sz="2600" b="1" dirty="0">
              <a:solidFill>
                <a:schemeClr val="accent1">
                  <a:lumMod val="75000"/>
                </a:schemeClr>
              </a:solidFill>
              <a:latin typeface="Bernard MT Condensed" panose="02050806060905020404" pitchFamily="18" charset="0"/>
            </a:endParaRPr>
          </a:p>
        </p:txBody>
      </p:sp>
      <p:pic>
        <p:nvPicPr>
          <p:cNvPr id="10" name="Picture 9" descr="Ann Boughtin Consult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405" y="5398269"/>
            <a:ext cx="2960133" cy="782977"/>
          </a:xfrm>
          <a:prstGeom prst="rect">
            <a:avLst/>
          </a:prstGeom>
        </p:spPr>
      </p:pic>
      <p:pic>
        <p:nvPicPr>
          <p:cNvPr id="12" name="Picture 11" descr="https://cdn.ymaws.com/flchildren.site-ym.com/graphics/logo.png"/>
          <p:cNvPicPr/>
          <p:nvPr/>
        </p:nvPicPr>
        <p:blipFill>
          <a:blip r:embed="rId4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49" y="5341753"/>
            <a:ext cx="3190565" cy="75625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itle 1"/>
          <p:cNvSpPr>
            <a:spLocks noGrp="1"/>
          </p:cNvSpPr>
          <p:nvPr>
            <p:ph type="title" idx="4294967295"/>
          </p:nvPr>
        </p:nvSpPr>
        <p:spPr>
          <a:xfrm>
            <a:off x="455550" y="611993"/>
            <a:ext cx="7620000" cy="3000375"/>
          </a:xfrm>
        </p:spPr>
        <p:txBody>
          <a:bodyPr/>
          <a:lstStyle/>
          <a:p>
            <a:pPr algn="ctr"/>
            <a:r>
              <a:rPr lang="en-US" sz="4800" b="1" dirty="0"/>
              <a:t>Telling a Better Story</a:t>
            </a:r>
            <a:br>
              <a:rPr lang="en-US" sz="3600" b="1" dirty="0"/>
            </a:br>
            <a:r>
              <a:rPr lang="en-US" sz="2800" b="1" dirty="0"/>
              <a:t>Making the Heart &amp; Mind Connection with Data</a:t>
            </a:r>
            <a:br>
              <a:rPr lang="en-US" sz="2800" b="1" dirty="0"/>
            </a:br>
            <a:endParaRPr lang="en-US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851035" y="5925816"/>
            <a:ext cx="112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July 2023</a:t>
            </a:r>
          </a:p>
        </p:txBody>
      </p:sp>
      <p:pic>
        <p:nvPicPr>
          <p:cNvPr id="13" name="Picture 4" descr="Free Brain Heart photo and pictu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82834" y="2832362"/>
            <a:ext cx="2196009" cy="2108167"/>
          </a:xfrm>
          <a:prstGeom prst="rect">
            <a:avLst/>
          </a:prstGeom>
          <a:noFill/>
          <a:effectLst>
            <a:glow rad="139700">
              <a:schemeClr val="accent1">
                <a:lumMod val="75000"/>
                <a:alpha val="40000"/>
              </a:schemeClr>
            </a:glow>
            <a:innerShdw blurRad="63500" dist="50800" dir="8100000">
              <a:srgbClr val="002060">
                <a:alpha val="50000"/>
              </a:srgbClr>
            </a:inn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482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72" y="253136"/>
            <a:ext cx="5977721" cy="1143000"/>
          </a:xfrm>
        </p:spPr>
        <p:txBody>
          <a:bodyPr>
            <a:noAutofit/>
          </a:bodyPr>
          <a:lstStyle/>
          <a:p>
            <a:pPr algn="l"/>
            <a:r>
              <a:rPr lang="en-US" altLang="en-US" sz="4400" b="1" dirty="0">
                <a:solidFill>
                  <a:srgbClr val="9D3C35"/>
                </a:solidFill>
              </a:rPr>
              <a:t>Proverb</a:t>
            </a:r>
            <a:endParaRPr lang="en-US" altLang="en-US" sz="4400" i="1" dirty="0">
              <a:solidFill>
                <a:srgbClr val="9D3C35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26" name="Picture 2" descr="Harvey Cox Quote: “Not to decide is to decide.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51" y="1863634"/>
            <a:ext cx="6775833" cy="381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ree Brain Heart photo and pi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8122" y="266876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16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447" y="548739"/>
            <a:ext cx="7140235" cy="859349"/>
          </a:xfrm>
        </p:spPr>
        <p:txBody>
          <a:bodyPr>
            <a:noAutofit/>
          </a:bodyPr>
          <a:lstStyle/>
          <a:p>
            <a:r>
              <a:rPr lang="en-US" altLang="en-US" sz="4000" b="1" i="1" dirty="0">
                <a:solidFill>
                  <a:srgbClr val="9D3C35"/>
                </a:solidFill>
              </a:rPr>
              <a:t>3 R’s </a:t>
            </a:r>
            <a:br>
              <a:rPr lang="en-US" altLang="en-US" sz="4000" b="1" i="1" dirty="0">
                <a:solidFill>
                  <a:srgbClr val="9D3C35"/>
                </a:solidFill>
              </a:rPr>
            </a:br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</a:rPr>
              <a:t>Making the Heart Mind Connection</a:t>
            </a:r>
            <a:br>
              <a:rPr lang="en-US" altLang="en-US" sz="2400" i="1" dirty="0">
                <a:solidFill>
                  <a:srgbClr val="C00000"/>
                </a:solidFill>
              </a:rPr>
            </a:br>
            <a:endParaRPr lang="en-US" altLang="en-US" sz="2400" i="1" dirty="0">
              <a:solidFill>
                <a:srgbClr val="C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827364" y="2522740"/>
            <a:ext cx="763567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3200" b="1" i="1" dirty="0">
                <a:solidFill>
                  <a:srgbClr val="9D3C35"/>
                </a:solidFill>
              </a:rPr>
              <a:t>Rethink</a:t>
            </a:r>
            <a:r>
              <a:rPr lang="en-US" sz="3000" i="1" dirty="0">
                <a:solidFill>
                  <a:schemeClr val="tx2">
                    <a:lumMod val="50000"/>
                  </a:schemeClr>
                </a:solidFill>
              </a:rPr>
              <a:t> your connection with data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i="1" dirty="0">
                <a:solidFill>
                  <a:srgbClr val="9D3C35"/>
                </a:solidFill>
              </a:rPr>
              <a:t>Revise</a:t>
            </a:r>
            <a:r>
              <a:rPr lang="en-US" sz="3000" b="1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000" i="1" dirty="0">
                <a:solidFill>
                  <a:schemeClr val="tx2">
                    <a:lumMod val="50000"/>
                  </a:schemeClr>
                </a:solidFill>
              </a:rPr>
              <a:t>your reports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i="1" dirty="0">
                <a:solidFill>
                  <a:srgbClr val="9D3C35"/>
                </a:solidFill>
              </a:rPr>
              <a:t>Retell</a:t>
            </a:r>
            <a:r>
              <a:rPr lang="en-US" sz="3000" i="1" dirty="0">
                <a:solidFill>
                  <a:schemeClr val="tx2">
                    <a:lumMod val="50000"/>
                  </a:schemeClr>
                </a:solidFill>
              </a:rPr>
              <a:t> your story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endParaRPr lang="en-US" altLang="en-US" sz="2400" dirty="0"/>
          </a:p>
        </p:txBody>
      </p:sp>
      <p:pic>
        <p:nvPicPr>
          <p:cNvPr id="14" name="Picture 4" descr="Free Brain Heart photo and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77478" y="266876"/>
            <a:ext cx="1482372" cy="14230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62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595" y="548739"/>
            <a:ext cx="7506088" cy="859349"/>
          </a:xfrm>
        </p:spPr>
        <p:txBody>
          <a:bodyPr>
            <a:noAutofit/>
          </a:bodyPr>
          <a:lstStyle/>
          <a:p>
            <a:br>
              <a:rPr lang="en-US" altLang="en-US" sz="3200" b="1" i="1" dirty="0">
                <a:solidFill>
                  <a:srgbClr val="C00000"/>
                </a:solidFill>
              </a:rPr>
            </a:br>
            <a:r>
              <a:rPr lang="en-US" altLang="en-US" sz="3200" b="1" dirty="0">
                <a:solidFill>
                  <a:srgbClr val="9D3C35"/>
                </a:solidFill>
              </a:rPr>
              <a:t>Making the Heart Mind Connection</a:t>
            </a:r>
            <a:br>
              <a:rPr lang="en-US" altLang="en-US" sz="3200" b="1" dirty="0">
                <a:solidFill>
                  <a:srgbClr val="9D3C35"/>
                </a:solidFill>
              </a:rPr>
            </a:br>
            <a:r>
              <a:rPr lang="en-US" altLang="en-US" sz="2400" b="1" i="1" u="sng" dirty="0">
                <a:solidFill>
                  <a:schemeClr val="accent1">
                    <a:lumMod val="50000"/>
                  </a:schemeClr>
                </a:solidFill>
              </a:rPr>
              <a:t>Rethink</a:t>
            </a:r>
            <a:r>
              <a:rPr lang="en-US" altLang="en-US" sz="2400" b="1" i="1" dirty="0">
                <a:solidFill>
                  <a:schemeClr val="accent1">
                    <a:lumMod val="50000"/>
                  </a:schemeClr>
                </a:solidFill>
              </a:rPr>
              <a:t> your Connection with Data</a:t>
            </a:r>
            <a:br>
              <a:rPr lang="en-US" altLang="en-US" sz="2400" i="1" dirty="0">
                <a:solidFill>
                  <a:srgbClr val="C00000"/>
                </a:solidFill>
              </a:rPr>
            </a:br>
            <a:endParaRPr lang="en-US" altLang="en-US" sz="2400" i="1" dirty="0">
              <a:solidFill>
                <a:schemeClr val="tx1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766448" y="2170191"/>
            <a:ext cx="763567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pic>
        <p:nvPicPr>
          <p:cNvPr id="14" name="Picture 4" descr="Free Brain Heart photo and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51946" y="266875"/>
            <a:ext cx="1482372" cy="14230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36" y="1971815"/>
            <a:ext cx="5814741" cy="38764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58483" y="5489236"/>
            <a:ext cx="20621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400" b="1" i="1" dirty="0"/>
              <a:t>Photo by Marcus Winkler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226159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3015"/>
            <a:ext cx="7620000" cy="1143000"/>
          </a:xfrm>
        </p:spPr>
        <p:txBody>
          <a:bodyPr/>
          <a:lstStyle/>
          <a:p>
            <a:r>
              <a:rPr lang="en-US" sz="4000" b="1" dirty="0">
                <a:solidFill>
                  <a:srgbClr val="9D3C35"/>
                </a:solidFill>
              </a:rPr>
              <a:t>Program Reports</a:t>
            </a:r>
            <a:br>
              <a:rPr lang="en-US" sz="4000" b="1" dirty="0">
                <a:solidFill>
                  <a:srgbClr val="9D3C35"/>
                </a:solidFill>
              </a:rPr>
            </a:b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Build on Data You Have 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8798244"/>
              </p:ext>
            </p:extLst>
          </p:nvPr>
        </p:nvGraphicFramePr>
        <p:xfrm>
          <a:off x="384242" y="1557676"/>
          <a:ext cx="7765915" cy="439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D2C8D-A09C-9E4B-A12E-3F187583E562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Right Triangle 7"/>
          <p:cNvSpPr/>
          <p:nvPr/>
        </p:nvSpPr>
        <p:spPr>
          <a:xfrm flipH="1">
            <a:off x="7784851" y="5583685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pic>
        <p:nvPicPr>
          <p:cNvPr id="9" name="Picture 4" descr="Free Brain Heart photo and pictu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02479" y="134600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983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575449" y="1683267"/>
            <a:ext cx="720939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8" name="Title 1"/>
          <p:cNvSpPr txBox="1">
            <a:spLocks noGrp="1"/>
          </p:cNvSpPr>
          <p:nvPr>
            <p:ph type="title"/>
          </p:nvPr>
        </p:nvSpPr>
        <p:spPr>
          <a:xfrm>
            <a:off x="457199" y="450004"/>
            <a:ext cx="79407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 </a:t>
            </a:r>
            <a:endParaRPr lang="en-US" altLang="en-US" sz="44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0434372"/>
              </p:ext>
            </p:extLst>
          </p:nvPr>
        </p:nvGraphicFramePr>
        <p:xfrm>
          <a:off x="411925" y="1965659"/>
          <a:ext cx="7620000" cy="3554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Picture 4" descr="Free Brain Heart photo and pictur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49553" y="331120"/>
            <a:ext cx="1482372" cy="14230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38070" y="331120"/>
            <a:ext cx="601148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000" b="1" u="sng" dirty="0">
                <a:solidFill>
                  <a:srgbClr val="9D3C35"/>
                </a:solidFill>
                <a:latin typeface="+mj-lt"/>
              </a:rPr>
              <a:t>Rethinking</a:t>
            </a:r>
            <a:r>
              <a:rPr lang="en-US" altLang="en-US" sz="3600" b="1" dirty="0">
                <a:solidFill>
                  <a:srgbClr val="9D3C35"/>
                </a:solidFill>
                <a:latin typeface="+mj-lt"/>
              </a:rPr>
              <a:t> </a:t>
            </a:r>
          </a:p>
          <a:p>
            <a:r>
              <a:rPr lang="en-US" altLang="en-US" sz="3600" b="1" dirty="0">
                <a:solidFill>
                  <a:srgbClr val="9D3C35"/>
                </a:solidFill>
                <a:latin typeface="+mj-lt"/>
              </a:rPr>
              <a:t>Your Connection with Data</a:t>
            </a:r>
            <a:endParaRPr lang="en-US" sz="3600" dirty="0">
              <a:latin typeface="+mj-lt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Image1" r:id="rId1" imgW="914400" imgH="914400"/>
        </mc:Choice>
        <mc:Fallback>
          <p:control name="Image1" r:id="rId1" imgW="914400" imgH="914400">
            <p:pic>
              <p:nvPicPr>
                <p:cNvPr id="2" name="Image1"/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40888" y="931863"/>
                  <a:ext cx="914400" cy="91440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528273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  <a:gs pos="100000">
              <a:schemeClr val="bg1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797667" y="650615"/>
            <a:ext cx="58074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solidFill>
                <a:srgbClr val="9D3C35"/>
              </a:solidFill>
            </a:endParaRPr>
          </a:p>
          <a:p>
            <a:endParaRPr lang="en-US" b="1" dirty="0">
              <a:solidFill>
                <a:srgbClr val="9D3C35"/>
              </a:solidFill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433965661"/>
              </p:ext>
            </p:extLst>
          </p:nvPr>
        </p:nvGraphicFramePr>
        <p:xfrm>
          <a:off x="466928" y="1707899"/>
          <a:ext cx="7451388" cy="41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510335" y="350363"/>
            <a:ext cx="52999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9D3C35"/>
                </a:solidFill>
                <a:latin typeface="+mj-lt"/>
              </a:rPr>
              <a:t>Organizational Awareness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Improving Operations &amp; Outcomes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1" name="Picture 4" descr="Free Brain Heart photo and pictu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35944" y="284823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574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575449" y="1683267"/>
            <a:ext cx="720939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8" name="Title 1"/>
          <p:cNvSpPr txBox="1">
            <a:spLocks noGrp="1"/>
          </p:cNvSpPr>
          <p:nvPr>
            <p:ph type="title"/>
          </p:nvPr>
        </p:nvSpPr>
        <p:spPr>
          <a:xfrm>
            <a:off x="465138" y="350838"/>
            <a:ext cx="7658100" cy="858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br>
              <a:rPr lang="en-US" sz="4400" b="1" dirty="0"/>
            </a:br>
            <a:r>
              <a:rPr lang="en-US" sz="4000" b="1" dirty="0">
                <a:solidFill>
                  <a:srgbClr val="9D3C35"/>
                </a:solidFill>
              </a:rPr>
              <a:t>Outcomes of Interest</a:t>
            </a:r>
            <a:br>
              <a:rPr lang="en-US" sz="4000" b="1" dirty="0">
                <a:solidFill>
                  <a:srgbClr val="9D3C35"/>
                </a:solidFill>
              </a:rPr>
            </a:br>
            <a:r>
              <a:rPr lang="en-US" sz="2800" b="1" dirty="0"/>
              <a:t>Program Reports</a:t>
            </a:r>
            <a:br>
              <a:rPr lang="en-US" sz="4000" b="1" dirty="0"/>
            </a:br>
            <a:endParaRPr lang="en-US" altLang="en-US" sz="4000" i="1" dirty="0">
              <a:solidFill>
                <a:srgbClr val="9D3C35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34358742"/>
              </p:ext>
            </p:extLst>
          </p:nvPr>
        </p:nvGraphicFramePr>
        <p:xfrm>
          <a:off x="520293" y="1683267"/>
          <a:ext cx="7319710" cy="4442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4" descr="Free Brain Heart photo and pictu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02476" y="98378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220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Shape 29"/>
          <p:cNvSpPr txBox="1">
            <a:spLocks noGrp="1"/>
          </p:cNvSpPr>
          <p:nvPr>
            <p:ph type="title"/>
          </p:nvPr>
        </p:nvSpPr>
        <p:spPr>
          <a:xfrm>
            <a:off x="548640" y="293368"/>
            <a:ext cx="6781249" cy="157932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br>
              <a:rPr lang="en" sz="3200" b="1" dirty="0">
                <a:solidFill>
                  <a:srgbClr val="9D3C35"/>
                </a:solidFill>
              </a:rPr>
            </a:br>
            <a:br>
              <a:rPr lang="en" sz="3200" b="1" dirty="0">
                <a:solidFill>
                  <a:srgbClr val="9D3C35"/>
                </a:solidFill>
              </a:rPr>
            </a:br>
            <a:br>
              <a:rPr lang="en" sz="3200" b="1" dirty="0">
                <a:solidFill>
                  <a:srgbClr val="9D3C35"/>
                </a:solidFill>
              </a:rPr>
            </a:br>
            <a:br>
              <a:rPr lang="en" sz="3200" b="1" dirty="0">
                <a:solidFill>
                  <a:srgbClr val="9D3C35"/>
                </a:solidFill>
              </a:rPr>
            </a:br>
            <a:br>
              <a:rPr lang="en" sz="3200" b="1" dirty="0">
                <a:solidFill>
                  <a:srgbClr val="9D3C35"/>
                </a:solidFill>
              </a:rPr>
            </a:br>
            <a:br>
              <a:rPr lang="en" sz="3200" b="1" dirty="0">
                <a:solidFill>
                  <a:srgbClr val="9D3C35"/>
                </a:solidFill>
              </a:rPr>
            </a:br>
            <a:br>
              <a:rPr lang="en" sz="3200" b="1" dirty="0">
                <a:solidFill>
                  <a:srgbClr val="9D3C35"/>
                </a:solidFill>
              </a:rPr>
            </a:br>
            <a:br>
              <a:rPr lang="en" sz="3200" b="1" dirty="0">
                <a:solidFill>
                  <a:srgbClr val="9D3C35"/>
                </a:solidFill>
              </a:rPr>
            </a:br>
            <a:r>
              <a:rPr lang="en-US" sz="3200" b="1" dirty="0">
                <a:solidFill>
                  <a:srgbClr val="9D3C35"/>
                </a:solidFill>
              </a:rPr>
              <a:t>Useful, Actionable Data </a:t>
            </a:r>
            <a:br>
              <a:rPr lang="en-US" sz="3200" b="1" dirty="0">
                <a:solidFill>
                  <a:srgbClr val="9D3C35"/>
                </a:solidFill>
              </a:rPr>
            </a:br>
            <a:r>
              <a:rPr lang="en-US" sz="3200" b="1" dirty="0">
                <a:solidFill>
                  <a:srgbClr val="9D3C35"/>
                </a:solidFill>
              </a:rPr>
              <a:t>to Inform and Transform</a:t>
            </a:r>
            <a:br>
              <a:rPr lang="en-US" sz="2000" b="1" dirty="0">
                <a:solidFill>
                  <a:srgbClr val="9D3C35"/>
                </a:solidFill>
              </a:rPr>
            </a:br>
            <a:endParaRPr lang="en" sz="2800" b="1" dirty="0">
              <a:solidFill>
                <a:srgbClr val="9D3C35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629" y="123599"/>
            <a:ext cx="1487553" cy="1420491"/>
          </a:xfrm>
          <a:prstGeom prst="rect">
            <a:avLst/>
          </a:prstGeom>
          <a:effectLst>
            <a:softEdge rad="63500"/>
          </a:effectLst>
        </p:spPr>
      </p:pic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9721984"/>
              </p:ext>
            </p:extLst>
          </p:nvPr>
        </p:nvGraphicFramePr>
        <p:xfrm>
          <a:off x="130629" y="1358537"/>
          <a:ext cx="7946571" cy="5042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4197184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559" y="509830"/>
            <a:ext cx="7658882" cy="859349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en-US" sz="4800" b="1" dirty="0">
                <a:solidFill>
                  <a:srgbClr val="9D3C35"/>
                </a:solidFill>
              </a:rPr>
            </a:br>
            <a:br>
              <a:rPr lang="en-US" altLang="en-US" sz="4800" b="1" dirty="0">
                <a:solidFill>
                  <a:srgbClr val="9D3C35"/>
                </a:solidFill>
              </a:rPr>
            </a:br>
            <a:br>
              <a:rPr lang="en-US" altLang="en-US" sz="4800" b="1" dirty="0">
                <a:solidFill>
                  <a:srgbClr val="9D3C35"/>
                </a:solidFill>
              </a:rPr>
            </a:br>
            <a:r>
              <a:rPr lang="en-US" altLang="en-US" sz="4900" b="1" dirty="0">
                <a:solidFill>
                  <a:srgbClr val="9D3C35"/>
                </a:solidFill>
              </a:rPr>
              <a:t>Value Driven</a:t>
            </a:r>
            <a:br>
              <a:rPr lang="en-US" altLang="en-US" sz="4900" b="1" dirty="0">
                <a:solidFill>
                  <a:srgbClr val="9D3C35"/>
                </a:solidFill>
              </a:rPr>
            </a:br>
            <a:br>
              <a:rPr lang="en-US" altLang="en-US" sz="4900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n-US" altLang="en-US" sz="32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en-US" altLang="en-US" sz="32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1143000" y="1916731"/>
            <a:ext cx="6858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  <a:p>
            <a:pPr marL="342900" indent="-342900">
              <a:buFont typeface="Wingdings" pitchFamily="2" charset="2"/>
              <a:buChar char="q"/>
              <a:defRPr/>
            </a:pPr>
            <a:endParaRPr lang="en-US" altLang="en-US" sz="24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60C879D-99B5-C35D-EFAC-6DD8D725D7DC}"/>
              </a:ext>
            </a:extLst>
          </p:cNvPr>
          <p:cNvSpPr/>
          <p:nvPr/>
        </p:nvSpPr>
        <p:spPr>
          <a:xfrm>
            <a:off x="4091864" y="2473549"/>
            <a:ext cx="3942827" cy="187406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>
                <a:solidFill>
                  <a:schemeClr val="accent1">
                    <a:lumMod val="50000"/>
                  </a:schemeClr>
                </a:solidFill>
              </a:rPr>
              <a:t>Quality/Outcome</a:t>
            </a:r>
          </a:p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Cost</a:t>
            </a:r>
          </a:p>
        </p:txBody>
      </p:sp>
      <p:sp>
        <p:nvSpPr>
          <p:cNvPr id="6" name="Equal 13">
            <a:extLst>
              <a:ext uri="{FF2B5EF4-FFF2-40B4-BE49-F238E27FC236}">
                <a16:creationId xmlns:a16="http://schemas.microsoft.com/office/drawing/2014/main" id="{8AE28F1C-BDA0-F73A-20ED-369DEBC4F51E}"/>
              </a:ext>
            </a:extLst>
          </p:cNvPr>
          <p:cNvSpPr/>
          <p:nvPr/>
        </p:nvSpPr>
        <p:spPr>
          <a:xfrm flipH="1">
            <a:off x="3293486" y="3266122"/>
            <a:ext cx="604472" cy="157364"/>
          </a:xfrm>
          <a:prstGeom prst="mathEqual">
            <a:avLst>
              <a:gd name="adj1" fmla="val 23520"/>
              <a:gd name="adj2" fmla="val 40775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67283B-4BFE-63C1-3268-87A23184EA14}"/>
              </a:ext>
            </a:extLst>
          </p:cNvPr>
          <p:cNvSpPr txBox="1"/>
          <p:nvPr/>
        </p:nvSpPr>
        <p:spPr>
          <a:xfrm>
            <a:off x="930675" y="2939122"/>
            <a:ext cx="2185188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50000"/>
                  </a:schemeClr>
                </a:solidFill>
              </a:rPr>
              <a:t>VALUE</a:t>
            </a:r>
          </a:p>
        </p:txBody>
      </p:sp>
      <p:pic>
        <p:nvPicPr>
          <p:cNvPr id="12" name="Picture 4" descr="Free Brain Heart photo and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8122" y="266876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064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738192" y="621443"/>
            <a:ext cx="58074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solidFill>
                <a:srgbClr val="9D3C35"/>
              </a:solidFill>
            </a:endParaRPr>
          </a:p>
          <a:p>
            <a:endParaRPr lang="en-US" b="1" dirty="0">
              <a:solidFill>
                <a:srgbClr val="9D3C35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8315" y="233070"/>
            <a:ext cx="496902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9D3C35"/>
                </a:solidFill>
                <a:latin typeface="+mj-lt"/>
              </a:rPr>
              <a:t>Impact Driven</a:t>
            </a:r>
          </a:p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Build on Data You Have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301078485"/>
              </p:ext>
            </p:extLst>
          </p:nvPr>
        </p:nvGraphicFramePr>
        <p:xfrm>
          <a:off x="234122" y="1607728"/>
          <a:ext cx="8180303" cy="4135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4" descr="Free Brain Heart photo and pictu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5721" y="233070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276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975" y="350363"/>
            <a:ext cx="7140235" cy="859349"/>
          </a:xfrm>
        </p:spPr>
        <p:txBody>
          <a:bodyPr>
            <a:noAutofit/>
          </a:bodyPr>
          <a:lstStyle/>
          <a:p>
            <a:br>
              <a:rPr lang="en-US" altLang="en-US" sz="3200" b="1" dirty="0">
                <a:solidFill>
                  <a:srgbClr val="C00000"/>
                </a:solidFill>
              </a:rPr>
            </a:br>
            <a:br>
              <a:rPr lang="en-US" altLang="en-US" sz="3200" b="1" dirty="0">
                <a:solidFill>
                  <a:srgbClr val="C00000"/>
                </a:solidFill>
              </a:rPr>
            </a:br>
            <a:r>
              <a:rPr lang="en-US" altLang="en-US" sz="3200" b="1" dirty="0">
                <a:solidFill>
                  <a:srgbClr val="9D3C35"/>
                </a:solidFill>
              </a:rPr>
              <a:t>Making the Heart Mind Connection</a:t>
            </a:r>
            <a:br>
              <a:rPr lang="en-US" altLang="en-US" sz="5400" b="1" dirty="0">
                <a:solidFill>
                  <a:srgbClr val="9D3C35"/>
                </a:solidFill>
              </a:rPr>
            </a:br>
            <a:r>
              <a:rPr lang="en-US" altLang="en-US" sz="2400" b="1" i="1" u="sng" dirty="0">
                <a:solidFill>
                  <a:schemeClr val="accent1">
                    <a:lumMod val="50000"/>
                  </a:schemeClr>
                </a:solidFill>
              </a:rPr>
              <a:t>Revise </a:t>
            </a:r>
            <a:r>
              <a:rPr lang="en-US" altLang="en-US" sz="2400" b="1" i="1" dirty="0">
                <a:solidFill>
                  <a:schemeClr val="accent1">
                    <a:lumMod val="50000"/>
                  </a:schemeClr>
                </a:solidFill>
              </a:rPr>
              <a:t> your Reports</a:t>
            </a:r>
            <a:br>
              <a:rPr lang="en-US" altLang="en-US" sz="2400" i="1" dirty="0">
                <a:solidFill>
                  <a:srgbClr val="C00000"/>
                </a:solidFill>
              </a:rPr>
            </a:br>
            <a:br>
              <a:rPr lang="en-US" altLang="en-US" sz="4000" i="1" dirty="0">
                <a:solidFill>
                  <a:srgbClr val="C00000"/>
                </a:solidFill>
              </a:rPr>
            </a:br>
            <a:endParaRPr lang="en-US" altLang="en-US" sz="4000" b="1" i="1" dirty="0">
              <a:solidFill>
                <a:srgbClr val="C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977613" y="7646576"/>
            <a:ext cx="4618859" cy="48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pic>
        <p:nvPicPr>
          <p:cNvPr id="14" name="Picture 4" descr="Free Brain Heart photo and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58143" y="159735"/>
            <a:ext cx="1482372" cy="14230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Free Reset Cliparts, Download Free Reset Cliparts png images, Free ClipArts  on Clipart Library"/>
          <p:cNvSpPr>
            <a:spLocks noChangeAspect="1" noChangeArrowheads="1"/>
          </p:cNvSpPr>
          <p:nvPr/>
        </p:nvSpPr>
        <p:spPr bwMode="auto">
          <a:xfrm>
            <a:off x="2768146" y="342605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12" descr="Free Reset Cliparts, Download Free Reset Cliparts png images, Free ClipArts  on Clipart Libr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38" name="Picture 14" descr="Change - Free of Charge Creative Commons Highway Sign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2054146"/>
            <a:ext cx="5644174" cy="375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189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5308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575449" y="1683267"/>
            <a:ext cx="720939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graphicFrame>
        <p:nvGraphicFramePr>
          <p:cNvPr id="1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7830974"/>
              </p:ext>
            </p:extLst>
          </p:nvPr>
        </p:nvGraphicFramePr>
        <p:xfrm>
          <a:off x="575449" y="1769448"/>
          <a:ext cx="7620000" cy="4247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itle 1"/>
          <p:cNvSpPr txBox="1">
            <a:spLocks noGrp="1"/>
          </p:cNvSpPr>
          <p:nvPr>
            <p:ph type="title"/>
          </p:nvPr>
        </p:nvSpPr>
        <p:spPr>
          <a:xfrm>
            <a:off x="142988" y="484558"/>
            <a:ext cx="8156348" cy="858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br>
              <a:rPr lang="en-US" sz="4400" b="1" dirty="0"/>
            </a:br>
            <a:r>
              <a:rPr lang="en-US" sz="3800" b="1" dirty="0">
                <a:solidFill>
                  <a:srgbClr val="9D3C35"/>
                </a:solidFill>
              </a:rPr>
              <a:t>Data Sources &amp; Report Tools</a:t>
            </a:r>
            <a:br>
              <a:rPr lang="en-US" sz="4000" b="1" dirty="0">
                <a:solidFill>
                  <a:srgbClr val="9D3C35"/>
                </a:solidFill>
              </a:rPr>
            </a:br>
            <a:endParaRPr lang="en-US" altLang="en-US" sz="4000" i="1" dirty="0">
              <a:solidFill>
                <a:srgbClr val="9D3C35"/>
              </a:solidFill>
            </a:endParaRPr>
          </a:p>
        </p:txBody>
      </p:sp>
      <p:pic>
        <p:nvPicPr>
          <p:cNvPr id="12" name="Picture 4" descr="Free Brain Heart photo and pictu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8122" y="266876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10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Shape 29"/>
          <p:cNvSpPr txBox="1">
            <a:spLocks noGrp="1"/>
          </p:cNvSpPr>
          <p:nvPr>
            <p:ph type="title"/>
          </p:nvPr>
        </p:nvSpPr>
        <p:spPr>
          <a:xfrm>
            <a:off x="379426" y="447937"/>
            <a:ext cx="6703325" cy="1023257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l">
              <a:buNone/>
            </a:pPr>
            <a:r>
              <a:rPr lang="en" sz="4000" b="1" dirty="0">
                <a:solidFill>
                  <a:srgbClr val="9D3C35"/>
                </a:solidFill>
              </a:rPr>
              <a:t>Heart &amp; Mind Storie</a:t>
            </a:r>
            <a:r>
              <a:rPr lang="en" sz="4000" b="1" dirty="0">
                <a:solidFill>
                  <a:srgbClr val="C00000"/>
                </a:solidFill>
              </a:rPr>
              <a:t>s</a:t>
            </a:r>
            <a:br>
              <a:rPr lang="en" sz="4000" b="1" dirty="0">
                <a:solidFill>
                  <a:srgbClr val="C00000"/>
                </a:solidFill>
              </a:rPr>
            </a:br>
            <a:r>
              <a:rPr lang="en" sz="2800" b="1" i="1" dirty="0">
                <a:solidFill>
                  <a:schemeClr val="accent1">
                    <a:lumMod val="50000"/>
                  </a:schemeClr>
                </a:solidFill>
              </a:rPr>
              <a:t>The Enterprise Reports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DD02335-D772-265B-4A88-7EE8E03B7290}"/>
              </a:ext>
            </a:extLst>
          </p:cNvPr>
          <p:cNvGrpSpPr/>
          <p:nvPr/>
        </p:nvGrpSpPr>
        <p:grpSpPr>
          <a:xfrm>
            <a:off x="888341" y="1673157"/>
            <a:ext cx="7003915" cy="4026887"/>
            <a:chOff x="1552024" y="1438680"/>
            <a:chExt cx="6096000" cy="4064000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1F4927E4-73EE-7EF8-FF1D-166775A5450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79698562"/>
                </p:ext>
              </p:extLst>
            </p:nvPr>
          </p:nvGraphicFramePr>
          <p:xfrm>
            <a:off x="1552024" y="1438680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251E037-6EB1-02E9-201A-39B1BF1C43EC}"/>
                </a:ext>
              </a:extLst>
            </p:cNvPr>
            <p:cNvSpPr txBox="1"/>
            <p:nvPr/>
          </p:nvSpPr>
          <p:spPr>
            <a:xfrm>
              <a:off x="2188659" y="4690913"/>
              <a:ext cx="4866156" cy="52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" sz="2800" b="1" dirty="0">
                  <a:solidFill>
                    <a:srgbClr val="C00000"/>
                  </a:solidFill>
                </a:rPr>
                <a:t>Heart &amp; Mind Reports </a:t>
              </a:r>
              <a:r>
                <a:rPr lang="en" sz="2400" b="1" i="1" dirty="0">
                  <a:solidFill>
                    <a:srgbClr val="C00000"/>
                  </a:solidFill>
                </a:rPr>
                <a:t>(“Enterprise” )</a:t>
              </a:r>
              <a:endParaRPr lang="en-US" sz="2400" i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12" name="Picture 4" descr="Free Brain Heart photo and pictu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02479" y="149100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692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575449" y="1683267"/>
            <a:ext cx="720939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8" name="Title 1"/>
          <p:cNvSpPr txBox="1">
            <a:spLocks noGrp="1"/>
          </p:cNvSpPr>
          <p:nvPr>
            <p:ph type="title"/>
          </p:nvPr>
        </p:nvSpPr>
        <p:spPr>
          <a:xfrm>
            <a:off x="224049" y="361688"/>
            <a:ext cx="7658100" cy="858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9D3C35"/>
                </a:solidFill>
              </a:rPr>
              <a:t>Reshaping Data Management</a:t>
            </a:r>
            <a:endParaRPr lang="en-US" altLang="en-US" sz="3600" dirty="0">
              <a:solidFill>
                <a:srgbClr val="9D3C35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5449" y="1769448"/>
            <a:ext cx="7620000" cy="4247509"/>
          </a:xfrm>
          <a:prstGeom prst="rect">
            <a:avLst/>
          </a:prstGeom>
        </p:spPr>
        <p:txBody>
          <a:bodyPr/>
          <a:lstStyle/>
          <a:p>
            <a:pPr lvl="0" rtl="0">
              <a:buChar char="•"/>
            </a:pPr>
            <a:endParaRPr lang="en-US" dirty="0"/>
          </a:p>
        </p:txBody>
      </p:sp>
      <p:grpSp>
        <p:nvGrpSpPr>
          <p:cNvPr id="12" name="Google Shape;252;p36"/>
          <p:cNvGrpSpPr/>
          <p:nvPr/>
        </p:nvGrpSpPr>
        <p:grpSpPr>
          <a:xfrm>
            <a:off x="1587024" y="1887884"/>
            <a:ext cx="4834852" cy="4688846"/>
            <a:chOff x="3480136" y="1176"/>
            <a:chExt cx="4834852" cy="4688846"/>
          </a:xfrm>
        </p:grpSpPr>
        <p:sp>
          <p:nvSpPr>
            <p:cNvPr id="13" name="Google Shape;253;p36"/>
            <p:cNvSpPr/>
            <p:nvPr/>
          </p:nvSpPr>
          <p:spPr>
            <a:xfrm>
              <a:off x="6452744" y="35005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254;p36"/>
            <p:cNvSpPr txBox="1"/>
            <p:nvPr/>
          </p:nvSpPr>
          <p:spPr>
            <a:xfrm>
              <a:off x="6452744" y="35005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Discovery</a:t>
              </a:r>
              <a:endParaRPr dirty="0"/>
            </a:p>
          </p:txBody>
        </p:sp>
        <p:sp>
          <p:nvSpPr>
            <p:cNvPr id="15" name="Google Shape;255;p36"/>
            <p:cNvSpPr/>
            <p:nvPr/>
          </p:nvSpPr>
          <p:spPr>
            <a:xfrm>
              <a:off x="3720687" y="1176"/>
              <a:ext cx="4353750" cy="43537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079" y="31597"/>
                  </a:moveTo>
                  <a:lnTo>
                    <a:pt x="108079" y="31597"/>
                  </a:lnTo>
                  <a:cubicBezTo>
                    <a:pt x="112358" y="38840"/>
                    <a:pt x="114945" y="46956"/>
                    <a:pt x="115647" y="55339"/>
                  </a:cubicBezTo>
                  <a:lnTo>
                    <a:pt x="119791" y="55375"/>
                  </a:lnTo>
                  <a:lnTo>
                    <a:pt x="112721" y="60455"/>
                  </a:lnTo>
                  <a:lnTo>
                    <a:pt x="105238" y="55250"/>
                  </a:lnTo>
                  <a:lnTo>
                    <a:pt x="109380" y="55285"/>
                  </a:lnTo>
                  <a:lnTo>
                    <a:pt x="109380" y="55285"/>
                  </a:lnTo>
                  <a:cubicBezTo>
                    <a:pt x="108688" y="48040"/>
                    <a:pt x="106410" y="41036"/>
                    <a:pt x="102709" y="34769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256;p36"/>
            <p:cNvSpPr/>
            <p:nvPr/>
          </p:nvSpPr>
          <p:spPr>
            <a:xfrm>
              <a:off x="7154482" y="2194731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257;p36"/>
            <p:cNvSpPr txBox="1"/>
            <p:nvPr/>
          </p:nvSpPr>
          <p:spPr>
            <a:xfrm>
              <a:off x="7154482" y="2194731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Design</a:t>
              </a:r>
              <a:endParaRPr dirty="0"/>
            </a:p>
          </p:txBody>
        </p:sp>
        <p:sp>
          <p:nvSpPr>
            <p:cNvPr id="19" name="Google Shape;258;p36"/>
            <p:cNvSpPr/>
            <p:nvPr/>
          </p:nvSpPr>
          <p:spPr>
            <a:xfrm>
              <a:off x="3720687" y="1176"/>
              <a:ext cx="4353750" cy="43537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275" y="94030"/>
                  </a:moveTo>
                  <a:lnTo>
                    <a:pt x="104275" y="94030"/>
                  </a:lnTo>
                  <a:cubicBezTo>
                    <a:pt x="98364" y="101721"/>
                    <a:pt x="90551" y="107740"/>
                    <a:pt x="81606" y="111493"/>
                  </a:cubicBezTo>
                  <a:lnTo>
                    <a:pt x="82851" y="115445"/>
                  </a:lnTo>
                  <a:lnTo>
                    <a:pt x="75837" y="110288"/>
                  </a:lnTo>
                  <a:lnTo>
                    <a:pt x="78479" y="101564"/>
                  </a:lnTo>
                  <a:lnTo>
                    <a:pt x="79724" y="105515"/>
                  </a:lnTo>
                  <a:lnTo>
                    <a:pt x="79724" y="105515"/>
                  </a:lnTo>
                  <a:cubicBezTo>
                    <a:pt x="87450" y="102166"/>
                    <a:pt x="94198" y="96906"/>
                    <a:pt x="99330" y="90229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259;p36"/>
            <p:cNvSpPr/>
            <p:nvPr/>
          </p:nvSpPr>
          <p:spPr>
            <a:xfrm>
              <a:off x="5317309" y="3529516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" name="Google Shape;260;p36"/>
            <p:cNvSpPr txBox="1"/>
            <p:nvPr/>
          </p:nvSpPr>
          <p:spPr>
            <a:xfrm>
              <a:off x="5317309" y="3529516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Develop</a:t>
              </a:r>
              <a:endParaRPr dirty="0"/>
            </a:p>
          </p:txBody>
        </p:sp>
        <p:sp>
          <p:nvSpPr>
            <p:cNvPr id="22" name="Google Shape;261;p36"/>
            <p:cNvSpPr/>
            <p:nvPr/>
          </p:nvSpPr>
          <p:spPr>
            <a:xfrm>
              <a:off x="3720687" y="1176"/>
              <a:ext cx="4353750" cy="43537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3226" y="113263"/>
                  </a:moveTo>
                  <a:lnTo>
                    <a:pt x="43226" y="113263"/>
                  </a:lnTo>
                  <a:cubicBezTo>
                    <a:pt x="33974" y="110349"/>
                    <a:pt x="25640" y="105076"/>
                    <a:pt x="19046" y="97962"/>
                  </a:cubicBezTo>
                  <a:lnTo>
                    <a:pt x="15760" y="100487"/>
                  </a:lnTo>
                  <a:lnTo>
                    <a:pt x="18198" y="92129"/>
                  </a:lnTo>
                  <a:lnTo>
                    <a:pt x="27299" y="91618"/>
                  </a:lnTo>
                  <a:lnTo>
                    <a:pt x="24015" y="94142"/>
                  </a:lnTo>
                  <a:cubicBezTo>
                    <a:pt x="29811" y="100251"/>
                    <a:pt x="37067" y="104784"/>
                    <a:pt x="45100" y="107314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262;p36"/>
            <p:cNvSpPr/>
            <p:nvPr/>
          </p:nvSpPr>
          <p:spPr>
            <a:xfrm>
              <a:off x="3480136" y="2194731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263;p36"/>
            <p:cNvSpPr txBox="1"/>
            <p:nvPr/>
          </p:nvSpPr>
          <p:spPr>
            <a:xfrm>
              <a:off x="3480136" y="2194731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Redesign</a:t>
              </a:r>
              <a:endParaRPr dirty="0"/>
            </a:p>
          </p:txBody>
        </p:sp>
        <p:sp>
          <p:nvSpPr>
            <p:cNvPr id="25" name="Google Shape;264;p36"/>
            <p:cNvSpPr/>
            <p:nvPr/>
          </p:nvSpPr>
          <p:spPr>
            <a:xfrm>
              <a:off x="3720687" y="1176"/>
              <a:ext cx="4353750" cy="43537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160" y="60482"/>
                  </a:moveTo>
                  <a:lnTo>
                    <a:pt x="4160" y="60482"/>
                  </a:lnTo>
                  <a:cubicBezTo>
                    <a:pt x="4087" y="52070"/>
                    <a:pt x="5916" y="43750"/>
                    <a:pt x="9510" y="36144"/>
                  </a:cubicBezTo>
                  <a:lnTo>
                    <a:pt x="5943" y="34036"/>
                  </a:lnTo>
                  <a:lnTo>
                    <a:pt x="14606" y="33183"/>
                  </a:lnTo>
                  <a:lnTo>
                    <a:pt x="18473" y="41438"/>
                  </a:lnTo>
                  <a:lnTo>
                    <a:pt x="14907" y="39332"/>
                  </a:lnTo>
                  <a:cubicBezTo>
                    <a:pt x="11874" y="45948"/>
                    <a:pt x="10335" y="53150"/>
                    <a:pt x="10397" y="60428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265;p36"/>
            <p:cNvSpPr/>
            <p:nvPr/>
          </p:nvSpPr>
          <p:spPr>
            <a:xfrm>
              <a:off x="4181873" y="35005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266;p36"/>
            <p:cNvSpPr txBox="1"/>
            <p:nvPr/>
          </p:nvSpPr>
          <p:spPr>
            <a:xfrm>
              <a:off x="4181873" y="35005"/>
              <a:ext cx="1160506" cy="1160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Implement</a:t>
              </a:r>
              <a:endParaRPr dirty="0"/>
            </a:p>
          </p:txBody>
        </p:sp>
        <p:sp>
          <p:nvSpPr>
            <p:cNvPr id="28" name="Google Shape;267;p36"/>
            <p:cNvSpPr/>
            <p:nvPr/>
          </p:nvSpPr>
          <p:spPr>
            <a:xfrm>
              <a:off x="3720687" y="1176"/>
              <a:ext cx="4353750" cy="43537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3951" y="6514"/>
                  </a:moveTo>
                  <a:lnTo>
                    <a:pt x="43951" y="6514"/>
                  </a:lnTo>
                  <a:cubicBezTo>
                    <a:pt x="52746" y="3875"/>
                    <a:pt x="62056" y="3445"/>
                    <a:pt x="71057" y="5264"/>
                  </a:cubicBezTo>
                  <a:lnTo>
                    <a:pt x="72248" y="1295"/>
                  </a:lnTo>
                  <a:lnTo>
                    <a:pt x="75153" y="9501"/>
                  </a:lnTo>
                  <a:lnTo>
                    <a:pt x="68065" y="15234"/>
                  </a:lnTo>
                  <a:lnTo>
                    <a:pt x="69256" y="11267"/>
                  </a:lnTo>
                  <a:cubicBezTo>
                    <a:pt x="61434" y="9781"/>
                    <a:pt x="53369" y="10200"/>
                    <a:pt x="45744" y="12488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104224" y="3718327"/>
            <a:ext cx="1874103" cy="36933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Your Organization</a:t>
            </a:r>
          </a:p>
        </p:txBody>
      </p:sp>
      <p:pic>
        <p:nvPicPr>
          <p:cNvPr id="29" name="Picture 4" descr="Free Brain Heart photo and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8122" y="266876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174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575449" y="1683267"/>
            <a:ext cx="720939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8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000" b="1" dirty="0">
                <a:solidFill>
                  <a:srgbClr val="9D3C35"/>
                </a:solidFill>
              </a:rPr>
              <a:t>Build or Buy</a:t>
            </a:r>
            <a:br>
              <a:rPr lang="en-US" sz="4000" b="1" dirty="0">
                <a:solidFill>
                  <a:srgbClr val="9D3C35"/>
                </a:solidFill>
              </a:rPr>
            </a:br>
            <a:r>
              <a:rPr lang="en-US" sz="2200" b="1" dirty="0"/>
              <a:t>“Enterprise-Wide”</a:t>
            </a:r>
            <a:br>
              <a:rPr lang="en-US" sz="2200" b="1" dirty="0"/>
            </a:br>
            <a:br>
              <a:rPr lang="en-US" dirty="0"/>
            </a:br>
            <a:br>
              <a:rPr lang="en-US" dirty="0"/>
            </a:br>
            <a:endParaRPr lang="en-US" alt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9792660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575449" y="1769448"/>
            <a:ext cx="7620000" cy="4247509"/>
          </a:xfrm>
          <a:prstGeom prst="rect">
            <a:avLst/>
          </a:prstGeom>
        </p:spPr>
        <p:txBody>
          <a:bodyPr/>
          <a:lstStyle/>
          <a:p>
            <a:pPr lvl="0" rtl="0">
              <a:buChar char="•"/>
            </a:pPr>
            <a:endParaRPr lang="en-US" dirty="0"/>
          </a:p>
        </p:txBody>
      </p:sp>
      <p:pic>
        <p:nvPicPr>
          <p:cNvPr id="13" name="Picture 4" descr="Free Brain Heart photo and pictu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4743" y="98378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164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012" y="488007"/>
            <a:ext cx="7140235" cy="859349"/>
          </a:xfrm>
        </p:spPr>
        <p:txBody>
          <a:bodyPr>
            <a:noAutofit/>
          </a:bodyPr>
          <a:lstStyle/>
          <a:p>
            <a:br>
              <a:rPr lang="en-US" altLang="en-US" sz="3200" b="1" dirty="0">
                <a:solidFill>
                  <a:srgbClr val="C00000"/>
                </a:solidFill>
              </a:rPr>
            </a:br>
            <a:r>
              <a:rPr lang="en-US" altLang="en-US" sz="3200" b="1" dirty="0">
                <a:solidFill>
                  <a:srgbClr val="9D3C35"/>
                </a:solidFill>
              </a:rPr>
              <a:t>Making the Heart Mind Connection</a:t>
            </a:r>
            <a:br>
              <a:rPr lang="en-US" altLang="en-US" sz="3200" b="1" dirty="0">
                <a:solidFill>
                  <a:srgbClr val="C00000"/>
                </a:solidFill>
              </a:rPr>
            </a:br>
            <a:r>
              <a:rPr lang="en-US" altLang="en-US" sz="3200" b="1" i="1" u="sng" dirty="0">
                <a:solidFill>
                  <a:schemeClr val="accent1">
                    <a:lumMod val="50000"/>
                  </a:schemeClr>
                </a:solidFill>
              </a:rPr>
              <a:t>Retell</a:t>
            </a:r>
            <a:r>
              <a:rPr lang="en-US" altLang="en-US" sz="3200" b="1" i="1" dirty="0">
                <a:solidFill>
                  <a:schemeClr val="accent1">
                    <a:lumMod val="50000"/>
                  </a:schemeClr>
                </a:solidFill>
              </a:rPr>
              <a:t> your Story</a:t>
            </a:r>
            <a:br>
              <a:rPr lang="en-US" altLang="en-US" sz="3200" i="1" dirty="0">
                <a:solidFill>
                  <a:srgbClr val="C00000"/>
                </a:solidFill>
              </a:rPr>
            </a:br>
            <a:endParaRPr lang="en-US" altLang="en-US" sz="3200" i="1" dirty="0">
              <a:solidFill>
                <a:srgbClr val="C00000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1195865" y="6989363"/>
            <a:ext cx="4509408" cy="118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pic>
        <p:nvPicPr>
          <p:cNvPr id="14" name="Picture 4" descr="Free Brain Heart photo and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95680" y="134951"/>
            <a:ext cx="1482372" cy="14230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lack flat screen tv turned on at the living ro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537" y="1817989"/>
            <a:ext cx="5625186" cy="421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03726" y="5983617"/>
            <a:ext cx="19960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400" i="1" dirty="0"/>
              <a:t>Photo by Etienne Giradet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36570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575449" y="1683267"/>
            <a:ext cx="720939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9D3C35"/>
                </a:solidFill>
              </a:rPr>
              <a:t>Storytelling -</a:t>
            </a:r>
            <a:br>
              <a:rPr lang="en-US" sz="4000" b="1" dirty="0">
                <a:solidFill>
                  <a:srgbClr val="9D3C35"/>
                </a:solidFill>
              </a:rPr>
            </a:br>
            <a:r>
              <a:rPr lang="en-US" sz="4000" b="1" dirty="0">
                <a:solidFill>
                  <a:srgbClr val="9D3C35"/>
                </a:solidFill>
              </a:rPr>
              <a:t> the Best Marketing</a:t>
            </a:r>
            <a:endParaRPr lang="en-US" altLang="en-US" sz="2400" dirty="0">
              <a:solidFill>
                <a:srgbClr val="9D3C35"/>
              </a:solidFill>
            </a:endParaRPr>
          </a:p>
        </p:txBody>
      </p:sp>
      <p:graphicFrame>
        <p:nvGraphicFramePr>
          <p:cNvPr id="30" name="Content Placeholder 2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588399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1"/>
          <p:cNvSpPr/>
          <p:nvPr/>
        </p:nvSpPr>
        <p:spPr>
          <a:xfrm>
            <a:off x="575449" y="1769448"/>
            <a:ext cx="7620000" cy="4247509"/>
          </a:xfrm>
          <a:prstGeom prst="rect">
            <a:avLst/>
          </a:prstGeom>
        </p:spPr>
        <p:txBody>
          <a:bodyPr/>
          <a:lstStyle/>
          <a:p>
            <a:pPr lvl="0" rtl="0">
              <a:buChar char="•"/>
            </a:pPr>
            <a:endParaRPr lang="en-US" dirty="0"/>
          </a:p>
        </p:txBody>
      </p:sp>
      <p:sp>
        <p:nvSpPr>
          <p:cNvPr id="3" name="AutoShape 2" descr="Tell stories print Stock 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AutoShape 4" descr="Old story Stock Photos, Royalty Free Old story Images | Depositpho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6" descr="Old story Stock Photos, Royalty Free Old story Images | Depositphoto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" name="Picture 4" descr="Free Brain Heart photo and pictu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8122" y="266876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236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/>
        </p:nvSpPr>
        <p:spPr bwMode="auto">
          <a:xfrm>
            <a:off x="575449" y="1683267"/>
            <a:ext cx="720939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8" name="Title 1"/>
          <p:cNvSpPr txBox="1">
            <a:spLocks noGrp="1"/>
          </p:cNvSpPr>
          <p:nvPr>
            <p:ph type="title"/>
          </p:nvPr>
        </p:nvSpPr>
        <p:spPr>
          <a:xfrm>
            <a:off x="844743" y="548995"/>
            <a:ext cx="7658100" cy="8588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rgbClr val="9D3C35"/>
                </a:solidFill>
              </a:rPr>
              <a:t>Recap</a:t>
            </a:r>
            <a:br>
              <a:rPr lang="en-US" sz="4400" b="1" dirty="0">
                <a:solidFill>
                  <a:srgbClr val="9D3C35"/>
                </a:solidFill>
              </a:rPr>
            </a:b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Changing the Data Focus</a:t>
            </a:r>
            <a:b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en-US" altLang="en-US" sz="2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" name="Picture 4" descr="Free Brain Heart photo and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8122" y="266876"/>
            <a:ext cx="1482372" cy="14230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816544464"/>
              </p:ext>
            </p:extLst>
          </p:nvPr>
        </p:nvGraphicFramePr>
        <p:xfrm>
          <a:off x="411925" y="1965659"/>
          <a:ext cx="7620000" cy="3554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17692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Shape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l">
              <a:buNone/>
            </a:pPr>
            <a:r>
              <a:rPr lang="en" sz="3200" b="1" dirty="0">
                <a:solidFill>
                  <a:srgbClr val="9D3C35"/>
                </a:solidFill>
              </a:rPr>
              <a:t>	</a:t>
            </a:r>
            <a:br>
              <a:rPr lang="en" sz="3200" b="1" dirty="0">
                <a:solidFill>
                  <a:srgbClr val="9D3C35"/>
                </a:solidFill>
              </a:rPr>
            </a:br>
            <a:r>
              <a:rPr lang="en" sz="3200" b="1" dirty="0">
                <a:solidFill>
                  <a:srgbClr val="9D3C35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2674"/>
            <a:ext cx="7650480" cy="4415246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b="1" u="sng" dirty="0"/>
              <a:t>Impact Driven:</a:t>
            </a:r>
            <a:r>
              <a:rPr lang="en-US" sz="2400" b="1" dirty="0"/>
              <a:t> </a:t>
            </a:r>
            <a:r>
              <a:rPr lang="en-US" sz="2400" dirty="0"/>
              <a:t>List 3 outcomes that you think are most impactful for Youth/Families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400" b="1" u="sng" dirty="0"/>
              <a:t>Organizational Awareness</a:t>
            </a:r>
            <a:r>
              <a:rPr lang="en-US" sz="2400" dirty="0"/>
              <a:t>:  List 3 areas/functions in which the organization could do a better job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b="1" u="sng" dirty="0"/>
              <a:t>Data to Inform &amp; Transform</a:t>
            </a:r>
            <a:r>
              <a:rPr lang="en-US" sz="2400" b="1" dirty="0"/>
              <a:t>:  </a:t>
            </a:r>
            <a:r>
              <a:rPr lang="en-US" sz="2400" dirty="0"/>
              <a:t>List 3 reports you would like to have to inform and transform your organization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b="1" u="sng" dirty="0"/>
              <a:t>Competition</a:t>
            </a:r>
            <a:r>
              <a:rPr lang="en-US" sz="2400" dirty="0"/>
              <a:t>:  List 3 outstanding competitors &amp; what makes them different from your organization 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b="1" u="sng" dirty="0"/>
              <a:t>Value &amp; Impact Driven:</a:t>
            </a:r>
            <a:r>
              <a:rPr lang="en-US" sz="2400" dirty="0"/>
              <a:t>  List 3 messages/ideas you want funders &amp;/or the community to know about your organization</a:t>
            </a:r>
          </a:p>
          <a:p>
            <a:pPr>
              <a:lnSpc>
                <a:spcPct val="120000"/>
              </a:lnSpc>
            </a:pPr>
            <a:endParaRPr lang="en-US" sz="2400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89753" y="340725"/>
            <a:ext cx="54219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000" b="1" dirty="0">
                <a:solidFill>
                  <a:srgbClr val="9D3C35"/>
                </a:solidFill>
                <a:latin typeface="+mj-lt"/>
              </a:rPr>
              <a:t>Rebalance </a:t>
            </a:r>
          </a:p>
          <a:p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Heart &amp; Mind Story</a:t>
            </a:r>
          </a:p>
        </p:txBody>
      </p:sp>
      <p:pic>
        <p:nvPicPr>
          <p:cNvPr id="19" name="Picture 4" descr="Free Brain Heart photo and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64127" y="336692"/>
            <a:ext cx="1375593" cy="132056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607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Shape 29"/>
          <p:cNvSpPr txBox="1">
            <a:spLocks noGrp="1"/>
          </p:cNvSpPr>
          <p:nvPr>
            <p:ph type="title"/>
          </p:nvPr>
        </p:nvSpPr>
        <p:spPr>
          <a:xfrm>
            <a:off x="574766" y="399145"/>
            <a:ext cx="6715558" cy="155157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br>
              <a:rPr lang="en-US" altLang="en-US" sz="4000" b="1" dirty="0">
                <a:solidFill>
                  <a:srgbClr val="9D3C35"/>
                </a:solidFill>
              </a:rPr>
            </a:br>
            <a:br>
              <a:rPr lang="en-US" altLang="en-US" sz="4000" b="1" dirty="0">
                <a:solidFill>
                  <a:srgbClr val="9D3C35"/>
                </a:solidFill>
              </a:rPr>
            </a:br>
            <a:r>
              <a:rPr lang="en-US" altLang="en-US" sz="4000" b="1" dirty="0">
                <a:solidFill>
                  <a:srgbClr val="9D3C35"/>
                </a:solidFill>
              </a:rPr>
              <a:t>Rethink, Revise, Retell </a:t>
            </a:r>
            <a:br>
              <a:rPr lang="en-US" altLang="en-US" sz="4000" b="1" dirty="0">
                <a:solidFill>
                  <a:srgbClr val="9D3C35"/>
                </a:solidFill>
              </a:rPr>
            </a:br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</a:rPr>
              <a:t>Heart &amp; Mind Story</a:t>
            </a:r>
            <a:br>
              <a:rPr lang="en-US" altLang="en-US" sz="24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en" sz="2400" b="1" dirty="0">
              <a:solidFill>
                <a:srgbClr val="9D3C35"/>
              </a:solidFill>
            </a:endParaRPr>
          </a:p>
        </p:txBody>
      </p:sp>
      <p:sp>
        <p:nvSpPr>
          <p:cNvPr id="12" name="Shape 30"/>
          <p:cNvSpPr txBox="1">
            <a:spLocks noGrp="1"/>
          </p:cNvSpPr>
          <p:nvPr>
            <p:ph idx="1"/>
          </p:nvPr>
        </p:nvSpPr>
        <p:spPr>
          <a:xfrm>
            <a:off x="326681" y="1653715"/>
            <a:ext cx="7824542" cy="4353656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800100" indent="-457200">
              <a:buFont typeface="Wingdings" panose="05000000000000000000" pitchFamily="2" charset="2"/>
              <a:buChar char="q"/>
            </a:pPr>
            <a:r>
              <a:rPr lang="en-US" b="1" u="sng" dirty="0"/>
              <a:t>Define</a:t>
            </a:r>
            <a:r>
              <a:rPr lang="en-US" b="1" dirty="0"/>
              <a:t> the Need</a:t>
            </a:r>
            <a:endParaRPr lang="en-US" dirty="0"/>
          </a:p>
          <a:p>
            <a:pPr marL="1097280" lvl="1" indent="-457200"/>
            <a:r>
              <a:rPr lang="en-US" dirty="0"/>
              <a:t>How should our story change to be more competitive? </a:t>
            </a:r>
          </a:p>
          <a:p>
            <a:pPr marL="1097280" lvl="1" indent="-457200"/>
            <a:r>
              <a:rPr lang="en-US" dirty="0"/>
              <a:t>What are the elements of a solid Heart Mind Connection?  </a:t>
            </a:r>
          </a:p>
          <a:p>
            <a:pPr marL="1097280" lvl="1" indent="-457200"/>
            <a:r>
              <a:rPr lang="en-US" dirty="0"/>
              <a:t>Review data currently collected &amp; decide what new “Enterprise-wide” data &amp; reports are needed</a:t>
            </a:r>
          </a:p>
          <a:p>
            <a:pPr marL="800100" indent="-457200">
              <a:buFont typeface="Wingdings" panose="05000000000000000000" pitchFamily="2" charset="2"/>
              <a:buChar char="q"/>
            </a:pPr>
            <a:r>
              <a:rPr lang="en-US" b="1" dirty="0"/>
              <a:t>Develop</a:t>
            </a:r>
            <a:r>
              <a:rPr lang="en-US" dirty="0"/>
              <a:t> an Action Plan</a:t>
            </a:r>
          </a:p>
          <a:p>
            <a:pPr marL="1097280" lvl="1" indent="-457200"/>
            <a:r>
              <a:rPr lang="en-US" dirty="0"/>
              <a:t>Communicate with staff that change is underway</a:t>
            </a:r>
          </a:p>
          <a:p>
            <a:pPr marL="1097280" lvl="1" indent="-457200"/>
            <a:r>
              <a:rPr lang="en-US" dirty="0"/>
              <a:t>Engage your team &amp; Identify Champions &amp; Resources</a:t>
            </a:r>
          </a:p>
          <a:p>
            <a:pPr marL="1097280" lvl="1" indent="-457200"/>
            <a:r>
              <a:rPr lang="en-US" dirty="0"/>
              <a:t>Decide to Build or Buy</a:t>
            </a:r>
          </a:p>
          <a:p>
            <a:pPr marL="1097280" lvl="1" indent="-457200"/>
            <a:r>
              <a:rPr lang="en-US" dirty="0"/>
              <a:t>Generate urgency with timelines &amp; tracking of each action step</a:t>
            </a:r>
          </a:p>
          <a:p>
            <a:pPr marL="800100" indent="-457200">
              <a:buFont typeface="Wingdings" panose="05000000000000000000" pitchFamily="2" charset="2"/>
              <a:buChar char="q"/>
            </a:pPr>
            <a:r>
              <a:rPr lang="en-US" b="1" u="sng" dirty="0"/>
              <a:t>Communicate </a:t>
            </a:r>
            <a:r>
              <a:rPr lang="en-US" sz="2000" dirty="0"/>
              <a:t>the Heart Mind Story to your staff, stakeholders and payers/funders</a:t>
            </a:r>
            <a:r>
              <a:rPr lang="en-US" dirty="0"/>
              <a:t>. </a:t>
            </a:r>
          </a:p>
          <a:p>
            <a:pPr indent="0">
              <a:buNone/>
            </a:pPr>
            <a:endParaRPr lang="en-US" dirty="0"/>
          </a:p>
          <a:p>
            <a:pPr marL="1097280" lvl="1" indent="-457200"/>
            <a:endParaRPr lang="en-US" b="1" u="sng" dirty="0"/>
          </a:p>
        </p:txBody>
      </p:sp>
      <p:pic>
        <p:nvPicPr>
          <p:cNvPr id="14" name="Picture 4" descr="Free Brain Heart photo and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4707" y="334845"/>
            <a:ext cx="1497994" cy="143807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173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72" y="253136"/>
            <a:ext cx="5977721" cy="1143000"/>
          </a:xfrm>
        </p:spPr>
        <p:txBody>
          <a:bodyPr>
            <a:noAutofit/>
          </a:bodyPr>
          <a:lstStyle/>
          <a:p>
            <a:pPr algn="l"/>
            <a:r>
              <a:rPr lang="en-US" altLang="en-US" sz="4000" b="1" dirty="0">
                <a:solidFill>
                  <a:srgbClr val="9D3C35"/>
                </a:solidFill>
              </a:rPr>
              <a:t>Proverb</a:t>
            </a:r>
            <a:endParaRPr lang="en-US" altLang="en-US" sz="4000" i="1" dirty="0">
              <a:solidFill>
                <a:srgbClr val="9D3C35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flipH="1">
            <a:off x="7784851" y="5502680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6" descr="AfricaGazelleLionQuo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72" y="2035731"/>
            <a:ext cx="6779220" cy="38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Free Brain Heart photo and pi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49553" y="331120"/>
            <a:ext cx="1482372" cy="142307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403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2301" y="346319"/>
            <a:ext cx="3892213" cy="1143000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solidFill>
                  <a:srgbClr val="9D3C35"/>
                </a:solidFill>
              </a:rPr>
              <a:t>Thank You</a:t>
            </a:r>
            <a:endParaRPr lang="en-US" altLang="en-US" sz="4000" i="1" dirty="0">
              <a:solidFill>
                <a:srgbClr val="9D3C35"/>
              </a:solidFill>
            </a:endParaRPr>
          </a:p>
        </p:txBody>
      </p:sp>
      <p:sp>
        <p:nvSpPr>
          <p:cNvPr id="5" name="Right Triangle 4"/>
          <p:cNvSpPr/>
          <p:nvPr/>
        </p:nvSpPr>
        <p:spPr>
          <a:xfrm flipH="1">
            <a:off x="7784851" y="5572349"/>
            <a:ext cx="1359149" cy="1355320"/>
          </a:xfrm>
          <a:prstGeom prst="rtTriangle">
            <a:avLst/>
          </a:prstGeom>
          <a:solidFill>
            <a:srgbClr val="9D3C35"/>
          </a:solidFill>
          <a:ln w="12700" cmpd="sng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8B80B"/>
                </a:solidFill>
              </a:ln>
              <a:solidFill>
                <a:srgbClr val="9D3C35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019401" y="350363"/>
            <a:ext cx="0" cy="51523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4049" y="6729400"/>
            <a:ext cx="756080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143000" y="1600200"/>
            <a:ext cx="7051766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552450" algn="ctr">
              <a:buClr>
                <a:schemeClr val="accent2"/>
              </a:buClr>
              <a:buFont typeface="Wingdings" pitchFamily="2" charset="2"/>
              <a:buNone/>
            </a:pPr>
            <a:endParaRPr lang="en-US" altLang="en-US" dirty="0"/>
          </a:p>
          <a:p>
            <a:pPr marL="552450" indent="-552450">
              <a:buClr>
                <a:schemeClr val="accent2"/>
              </a:buClr>
              <a:buFont typeface="Wingdings" pitchFamily="2" charset="2"/>
              <a:buNone/>
            </a:pPr>
            <a:endParaRPr lang="en-US" altLang="en-US" b="1" dirty="0">
              <a:solidFill>
                <a:srgbClr val="002060"/>
              </a:solidFill>
            </a:endParaRPr>
          </a:p>
          <a:p>
            <a:pPr marL="552450" indent="-552450">
              <a:buClr>
                <a:schemeClr val="accent2"/>
              </a:buClr>
              <a:buFont typeface="Wingdings" pitchFamily="2" charset="2"/>
              <a:buNone/>
            </a:pPr>
            <a:endParaRPr lang="en-US" altLang="en-US" b="1" dirty="0">
              <a:solidFill>
                <a:srgbClr val="002060"/>
              </a:solidFill>
            </a:endParaRPr>
          </a:p>
          <a:p>
            <a:pPr marL="552450" indent="-552450">
              <a:buClr>
                <a:schemeClr val="accent2"/>
              </a:buClr>
              <a:buFont typeface="Wingdings" pitchFamily="2" charset="2"/>
              <a:buNone/>
            </a:pPr>
            <a:endParaRPr lang="en-US" altLang="en-US" b="1" dirty="0">
              <a:solidFill>
                <a:srgbClr val="002060"/>
              </a:solidFill>
            </a:endParaRPr>
          </a:p>
          <a:p>
            <a:pPr marL="552450" indent="-552450">
              <a:buClr>
                <a:schemeClr val="accent2"/>
              </a:buClr>
              <a:buFont typeface="Wingdings" pitchFamily="2" charset="2"/>
              <a:buNone/>
            </a:pPr>
            <a:endParaRPr lang="en-US" altLang="en-US" b="1" dirty="0">
              <a:solidFill>
                <a:srgbClr val="002060"/>
              </a:solidFill>
            </a:endParaRPr>
          </a:p>
          <a:p>
            <a:pPr marL="552450" indent="-552450">
              <a:buClr>
                <a:schemeClr val="accent2"/>
              </a:buClr>
              <a:buFont typeface="Wingdings" pitchFamily="2" charset="2"/>
              <a:buNone/>
            </a:pPr>
            <a:endParaRPr lang="en-US" altLang="en-US" b="1" dirty="0">
              <a:solidFill>
                <a:srgbClr val="002060"/>
              </a:solidFill>
            </a:endParaRPr>
          </a:p>
          <a:p>
            <a:pPr marL="952500" lvl="1" indent="-552450">
              <a:buClr>
                <a:schemeClr val="accent2"/>
              </a:buClr>
              <a:buFont typeface="Wingdings" pitchFamily="2" charset="2"/>
              <a:buNone/>
            </a:pPr>
            <a:r>
              <a:rPr lang="en-US" altLang="en-US" sz="2400" b="1" dirty="0">
                <a:solidFill>
                  <a:srgbClr val="002060"/>
                </a:solidFill>
              </a:rPr>
              <a:t>							  </a:t>
            </a:r>
          </a:p>
          <a:p>
            <a:pPr marL="952500" lvl="1" indent="-552450">
              <a:buClr>
                <a:schemeClr val="accent2"/>
              </a:buClr>
              <a:buFont typeface="Wingdings" pitchFamily="2" charset="2"/>
              <a:buNone/>
            </a:pPr>
            <a:r>
              <a:rPr lang="en-US" altLang="en-US" sz="2400" b="1" dirty="0">
                <a:solidFill>
                  <a:srgbClr val="002060"/>
                </a:solidFill>
              </a:rPr>
              <a:t>								Ann Boughtin MS, MPA</a:t>
            </a:r>
          </a:p>
          <a:p>
            <a:pPr marL="952500" lvl="1" indent="-552450">
              <a:buClr>
                <a:schemeClr val="accent2"/>
              </a:buClr>
              <a:buNone/>
            </a:pPr>
            <a:r>
              <a:rPr lang="en-US" altLang="en-US" sz="1600" dirty="0">
                <a:solidFill>
                  <a:srgbClr val="002060"/>
                </a:solidFill>
              </a:rPr>
              <a:t>							           615-498-4398</a:t>
            </a:r>
          </a:p>
          <a:p>
            <a:pPr marL="952500" lvl="1" indent="-552450">
              <a:buClr>
                <a:schemeClr val="accent2"/>
              </a:buClr>
              <a:buNone/>
            </a:pPr>
            <a:r>
              <a:rPr lang="en-US" altLang="en-US" sz="1600" dirty="0">
                <a:solidFill>
                  <a:srgbClr val="002060"/>
                </a:solidFill>
              </a:rPr>
              <a:t>							           aboughin@gmail.com</a:t>
            </a:r>
          </a:p>
          <a:p>
            <a:pPr marL="552450" indent="-552450">
              <a:buClr>
                <a:schemeClr val="accent2"/>
              </a:buClr>
              <a:buFont typeface="Wingdings" pitchFamily="2" charset="2"/>
              <a:buNone/>
            </a:pPr>
            <a:endParaRPr lang="en-US" altLang="en-US" dirty="0"/>
          </a:p>
        </p:txBody>
      </p:sp>
      <p:pic>
        <p:nvPicPr>
          <p:cNvPr id="10" name="Picture 9" descr="Ann Boughtin Consult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456" y="350363"/>
            <a:ext cx="2960133" cy="782977"/>
          </a:xfrm>
          <a:prstGeom prst="rect">
            <a:avLst/>
          </a:prstGeom>
        </p:spPr>
      </p:pic>
      <p:sp>
        <p:nvSpPr>
          <p:cNvPr id="3" name="AutoShape 2" descr="Free Questions Clipart Pictures - Cliparti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146" name="Picture 2" descr="Free Ball Beach photo and pi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148" y="1821963"/>
            <a:ext cx="4430127" cy="295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3985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BC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BC" id="{14CF07D0-D246-4106-8D71-91861947CB52}" vid="{3984F53D-C3C8-4334-A234-6F33EFB659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0D52EEF-04CC-438F-BFB2-09F1E5C35DD7}">
  <we:reference id="wa104379279" version="2.1.0.0" store="en-US" storeType="OMEX"/>
  <we:alternateReferences>
    <we:reference id="WA104379279" version="2.1.0.0" store="WA10437927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52688</TotalTime>
  <Words>980</Words>
  <Application>Microsoft Office PowerPoint</Application>
  <PresentationFormat>On-screen Show (4:3)</PresentationFormat>
  <Paragraphs>179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Bernard MT Condensed</vt:lpstr>
      <vt:lpstr>Calibri</vt:lpstr>
      <vt:lpstr>Cambria</vt:lpstr>
      <vt:lpstr>Wingdings</vt:lpstr>
      <vt:lpstr>ABC</vt:lpstr>
      <vt:lpstr>Telling a Better Story Making the Heart &amp; Mind Connection with Data </vt:lpstr>
      <vt:lpstr>Proverb</vt:lpstr>
      <vt:lpstr>3 R’s  Making the Heart Mind Connection </vt:lpstr>
      <vt:lpstr> Making the Heart Mind Connection Rethink your Connection with Data </vt:lpstr>
      <vt:lpstr>Program Reports Build on Data You Have </vt:lpstr>
      <vt:lpstr> </vt:lpstr>
      <vt:lpstr>PowerPoint Presentation</vt:lpstr>
      <vt:lpstr> Outcomes of Interest Program Reports </vt:lpstr>
      <vt:lpstr>        Useful, Actionable Data  to Inform and Transform </vt:lpstr>
      <vt:lpstr>   Value Driven   </vt:lpstr>
      <vt:lpstr>PowerPoint Presentation</vt:lpstr>
      <vt:lpstr>  Making the Heart Mind Connection Revise  your Reports  </vt:lpstr>
      <vt:lpstr> Data Sources &amp; Report Tools </vt:lpstr>
      <vt:lpstr>Heart &amp; Mind Stories The Enterprise Reports</vt:lpstr>
      <vt:lpstr>Reshaping Data Management</vt:lpstr>
      <vt:lpstr>   Build or Buy “Enterprise-Wide”   </vt:lpstr>
      <vt:lpstr> Making the Heart Mind Connection Retell your Story </vt:lpstr>
      <vt:lpstr>Storytelling -  the Best Marketing</vt:lpstr>
      <vt:lpstr>Recap Changing the Data Focus </vt:lpstr>
      <vt:lpstr>   </vt:lpstr>
      <vt:lpstr>  Rethink, Revise, Retell  Heart &amp; Mind Story </vt:lpstr>
      <vt:lpstr>Proverb</vt:lpstr>
      <vt:lpstr>Thank You</vt:lpstr>
    </vt:vector>
  </TitlesOfParts>
  <Company>SAE &amp;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dc:creator>Kristan McIntosh</dc:creator>
  <cp:lastModifiedBy>Helen Lenaerts</cp:lastModifiedBy>
  <cp:revision>692</cp:revision>
  <cp:lastPrinted>2013-11-20T19:02:45Z</cp:lastPrinted>
  <dcterms:created xsi:type="dcterms:W3CDTF">2013-09-16T13:15:46Z</dcterms:created>
  <dcterms:modified xsi:type="dcterms:W3CDTF">2023-07-03T19:00:15Z</dcterms:modified>
</cp:coreProperties>
</file>