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5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6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7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notesSlides/notesSlide18.xml" ContentType="application/vnd.openxmlformats-officedocument.presentationml.notesSlide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notesSlides/notesSlide19.xml" ContentType="application/vnd.openxmlformats-officedocument.presentationml.notesSlide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44"/>
  </p:notesMasterIdLst>
  <p:sldIdLst>
    <p:sldId id="527" r:id="rId2"/>
    <p:sldId id="472" r:id="rId3"/>
    <p:sldId id="265" r:id="rId4"/>
    <p:sldId id="503" r:id="rId5"/>
    <p:sldId id="494" r:id="rId6"/>
    <p:sldId id="506" r:id="rId7"/>
    <p:sldId id="476" r:id="rId8"/>
    <p:sldId id="505" r:id="rId9"/>
    <p:sldId id="507" r:id="rId10"/>
    <p:sldId id="525" r:id="rId11"/>
    <p:sldId id="499" r:id="rId12"/>
    <p:sldId id="515" r:id="rId13"/>
    <p:sldId id="516" r:id="rId14"/>
    <p:sldId id="530" r:id="rId15"/>
    <p:sldId id="517" r:id="rId16"/>
    <p:sldId id="518" r:id="rId17"/>
    <p:sldId id="519" r:id="rId18"/>
    <p:sldId id="500" r:id="rId19"/>
    <p:sldId id="489" r:id="rId20"/>
    <p:sldId id="478" r:id="rId21"/>
    <p:sldId id="257" r:id="rId22"/>
    <p:sldId id="260" r:id="rId23"/>
    <p:sldId id="261" r:id="rId24"/>
    <p:sldId id="262" r:id="rId25"/>
    <p:sldId id="263" r:id="rId26"/>
    <p:sldId id="264" r:id="rId27"/>
    <p:sldId id="473" r:id="rId28"/>
    <p:sldId id="267" r:id="rId29"/>
    <p:sldId id="280" r:id="rId30"/>
    <p:sldId id="483" r:id="rId31"/>
    <p:sldId id="511" r:id="rId32"/>
    <p:sldId id="268" r:id="rId33"/>
    <p:sldId id="485" r:id="rId34"/>
    <p:sldId id="487" r:id="rId35"/>
    <p:sldId id="502" r:id="rId36"/>
    <p:sldId id="523" r:id="rId37"/>
    <p:sldId id="510" r:id="rId38"/>
    <p:sldId id="522" r:id="rId39"/>
    <p:sldId id="513" r:id="rId40"/>
    <p:sldId id="529" r:id="rId41"/>
    <p:sldId id="501" r:id="rId42"/>
    <p:sldId id="491" r:id="rId4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ihan Omar" initials="GO" lastIdx="1" clrIdx="0">
    <p:extLst>
      <p:ext uri="{19B8F6BF-5375-455C-9EA6-DF929625EA0E}">
        <p15:presenceInfo xmlns:p15="http://schemas.microsoft.com/office/powerpoint/2012/main" userId="S::GihanO@citrushealth.com::893c4a2c-a6a2-47af-956c-37f4ce0bc0e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80830" autoAdjust="0"/>
  </p:normalViewPr>
  <p:slideViewPr>
    <p:cSldViewPr>
      <p:cViewPr varScale="1">
        <p:scale>
          <a:sx n="73" d="100"/>
          <a:sy n="73" d="100"/>
        </p:scale>
        <p:origin x="288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iagrams/_rels/data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13" Type="http://schemas.openxmlformats.org/officeDocument/2006/relationships/image" Target="../media/image26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12" Type="http://schemas.openxmlformats.org/officeDocument/2006/relationships/image" Target="../media/image25.svg"/><Relationship Id="rId2" Type="http://schemas.openxmlformats.org/officeDocument/2006/relationships/image" Target="../media/image15.svg"/><Relationship Id="rId1" Type="http://schemas.openxmlformats.org/officeDocument/2006/relationships/image" Target="../media/image14.png"/><Relationship Id="rId6" Type="http://schemas.openxmlformats.org/officeDocument/2006/relationships/image" Target="../media/image19.sv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0" Type="http://schemas.openxmlformats.org/officeDocument/2006/relationships/image" Target="../media/image23.svg"/><Relationship Id="rId4" Type="http://schemas.openxmlformats.org/officeDocument/2006/relationships/image" Target="../media/image17.svg"/><Relationship Id="rId9" Type="http://schemas.openxmlformats.org/officeDocument/2006/relationships/image" Target="../media/image22.png"/><Relationship Id="rId14" Type="http://schemas.openxmlformats.org/officeDocument/2006/relationships/image" Target="../media/image27.svg"/></Relationships>
</file>

<file path=ppt/diagrams/_rels/data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svg"/><Relationship Id="rId1" Type="http://schemas.openxmlformats.org/officeDocument/2006/relationships/image" Target="../media/image39.png"/><Relationship Id="rId6" Type="http://schemas.openxmlformats.org/officeDocument/2006/relationships/image" Target="../media/image44.svg"/><Relationship Id="rId5" Type="http://schemas.openxmlformats.org/officeDocument/2006/relationships/image" Target="../media/image43.png"/><Relationship Id="rId4" Type="http://schemas.openxmlformats.org/officeDocument/2006/relationships/image" Target="../media/image42.svg"/></Relationships>
</file>

<file path=ppt/diagrams/_rels/drawing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13" Type="http://schemas.openxmlformats.org/officeDocument/2006/relationships/image" Target="../media/image26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12" Type="http://schemas.openxmlformats.org/officeDocument/2006/relationships/image" Target="../media/image25.svg"/><Relationship Id="rId2" Type="http://schemas.openxmlformats.org/officeDocument/2006/relationships/image" Target="../media/image15.svg"/><Relationship Id="rId1" Type="http://schemas.openxmlformats.org/officeDocument/2006/relationships/image" Target="../media/image14.png"/><Relationship Id="rId6" Type="http://schemas.openxmlformats.org/officeDocument/2006/relationships/image" Target="../media/image19.sv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0" Type="http://schemas.openxmlformats.org/officeDocument/2006/relationships/image" Target="../media/image23.svg"/><Relationship Id="rId4" Type="http://schemas.openxmlformats.org/officeDocument/2006/relationships/image" Target="../media/image17.svg"/><Relationship Id="rId9" Type="http://schemas.openxmlformats.org/officeDocument/2006/relationships/image" Target="../media/image22.png"/><Relationship Id="rId14" Type="http://schemas.openxmlformats.org/officeDocument/2006/relationships/image" Target="../media/image27.svg"/></Relationships>
</file>

<file path=ppt/diagrams/_rels/drawing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svg"/><Relationship Id="rId1" Type="http://schemas.openxmlformats.org/officeDocument/2006/relationships/image" Target="../media/image39.png"/><Relationship Id="rId6" Type="http://schemas.openxmlformats.org/officeDocument/2006/relationships/image" Target="../media/image44.svg"/><Relationship Id="rId5" Type="http://schemas.openxmlformats.org/officeDocument/2006/relationships/image" Target="../media/image43.png"/><Relationship Id="rId4" Type="http://schemas.openxmlformats.org/officeDocument/2006/relationships/image" Target="../media/image42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2086C0A-1078-4061-B5A6-EE11CC90C1EB}" type="doc">
      <dgm:prSet loTypeId="urn:microsoft.com/office/officeart/2016/7/layout/VerticalHollowAction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C26FA273-A9CA-4A8C-8FD5-365BC9DADC55}">
      <dgm:prSet/>
      <dgm:spPr/>
      <dgm:t>
        <a:bodyPr/>
        <a:lstStyle/>
        <a:p>
          <a:r>
            <a:rPr lang="en-US" dirty="0">
              <a:latin typeface="Avenir Book" panose="02000503020000020003" pitchFamily="2" charset="0"/>
            </a:rPr>
            <a:t>Provide</a:t>
          </a:r>
        </a:p>
      </dgm:t>
    </dgm:pt>
    <dgm:pt modelId="{9319FF46-B588-4C9D-A304-A5AB1F9AD6D0}" type="parTrans" cxnId="{852AC417-84D2-4D38-8C09-A9FF87C9A492}">
      <dgm:prSet/>
      <dgm:spPr/>
      <dgm:t>
        <a:bodyPr/>
        <a:lstStyle/>
        <a:p>
          <a:endParaRPr lang="en-US"/>
        </a:p>
      </dgm:t>
    </dgm:pt>
    <dgm:pt modelId="{9D1D31E6-6DBC-4F26-A26D-0819EAB89715}" type="sibTrans" cxnId="{852AC417-84D2-4D38-8C09-A9FF87C9A492}">
      <dgm:prSet/>
      <dgm:spPr/>
      <dgm:t>
        <a:bodyPr/>
        <a:lstStyle/>
        <a:p>
          <a:endParaRPr lang="en-US"/>
        </a:p>
      </dgm:t>
    </dgm:pt>
    <dgm:pt modelId="{4EC83278-76C9-401C-8B8B-F4E285C27B42}">
      <dgm:prSet/>
      <dgm:spPr/>
      <dgm:t>
        <a:bodyPr/>
        <a:lstStyle/>
        <a:p>
          <a:r>
            <a:rPr lang="en-US">
              <a:latin typeface="Avenir Book" panose="02000503020000020003" pitchFamily="2" charset="0"/>
            </a:rPr>
            <a:t>An overview of the background and need for trauma-responsive initiatives.</a:t>
          </a:r>
        </a:p>
      </dgm:t>
    </dgm:pt>
    <dgm:pt modelId="{8BAD1071-2C2C-47F3-9780-E7EBB3532883}" type="parTrans" cxnId="{413483A5-F209-4B94-B726-3C3E731220C9}">
      <dgm:prSet/>
      <dgm:spPr/>
      <dgm:t>
        <a:bodyPr/>
        <a:lstStyle/>
        <a:p>
          <a:endParaRPr lang="en-US"/>
        </a:p>
      </dgm:t>
    </dgm:pt>
    <dgm:pt modelId="{79A6529D-4BD8-44A8-BD02-76DC93AD197B}" type="sibTrans" cxnId="{413483A5-F209-4B94-B726-3C3E731220C9}">
      <dgm:prSet/>
      <dgm:spPr/>
      <dgm:t>
        <a:bodyPr/>
        <a:lstStyle/>
        <a:p>
          <a:endParaRPr lang="en-US"/>
        </a:p>
      </dgm:t>
    </dgm:pt>
    <dgm:pt modelId="{F318E02E-70A4-4494-9904-CED84BE0A2FE}">
      <dgm:prSet/>
      <dgm:spPr/>
      <dgm:t>
        <a:bodyPr/>
        <a:lstStyle/>
        <a:p>
          <a:r>
            <a:rPr lang="en-US" dirty="0">
              <a:latin typeface="Avenir Book" panose="02000503020000020003" pitchFamily="2" charset="0"/>
            </a:rPr>
            <a:t>Review</a:t>
          </a:r>
        </a:p>
      </dgm:t>
    </dgm:pt>
    <dgm:pt modelId="{463338EF-E9BA-4F9F-A78D-7F15914DD8FD}" type="parTrans" cxnId="{1017CBF7-5197-4D3C-B201-AB0ACA76D76F}">
      <dgm:prSet/>
      <dgm:spPr/>
      <dgm:t>
        <a:bodyPr/>
        <a:lstStyle/>
        <a:p>
          <a:endParaRPr lang="en-US"/>
        </a:p>
      </dgm:t>
    </dgm:pt>
    <dgm:pt modelId="{FD52B16F-3D6B-43D6-B508-2DBE12F5C52C}" type="sibTrans" cxnId="{1017CBF7-5197-4D3C-B201-AB0ACA76D76F}">
      <dgm:prSet/>
      <dgm:spPr/>
      <dgm:t>
        <a:bodyPr/>
        <a:lstStyle/>
        <a:p>
          <a:endParaRPr lang="en-US"/>
        </a:p>
      </dgm:t>
    </dgm:pt>
    <dgm:pt modelId="{A5AFB34A-0BA0-45ED-9720-1354A0813A68}">
      <dgm:prSet/>
      <dgm:spPr/>
      <dgm:t>
        <a:bodyPr/>
        <a:lstStyle/>
        <a:p>
          <a:r>
            <a:rPr lang="en-US">
              <a:latin typeface="Avenir Book" panose="02000503020000020003" pitchFamily="2" charset="0"/>
            </a:rPr>
            <a:t>The trauma of removal and its impact. </a:t>
          </a:r>
        </a:p>
      </dgm:t>
    </dgm:pt>
    <dgm:pt modelId="{CE63BD9C-39D2-4F95-B651-EC06DA5E5878}" type="parTrans" cxnId="{E596D019-B41D-4A3E-98C0-84DA3B2C08A4}">
      <dgm:prSet/>
      <dgm:spPr/>
      <dgm:t>
        <a:bodyPr/>
        <a:lstStyle/>
        <a:p>
          <a:endParaRPr lang="en-US"/>
        </a:p>
      </dgm:t>
    </dgm:pt>
    <dgm:pt modelId="{0C29A1DD-2593-467E-9391-666D1D7F275C}" type="sibTrans" cxnId="{E596D019-B41D-4A3E-98C0-84DA3B2C08A4}">
      <dgm:prSet/>
      <dgm:spPr/>
      <dgm:t>
        <a:bodyPr/>
        <a:lstStyle/>
        <a:p>
          <a:endParaRPr lang="en-US"/>
        </a:p>
      </dgm:t>
    </dgm:pt>
    <dgm:pt modelId="{08F0972F-104D-4E44-ADC7-3CEB955B9347}">
      <dgm:prSet/>
      <dgm:spPr/>
      <dgm:t>
        <a:bodyPr/>
        <a:lstStyle/>
        <a:p>
          <a:r>
            <a:rPr lang="en-US" dirty="0">
              <a:latin typeface="Avenir Book" panose="02000503020000020003" pitchFamily="2" charset="0"/>
            </a:rPr>
            <a:t>Discuss</a:t>
          </a:r>
        </a:p>
      </dgm:t>
    </dgm:pt>
    <dgm:pt modelId="{F34DC4B8-D3D9-4FBA-AD19-3BB13B491967}" type="parTrans" cxnId="{9535AB73-3539-4EBA-A515-8B55ED0F29A3}">
      <dgm:prSet/>
      <dgm:spPr/>
      <dgm:t>
        <a:bodyPr/>
        <a:lstStyle/>
        <a:p>
          <a:endParaRPr lang="en-US"/>
        </a:p>
      </dgm:t>
    </dgm:pt>
    <dgm:pt modelId="{75ADD761-984B-4564-8437-F58E18AB7D98}" type="sibTrans" cxnId="{9535AB73-3539-4EBA-A515-8B55ED0F29A3}">
      <dgm:prSet/>
      <dgm:spPr/>
      <dgm:t>
        <a:bodyPr/>
        <a:lstStyle/>
        <a:p>
          <a:endParaRPr lang="en-US"/>
        </a:p>
      </dgm:t>
    </dgm:pt>
    <dgm:pt modelId="{738F5135-0224-417D-B4E8-BBF3BC0EC4CA}">
      <dgm:prSet/>
      <dgm:spPr/>
      <dgm:t>
        <a:bodyPr/>
        <a:lstStyle/>
        <a:p>
          <a:r>
            <a:rPr lang="en-US">
              <a:latin typeface="Avenir Book" panose="02000503020000020003" pitchFamily="2" charset="0"/>
            </a:rPr>
            <a:t>Innovations that reduce trauma for children and families with dependency cases, especially during child removal.</a:t>
          </a:r>
        </a:p>
      </dgm:t>
    </dgm:pt>
    <dgm:pt modelId="{B2A51833-2F94-4DA3-A845-76381A26A0A5}" type="parTrans" cxnId="{5DD8C85F-C7CD-4AC3-8BE8-CE1327488A23}">
      <dgm:prSet/>
      <dgm:spPr/>
      <dgm:t>
        <a:bodyPr/>
        <a:lstStyle/>
        <a:p>
          <a:endParaRPr lang="en-US"/>
        </a:p>
      </dgm:t>
    </dgm:pt>
    <dgm:pt modelId="{3F9BA85A-B0D2-4D7C-81F1-A2C26ED7EC53}" type="sibTrans" cxnId="{5DD8C85F-C7CD-4AC3-8BE8-CE1327488A23}">
      <dgm:prSet/>
      <dgm:spPr/>
      <dgm:t>
        <a:bodyPr/>
        <a:lstStyle/>
        <a:p>
          <a:endParaRPr lang="en-US"/>
        </a:p>
      </dgm:t>
    </dgm:pt>
    <dgm:pt modelId="{99B3A8CE-D655-4800-8385-9394E67AB826}">
      <dgm:prSet/>
      <dgm:spPr/>
      <dgm:t>
        <a:bodyPr/>
        <a:lstStyle/>
        <a:p>
          <a:r>
            <a:rPr lang="en-US" dirty="0">
              <a:latin typeface="Avenir Book" panose="02000503020000020003" pitchFamily="2" charset="0"/>
            </a:rPr>
            <a:t>Examine</a:t>
          </a:r>
        </a:p>
      </dgm:t>
    </dgm:pt>
    <dgm:pt modelId="{A32EA2F1-3B7E-4486-8D57-C458DB9AA819}" type="parTrans" cxnId="{93BA29D2-D891-45E1-B76D-47A5C549C91D}">
      <dgm:prSet/>
      <dgm:spPr/>
      <dgm:t>
        <a:bodyPr/>
        <a:lstStyle/>
        <a:p>
          <a:endParaRPr lang="en-US"/>
        </a:p>
      </dgm:t>
    </dgm:pt>
    <dgm:pt modelId="{BB9A03A1-960E-4A92-A488-0C66B873A2EB}" type="sibTrans" cxnId="{93BA29D2-D891-45E1-B76D-47A5C549C91D}">
      <dgm:prSet/>
      <dgm:spPr/>
      <dgm:t>
        <a:bodyPr/>
        <a:lstStyle/>
        <a:p>
          <a:endParaRPr lang="en-US"/>
        </a:p>
      </dgm:t>
    </dgm:pt>
    <dgm:pt modelId="{C3B0BDEA-A66D-4B78-A4CD-34D7EB395337}">
      <dgm:prSet/>
      <dgm:spPr/>
      <dgm:t>
        <a:bodyPr/>
        <a:lstStyle/>
        <a:p>
          <a:r>
            <a:rPr lang="en-US">
              <a:latin typeface="Avenir Book" panose="02000503020000020003" pitchFamily="2" charset="0"/>
            </a:rPr>
            <a:t>Strategies that promote trauma-informed practices during a removal.</a:t>
          </a:r>
        </a:p>
      </dgm:t>
    </dgm:pt>
    <dgm:pt modelId="{7F684322-3C97-447F-8F41-B737A55D65A2}" type="parTrans" cxnId="{2A32D662-2163-4BDB-BE16-918C0649C70B}">
      <dgm:prSet/>
      <dgm:spPr/>
      <dgm:t>
        <a:bodyPr/>
        <a:lstStyle/>
        <a:p>
          <a:endParaRPr lang="en-US"/>
        </a:p>
      </dgm:t>
    </dgm:pt>
    <dgm:pt modelId="{27950176-0DCA-4A74-8838-312EDCD04DE6}" type="sibTrans" cxnId="{2A32D662-2163-4BDB-BE16-918C0649C70B}">
      <dgm:prSet/>
      <dgm:spPr/>
      <dgm:t>
        <a:bodyPr/>
        <a:lstStyle/>
        <a:p>
          <a:endParaRPr lang="en-US"/>
        </a:p>
      </dgm:t>
    </dgm:pt>
    <dgm:pt modelId="{AA08251F-9FE7-488A-A753-434E83D6459F}" type="pres">
      <dgm:prSet presAssocID="{B2086C0A-1078-4061-B5A6-EE11CC90C1EB}" presName="Name0" presStyleCnt="0">
        <dgm:presLayoutVars>
          <dgm:dir/>
          <dgm:animLvl val="lvl"/>
          <dgm:resizeHandles val="exact"/>
        </dgm:presLayoutVars>
      </dgm:prSet>
      <dgm:spPr/>
    </dgm:pt>
    <dgm:pt modelId="{74A9E657-DF6F-453E-B85C-B023E3EAB457}" type="pres">
      <dgm:prSet presAssocID="{C26FA273-A9CA-4A8C-8FD5-365BC9DADC55}" presName="linNode" presStyleCnt="0"/>
      <dgm:spPr/>
    </dgm:pt>
    <dgm:pt modelId="{DB0CB7ED-737F-490C-BC1F-AC654B32CE8B}" type="pres">
      <dgm:prSet presAssocID="{C26FA273-A9CA-4A8C-8FD5-365BC9DADC55}" presName="parentText" presStyleLbl="solidFgAcc1" presStyleIdx="0" presStyleCnt="4">
        <dgm:presLayoutVars>
          <dgm:chMax val="1"/>
          <dgm:bulletEnabled/>
        </dgm:presLayoutVars>
      </dgm:prSet>
      <dgm:spPr/>
    </dgm:pt>
    <dgm:pt modelId="{F76C7AB5-89B3-4C74-968E-1CC4DA5505A2}" type="pres">
      <dgm:prSet presAssocID="{C26FA273-A9CA-4A8C-8FD5-365BC9DADC55}" presName="descendantText" presStyleLbl="alignNode1" presStyleIdx="0" presStyleCnt="4">
        <dgm:presLayoutVars>
          <dgm:bulletEnabled/>
        </dgm:presLayoutVars>
      </dgm:prSet>
      <dgm:spPr/>
    </dgm:pt>
    <dgm:pt modelId="{F18DC121-9CD0-4BA1-BE63-87837B6C36EE}" type="pres">
      <dgm:prSet presAssocID="{9D1D31E6-6DBC-4F26-A26D-0819EAB89715}" presName="sp" presStyleCnt="0"/>
      <dgm:spPr/>
    </dgm:pt>
    <dgm:pt modelId="{7FA8EC26-7FF5-4A13-BA82-4BF9CC1B7983}" type="pres">
      <dgm:prSet presAssocID="{F318E02E-70A4-4494-9904-CED84BE0A2FE}" presName="linNode" presStyleCnt="0"/>
      <dgm:spPr/>
    </dgm:pt>
    <dgm:pt modelId="{D17C9E5A-F037-40CD-999A-4E6D689475A3}" type="pres">
      <dgm:prSet presAssocID="{F318E02E-70A4-4494-9904-CED84BE0A2FE}" presName="parentText" presStyleLbl="solidFgAcc1" presStyleIdx="1" presStyleCnt="4">
        <dgm:presLayoutVars>
          <dgm:chMax val="1"/>
          <dgm:bulletEnabled/>
        </dgm:presLayoutVars>
      </dgm:prSet>
      <dgm:spPr/>
    </dgm:pt>
    <dgm:pt modelId="{E28EC515-280E-47C0-9A24-00B7AB990DDA}" type="pres">
      <dgm:prSet presAssocID="{F318E02E-70A4-4494-9904-CED84BE0A2FE}" presName="descendantText" presStyleLbl="alignNode1" presStyleIdx="1" presStyleCnt="4">
        <dgm:presLayoutVars>
          <dgm:bulletEnabled/>
        </dgm:presLayoutVars>
      </dgm:prSet>
      <dgm:spPr/>
    </dgm:pt>
    <dgm:pt modelId="{BF8D9B0D-0C25-49E7-9F80-29FFD5D3EA4B}" type="pres">
      <dgm:prSet presAssocID="{FD52B16F-3D6B-43D6-B508-2DBE12F5C52C}" presName="sp" presStyleCnt="0"/>
      <dgm:spPr/>
    </dgm:pt>
    <dgm:pt modelId="{84E13BE9-BD51-45D4-B5EC-C03EDFE1D357}" type="pres">
      <dgm:prSet presAssocID="{08F0972F-104D-4E44-ADC7-3CEB955B9347}" presName="linNode" presStyleCnt="0"/>
      <dgm:spPr/>
    </dgm:pt>
    <dgm:pt modelId="{E07F9FE7-077C-45B8-88C1-5EB1F42453AC}" type="pres">
      <dgm:prSet presAssocID="{08F0972F-104D-4E44-ADC7-3CEB955B9347}" presName="parentText" presStyleLbl="solidFgAcc1" presStyleIdx="2" presStyleCnt="4">
        <dgm:presLayoutVars>
          <dgm:chMax val="1"/>
          <dgm:bulletEnabled/>
        </dgm:presLayoutVars>
      </dgm:prSet>
      <dgm:spPr/>
    </dgm:pt>
    <dgm:pt modelId="{857471E9-A109-4F0B-AE64-967555EA2164}" type="pres">
      <dgm:prSet presAssocID="{08F0972F-104D-4E44-ADC7-3CEB955B9347}" presName="descendantText" presStyleLbl="alignNode1" presStyleIdx="2" presStyleCnt="4">
        <dgm:presLayoutVars>
          <dgm:bulletEnabled/>
        </dgm:presLayoutVars>
      </dgm:prSet>
      <dgm:spPr/>
    </dgm:pt>
    <dgm:pt modelId="{803B22C0-CC2D-4E83-9A86-2DD09BDC1D49}" type="pres">
      <dgm:prSet presAssocID="{75ADD761-984B-4564-8437-F58E18AB7D98}" presName="sp" presStyleCnt="0"/>
      <dgm:spPr/>
    </dgm:pt>
    <dgm:pt modelId="{0BF46FD1-EE09-4B78-90BC-C5207B89DDED}" type="pres">
      <dgm:prSet presAssocID="{99B3A8CE-D655-4800-8385-9394E67AB826}" presName="linNode" presStyleCnt="0"/>
      <dgm:spPr/>
    </dgm:pt>
    <dgm:pt modelId="{46678184-EC28-434C-922E-0AC68DB5B0FB}" type="pres">
      <dgm:prSet presAssocID="{99B3A8CE-D655-4800-8385-9394E67AB826}" presName="parentText" presStyleLbl="solidFgAcc1" presStyleIdx="3" presStyleCnt="4">
        <dgm:presLayoutVars>
          <dgm:chMax val="1"/>
          <dgm:bulletEnabled/>
        </dgm:presLayoutVars>
      </dgm:prSet>
      <dgm:spPr/>
    </dgm:pt>
    <dgm:pt modelId="{D23C5DB7-C8A6-48A4-989C-6DA2D370E5C7}" type="pres">
      <dgm:prSet presAssocID="{99B3A8CE-D655-4800-8385-9394E67AB826}" presName="descendantText" presStyleLbl="alignNode1" presStyleIdx="3" presStyleCnt="4">
        <dgm:presLayoutVars>
          <dgm:bulletEnabled/>
        </dgm:presLayoutVars>
      </dgm:prSet>
      <dgm:spPr/>
    </dgm:pt>
  </dgm:ptLst>
  <dgm:cxnLst>
    <dgm:cxn modelId="{40A4DC08-07B9-4628-A52E-0C9EA176DD99}" type="presOf" srcId="{4EC83278-76C9-401C-8B8B-F4E285C27B42}" destId="{F76C7AB5-89B3-4C74-968E-1CC4DA5505A2}" srcOrd="0" destOrd="0" presId="urn:microsoft.com/office/officeart/2016/7/layout/VerticalHollowActionList"/>
    <dgm:cxn modelId="{8675320F-265C-4184-A58B-6142FBC135CA}" type="presOf" srcId="{C3B0BDEA-A66D-4B78-A4CD-34D7EB395337}" destId="{D23C5DB7-C8A6-48A4-989C-6DA2D370E5C7}" srcOrd="0" destOrd="0" presId="urn:microsoft.com/office/officeart/2016/7/layout/VerticalHollowActionList"/>
    <dgm:cxn modelId="{852AC417-84D2-4D38-8C09-A9FF87C9A492}" srcId="{B2086C0A-1078-4061-B5A6-EE11CC90C1EB}" destId="{C26FA273-A9CA-4A8C-8FD5-365BC9DADC55}" srcOrd="0" destOrd="0" parTransId="{9319FF46-B588-4C9D-A304-A5AB1F9AD6D0}" sibTransId="{9D1D31E6-6DBC-4F26-A26D-0819EAB89715}"/>
    <dgm:cxn modelId="{E596D019-B41D-4A3E-98C0-84DA3B2C08A4}" srcId="{F318E02E-70A4-4494-9904-CED84BE0A2FE}" destId="{A5AFB34A-0BA0-45ED-9720-1354A0813A68}" srcOrd="0" destOrd="0" parTransId="{CE63BD9C-39D2-4F95-B651-EC06DA5E5878}" sibTransId="{0C29A1DD-2593-467E-9391-666D1D7F275C}"/>
    <dgm:cxn modelId="{0E281E33-B1AC-4CCC-98B6-D9E301D3CF12}" type="presOf" srcId="{738F5135-0224-417D-B4E8-BBF3BC0EC4CA}" destId="{857471E9-A109-4F0B-AE64-967555EA2164}" srcOrd="0" destOrd="0" presId="urn:microsoft.com/office/officeart/2016/7/layout/VerticalHollowActionList"/>
    <dgm:cxn modelId="{5DD8C85F-C7CD-4AC3-8BE8-CE1327488A23}" srcId="{08F0972F-104D-4E44-ADC7-3CEB955B9347}" destId="{738F5135-0224-417D-B4E8-BBF3BC0EC4CA}" srcOrd="0" destOrd="0" parTransId="{B2A51833-2F94-4DA3-A845-76381A26A0A5}" sibTransId="{3F9BA85A-B0D2-4D7C-81F1-A2C26ED7EC53}"/>
    <dgm:cxn modelId="{2A32D662-2163-4BDB-BE16-918C0649C70B}" srcId="{99B3A8CE-D655-4800-8385-9394E67AB826}" destId="{C3B0BDEA-A66D-4B78-A4CD-34D7EB395337}" srcOrd="0" destOrd="0" parTransId="{7F684322-3C97-447F-8F41-B737A55D65A2}" sibTransId="{27950176-0DCA-4A74-8838-312EDCD04DE6}"/>
    <dgm:cxn modelId="{9535AB73-3539-4EBA-A515-8B55ED0F29A3}" srcId="{B2086C0A-1078-4061-B5A6-EE11CC90C1EB}" destId="{08F0972F-104D-4E44-ADC7-3CEB955B9347}" srcOrd="2" destOrd="0" parTransId="{F34DC4B8-D3D9-4FBA-AD19-3BB13B491967}" sibTransId="{75ADD761-984B-4564-8437-F58E18AB7D98}"/>
    <dgm:cxn modelId="{94FB8477-2AF9-426C-8A71-C64930DD9E1C}" type="presOf" srcId="{99B3A8CE-D655-4800-8385-9394E67AB826}" destId="{46678184-EC28-434C-922E-0AC68DB5B0FB}" srcOrd="0" destOrd="0" presId="urn:microsoft.com/office/officeart/2016/7/layout/VerticalHollowActionList"/>
    <dgm:cxn modelId="{D007AB8B-5EE0-4220-BD04-35D49C2E996D}" type="presOf" srcId="{08F0972F-104D-4E44-ADC7-3CEB955B9347}" destId="{E07F9FE7-077C-45B8-88C1-5EB1F42453AC}" srcOrd="0" destOrd="0" presId="urn:microsoft.com/office/officeart/2016/7/layout/VerticalHollowActionList"/>
    <dgm:cxn modelId="{413483A5-F209-4B94-B726-3C3E731220C9}" srcId="{C26FA273-A9CA-4A8C-8FD5-365BC9DADC55}" destId="{4EC83278-76C9-401C-8B8B-F4E285C27B42}" srcOrd="0" destOrd="0" parTransId="{8BAD1071-2C2C-47F3-9780-E7EBB3532883}" sibTransId="{79A6529D-4BD8-44A8-BD02-76DC93AD197B}"/>
    <dgm:cxn modelId="{C89169B8-E245-4CEE-A813-37CB99A603F9}" type="presOf" srcId="{B2086C0A-1078-4061-B5A6-EE11CC90C1EB}" destId="{AA08251F-9FE7-488A-A753-434E83D6459F}" srcOrd="0" destOrd="0" presId="urn:microsoft.com/office/officeart/2016/7/layout/VerticalHollowActionList"/>
    <dgm:cxn modelId="{93BA29D2-D891-45E1-B76D-47A5C549C91D}" srcId="{B2086C0A-1078-4061-B5A6-EE11CC90C1EB}" destId="{99B3A8CE-D655-4800-8385-9394E67AB826}" srcOrd="3" destOrd="0" parTransId="{A32EA2F1-3B7E-4486-8D57-C458DB9AA819}" sibTransId="{BB9A03A1-960E-4A92-A488-0C66B873A2EB}"/>
    <dgm:cxn modelId="{BCE32FDD-533B-4DF0-83F1-12C3926BAF93}" type="presOf" srcId="{C26FA273-A9CA-4A8C-8FD5-365BC9DADC55}" destId="{DB0CB7ED-737F-490C-BC1F-AC654B32CE8B}" srcOrd="0" destOrd="0" presId="urn:microsoft.com/office/officeart/2016/7/layout/VerticalHollowActionList"/>
    <dgm:cxn modelId="{8E6118F0-0231-4436-B5A1-061CEFC5D607}" type="presOf" srcId="{F318E02E-70A4-4494-9904-CED84BE0A2FE}" destId="{D17C9E5A-F037-40CD-999A-4E6D689475A3}" srcOrd="0" destOrd="0" presId="urn:microsoft.com/office/officeart/2016/7/layout/VerticalHollowActionList"/>
    <dgm:cxn modelId="{1017CBF7-5197-4D3C-B201-AB0ACA76D76F}" srcId="{B2086C0A-1078-4061-B5A6-EE11CC90C1EB}" destId="{F318E02E-70A4-4494-9904-CED84BE0A2FE}" srcOrd="1" destOrd="0" parTransId="{463338EF-E9BA-4F9F-A78D-7F15914DD8FD}" sibTransId="{FD52B16F-3D6B-43D6-B508-2DBE12F5C52C}"/>
    <dgm:cxn modelId="{913166FD-4973-4082-B77F-4A5128B9E197}" type="presOf" srcId="{A5AFB34A-0BA0-45ED-9720-1354A0813A68}" destId="{E28EC515-280E-47C0-9A24-00B7AB990DDA}" srcOrd="0" destOrd="0" presId="urn:microsoft.com/office/officeart/2016/7/layout/VerticalHollowActionList"/>
    <dgm:cxn modelId="{FCC27091-1455-40F6-BAFC-5B5D0FAF3623}" type="presParOf" srcId="{AA08251F-9FE7-488A-A753-434E83D6459F}" destId="{74A9E657-DF6F-453E-B85C-B023E3EAB457}" srcOrd="0" destOrd="0" presId="urn:microsoft.com/office/officeart/2016/7/layout/VerticalHollowActionList"/>
    <dgm:cxn modelId="{994F9924-1B39-42B3-9FBF-3F27F2143DBB}" type="presParOf" srcId="{74A9E657-DF6F-453E-B85C-B023E3EAB457}" destId="{DB0CB7ED-737F-490C-BC1F-AC654B32CE8B}" srcOrd="0" destOrd="0" presId="urn:microsoft.com/office/officeart/2016/7/layout/VerticalHollowActionList"/>
    <dgm:cxn modelId="{1AA6D8C9-67F6-4AC8-8E25-B1FBE76D699F}" type="presParOf" srcId="{74A9E657-DF6F-453E-B85C-B023E3EAB457}" destId="{F76C7AB5-89B3-4C74-968E-1CC4DA5505A2}" srcOrd="1" destOrd="0" presId="urn:microsoft.com/office/officeart/2016/7/layout/VerticalHollowActionList"/>
    <dgm:cxn modelId="{933092AB-A734-41B0-AEFE-C4E188BB6DDC}" type="presParOf" srcId="{AA08251F-9FE7-488A-A753-434E83D6459F}" destId="{F18DC121-9CD0-4BA1-BE63-87837B6C36EE}" srcOrd="1" destOrd="0" presId="urn:microsoft.com/office/officeart/2016/7/layout/VerticalHollowActionList"/>
    <dgm:cxn modelId="{EF9D2B6F-BB48-4B43-B8AE-63C6A5498F3B}" type="presParOf" srcId="{AA08251F-9FE7-488A-A753-434E83D6459F}" destId="{7FA8EC26-7FF5-4A13-BA82-4BF9CC1B7983}" srcOrd="2" destOrd="0" presId="urn:microsoft.com/office/officeart/2016/7/layout/VerticalHollowActionList"/>
    <dgm:cxn modelId="{4BC48705-34D9-4B12-9B74-276CBD324556}" type="presParOf" srcId="{7FA8EC26-7FF5-4A13-BA82-4BF9CC1B7983}" destId="{D17C9E5A-F037-40CD-999A-4E6D689475A3}" srcOrd="0" destOrd="0" presId="urn:microsoft.com/office/officeart/2016/7/layout/VerticalHollowActionList"/>
    <dgm:cxn modelId="{C27D8A67-E58B-4AF0-8EF9-7FB1B9D72A4F}" type="presParOf" srcId="{7FA8EC26-7FF5-4A13-BA82-4BF9CC1B7983}" destId="{E28EC515-280E-47C0-9A24-00B7AB990DDA}" srcOrd="1" destOrd="0" presId="urn:microsoft.com/office/officeart/2016/7/layout/VerticalHollowActionList"/>
    <dgm:cxn modelId="{8F863629-0CA2-47D1-B3A3-F55996B2853D}" type="presParOf" srcId="{AA08251F-9FE7-488A-A753-434E83D6459F}" destId="{BF8D9B0D-0C25-49E7-9F80-29FFD5D3EA4B}" srcOrd="3" destOrd="0" presId="urn:microsoft.com/office/officeart/2016/7/layout/VerticalHollowActionList"/>
    <dgm:cxn modelId="{C83A3431-2469-43FE-84E2-AB05A93B65A1}" type="presParOf" srcId="{AA08251F-9FE7-488A-A753-434E83D6459F}" destId="{84E13BE9-BD51-45D4-B5EC-C03EDFE1D357}" srcOrd="4" destOrd="0" presId="urn:microsoft.com/office/officeart/2016/7/layout/VerticalHollowActionList"/>
    <dgm:cxn modelId="{E8AB9C8F-D76B-4EA1-A57F-20BEFC6342FA}" type="presParOf" srcId="{84E13BE9-BD51-45D4-B5EC-C03EDFE1D357}" destId="{E07F9FE7-077C-45B8-88C1-5EB1F42453AC}" srcOrd="0" destOrd="0" presId="urn:microsoft.com/office/officeart/2016/7/layout/VerticalHollowActionList"/>
    <dgm:cxn modelId="{1EE4D115-81C5-4724-85F4-1C33004B49F2}" type="presParOf" srcId="{84E13BE9-BD51-45D4-B5EC-C03EDFE1D357}" destId="{857471E9-A109-4F0B-AE64-967555EA2164}" srcOrd="1" destOrd="0" presId="urn:microsoft.com/office/officeart/2016/7/layout/VerticalHollowActionList"/>
    <dgm:cxn modelId="{B9D756A6-4DB0-4502-8A13-08DDC8574A3C}" type="presParOf" srcId="{AA08251F-9FE7-488A-A753-434E83D6459F}" destId="{803B22C0-CC2D-4E83-9A86-2DD09BDC1D49}" srcOrd="5" destOrd="0" presId="urn:microsoft.com/office/officeart/2016/7/layout/VerticalHollowActionList"/>
    <dgm:cxn modelId="{0A170D67-EE6E-4E55-9B5B-95D4E989F599}" type="presParOf" srcId="{AA08251F-9FE7-488A-A753-434E83D6459F}" destId="{0BF46FD1-EE09-4B78-90BC-C5207B89DDED}" srcOrd="6" destOrd="0" presId="urn:microsoft.com/office/officeart/2016/7/layout/VerticalHollowActionList"/>
    <dgm:cxn modelId="{18D2463D-2167-4402-9B37-D382957F8B24}" type="presParOf" srcId="{0BF46FD1-EE09-4B78-90BC-C5207B89DDED}" destId="{46678184-EC28-434C-922E-0AC68DB5B0FB}" srcOrd="0" destOrd="0" presId="urn:microsoft.com/office/officeart/2016/7/layout/VerticalHollowActionList"/>
    <dgm:cxn modelId="{A7BAA6B7-1A97-417D-858E-642312445085}" type="presParOf" srcId="{0BF46FD1-EE09-4B78-90BC-C5207B89DDED}" destId="{D23C5DB7-C8A6-48A4-989C-6DA2D370E5C7}" srcOrd="1" destOrd="0" presId="urn:microsoft.com/office/officeart/2016/7/layout/VerticalHollowAction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2B48713-BE2C-4687-8676-71B1D7B64EAD}" type="doc">
      <dgm:prSet loTypeId="urn:microsoft.com/office/officeart/2005/8/layout/default" loCatId="list" qsTypeId="urn:microsoft.com/office/officeart/2005/8/quickstyle/simple5" qsCatId="simple" csTypeId="urn:microsoft.com/office/officeart/2005/8/colors/accent5_2" csCatId="accent5" phldr="1"/>
      <dgm:spPr/>
      <dgm:t>
        <a:bodyPr/>
        <a:lstStyle/>
        <a:p>
          <a:endParaRPr lang="en-US"/>
        </a:p>
      </dgm:t>
    </dgm:pt>
    <dgm:pt modelId="{C542DA50-291F-4625-823D-3FE54CC372FF}">
      <dgm:prSet/>
      <dgm:spPr/>
      <dgm:t>
        <a:bodyPr/>
        <a:lstStyle/>
        <a:p>
          <a:r>
            <a:rPr lang="en-US" dirty="0">
              <a:latin typeface="Avenir Book" panose="02000503020000020003" pitchFamily="2" charset="0"/>
            </a:rPr>
            <a:t>Have you ever been involved in a removal?</a:t>
          </a:r>
        </a:p>
      </dgm:t>
    </dgm:pt>
    <dgm:pt modelId="{9D7CEFEB-A9D9-4FB1-AE3D-F8D9CA278AA4}" type="parTrans" cxnId="{3A309E88-EA2F-41A6-A2E5-E3BB8020C423}">
      <dgm:prSet/>
      <dgm:spPr/>
      <dgm:t>
        <a:bodyPr/>
        <a:lstStyle/>
        <a:p>
          <a:endParaRPr lang="en-US"/>
        </a:p>
      </dgm:t>
    </dgm:pt>
    <dgm:pt modelId="{3E853FDC-39DE-48A4-9AE7-44907468300C}" type="sibTrans" cxnId="{3A309E88-EA2F-41A6-A2E5-E3BB8020C423}">
      <dgm:prSet/>
      <dgm:spPr/>
      <dgm:t>
        <a:bodyPr/>
        <a:lstStyle/>
        <a:p>
          <a:endParaRPr lang="en-US"/>
        </a:p>
      </dgm:t>
    </dgm:pt>
    <dgm:pt modelId="{6CE973C4-08A1-4480-91E3-D9B9ED151742}">
      <dgm:prSet/>
      <dgm:spPr/>
      <dgm:t>
        <a:bodyPr/>
        <a:lstStyle/>
        <a:p>
          <a:r>
            <a:rPr lang="en-US" dirty="0">
              <a:latin typeface="Avenir Book" panose="02000503020000020003" pitchFamily="2" charset="0"/>
            </a:rPr>
            <a:t>Have you had to explain to children why they were being removed?</a:t>
          </a:r>
        </a:p>
      </dgm:t>
    </dgm:pt>
    <dgm:pt modelId="{731F1702-9866-40B9-B92B-66B04EDB240E}" type="parTrans" cxnId="{1BA567FF-0737-4932-8B1A-897B0DDEA185}">
      <dgm:prSet/>
      <dgm:spPr/>
      <dgm:t>
        <a:bodyPr/>
        <a:lstStyle/>
        <a:p>
          <a:endParaRPr lang="en-US"/>
        </a:p>
      </dgm:t>
    </dgm:pt>
    <dgm:pt modelId="{BE5AE32A-982F-4379-A638-8E7966F90991}" type="sibTrans" cxnId="{1BA567FF-0737-4932-8B1A-897B0DDEA185}">
      <dgm:prSet/>
      <dgm:spPr/>
      <dgm:t>
        <a:bodyPr/>
        <a:lstStyle/>
        <a:p>
          <a:endParaRPr lang="en-US"/>
        </a:p>
      </dgm:t>
    </dgm:pt>
    <dgm:pt modelId="{F8438BBA-F7BD-4C2B-B721-BEE9608AEEC4}">
      <dgm:prSet/>
      <dgm:spPr/>
      <dgm:t>
        <a:bodyPr/>
        <a:lstStyle/>
        <a:p>
          <a:r>
            <a:rPr lang="en-US" b="0" dirty="0">
              <a:latin typeface="Avenir Book" panose="02000503020000020003" pitchFamily="2" charset="0"/>
            </a:rPr>
            <a:t>What impact do you think a removal has on the family unit?</a:t>
          </a:r>
        </a:p>
      </dgm:t>
    </dgm:pt>
    <dgm:pt modelId="{AE97F5AF-5255-44AA-BEDD-1BF53BA6318F}" type="parTrans" cxnId="{87D616A1-6634-42AB-A394-9BC5C9D846C2}">
      <dgm:prSet/>
      <dgm:spPr/>
      <dgm:t>
        <a:bodyPr/>
        <a:lstStyle/>
        <a:p>
          <a:endParaRPr lang="en-US"/>
        </a:p>
      </dgm:t>
    </dgm:pt>
    <dgm:pt modelId="{629C0160-0CFC-420C-8AF6-D011FC05C89C}" type="sibTrans" cxnId="{87D616A1-6634-42AB-A394-9BC5C9D846C2}">
      <dgm:prSet/>
      <dgm:spPr/>
      <dgm:t>
        <a:bodyPr/>
        <a:lstStyle/>
        <a:p>
          <a:endParaRPr lang="en-US"/>
        </a:p>
      </dgm:t>
    </dgm:pt>
    <dgm:pt modelId="{52342683-BD91-425F-A6F0-BD63C200882A}" type="pres">
      <dgm:prSet presAssocID="{A2B48713-BE2C-4687-8676-71B1D7B64EAD}" presName="diagram" presStyleCnt="0">
        <dgm:presLayoutVars>
          <dgm:dir/>
          <dgm:resizeHandles val="exact"/>
        </dgm:presLayoutVars>
      </dgm:prSet>
      <dgm:spPr/>
    </dgm:pt>
    <dgm:pt modelId="{B7B1FD6E-0AE0-4F8E-8ED0-670D242EDAB5}" type="pres">
      <dgm:prSet presAssocID="{C542DA50-291F-4625-823D-3FE54CC372FF}" presName="node" presStyleLbl="node1" presStyleIdx="0" presStyleCnt="3">
        <dgm:presLayoutVars>
          <dgm:bulletEnabled val="1"/>
        </dgm:presLayoutVars>
      </dgm:prSet>
      <dgm:spPr/>
    </dgm:pt>
    <dgm:pt modelId="{39392F04-26E0-4F81-BF12-A081462D7906}" type="pres">
      <dgm:prSet presAssocID="{3E853FDC-39DE-48A4-9AE7-44907468300C}" presName="sibTrans" presStyleCnt="0"/>
      <dgm:spPr/>
    </dgm:pt>
    <dgm:pt modelId="{A0D4AF5D-043E-4B85-BDC5-C255724C2907}" type="pres">
      <dgm:prSet presAssocID="{6CE973C4-08A1-4480-91E3-D9B9ED151742}" presName="node" presStyleLbl="node1" presStyleIdx="1" presStyleCnt="3">
        <dgm:presLayoutVars>
          <dgm:bulletEnabled val="1"/>
        </dgm:presLayoutVars>
      </dgm:prSet>
      <dgm:spPr/>
    </dgm:pt>
    <dgm:pt modelId="{5F477629-3F49-4A9C-B10C-19B6F2FD2C0A}" type="pres">
      <dgm:prSet presAssocID="{BE5AE32A-982F-4379-A638-8E7966F90991}" presName="sibTrans" presStyleCnt="0"/>
      <dgm:spPr/>
    </dgm:pt>
    <dgm:pt modelId="{31872CB9-249E-4605-8A1B-FD0CC29B6B72}" type="pres">
      <dgm:prSet presAssocID="{F8438BBA-F7BD-4C2B-B721-BEE9608AEEC4}" presName="node" presStyleLbl="node1" presStyleIdx="2" presStyleCnt="3">
        <dgm:presLayoutVars>
          <dgm:bulletEnabled val="1"/>
        </dgm:presLayoutVars>
      </dgm:prSet>
      <dgm:spPr/>
    </dgm:pt>
  </dgm:ptLst>
  <dgm:cxnLst>
    <dgm:cxn modelId="{D755C60C-37FC-409A-BBB9-70D65D0501B0}" type="presOf" srcId="{C542DA50-291F-4625-823D-3FE54CC372FF}" destId="{B7B1FD6E-0AE0-4F8E-8ED0-670D242EDAB5}" srcOrd="0" destOrd="0" presId="urn:microsoft.com/office/officeart/2005/8/layout/default"/>
    <dgm:cxn modelId="{450F4E1C-ABFD-40EB-97E7-7FA69A9A6986}" type="presOf" srcId="{F8438BBA-F7BD-4C2B-B721-BEE9608AEEC4}" destId="{31872CB9-249E-4605-8A1B-FD0CC29B6B72}" srcOrd="0" destOrd="0" presId="urn:microsoft.com/office/officeart/2005/8/layout/default"/>
    <dgm:cxn modelId="{9CE0C21C-3B34-4999-A5FF-994C9562742A}" type="presOf" srcId="{A2B48713-BE2C-4687-8676-71B1D7B64EAD}" destId="{52342683-BD91-425F-A6F0-BD63C200882A}" srcOrd="0" destOrd="0" presId="urn:microsoft.com/office/officeart/2005/8/layout/default"/>
    <dgm:cxn modelId="{D9012579-A711-4708-8747-1FA7A2220B68}" type="presOf" srcId="{6CE973C4-08A1-4480-91E3-D9B9ED151742}" destId="{A0D4AF5D-043E-4B85-BDC5-C255724C2907}" srcOrd="0" destOrd="0" presId="urn:microsoft.com/office/officeart/2005/8/layout/default"/>
    <dgm:cxn modelId="{3A309E88-EA2F-41A6-A2E5-E3BB8020C423}" srcId="{A2B48713-BE2C-4687-8676-71B1D7B64EAD}" destId="{C542DA50-291F-4625-823D-3FE54CC372FF}" srcOrd="0" destOrd="0" parTransId="{9D7CEFEB-A9D9-4FB1-AE3D-F8D9CA278AA4}" sibTransId="{3E853FDC-39DE-48A4-9AE7-44907468300C}"/>
    <dgm:cxn modelId="{87D616A1-6634-42AB-A394-9BC5C9D846C2}" srcId="{A2B48713-BE2C-4687-8676-71B1D7B64EAD}" destId="{F8438BBA-F7BD-4C2B-B721-BEE9608AEEC4}" srcOrd="2" destOrd="0" parTransId="{AE97F5AF-5255-44AA-BEDD-1BF53BA6318F}" sibTransId="{629C0160-0CFC-420C-8AF6-D011FC05C89C}"/>
    <dgm:cxn modelId="{1BA567FF-0737-4932-8B1A-897B0DDEA185}" srcId="{A2B48713-BE2C-4687-8676-71B1D7B64EAD}" destId="{6CE973C4-08A1-4480-91E3-D9B9ED151742}" srcOrd="1" destOrd="0" parTransId="{731F1702-9866-40B9-B92B-66B04EDB240E}" sibTransId="{BE5AE32A-982F-4379-A638-8E7966F90991}"/>
    <dgm:cxn modelId="{687A93E6-1288-481E-ADE1-C235FDC2F59B}" type="presParOf" srcId="{52342683-BD91-425F-A6F0-BD63C200882A}" destId="{B7B1FD6E-0AE0-4F8E-8ED0-670D242EDAB5}" srcOrd="0" destOrd="0" presId="urn:microsoft.com/office/officeart/2005/8/layout/default"/>
    <dgm:cxn modelId="{538DEC9F-618B-47FD-A5AF-18B8923B343F}" type="presParOf" srcId="{52342683-BD91-425F-A6F0-BD63C200882A}" destId="{39392F04-26E0-4F81-BF12-A081462D7906}" srcOrd="1" destOrd="0" presId="urn:microsoft.com/office/officeart/2005/8/layout/default"/>
    <dgm:cxn modelId="{D608E363-35D2-47E7-8665-EAFB5E6FC617}" type="presParOf" srcId="{52342683-BD91-425F-A6F0-BD63C200882A}" destId="{A0D4AF5D-043E-4B85-BDC5-C255724C2907}" srcOrd="2" destOrd="0" presId="urn:microsoft.com/office/officeart/2005/8/layout/default"/>
    <dgm:cxn modelId="{52E2B71F-C563-4B6E-9F0A-0254BA1460C5}" type="presParOf" srcId="{52342683-BD91-425F-A6F0-BD63C200882A}" destId="{5F477629-3F49-4A9C-B10C-19B6F2FD2C0A}" srcOrd="3" destOrd="0" presId="urn:microsoft.com/office/officeart/2005/8/layout/default"/>
    <dgm:cxn modelId="{DE783037-15D5-4438-B905-13D0CEE7F44D}" type="presParOf" srcId="{52342683-BD91-425F-A6F0-BD63C200882A}" destId="{31872CB9-249E-4605-8A1B-FD0CC29B6B72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D1500F5-96EA-4422-AB7C-FC671D0319D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031FBA4-7D91-40D5-BF96-4349A95D1534}">
      <dgm:prSet/>
      <dgm:spPr/>
      <dgm:t>
        <a:bodyPr/>
        <a:lstStyle/>
        <a:p>
          <a:r>
            <a:rPr lang="en-US" dirty="0">
              <a:latin typeface="Avenir Book" panose="02000503020000020003" pitchFamily="2" charset="0"/>
            </a:rPr>
            <a:t>Child</a:t>
          </a:r>
        </a:p>
      </dgm:t>
    </dgm:pt>
    <dgm:pt modelId="{429F7316-89FE-4F7F-934F-5F046FE8A0FC}" type="parTrans" cxnId="{A9A2AF82-D601-4DD5-BCF5-1A02D64AD3D7}">
      <dgm:prSet/>
      <dgm:spPr/>
      <dgm:t>
        <a:bodyPr/>
        <a:lstStyle/>
        <a:p>
          <a:endParaRPr lang="en-US"/>
        </a:p>
      </dgm:t>
    </dgm:pt>
    <dgm:pt modelId="{8B411565-3F91-4DCC-80FA-F70CBB392D67}" type="sibTrans" cxnId="{A9A2AF82-D601-4DD5-BCF5-1A02D64AD3D7}">
      <dgm:prSet/>
      <dgm:spPr/>
      <dgm:t>
        <a:bodyPr/>
        <a:lstStyle/>
        <a:p>
          <a:endParaRPr lang="en-US"/>
        </a:p>
      </dgm:t>
    </dgm:pt>
    <dgm:pt modelId="{DEE1F8E0-6A23-4047-B463-30B2F126B173}">
      <dgm:prSet/>
      <dgm:spPr/>
      <dgm:t>
        <a:bodyPr/>
        <a:lstStyle/>
        <a:p>
          <a:r>
            <a:rPr lang="en-US" dirty="0"/>
            <a:t>Anger</a:t>
          </a:r>
        </a:p>
      </dgm:t>
    </dgm:pt>
    <dgm:pt modelId="{B6B7AEAE-5EEA-4E54-A089-F2E03C6D48C6}" type="parTrans" cxnId="{993E0E58-CB06-405A-A3E5-085BC14C9865}">
      <dgm:prSet/>
      <dgm:spPr/>
      <dgm:t>
        <a:bodyPr/>
        <a:lstStyle/>
        <a:p>
          <a:endParaRPr lang="en-US"/>
        </a:p>
      </dgm:t>
    </dgm:pt>
    <dgm:pt modelId="{DD471102-81B0-48D1-BC0F-B32F9F88E4FB}" type="sibTrans" cxnId="{993E0E58-CB06-405A-A3E5-085BC14C9865}">
      <dgm:prSet/>
      <dgm:spPr/>
      <dgm:t>
        <a:bodyPr/>
        <a:lstStyle/>
        <a:p>
          <a:endParaRPr lang="en-US"/>
        </a:p>
      </dgm:t>
    </dgm:pt>
    <dgm:pt modelId="{1A924324-E545-4235-AD30-36663A92147B}">
      <dgm:prSet/>
      <dgm:spPr/>
      <dgm:t>
        <a:bodyPr/>
        <a:lstStyle/>
        <a:p>
          <a:r>
            <a:rPr lang="en-US" dirty="0"/>
            <a:t>Sadness</a:t>
          </a:r>
        </a:p>
      </dgm:t>
    </dgm:pt>
    <dgm:pt modelId="{71577F8D-5423-40C7-9381-FEA909CA3416}" type="parTrans" cxnId="{A9FC9FAF-1E17-4590-B030-9B68E60397A3}">
      <dgm:prSet/>
      <dgm:spPr/>
      <dgm:t>
        <a:bodyPr/>
        <a:lstStyle/>
        <a:p>
          <a:endParaRPr lang="en-US"/>
        </a:p>
      </dgm:t>
    </dgm:pt>
    <dgm:pt modelId="{942341AC-FFC9-42B4-8FB3-995425807C32}" type="sibTrans" cxnId="{A9FC9FAF-1E17-4590-B030-9B68E60397A3}">
      <dgm:prSet/>
      <dgm:spPr/>
      <dgm:t>
        <a:bodyPr/>
        <a:lstStyle/>
        <a:p>
          <a:endParaRPr lang="en-US"/>
        </a:p>
      </dgm:t>
    </dgm:pt>
    <dgm:pt modelId="{2BEC6118-C7A3-47BD-801A-0B98BF7F07B5}">
      <dgm:prSet/>
      <dgm:spPr/>
      <dgm:t>
        <a:bodyPr/>
        <a:lstStyle/>
        <a:p>
          <a:r>
            <a:rPr lang="en-US" dirty="0"/>
            <a:t>Guilt </a:t>
          </a:r>
        </a:p>
      </dgm:t>
    </dgm:pt>
    <dgm:pt modelId="{4CE0D106-79CD-4F82-BAD8-267C96A7CF5C}" type="parTrans" cxnId="{0ED034E7-DD9D-411F-93A6-32C81476F4F6}">
      <dgm:prSet/>
      <dgm:spPr/>
      <dgm:t>
        <a:bodyPr/>
        <a:lstStyle/>
        <a:p>
          <a:endParaRPr lang="en-US"/>
        </a:p>
      </dgm:t>
    </dgm:pt>
    <dgm:pt modelId="{855898C2-8C32-45AA-9254-1C5621F1B1DD}" type="sibTrans" cxnId="{0ED034E7-DD9D-411F-93A6-32C81476F4F6}">
      <dgm:prSet/>
      <dgm:spPr/>
      <dgm:t>
        <a:bodyPr/>
        <a:lstStyle/>
        <a:p>
          <a:endParaRPr lang="en-US"/>
        </a:p>
      </dgm:t>
    </dgm:pt>
    <dgm:pt modelId="{A087C6FF-6B3C-4BF6-ABAF-DFE0E64D5B21}">
      <dgm:prSet/>
      <dgm:spPr/>
      <dgm:t>
        <a:bodyPr/>
        <a:lstStyle/>
        <a:p>
          <a:r>
            <a:rPr lang="en-US" dirty="0"/>
            <a:t>Confusion</a:t>
          </a:r>
        </a:p>
      </dgm:t>
    </dgm:pt>
    <dgm:pt modelId="{C1CD76D3-1F4F-41E1-AB72-729E62C62D91}" type="parTrans" cxnId="{15A775CA-8A07-408A-B9FA-DAB5081B536E}">
      <dgm:prSet/>
      <dgm:spPr/>
      <dgm:t>
        <a:bodyPr/>
        <a:lstStyle/>
        <a:p>
          <a:endParaRPr lang="en-US"/>
        </a:p>
      </dgm:t>
    </dgm:pt>
    <dgm:pt modelId="{9F9CED99-BE53-4BD2-8AF9-8ADEB0891DA0}" type="sibTrans" cxnId="{15A775CA-8A07-408A-B9FA-DAB5081B536E}">
      <dgm:prSet/>
      <dgm:spPr/>
      <dgm:t>
        <a:bodyPr/>
        <a:lstStyle/>
        <a:p>
          <a:endParaRPr lang="en-US"/>
        </a:p>
      </dgm:t>
    </dgm:pt>
    <dgm:pt modelId="{0551783A-3A5C-41A2-829C-091619C170EB}">
      <dgm:prSet/>
      <dgm:spPr/>
      <dgm:t>
        <a:bodyPr/>
        <a:lstStyle/>
        <a:p>
          <a:r>
            <a:rPr lang="en-US" dirty="0"/>
            <a:t>Fear</a:t>
          </a:r>
        </a:p>
      </dgm:t>
    </dgm:pt>
    <dgm:pt modelId="{48B72EBD-2DBC-4BD6-ABBD-C4667A935E17}" type="parTrans" cxnId="{B046A5DC-90A9-4FFB-9C04-A03F7A1F69AE}">
      <dgm:prSet/>
      <dgm:spPr/>
      <dgm:t>
        <a:bodyPr/>
        <a:lstStyle/>
        <a:p>
          <a:endParaRPr lang="en-US"/>
        </a:p>
      </dgm:t>
    </dgm:pt>
    <dgm:pt modelId="{C27E0523-AA35-4DE5-84C2-95AFC8A5EFBC}" type="sibTrans" cxnId="{B046A5DC-90A9-4FFB-9C04-A03F7A1F69AE}">
      <dgm:prSet/>
      <dgm:spPr/>
      <dgm:t>
        <a:bodyPr/>
        <a:lstStyle/>
        <a:p>
          <a:endParaRPr lang="en-US"/>
        </a:p>
      </dgm:t>
    </dgm:pt>
    <dgm:pt modelId="{6221DCC3-45D0-46D6-B5AD-51513F8DD889}">
      <dgm:prSet/>
      <dgm:spPr/>
      <dgm:t>
        <a:bodyPr/>
        <a:lstStyle/>
        <a:p>
          <a:r>
            <a:rPr lang="en-US" dirty="0">
              <a:latin typeface="Avenir Book" panose="02000503020000020003" pitchFamily="2" charset="0"/>
            </a:rPr>
            <a:t>Out-of-Home</a:t>
          </a:r>
        </a:p>
      </dgm:t>
    </dgm:pt>
    <dgm:pt modelId="{3DCB0345-E29D-4C99-A470-384043916EA0}" type="parTrans" cxnId="{FB0BDC72-D646-45D4-AEE5-00206593257F}">
      <dgm:prSet/>
      <dgm:spPr/>
      <dgm:t>
        <a:bodyPr/>
        <a:lstStyle/>
        <a:p>
          <a:endParaRPr lang="en-US"/>
        </a:p>
      </dgm:t>
    </dgm:pt>
    <dgm:pt modelId="{EC7CCAF1-D3B0-451A-8593-76459C8D5429}" type="sibTrans" cxnId="{FB0BDC72-D646-45D4-AEE5-00206593257F}">
      <dgm:prSet/>
      <dgm:spPr/>
      <dgm:t>
        <a:bodyPr/>
        <a:lstStyle/>
        <a:p>
          <a:endParaRPr lang="en-US"/>
        </a:p>
      </dgm:t>
    </dgm:pt>
    <dgm:pt modelId="{D0FC8E55-B4F8-4F00-91C8-D07A413C907C}">
      <dgm:prSet/>
      <dgm:spPr/>
      <dgm:t>
        <a:bodyPr/>
        <a:lstStyle/>
        <a:p>
          <a:r>
            <a:rPr lang="en-US" dirty="0">
              <a:latin typeface="Avenir Book" panose="02000503020000020003" pitchFamily="2" charset="0"/>
            </a:rPr>
            <a:t>Relative/Non-Relative Placement</a:t>
          </a:r>
        </a:p>
      </dgm:t>
    </dgm:pt>
    <dgm:pt modelId="{40817440-7E5C-4134-B47E-8AB747556F34}" type="parTrans" cxnId="{E0CEA4FE-A784-4799-8948-534739C65E47}">
      <dgm:prSet/>
      <dgm:spPr/>
      <dgm:t>
        <a:bodyPr/>
        <a:lstStyle/>
        <a:p>
          <a:endParaRPr lang="en-US"/>
        </a:p>
      </dgm:t>
    </dgm:pt>
    <dgm:pt modelId="{3BEBED2A-AC83-4747-8C5C-EE7F5F628D80}" type="sibTrans" cxnId="{E0CEA4FE-A784-4799-8948-534739C65E47}">
      <dgm:prSet/>
      <dgm:spPr/>
      <dgm:t>
        <a:bodyPr/>
        <a:lstStyle/>
        <a:p>
          <a:endParaRPr lang="en-US"/>
        </a:p>
      </dgm:t>
    </dgm:pt>
    <dgm:pt modelId="{0B31484B-D496-4F4B-AE82-14BA0DD01D30}">
      <dgm:prSet/>
      <dgm:spPr/>
      <dgm:t>
        <a:bodyPr/>
        <a:lstStyle/>
        <a:p>
          <a:r>
            <a:rPr lang="en-US" dirty="0">
              <a:latin typeface="Avenir Book" panose="02000503020000020003" pitchFamily="2" charset="0"/>
            </a:rPr>
            <a:t>Licensed Care</a:t>
          </a:r>
        </a:p>
      </dgm:t>
    </dgm:pt>
    <dgm:pt modelId="{CAA511DB-372C-4119-8C8A-E2BA8C88DFF7}" type="parTrans" cxnId="{B6F7D02E-24A4-41D2-A9EA-D9E4431E2D26}">
      <dgm:prSet/>
      <dgm:spPr/>
      <dgm:t>
        <a:bodyPr/>
        <a:lstStyle/>
        <a:p>
          <a:endParaRPr lang="en-US"/>
        </a:p>
      </dgm:t>
    </dgm:pt>
    <dgm:pt modelId="{2EC8445F-18C2-4E10-9191-A7DDE3C5401F}" type="sibTrans" cxnId="{B6F7D02E-24A4-41D2-A9EA-D9E4431E2D26}">
      <dgm:prSet/>
      <dgm:spPr/>
      <dgm:t>
        <a:bodyPr/>
        <a:lstStyle/>
        <a:p>
          <a:endParaRPr lang="en-US"/>
        </a:p>
      </dgm:t>
    </dgm:pt>
    <dgm:pt modelId="{3880E34F-A5A7-4BB1-BA23-E4774E534F97}" type="pres">
      <dgm:prSet presAssocID="{FD1500F5-96EA-4422-AB7C-FC671D0319D4}" presName="linear" presStyleCnt="0">
        <dgm:presLayoutVars>
          <dgm:animLvl val="lvl"/>
          <dgm:resizeHandles val="exact"/>
        </dgm:presLayoutVars>
      </dgm:prSet>
      <dgm:spPr/>
    </dgm:pt>
    <dgm:pt modelId="{147AF959-3470-4B26-AEC8-01FC81FB93BF}" type="pres">
      <dgm:prSet presAssocID="{8031FBA4-7D91-40D5-BF96-4349A95D1534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7E54B289-98DE-45BB-8AA5-B380FC1B3216}" type="pres">
      <dgm:prSet presAssocID="{8031FBA4-7D91-40D5-BF96-4349A95D1534}" presName="childText" presStyleLbl="revTx" presStyleIdx="0" presStyleCnt="2">
        <dgm:presLayoutVars>
          <dgm:bulletEnabled val="1"/>
        </dgm:presLayoutVars>
      </dgm:prSet>
      <dgm:spPr/>
    </dgm:pt>
    <dgm:pt modelId="{3ED5E0EA-6D6D-43E2-BB94-76F511BF60CC}" type="pres">
      <dgm:prSet presAssocID="{6221DCC3-45D0-46D6-B5AD-51513F8DD889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218CA355-6559-4BA6-AC39-DE8A4D4653F2}" type="pres">
      <dgm:prSet presAssocID="{6221DCC3-45D0-46D6-B5AD-51513F8DD889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1C62D90F-4570-4241-AE4C-04CA46079FDB}" type="presOf" srcId="{6221DCC3-45D0-46D6-B5AD-51513F8DD889}" destId="{3ED5E0EA-6D6D-43E2-BB94-76F511BF60CC}" srcOrd="0" destOrd="0" presId="urn:microsoft.com/office/officeart/2005/8/layout/vList2"/>
    <dgm:cxn modelId="{B0A78414-3998-4D75-B8B2-39287B90BA60}" type="presOf" srcId="{D0FC8E55-B4F8-4F00-91C8-D07A413C907C}" destId="{218CA355-6559-4BA6-AC39-DE8A4D4653F2}" srcOrd="0" destOrd="0" presId="urn:microsoft.com/office/officeart/2005/8/layout/vList2"/>
    <dgm:cxn modelId="{627F501A-26C5-47B6-81F7-925AF3EA614E}" type="presOf" srcId="{1A924324-E545-4235-AD30-36663A92147B}" destId="{7E54B289-98DE-45BB-8AA5-B380FC1B3216}" srcOrd="0" destOrd="1" presId="urn:microsoft.com/office/officeart/2005/8/layout/vList2"/>
    <dgm:cxn modelId="{5FF57C24-2DAB-443A-A5FB-01617EBA9AC5}" type="presOf" srcId="{2BEC6118-C7A3-47BD-801A-0B98BF7F07B5}" destId="{7E54B289-98DE-45BB-8AA5-B380FC1B3216}" srcOrd="0" destOrd="2" presId="urn:microsoft.com/office/officeart/2005/8/layout/vList2"/>
    <dgm:cxn modelId="{B6F7D02E-24A4-41D2-A9EA-D9E4431E2D26}" srcId="{6221DCC3-45D0-46D6-B5AD-51513F8DD889}" destId="{0B31484B-D496-4F4B-AE82-14BA0DD01D30}" srcOrd="1" destOrd="0" parTransId="{CAA511DB-372C-4119-8C8A-E2BA8C88DFF7}" sibTransId="{2EC8445F-18C2-4E10-9191-A7DDE3C5401F}"/>
    <dgm:cxn modelId="{1594ED31-7DA7-4E93-9986-2E5E1DB24022}" type="presOf" srcId="{DEE1F8E0-6A23-4047-B463-30B2F126B173}" destId="{7E54B289-98DE-45BB-8AA5-B380FC1B3216}" srcOrd="0" destOrd="0" presId="urn:microsoft.com/office/officeart/2005/8/layout/vList2"/>
    <dgm:cxn modelId="{94201952-8FDB-46FD-A9F5-372B854B5387}" type="presOf" srcId="{0B31484B-D496-4F4B-AE82-14BA0DD01D30}" destId="{218CA355-6559-4BA6-AC39-DE8A4D4653F2}" srcOrd="0" destOrd="1" presId="urn:microsoft.com/office/officeart/2005/8/layout/vList2"/>
    <dgm:cxn modelId="{FB0BDC72-D646-45D4-AEE5-00206593257F}" srcId="{FD1500F5-96EA-4422-AB7C-FC671D0319D4}" destId="{6221DCC3-45D0-46D6-B5AD-51513F8DD889}" srcOrd="1" destOrd="0" parTransId="{3DCB0345-E29D-4C99-A470-384043916EA0}" sibTransId="{EC7CCAF1-D3B0-451A-8593-76459C8D5429}"/>
    <dgm:cxn modelId="{993E0E58-CB06-405A-A3E5-085BC14C9865}" srcId="{8031FBA4-7D91-40D5-BF96-4349A95D1534}" destId="{DEE1F8E0-6A23-4047-B463-30B2F126B173}" srcOrd="0" destOrd="0" parTransId="{B6B7AEAE-5EEA-4E54-A089-F2E03C6D48C6}" sibTransId="{DD471102-81B0-48D1-BC0F-B32F9F88E4FB}"/>
    <dgm:cxn modelId="{A9A2AF82-D601-4DD5-BCF5-1A02D64AD3D7}" srcId="{FD1500F5-96EA-4422-AB7C-FC671D0319D4}" destId="{8031FBA4-7D91-40D5-BF96-4349A95D1534}" srcOrd="0" destOrd="0" parTransId="{429F7316-89FE-4F7F-934F-5F046FE8A0FC}" sibTransId="{8B411565-3F91-4DCC-80FA-F70CBB392D67}"/>
    <dgm:cxn modelId="{C47D7E83-B358-4076-8FC9-3FC237855DD7}" type="presOf" srcId="{0551783A-3A5C-41A2-829C-091619C170EB}" destId="{7E54B289-98DE-45BB-8AA5-B380FC1B3216}" srcOrd="0" destOrd="4" presId="urn:microsoft.com/office/officeart/2005/8/layout/vList2"/>
    <dgm:cxn modelId="{4C19188C-B81A-4E6D-BC7A-F9663767F7B2}" type="presOf" srcId="{FD1500F5-96EA-4422-AB7C-FC671D0319D4}" destId="{3880E34F-A5A7-4BB1-BA23-E4774E534F97}" srcOrd="0" destOrd="0" presId="urn:microsoft.com/office/officeart/2005/8/layout/vList2"/>
    <dgm:cxn modelId="{A9FC9FAF-1E17-4590-B030-9B68E60397A3}" srcId="{8031FBA4-7D91-40D5-BF96-4349A95D1534}" destId="{1A924324-E545-4235-AD30-36663A92147B}" srcOrd="1" destOrd="0" parTransId="{71577F8D-5423-40C7-9381-FEA909CA3416}" sibTransId="{942341AC-FFC9-42B4-8FB3-995425807C32}"/>
    <dgm:cxn modelId="{276E8CC0-E957-415E-A07B-05B63D4816C8}" type="presOf" srcId="{A087C6FF-6B3C-4BF6-ABAF-DFE0E64D5B21}" destId="{7E54B289-98DE-45BB-8AA5-B380FC1B3216}" srcOrd="0" destOrd="3" presId="urn:microsoft.com/office/officeart/2005/8/layout/vList2"/>
    <dgm:cxn modelId="{8A49A0C9-E17A-4700-9F11-74FDB16495CF}" type="presOf" srcId="{8031FBA4-7D91-40D5-BF96-4349A95D1534}" destId="{147AF959-3470-4B26-AEC8-01FC81FB93BF}" srcOrd="0" destOrd="0" presId="urn:microsoft.com/office/officeart/2005/8/layout/vList2"/>
    <dgm:cxn modelId="{15A775CA-8A07-408A-B9FA-DAB5081B536E}" srcId="{8031FBA4-7D91-40D5-BF96-4349A95D1534}" destId="{A087C6FF-6B3C-4BF6-ABAF-DFE0E64D5B21}" srcOrd="3" destOrd="0" parTransId="{C1CD76D3-1F4F-41E1-AB72-729E62C62D91}" sibTransId="{9F9CED99-BE53-4BD2-8AF9-8ADEB0891DA0}"/>
    <dgm:cxn modelId="{B046A5DC-90A9-4FFB-9C04-A03F7A1F69AE}" srcId="{8031FBA4-7D91-40D5-BF96-4349A95D1534}" destId="{0551783A-3A5C-41A2-829C-091619C170EB}" srcOrd="4" destOrd="0" parTransId="{48B72EBD-2DBC-4BD6-ABBD-C4667A935E17}" sibTransId="{C27E0523-AA35-4DE5-84C2-95AFC8A5EFBC}"/>
    <dgm:cxn modelId="{0ED034E7-DD9D-411F-93A6-32C81476F4F6}" srcId="{8031FBA4-7D91-40D5-BF96-4349A95D1534}" destId="{2BEC6118-C7A3-47BD-801A-0B98BF7F07B5}" srcOrd="2" destOrd="0" parTransId="{4CE0D106-79CD-4F82-BAD8-267C96A7CF5C}" sibTransId="{855898C2-8C32-45AA-9254-1C5621F1B1DD}"/>
    <dgm:cxn modelId="{E0CEA4FE-A784-4799-8948-534739C65E47}" srcId="{6221DCC3-45D0-46D6-B5AD-51513F8DD889}" destId="{D0FC8E55-B4F8-4F00-91C8-D07A413C907C}" srcOrd="0" destOrd="0" parTransId="{40817440-7E5C-4134-B47E-8AB747556F34}" sibTransId="{3BEBED2A-AC83-4747-8C5C-EE7F5F628D80}"/>
    <dgm:cxn modelId="{9461E1CA-EB12-498D-B78B-B511810FF2AE}" type="presParOf" srcId="{3880E34F-A5A7-4BB1-BA23-E4774E534F97}" destId="{147AF959-3470-4B26-AEC8-01FC81FB93BF}" srcOrd="0" destOrd="0" presId="urn:microsoft.com/office/officeart/2005/8/layout/vList2"/>
    <dgm:cxn modelId="{076BBAC6-C319-4C48-91CF-F0327329C65B}" type="presParOf" srcId="{3880E34F-A5A7-4BB1-BA23-E4774E534F97}" destId="{7E54B289-98DE-45BB-8AA5-B380FC1B3216}" srcOrd="1" destOrd="0" presId="urn:microsoft.com/office/officeart/2005/8/layout/vList2"/>
    <dgm:cxn modelId="{33964756-E838-4DBD-97A7-075267E1D2B8}" type="presParOf" srcId="{3880E34F-A5A7-4BB1-BA23-E4774E534F97}" destId="{3ED5E0EA-6D6D-43E2-BB94-76F511BF60CC}" srcOrd="2" destOrd="0" presId="urn:microsoft.com/office/officeart/2005/8/layout/vList2"/>
    <dgm:cxn modelId="{C4E154D8-4547-44D9-A5C8-B20429BC66B0}" type="presParOf" srcId="{3880E34F-A5A7-4BB1-BA23-E4774E534F97}" destId="{218CA355-6559-4BA6-AC39-DE8A4D4653F2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53D11F6-C5E7-497A-8AA0-3FCA73AF26F3}" type="doc">
      <dgm:prSet loTypeId="urn:microsoft.com/office/officeart/2005/8/layout/default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968E511-9FC1-4732-90B2-36A99C00ED4E}">
      <dgm:prSet/>
      <dgm:spPr/>
      <dgm:t>
        <a:bodyPr/>
        <a:lstStyle/>
        <a:p>
          <a:r>
            <a:rPr lang="en-US" dirty="0">
              <a:latin typeface="Avenir Book" panose="02000503020000020003" pitchFamily="2" charset="0"/>
            </a:rPr>
            <a:t>Specific events occurring within a given developmental stage </a:t>
          </a:r>
        </a:p>
      </dgm:t>
    </dgm:pt>
    <dgm:pt modelId="{AF836C75-E2DC-4DAB-A064-68ED503491C6}" type="parTrans" cxnId="{8E6F9A41-3E39-4547-80DE-C08A39F22DF8}">
      <dgm:prSet/>
      <dgm:spPr/>
      <dgm:t>
        <a:bodyPr/>
        <a:lstStyle/>
        <a:p>
          <a:endParaRPr lang="en-US"/>
        </a:p>
      </dgm:t>
    </dgm:pt>
    <dgm:pt modelId="{B7B0A6B1-594A-4E76-80D0-91A302A745EC}" type="sibTrans" cxnId="{8E6F9A41-3E39-4547-80DE-C08A39F22DF8}">
      <dgm:prSet/>
      <dgm:spPr/>
      <dgm:t>
        <a:bodyPr/>
        <a:lstStyle/>
        <a:p>
          <a:endParaRPr lang="en-US"/>
        </a:p>
      </dgm:t>
    </dgm:pt>
    <dgm:pt modelId="{8C33E51D-5F12-46A5-BCAE-421E640F0D18}">
      <dgm:prSet/>
      <dgm:spPr/>
      <dgm:t>
        <a:bodyPr/>
        <a:lstStyle/>
        <a:p>
          <a:r>
            <a:rPr lang="en-US" dirty="0">
              <a:latin typeface="Avenir Book" panose="02000503020000020003" pitchFamily="2" charset="0"/>
            </a:rPr>
            <a:t>Adverse Childhood Experiences (ACEs) influence development, physical and mental health.</a:t>
          </a:r>
        </a:p>
      </dgm:t>
    </dgm:pt>
    <dgm:pt modelId="{801CF9C3-7E33-4749-8499-9FA87298EE39}" type="parTrans" cxnId="{A30CA9E0-501E-435A-8ED4-C7E6D605B0EE}">
      <dgm:prSet/>
      <dgm:spPr/>
      <dgm:t>
        <a:bodyPr/>
        <a:lstStyle/>
        <a:p>
          <a:endParaRPr lang="en-US"/>
        </a:p>
      </dgm:t>
    </dgm:pt>
    <dgm:pt modelId="{454F36E3-86B8-4BF6-B71D-B5AE696CA479}" type="sibTrans" cxnId="{A30CA9E0-501E-435A-8ED4-C7E6D605B0EE}">
      <dgm:prSet/>
      <dgm:spPr/>
      <dgm:t>
        <a:bodyPr/>
        <a:lstStyle/>
        <a:p>
          <a:endParaRPr lang="en-US"/>
        </a:p>
      </dgm:t>
    </dgm:pt>
    <dgm:pt modelId="{1D164FBD-D3A4-4F01-A964-BE4758EB3A58}">
      <dgm:prSet/>
      <dgm:spPr/>
      <dgm:t>
        <a:bodyPr/>
        <a:lstStyle/>
        <a:p>
          <a:r>
            <a:rPr lang="en-US" dirty="0">
              <a:latin typeface="Avenir Book" panose="02000503020000020003" pitchFamily="2" charset="0"/>
            </a:rPr>
            <a:t>ACEs are often not single events and occur as multiple experiences for most individuals</a:t>
          </a:r>
        </a:p>
      </dgm:t>
    </dgm:pt>
    <dgm:pt modelId="{1FBEA021-6CFF-4D9F-89E8-149DE0B3B1C2}" type="parTrans" cxnId="{4F034B28-2564-453C-B73B-B9412EBB6DA7}">
      <dgm:prSet/>
      <dgm:spPr/>
      <dgm:t>
        <a:bodyPr/>
        <a:lstStyle/>
        <a:p>
          <a:endParaRPr lang="en-US"/>
        </a:p>
      </dgm:t>
    </dgm:pt>
    <dgm:pt modelId="{FD53E548-760F-4743-B69F-FC84AF78A9C1}" type="sibTrans" cxnId="{4F034B28-2564-453C-B73B-B9412EBB6DA7}">
      <dgm:prSet/>
      <dgm:spPr/>
      <dgm:t>
        <a:bodyPr/>
        <a:lstStyle/>
        <a:p>
          <a:endParaRPr lang="en-US"/>
        </a:p>
      </dgm:t>
    </dgm:pt>
    <dgm:pt modelId="{D73F9671-948E-4E3B-9DC9-5677C5367A47}" type="pres">
      <dgm:prSet presAssocID="{853D11F6-C5E7-497A-8AA0-3FCA73AF26F3}" presName="diagram" presStyleCnt="0">
        <dgm:presLayoutVars>
          <dgm:dir/>
          <dgm:resizeHandles val="exact"/>
        </dgm:presLayoutVars>
      </dgm:prSet>
      <dgm:spPr/>
    </dgm:pt>
    <dgm:pt modelId="{26BA1D23-929F-45AB-99AF-1655B6A3806E}" type="pres">
      <dgm:prSet presAssocID="{4968E511-9FC1-4732-90B2-36A99C00ED4E}" presName="node" presStyleLbl="node1" presStyleIdx="0" presStyleCnt="3">
        <dgm:presLayoutVars>
          <dgm:bulletEnabled val="1"/>
        </dgm:presLayoutVars>
      </dgm:prSet>
      <dgm:spPr/>
    </dgm:pt>
    <dgm:pt modelId="{C01AA74F-1F5D-42E0-A038-E50E94F0F3CE}" type="pres">
      <dgm:prSet presAssocID="{B7B0A6B1-594A-4E76-80D0-91A302A745EC}" presName="sibTrans" presStyleCnt="0"/>
      <dgm:spPr/>
    </dgm:pt>
    <dgm:pt modelId="{8D0BB299-C650-4289-8370-3DC749F50D22}" type="pres">
      <dgm:prSet presAssocID="{8C33E51D-5F12-46A5-BCAE-421E640F0D18}" presName="node" presStyleLbl="node1" presStyleIdx="1" presStyleCnt="3">
        <dgm:presLayoutVars>
          <dgm:bulletEnabled val="1"/>
        </dgm:presLayoutVars>
      </dgm:prSet>
      <dgm:spPr/>
    </dgm:pt>
    <dgm:pt modelId="{81D01011-EA20-44BC-B5C3-DA7D6D19AE12}" type="pres">
      <dgm:prSet presAssocID="{454F36E3-86B8-4BF6-B71D-B5AE696CA479}" presName="sibTrans" presStyleCnt="0"/>
      <dgm:spPr/>
    </dgm:pt>
    <dgm:pt modelId="{AD144909-347A-44A6-9D00-48DDB861A781}" type="pres">
      <dgm:prSet presAssocID="{1D164FBD-D3A4-4F01-A964-BE4758EB3A58}" presName="node" presStyleLbl="node1" presStyleIdx="2" presStyleCnt="3">
        <dgm:presLayoutVars>
          <dgm:bulletEnabled val="1"/>
        </dgm:presLayoutVars>
      </dgm:prSet>
      <dgm:spPr/>
    </dgm:pt>
  </dgm:ptLst>
  <dgm:cxnLst>
    <dgm:cxn modelId="{78531C24-4D31-4BA1-8617-71592480674B}" type="presOf" srcId="{853D11F6-C5E7-497A-8AA0-3FCA73AF26F3}" destId="{D73F9671-948E-4E3B-9DC9-5677C5367A47}" srcOrd="0" destOrd="0" presId="urn:microsoft.com/office/officeart/2005/8/layout/default"/>
    <dgm:cxn modelId="{4F034B28-2564-453C-B73B-B9412EBB6DA7}" srcId="{853D11F6-C5E7-497A-8AA0-3FCA73AF26F3}" destId="{1D164FBD-D3A4-4F01-A964-BE4758EB3A58}" srcOrd="2" destOrd="0" parTransId="{1FBEA021-6CFF-4D9F-89E8-149DE0B3B1C2}" sibTransId="{FD53E548-760F-4743-B69F-FC84AF78A9C1}"/>
    <dgm:cxn modelId="{8E6F9A41-3E39-4547-80DE-C08A39F22DF8}" srcId="{853D11F6-C5E7-497A-8AA0-3FCA73AF26F3}" destId="{4968E511-9FC1-4732-90B2-36A99C00ED4E}" srcOrd="0" destOrd="0" parTransId="{AF836C75-E2DC-4DAB-A064-68ED503491C6}" sibTransId="{B7B0A6B1-594A-4E76-80D0-91A302A745EC}"/>
    <dgm:cxn modelId="{285EFE82-14B8-4A5F-ADCF-D3C6BFF70F0D}" type="presOf" srcId="{8C33E51D-5F12-46A5-BCAE-421E640F0D18}" destId="{8D0BB299-C650-4289-8370-3DC749F50D22}" srcOrd="0" destOrd="0" presId="urn:microsoft.com/office/officeart/2005/8/layout/default"/>
    <dgm:cxn modelId="{FED02998-82D9-4781-91A0-A77BD29F872B}" type="presOf" srcId="{4968E511-9FC1-4732-90B2-36A99C00ED4E}" destId="{26BA1D23-929F-45AB-99AF-1655B6A3806E}" srcOrd="0" destOrd="0" presId="urn:microsoft.com/office/officeart/2005/8/layout/default"/>
    <dgm:cxn modelId="{1AD15BD3-D6C9-49A0-AF62-0A2026285364}" type="presOf" srcId="{1D164FBD-D3A4-4F01-A964-BE4758EB3A58}" destId="{AD144909-347A-44A6-9D00-48DDB861A781}" srcOrd="0" destOrd="0" presId="urn:microsoft.com/office/officeart/2005/8/layout/default"/>
    <dgm:cxn modelId="{A30CA9E0-501E-435A-8ED4-C7E6D605B0EE}" srcId="{853D11F6-C5E7-497A-8AA0-3FCA73AF26F3}" destId="{8C33E51D-5F12-46A5-BCAE-421E640F0D18}" srcOrd="1" destOrd="0" parTransId="{801CF9C3-7E33-4749-8499-9FA87298EE39}" sibTransId="{454F36E3-86B8-4BF6-B71D-B5AE696CA479}"/>
    <dgm:cxn modelId="{A4D7BD91-D52A-4E9A-8484-A0A62AAC7DEC}" type="presParOf" srcId="{D73F9671-948E-4E3B-9DC9-5677C5367A47}" destId="{26BA1D23-929F-45AB-99AF-1655B6A3806E}" srcOrd="0" destOrd="0" presId="urn:microsoft.com/office/officeart/2005/8/layout/default"/>
    <dgm:cxn modelId="{8C822522-683F-48E3-AFCF-FFCE44CB30B9}" type="presParOf" srcId="{D73F9671-948E-4E3B-9DC9-5677C5367A47}" destId="{C01AA74F-1F5D-42E0-A038-E50E94F0F3CE}" srcOrd="1" destOrd="0" presId="urn:microsoft.com/office/officeart/2005/8/layout/default"/>
    <dgm:cxn modelId="{98501474-FB19-470C-9860-325C9E757EBF}" type="presParOf" srcId="{D73F9671-948E-4E3B-9DC9-5677C5367A47}" destId="{8D0BB299-C650-4289-8370-3DC749F50D22}" srcOrd="2" destOrd="0" presId="urn:microsoft.com/office/officeart/2005/8/layout/default"/>
    <dgm:cxn modelId="{3965062A-699D-41EE-B7FE-6BD730BD15C6}" type="presParOf" srcId="{D73F9671-948E-4E3B-9DC9-5677C5367A47}" destId="{81D01011-EA20-44BC-B5C3-DA7D6D19AE12}" srcOrd="3" destOrd="0" presId="urn:microsoft.com/office/officeart/2005/8/layout/default"/>
    <dgm:cxn modelId="{453BEBA5-12AE-4A20-BB83-CD5CBC5EB49C}" type="presParOf" srcId="{D73F9671-948E-4E3B-9DC9-5677C5367A47}" destId="{AD144909-347A-44A6-9D00-48DDB861A781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869615B-405E-43A6-9F88-58547928FB3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9886654-288C-4019-A490-DDB78A98ABDB}">
      <dgm:prSet custT="1"/>
      <dgm:spPr/>
      <dgm:t>
        <a:bodyPr/>
        <a:lstStyle/>
        <a:p>
          <a:r>
            <a:rPr lang="en-US" sz="3200" dirty="0">
              <a:latin typeface="Avenir Book" panose="02000503020000020003" pitchFamily="2" charset="0"/>
            </a:rPr>
            <a:t>“Re-traumatization </a:t>
          </a:r>
          <a:r>
            <a:rPr lang="en-US" sz="3200" b="0" i="0" u="none" dirty="0">
              <a:latin typeface="Avenir Book" panose="02000503020000020003" pitchFamily="2" charset="0"/>
            </a:rPr>
            <a:t>is </a:t>
          </a:r>
          <a:r>
            <a:rPr lang="en-US" sz="3200" b="1" i="0" u="none" dirty="0">
              <a:latin typeface="Avenir Book" panose="02000503020000020003" pitchFamily="2" charset="0"/>
            </a:rPr>
            <a:t>reliving stress reactions experienced as a result of a traumatic event when faced with a new, similar incident</a:t>
          </a:r>
          <a:r>
            <a:rPr lang="en-US" sz="3200" b="0" i="0" u="none" dirty="0">
              <a:latin typeface="Avenir Book" panose="02000503020000020003" pitchFamily="2" charset="0"/>
            </a:rPr>
            <a:t>.” </a:t>
          </a:r>
          <a:r>
            <a:rPr lang="en-US" sz="2800" b="0" i="0" u="none" dirty="0">
              <a:latin typeface="Avenir Book" panose="02000503020000020003" pitchFamily="2" charset="0"/>
            </a:rPr>
            <a:t>~SAMHSA</a:t>
          </a:r>
          <a:endParaRPr lang="en-US" sz="2800" dirty="0">
            <a:latin typeface="Avenir Book" panose="02000503020000020003" pitchFamily="2" charset="0"/>
          </a:endParaRPr>
        </a:p>
      </dgm:t>
    </dgm:pt>
    <dgm:pt modelId="{A16746B0-ED2D-4353-8290-7E785CF21DFB}" type="parTrans" cxnId="{09ED3CA1-BBD7-4596-8BCA-E3C3900E1AC8}">
      <dgm:prSet/>
      <dgm:spPr/>
      <dgm:t>
        <a:bodyPr/>
        <a:lstStyle/>
        <a:p>
          <a:endParaRPr lang="en-US"/>
        </a:p>
      </dgm:t>
    </dgm:pt>
    <dgm:pt modelId="{DC08E27F-35CA-4F89-A29E-19FD49897216}" type="sibTrans" cxnId="{09ED3CA1-BBD7-4596-8BCA-E3C3900E1AC8}">
      <dgm:prSet/>
      <dgm:spPr/>
      <dgm:t>
        <a:bodyPr/>
        <a:lstStyle/>
        <a:p>
          <a:endParaRPr lang="en-US"/>
        </a:p>
      </dgm:t>
    </dgm:pt>
    <dgm:pt modelId="{62AD84E2-24F5-4B24-857A-175B441AAADA}">
      <dgm:prSet/>
      <dgm:spPr/>
      <dgm:t>
        <a:bodyPr/>
        <a:lstStyle/>
        <a:p>
          <a:r>
            <a:rPr lang="en-US" dirty="0">
              <a:latin typeface="Avenir Book" panose="02000503020000020003" pitchFamily="2" charset="0"/>
            </a:rPr>
            <a:t>Challenging or discounting reports of abuse or traumatic events</a:t>
          </a:r>
        </a:p>
      </dgm:t>
    </dgm:pt>
    <dgm:pt modelId="{EC406270-B5F8-4447-BEA3-5F1B4B07B6CC}" type="parTrans" cxnId="{8F6F113B-168F-4CE6-8963-3F825FCB9FB3}">
      <dgm:prSet/>
      <dgm:spPr/>
      <dgm:t>
        <a:bodyPr/>
        <a:lstStyle/>
        <a:p>
          <a:endParaRPr lang="en-US"/>
        </a:p>
      </dgm:t>
    </dgm:pt>
    <dgm:pt modelId="{9474780B-12C6-44D4-AED7-9C29BAF80201}" type="sibTrans" cxnId="{8F6F113B-168F-4CE6-8963-3F825FCB9FB3}">
      <dgm:prSet/>
      <dgm:spPr/>
      <dgm:t>
        <a:bodyPr/>
        <a:lstStyle/>
        <a:p>
          <a:endParaRPr lang="en-US"/>
        </a:p>
      </dgm:t>
    </dgm:pt>
    <dgm:pt modelId="{AE76BC80-8587-41AE-BBB0-584B5F06E0F1}">
      <dgm:prSet/>
      <dgm:spPr/>
      <dgm:t>
        <a:bodyPr/>
        <a:lstStyle/>
        <a:p>
          <a:r>
            <a:rPr lang="en-US" dirty="0">
              <a:latin typeface="Avenir Book" panose="02000503020000020003" pitchFamily="2" charset="0"/>
            </a:rPr>
            <a:t>Minimizing, discrediting, or ignoring child’s response</a:t>
          </a:r>
        </a:p>
      </dgm:t>
    </dgm:pt>
    <dgm:pt modelId="{F7100A23-35CA-4359-A703-1D9BAB32DD16}" type="parTrans" cxnId="{668C81BB-81E8-4956-80B4-C4E172F8A57C}">
      <dgm:prSet/>
      <dgm:spPr/>
      <dgm:t>
        <a:bodyPr/>
        <a:lstStyle/>
        <a:p>
          <a:endParaRPr lang="en-US"/>
        </a:p>
      </dgm:t>
    </dgm:pt>
    <dgm:pt modelId="{928BDC3D-1B9F-4490-B06C-C9E7E5BC235D}" type="sibTrans" cxnId="{668C81BB-81E8-4956-80B4-C4E172F8A57C}">
      <dgm:prSet/>
      <dgm:spPr/>
      <dgm:t>
        <a:bodyPr/>
        <a:lstStyle/>
        <a:p>
          <a:endParaRPr lang="en-US"/>
        </a:p>
      </dgm:t>
    </dgm:pt>
    <dgm:pt modelId="{01C35E43-D89C-4B10-A31E-B3EDAD76CFCF}">
      <dgm:prSet/>
      <dgm:spPr/>
      <dgm:t>
        <a:bodyPr/>
        <a:lstStyle/>
        <a:p>
          <a:r>
            <a:rPr lang="en-US" dirty="0">
              <a:latin typeface="Avenir Book" panose="02000503020000020003" pitchFamily="2" charset="0"/>
            </a:rPr>
            <a:t>Failure to provide adequate security and safety</a:t>
          </a:r>
        </a:p>
      </dgm:t>
    </dgm:pt>
    <dgm:pt modelId="{B34D7B5A-0FF6-42D1-B2E7-4F4B9126B487}" type="parTrans" cxnId="{DEB2D0F8-E1A4-4D22-B33C-D31C67E2A328}">
      <dgm:prSet/>
      <dgm:spPr/>
      <dgm:t>
        <a:bodyPr/>
        <a:lstStyle/>
        <a:p>
          <a:endParaRPr lang="en-US"/>
        </a:p>
      </dgm:t>
    </dgm:pt>
    <dgm:pt modelId="{59D8651F-0384-45AE-87A2-DA99D597876E}" type="sibTrans" cxnId="{DEB2D0F8-E1A4-4D22-B33C-D31C67E2A328}">
      <dgm:prSet/>
      <dgm:spPr/>
      <dgm:t>
        <a:bodyPr/>
        <a:lstStyle/>
        <a:p>
          <a:endParaRPr lang="en-US"/>
        </a:p>
      </dgm:t>
    </dgm:pt>
    <dgm:pt modelId="{2404189B-D54A-47BB-9FFB-21C1FC8EB8E5}" type="pres">
      <dgm:prSet presAssocID="{5869615B-405E-43A6-9F88-58547928FB30}" presName="linear" presStyleCnt="0">
        <dgm:presLayoutVars>
          <dgm:animLvl val="lvl"/>
          <dgm:resizeHandles val="exact"/>
        </dgm:presLayoutVars>
      </dgm:prSet>
      <dgm:spPr/>
    </dgm:pt>
    <dgm:pt modelId="{E6DA22F5-F48C-4254-BD00-79942CA8A967}" type="pres">
      <dgm:prSet presAssocID="{D9886654-288C-4019-A490-DDB78A98ABDB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5653B74D-8B1A-4B96-9088-2B366B2E7520}" type="pres">
      <dgm:prSet presAssocID="{D9886654-288C-4019-A490-DDB78A98ABDB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F451572F-F5E2-492C-BF08-BF356AB24E37}" type="presOf" srcId="{AE76BC80-8587-41AE-BBB0-584B5F06E0F1}" destId="{5653B74D-8B1A-4B96-9088-2B366B2E7520}" srcOrd="0" destOrd="1" presId="urn:microsoft.com/office/officeart/2005/8/layout/vList2"/>
    <dgm:cxn modelId="{8F6F113B-168F-4CE6-8963-3F825FCB9FB3}" srcId="{D9886654-288C-4019-A490-DDB78A98ABDB}" destId="{62AD84E2-24F5-4B24-857A-175B441AAADA}" srcOrd="0" destOrd="0" parTransId="{EC406270-B5F8-4447-BEA3-5F1B4B07B6CC}" sibTransId="{9474780B-12C6-44D4-AED7-9C29BAF80201}"/>
    <dgm:cxn modelId="{EF7CB96E-F87A-4388-A1E7-9589A6128CA3}" type="presOf" srcId="{D9886654-288C-4019-A490-DDB78A98ABDB}" destId="{E6DA22F5-F48C-4254-BD00-79942CA8A967}" srcOrd="0" destOrd="0" presId="urn:microsoft.com/office/officeart/2005/8/layout/vList2"/>
    <dgm:cxn modelId="{09ED3CA1-BBD7-4596-8BCA-E3C3900E1AC8}" srcId="{5869615B-405E-43A6-9F88-58547928FB30}" destId="{D9886654-288C-4019-A490-DDB78A98ABDB}" srcOrd="0" destOrd="0" parTransId="{A16746B0-ED2D-4353-8290-7E785CF21DFB}" sibTransId="{DC08E27F-35CA-4F89-A29E-19FD49897216}"/>
    <dgm:cxn modelId="{668C81BB-81E8-4956-80B4-C4E172F8A57C}" srcId="{D9886654-288C-4019-A490-DDB78A98ABDB}" destId="{AE76BC80-8587-41AE-BBB0-584B5F06E0F1}" srcOrd="1" destOrd="0" parTransId="{F7100A23-35CA-4359-A703-1D9BAB32DD16}" sibTransId="{928BDC3D-1B9F-4490-B06C-C9E7E5BC235D}"/>
    <dgm:cxn modelId="{F16DBFC9-3383-4C59-AF61-6A2782C37BFB}" type="presOf" srcId="{5869615B-405E-43A6-9F88-58547928FB30}" destId="{2404189B-D54A-47BB-9FFB-21C1FC8EB8E5}" srcOrd="0" destOrd="0" presId="urn:microsoft.com/office/officeart/2005/8/layout/vList2"/>
    <dgm:cxn modelId="{156D64DB-150E-4DBB-B3B2-743EE3C2A635}" type="presOf" srcId="{62AD84E2-24F5-4B24-857A-175B441AAADA}" destId="{5653B74D-8B1A-4B96-9088-2B366B2E7520}" srcOrd="0" destOrd="0" presId="urn:microsoft.com/office/officeart/2005/8/layout/vList2"/>
    <dgm:cxn modelId="{DEB2D0F8-E1A4-4D22-B33C-D31C67E2A328}" srcId="{D9886654-288C-4019-A490-DDB78A98ABDB}" destId="{01C35E43-D89C-4B10-A31E-B3EDAD76CFCF}" srcOrd="2" destOrd="0" parTransId="{B34D7B5A-0FF6-42D1-B2E7-4F4B9126B487}" sibTransId="{59D8651F-0384-45AE-87A2-DA99D597876E}"/>
    <dgm:cxn modelId="{EA1553FE-1F29-4DDA-AF28-7E0519EC5536}" type="presOf" srcId="{01C35E43-D89C-4B10-A31E-B3EDAD76CFCF}" destId="{5653B74D-8B1A-4B96-9088-2B366B2E7520}" srcOrd="0" destOrd="2" presId="urn:microsoft.com/office/officeart/2005/8/layout/vList2"/>
    <dgm:cxn modelId="{91E0FDF3-FD84-44B5-B337-49116E88D45A}" type="presParOf" srcId="{2404189B-D54A-47BB-9FFB-21C1FC8EB8E5}" destId="{E6DA22F5-F48C-4254-BD00-79942CA8A967}" srcOrd="0" destOrd="0" presId="urn:microsoft.com/office/officeart/2005/8/layout/vList2"/>
    <dgm:cxn modelId="{6BDE7A45-3480-46B5-ADFF-0F50F4C3334C}" type="presParOf" srcId="{2404189B-D54A-47BB-9FFB-21C1FC8EB8E5}" destId="{5653B74D-8B1A-4B96-9088-2B366B2E7520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823E518-FFC0-4A92-8C4F-C81EF97CA6C5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374D301-CBA2-4C39-B85E-4F992CBBF034}">
      <dgm:prSet/>
      <dgm:spPr/>
      <dgm:t>
        <a:bodyPr/>
        <a:lstStyle/>
        <a:p>
          <a:r>
            <a:rPr lang="en-US" dirty="0">
              <a:latin typeface="Avenir Book" panose="02000503020000020003" pitchFamily="2" charset="0"/>
            </a:rPr>
            <a:t>What role do you play in managing Re-traumatization?</a:t>
          </a:r>
        </a:p>
      </dgm:t>
    </dgm:pt>
    <dgm:pt modelId="{1076687E-A5A2-40A8-8C90-F5A635963463}" type="parTrans" cxnId="{D7A55AF9-EB47-45C3-88EF-5B459551F812}">
      <dgm:prSet/>
      <dgm:spPr/>
      <dgm:t>
        <a:bodyPr/>
        <a:lstStyle/>
        <a:p>
          <a:endParaRPr lang="en-US"/>
        </a:p>
      </dgm:t>
    </dgm:pt>
    <dgm:pt modelId="{EE23156E-6CCC-4EEC-AC32-8C01BE92C198}" type="sibTrans" cxnId="{D7A55AF9-EB47-45C3-88EF-5B459551F812}">
      <dgm:prSet/>
      <dgm:spPr/>
      <dgm:t>
        <a:bodyPr/>
        <a:lstStyle/>
        <a:p>
          <a:endParaRPr lang="en-US"/>
        </a:p>
      </dgm:t>
    </dgm:pt>
    <dgm:pt modelId="{C3CC9ECD-E0EF-48F7-ABE0-FE747F269083}">
      <dgm:prSet/>
      <dgm:spPr/>
      <dgm:t>
        <a:bodyPr/>
        <a:lstStyle/>
        <a:p>
          <a:r>
            <a:rPr lang="en-US" dirty="0">
              <a:latin typeface="Avenir Book" panose="02000503020000020003" pitchFamily="2" charset="0"/>
            </a:rPr>
            <a:t>How can you minimize (or eliminate) Re-traumatization while doing your work?</a:t>
          </a:r>
        </a:p>
      </dgm:t>
    </dgm:pt>
    <dgm:pt modelId="{81D17824-A461-4FEB-964D-213C765DCFC8}" type="parTrans" cxnId="{76D6F8B9-5193-41E5-99D9-2706F700FBF2}">
      <dgm:prSet/>
      <dgm:spPr/>
      <dgm:t>
        <a:bodyPr/>
        <a:lstStyle/>
        <a:p>
          <a:endParaRPr lang="en-US"/>
        </a:p>
      </dgm:t>
    </dgm:pt>
    <dgm:pt modelId="{6B28944F-E161-43B3-BD9D-D0EBD64B7F7A}" type="sibTrans" cxnId="{76D6F8B9-5193-41E5-99D9-2706F700FBF2}">
      <dgm:prSet/>
      <dgm:spPr/>
      <dgm:t>
        <a:bodyPr/>
        <a:lstStyle/>
        <a:p>
          <a:endParaRPr lang="en-US"/>
        </a:p>
      </dgm:t>
    </dgm:pt>
    <dgm:pt modelId="{DB0DA152-6242-46E5-89B4-2FB614DADB48}">
      <dgm:prSet/>
      <dgm:spPr/>
      <dgm:t>
        <a:bodyPr/>
        <a:lstStyle/>
        <a:p>
          <a:r>
            <a:rPr lang="en-US" dirty="0">
              <a:latin typeface="Avenir Book" panose="02000503020000020003" pitchFamily="2" charset="0"/>
            </a:rPr>
            <a:t>How can you increase awareness of your own impact on a removal?</a:t>
          </a:r>
        </a:p>
      </dgm:t>
    </dgm:pt>
    <dgm:pt modelId="{1DEAEF99-CAB4-4BB6-880B-9E2D1B5A0177}" type="parTrans" cxnId="{8C3986D0-4677-4D92-9717-64B5BD761415}">
      <dgm:prSet/>
      <dgm:spPr/>
      <dgm:t>
        <a:bodyPr/>
        <a:lstStyle/>
        <a:p>
          <a:endParaRPr lang="en-US"/>
        </a:p>
      </dgm:t>
    </dgm:pt>
    <dgm:pt modelId="{2409B05B-7552-4A72-AF12-25EDE24ED922}" type="sibTrans" cxnId="{8C3986D0-4677-4D92-9717-64B5BD761415}">
      <dgm:prSet/>
      <dgm:spPr/>
      <dgm:t>
        <a:bodyPr/>
        <a:lstStyle/>
        <a:p>
          <a:endParaRPr lang="en-US"/>
        </a:p>
      </dgm:t>
    </dgm:pt>
    <dgm:pt modelId="{442A552E-E37F-4CFF-89D9-C2981B596DD8}" type="pres">
      <dgm:prSet presAssocID="{A823E518-FFC0-4A92-8C4F-C81EF97CA6C5}" presName="outerComposite" presStyleCnt="0">
        <dgm:presLayoutVars>
          <dgm:chMax val="5"/>
          <dgm:dir/>
          <dgm:resizeHandles val="exact"/>
        </dgm:presLayoutVars>
      </dgm:prSet>
      <dgm:spPr/>
    </dgm:pt>
    <dgm:pt modelId="{34193F78-A56E-4DB1-957F-977A70A5255D}" type="pres">
      <dgm:prSet presAssocID="{A823E518-FFC0-4A92-8C4F-C81EF97CA6C5}" presName="dummyMaxCanvas" presStyleCnt="0">
        <dgm:presLayoutVars/>
      </dgm:prSet>
      <dgm:spPr/>
    </dgm:pt>
    <dgm:pt modelId="{506CE840-C225-42A2-B9A6-09E8C077E277}" type="pres">
      <dgm:prSet presAssocID="{A823E518-FFC0-4A92-8C4F-C81EF97CA6C5}" presName="ThreeNodes_1" presStyleLbl="node1" presStyleIdx="0" presStyleCnt="3">
        <dgm:presLayoutVars>
          <dgm:bulletEnabled val="1"/>
        </dgm:presLayoutVars>
      </dgm:prSet>
      <dgm:spPr/>
    </dgm:pt>
    <dgm:pt modelId="{49942570-281D-4427-BD9D-265ABEBDEA10}" type="pres">
      <dgm:prSet presAssocID="{A823E518-FFC0-4A92-8C4F-C81EF97CA6C5}" presName="ThreeNodes_2" presStyleLbl="node1" presStyleIdx="1" presStyleCnt="3">
        <dgm:presLayoutVars>
          <dgm:bulletEnabled val="1"/>
        </dgm:presLayoutVars>
      </dgm:prSet>
      <dgm:spPr/>
    </dgm:pt>
    <dgm:pt modelId="{7DBE955A-371F-4C90-9831-FCDCA923DC5F}" type="pres">
      <dgm:prSet presAssocID="{A823E518-FFC0-4A92-8C4F-C81EF97CA6C5}" presName="ThreeNodes_3" presStyleLbl="node1" presStyleIdx="2" presStyleCnt="3">
        <dgm:presLayoutVars>
          <dgm:bulletEnabled val="1"/>
        </dgm:presLayoutVars>
      </dgm:prSet>
      <dgm:spPr/>
    </dgm:pt>
    <dgm:pt modelId="{364021D6-61F4-4BCD-B9C3-B56AC20D7534}" type="pres">
      <dgm:prSet presAssocID="{A823E518-FFC0-4A92-8C4F-C81EF97CA6C5}" presName="ThreeConn_1-2" presStyleLbl="fgAccFollowNode1" presStyleIdx="0" presStyleCnt="2">
        <dgm:presLayoutVars>
          <dgm:bulletEnabled val="1"/>
        </dgm:presLayoutVars>
      </dgm:prSet>
      <dgm:spPr/>
    </dgm:pt>
    <dgm:pt modelId="{6A88A1D7-35F9-4CAA-B316-9B9BD6089F39}" type="pres">
      <dgm:prSet presAssocID="{A823E518-FFC0-4A92-8C4F-C81EF97CA6C5}" presName="ThreeConn_2-3" presStyleLbl="fgAccFollowNode1" presStyleIdx="1" presStyleCnt="2">
        <dgm:presLayoutVars>
          <dgm:bulletEnabled val="1"/>
        </dgm:presLayoutVars>
      </dgm:prSet>
      <dgm:spPr/>
    </dgm:pt>
    <dgm:pt modelId="{977DA554-C5F0-4C14-9FC6-1F6F37F20B83}" type="pres">
      <dgm:prSet presAssocID="{A823E518-FFC0-4A92-8C4F-C81EF97CA6C5}" presName="ThreeNodes_1_text" presStyleLbl="node1" presStyleIdx="2" presStyleCnt="3">
        <dgm:presLayoutVars>
          <dgm:bulletEnabled val="1"/>
        </dgm:presLayoutVars>
      </dgm:prSet>
      <dgm:spPr/>
    </dgm:pt>
    <dgm:pt modelId="{020FEDD4-6F4D-4A5C-8F87-B814E516C98F}" type="pres">
      <dgm:prSet presAssocID="{A823E518-FFC0-4A92-8C4F-C81EF97CA6C5}" presName="ThreeNodes_2_text" presStyleLbl="node1" presStyleIdx="2" presStyleCnt="3">
        <dgm:presLayoutVars>
          <dgm:bulletEnabled val="1"/>
        </dgm:presLayoutVars>
      </dgm:prSet>
      <dgm:spPr/>
    </dgm:pt>
    <dgm:pt modelId="{C94334BF-0DBC-49E2-AD74-E35235E3B5DF}" type="pres">
      <dgm:prSet presAssocID="{A823E518-FFC0-4A92-8C4F-C81EF97CA6C5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93532113-D290-4D12-A79F-F9CA545F127E}" type="presOf" srcId="{5374D301-CBA2-4C39-B85E-4F992CBBF034}" destId="{506CE840-C225-42A2-B9A6-09E8C077E277}" srcOrd="0" destOrd="0" presId="urn:microsoft.com/office/officeart/2005/8/layout/vProcess5"/>
    <dgm:cxn modelId="{1AA4AD48-4DE2-47D6-9E7D-8B164CF3FFF4}" type="presOf" srcId="{A823E518-FFC0-4A92-8C4F-C81EF97CA6C5}" destId="{442A552E-E37F-4CFF-89D9-C2981B596DD8}" srcOrd="0" destOrd="0" presId="urn:microsoft.com/office/officeart/2005/8/layout/vProcess5"/>
    <dgm:cxn modelId="{BEBE054C-DACF-4E48-A81A-40F0A1DC16A7}" type="presOf" srcId="{EE23156E-6CCC-4EEC-AC32-8C01BE92C198}" destId="{364021D6-61F4-4BCD-B9C3-B56AC20D7534}" srcOrd="0" destOrd="0" presId="urn:microsoft.com/office/officeart/2005/8/layout/vProcess5"/>
    <dgm:cxn modelId="{CFA4F19A-2CA4-4226-92BF-C19341CDA793}" type="presOf" srcId="{6B28944F-E161-43B3-BD9D-D0EBD64B7F7A}" destId="{6A88A1D7-35F9-4CAA-B316-9B9BD6089F39}" srcOrd="0" destOrd="0" presId="urn:microsoft.com/office/officeart/2005/8/layout/vProcess5"/>
    <dgm:cxn modelId="{091696AE-6901-4052-96CB-37651C8F85CB}" type="presOf" srcId="{DB0DA152-6242-46E5-89B4-2FB614DADB48}" destId="{C94334BF-0DBC-49E2-AD74-E35235E3B5DF}" srcOrd="1" destOrd="0" presId="urn:microsoft.com/office/officeart/2005/8/layout/vProcess5"/>
    <dgm:cxn modelId="{22D961B7-179C-4214-B167-6158DBCE9DB9}" type="presOf" srcId="{C3CC9ECD-E0EF-48F7-ABE0-FE747F269083}" destId="{49942570-281D-4427-BD9D-265ABEBDEA10}" srcOrd="0" destOrd="0" presId="urn:microsoft.com/office/officeart/2005/8/layout/vProcess5"/>
    <dgm:cxn modelId="{76D6F8B9-5193-41E5-99D9-2706F700FBF2}" srcId="{A823E518-FFC0-4A92-8C4F-C81EF97CA6C5}" destId="{C3CC9ECD-E0EF-48F7-ABE0-FE747F269083}" srcOrd="1" destOrd="0" parTransId="{81D17824-A461-4FEB-964D-213C765DCFC8}" sibTransId="{6B28944F-E161-43B3-BD9D-D0EBD64B7F7A}"/>
    <dgm:cxn modelId="{CA6BA4BA-79C2-4279-B26C-C9E7F6A1A5E5}" type="presOf" srcId="{C3CC9ECD-E0EF-48F7-ABE0-FE747F269083}" destId="{020FEDD4-6F4D-4A5C-8F87-B814E516C98F}" srcOrd="1" destOrd="0" presId="urn:microsoft.com/office/officeart/2005/8/layout/vProcess5"/>
    <dgm:cxn modelId="{C7DF3ABB-4202-434E-9D5E-C7624589502B}" type="presOf" srcId="{5374D301-CBA2-4C39-B85E-4F992CBBF034}" destId="{977DA554-C5F0-4C14-9FC6-1F6F37F20B83}" srcOrd="1" destOrd="0" presId="urn:microsoft.com/office/officeart/2005/8/layout/vProcess5"/>
    <dgm:cxn modelId="{8C3986D0-4677-4D92-9717-64B5BD761415}" srcId="{A823E518-FFC0-4A92-8C4F-C81EF97CA6C5}" destId="{DB0DA152-6242-46E5-89B4-2FB614DADB48}" srcOrd="2" destOrd="0" parTransId="{1DEAEF99-CAB4-4BB6-880B-9E2D1B5A0177}" sibTransId="{2409B05B-7552-4A72-AF12-25EDE24ED922}"/>
    <dgm:cxn modelId="{F30FCFD7-7D2D-4005-BDCF-3F9A94E59E7A}" type="presOf" srcId="{DB0DA152-6242-46E5-89B4-2FB614DADB48}" destId="{7DBE955A-371F-4C90-9831-FCDCA923DC5F}" srcOrd="0" destOrd="0" presId="urn:microsoft.com/office/officeart/2005/8/layout/vProcess5"/>
    <dgm:cxn modelId="{D7A55AF9-EB47-45C3-88EF-5B459551F812}" srcId="{A823E518-FFC0-4A92-8C4F-C81EF97CA6C5}" destId="{5374D301-CBA2-4C39-B85E-4F992CBBF034}" srcOrd="0" destOrd="0" parTransId="{1076687E-A5A2-40A8-8C90-F5A635963463}" sibTransId="{EE23156E-6CCC-4EEC-AC32-8C01BE92C198}"/>
    <dgm:cxn modelId="{521A6A56-07B4-4546-8096-AD900C6D1B0F}" type="presParOf" srcId="{442A552E-E37F-4CFF-89D9-C2981B596DD8}" destId="{34193F78-A56E-4DB1-957F-977A70A5255D}" srcOrd="0" destOrd="0" presId="urn:microsoft.com/office/officeart/2005/8/layout/vProcess5"/>
    <dgm:cxn modelId="{60619DD2-06E2-4C09-9FF0-AC5614F5D5F3}" type="presParOf" srcId="{442A552E-E37F-4CFF-89D9-C2981B596DD8}" destId="{506CE840-C225-42A2-B9A6-09E8C077E277}" srcOrd="1" destOrd="0" presId="urn:microsoft.com/office/officeart/2005/8/layout/vProcess5"/>
    <dgm:cxn modelId="{7FE5053E-6CE5-4915-A2B7-B8497869A811}" type="presParOf" srcId="{442A552E-E37F-4CFF-89D9-C2981B596DD8}" destId="{49942570-281D-4427-BD9D-265ABEBDEA10}" srcOrd="2" destOrd="0" presId="urn:microsoft.com/office/officeart/2005/8/layout/vProcess5"/>
    <dgm:cxn modelId="{86DC77FA-1F5A-4373-A600-8469C770A33E}" type="presParOf" srcId="{442A552E-E37F-4CFF-89D9-C2981B596DD8}" destId="{7DBE955A-371F-4C90-9831-FCDCA923DC5F}" srcOrd="3" destOrd="0" presId="urn:microsoft.com/office/officeart/2005/8/layout/vProcess5"/>
    <dgm:cxn modelId="{AD356273-307F-4C8C-A92C-0B0BA5911C19}" type="presParOf" srcId="{442A552E-E37F-4CFF-89D9-C2981B596DD8}" destId="{364021D6-61F4-4BCD-B9C3-B56AC20D7534}" srcOrd="4" destOrd="0" presId="urn:microsoft.com/office/officeart/2005/8/layout/vProcess5"/>
    <dgm:cxn modelId="{7870A15D-D1E8-4539-BD52-4AFAE0F38829}" type="presParOf" srcId="{442A552E-E37F-4CFF-89D9-C2981B596DD8}" destId="{6A88A1D7-35F9-4CAA-B316-9B9BD6089F39}" srcOrd="5" destOrd="0" presId="urn:microsoft.com/office/officeart/2005/8/layout/vProcess5"/>
    <dgm:cxn modelId="{B56C6FFF-8601-4C82-BDC8-BBD2514A6F13}" type="presParOf" srcId="{442A552E-E37F-4CFF-89D9-C2981B596DD8}" destId="{977DA554-C5F0-4C14-9FC6-1F6F37F20B83}" srcOrd="6" destOrd="0" presId="urn:microsoft.com/office/officeart/2005/8/layout/vProcess5"/>
    <dgm:cxn modelId="{7B3D0192-CE39-450B-9EEA-D524767F2B38}" type="presParOf" srcId="{442A552E-E37F-4CFF-89D9-C2981B596DD8}" destId="{020FEDD4-6F4D-4A5C-8F87-B814E516C98F}" srcOrd="7" destOrd="0" presId="urn:microsoft.com/office/officeart/2005/8/layout/vProcess5"/>
    <dgm:cxn modelId="{540652BA-1482-4FA4-848D-AA4D01E522F7}" type="presParOf" srcId="{442A552E-E37F-4CFF-89D9-C2981B596DD8}" destId="{C94334BF-0DBC-49E2-AD74-E35235E3B5DF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F31CB61-7519-4ACE-8A67-BBCBC01738F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2AA9551-29B7-4934-886A-49A4FDB49173}">
      <dgm:prSet custT="1"/>
      <dgm:spPr/>
      <dgm:t>
        <a:bodyPr/>
        <a:lstStyle/>
        <a:p>
          <a:r>
            <a:rPr lang="en-US" sz="2800" dirty="0">
              <a:latin typeface="Avenir Book" panose="02000503020000020003" pitchFamily="2" charset="0"/>
            </a:rPr>
            <a:t>Children’s Reception and Intake Base (CRIB)</a:t>
          </a:r>
        </a:p>
      </dgm:t>
    </dgm:pt>
    <dgm:pt modelId="{B0B7466A-C415-41BF-B0DE-866582CE7390}" type="parTrans" cxnId="{9BC2CB0F-667E-43B6-8075-19102E2DD18E}">
      <dgm:prSet/>
      <dgm:spPr/>
      <dgm:t>
        <a:bodyPr/>
        <a:lstStyle/>
        <a:p>
          <a:endParaRPr lang="en-US"/>
        </a:p>
      </dgm:t>
    </dgm:pt>
    <dgm:pt modelId="{7CA7113F-4A8A-4E24-831B-59666C7862BE}" type="sibTrans" cxnId="{9BC2CB0F-667E-43B6-8075-19102E2DD18E}">
      <dgm:prSet/>
      <dgm:spPr/>
      <dgm:t>
        <a:bodyPr/>
        <a:lstStyle/>
        <a:p>
          <a:endParaRPr lang="en-US"/>
        </a:p>
      </dgm:t>
    </dgm:pt>
    <dgm:pt modelId="{88B1AADF-915F-40D5-A35F-F7DC76F3C30B}">
      <dgm:prSet custT="1"/>
      <dgm:spPr/>
      <dgm:t>
        <a:bodyPr/>
        <a:lstStyle/>
        <a:p>
          <a:r>
            <a:rPr lang="en-US" sz="2800" dirty="0">
              <a:latin typeface="Avenir Book" panose="02000503020000020003" pitchFamily="2" charset="0"/>
            </a:rPr>
            <a:t>Transitional Trauma Therapist (TTT)</a:t>
          </a:r>
        </a:p>
      </dgm:t>
    </dgm:pt>
    <dgm:pt modelId="{407F493D-DD06-4AAC-B920-87FC7463387F}" type="parTrans" cxnId="{1D244211-F7E4-4766-8C53-3D25EFA7D572}">
      <dgm:prSet/>
      <dgm:spPr/>
      <dgm:t>
        <a:bodyPr/>
        <a:lstStyle/>
        <a:p>
          <a:endParaRPr lang="en-US"/>
        </a:p>
      </dgm:t>
    </dgm:pt>
    <dgm:pt modelId="{C12E603C-7729-4D16-8BE0-EE4CC3D668C5}" type="sibTrans" cxnId="{1D244211-F7E4-4766-8C53-3D25EFA7D572}">
      <dgm:prSet/>
      <dgm:spPr/>
      <dgm:t>
        <a:bodyPr/>
        <a:lstStyle/>
        <a:p>
          <a:endParaRPr lang="en-US"/>
        </a:p>
      </dgm:t>
    </dgm:pt>
    <dgm:pt modelId="{A89A2260-70B2-48D5-AFA1-AC41B59EB3B2}">
      <dgm:prSet custT="1"/>
      <dgm:spPr/>
      <dgm:t>
        <a:bodyPr/>
        <a:lstStyle/>
        <a:p>
          <a:r>
            <a:rPr lang="en-US" sz="2400" dirty="0">
              <a:latin typeface="Avenir Book" panose="02000503020000020003" pitchFamily="2" charset="0"/>
            </a:rPr>
            <a:t>Explaining the removal to the child</a:t>
          </a:r>
        </a:p>
      </dgm:t>
    </dgm:pt>
    <dgm:pt modelId="{94ADCD23-4913-45D7-BF67-5475697DF5DA}" type="parTrans" cxnId="{EA45F680-4E8E-4AF4-BC79-9F2DEA025CB8}">
      <dgm:prSet/>
      <dgm:spPr/>
      <dgm:t>
        <a:bodyPr/>
        <a:lstStyle/>
        <a:p>
          <a:endParaRPr lang="en-US"/>
        </a:p>
      </dgm:t>
    </dgm:pt>
    <dgm:pt modelId="{28CA6F40-DBAF-4A9D-B301-7627F64E4E4C}" type="sibTrans" cxnId="{EA45F680-4E8E-4AF4-BC79-9F2DEA025CB8}">
      <dgm:prSet/>
      <dgm:spPr/>
      <dgm:t>
        <a:bodyPr/>
        <a:lstStyle/>
        <a:p>
          <a:endParaRPr lang="en-US"/>
        </a:p>
      </dgm:t>
    </dgm:pt>
    <dgm:pt modelId="{5D5DACBC-EF6A-4CE9-A530-EE213DBF75D0}">
      <dgm:prSet custT="1"/>
      <dgm:spPr/>
      <dgm:t>
        <a:bodyPr/>
        <a:lstStyle/>
        <a:p>
          <a:r>
            <a:rPr lang="en-US" sz="2400" dirty="0">
              <a:latin typeface="Avenir Book" panose="02000503020000020003" pitchFamily="2" charset="0"/>
            </a:rPr>
            <a:t>Explaining the process and players to come into the child’s life</a:t>
          </a:r>
        </a:p>
      </dgm:t>
    </dgm:pt>
    <dgm:pt modelId="{2614A854-8871-4FC1-B9B3-0A0DDC396EFD}" type="parTrans" cxnId="{96EEAC47-8CC9-401F-ACB3-E7DBABFE5CF0}">
      <dgm:prSet/>
      <dgm:spPr/>
      <dgm:t>
        <a:bodyPr/>
        <a:lstStyle/>
        <a:p>
          <a:endParaRPr lang="en-US"/>
        </a:p>
      </dgm:t>
    </dgm:pt>
    <dgm:pt modelId="{04EAD613-1ADE-435C-9682-46B7A93A235B}" type="sibTrans" cxnId="{96EEAC47-8CC9-401F-ACB3-E7DBABFE5CF0}">
      <dgm:prSet/>
      <dgm:spPr/>
      <dgm:t>
        <a:bodyPr/>
        <a:lstStyle/>
        <a:p>
          <a:endParaRPr lang="en-US"/>
        </a:p>
      </dgm:t>
    </dgm:pt>
    <dgm:pt modelId="{C890CCA6-1D67-4307-A7B7-DFE3AE6E75C4}">
      <dgm:prSet custT="1"/>
      <dgm:spPr/>
      <dgm:t>
        <a:bodyPr/>
        <a:lstStyle/>
        <a:p>
          <a:r>
            <a:rPr lang="en-US" sz="2400" dirty="0">
              <a:latin typeface="Avenir Book" panose="02000503020000020003" pitchFamily="2" charset="0"/>
            </a:rPr>
            <a:t>Promoting, teaching, and activating coping skills</a:t>
          </a:r>
        </a:p>
      </dgm:t>
    </dgm:pt>
    <dgm:pt modelId="{F962F8A1-4883-4BCE-A966-A52912148E5F}" type="parTrans" cxnId="{D5DD8D24-2CAF-4CDA-9E48-AA4195DF4917}">
      <dgm:prSet/>
      <dgm:spPr/>
      <dgm:t>
        <a:bodyPr/>
        <a:lstStyle/>
        <a:p>
          <a:endParaRPr lang="en-US"/>
        </a:p>
      </dgm:t>
    </dgm:pt>
    <dgm:pt modelId="{2AB723AE-1B40-4813-A01D-B7F9B299C87E}" type="sibTrans" cxnId="{D5DD8D24-2CAF-4CDA-9E48-AA4195DF4917}">
      <dgm:prSet/>
      <dgm:spPr/>
      <dgm:t>
        <a:bodyPr/>
        <a:lstStyle/>
        <a:p>
          <a:endParaRPr lang="en-US"/>
        </a:p>
      </dgm:t>
    </dgm:pt>
    <dgm:pt modelId="{68B3CAE5-1043-4974-BF69-109829FDB1D5}" type="pres">
      <dgm:prSet presAssocID="{9F31CB61-7519-4ACE-8A67-BBCBC01738FC}" presName="linear" presStyleCnt="0">
        <dgm:presLayoutVars>
          <dgm:animLvl val="lvl"/>
          <dgm:resizeHandles val="exact"/>
        </dgm:presLayoutVars>
      </dgm:prSet>
      <dgm:spPr/>
    </dgm:pt>
    <dgm:pt modelId="{DAEF5283-9945-4F57-AA80-0C39F46FB6DA}" type="pres">
      <dgm:prSet presAssocID="{22AA9551-29B7-4934-886A-49A4FDB49173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810DB3EA-2E01-461C-97EE-084A1B186681}" type="pres">
      <dgm:prSet presAssocID="{7CA7113F-4A8A-4E24-831B-59666C7862BE}" presName="spacer" presStyleCnt="0"/>
      <dgm:spPr/>
    </dgm:pt>
    <dgm:pt modelId="{2872FAA7-3E44-4635-A496-C808540959CE}" type="pres">
      <dgm:prSet presAssocID="{88B1AADF-915F-40D5-A35F-F7DC76F3C30B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B7C349A9-EE14-4991-8879-557DF221883B}" type="pres">
      <dgm:prSet presAssocID="{88B1AADF-915F-40D5-A35F-F7DC76F3C30B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9BC2CB0F-667E-43B6-8075-19102E2DD18E}" srcId="{9F31CB61-7519-4ACE-8A67-BBCBC01738FC}" destId="{22AA9551-29B7-4934-886A-49A4FDB49173}" srcOrd="0" destOrd="0" parTransId="{B0B7466A-C415-41BF-B0DE-866582CE7390}" sibTransId="{7CA7113F-4A8A-4E24-831B-59666C7862BE}"/>
    <dgm:cxn modelId="{1D244211-F7E4-4766-8C53-3D25EFA7D572}" srcId="{9F31CB61-7519-4ACE-8A67-BBCBC01738FC}" destId="{88B1AADF-915F-40D5-A35F-F7DC76F3C30B}" srcOrd="1" destOrd="0" parTransId="{407F493D-DD06-4AAC-B920-87FC7463387F}" sibTransId="{C12E603C-7729-4D16-8BE0-EE4CC3D668C5}"/>
    <dgm:cxn modelId="{B9E38624-4F6F-47AB-96F5-76E3F3124E93}" type="presOf" srcId="{9F31CB61-7519-4ACE-8A67-BBCBC01738FC}" destId="{68B3CAE5-1043-4974-BF69-109829FDB1D5}" srcOrd="0" destOrd="0" presId="urn:microsoft.com/office/officeart/2005/8/layout/vList2"/>
    <dgm:cxn modelId="{D5DD8D24-2CAF-4CDA-9E48-AA4195DF4917}" srcId="{88B1AADF-915F-40D5-A35F-F7DC76F3C30B}" destId="{C890CCA6-1D67-4307-A7B7-DFE3AE6E75C4}" srcOrd="2" destOrd="0" parTransId="{F962F8A1-4883-4BCE-A966-A52912148E5F}" sibTransId="{2AB723AE-1B40-4813-A01D-B7F9B299C87E}"/>
    <dgm:cxn modelId="{9063375B-2356-400C-9F3E-3329F655A25B}" type="presOf" srcId="{88B1AADF-915F-40D5-A35F-F7DC76F3C30B}" destId="{2872FAA7-3E44-4635-A496-C808540959CE}" srcOrd="0" destOrd="0" presId="urn:microsoft.com/office/officeart/2005/8/layout/vList2"/>
    <dgm:cxn modelId="{96EEAC47-8CC9-401F-ACB3-E7DBABFE5CF0}" srcId="{88B1AADF-915F-40D5-A35F-F7DC76F3C30B}" destId="{5D5DACBC-EF6A-4CE9-A530-EE213DBF75D0}" srcOrd="1" destOrd="0" parTransId="{2614A854-8871-4FC1-B9B3-0A0DDC396EFD}" sibTransId="{04EAD613-1ADE-435C-9682-46B7A93A235B}"/>
    <dgm:cxn modelId="{51111F6F-4B17-4A6B-9893-EF11B2AFBF4A}" type="presOf" srcId="{22AA9551-29B7-4934-886A-49A4FDB49173}" destId="{DAEF5283-9945-4F57-AA80-0C39F46FB6DA}" srcOrd="0" destOrd="0" presId="urn:microsoft.com/office/officeart/2005/8/layout/vList2"/>
    <dgm:cxn modelId="{B98B3E78-144E-46A2-91BA-3FDDE82E1831}" type="presOf" srcId="{5D5DACBC-EF6A-4CE9-A530-EE213DBF75D0}" destId="{B7C349A9-EE14-4991-8879-557DF221883B}" srcOrd="0" destOrd="1" presId="urn:microsoft.com/office/officeart/2005/8/layout/vList2"/>
    <dgm:cxn modelId="{EA45F680-4E8E-4AF4-BC79-9F2DEA025CB8}" srcId="{88B1AADF-915F-40D5-A35F-F7DC76F3C30B}" destId="{A89A2260-70B2-48D5-AFA1-AC41B59EB3B2}" srcOrd="0" destOrd="0" parTransId="{94ADCD23-4913-45D7-BF67-5475697DF5DA}" sibTransId="{28CA6F40-DBAF-4A9D-B301-7627F64E4E4C}"/>
    <dgm:cxn modelId="{F7126087-2B60-4AC8-931C-EDDF8583D292}" type="presOf" srcId="{A89A2260-70B2-48D5-AFA1-AC41B59EB3B2}" destId="{B7C349A9-EE14-4991-8879-557DF221883B}" srcOrd="0" destOrd="0" presId="urn:microsoft.com/office/officeart/2005/8/layout/vList2"/>
    <dgm:cxn modelId="{6F2A5CB0-0E8B-42FE-AEDF-48EF5FD3017B}" type="presOf" srcId="{C890CCA6-1D67-4307-A7B7-DFE3AE6E75C4}" destId="{B7C349A9-EE14-4991-8879-557DF221883B}" srcOrd="0" destOrd="2" presId="urn:microsoft.com/office/officeart/2005/8/layout/vList2"/>
    <dgm:cxn modelId="{5A9D614C-6FCF-497F-ACF5-D80F7AC06485}" type="presParOf" srcId="{68B3CAE5-1043-4974-BF69-109829FDB1D5}" destId="{DAEF5283-9945-4F57-AA80-0C39F46FB6DA}" srcOrd="0" destOrd="0" presId="urn:microsoft.com/office/officeart/2005/8/layout/vList2"/>
    <dgm:cxn modelId="{142A5011-FD77-4533-A522-E8DD16010EB9}" type="presParOf" srcId="{68B3CAE5-1043-4974-BF69-109829FDB1D5}" destId="{810DB3EA-2E01-461C-97EE-084A1B186681}" srcOrd="1" destOrd="0" presId="urn:microsoft.com/office/officeart/2005/8/layout/vList2"/>
    <dgm:cxn modelId="{43A4CBAD-6DA7-47DD-9EFB-AEC962537DD2}" type="presParOf" srcId="{68B3CAE5-1043-4974-BF69-109829FDB1D5}" destId="{2872FAA7-3E44-4635-A496-C808540959CE}" srcOrd="2" destOrd="0" presId="urn:microsoft.com/office/officeart/2005/8/layout/vList2"/>
    <dgm:cxn modelId="{0D0E48F7-B487-45E9-9417-D3A1A3516706}" type="presParOf" srcId="{68B3CAE5-1043-4974-BF69-109829FDB1D5}" destId="{B7C349A9-EE14-4991-8879-557DF221883B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53FD4B18-D889-4515-B053-8B5F36F91DD0}" type="doc">
      <dgm:prSet loTypeId="urn:microsoft.com/office/officeart/2005/8/layout/process4" loCatId="process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D8018E9-E3EA-44F8-90FF-AAD34DC3B3C5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400" dirty="0">
              <a:latin typeface="Avenir Book" panose="02000503020000020003" pitchFamily="2" charset="0"/>
            </a:rPr>
            <a:t>CRIB locations provide a welcoming, safe, child-friendly, and -focused environment designed to meet a child’s immediate needs and mitigate the trauma of being removed from the home. </a:t>
          </a:r>
        </a:p>
      </dgm:t>
    </dgm:pt>
    <dgm:pt modelId="{B7825F2E-56EB-45A1-B6BB-5A426CFDAC0E}" type="parTrans" cxnId="{6E86C69A-9B6D-4E93-8903-2D5D869212AE}">
      <dgm:prSet/>
      <dgm:spPr/>
      <dgm:t>
        <a:bodyPr/>
        <a:lstStyle/>
        <a:p>
          <a:endParaRPr lang="en-US"/>
        </a:p>
      </dgm:t>
    </dgm:pt>
    <dgm:pt modelId="{D093C299-CE13-4758-962A-7856519AB0CF}" type="sibTrans" cxnId="{6E86C69A-9B6D-4E93-8903-2D5D869212AE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32FC4408-ABAB-4D52-AB54-B0E03150475A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400" dirty="0">
              <a:latin typeface="Avenir Book" panose="02000503020000020003" pitchFamily="2" charset="0"/>
            </a:rPr>
            <a:t>CRIB services are available to assist CPI during the removal process as a </a:t>
          </a:r>
          <a:r>
            <a:rPr lang="en-US" sz="2400" i="1" dirty="0">
              <a:latin typeface="Avenir Book" panose="02000503020000020003" pitchFamily="2" charset="0"/>
            </a:rPr>
            <a:t>joint response </a:t>
          </a:r>
          <a:r>
            <a:rPr lang="en-US" sz="2400" dirty="0">
              <a:latin typeface="Avenir Book" panose="02000503020000020003" pitchFamily="2" charset="0"/>
            </a:rPr>
            <a:t>in the community (as early as requested by DCF).</a:t>
          </a:r>
          <a:r>
            <a:rPr lang="en-US" sz="2800" dirty="0">
              <a:latin typeface="Avenir Book" panose="02000503020000020003" pitchFamily="2" charset="0"/>
            </a:rPr>
            <a:t>   </a:t>
          </a:r>
        </a:p>
      </dgm:t>
    </dgm:pt>
    <dgm:pt modelId="{BCB4FAD9-11FF-4A84-A9FE-103FB45F5466}" type="parTrans" cxnId="{EC10B7C2-EE5B-4AD2-8947-E9D1E2942E3D}">
      <dgm:prSet/>
      <dgm:spPr/>
      <dgm:t>
        <a:bodyPr/>
        <a:lstStyle/>
        <a:p>
          <a:endParaRPr lang="en-US"/>
        </a:p>
      </dgm:t>
    </dgm:pt>
    <dgm:pt modelId="{23071D12-D010-463F-BAFC-66978F742142}" type="sibTrans" cxnId="{EC10B7C2-EE5B-4AD2-8947-E9D1E2942E3D}">
      <dgm:prSet/>
      <dgm:spPr/>
      <dgm:t>
        <a:bodyPr/>
        <a:lstStyle/>
        <a:p>
          <a:endParaRPr lang="en-US"/>
        </a:p>
      </dgm:t>
    </dgm:pt>
    <dgm:pt modelId="{A654787B-71B9-4F62-BECF-46FEC3F353AB}" type="pres">
      <dgm:prSet presAssocID="{53FD4B18-D889-4515-B053-8B5F36F91DD0}" presName="Name0" presStyleCnt="0">
        <dgm:presLayoutVars>
          <dgm:dir/>
          <dgm:animLvl val="lvl"/>
          <dgm:resizeHandles val="exact"/>
        </dgm:presLayoutVars>
      </dgm:prSet>
      <dgm:spPr/>
    </dgm:pt>
    <dgm:pt modelId="{03437D74-97DB-4D96-8A27-EA66E1E5E1C9}" type="pres">
      <dgm:prSet presAssocID="{32FC4408-ABAB-4D52-AB54-B0E03150475A}" presName="boxAndChildren" presStyleCnt="0"/>
      <dgm:spPr/>
    </dgm:pt>
    <dgm:pt modelId="{085BCEF4-7F07-4E28-875D-CA96240E65C1}" type="pres">
      <dgm:prSet presAssocID="{32FC4408-ABAB-4D52-AB54-B0E03150475A}" presName="parentTextBox" presStyleLbl="node1" presStyleIdx="0" presStyleCnt="2"/>
      <dgm:spPr/>
    </dgm:pt>
    <dgm:pt modelId="{8CA4D8AA-B16D-42B6-99F8-80253A066EC4}" type="pres">
      <dgm:prSet presAssocID="{D093C299-CE13-4758-962A-7856519AB0CF}" presName="sp" presStyleCnt="0"/>
      <dgm:spPr/>
    </dgm:pt>
    <dgm:pt modelId="{86F61E5D-E0E7-4229-979D-3C74037EBDD4}" type="pres">
      <dgm:prSet presAssocID="{BD8018E9-E3EA-44F8-90FF-AAD34DC3B3C5}" presName="arrowAndChildren" presStyleCnt="0"/>
      <dgm:spPr/>
    </dgm:pt>
    <dgm:pt modelId="{2786F6D3-853B-4D9F-B2CC-6A086D39C412}" type="pres">
      <dgm:prSet presAssocID="{BD8018E9-E3EA-44F8-90FF-AAD34DC3B3C5}" presName="parentTextArrow" presStyleLbl="node1" presStyleIdx="1" presStyleCnt="2"/>
      <dgm:spPr/>
    </dgm:pt>
  </dgm:ptLst>
  <dgm:cxnLst>
    <dgm:cxn modelId="{2198FF00-22B8-4DE6-834C-F7BDEF2CB7B2}" type="presOf" srcId="{53FD4B18-D889-4515-B053-8B5F36F91DD0}" destId="{A654787B-71B9-4F62-BECF-46FEC3F353AB}" srcOrd="0" destOrd="0" presId="urn:microsoft.com/office/officeart/2005/8/layout/process4"/>
    <dgm:cxn modelId="{5CBE0E95-3240-4731-B046-279CD9633AE3}" type="presOf" srcId="{32FC4408-ABAB-4D52-AB54-B0E03150475A}" destId="{085BCEF4-7F07-4E28-875D-CA96240E65C1}" srcOrd="0" destOrd="0" presId="urn:microsoft.com/office/officeart/2005/8/layout/process4"/>
    <dgm:cxn modelId="{6E86C69A-9B6D-4E93-8903-2D5D869212AE}" srcId="{53FD4B18-D889-4515-B053-8B5F36F91DD0}" destId="{BD8018E9-E3EA-44F8-90FF-AAD34DC3B3C5}" srcOrd="0" destOrd="0" parTransId="{B7825F2E-56EB-45A1-B6BB-5A426CFDAC0E}" sibTransId="{D093C299-CE13-4758-962A-7856519AB0CF}"/>
    <dgm:cxn modelId="{EC10B7C2-EE5B-4AD2-8947-E9D1E2942E3D}" srcId="{53FD4B18-D889-4515-B053-8B5F36F91DD0}" destId="{32FC4408-ABAB-4D52-AB54-B0E03150475A}" srcOrd="1" destOrd="0" parTransId="{BCB4FAD9-11FF-4A84-A9FE-103FB45F5466}" sibTransId="{23071D12-D010-463F-BAFC-66978F742142}"/>
    <dgm:cxn modelId="{8B4B36E0-6DE9-4D11-BDD6-171552282AA4}" type="presOf" srcId="{BD8018E9-E3EA-44F8-90FF-AAD34DC3B3C5}" destId="{2786F6D3-853B-4D9F-B2CC-6A086D39C412}" srcOrd="0" destOrd="0" presId="urn:microsoft.com/office/officeart/2005/8/layout/process4"/>
    <dgm:cxn modelId="{3EF8CC49-9BD5-4EDA-94F9-2BFF11EEA7A2}" type="presParOf" srcId="{A654787B-71B9-4F62-BECF-46FEC3F353AB}" destId="{03437D74-97DB-4D96-8A27-EA66E1E5E1C9}" srcOrd="0" destOrd="0" presId="urn:microsoft.com/office/officeart/2005/8/layout/process4"/>
    <dgm:cxn modelId="{6656B3AB-5906-44CD-91EF-09052060BECE}" type="presParOf" srcId="{03437D74-97DB-4D96-8A27-EA66E1E5E1C9}" destId="{085BCEF4-7F07-4E28-875D-CA96240E65C1}" srcOrd="0" destOrd="0" presId="urn:microsoft.com/office/officeart/2005/8/layout/process4"/>
    <dgm:cxn modelId="{94505618-89F1-40E2-A550-03B13E3D0A12}" type="presParOf" srcId="{A654787B-71B9-4F62-BECF-46FEC3F353AB}" destId="{8CA4D8AA-B16D-42B6-99F8-80253A066EC4}" srcOrd="1" destOrd="0" presId="urn:microsoft.com/office/officeart/2005/8/layout/process4"/>
    <dgm:cxn modelId="{7A63F330-D83D-4D81-BBE1-AD6C28A3C1DA}" type="presParOf" srcId="{A654787B-71B9-4F62-BECF-46FEC3F353AB}" destId="{86F61E5D-E0E7-4229-979D-3C74037EBDD4}" srcOrd="2" destOrd="0" presId="urn:microsoft.com/office/officeart/2005/8/layout/process4"/>
    <dgm:cxn modelId="{5D4203E7-C832-44F9-9A22-D6119F88E8F4}" type="presParOf" srcId="{86F61E5D-E0E7-4229-979D-3C74037EBDD4}" destId="{2786F6D3-853B-4D9F-B2CC-6A086D39C412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38A689EB-D617-4E97-9EAC-2525CD16E682}" type="doc">
      <dgm:prSet loTypeId="urn:microsoft.com/office/officeart/2018/5/layout/IconCircle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CC11FBF-95D1-4F3A-AA42-3A813077E8D8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dirty="0">
              <a:latin typeface="Avenir Book" panose="02000503020000020003" pitchFamily="2" charset="0"/>
            </a:rPr>
            <a:t>Food </a:t>
          </a:r>
        </a:p>
      </dgm:t>
    </dgm:pt>
    <dgm:pt modelId="{7DFD4C25-B98A-405E-AC6E-8D2187705F52}" type="parTrans" cxnId="{2C52338B-905A-4D96-85DE-0B83F98430BA}">
      <dgm:prSet/>
      <dgm:spPr/>
      <dgm:t>
        <a:bodyPr/>
        <a:lstStyle/>
        <a:p>
          <a:endParaRPr lang="en-US"/>
        </a:p>
      </dgm:t>
    </dgm:pt>
    <dgm:pt modelId="{88FD30EA-EF33-45B5-A8CE-3065F4187C42}" type="sibTrans" cxnId="{2C52338B-905A-4D96-85DE-0B83F98430BA}">
      <dgm:prSet/>
      <dgm:spPr/>
      <dgm:t>
        <a:bodyPr/>
        <a:lstStyle/>
        <a:p>
          <a:endParaRPr lang="en-US"/>
        </a:p>
      </dgm:t>
    </dgm:pt>
    <dgm:pt modelId="{609B9590-2FB9-4927-A8FA-599B1DD23FD1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dirty="0">
              <a:latin typeface="Avenir Book" panose="02000503020000020003" pitchFamily="2" charset="0"/>
            </a:rPr>
            <a:t>Activities (Toys, Board games, books)</a:t>
          </a:r>
        </a:p>
      </dgm:t>
    </dgm:pt>
    <dgm:pt modelId="{F2DB34E8-6432-47FC-855E-9358A793CE52}" type="parTrans" cxnId="{8B519B5C-E1FB-4D43-AD48-37A558105AB9}">
      <dgm:prSet/>
      <dgm:spPr/>
      <dgm:t>
        <a:bodyPr/>
        <a:lstStyle/>
        <a:p>
          <a:endParaRPr lang="en-US"/>
        </a:p>
      </dgm:t>
    </dgm:pt>
    <dgm:pt modelId="{D1A2B09A-8D96-49E4-8B28-1D3AE317711E}" type="sibTrans" cxnId="{8B519B5C-E1FB-4D43-AD48-37A558105AB9}">
      <dgm:prSet/>
      <dgm:spPr/>
      <dgm:t>
        <a:bodyPr/>
        <a:lstStyle/>
        <a:p>
          <a:endParaRPr lang="en-US"/>
        </a:p>
      </dgm:t>
    </dgm:pt>
    <dgm:pt modelId="{EB52B4B8-0372-476F-B46E-BB8FB38594A8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dirty="0">
              <a:latin typeface="Avenir Book" panose="02000503020000020003" pitchFamily="2" charset="0"/>
            </a:rPr>
            <a:t>Television</a:t>
          </a:r>
        </a:p>
      </dgm:t>
    </dgm:pt>
    <dgm:pt modelId="{39916242-7A56-4F8D-B741-7362D3533F11}" type="parTrans" cxnId="{C0418691-8C75-46DA-9149-D685CA817687}">
      <dgm:prSet/>
      <dgm:spPr/>
      <dgm:t>
        <a:bodyPr/>
        <a:lstStyle/>
        <a:p>
          <a:endParaRPr lang="en-US"/>
        </a:p>
      </dgm:t>
    </dgm:pt>
    <dgm:pt modelId="{134DD9D5-8ADB-4828-A2D3-325465224380}" type="sibTrans" cxnId="{C0418691-8C75-46DA-9149-D685CA817687}">
      <dgm:prSet/>
      <dgm:spPr/>
      <dgm:t>
        <a:bodyPr/>
        <a:lstStyle/>
        <a:p>
          <a:endParaRPr lang="en-US"/>
        </a:p>
      </dgm:t>
    </dgm:pt>
    <dgm:pt modelId="{6A9F632C-83A7-412D-9B8B-75E1A876552B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dirty="0">
              <a:latin typeface="Avenir Book" panose="02000503020000020003" pitchFamily="2" charset="0"/>
            </a:rPr>
            <a:t>Beds</a:t>
          </a:r>
        </a:p>
      </dgm:t>
    </dgm:pt>
    <dgm:pt modelId="{CE78AFFC-6DB2-432A-883F-09EF97809E75}" type="parTrans" cxnId="{76948895-0F1C-4CB1-85D4-F02B35A14359}">
      <dgm:prSet/>
      <dgm:spPr/>
      <dgm:t>
        <a:bodyPr/>
        <a:lstStyle/>
        <a:p>
          <a:endParaRPr lang="en-US"/>
        </a:p>
      </dgm:t>
    </dgm:pt>
    <dgm:pt modelId="{EEF23E9F-DFBC-4127-9FAA-D66776777382}" type="sibTrans" cxnId="{76948895-0F1C-4CB1-85D4-F02B35A14359}">
      <dgm:prSet/>
      <dgm:spPr/>
      <dgm:t>
        <a:bodyPr/>
        <a:lstStyle/>
        <a:p>
          <a:endParaRPr lang="en-US"/>
        </a:p>
      </dgm:t>
    </dgm:pt>
    <dgm:pt modelId="{B2A8D0A2-CE80-4ED3-81B3-6CE7C77872DE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dirty="0">
              <a:latin typeface="Avenir Book" panose="02000503020000020003" pitchFamily="2" charset="0"/>
            </a:rPr>
            <a:t>Recreation Area </a:t>
          </a:r>
        </a:p>
      </dgm:t>
    </dgm:pt>
    <dgm:pt modelId="{4EC2349E-7CAB-4414-BDE1-FFC1477592CE}" type="parTrans" cxnId="{9D3024E7-118E-44AB-A9E6-AEDAD4CEB311}">
      <dgm:prSet/>
      <dgm:spPr/>
      <dgm:t>
        <a:bodyPr/>
        <a:lstStyle/>
        <a:p>
          <a:endParaRPr lang="en-US"/>
        </a:p>
      </dgm:t>
    </dgm:pt>
    <dgm:pt modelId="{00A37046-48DB-4E6B-B19B-5E8A57253506}" type="sibTrans" cxnId="{9D3024E7-118E-44AB-A9E6-AEDAD4CEB311}">
      <dgm:prSet/>
      <dgm:spPr/>
      <dgm:t>
        <a:bodyPr/>
        <a:lstStyle/>
        <a:p>
          <a:endParaRPr lang="en-US"/>
        </a:p>
      </dgm:t>
    </dgm:pt>
    <dgm:pt modelId="{CB3A12A8-E989-46A6-BDD2-F050E65BF348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dirty="0">
              <a:latin typeface="Avenir Book" panose="02000503020000020003" pitchFamily="2" charset="0"/>
            </a:rPr>
            <a:t>Showers</a:t>
          </a:r>
        </a:p>
      </dgm:t>
    </dgm:pt>
    <dgm:pt modelId="{D56EE2C6-E100-40C6-84D4-5A7942E8F177}" type="parTrans" cxnId="{75472BB3-79F3-4AFA-A06B-6D4EE7D3C3D3}">
      <dgm:prSet/>
      <dgm:spPr/>
      <dgm:t>
        <a:bodyPr/>
        <a:lstStyle/>
        <a:p>
          <a:endParaRPr lang="en-US"/>
        </a:p>
      </dgm:t>
    </dgm:pt>
    <dgm:pt modelId="{9709F6DF-3DFE-487C-9416-2D441B08C64B}" type="sibTrans" cxnId="{75472BB3-79F3-4AFA-A06B-6D4EE7D3C3D3}">
      <dgm:prSet/>
      <dgm:spPr/>
      <dgm:t>
        <a:bodyPr/>
        <a:lstStyle/>
        <a:p>
          <a:endParaRPr lang="en-US"/>
        </a:p>
      </dgm:t>
    </dgm:pt>
    <dgm:pt modelId="{F34B86C9-5A76-4B9F-96EF-B1A3412A18F1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dirty="0">
              <a:latin typeface="Avenir Book" panose="02000503020000020003" pitchFamily="2" charset="0"/>
            </a:rPr>
            <a:t>Support Staff</a:t>
          </a:r>
        </a:p>
      </dgm:t>
    </dgm:pt>
    <dgm:pt modelId="{C30AD09B-B4CB-49DE-887C-859C17E3A151}" type="parTrans" cxnId="{D00D74C9-C19F-494D-B302-EDC5925ADDEB}">
      <dgm:prSet/>
      <dgm:spPr/>
      <dgm:t>
        <a:bodyPr/>
        <a:lstStyle/>
        <a:p>
          <a:endParaRPr lang="en-US"/>
        </a:p>
      </dgm:t>
    </dgm:pt>
    <dgm:pt modelId="{0BD01E93-942C-456D-8E0A-3FA66533A54A}" type="sibTrans" cxnId="{D00D74C9-C19F-494D-B302-EDC5925ADDEB}">
      <dgm:prSet/>
      <dgm:spPr/>
      <dgm:t>
        <a:bodyPr/>
        <a:lstStyle/>
        <a:p>
          <a:endParaRPr lang="en-US"/>
        </a:p>
      </dgm:t>
    </dgm:pt>
    <dgm:pt modelId="{096EE514-F35E-4169-BCF5-81CF84F28F01}" type="pres">
      <dgm:prSet presAssocID="{38A689EB-D617-4E97-9EAC-2525CD16E682}" presName="root" presStyleCnt="0">
        <dgm:presLayoutVars>
          <dgm:dir/>
          <dgm:resizeHandles val="exact"/>
        </dgm:presLayoutVars>
      </dgm:prSet>
      <dgm:spPr/>
    </dgm:pt>
    <dgm:pt modelId="{3F604F86-77C4-4EC5-BFAB-EBA7A0862BB4}" type="pres">
      <dgm:prSet presAssocID="{9CC11FBF-95D1-4F3A-AA42-3A813077E8D8}" presName="compNode" presStyleCnt="0"/>
      <dgm:spPr/>
    </dgm:pt>
    <dgm:pt modelId="{1D9A9320-3B4B-4396-BC85-D3C5DEF671D3}" type="pres">
      <dgm:prSet presAssocID="{9CC11FBF-95D1-4F3A-AA42-3A813077E8D8}" presName="iconBgRect" presStyleLbl="bgShp" presStyleIdx="0" presStyleCnt="7"/>
      <dgm:spPr/>
    </dgm:pt>
    <dgm:pt modelId="{EDDAD569-00AA-481B-9D9C-6B1258FBC716}" type="pres">
      <dgm:prSet presAssocID="{9CC11FBF-95D1-4F3A-AA42-3A813077E8D8}" presName="iconRect" presStyleLbl="node1" presStyleIdx="0" presStyleCnt="7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ake"/>
        </a:ext>
      </dgm:extLst>
    </dgm:pt>
    <dgm:pt modelId="{10668904-3CB3-413D-8AC9-F8F830E9A168}" type="pres">
      <dgm:prSet presAssocID="{9CC11FBF-95D1-4F3A-AA42-3A813077E8D8}" presName="spaceRect" presStyleCnt="0"/>
      <dgm:spPr/>
    </dgm:pt>
    <dgm:pt modelId="{05A45C3F-24E3-4D2D-91CB-144B3D6F1260}" type="pres">
      <dgm:prSet presAssocID="{9CC11FBF-95D1-4F3A-AA42-3A813077E8D8}" presName="textRect" presStyleLbl="revTx" presStyleIdx="0" presStyleCnt="7">
        <dgm:presLayoutVars>
          <dgm:chMax val="1"/>
          <dgm:chPref val="1"/>
        </dgm:presLayoutVars>
      </dgm:prSet>
      <dgm:spPr/>
    </dgm:pt>
    <dgm:pt modelId="{1511CA9B-AC0F-479A-A34F-D3E7D06C7EDB}" type="pres">
      <dgm:prSet presAssocID="{88FD30EA-EF33-45B5-A8CE-3065F4187C42}" presName="sibTrans" presStyleCnt="0"/>
      <dgm:spPr/>
    </dgm:pt>
    <dgm:pt modelId="{4C8815FB-84C0-486F-BFF6-F7E1105B162F}" type="pres">
      <dgm:prSet presAssocID="{609B9590-2FB9-4927-A8FA-599B1DD23FD1}" presName="compNode" presStyleCnt="0"/>
      <dgm:spPr/>
    </dgm:pt>
    <dgm:pt modelId="{F5850804-0FA9-4E80-B49B-A0CADBDE6E44}" type="pres">
      <dgm:prSet presAssocID="{609B9590-2FB9-4927-A8FA-599B1DD23FD1}" presName="iconBgRect" presStyleLbl="bgShp" presStyleIdx="1" presStyleCnt="7"/>
      <dgm:spPr/>
    </dgm:pt>
    <dgm:pt modelId="{43EA0FD1-8922-4864-A8C5-8F9562F26EFA}" type="pres">
      <dgm:prSet presAssocID="{609B9590-2FB9-4927-A8FA-599B1DD23FD1}" presName="iconRect" presStyleLbl="node1" presStyleIdx="1" presStyleCnt="7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uzzle"/>
        </a:ext>
      </dgm:extLst>
    </dgm:pt>
    <dgm:pt modelId="{1CE8D79B-68EB-42AF-88CB-C31BA16BD317}" type="pres">
      <dgm:prSet presAssocID="{609B9590-2FB9-4927-A8FA-599B1DD23FD1}" presName="spaceRect" presStyleCnt="0"/>
      <dgm:spPr/>
    </dgm:pt>
    <dgm:pt modelId="{CAD2D9D5-0C0E-49C0-B8EC-AA619EBB9758}" type="pres">
      <dgm:prSet presAssocID="{609B9590-2FB9-4927-A8FA-599B1DD23FD1}" presName="textRect" presStyleLbl="revTx" presStyleIdx="1" presStyleCnt="7">
        <dgm:presLayoutVars>
          <dgm:chMax val="1"/>
          <dgm:chPref val="1"/>
        </dgm:presLayoutVars>
      </dgm:prSet>
      <dgm:spPr/>
    </dgm:pt>
    <dgm:pt modelId="{255A2DCA-8F3F-4853-B0C3-4139867959D9}" type="pres">
      <dgm:prSet presAssocID="{D1A2B09A-8D96-49E4-8B28-1D3AE317711E}" presName="sibTrans" presStyleCnt="0"/>
      <dgm:spPr/>
    </dgm:pt>
    <dgm:pt modelId="{C0D2F723-FD2B-4B53-BB5C-5DC2FFD55DA9}" type="pres">
      <dgm:prSet presAssocID="{EB52B4B8-0372-476F-B46E-BB8FB38594A8}" presName="compNode" presStyleCnt="0"/>
      <dgm:spPr/>
    </dgm:pt>
    <dgm:pt modelId="{36FAD5B5-5F4A-4781-B240-129C7E332FCF}" type="pres">
      <dgm:prSet presAssocID="{EB52B4B8-0372-476F-B46E-BB8FB38594A8}" presName="iconBgRect" presStyleLbl="bgShp" presStyleIdx="2" presStyleCnt="7"/>
      <dgm:spPr/>
    </dgm:pt>
    <dgm:pt modelId="{C3960A5D-DD06-4380-AF66-0DB4DB17A498}" type="pres">
      <dgm:prSet presAssocID="{EB52B4B8-0372-476F-B46E-BB8FB38594A8}" presName="iconRect" presStyleLbl="node1" presStyleIdx="2" presStyleCnt="7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Television"/>
        </a:ext>
      </dgm:extLst>
    </dgm:pt>
    <dgm:pt modelId="{F80BB6DC-F97B-45EF-823D-D02B7FE3620B}" type="pres">
      <dgm:prSet presAssocID="{EB52B4B8-0372-476F-B46E-BB8FB38594A8}" presName="spaceRect" presStyleCnt="0"/>
      <dgm:spPr/>
    </dgm:pt>
    <dgm:pt modelId="{25A78DE2-67FC-4711-95D9-03FD961D5591}" type="pres">
      <dgm:prSet presAssocID="{EB52B4B8-0372-476F-B46E-BB8FB38594A8}" presName="textRect" presStyleLbl="revTx" presStyleIdx="2" presStyleCnt="7">
        <dgm:presLayoutVars>
          <dgm:chMax val="1"/>
          <dgm:chPref val="1"/>
        </dgm:presLayoutVars>
      </dgm:prSet>
      <dgm:spPr/>
    </dgm:pt>
    <dgm:pt modelId="{3B72EC66-E7FF-4675-B349-B0B31CE18FF2}" type="pres">
      <dgm:prSet presAssocID="{134DD9D5-8ADB-4828-A2D3-325465224380}" presName="sibTrans" presStyleCnt="0"/>
      <dgm:spPr/>
    </dgm:pt>
    <dgm:pt modelId="{ED470646-EE71-46CF-9062-22C4E65FD3BF}" type="pres">
      <dgm:prSet presAssocID="{6A9F632C-83A7-412D-9B8B-75E1A876552B}" presName="compNode" presStyleCnt="0"/>
      <dgm:spPr/>
    </dgm:pt>
    <dgm:pt modelId="{501FC9A5-AEB2-4369-A492-B791C2966E38}" type="pres">
      <dgm:prSet presAssocID="{6A9F632C-83A7-412D-9B8B-75E1A876552B}" presName="iconBgRect" presStyleLbl="bgShp" presStyleIdx="3" presStyleCnt="7"/>
      <dgm:spPr/>
    </dgm:pt>
    <dgm:pt modelId="{476DB722-6E86-4ED5-81AE-3199DF802D11}" type="pres">
      <dgm:prSet presAssocID="{6A9F632C-83A7-412D-9B8B-75E1A876552B}" presName="iconRect" presStyleLbl="node1" presStyleIdx="3" presStyleCnt="7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ed"/>
        </a:ext>
      </dgm:extLst>
    </dgm:pt>
    <dgm:pt modelId="{7F2513EE-A7ED-4BC5-AC14-3EE90A9AF604}" type="pres">
      <dgm:prSet presAssocID="{6A9F632C-83A7-412D-9B8B-75E1A876552B}" presName="spaceRect" presStyleCnt="0"/>
      <dgm:spPr/>
    </dgm:pt>
    <dgm:pt modelId="{FC226621-FC62-445C-8D87-1218772C837B}" type="pres">
      <dgm:prSet presAssocID="{6A9F632C-83A7-412D-9B8B-75E1A876552B}" presName="textRect" presStyleLbl="revTx" presStyleIdx="3" presStyleCnt="7">
        <dgm:presLayoutVars>
          <dgm:chMax val="1"/>
          <dgm:chPref val="1"/>
        </dgm:presLayoutVars>
      </dgm:prSet>
      <dgm:spPr/>
    </dgm:pt>
    <dgm:pt modelId="{9FDFBB91-FE85-411B-B524-220F4CB70038}" type="pres">
      <dgm:prSet presAssocID="{EEF23E9F-DFBC-4127-9FAA-D66776777382}" presName="sibTrans" presStyleCnt="0"/>
      <dgm:spPr/>
    </dgm:pt>
    <dgm:pt modelId="{4CED3963-CE41-446B-8A35-8673379817C2}" type="pres">
      <dgm:prSet presAssocID="{B2A8D0A2-CE80-4ED3-81B3-6CE7C77872DE}" presName="compNode" presStyleCnt="0"/>
      <dgm:spPr/>
    </dgm:pt>
    <dgm:pt modelId="{11F7D443-A720-4822-917D-F6DE5C7CE1C4}" type="pres">
      <dgm:prSet presAssocID="{B2A8D0A2-CE80-4ED3-81B3-6CE7C77872DE}" presName="iconBgRect" presStyleLbl="bgShp" presStyleIdx="4" presStyleCnt="7"/>
      <dgm:spPr/>
    </dgm:pt>
    <dgm:pt modelId="{00DA9622-2D3A-4019-8EF1-51FF1148C8F3}" type="pres">
      <dgm:prSet presAssocID="{B2A8D0A2-CE80-4ED3-81B3-6CE7C77872DE}" presName="iconRect" presStyleLbl="node1" presStyleIdx="4" presStyleCnt="7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ark scene"/>
        </a:ext>
      </dgm:extLst>
    </dgm:pt>
    <dgm:pt modelId="{38BFB09A-0327-418B-931A-8E929EF8C056}" type="pres">
      <dgm:prSet presAssocID="{B2A8D0A2-CE80-4ED3-81B3-6CE7C77872DE}" presName="spaceRect" presStyleCnt="0"/>
      <dgm:spPr/>
    </dgm:pt>
    <dgm:pt modelId="{8BCD3F6D-7A7F-4335-B479-498805A946BD}" type="pres">
      <dgm:prSet presAssocID="{B2A8D0A2-CE80-4ED3-81B3-6CE7C77872DE}" presName="textRect" presStyleLbl="revTx" presStyleIdx="4" presStyleCnt="7">
        <dgm:presLayoutVars>
          <dgm:chMax val="1"/>
          <dgm:chPref val="1"/>
        </dgm:presLayoutVars>
      </dgm:prSet>
      <dgm:spPr/>
    </dgm:pt>
    <dgm:pt modelId="{5B0300BD-E731-46FA-9200-FF4C94A7D0B8}" type="pres">
      <dgm:prSet presAssocID="{00A37046-48DB-4E6B-B19B-5E8A57253506}" presName="sibTrans" presStyleCnt="0"/>
      <dgm:spPr/>
    </dgm:pt>
    <dgm:pt modelId="{55412B5F-F25A-44AD-9D05-D6F3171086A0}" type="pres">
      <dgm:prSet presAssocID="{CB3A12A8-E989-46A6-BDD2-F050E65BF348}" presName="compNode" presStyleCnt="0"/>
      <dgm:spPr/>
    </dgm:pt>
    <dgm:pt modelId="{1FA8A213-ECA9-40CE-B139-B98B99A67B65}" type="pres">
      <dgm:prSet presAssocID="{CB3A12A8-E989-46A6-BDD2-F050E65BF348}" presName="iconBgRect" presStyleLbl="bgShp" presStyleIdx="5" presStyleCnt="7"/>
      <dgm:spPr/>
    </dgm:pt>
    <dgm:pt modelId="{9F52AFB8-E8D2-4482-A71F-05FB80236F57}" type="pres">
      <dgm:prSet presAssocID="{CB3A12A8-E989-46A6-BDD2-F050E65BF348}" presName="iconRect" presStyleLbl="node1" presStyleIdx="5" presStyleCnt="7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hower"/>
        </a:ext>
      </dgm:extLst>
    </dgm:pt>
    <dgm:pt modelId="{5A41F2B7-5C6A-45D3-85FC-7AF253682D1A}" type="pres">
      <dgm:prSet presAssocID="{CB3A12A8-E989-46A6-BDD2-F050E65BF348}" presName="spaceRect" presStyleCnt="0"/>
      <dgm:spPr/>
    </dgm:pt>
    <dgm:pt modelId="{39E4FD04-1F87-4568-B8BD-823FEA7EF53D}" type="pres">
      <dgm:prSet presAssocID="{CB3A12A8-E989-46A6-BDD2-F050E65BF348}" presName="textRect" presStyleLbl="revTx" presStyleIdx="5" presStyleCnt="7">
        <dgm:presLayoutVars>
          <dgm:chMax val="1"/>
          <dgm:chPref val="1"/>
        </dgm:presLayoutVars>
      </dgm:prSet>
      <dgm:spPr/>
    </dgm:pt>
    <dgm:pt modelId="{DC2F5A04-63AE-47A1-9FC7-E6AF5D66D40C}" type="pres">
      <dgm:prSet presAssocID="{9709F6DF-3DFE-487C-9416-2D441B08C64B}" presName="sibTrans" presStyleCnt="0"/>
      <dgm:spPr/>
    </dgm:pt>
    <dgm:pt modelId="{DDCFF377-B0A8-4EEA-BCDC-2F1FF4566639}" type="pres">
      <dgm:prSet presAssocID="{F34B86C9-5A76-4B9F-96EF-B1A3412A18F1}" presName="compNode" presStyleCnt="0"/>
      <dgm:spPr/>
    </dgm:pt>
    <dgm:pt modelId="{7AFCBDB1-C1DA-4527-8305-33A7ACD3D6FD}" type="pres">
      <dgm:prSet presAssocID="{F34B86C9-5A76-4B9F-96EF-B1A3412A18F1}" presName="iconBgRect" presStyleLbl="bgShp" presStyleIdx="6" presStyleCnt="7"/>
      <dgm:spPr/>
    </dgm:pt>
    <dgm:pt modelId="{5B836160-2D5A-435A-A3B3-28F3C067E078}" type="pres">
      <dgm:prSet presAssocID="{F34B86C9-5A76-4B9F-96EF-B1A3412A18F1}" presName="iconRect" presStyleLbl="node1" presStyleIdx="6" presStyleCnt="7"/>
      <dgm:spPr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Group"/>
        </a:ext>
      </dgm:extLst>
    </dgm:pt>
    <dgm:pt modelId="{49B26CB7-4C08-4D19-87DB-8D7AC85C643B}" type="pres">
      <dgm:prSet presAssocID="{F34B86C9-5A76-4B9F-96EF-B1A3412A18F1}" presName="spaceRect" presStyleCnt="0"/>
      <dgm:spPr/>
    </dgm:pt>
    <dgm:pt modelId="{487FDFD0-DE95-41D6-8207-2BFAFE751130}" type="pres">
      <dgm:prSet presAssocID="{F34B86C9-5A76-4B9F-96EF-B1A3412A18F1}" presName="textRect" presStyleLbl="revTx" presStyleIdx="6" presStyleCnt="7">
        <dgm:presLayoutVars>
          <dgm:chMax val="1"/>
          <dgm:chPref val="1"/>
        </dgm:presLayoutVars>
      </dgm:prSet>
      <dgm:spPr/>
    </dgm:pt>
  </dgm:ptLst>
  <dgm:cxnLst>
    <dgm:cxn modelId="{0309362F-2EDB-4DAE-8CAF-6EA37DD8DFE6}" type="presOf" srcId="{6A9F632C-83A7-412D-9B8B-75E1A876552B}" destId="{FC226621-FC62-445C-8D87-1218772C837B}" srcOrd="0" destOrd="0" presId="urn:microsoft.com/office/officeart/2018/5/layout/IconCircleLabelList"/>
    <dgm:cxn modelId="{8B519B5C-E1FB-4D43-AD48-37A558105AB9}" srcId="{38A689EB-D617-4E97-9EAC-2525CD16E682}" destId="{609B9590-2FB9-4927-A8FA-599B1DD23FD1}" srcOrd="1" destOrd="0" parTransId="{F2DB34E8-6432-47FC-855E-9358A793CE52}" sibTransId="{D1A2B09A-8D96-49E4-8B28-1D3AE317711E}"/>
    <dgm:cxn modelId="{F0D9CE68-63F7-4BEF-A18D-7B849D9E37BE}" type="presOf" srcId="{38A689EB-D617-4E97-9EAC-2525CD16E682}" destId="{096EE514-F35E-4169-BCF5-81CF84F28F01}" srcOrd="0" destOrd="0" presId="urn:microsoft.com/office/officeart/2018/5/layout/IconCircleLabelList"/>
    <dgm:cxn modelId="{2C52338B-905A-4D96-85DE-0B83F98430BA}" srcId="{38A689EB-D617-4E97-9EAC-2525CD16E682}" destId="{9CC11FBF-95D1-4F3A-AA42-3A813077E8D8}" srcOrd="0" destOrd="0" parTransId="{7DFD4C25-B98A-405E-AC6E-8D2187705F52}" sibTransId="{88FD30EA-EF33-45B5-A8CE-3065F4187C42}"/>
    <dgm:cxn modelId="{C0418691-8C75-46DA-9149-D685CA817687}" srcId="{38A689EB-D617-4E97-9EAC-2525CD16E682}" destId="{EB52B4B8-0372-476F-B46E-BB8FB38594A8}" srcOrd="2" destOrd="0" parTransId="{39916242-7A56-4F8D-B741-7362D3533F11}" sibTransId="{134DD9D5-8ADB-4828-A2D3-325465224380}"/>
    <dgm:cxn modelId="{76948895-0F1C-4CB1-85D4-F02B35A14359}" srcId="{38A689EB-D617-4E97-9EAC-2525CD16E682}" destId="{6A9F632C-83A7-412D-9B8B-75E1A876552B}" srcOrd="3" destOrd="0" parTransId="{CE78AFFC-6DB2-432A-883F-09EF97809E75}" sibTransId="{EEF23E9F-DFBC-4127-9FAA-D66776777382}"/>
    <dgm:cxn modelId="{454CA896-DCE8-4546-940C-28807727EC3D}" type="presOf" srcId="{CB3A12A8-E989-46A6-BDD2-F050E65BF348}" destId="{39E4FD04-1F87-4568-B8BD-823FEA7EF53D}" srcOrd="0" destOrd="0" presId="urn:microsoft.com/office/officeart/2018/5/layout/IconCircleLabelList"/>
    <dgm:cxn modelId="{8FC958A5-AB61-4FD1-98D1-80FC74F68682}" type="presOf" srcId="{609B9590-2FB9-4927-A8FA-599B1DD23FD1}" destId="{CAD2D9D5-0C0E-49C0-B8EC-AA619EBB9758}" srcOrd="0" destOrd="0" presId="urn:microsoft.com/office/officeart/2018/5/layout/IconCircleLabelList"/>
    <dgm:cxn modelId="{CDDAB7AA-429E-446A-9EB5-479EF119D186}" type="presOf" srcId="{9CC11FBF-95D1-4F3A-AA42-3A813077E8D8}" destId="{05A45C3F-24E3-4D2D-91CB-144B3D6F1260}" srcOrd="0" destOrd="0" presId="urn:microsoft.com/office/officeart/2018/5/layout/IconCircleLabelList"/>
    <dgm:cxn modelId="{C01601AF-D20A-4416-AFAB-F2118FB3996A}" type="presOf" srcId="{B2A8D0A2-CE80-4ED3-81B3-6CE7C77872DE}" destId="{8BCD3F6D-7A7F-4335-B479-498805A946BD}" srcOrd="0" destOrd="0" presId="urn:microsoft.com/office/officeart/2018/5/layout/IconCircleLabelList"/>
    <dgm:cxn modelId="{75472BB3-79F3-4AFA-A06B-6D4EE7D3C3D3}" srcId="{38A689EB-D617-4E97-9EAC-2525CD16E682}" destId="{CB3A12A8-E989-46A6-BDD2-F050E65BF348}" srcOrd="5" destOrd="0" parTransId="{D56EE2C6-E100-40C6-84D4-5A7942E8F177}" sibTransId="{9709F6DF-3DFE-487C-9416-2D441B08C64B}"/>
    <dgm:cxn modelId="{8BC7CEBD-3546-4B04-ADC9-3B37260A6B14}" type="presOf" srcId="{F34B86C9-5A76-4B9F-96EF-B1A3412A18F1}" destId="{487FDFD0-DE95-41D6-8207-2BFAFE751130}" srcOrd="0" destOrd="0" presId="urn:microsoft.com/office/officeart/2018/5/layout/IconCircleLabelList"/>
    <dgm:cxn modelId="{D00D74C9-C19F-494D-B302-EDC5925ADDEB}" srcId="{38A689EB-D617-4E97-9EAC-2525CD16E682}" destId="{F34B86C9-5A76-4B9F-96EF-B1A3412A18F1}" srcOrd="6" destOrd="0" parTransId="{C30AD09B-B4CB-49DE-887C-859C17E3A151}" sibTransId="{0BD01E93-942C-456D-8E0A-3FA66533A54A}"/>
    <dgm:cxn modelId="{D3C8ECE3-BBE3-4732-BC48-025DFBC1EC72}" type="presOf" srcId="{EB52B4B8-0372-476F-B46E-BB8FB38594A8}" destId="{25A78DE2-67FC-4711-95D9-03FD961D5591}" srcOrd="0" destOrd="0" presId="urn:microsoft.com/office/officeart/2018/5/layout/IconCircleLabelList"/>
    <dgm:cxn modelId="{9D3024E7-118E-44AB-A9E6-AEDAD4CEB311}" srcId="{38A689EB-D617-4E97-9EAC-2525CD16E682}" destId="{B2A8D0A2-CE80-4ED3-81B3-6CE7C77872DE}" srcOrd="4" destOrd="0" parTransId="{4EC2349E-7CAB-4414-BDE1-FFC1477592CE}" sibTransId="{00A37046-48DB-4E6B-B19B-5E8A57253506}"/>
    <dgm:cxn modelId="{221F89FA-FF8F-47F5-95FE-F242FEBAA9DB}" type="presParOf" srcId="{096EE514-F35E-4169-BCF5-81CF84F28F01}" destId="{3F604F86-77C4-4EC5-BFAB-EBA7A0862BB4}" srcOrd="0" destOrd="0" presId="urn:microsoft.com/office/officeart/2018/5/layout/IconCircleLabelList"/>
    <dgm:cxn modelId="{7D0BDB13-0E27-4410-9AA1-A8869419FCE1}" type="presParOf" srcId="{3F604F86-77C4-4EC5-BFAB-EBA7A0862BB4}" destId="{1D9A9320-3B4B-4396-BC85-D3C5DEF671D3}" srcOrd="0" destOrd="0" presId="urn:microsoft.com/office/officeart/2018/5/layout/IconCircleLabelList"/>
    <dgm:cxn modelId="{9B13ACD3-039B-4A2B-8154-210A333FEF2F}" type="presParOf" srcId="{3F604F86-77C4-4EC5-BFAB-EBA7A0862BB4}" destId="{EDDAD569-00AA-481B-9D9C-6B1258FBC716}" srcOrd="1" destOrd="0" presId="urn:microsoft.com/office/officeart/2018/5/layout/IconCircleLabelList"/>
    <dgm:cxn modelId="{54C714F0-D74E-4BC7-9537-95888C317F6E}" type="presParOf" srcId="{3F604F86-77C4-4EC5-BFAB-EBA7A0862BB4}" destId="{10668904-3CB3-413D-8AC9-F8F830E9A168}" srcOrd="2" destOrd="0" presId="urn:microsoft.com/office/officeart/2018/5/layout/IconCircleLabelList"/>
    <dgm:cxn modelId="{E50DF8B2-1534-47A0-8C71-3DE126522F22}" type="presParOf" srcId="{3F604F86-77C4-4EC5-BFAB-EBA7A0862BB4}" destId="{05A45C3F-24E3-4D2D-91CB-144B3D6F1260}" srcOrd="3" destOrd="0" presId="urn:microsoft.com/office/officeart/2018/5/layout/IconCircleLabelList"/>
    <dgm:cxn modelId="{93CDF222-B56E-44B8-9416-BF3A6FEF813D}" type="presParOf" srcId="{096EE514-F35E-4169-BCF5-81CF84F28F01}" destId="{1511CA9B-AC0F-479A-A34F-D3E7D06C7EDB}" srcOrd="1" destOrd="0" presId="urn:microsoft.com/office/officeart/2018/5/layout/IconCircleLabelList"/>
    <dgm:cxn modelId="{30C184A1-A127-4FD6-ACF7-6C655FB00980}" type="presParOf" srcId="{096EE514-F35E-4169-BCF5-81CF84F28F01}" destId="{4C8815FB-84C0-486F-BFF6-F7E1105B162F}" srcOrd="2" destOrd="0" presId="urn:microsoft.com/office/officeart/2018/5/layout/IconCircleLabelList"/>
    <dgm:cxn modelId="{D32EFF56-7A56-4C10-8055-F15B56EAB273}" type="presParOf" srcId="{4C8815FB-84C0-486F-BFF6-F7E1105B162F}" destId="{F5850804-0FA9-4E80-B49B-A0CADBDE6E44}" srcOrd="0" destOrd="0" presId="urn:microsoft.com/office/officeart/2018/5/layout/IconCircleLabelList"/>
    <dgm:cxn modelId="{5DD01DAE-D2C2-4BFC-8608-AD70137A3DD2}" type="presParOf" srcId="{4C8815FB-84C0-486F-BFF6-F7E1105B162F}" destId="{43EA0FD1-8922-4864-A8C5-8F9562F26EFA}" srcOrd="1" destOrd="0" presId="urn:microsoft.com/office/officeart/2018/5/layout/IconCircleLabelList"/>
    <dgm:cxn modelId="{F9EF2EE3-26A9-4303-A81A-C48CA6B52B21}" type="presParOf" srcId="{4C8815FB-84C0-486F-BFF6-F7E1105B162F}" destId="{1CE8D79B-68EB-42AF-88CB-C31BA16BD317}" srcOrd="2" destOrd="0" presId="urn:microsoft.com/office/officeart/2018/5/layout/IconCircleLabelList"/>
    <dgm:cxn modelId="{98D64F2D-7BE2-4548-A9D2-C2C5E3A08B9C}" type="presParOf" srcId="{4C8815FB-84C0-486F-BFF6-F7E1105B162F}" destId="{CAD2D9D5-0C0E-49C0-B8EC-AA619EBB9758}" srcOrd="3" destOrd="0" presId="urn:microsoft.com/office/officeart/2018/5/layout/IconCircleLabelList"/>
    <dgm:cxn modelId="{8F52B305-F0D6-450E-8C8E-8E65E4BC188F}" type="presParOf" srcId="{096EE514-F35E-4169-BCF5-81CF84F28F01}" destId="{255A2DCA-8F3F-4853-B0C3-4139867959D9}" srcOrd="3" destOrd="0" presId="urn:microsoft.com/office/officeart/2018/5/layout/IconCircleLabelList"/>
    <dgm:cxn modelId="{52CE12CF-2B61-4A4B-8A45-B345D9B6EF81}" type="presParOf" srcId="{096EE514-F35E-4169-BCF5-81CF84F28F01}" destId="{C0D2F723-FD2B-4B53-BB5C-5DC2FFD55DA9}" srcOrd="4" destOrd="0" presId="urn:microsoft.com/office/officeart/2018/5/layout/IconCircleLabelList"/>
    <dgm:cxn modelId="{F25B3794-E75C-42A7-8E54-210363302C65}" type="presParOf" srcId="{C0D2F723-FD2B-4B53-BB5C-5DC2FFD55DA9}" destId="{36FAD5B5-5F4A-4781-B240-129C7E332FCF}" srcOrd="0" destOrd="0" presId="urn:microsoft.com/office/officeart/2018/5/layout/IconCircleLabelList"/>
    <dgm:cxn modelId="{3BEADD7F-4B74-4B84-B86F-0DBC43C0D5B9}" type="presParOf" srcId="{C0D2F723-FD2B-4B53-BB5C-5DC2FFD55DA9}" destId="{C3960A5D-DD06-4380-AF66-0DB4DB17A498}" srcOrd="1" destOrd="0" presId="urn:microsoft.com/office/officeart/2018/5/layout/IconCircleLabelList"/>
    <dgm:cxn modelId="{B9B2F6A2-C1E9-44F7-BCFB-7C1E32059A56}" type="presParOf" srcId="{C0D2F723-FD2B-4B53-BB5C-5DC2FFD55DA9}" destId="{F80BB6DC-F97B-45EF-823D-D02B7FE3620B}" srcOrd="2" destOrd="0" presId="urn:microsoft.com/office/officeart/2018/5/layout/IconCircleLabelList"/>
    <dgm:cxn modelId="{72C4CBB8-FA00-4C4E-B45C-0E9E14F8C1D6}" type="presParOf" srcId="{C0D2F723-FD2B-4B53-BB5C-5DC2FFD55DA9}" destId="{25A78DE2-67FC-4711-95D9-03FD961D5591}" srcOrd="3" destOrd="0" presId="urn:microsoft.com/office/officeart/2018/5/layout/IconCircleLabelList"/>
    <dgm:cxn modelId="{B763363D-FCDB-4593-B9EB-8F6913521CDF}" type="presParOf" srcId="{096EE514-F35E-4169-BCF5-81CF84F28F01}" destId="{3B72EC66-E7FF-4675-B349-B0B31CE18FF2}" srcOrd="5" destOrd="0" presId="urn:microsoft.com/office/officeart/2018/5/layout/IconCircleLabelList"/>
    <dgm:cxn modelId="{0D98B4F5-E91A-4FC0-9B0F-D00B54A961DB}" type="presParOf" srcId="{096EE514-F35E-4169-BCF5-81CF84F28F01}" destId="{ED470646-EE71-46CF-9062-22C4E65FD3BF}" srcOrd="6" destOrd="0" presId="urn:microsoft.com/office/officeart/2018/5/layout/IconCircleLabelList"/>
    <dgm:cxn modelId="{417A62F0-8720-4106-8C88-791F0652AED5}" type="presParOf" srcId="{ED470646-EE71-46CF-9062-22C4E65FD3BF}" destId="{501FC9A5-AEB2-4369-A492-B791C2966E38}" srcOrd="0" destOrd="0" presId="urn:microsoft.com/office/officeart/2018/5/layout/IconCircleLabelList"/>
    <dgm:cxn modelId="{B766D90E-0013-4007-B459-ED81FD0B2C5B}" type="presParOf" srcId="{ED470646-EE71-46CF-9062-22C4E65FD3BF}" destId="{476DB722-6E86-4ED5-81AE-3199DF802D11}" srcOrd="1" destOrd="0" presId="urn:microsoft.com/office/officeart/2018/5/layout/IconCircleLabelList"/>
    <dgm:cxn modelId="{391FFB3C-7BC9-438A-B811-29A618DBF6BB}" type="presParOf" srcId="{ED470646-EE71-46CF-9062-22C4E65FD3BF}" destId="{7F2513EE-A7ED-4BC5-AC14-3EE90A9AF604}" srcOrd="2" destOrd="0" presId="urn:microsoft.com/office/officeart/2018/5/layout/IconCircleLabelList"/>
    <dgm:cxn modelId="{86F8B73A-B3C4-46E3-91AC-EC173A81B932}" type="presParOf" srcId="{ED470646-EE71-46CF-9062-22C4E65FD3BF}" destId="{FC226621-FC62-445C-8D87-1218772C837B}" srcOrd="3" destOrd="0" presId="urn:microsoft.com/office/officeart/2018/5/layout/IconCircleLabelList"/>
    <dgm:cxn modelId="{270E50F5-34D3-4376-9902-CBB2DE493A02}" type="presParOf" srcId="{096EE514-F35E-4169-BCF5-81CF84F28F01}" destId="{9FDFBB91-FE85-411B-B524-220F4CB70038}" srcOrd="7" destOrd="0" presId="urn:microsoft.com/office/officeart/2018/5/layout/IconCircleLabelList"/>
    <dgm:cxn modelId="{41A38251-56E4-4657-BEFA-663DDD22CC39}" type="presParOf" srcId="{096EE514-F35E-4169-BCF5-81CF84F28F01}" destId="{4CED3963-CE41-446B-8A35-8673379817C2}" srcOrd="8" destOrd="0" presId="urn:microsoft.com/office/officeart/2018/5/layout/IconCircleLabelList"/>
    <dgm:cxn modelId="{7F884D4B-9217-45A9-B8AC-9509EE72FAFA}" type="presParOf" srcId="{4CED3963-CE41-446B-8A35-8673379817C2}" destId="{11F7D443-A720-4822-917D-F6DE5C7CE1C4}" srcOrd="0" destOrd="0" presId="urn:microsoft.com/office/officeart/2018/5/layout/IconCircleLabelList"/>
    <dgm:cxn modelId="{73845687-B30B-4EBE-9371-5FC99ACB427B}" type="presParOf" srcId="{4CED3963-CE41-446B-8A35-8673379817C2}" destId="{00DA9622-2D3A-4019-8EF1-51FF1148C8F3}" srcOrd="1" destOrd="0" presId="urn:microsoft.com/office/officeart/2018/5/layout/IconCircleLabelList"/>
    <dgm:cxn modelId="{9A29D28D-17E5-4012-8418-80C1DAF9629B}" type="presParOf" srcId="{4CED3963-CE41-446B-8A35-8673379817C2}" destId="{38BFB09A-0327-418B-931A-8E929EF8C056}" srcOrd="2" destOrd="0" presId="urn:microsoft.com/office/officeart/2018/5/layout/IconCircleLabelList"/>
    <dgm:cxn modelId="{B4DAB9EE-8522-4F83-B67E-8B34A22CFED9}" type="presParOf" srcId="{4CED3963-CE41-446B-8A35-8673379817C2}" destId="{8BCD3F6D-7A7F-4335-B479-498805A946BD}" srcOrd="3" destOrd="0" presId="urn:microsoft.com/office/officeart/2018/5/layout/IconCircleLabelList"/>
    <dgm:cxn modelId="{2D94993D-9AF1-4979-A356-E87D74DDEFA4}" type="presParOf" srcId="{096EE514-F35E-4169-BCF5-81CF84F28F01}" destId="{5B0300BD-E731-46FA-9200-FF4C94A7D0B8}" srcOrd="9" destOrd="0" presId="urn:microsoft.com/office/officeart/2018/5/layout/IconCircleLabelList"/>
    <dgm:cxn modelId="{8B4C641B-E457-4D86-B4FA-6B1858905889}" type="presParOf" srcId="{096EE514-F35E-4169-BCF5-81CF84F28F01}" destId="{55412B5F-F25A-44AD-9D05-D6F3171086A0}" srcOrd="10" destOrd="0" presId="urn:microsoft.com/office/officeart/2018/5/layout/IconCircleLabelList"/>
    <dgm:cxn modelId="{28677387-C4BE-4AAC-923C-27858EAA2505}" type="presParOf" srcId="{55412B5F-F25A-44AD-9D05-D6F3171086A0}" destId="{1FA8A213-ECA9-40CE-B139-B98B99A67B65}" srcOrd="0" destOrd="0" presId="urn:microsoft.com/office/officeart/2018/5/layout/IconCircleLabelList"/>
    <dgm:cxn modelId="{7E0E9DBD-9B1A-4C82-B3B3-3D6A87F3620B}" type="presParOf" srcId="{55412B5F-F25A-44AD-9D05-D6F3171086A0}" destId="{9F52AFB8-E8D2-4482-A71F-05FB80236F57}" srcOrd="1" destOrd="0" presId="urn:microsoft.com/office/officeart/2018/5/layout/IconCircleLabelList"/>
    <dgm:cxn modelId="{D19F7666-F081-4055-A7D0-1C192094F524}" type="presParOf" srcId="{55412B5F-F25A-44AD-9D05-D6F3171086A0}" destId="{5A41F2B7-5C6A-45D3-85FC-7AF253682D1A}" srcOrd="2" destOrd="0" presId="urn:microsoft.com/office/officeart/2018/5/layout/IconCircleLabelList"/>
    <dgm:cxn modelId="{B137F029-50A6-4C3D-90EC-CB81723F2DBB}" type="presParOf" srcId="{55412B5F-F25A-44AD-9D05-D6F3171086A0}" destId="{39E4FD04-1F87-4568-B8BD-823FEA7EF53D}" srcOrd="3" destOrd="0" presId="urn:microsoft.com/office/officeart/2018/5/layout/IconCircleLabelList"/>
    <dgm:cxn modelId="{3F7450CB-D1C1-43AA-8961-83FE654BA009}" type="presParOf" srcId="{096EE514-F35E-4169-BCF5-81CF84F28F01}" destId="{DC2F5A04-63AE-47A1-9FC7-E6AF5D66D40C}" srcOrd="11" destOrd="0" presId="urn:microsoft.com/office/officeart/2018/5/layout/IconCircleLabelList"/>
    <dgm:cxn modelId="{44EABF26-E181-4CD3-AFF3-A8F856828980}" type="presParOf" srcId="{096EE514-F35E-4169-BCF5-81CF84F28F01}" destId="{DDCFF377-B0A8-4EEA-BCDC-2F1FF4566639}" srcOrd="12" destOrd="0" presId="urn:microsoft.com/office/officeart/2018/5/layout/IconCircleLabelList"/>
    <dgm:cxn modelId="{9BE12D9F-D9BB-4D1F-8799-C5C48D953890}" type="presParOf" srcId="{DDCFF377-B0A8-4EEA-BCDC-2F1FF4566639}" destId="{7AFCBDB1-C1DA-4527-8305-33A7ACD3D6FD}" srcOrd="0" destOrd="0" presId="urn:microsoft.com/office/officeart/2018/5/layout/IconCircleLabelList"/>
    <dgm:cxn modelId="{09939C8E-DDB0-4E5E-B722-ED298589E6B2}" type="presParOf" srcId="{DDCFF377-B0A8-4EEA-BCDC-2F1FF4566639}" destId="{5B836160-2D5A-435A-A3B3-28F3C067E078}" srcOrd="1" destOrd="0" presId="urn:microsoft.com/office/officeart/2018/5/layout/IconCircleLabelList"/>
    <dgm:cxn modelId="{3421CD19-B72E-4A6A-BDB7-9447FE0A8832}" type="presParOf" srcId="{DDCFF377-B0A8-4EEA-BCDC-2F1FF4566639}" destId="{49B26CB7-4C08-4D19-87DB-8D7AC85C643B}" srcOrd="2" destOrd="0" presId="urn:microsoft.com/office/officeart/2018/5/layout/IconCircleLabelList"/>
    <dgm:cxn modelId="{C0E49425-AC63-4D97-8941-1AE957562A04}" type="presParOf" srcId="{DDCFF377-B0A8-4EEA-BCDC-2F1FF4566639}" destId="{487FDFD0-DE95-41D6-8207-2BFAFE751130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23C8F528-E0AE-4133-9F53-6A010DC55267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0CDA91E-8017-4248-B1C1-B151A94EC623}">
      <dgm:prSet custT="1"/>
      <dgm:spPr/>
      <dgm:t>
        <a:bodyPr/>
        <a:lstStyle/>
        <a:p>
          <a:r>
            <a:rPr lang="en-US" sz="1800" dirty="0">
              <a:solidFill>
                <a:schemeClr val="tx1"/>
              </a:solidFill>
              <a:latin typeface="Avenir Book" panose="02000503020000020003" pitchFamily="2" charset="0"/>
            </a:rPr>
            <a:t>Transitional Trauma Therapist (TTT)- CRIB clinicians engage children and families during removal and provide brief therapeutic support as a child is displaced.</a:t>
          </a:r>
        </a:p>
      </dgm:t>
    </dgm:pt>
    <dgm:pt modelId="{AB2DEEC3-AF9F-49DD-8B39-D55C82468DF0}" type="parTrans" cxnId="{B1F900BE-B6E4-43CA-A584-A9D96FA92A22}">
      <dgm:prSet/>
      <dgm:spPr/>
      <dgm:t>
        <a:bodyPr/>
        <a:lstStyle/>
        <a:p>
          <a:endParaRPr lang="en-US"/>
        </a:p>
      </dgm:t>
    </dgm:pt>
    <dgm:pt modelId="{264A0E96-F667-42DF-AEC7-B725C0AA187E}" type="sibTrans" cxnId="{B1F900BE-B6E4-43CA-A584-A9D96FA92A22}">
      <dgm:prSet/>
      <dgm:spPr/>
      <dgm:t>
        <a:bodyPr/>
        <a:lstStyle/>
        <a:p>
          <a:endParaRPr lang="en-US"/>
        </a:p>
      </dgm:t>
    </dgm:pt>
    <dgm:pt modelId="{61E333E1-C1ED-47F7-9FFF-D417E8883DAA}">
      <dgm:prSet custT="1"/>
      <dgm:spPr/>
      <dgm:t>
        <a:bodyPr/>
        <a:lstStyle/>
        <a:p>
          <a:r>
            <a:rPr lang="en-US" sz="1800" dirty="0">
              <a:latin typeface="Avenir Book" panose="02000503020000020003" pitchFamily="2" charset="0"/>
            </a:rPr>
            <a:t>Behavioral Health Technician (BHT)- Support staff that address the child’s immediate basic needs from hygiene to nutrition while providing comfort and security.</a:t>
          </a:r>
        </a:p>
      </dgm:t>
    </dgm:pt>
    <dgm:pt modelId="{ADE4CC39-DF6C-45E1-8B16-4A867B107C3E}" type="parTrans" cxnId="{2A5BFC57-0CBA-42DB-B7D9-A7E0668A8D0F}">
      <dgm:prSet/>
      <dgm:spPr/>
      <dgm:t>
        <a:bodyPr/>
        <a:lstStyle/>
        <a:p>
          <a:endParaRPr lang="en-US"/>
        </a:p>
      </dgm:t>
    </dgm:pt>
    <dgm:pt modelId="{D6F12CB5-5E1E-487F-A500-CBF7690C7A90}" type="sibTrans" cxnId="{2A5BFC57-0CBA-42DB-B7D9-A7E0668A8D0F}">
      <dgm:prSet/>
      <dgm:spPr/>
      <dgm:t>
        <a:bodyPr/>
        <a:lstStyle/>
        <a:p>
          <a:endParaRPr lang="en-US"/>
        </a:p>
      </dgm:t>
    </dgm:pt>
    <dgm:pt modelId="{8A446B9B-7AB6-46A1-956B-D6122EB7C6BE}" type="pres">
      <dgm:prSet presAssocID="{23C8F528-E0AE-4133-9F53-6A010DC55267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0AEC1440-51C9-4EDE-BB06-22D30ADE14A4}" type="pres">
      <dgm:prSet presAssocID="{70CDA91E-8017-4248-B1C1-B151A94EC623}" presName="hierRoot1" presStyleCnt="0"/>
      <dgm:spPr/>
    </dgm:pt>
    <dgm:pt modelId="{792C5220-1140-4361-8C01-AAA354E01F65}" type="pres">
      <dgm:prSet presAssocID="{70CDA91E-8017-4248-B1C1-B151A94EC623}" presName="composite" presStyleCnt="0"/>
      <dgm:spPr/>
    </dgm:pt>
    <dgm:pt modelId="{53964B6A-DD41-4D09-B1B4-C65B4FCE4DB7}" type="pres">
      <dgm:prSet presAssocID="{70CDA91E-8017-4248-B1C1-B151A94EC623}" presName="background" presStyleLbl="node0" presStyleIdx="0" presStyleCnt="2"/>
      <dgm:spPr/>
    </dgm:pt>
    <dgm:pt modelId="{4F18DE86-D890-4623-BFD4-475B6F9CBB37}" type="pres">
      <dgm:prSet presAssocID="{70CDA91E-8017-4248-B1C1-B151A94EC623}" presName="text" presStyleLbl="fgAcc0" presStyleIdx="0" presStyleCnt="2" custScaleX="120131" custScaleY="105476">
        <dgm:presLayoutVars>
          <dgm:chPref val="3"/>
        </dgm:presLayoutVars>
      </dgm:prSet>
      <dgm:spPr/>
    </dgm:pt>
    <dgm:pt modelId="{6D999688-F1D8-44F7-97BD-64B62A96A03B}" type="pres">
      <dgm:prSet presAssocID="{70CDA91E-8017-4248-B1C1-B151A94EC623}" presName="hierChild2" presStyleCnt="0"/>
      <dgm:spPr/>
    </dgm:pt>
    <dgm:pt modelId="{50E15EF9-6D42-480C-B4F9-09678A2E0C6E}" type="pres">
      <dgm:prSet presAssocID="{61E333E1-C1ED-47F7-9FFF-D417E8883DAA}" presName="hierRoot1" presStyleCnt="0"/>
      <dgm:spPr/>
    </dgm:pt>
    <dgm:pt modelId="{47D7B72D-B91A-4118-8286-BFE589159CEA}" type="pres">
      <dgm:prSet presAssocID="{61E333E1-C1ED-47F7-9FFF-D417E8883DAA}" presName="composite" presStyleCnt="0"/>
      <dgm:spPr/>
    </dgm:pt>
    <dgm:pt modelId="{AC7F5D01-6234-46E1-9AA0-47834EECD76F}" type="pres">
      <dgm:prSet presAssocID="{61E333E1-C1ED-47F7-9FFF-D417E8883DAA}" presName="background" presStyleLbl="node0" presStyleIdx="1" presStyleCnt="2"/>
      <dgm:spPr/>
    </dgm:pt>
    <dgm:pt modelId="{C6AD7CD6-B861-4D86-B6CF-6BD79CCFBBB8}" type="pres">
      <dgm:prSet presAssocID="{61E333E1-C1ED-47F7-9FFF-D417E8883DAA}" presName="text" presStyleLbl="fgAcc0" presStyleIdx="1" presStyleCnt="2" custScaleX="125772">
        <dgm:presLayoutVars>
          <dgm:chPref val="3"/>
        </dgm:presLayoutVars>
      </dgm:prSet>
      <dgm:spPr/>
    </dgm:pt>
    <dgm:pt modelId="{4E65116D-1BE6-4FE9-AB8B-479687D56E96}" type="pres">
      <dgm:prSet presAssocID="{61E333E1-C1ED-47F7-9FFF-D417E8883DAA}" presName="hierChild2" presStyleCnt="0"/>
      <dgm:spPr/>
    </dgm:pt>
  </dgm:ptLst>
  <dgm:cxnLst>
    <dgm:cxn modelId="{9C68331B-7573-4D9A-B62D-3D1894A711BC}" type="presOf" srcId="{70CDA91E-8017-4248-B1C1-B151A94EC623}" destId="{4F18DE86-D890-4623-BFD4-475B6F9CBB37}" srcOrd="0" destOrd="0" presId="urn:microsoft.com/office/officeart/2005/8/layout/hierarchy1"/>
    <dgm:cxn modelId="{B9D7322D-D38E-4923-8CD2-A748046C9DED}" type="presOf" srcId="{61E333E1-C1ED-47F7-9FFF-D417E8883DAA}" destId="{C6AD7CD6-B861-4D86-B6CF-6BD79CCFBBB8}" srcOrd="0" destOrd="0" presId="urn:microsoft.com/office/officeart/2005/8/layout/hierarchy1"/>
    <dgm:cxn modelId="{2A5BFC57-0CBA-42DB-B7D9-A7E0668A8D0F}" srcId="{23C8F528-E0AE-4133-9F53-6A010DC55267}" destId="{61E333E1-C1ED-47F7-9FFF-D417E8883DAA}" srcOrd="1" destOrd="0" parTransId="{ADE4CC39-DF6C-45E1-8B16-4A867B107C3E}" sibTransId="{D6F12CB5-5E1E-487F-A500-CBF7690C7A90}"/>
    <dgm:cxn modelId="{B1F900BE-B6E4-43CA-A584-A9D96FA92A22}" srcId="{23C8F528-E0AE-4133-9F53-6A010DC55267}" destId="{70CDA91E-8017-4248-B1C1-B151A94EC623}" srcOrd="0" destOrd="0" parTransId="{AB2DEEC3-AF9F-49DD-8B39-D55C82468DF0}" sibTransId="{264A0E96-F667-42DF-AEC7-B725C0AA187E}"/>
    <dgm:cxn modelId="{16E5B6EF-9EFD-462F-8943-888C8D4D48BF}" type="presOf" srcId="{23C8F528-E0AE-4133-9F53-6A010DC55267}" destId="{8A446B9B-7AB6-46A1-956B-D6122EB7C6BE}" srcOrd="0" destOrd="0" presId="urn:microsoft.com/office/officeart/2005/8/layout/hierarchy1"/>
    <dgm:cxn modelId="{4D80A275-C533-43E2-8918-558B7573A326}" type="presParOf" srcId="{8A446B9B-7AB6-46A1-956B-D6122EB7C6BE}" destId="{0AEC1440-51C9-4EDE-BB06-22D30ADE14A4}" srcOrd="0" destOrd="0" presId="urn:microsoft.com/office/officeart/2005/8/layout/hierarchy1"/>
    <dgm:cxn modelId="{77C11314-C170-4065-8D22-FF2171194898}" type="presParOf" srcId="{0AEC1440-51C9-4EDE-BB06-22D30ADE14A4}" destId="{792C5220-1140-4361-8C01-AAA354E01F65}" srcOrd="0" destOrd="0" presId="urn:microsoft.com/office/officeart/2005/8/layout/hierarchy1"/>
    <dgm:cxn modelId="{B99960E5-F946-4064-9B93-A0ACD0EDE6E8}" type="presParOf" srcId="{792C5220-1140-4361-8C01-AAA354E01F65}" destId="{53964B6A-DD41-4D09-B1B4-C65B4FCE4DB7}" srcOrd="0" destOrd="0" presId="urn:microsoft.com/office/officeart/2005/8/layout/hierarchy1"/>
    <dgm:cxn modelId="{3C585544-CA96-493B-BB3D-DF79DE2998E4}" type="presParOf" srcId="{792C5220-1140-4361-8C01-AAA354E01F65}" destId="{4F18DE86-D890-4623-BFD4-475B6F9CBB37}" srcOrd="1" destOrd="0" presId="urn:microsoft.com/office/officeart/2005/8/layout/hierarchy1"/>
    <dgm:cxn modelId="{52D669A6-418D-446C-B391-A457D764F9B5}" type="presParOf" srcId="{0AEC1440-51C9-4EDE-BB06-22D30ADE14A4}" destId="{6D999688-F1D8-44F7-97BD-64B62A96A03B}" srcOrd="1" destOrd="0" presId="urn:microsoft.com/office/officeart/2005/8/layout/hierarchy1"/>
    <dgm:cxn modelId="{019AFC3E-4A95-444C-863E-7F6FCF624519}" type="presParOf" srcId="{8A446B9B-7AB6-46A1-956B-D6122EB7C6BE}" destId="{50E15EF9-6D42-480C-B4F9-09678A2E0C6E}" srcOrd="1" destOrd="0" presId="urn:microsoft.com/office/officeart/2005/8/layout/hierarchy1"/>
    <dgm:cxn modelId="{E666C37C-C759-45CD-9356-9147E112D0C1}" type="presParOf" srcId="{50E15EF9-6D42-480C-B4F9-09678A2E0C6E}" destId="{47D7B72D-B91A-4118-8286-BFE589159CEA}" srcOrd="0" destOrd="0" presId="urn:microsoft.com/office/officeart/2005/8/layout/hierarchy1"/>
    <dgm:cxn modelId="{DAE67AD9-5C7B-4731-AEF6-0BEDD3535077}" type="presParOf" srcId="{47D7B72D-B91A-4118-8286-BFE589159CEA}" destId="{AC7F5D01-6234-46E1-9AA0-47834EECD76F}" srcOrd="0" destOrd="0" presId="urn:microsoft.com/office/officeart/2005/8/layout/hierarchy1"/>
    <dgm:cxn modelId="{C5E60101-7209-4C77-9B7C-060C9079D8E7}" type="presParOf" srcId="{47D7B72D-B91A-4118-8286-BFE589159CEA}" destId="{C6AD7CD6-B861-4D86-B6CF-6BD79CCFBBB8}" srcOrd="1" destOrd="0" presId="urn:microsoft.com/office/officeart/2005/8/layout/hierarchy1"/>
    <dgm:cxn modelId="{67B3712F-577F-4E8C-ABD1-D3D24DD9BC5C}" type="presParOf" srcId="{50E15EF9-6D42-480C-B4F9-09678A2E0C6E}" destId="{4E65116D-1BE6-4FE9-AB8B-479687D56E96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80ADD5F7-83A3-4E5C-B13E-532C8A8BA24C}" type="doc">
      <dgm:prSet loTypeId="urn:microsoft.com/office/officeart/2005/8/layout/hierarchy2" loCatId="hierarchy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917BA313-3D7A-4092-AAD2-74794D0375A0}">
      <dgm:prSet/>
      <dgm:spPr>
        <a:solidFill>
          <a:srgbClr val="0070C0"/>
        </a:solidFill>
      </dgm:spPr>
      <dgm:t>
        <a:bodyPr/>
        <a:lstStyle/>
        <a:p>
          <a:r>
            <a:rPr lang="en-US" dirty="0"/>
            <a:t>Transitional Trauma Therapist </a:t>
          </a:r>
        </a:p>
      </dgm:t>
    </dgm:pt>
    <dgm:pt modelId="{A71E05A8-0750-477C-B0EC-F6785150358A}" type="parTrans" cxnId="{28F65280-030D-4B0B-A7A7-7D45AFEF23EA}">
      <dgm:prSet/>
      <dgm:spPr/>
      <dgm:t>
        <a:bodyPr/>
        <a:lstStyle/>
        <a:p>
          <a:endParaRPr lang="en-US"/>
        </a:p>
      </dgm:t>
    </dgm:pt>
    <dgm:pt modelId="{B9211C74-CD21-4ACB-8CAF-3448CDD30845}" type="sibTrans" cxnId="{28F65280-030D-4B0B-A7A7-7D45AFEF23EA}">
      <dgm:prSet/>
      <dgm:spPr/>
      <dgm:t>
        <a:bodyPr/>
        <a:lstStyle/>
        <a:p>
          <a:endParaRPr lang="en-US"/>
        </a:p>
      </dgm:t>
    </dgm:pt>
    <dgm:pt modelId="{6FBA2585-5A3A-47D8-AF1E-10EBA9E41EFB}">
      <dgm:prSet/>
      <dgm:spPr>
        <a:solidFill>
          <a:srgbClr val="0070C0"/>
        </a:solidFill>
      </dgm:spPr>
      <dgm:t>
        <a:bodyPr/>
        <a:lstStyle/>
        <a:p>
          <a:r>
            <a:rPr lang="en-US" dirty="0"/>
            <a:t>Master’s Level Clinician</a:t>
          </a:r>
        </a:p>
      </dgm:t>
    </dgm:pt>
    <dgm:pt modelId="{8E144839-4221-4B18-BF68-96B71B047A1F}" type="parTrans" cxnId="{7CE243CD-FEBD-4BB8-AA96-A5CF31C46B7B}">
      <dgm:prSet/>
      <dgm:spPr/>
      <dgm:t>
        <a:bodyPr/>
        <a:lstStyle/>
        <a:p>
          <a:endParaRPr lang="en-US"/>
        </a:p>
      </dgm:t>
    </dgm:pt>
    <dgm:pt modelId="{C4375A84-5CF7-49AE-B7C9-5CA26F6FE9B8}" type="sibTrans" cxnId="{7CE243CD-FEBD-4BB8-AA96-A5CF31C46B7B}">
      <dgm:prSet/>
      <dgm:spPr/>
      <dgm:t>
        <a:bodyPr/>
        <a:lstStyle/>
        <a:p>
          <a:endParaRPr lang="en-US"/>
        </a:p>
      </dgm:t>
    </dgm:pt>
    <dgm:pt modelId="{F958EC61-F964-4791-94CD-920EE9995E30}">
      <dgm:prSet/>
      <dgm:spPr>
        <a:solidFill>
          <a:srgbClr val="0070C0"/>
        </a:solidFill>
      </dgm:spPr>
      <dgm:t>
        <a:bodyPr/>
        <a:lstStyle/>
        <a:p>
          <a:r>
            <a:rPr lang="en-US" dirty="0"/>
            <a:t>Provide Clinical Services: </a:t>
          </a:r>
        </a:p>
      </dgm:t>
    </dgm:pt>
    <dgm:pt modelId="{07988457-15E1-4856-9EBF-27F873C37E54}" type="parTrans" cxnId="{D35C40B3-EE89-4D37-80A6-471D13FA3412}">
      <dgm:prSet/>
      <dgm:spPr/>
      <dgm:t>
        <a:bodyPr/>
        <a:lstStyle/>
        <a:p>
          <a:endParaRPr lang="en-US"/>
        </a:p>
      </dgm:t>
    </dgm:pt>
    <dgm:pt modelId="{575336EB-BF35-41A5-A960-9BBF0A66771A}" type="sibTrans" cxnId="{D35C40B3-EE89-4D37-80A6-471D13FA3412}">
      <dgm:prSet/>
      <dgm:spPr/>
      <dgm:t>
        <a:bodyPr/>
        <a:lstStyle/>
        <a:p>
          <a:endParaRPr lang="en-US"/>
        </a:p>
      </dgm:t>
    </dgm:pt>
    <dgm:pt modelId="{85BD77CB-18F0-404F-8B6B-FA5AEEED731E}">
      <dgm:prSet/>
      <dgm:spPr>
        <a:solidFill>
          <a:srgbClr val="0070C0"/>
        </a:solidFill>
      </dgm:spPr>
      <dgm:t>
        <a:bodyPr/>
        <a:lstStyle/>
        <a:p>
          <a:r>
            <a:rPr lang="en-US" dirty="0"/>
            <a:t>Interventions to children and/or caregivers to mitigate the trauma of removals </a:t>
          </a:r>
        </a:p>
      </dgm:t>
    </dgm:pt>
    <dgm:pt modelId="{5983CB1E-145E-4494-8901-8062ABECEBB3}" type="parTrans" cxnId="{A2D1C0AA-33CE-4D26-9118-CDF22CE06396}">
      <dgm:prSet/>
      <dgm:spPr/>
      <dgm:t>
        <a:bodyPr/>
        <a:lstStyle/>
        <a:p>
          <a:endParaRPr lang="en-US"/>
        </a:p>
      </dgm:t>
    </dgm:pt>
    <dgm:pt modelId="{5A4B84D9-F227-40A4-8B83-B611DEF831DE}" type="sibTrans" cxnId="{A2D1C0AA-33CE-4D26-9118-CDF22CE06396}">
      <dgm:prSet/>
      <dgm:spPr/>
      <dgm:t>
        <a:bodyPr/>
        <a:lstStyle/>
        <a:p>
          <a:endParaRPr lang="en-US"/>
        </a:p>
      </dgm:t>
    </dgm:pt>
    <dgm:pt modelId="{ABB16F4F-276F-40A4-81E4-85329B9C086D}">
      <dgm:prSet/>
      <dgm:spPr>
        <a:solidFill>
          <a:srgbClr val="0070C0"/>
        </a:solidFill>
      </dgm:spPr>
      <dgm:t>
        <a:bodyPr/>
        <a:lstStyle/>
        <a:p>
          <a:r>
            <a:rPr lang="en-US" dirty="0"/>
            <a:t>De-escalation and crisis stabilization</a:t>
          </a:r>
        </a:p>
      </dgm:t>
    </dgm:pt>
    <dgm:pt modelId="{11DF962A-DD77-4F6E-9C7C-F2A3B4C51C12}" type="parTrans" cxnId="{FE1A6503-5FA3-4037-B16A-6A09211FEDAC}">
      <dgm:prSet/>
      <dgm:spPr/>
      <dgm:t>
        <a:bodyPr/>
        <a:lstStyle/>
        <a:p>
          <a:endParaRPr lang="en-US"/>
        </a:p>
      </dgm:t>
    </dgm:pt>
    <dgm:pt modelId="{664AEFEB-12D5-4237-9153-F5B3BC9E276B}" type="sibTrans" cxnId="{FE1A6503-5FA3-4037-B16A-6A09211FEDAC}">
      <dgm:prSet/>
      <dgm:spPr/>
      <dgm:t>
        <a:bodyPr/>
        <a:lstStyle/>
        <a:p>
          <a:endParaRPr lang="en-US"/>
        </a:p>
      </dgm:t>
    </dgm:pt>
    <dgm:pt modelId="{ED850B5D-6E4D-41DB-B4D8-F7DEA3D16590}">
      <dgm:prSet/>
      <dgm:spPr>
        <a:solidFill>
          <a:srgbClr val="0070C0"/>
        </a:solidFill>
      </dgm:spPr>
      <dgm:t>
        <a:bodyPr/>
        <a:lstStyle/>
        <a:p>
          <a:r>
            <a:rPr lang="en-US" dirty="0"/>
            <a:t>Psychoeducation and brief therapeutic support</a:t>
          </a:r>
        </a:p>
      </dgm:t>
    </dgm:pt>
    <dgm:pt modelId="{507C58BE-EFE1-4289-A081-F758AFAC8850}" type="parTrans" cxnId="{9653FF22-0B60-4762-8F7C-00A0CDDFA20C}">
      <dgm:prSet/>
      <dgm:spPr/>
      <dgm:t>
        <a:bodyPr/>
        <a:lstStyle/>
        <a:p>
          <a:endParaRPr lang="en-US"/>
        </a:p>
      </dgm:t>
    </dgm:pt>
    <dgm:pt modelId="{C530CA4A-2AE7-442A-9D1B-322E077B0647}" type="sibTrans" cxnId="{9653FF22-0B60-4762-8F7C-00A0CDDFA20C}">
      <dgm:prSet/>
      <dgm:spPr/>
      <dgm:t>
        <a:bodyPr/>
        <a:lstStyle/>
        <a:p>
          <a:endParaRPr lang="en-US"/>
        </a:p>
      </dgm:t>
    </dgm:pt>
    <dgm:pt modelId="{A5863970-2371-42C2-94CD-C9D4827EE0E1}">
      <dgm:prSet/>
      <dgm:spPr>
        <a:solidFill>
          <a:srgbClr val="0070C0"/>
        </a:solidFill>
      </dgm:spPr>
      <dgm:t>
        <a:bodyPr/>
        <a:lstStyle/>
        <a:p>
          <a:r>
            <a:rPr lang="en-US"/>
            <a:t>Provide Support</a:t>
          </a:r>
        </a:p>
      </dgm:t>
    </dgm:pt>
    <dgm:pt modelId="{C24F4AC9-10E6-41F0-8D76-E94BB10DAAD4}" type="parTrans" cxnId="{9F6320A4-E281-4193-A0C9-31BB8D016776}">
      <dgm:prSet/>
      <dgm:spPr/>
      <dgm:t>
        <a:bodyPr/>
        <a:lstStyle/>
        <a:p>
          <a:endParaRPr lang="en-US"/>
        </a:p>
      </dgm:t>
    </dgm:pt>
    <dgm:pt modelId="{3D6E1F06-CFBD-4AE2-9663-A4968FD9E324}" type="sibTrans" cxnId="{9F6320A4-E281-4193-A0C9-31BB8D016776}">
      <dgm:prSet/>
      <dgm:spPr/>
      <dgm:t>
        <a:bodyPr/>
        <a:lstStyle/>
        <a:p>
          <a:endParaRPr lang="en-US"/>
        </a:p>
      </dgm:t>
    </dgm:pt>
    <dgm:pt modelId="{A3A81461-96CD-49B3-ABC2-037E0DFA0320}">
      <dgm:prSet/>
      <dgm:spPr>
        <a:solidFill>
          <a:srgbClr val="0070C0"/>
        </a:solidFill>
      </dgm:spPr>
      <dgm:t>
        <a:bodyPr/>
        <a:lstStyle/>
        <a:p>
          <a:r>
            <a:rPr lang="en-US" dirty="0"/>
            <a:t>Brief Useful Resources &amp; Supportive Talks (BURST)</a:t>
          </a:r>
        </a:p>
      </dgm:t>
    </dgm:pt>
    <dgm:pt modelId="{B311B099-0B53-421D-B33A-59E4333F5252}" type="parTrans" cxnId="{27664E01-DF4A-4DC0-B5F2-8CDAAAE79F88}">
      <dgm:prSet/>
      <dgm:spPr/>
      <dgm:t>
        <a:bodyPr/>
        <a:lstStyle/>
        <a:p>
          <a:endParaRPr lang="en-US"/>
        </a:p>
      </dgm:t>
    </dgm:pt>
    <dgm:pt modelId="{BE77E36A-448A-4DB2-8972-A6772A63957B}" type="sibTrans" cxnId="{27664E01-DF4A-4DC0-B5F2-8CDAAAE79F88}">
      <dgm:prSet/>
      <dgm:spPr/>
      <dgm:t>
        <a:bodyPr/>
        <a:lstStyle/>
        <a:p>
          <a:endParaRPr lang="en-US"/>
        </a:p>
      </dgm:t>
    </dgm:pt>
    <dgm:pt modelId="{FDA41627-C18A-407A-87F8-D713AD68B0AA}">
      <dgm:prSet/>
      <dgm:spPr>
        <a:solidFill>
          <a:srgbClr val="0070C0"/>
        </a:solidFill>
      </dgm:spPr>
      <dgm:t>
        <a:bodyPr/>
        <a:lstStyle/>
        <a:p>
          <a:r>
            <a:rPr lang="en-US" dirty="0"/>
            <a:t>Critical Incident Debriefing</a:t>
          </a:r>
        </a:p>
      </dgm:t>
    </dgm:pt>
    <dgm:pt modelId="{44A885B6-658D-4B74-8BDB-8DC470A20B8F}" type="parTrans" cxnId="{5142FBCB-5B72-46A3-8407-BEB6BCBE01C6}">
      <dgm:prSet/>
      <dgm:spPr/>
      <dgm:t>
        <a:bodyPr/>
        <a:lstStyle/>
        <a:p>
          <a:endParaRPr lang="en-US"/>
        </a:p>
      </dgm:t>
    </dgm:pt>
    <dgm:pt modelId="{090A1B74-A2CF-4ABD-A4EE-96A439B7E604}" type="sibTrans" cxnId="{5142FBCB-5B72-46A3-8407-BEB6BCBE01C6}">
      <dgm:prSet/>
      <dgm:spPr/>
      <dgm:t>
        <a:bodyPr/>
        <a:lstStyle/>
        <a:p>
          <a:endParaRPr lang="en-US"/>
        </a:p>
      </dgm:t>
    </dgm:pt>
    <dgm:pt modelId="{7443AC40-BC94-4C23-9F83-27EDE1A0C003}" type="pres">
      <dgm:prSet presAssocID="{80ADD5F7-83A3-4E5C-B13E-532C8A8BA24C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7E5214D0-3C2A-4F57-8E8F-98CCB6D8F1A7}" type="pres">
      <dgm:prSet presAssocID="{917BA313-3D7A-4092-AAD2-74794D0375A0}" presName="root1" presStyleCnt="0"/>
      <dgm:spPr/>
    </dgm:pt>
    <dgm:pt modelId="{7EED820E-AFC8-48AF-B500-39ECD25741BB}" type="pres">
      <dgm:prSet presAssocID="{917BA313-3D7A-4092-AAD2-74794D0375A0}" presName="LevelOneTextNode" presStyleLbl="node0" presStyleIdx="0" presStyleCnt="4">
        <dgm:presLayoutVars>
          <dgm:chPref val="3"/>
        </dgm:presLayoutVars>
      </dgm:prSet>
      <dgm:spPr/>
    </dgm:pt>
    <dgm:pt modelId="{B6918AE2-1BA0-4E25-9EC5-448C28525127}" type="pres">
      <dgm:prSet presAssocID="{917BA313-3D7A-4092-AAD2-74794D0375A0}" presName="level2hierChild" presStyleCnt="0"/>
      <dgm:spPr/>
    </dgm:pt>
    <dgm:pt modelId="{D3B3B233-D9BD-485D-91D9-0CEFF592731D}" type="pres">
      <dgm:prSet presAssocID="{6FBA2585-5A3A-47D8-AF1E-10EBA9E41EFB}" presName="root1" presStyleCnt="0"/>
      <dgm:spPr/>
    </dgm:pt>
    <dgm:pt modelId="{5BEAA4A7-33D7-47F9-A350-620F6A7BA880}" type="pres">
      <dgm:prSet presAssocID="{6FBA2585-5A3A-47D8-AF1E-10EBA9E41EFB}" presName="LevelOneTextNode" presStyleLbl="node0" presStyleIdx="1" presStyleCnt="4">
        <dgm:presLayoutVars>
          <dgm:chPref val="3"/>
        </dgm:presLayoutVars>
      </dgm:prSet>
      <dgm:spPr/>
    </dgm:pt>
    <dgm:pt modelId="{356C7464-B294-4D69-8934-77AD5BDB42CF}" type="pres">
      <dgm:prSet presAssocID="{6FBA2585-5A3A-47D8-AF1E-10EBA9E41EFB}" presName="level2hierChild" presStyleCnt="0"/>
      <dgm:spPr/>
    </dgm:pt>
    <dgm:pt modelId="{A6F5C5A8-0430-4B3F-A31A-ACC501474333}" type="pres">
      <dgm:prSet presAssocID="{F958EC61-F964-4791-94CD-920EE9995E30}" presName="root1" presStyleCnt="0"/>
      <dgm:spPr/>
    </dgm:pt>
    <dgm:pt modelId="{D0B71FA6-8212-46DF-988C-DD4D1D00E1DA}" type="pres">
      <dgm:prSet presAssocID="{F958EC61-F964-4791-94CD-920EE9995E30}" presName="LevelOneTextNode" presStyleLbl="node0" presStyleIdx="2" presStyleCnt="4">
        <dgm:presLayoutVars>
          <dgm:chPref val="3"/>
        </dgm:presLayoutVars>
      </dgm:prSet>
      <dgm:spPr/>
    </dgm:pt>
    <dgm:pt modelId="{714062A2-2BB2-48A1-818E-656FD214F65E}" type="pres">
      <dgm:prSet presAssocID="{F958EC61-F964-4791-94CD-920EE9995E30}" presName="level2hierChild" presStyleCnt="0"/>
      <dgm:spPr/>
    </dgm:pt>
    <dgm:pt modelId="{46D885D7-39A4-4EF6-BF44-9F9817350308}" type="pres">
      <dgm:prSet presAssocID="{5983CB1E-145E-4494-8901-8062ABECEBB3}" presName="conn2-1" presStyleLbl="parChTrans1D2" presStyleIdx="0" presStyleCnt="3"/>
      <dgm:spPr/>
    </dgm:pt>
    <dgm:pt modelId="{CF67705D-1847-46E2-99F0-26261AE97822}" type="pres">
      <dgm:prSet presAssocID="{5983CB1E-145E-4494-8901-8062ABECEBB3}" presName="connTx" presStyleLbl="parChTrans1D2" presStyleIdx="0" presStyleCnt="3"/>
      <dgm:spPr/>
    </dgm:pt>
    <dgm:pt modelId="{9C36626F-E8A1-4B82-99AD-A4E283D83E29}" type="pres">
      <dgm:prSet presAssocID="{85BD77CB-18F0-404F-8B6B-FA5AEEED731E}" presName="root2" presStyleCnt="0"/>
      <dgm:spPr/>
    </dgm:pt>
    <dgm:pt modelId="{EE556599-087B-4DCF-AB8D-5412E42E3C22}" type="pres">
      <dgm:prSet presAssocID="{85BD77CB-18F0-404F-8B6B-FA5AEEED731E}" presName="LevelTwoTextNode" presStyleLbl="node2" presStyleIdx="0" presStyleCnt="3">
        <dgm:presLayoutVars>
          <dgm:chPref val="3"/>
        </dgm:presLayoutVars>
      </dgm:prSet>
      <dgm:spPr/>
    </dgm:pt>
    <dgm:pt modelId="{52C291A5-323D-4FF2-9867-B181BA8EEDEE}" type="pres">
      <dgm:prSet presAssocID="{85BD77CB-18F0-404F-8B6B-FA5AEEED731E}" presName="level3hierChild" presStyleCnt="0"/>
      <dgm:spPr/>
    </dgm:pt>
    <dgm:pt modelId="{B14F5718-694C-446B-897E-A37EB6EC8E25}" type="pres">
      <dgm:prSet presAssocID="{11DF962A-DD77-4F6E-9C7C-F2A3B4C51C12}" presName="conn2-1" presStyleLbl="parChTrans1D3" presStyleIdx="0" presStyleCnt="2"/>
      <dgm:spPr/>
    </dgm:pt>
    <dgm:pt modelId="{8473EBCF-8DBA-4377-8B02-9D63BAFC89D8}" type="pres">
      <dgm:prSet presAssocID="{11DF962A-DD77-4F6E-9C7C-F2A3B4C51C12}" presName="connTx" presStyleLbl="parChTrans1D3" presStyleIdx="0" presStyleCnt="2"/>
      <dgm:spPr/>
    </dgm:pt>
    <dgm:pt modelId="{D62212BE-E706-47F9-8344-89AAFC6E88DE}" type="pres">
      <dgm:prSet presAssocID="{ABB16F4F-276F-40A4-81E4-85329B9C086D}" presName="root2" presStyleCnt="0"/>
      <dgm:spPr/>
    </dgm:pt>
    <dgm:pt modelId="{CD1CB16E-1917-4E6F-B49C-C89388EEACDF}" type="pres">
      <dgm:prSet presAssocID="{ABB16F4F-276F-40A4-81E4-85329B9C086D}" presName="LevelTwoTextNode" presStyleLbl="node3" presStyleIdx="0" presStyleCnt="2">
        <dgm:presLayoutVars>
          <dgm:chPref val="3"/>
        </dgm:presLayoutVars>
      </dgm:prSet>
      <dgm:spPr/>
    </dgm:pt>
    <dgm:pt modelId="{636D8266-838D-4FBE-9C5A-40065786AF7B}" type="pres">
      <dgm:prSet presAssocID="{ABB16F4F-276F-40A4-81E4-85329B9C086D}" presName="level3hierChild" presStyleCnt="0"/>
      <dgm:spPr/>
    </dgm:pt>
    <dgm:pt modelId="{E47D59B3-BD64-44A8-A9EB-CACCE6C89B3E}" type="pres">
      <dgm:prSet presAssocID="{507C58BE-EFE1-4289-A081-F758AFAC8850}" presName="conn2-1" presStyleLbl="parChTrans1D3" presStyleIdx="1" presStyleCnt="2"/>
      <dgm:spPr/>
    </dgm:pt>
    <dgm:pt modelId="{7E43379A-C81D-4D35-B863-5161CF94D167}" type="pres">
      <dgm:prSet presAssocID="{507C58BE-EFE1-4289-A081-F758AFAC8850}" presName="connTx" presStyleLbl="parChTrans1D3" presStyleIdx="1" presStyleCnt="2"/>
      <dgm:spPr/>
    </dgm:pt>
    <dgm:pt modelId="{F5CA80EF-3569-45FD-B92E-1DD97CBE315A}" type="pres">
      <dgm:prSet presAssocID="{ED850B5D-6E4D-41DB-B4D8-F7DEA3D16590}" presName="root2" presStyleCnt="0"/>
      <dgm:spPr/>
    </dgm:pt>
    <dgm:pt modelId="{B5BD59C2-D1A4-4B2D-A862-B5829727B0D5}" type="pres">
      <dgm:prSet presAssocID="{ED850B5D-6E4D-41DB-B4D8-F7DEA3D16590}" presName="LevelTwoTextNode" presStyleLbl="node3" presStyleIdx="1" presStyleCnt="2">
        <dgm:presLayoutVars>
          <dgm:chPref val="3"/>
        </dgm:presLayoutVars>
      </dgm:prSet>
      <dgm:spPr/>
    </dgm:pt>
    <dgm:pt modelId="{C12C0447-E2CF-4500-9DCD-A11EEAE4CF37}" type="pres">
      <dgm:prSet presAssocID="{ED850B5D-6E4D-41DB-B4D8-F7DEA3D16590}" presName="level3hierChild" presStyleCnt="0"/>
      <dgm:spPr/>
    </dgm:pt>
    <dgm:pt modelId="{91EC5721-7A56-43AD-B3D5-952161072069}" type="pres">
      <dgm:prSet presAssocID="{A5863970-2371-42C2-94CD-C9D4827EE0E1}" presName="root1" presStyleCnt="0"/>
      <dgm:spPr/>
    </dgm:pt>
    <dgm:pt modelId="{96932070-492F-49B1-A47D-69DB32C85246}" type="pres">
      <dgm:prSet presAssocID="{A5863970-2371-42C2-94CD-C9D4827EE0E1}" presName="LevelOneTextNode" presStyleLbl="node0" presStyleIdx="3" presStyleCnt="4">
        <dgm:presLayoutVars>
          <dgm:chPref val="3"/>
        </dgm:presLayoutVars>
      </dgm:prSet>
      <dgm:spPr/>
    </dgm:pt>
    <dgm:pt modelId="{B4A16743-4A1E-4CEB-A8E5-2A96AB2A9BA7}" type="pres">
      <dgm:prSet presAssocID="{A5863970-2371-42C2-94CD-C9D4827EE0E1}" presName="level2hierChild" presStyleCnt="0"/>
      <dgm:spPr/>
    </dgm:pt>
    <dgm:pt modelId="{D0AEEE47-8541-48E8-B67C-08AAD975E41C}" type="pres">
      <dgm:prSet presAssocID="{B311B099-0B53-421D-B33A-59E4333F5252}" presName="conn2-1" presStyleLbl="parChTrans1D2" presStyleIdx="1" presStyleCnt="3"/>
      <dgm:spPr/>
    </dgm:pt>
    <dgm:pt modelId="{64F3F550-3F17-4BA1-88E6-B5A809E7B204}" type="pres">
      <dgm:prSet presAssocID="{B311B099-0B53-421D-B33A-59E4333F5252}" presName="connTx" presStyleLbl="parChTrans1D2" presStyleIdx="1" presStyleCnt="3"/>
      <dgm:spPr/>
    </dgm:pt>
    <dgm:pt modelId="{08285D7F-ED19-4862-BC69-1DBCB46A32A5}" type="pres">
      <dgm:prSet presAssocID="{A3A81461-96CD-49B3-ABC2-037E0DFA0320}" presName="root2" presStyleCnt="0"/>
      <dgm:spPr/>
    </dgm:pt>
    <dgm:pt modelId="{1EB7519F-D8F8-47DA-A6B6-4AC23D243AF9}" type="pres">
      <dgm:prSet presAssocID="{A3A81461-96CD-49B3-ABC2-037E0DFA0320}" presName="LevelTwoTextNode" presStyleLbl="node2" presStyleIdx="1" presStyleCnt="3">
        <dgm:presLayoutVars>
          <dgm:chPref val="3"/>
        </dgm:presLayoutVars>
      </dgm:prSet>
      <dgm:spPr/>
    </dgm:pt>
    <dgm:pt modelId="{F9AFA37A-340B-4523-80F5-29F8F3B32A95}" type="pres">
      <dgm:prSet presAssocID="{A3A81461-96CD-49B3-ABC2-037E0DFA0320}" presName="level3hierChild" presStyleCnt="0"/>
      <dgm:spPr/>
    </dgm:pt>
    <dgm:pt modelId="{8BED7AC5-E1FD-449D-A676-2C4E13843F54}" type="pres">
      <dgm:prSet presAssocID="{44A885B6-658D-4B74-8BDB-8DC470A20B8F}" presName="conn2-1" presStyleLbl="parChTrans1D2" presStyleIdx="2" presStyleCnt="3"/>
      <dgm:spPr/>
    </dgm:pt>
    <dgm:pt modelId="{C0B751BC-42A3-44EB-97F5-8B94825AE006}" type="pres">
      <dgm:prSet presAssocID="{44A885B6-658D-4B74-8BDB-8DC470A20B8F}" presName="connTx" presStyleLbl="parChTrans1D2" presStyleIdx="2" presStyleCnt="3"/>
      <dgm:spPr/>
    </dgm:pt>
    <dgm:pt modelId="{F98D1BC1-68D7-4CDA-85DC-ADB651B6B865}" type="pres">
      <dgm:prSet presAssocID="{FDA41627-C18A-407A-87F8-D713AD68B0AA}" presName="root2" presStyleCnt="0"/>
      <dgm:spPr/>
    </dgm:pt>
    <dgm:pt modelId="{632152F6-B922-4D44-83D8-FB7BECF33455}" type="pres">
      <dgm:prSet presAssocID="{FDA41627-C18A-407A-87F8-D713AD68B0AA}" presName="LevelTwoTextNode" presStyleLbl="node2" presStyleIdx="2" presStyleCnt="3">
        <dgm:presLayoutVars>
          <dgm:chPref val="3"/>
        </dgm:presLayoutVars>
      </dgm:prSet>
      <dgm:spPr/>
    </dgm:pt>
    <dgm:pt modelId="{7AA61A67-42E3-4BF9-AD0D-77E1AC42A2B7}" type="pres">
      <dgm:prSet presAssocID="{FDA41627-C18A-407A-87F8-D713AD68B0AA}" presName="level3hierChild" presStyleCnt="0"/>
      <dgm:spPr/>
    </dgm:pt>
  </dgm:ptLst>
  <dgm:cxnLst>
    <dgm:cxn modelId="{27664E01-DF4A-4DC0-B5F2-8CDAAAE79F88}" srcId="{A5863970-2371-42C2-94CD-C9D4827EE0E1}" destId="{A3A81461-96CD-49B3-ABC2-037E0DFA0320}" srcOrd="0" destOrd="0" parTransId="{B311B099-0B53-421D-B33A-59E4333F5252}" sibTransId="{BE77E36A-448A-4DB2-8972-A6772A63957B}"/>
    <dgm:cxn modelId="{1CF4CF02-BCB0-403C-AB54-A1D1AEB89B68}" type="presOf" srcId="{507C58BE-EFE1-4289-A081-F758AFAC8850}" destId="{E47D59B3-BD64-44A8-A9EB-CACCE6C89B3E}" srcOrd="0" destOrd="0" presId="urn:microsoft.com/office/officeart/2005/8/layout/hierarchy2"/>
    <dgm:cxn modelId="{FE1A6503-5FA3-4037-B16A-6A09211FEDAC}" srcId="{85BD77CB-18F0-404F-8B6B-FA5AEEED731E}" destId="{ABB16F4F-276F-40A4-81E4-85329B9C086D}" srcOrd="0" destOrd="0" parTransId="{11DF962A-DD77-4F6E-9C7C-F2A3B4C51C12}" sibTransId="{664AEFEB-12D5-4237-9153-F5B3BC9E276B}"/>
    <dgm:cxn modelId="{9653FF22-0B60-4762-8F7C-00A0CDDFA20C}" srcId="{85BD77CB-18F0-404F-8B6B-FA5AEEED731E}" destId="{ED850B5D-6E4D-41DB-B4D8-F7DEA3D16590}" srcOrd="1" destOrd="0" parTransId="{507C58BE-EFE1-4289-A081-F758AFAC8850}" sibTransId="{C530CA4A-2AE7-442A-9D1B-322E077B0647}"/>
    <dgm:cxn modelId="{99D1F829-4749-4D93-B4A2-A0A0C3F4C43D}" type="presOf" srcId="{917BA313-3D7A-4092-AAD2-74794D0375A0}" destId="{7EED820E-AFC8-48AF-B500-39ECD25741BB}" srcOrd="0" destOrd="0" presId="urn:microsoft.com/office/officeart/2005/8/layout/hierarchy2"/>
    <dgm:cxn modelId="{91F8D42C-B466-4BA9-9349-7D4CA0966FD3}" type="presOf" srcId="{507C58BE-EFE1-4289-A081-F758AFAC8850}" destId="{7E43379A-C81D-4D35-B863-5161CF94D167}" srcOrd="1" destOrd="0" presId="urn:microsoft.com/office/officeart/2005/8/layout/hierarchy2"/>
    <dgm:cxn modelId="{1CCD3443-584B-4D86-9AED-B1CCDFB6D2AA}" type="presOf" srcId="{5983CB1E-145E-4494-8901-8062ABECEBB3}" destId="{46D885D7-39A4-4EF6-BF44-9F9817350308}" srcOrd="0" destOrd="0" presId="urn:microsoft.com/office/officeart/2005/8/layout/hierarchy2"/>
    <dgm:cxn modelId="{999D9D51-54CE-4403-9F84-7C9B800684C3}" type="presOf" srcId="{A3A81461-96CD-49B3-ABC2-037E0DFA0320}" destId="{1EB7519F-D8F8-47DA-A6B6-4AC23D243AF9}" srcOrd="0" destOrd="0" presId="urn:microsoft.com/office/officeart/2005/8/layout/hierarchy2"/>
    <dgm:cxn modelId="{78370A52-DF9A-4A23-98EC-3C70D1D7E649}" type="presOf" srcId="{85BD77CB-18F0-404F-8B6B-FA5AEEED731E}" destId="{EE556599-087B-4DCF-AB8D-5412E42E3C22}" srcOrd="0" destOrd="0" presId="urn:microsoft.com/office/officeart/2005/8/layout/hierarchy2"/>
    <dgm:cxn modelId="{B3C8FF53-9193-45EB-B72B-2D9E9E508F31}" type="presOf" srcId="{ED850B5D-6E4D-41DB-B4D8-F7DEA3D16590}" destId="{B5BD59C2-D1A4-4B2D-A862-B5829727B0D5}" srcOrd="0" destOrd="0" presId="urn:microsoft.com/office/officeart/2005/8/layout/hierarchy2"/>
    <dgm:cxn modelId="{163AA47A-1728-4F09-BE50-231D7CD65131}" type="presOf" srcId="{11DF962A-DD77-4F6E-9C7C-F2A3B4C51C12}" destId="{B14F5718-694C-446B-897E-A37EB6EC8E25}" srcOrd="0" destOrd="0" presId="urn:microsoft.com/office/officeart/2005/8/layout/hierarchy2"/>
    <dgm:cxn modelId="{28F65280-030D-4B0B-A7A7-7D45AFEF23EA}" srcId="{80ADD5F7-83A3-4E5C-B13E-532C8A8BA24C}" destId="{917BA313-3D7A-4092-AAD2-74794D0375A0}" srcOrd="0" destOrd="0" parTransId="{A71E05A8-0750-477C-B0EC-F6785150358A}" sibTransId="{B9211C74-CD21-4ACB-8CAF-3448CDD30845}"/>
    <dgm:cxn modelId="{9EDD7880-EB56-4C56-8762-23CB76CCF976}" type="presOf" srcId="{B311B099-0B53-421D-B33A-59E4333F5252}" destId="{64F3F550-3F17-4BA1-88E6-B5A809E7B204}" srcOrd="1" destOrd="0" presId="urn:microsoft.com/office/officeart/2005/8/layout/hierarchy2"/>
    <dgm:cxn modelId="{1CEAF08C-4424-4754-93C4-FEED5D18ED5D}" type="presOf" srcId="{11DF962A-DD77-4F6E-9C7C-F2A3B4C51C12}" destId="{8473EBCF-8DBA-4377-8B02-9D63BAFC89D8}" srcOrd="1" destOrd="0" presId="urn:microsoft.com/office/officeart/2005/8/layout/hierarchy2"/>
    <dgm:cxn modelId="{2AE2A58E-E71D-4D44-A935-57206084CD29}" type="presOf" srcId="{F958EC61-F964-4791-94CD-920EE9995E30}" destId="{D0B71FA6-8212-46DF-988C-DD4D1D00E1DA}" srcOrd="0" destOrd="0" presId="urn:microsoft.com/office/officeart/2005/8/layout/hierarchy2"/>
    <dgm:cxn modelId="{3CA3C990-2EF9-4DCA-897C-D2CCC856981E}" type="presOf" srcId="{FDA41627-C18A-407A-87F8-D713AD68B0AA}" destId="{632152F6-B922-4D44-83D8-FB7BECF33455}" srcOrd="0" destOrd="0" presId="urn:microsoft.com/office/officeart/2005/8/layout/hierarchy2"/>
    <dgm:cxn modelId="{A19A7694-4B1C-41F8-A005-BAC714356092}" type="presOf" srcId="{6FBA2585-5A3A-47D8-AF1E-10EBA9E41EFB}" destId="{5BEAA4A7-33D7-47F9-A350-620F6A7BA880}" srcOrd="0" destOrd="0" presId="urn:microsoft.com/office/officeart/2005/8/layout/hierarchy2"/>
    <dgm:cxn modelId="{9F6320A4-E281-4193-A0C9-31BB8D016776}" srcId="{80ADD5F7-83A3-4E5C-B13E-532C8A8BA24C}" destId="{A5863970-2371-42C2-94CD-C9D4827EE0E1}" srcOrd="3" destOrd="0" parTransId="{C24F4AC9-10E6-41F0-8D76-E94BB10DAAD4}" sibTransId="{3D6E1F06-CFBD-4AE2-9663-A4968FD9E324}"/>
    <dgm:cxn modelId="{A2D1C0AA-33CE-4D26-9118-CDF22CE06396}" srcId="{F958EC61-F964-4791-94CD-920EE9995E30}" destId="{85BD77CB-18F0-404F-8B6B-FA5AEEED731E}" srcOrd="0" destOrd="0" parTransId="{5983CB1E-145E-4494-8901-8062ABECEBB3}" sibTransId="{5A4B84D9-F227-40A4-8B83-B611DEF831DE}"/>
    <dgm:cxn modelId="{7297B8AC-8D28-4AF9-89C2-FBC127C38681}" type="presOf" srcId="{44A885B6-658D-4B74-8BDB-8DC470A20B8F}" destId="{C0B751BC-42A3-44EB-97F5-8B94825AE006}" srcOrd="1" destOrd="0" presId="urn:microsoft.com/office/officeart/2005/8/layout/hierarchy2"/>
    <dgm:cxn modelId="{D35C40B3-EE89-4D37-80A6-471D13FA3412}" srcId="{80ADD5F7-83A3-4E5C-B13E-532C8A8BA24C}" destId="{F958EC61-F964-4791-94CD-920EE9995E30}" srcOrd="2" destOrd="0" parTransId="{07988457-15E1-4856-9EBF-27F873C37E54}" sibTransId="{575336EB-BF35-41A5-A960-9BBF0A66771A}"/>
    <dgm:cxn modelId="{131762C6-EDDB-47D7-8E73-73BF1D1DBA8C}" type="presOf" srcId="{44A885B6-658D-4B74-8BDB-8DC470A20B8F}" destId="{8BED7AC5-E1FD-449D-A676-2C4E13843F54}" srcOrd="0" destOrd="0" presId="urn:microsoft.com/office/officeart/2005/8/layout/hierarchy2"/>
    <dgm:cxn modelId="{5142FBCB-5B72-46A3-8407-BEB6BCBE01C6}" srcId="{A5863970-2371-42C2-94CD-C9D4827EE0E1}" destId="{FDA41627-C18A-407A-87F8-D713AD68B0AA}" srcOrd="1" destOrd="0" parTransId="{44A885B6-658D-4B74-8BDB-8DC470A20B8F}" sibTransId="{090A1B74-A2CF-4ABD-A4EE-96A439B7E604}"/>
    <dgm:cxn modelId="{7CE243CD-FEBD-4BB8-AA96-A5CF31C46B7B}" srcId="{80ADD5F7-83A3-4E5C-B13E-532C8A8BA24C}" destId="{6FBA2585-5A3A-47D8-AF1E-10EBA9E41EFB}" srcOrd="1" destOrd="0" parTransId="{8E144839-4221-4B18-BF68-96B71B047A1F}" sibTransId="{C4375A84-5CF7-49AE-B7C9-5CA26F6FE9B8}"/>
    <dgm:cxn modelId="{DA0B8FCF-86F1-4916-BA39-0E2A82BF0F85}" type="presOf" srcId="{5983CB1E-145E-4494-8901-8062ABECEBB3}" destId="{CF67705D-1847-46E2-99F0-26261AE97822}" srcOrd="1" destOrd="0" presId="urn:microsoft.com/office/officeart/2005/8/layout/hierarchy2"/>
    <dgm:cxn modelId="{B61104E0-BE56-47D3-8FEA-55C2A53DAC40}" type="presOf" srcId="{A5863970-2371-42C2-94CD-C9D4827EE0E1}" destId="{96932070-492F-49B1-A47D-69DB32C85246}" srcOrd="0" destOrd="0" presId="urn:microsoft.com/office/officeart/2005/8/layout/hierarchy2"/>
    <dgm:cxn modelId="{8A648DE1-864C-4AB2-B1B9-3C9FA67B8F0A}" type="presOf" srcId="{80ADD5F7-83A3-4E5C-B13E-532C8A8BA24C}" destId="{7443AC40-BC94-4C23-9F83-27EDE1A0C003}" srcOrd="0" destOrd="0" presId="urn:microsoft.com/office/officeart/2005/8/layout/hierarchy2"/>
    <dgm:cxn modelId="{A57E5CEF-85B6-4FB8-9551-1857755EFFD1}" type="presOf" srcId="{ABB16F4F-276F-40A4-81E4-85329B9C086D}" destId="{CD1CB16E-1917-4E6F-B49C-C89388EEACDF}" srcOrd="0" destOrd="0" presId="urn:microsoft.com/office/officeart/2005/8/layout/hierarchy2"/>
    <dgm:cxn modelId="{C3C6E9F7-F47E-47BC-8234-7375CBD503B6}" type="presOf" srcId="{B311B099-0B53-421D-B33A-59E4333F5252}" destId="{D0AEEE47-8541-48E8-B67C-08AAD975E41C}" srcOrd="0" destOrd="0" presId="urn:microsoft.com/office/officeart/2005/8/layout/hierarchy2"/>
    <dgm:cxn modelId="{696F9869-0335-4026-AAC0-0838B64BC81D}" type="presParOf" srcId="{7443AC40-BC94-4C23-9F83-27EDE1A0C003}" destId="{7E5214D0-3C2A-4F57-8E8F-98CCB6D8F1A7}" srcOrd="0" destOrd="0" presId="urn:microsoft.com/office/officeart/2005/8/layout/hierarchy2"/>
    <dgm:cxn modelId="{68F66F5D-5EF6-4EE9-BB9C-9689C261AFD8}" type="presParOf" srcId="{7E5214D0-3C2A-4F57-8E8F-98CCB6D8F1A7}" destId="{7EED820E-AFC8-48AF-B500-39ECD25741BB}" srcOrd="0" destOrd="0" presId="urn:microsoft.com/office/officeart/2005/8/layout/hierarchy2"/>
    <dgm:cxn modelId="{A54224AA-DC59-4FB6-AC4B-C83DEE015846}" type="presParOf" srcId="{7E5214D0-3C2A-4F57-8E8F-98CCB6D8F1A7}" destId="{B6918AE2-1BA0-4E25-9EC5-448C28525127}" srcOrd="1" destOrd="0" presId="urn:microsoft.com/office/officeart/2005/8/layout/hierarchy2"/>
    <dgm:cxn modelId="{C2ADE816-B1B5-4B75-9A2D-63753C204709}" type="presParOf" srcId="{7443AC40-BC94-4C23-9F83-27EDE1A0C003}" destId="{D3B3B233-D9BD-485D-91D9-0CEFF592731D}" srcOrd="1" destOrd="0" presId="urn:microsoft.com/office/officeart/2005/8/layout/hierarchy2"/>
    <dgm:cxn modelId="{18996FA7-D5DA-4D8B-A299-4E7F4844211F}" type="presParOf" srcId="{D3B3B233-D9BD-485D-91D9-0CEFF592731D}" destId="{5BEAA4A7-33D7-47F9-A350-620F6A7BA880}" srcOrd="0" destOrd="0" presId="urn:microsoft.com/office/officeart/2005/8/layout/hierarchy2"/>
    <dgm:cxn modelId="{2B723DA1-2FF3-42D0-9284-84B74EE81570}" type="presParOf" srcId="{D3B3B233-D9BD-485D-91D9-0CEFF592731D}" destId="{356C7464-B294-4D69-8934-77AD5BDB42CF}" srcOrd="1" destOrd="0" presId="urn:microsoft.com/office/officeart/2005/8/layout/hierarchy2"/>
    <dgm:cxn modelId="{3FC5C7C9-80B3-4BEE-88FA-C04D292EC311}" type="presParOf" srcId="{7443AC40-BC94-4C23-9F83-27EDE1A0C003}" destId="{A6F5C5A8-0430-4B3F-A31A-ACC501474333}" srcOrd="2" destOrd="0" presId="urn:microsoft.com/office/officeart/2005/8/layout/hierarchy2"/>
    <dgm:cxn modelId="{6C444CC3-DFA0-45D5-8441-779515D2991F}" type="presParOf" srcId="{A6F5C5A8-0430-4B3F-A31A-ACC501474333}" destId="{D0B71FA6-8212-46DF-988C-DD4D1D00E1DA}" srcOrd="0" destOrd="0" presId="urn:microsoft.com/office/officeart/2005/8/layout/hierarchy2"/>
    <dgm:cxn modelId="{208A8454-0C75-4FA3-9926-2EE927295EFA}" type="presParOf" srcId="{A6F5C5A8-0430-4B3F-A31A-ACC501474333}" destId="{714062A2-2BB2-48A1-818E-656FD214F65E}" srcOrd="1" destOrd="0" presId="urn:microsoft.com/office/officeart/2005/8/layout/hierarchy2"/>
    <dgm:cxn modelId="{7D37CCA1-976A-4C58-8667-DC05CF517A0D}" type="presParOf" srcId="{714062A2-2BB2-48A1-818E-656FD214F65E}" destId="{46D885D7-39A4-4EF6-BF44-9F9817350308}" srcOrd="0" destOrd="0" presId="urn:microsoft.com/office/officeart/2005/8/layout/hierarchy2"/>
    <dgm:cxn modelId="{6156B4C0-1178-4D65-BA2E-9FFAC843979F}" type="presParOf" srcId="{46D885D7-39A4-4EF6-BF44-9F9817350308}" destId="{CF67705D-1847-46E2-99F0-26261AE97822}" srcOrd="0" destOrd="0" presId="urn:microsoft.com/office/officeart/2005/8/layout/hierarchy2"/>
    <dgm:cxn modelId="{B45E5DD7-D052-49F3-AF63-3573A8F5783C}" type="presParOf" srcId="{714062A2-2BB2-48A1-818E-656FD214F65E}" destId="{9C36626F-E8A1-4B82-99AD-A4E283D83E29}" srcOrd="1" destOrd="0" presId="urn:microsoft.com/office/officeart/2005/8/layout/hierarchy2"/>
    <dgm:cxn modelId="{6D6A0977-C11C-433A-BA8D-7AE852D83E71}" type="presParOf" srcId="{9C36626F-E8A1-4B82-99AD-A4E283D83E29}" destId="{EE556599-087B-4DCF-AB8D-5412E42E3C22}" srcOrd="0" destOrd="0" presId="urn:microsoft.com/office/officeart/2005/8/layout/hierarchy2"/>
    <dgm:cxn modelId="{5C58E8F9-3590-4DF6-AA79-0F23A15B57CD}" type="presParOf" srcId="{9C36626F-E8A1-4B82-99AD-A4E283D83E29}" destId="{52C291A5-323D-4FF2-9867-B181BA8EEDEE}" srcOrd="1" destOrd="0" presId="urn:microsoft.com/office/officeart/2005/8/layout/hierarchy2"/>
    <dgm:cxn modelId="{EF3CAF44-20F2-4E19-BB68-E5794491F6F2}" type="presParOf" srcId="{52C291A5-323D-4FF2-9867-B181BA8EEDEE}" destId="{B14F5718-694C-446B-897E-A37EB6EC8E25}" srcOrd="0" destOrd="0" presId="urn:microsoft.com/office/officeart/2005/8/layout/hierarchy2"/>
    <dgm:cxn modelId="{15FC024D-A62E-4422-9322-ACF9A3A27C19}" type="presParOf" srcId="{B14F5718-694C-446B-897E-A37EB6EC8E25}" destId="{8473EBCF-8DBA-4377-8B02-9D63BAFC89D8}" srcOrd="0" destOrd="0" presId="urn:microsoft.com/office/officeart/2005/8/layout/hierarchy2"/>
    <dgm:cxn modelId="{D8C481BF-1F21-4586-8B72-880982E8EBCD}" type="presParOf" srcId="{52C291A5-323D-4FF2-9867-B181BA8EEDEE}" destId="{D62212BE-E706-47F9-8344-89AAFC6E88DE}" srcOrd="1" destOrd="0" presId="urn:microsoft.com/office/officeart/2005/8/layout/hierarchy2"/>
    <dgm:cxn modelId="{02317B91-FAEA-4705-B37D-FD84DF349049}" type="presParOf" srcId="{D62212BE-E706-47F9-8344-89AAFC6E88DE}" destId="{CD1CB16E-1917-4E6F-B49C-C89388EEACDF}" srcOrd="0" destOrd="0" presId="urn:microsoft.com/office/officeart/2005/8/layout/hierarchy2"/>
    <dgm:cxn modelId="{425EE765-99B2-46FF-9D7E-312654518FC9}" type="presParOf" srcId="{D62212BE-E706-47F9-8344-89AAFC6E88DE}" destId="{636D8266-838D-4FBE-9C5A-40065786AF7B}" srcOrd="1" destOrd="0" presId="urn:microsoft.com/office/officeart/2005/8/layout/hierarchy2"/>
    <dgm:cxn modelId="{C628D88A-B148-491B-BB45-E8B669822EF7}" type="presParOf" srcId="{52C291A5-323D-4FF2-9867-B181BA8EEDEE}" destId="{E47D59B3-BD64-44A8-A9EB-CACCE6C89B3E}" srcOrd="2" destOrd="0" presId="urn:microsoft.com/office/officeart/2005/8/layout/hierarchy2"/>
    <dgm:cxn modelId="{5AE03462-2C95-4138-9601-909BB3DDA5BE}" type="presParOf" srcId="{E47D59B3-BD64-44A8-A9EB-CACCE6C89B3E}" destId="{7E43379A-C81D-4D35-B863-5161CF94D167}" srcOrd="0" destOrd="0" presId="urn:microsoft.com/office/officeart/2005/8/layout/hierarchy2"/>
    <dgm:cxn modelId="{859960A2-56E0-4291-A1F2-0ED26F12BF46}" type="presParOf" srcId="{52C291A5-323D-4FF2-9867-B181BA8EEDEE}" destId="{F5CA80EF-3569-45FD-B92E-1DD97CBE315A}" srcOrd="3" destOrd="0" presId="urn:microsoft.com/office/officeart/2005/8/layout/hierarchy2"/>
    <dgm:cxn modelId="{2E809DB7-4EF7-43BB-BCAD-58A1158C1DF0}" type="presParOf" srcId="{F5CA80EF-3569-45FD-B92E-1DD97CBE315A}" destId="{B5BD59C2-D1A4-4B2D-A862-B5829727B0D5}" srcOrd="0" destOrd="0" presId="urn:microsoft.com/office/officeart/2005/8/layout/hierarchy2"/>
    <dgm:cxn modelId="{CFEEE7BD-45B4-4F01-877B-5D5999C33D3D}" type="presParOf" srcId="{F5CA80EF-3569-45FD-B92E-1DD97CBE315A}" destId="{C12C0447-E2CF-4500-9DCD-A11EEAE4CF37}" srcOrd="1" destOrd="0" presId="urn:microsoft.com/office/officeart/2005/8/layout/hierarchy2"/>
    <dgm:cxn modelId="{FDAF03EE-D93D-4E53-BF17-8619C77604C4}" type="presParOf" srcId="{7443AC40-BC94-4C23-9F83-27EDE1A0C003}" destId="{91EC5721-7A56-43AD-B3D5-952161072069}" srcOrd="3" destOrd="0" presId="urn:microsoft.com/office/officeart/2005/8/layout/hierarchy2"/>
    <dgm:cxn modelId="{D716A49C-14DA-45F2-A7AF-E8639D4E661C}" type="presParOf" srcId="{91EC5721-7A56-43AD-B3D5-952161072069}" destId="{96932070-492F-49B1-A47D-69DB32C85246}" srcOrd="0" destOrd="0" presId="urn:microsoft.com/office/officeart/2005/8/layout/hierarchy2"/>
    <dgm:cxn modelId="{D8AC9A17-9025-4823-B330-2C0E7CA34502}" type="presParOf" srcId="{91EC5721-7A56-43AD-B3D5-952161072069}" destId="{B4A16743-4A1E-4CEB-A8E5-2A96AB2A9BA7}" srcOrd="1" destOrd="0" presId="urn:microsoft.com/office/officeart/2005/8/layout/hierarchy2"/>
    <dgm:cxn modelId="{CDA397E3-EC11-4CCC-BF10-F6B10AEFB9FA}" type="presParOf" srcId="{B4A16743-4A1E-4CEB-A8E5-2A96AB2A9BA7}" destId="{D0AEEE47-8541-48E8-B67C-08AAD975E41C}" srcOrd="0" destOrd="0" presId="urn:microsoft.com/office/officeart/2005/8/layout/hierarchy2"/>
    <dgm:cxn modelId="{773C13A8-5908-4FF1-A7B3-968965D6DA92}" type="presParOf" srcId="{D0AEEE47-8541-48E8-B67C-08AAD975E41C}" destId="{64F3F550-3F17-4BA1-88E6-B5A809E7B204}" srcOrd="0" destOrd="0" presId="urn:microsoft.com/office/officeart/2005/8/layout/hierarchy2"/>
    <dgm:cxn modelId="{445975D1-D5F3-49C2-AE00-A84A352BC762}" type="presParOf" srcId="{B4A16743-4A1E-4CEB-A8E5-2A96AB2A9BA7}" destId="{08285D7F-ED19-4862-BC69-1DBCB46A32A5}" srcOrd="1" destOrd="0" presId="urn:microsoft.com/office/officeart/2005/8/layout/hierarchy2"/>
    <dgm:cxn modelId="{975A7A00-CD44-4191-AB82-0019D3BB4F77}" type="presParOf" srcId="{08285D7F-ED19-4862-BC69-1DBCB46A32A5}" destId="{1EB7519F-D8F8-47DA-A6B6-4AC23D243AF9}" srcOrd="0" destOrd="0" presId="urn:microsoft.com/office/officeart/2005/8/layout/hierarchy2"/>
    <dgm:cxn modelId="{029872AE-DE44-4D8F-A943-839C38B20F96}" type="presParOf" srcId="{08285D7F-ED19-4862-BC69-1DBCB46A32A5}" destId="{F9AFA37A-340B-4523-80F5-29F8F3B32A95}" srcOrd="1" destOrd="0" presId="urn:microsoft.com/office/officeart/2005/8/layout/hierarchy2"/>
    <dgm:cxn modelId="{B828B451-E366-4AB7-9408-18924DF932BA}" type="presParOf" srcId="{B4A16743-4A1E-4CEB-A8E5-2A96AB2A9BA7}" destId="{8BED7AC5-E1FD-449D-A676-2C4E13843F54}" srcOrd="2" destOrd="0" presId="urn:microsoft.com/office/officeart/2005/8/layout/hierarchy2"/>
    <dgm:cxn modelId="{5E4A79B0-5B9F-45DC-BE21-19F087DCB301}" type="presParOf" srcId="{8BED7AC5-E1FD-449D-A676-2C4E13843F54}" destId="{C0B751BC-42A3-44EB-97F5-8B94825AE006}" srcOrd="0" destOrd="0" presId="urn:microsoft.com/office/officeart/2005/8/layout/hierarchy2"/>
    <dgm:cxn modelId="{F02BE21D-2470-4FDA-8D83-78E217F6A893}" type="presParOf" srcId="{B4A16743-4A1E-4CEB-A8E5-2A96AB2A9BA7}" destId="{F98D1BC1-68D7-4CDA-85DC-ADB651B6B865}" srcOrd="3" destOrd="0" presId="urn:microsoft.com/office/officeart/2005/8/layout/hierarchy2"/>
    <dgm:cxn modelId="{FD199F1D-D16B-40AB-9FBC-C7F99C9FA02A}" type="presParOf" srcId="{F98D1BC1-68D7-4CDA-85DC-ADB651B6B865}" destId="{632152F6-B922-4D44-83D8-FB7BECF33455}" srcOrd="0" destOrd="0" presId="urn:microsoft.com/office/officeart/2005/8/layout/hierarchy2"/>
    <dgm:cxn modelId="{CE26C9FF-9EF5-4771-AB2F-4E59B11A19B3}" type="presParOf" srcId="{F98D1BC1-68D7-4CDA-85DC-ADB651B6B865}" destId="{7AA61A67-42E3-4BF9-AD0D-77E1AC42A2B7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3BC3D1F7-23C2-4BCE-806B-62A8598CA4CB}" type="doc">
      <dgm:prSet loTypeId="urn:microsoft.com/office/officeart/2016/7/layout/RepeatingBendingProcessNew" loCatId="process" qsTypeId="urn:microsoft.com/office/officeart/2005/8/quickstyle/simple2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CEA69498-6579-4838-81DE-6E54CC60F1F6}">
      <dgm:prSet/>
      <dgm:spPr>
        <a:solidFill>
          <a:srgbClr val="0070C0"/>
        </a:solidFill>
      </dgm:spPr>
      <dgm:t>
        <a:bodyPr/>
        <a:lstStyle/>
        <a:p>
          <a:r>
            <a:rPr lang="en-US" dirty="0">
              <a:latin typeface="Avenir Book" panose="02000503020000020003" pitchFamily="2" charset="0"/>
            </a:rPr>
            <a:t>Team Approach (TTT / BHT)</a:t>
          </a:r>
        </a:p>
      </dgm:t>
    </dgm:pt>
    <dgm:pt modelId="{5E3A19E5-C60D-4ABD-8FCC-81C10CF790EF}" type="parTrans" cxnId="{AE87DB11-35F4-44DE-BED3-101FDDFF446F}">
      <dgm:prSet/>
      <dgm:spPr/>
      <dgm:t>
        <a:bodyPr/>
        <a:lstStyle/>
        <a:p>
          <a:endParaRPr lang="en-US"/>
        </a:p>
      </dgm:t>
    </dgm:pt>
    <dgm:pt modelId="{BBF485F9-3712-48BA-9672-25F98B6F809F}" type="sibTrans" cxnId="{AE87DB11-35F4-44DE-BED3-101FDDFF446F}">
      <dgm:prSet/>
      <dgm:spPr/>
      <dgm:t>
        <a:bodyPr/>
        <a:lstStyle/>
        <a:p>
          <a:endParaRPr lang="en-US"/>
        </a:p>
      </dgm:t>
    </dgm:pt>
    <dgm:pt modelId="{0221347B-67BF-4C1C-9349-8822837410DF}">
      <dgm:prSet/>
      <dgm:spPr>
        <a:solidFill>
          <a:srgbClr val="0070C0"/>
        </a:solidFill>
      </dgm:spPr>
      <dgm:t>
        <a:bodyPr/>
        <a:lstStyle/>
        <a:p>
          <a:r>
            <a:rPr lang="en-US" dirty="0">
              <a:latin typeface="Avenir Book" panose="02000503020000020003" pitchFamily="2" charset="0"/>
            </a:rPr>
            <a:t>Immediate Engagement</a:t>
          </a:r>
        </a:p>
      </dgm:t>
    </dgm:pt>
    <dgm:pt modelId="{FA580AA7-8252-403A-A9F9-9FD16DFC73B8}" type="parTrans" cxnId="{88B1FC4D-DF16-40F7-A1B6-67A462E91DCF}">
      <dgm:prSet/>
      <dgm:spPr/>
      <dgm:t>
        <a:bodyPr/>
        <a:lstStyle/>
        <a:p>
          <a:endParaRPr lang="en-US"/>
        </a:p>
      </dgm:t>
    </dgm:pt>
    <dgm:pt modelId="{9E9E3776-03B9-470C-8BF3-5D473E887476}" type="sibTrans" cxnId="{88B1FC4D-DF16-40F7-A1B6-67A462E91DCF}">
      <dgm:prSet/>
      <dgm:spPr/>
      <dgm:t>
        <a:bodyPr/>
        <a:lstStyle/>
        <a:p>
          <a:endParaRPr lang="en-US"/>
        </a:p>
      </dgm:t>
    </dgm:pt>
    <dgm:pt modelId="{BEFA1527-C2D3-44E7-8D70-69B9BA47DE84}">
      <dgm:prSet/>
      <dgm:spPr>
        <a:solidFill>
          <a:srgbClr val="0070C0"/>
        </a:solidFill>
      </dgm:spPr>
      <dgm:t>
        <a:bodyPr/>
        <a:lstStyle/>
        <a:p>
          <a:r>
            <a:rPr lang="en-US" dirty="0">
              <a:latin typeface="Avenir Book" panose="02000503020000020003" pitchFamily="2" charset="0"/>
            </a:rPr>
            <a:t>Screening Triage / Recommendations</a:t>
          </a:r>
        </a:p>
      </dgm:t>
    </dgm:pt>
    <dgm:pt modelId="{085FF18B-9B7A-4BD8-998D-EC77F73886AC}" type="parTrans" cxnId="{39C89095-67DF-46C0-B2BC-7C3FC4220EAA}">
      <dgm:prSet/>
      <dgm:spPr/>
      <dgm:t>
        <a:bodyPr/>
        <a:lstStyle/>
        <a:p>
          <a:endParaRPr lang="en-US"/>
        </a:p>
      </dgm:t>
    </dgm:pt>
    <dgm:pt modelId="{525E6FA6-DDB4-4A78-8872-EC949BF037E6}" type="sibTrans" cxnId="{39C89095-67DF-46C0-B2BC-7C3FC4220EAA}">
      <dgm:prSet/>
      <dgm:spPr/>
      <dgm:t>
        <a:bodyPr/>
        <a:lstStyle/>
        <a:p>
          <a:endParaRPr lang="en-US"/>
        </a:p>
      </dgm:t>
    </dgm:pt>
    <dgm:pt modelId="{0929EC51-7507-44FD-849F-14F334FB8D0B}">
      <dgm:prSet/>
      <dgm:spPr>
        <a:solidFill>
          <a:srgbClr val="0070C0"/>
        </a:solidFill>
      </dgm:spPr>
      <dgm:t>
        <a:bodyPr/>
        <a:lstStyle/>
        <a:p>
          <a:r>
            <a:rPr lang="en-US" dirty="0">
              <a:latin typeface="Avenir Book" panose="02000503020000020003" pitchFamily="2" charset="0"/>
            </a:rPr>
            <a:t>Comfort Calls for Biological Parent </a:t>
          </a:r>
        </a:p>
      </dgm:t>
    </dgm:pt>
    <dgm:pt modelId="{27933057-A0D1-4922-ABE8-7D12A52452FB}" type="parTrans" cxnId="{5B2D2203-DCAE-456A-82DA-CD2F742B9952}">
      <dgm:prSet/>
      <dgm:spPr/>
      <dgm:t>
        <a:bodyPr/>
        <a:lstStyle/>
        <a:p>
          <a:endParaRPr lang="en-US"/>
        </a:p>
      </dgm:t>
    </dgm:pt>
    <dgm:pt modelId="{73543E1D-BA47-4A05-A398-2E10B6F0451F}" type="sibTrans" cxnId="{5B2D2203-DCAE-456A-82DA-CD2F742B9952}">
      <dgm:prSet/>
      <dgm:spPr/>
      <dgm:t>
        <a:bodyPr/>
        <a:lstStyle/>
        <a:p>
          <a:endParaRPr lang="en-US"/>
        </a:p>
      </dgm:t>
    </dgm:pt>
    <dgm:pt modelId="{BF0DA176-1D1B-4C6F-84FC-B76B8AA0691B}">
      <dgm:prSet/>
      <dgm:spPr>
        <a:solidFill>
          <a:srgbClr val="0070C0"/>
        </a:solidFill>
      </dgm:spPr>
      <dgm:t>
        <a:bodyPr/>
        <a:lstStyle/>
        <a:p>
          <a:r>
            <a:rPr lang="en-US" dirty="0">
              <a:latin typeface="Avenir Book" panose="02000503020000020003" pitchFamily="2" charset="0"/>
            </a:rPr>
            <a:t>Placement Planning Call for Licensed Foster Parent</a:t>
          </a:r>
        </a:p>
      </dgm:t>
    </dgm:pt>
    <dgm:pt modelId="{F28B7DB8-511E-49FC-9065-663D7643448C}" type="parTrans" cxnId="{A0E7A5FC-FC18-4B04-9382-D2EADDA2A122}">
      <dgm:prSet/>
      <dgm:spPr/>
      <dgm:t>
        <a:bodyPr/>
        <a:lstStyle/>
        <a:p>
          <a:endParaRPr lang="en-US"/>
        </a:p>
      </dgm:t>
    </dgm:pt>
    <dgm:pt modelId="{4316EB7E-7E12-41C9-83C0-8FB737F513C5}" type="sibTrans" cxnId="{A0E7A5FC-FC18-4B04-9382-D2EADDA2A122}">
      <dgm:prSet/>
      <dgm:spPr/>
      <dgm:t>
        <a:bodyPr/>
        <a:lstStyle/>
        <a:p>
          <a:endParaRPr lang="en-US"/>
        </a:p>
      </dgm:t>
    </dgm:pt>
    <dgm:pt modelId="{32A0502C-59BC-469D-B3F3-23169BC3E562}">
      <dgm:prSet/>
      <dgm:spPr>
        <a:solidFill>
          <a:srgbClr val="0070C0"/>
        </a:solidFill>
      </dgm:spPr>
      <dgm:t>
        <a:bodyPr/>
        <a:lstStyle/>
        <a:p>
          <a:r>
            <a:rPr lang="en-US" dirty="0">
              <a:latin typeface="Avenir Book" panose="02000503020000020003" pitchFamily="2" charset="0"/>
            </a:rPr>
            <a:t>Telephonic Supportive Services for Relative/Non-relative </a:t>
          </a:r>
        </a:p>
      </dgm:t>
    </dgm:pt>
    <dgm:pt modelId="{2E357EE9-BC1E-4C8E-9EEA-2CC226A7E8A1}" type="parTrans" cxnId="{89140A70-3E5E-4DFE-B8F7-B64D4A214230}">
      <dgm:prSet/>
      <dgm:spPr/>
      <dgm:t>
        <a:bodyPr/>
        <a:lstStyle/>
        <a:p>
          <a:endParaRPr lang="en-US"/>
        </a:p>
      </dgm:t>
    </dgm:pt>
    <dgm:pt modelId="{788E016F-A2C9-435D-AA5F-25B3F1EF2534}" type="sibTrans" cxnId="{89140A70-3E5E-4DFE-B8F7-B64D4A214230}">
      <dgm:prSet/>
      <dgm:spPr/>
      <dgm:t>
        <a:bodyPr/>
        <a:lstStyle/>
        <a:p>
          <a:endParaRPr lang="en-US"/>
        </a:p>
      </dgm:t>
    </dgm:pt>
    <dgm:pt modelId="{2C9B6957-CDBF-4AA3-BEA4-27ACDC7DE3B2}" type="pres">
      <dgm:prSet presAssocID="{3BC3D1F7-23C2-4BCE-806B-62A8598CA4CB}" presName="Name0" presStyleCnt="0">
        <dgm:presLayoutVars>
          <dgm:dir/>
          <dgm:resizeHandles val="exact"/>
        </dgm:presLayoutVars>
      </dgm:prSet>
      <dgm:spPr/>
    </dgm:pt>
    <dgm:pt modelId="{E9BF25F1-9863-4981-8632-076CAD37DC8E}" type="pres">
      <dgm:prSet presAssocID="{CEA69498-6579-4838-81DE-6E54CC60F1F6}" presName="node" presStyleLbl="node1" presStyleIdx="0" presStyleCnt="6">
        <dgm:presLayoutVars>
          <dgm:bulletEnabled val="1"/>
        </dgm:presLayoutVars>
      </dgm:prSet>
      <dgm:spPr/>
    </dgm:pt>
    <dgm:pt modelId="{B580714F-8C66-416B-8476-FEAB0A205C0C}" type="pres">
      <dgm:prSet presAssocID="{BBF485F9-3712-48BA-9672-25F98B6F809F}" presName="sibTrans" presStyleLbl="sibTrans1D1" presStyleIdx="0" presStyleCnt="5"/>
      <dgm:spPr/>
    </dgm:pt>
    <dgm:pt modelId="{A623D73D-CF3C-4EEA-B737-4CE8B67F721C}" type="pres">
      <dgm:prSet presAssocID="{BBF485F9-3712-48BA-9672-25F98B6F809F}" presName="connectorText" presStyleLbl="sibTrans1D1" presStyleIdx="0" presStyleCnt="5"/>
      <dgm:spPr/>
    </dgm:pt>
    <dgm:pt modelId="{CCDA523A-6AF2-4E90-A61B-34B9C413F33E}" type="pres">
      <dgm:prSet presAssocID="{0221347B-67BF-4C1C-9349-8822837410DF}" presName="node" presStyleLbl="node1" presStyleIdx="1" presStyleCnt="6">
        <dgm:presLayoutVars>
          <dgm:bulletEnabled val="1"/>
        </dgm:presLayoutVars>
      </dgm:prSet>
      <dgm:spPr/>
    </dgm:pt>
    <dgm:pt modelId="{F22293EF-6C26-49BF-9270-57416BEE796B}" type="pres">
      <dgm:prSet presAssocID="{9E9E3776-03B9-470C-8BF3-5D473E887476}" presName="sibTrans" presStyleLbl="sibTrans1D1" presStyleIdx="1" presStyleCnt="5"/>
      <dgm:spPr/>
    </dgm:pt>
    <dgm:pt modelId="{2FB09B7E-9AA8-490E-8CDF-62E18DCB9E21}" type="pres">
      <dgm:prSet presAssocID="{9E9E3776-03B9-470C-8BF3-5D473E887476}" presName="connectorText" presStyleLbl="sibTrans1D1" presStyleIdx="1" presStyleCnt="5"/>
      <dgm:spPr/>
    </dgm:pt>
    <dgm:pt modelId="{11CEF4EB-0868-48DE-BBB6-53B052DEE1E3}" type="pres">
      <dgm:prSet presAssocID="{BEFA1527-C2D3-44E7-8D70-69B9BA47DE84}" presName="node" presStyleLbl="node1" presStyleIdx="2" presStyleCnt="6">
        <dgm:presLayoutVars>
          <dgm:bulletEnabled val="1"/>
        </dgm:presLayoutVars>
      </dgm:prSet>
      <dgm:spPr/>
    </dgm:pt>
    <dgm:pt modelId="{1C98DA1D-CD29-42E5-863E-E38140368B8D}" type="pres">
      <dgm:prSet presAssocID="{525E6FA6-DDB4-4A78-8872-EC949BF037E6}" presName="sibTrans" presStyleLbl="sibTrans1D1" presStyleIdx="2" presStyleCnt="5"/>
      <dgm:spPr/>
    </dgm:pt>
    <dgm:pt modelId="{1AFDF109-C7F9-472B-9EC9-C46FAC637782}" type="pres">
      <dgm:prSet presAssocID="{525E6FA6-DDB4-4A78-8872-EC949BF037E6}" presName="connectorText" presStyleLbl="sibTrans1D1" presStyleIdx="2" presStyleCnt="5"/>
      <dgm:spPr/>
    </dgm:pt>
    <dgm:pt modelId="{5AFAF335-57FE-40EB-ACE7-82DD044F2E50}" type="pres">
      <dgm:prSet presAssocID="{0929EC51-7507-44FD-849F-14F334FB8D0B}" presName="node" presStyleLbl="node1" presStyleIdx="3" presStyleCnt="6">
        <dgm:presLayoutVars>
          <dgm:bulletEnabled val="1"/>
        </dgm:presLayoutVars>
      </dgm:prSet>
      <dgm:spPr/>
    </dgm:pt>
    <dgm:pt modelId="{F6F5AC99-12A4-465F-BDC7-8CE235EC10F9}" type="pres">
      <dgm:prSet presAssocID="{73543E1D-BA47-4A05-A398-2E10B6F0451F}" presName="sibTrans" presStyleLbl="sibTrans1D1" presStyleIdx="3" presStyleCnt="5"/>
      <dgm:spPr/>
    </dgm:pt>
    <dgm:pt modelId="{6B80B662-DC8D-4FFB-8399-CFB4AA9D78EA}" type="pres">
      <dgm:prSet presAssocID="{73543E1D-BA47-4A05-A398-2E10B6F0451F}" presName="connectorText" presStyleLbl="sibTrans1D1" presStyleIdx="3" presStyleCnt="5"/>
      <dgm:spPr/>
    </dgm:pt>
    <dgm:pt modelId="{D30966C3-601F-4E13-BF06-2D03CD082CAC}" type="pres">
      <dgm:prSet presAssocID="{BF0DA176-1D1B-4C6F-84FC-B76B8AA0691B}" presName="node" presStyleLbl="node1" presStyleIdx="4" presStyleCnt="6">
        <dgm:presLayoutVars>
          <dgm:bulletEnabled val="1"/>
        </dgm:presLayoutVars>
      </dgm:prSet>
      <dgm:spPr/>
    </dgm:pt>
    <dgm:pt modelId="{CEC781D1-3962-4A3D-B084-42E7F1821665}" type="pres">
      <dgm:prSet presAssocID="{4316EB7E-7E12-41C9-83C0-8FB737F513C5}" presName="sibTrans" presStyleLbl="sibTrans1D1" presStyleIdx="4" presStyleCnt="5"/>
      <dgm:spPr/>
    </dgm:pt>
    <dgm:pt modelId="{06266499-77D2-4E0B-A1D3-4D78DA1F283D}" type="pres">
      <dgm:prSet presAssocID="{4316EB7E-7E12-41C9-83C0-8FB737F513C5}" presName="connectorText" presStyleLbl="sibTrans1D1" presStyleIdx="4" presStyleCnt="5"/>
      <dgm:spPr/>
    </dgm:pt>
    <dgm:pt modelId="{C35BC9AD-9EF0-4D8E-B05B-A01A3CFEEC1C}" type="pres">
      <dgm:prSet presAssocID="{32A0502C-59BC-469D-B3F3-23169BC3E562}" presName="node" presStyleLbl="node1" presStyleIdx="5" presStyleCnt="6">
        <dgm:presLayoutVars>
          <dgm:bulletEnabled val="1"/>
        </dgm:presLayoutVars>
      </dgm:prSet>
      <dgm:spPr/>
    </dgm:pt>
  </dgm:ptLst>
  <dgm:cxnLst>
    <dgm:cxn modelId="{6C520500-41B2-4F82-9AF2-CCC398BC8047}" type="presOf" srcId="{CEA69498-6579-4838-81DE-6E54CC60F1F6}" destId="{E9BF25F1-9863-4981-8632-076CAD37DC8E}" srcOrd="0" destOrd="0" presId="urn:microsoft.com/office/officeart/2016/7/layout/RepeatingBendingProcessNew"/>
    <dgm:cxn modelId="{5B2D2203-DCAE-456A-82DA-CD2F742B9952}" srcId="{3BC3D1F7-23C2-4BCE-806B-62A8598CA4CB}" destId="{0929EC51-7507-44FD-849F-14F334FB8D0B}" srcOrd="3" destOrd="0" parTransId="{27933057-A0D1-4922-ABE8-7D12A52452FB}" sibTransId="{73543E1D-BA47-4A05-A398-2E10B6F0451F}"/>
    <dgm:cxn modelId="{AE87DB11-35F4-44DE-BED3-101FDDFF446F}" srcId="{3BC3D1F7-23C2-4BCE-806B-62A8598CA4CB}" destId="{CEA69498-6579-4838-81DE-6E54CC60F1F6}" srcOrd="0" destOrd="0" parTransId="{5E3A19E5-C60D-4ABD-8FCC-81C10CF790EF}" sibTransId="{BBF485F9-3712-48BA-9672-25F98B6F809F}"/>
    <dgm:cxn modelId="{F89EEF11-131D-4903-A1AC-973E89A0F37F}" type="presOf" srcId="{3BC3D1F7-23C2-4BCE-806B-62A8598CA4CB}" destId="{2C9B6957-CDBF-4AA3-BEA4-27ACDC7DE3B2}" srcOrd="0" destOrd="0" presId="urn:microsoft.com/office/officeart/2016/7/layout/RepeatingBendingProcessNew"/>
    <dgm:cxn modelId="{4CA9351A-5DD7-483A-BA60-13A00F45CB7F}" type="presOf" srcId="{32A0502C-59BC-469D-B3F3-23169BC3E562}" destId="{C35BC9AD-9EF0-4D8E-B05B-A01A3CFEEC1C}" srcOrd="0" destOrd="0" presId="urn:microsoft.com/office/officeart/2016/7/layout/RepeatingBendingProcessNew"/>
    <dgm:cxn modelId="{EA328060-3E5C-4264-970C-E1CD21B502F2}" type="presOf" srcId="{BF0DA176-1D1B-4C6F-84FC-B76B8AA0691B}" destId="{D30966C3-601F-4E13-BF06-2D03CD082CAC}" srcOrd="0" destOrd="0" presId="urn:microsoft.com/office/officeart/2016/7/layout/RepeatingBendingProcessNew"/>
    <dgm:cxn modelId="{06E75F41-9267-4AF2-85CF-A966AA5D7C16}" type="presOf" srcId="{BEFA1527-C2D3-44E7-8D70-69B9BA47DE84}" destId="{11CEF4EB-0868-48DE-BBB6-53B052DEE1E3}" srcOrd="0" destOrd="0" presId="urn:microsoft.com/office/officeart/2016/7/layout/RepeatingBendingProcessNew"/>
    <dgm:cxn modelId="{BFD8FD65-609B-4DF2-91A8-1B6BF06979D2}" type="presOf" srcId="{4316EB7E-7E12-41C9-83C0-8FB737F513C5}" destId="{06266499-77D2-4E0B-A1D3-4D78DA1F283D}" srcOrd="1" destOrd="0" presId="urn:microsoft.com/office/officeart/2016/7/layout/RepeatingBendingProcessNew"/>
    <dgm:cxn modelId="{D9F4FD45-65D7-4224-882E-E839919AFCAA}" type="presOf" srcId="{0221347B-67BF-4C1C-9349-8822837410DF}" destId="{CCDA523A-6AF2-4E90-A61B-34B9C413F33E}" srcOrd="0" destOrd="0" presId="urn:microsoft.com/office/officeart/2016/7/layout/RepeatingBendingProcessNew"/>
    <dgm:cxn modelId="{265BC847-93FE-47DB-B881-3873326C5548}" type="presOf" srcId="{9E9E3776-03B9-470C-8BF3-5D473E887476}" destId="{F22293EF-6C26-49BF-9270-57416BEE796B}" srcOrd="0" destOrd="0" presId="urn:microsoft.com/office/officeart/2016/7/layout/RepeatingBendingProcessNew"/>
    <dgm:cxn modelId="{88B1FC4D-DF16-40F7-A1B6-67A462E91DCF}" srcId="{3BC3D1F7-23C2-4BCE-806B-62A8598CA4CB}" destId="{0221347B-67BF-4C1C-9349-8822837410DF}" srcOrd="1" destOrd="0" parTransId="{FA580AA7-8252-403A-A9F9-9FD16DFC73B8}" sibTransId="{9E9E3776-03B9-470C-8BF3-5D473E887476}"/>
    <dgm:cxn modelId="{89140A70-3E5E-4DFE-B8F7-B64D4A214230}" srcId="{3BC3D1F7-23C2-4BCE-806B-62A8598CA4CB}" destId="{32A0502C-59BC-469D-B3F3-23169BC3E562}" srcOrd="5" destOrd="0" parTransId="{2E357EE9-BC1E-4C8E-9EEA-2CC226A7E8A1}" sibTransId="{788E016F-A2C9-435D-AA5F-25B3F1EF2534}"/>
    <dgm:cxn modelId="{4821DF72-0A69-45B2-A550-A67E9BFFC72A}" type="presOf" srcId="{BBF485F9-3712-48BA-9672-25F98B6F809F}" destId="{B580714F-8C66-416B-8476-FEAB0A205C0C}" srcOrd="0" destOrd="0" presId="urn:microsoft.com/office/officeart/2016/7/layout/RepeatingBendingProcessNew"/>
    <dgm:cxn modelId="{32B2A158-D579-4FD6-ABF2-4FE33243E21B}" type="presOf" srcId="{73543E1D-BA47-4A05-A398-2E10B6F0451F}" destId="{6B80B662-DC8D-4FFB-8399-CFB4AA9D78EA}" srcOrd="1" destOrd="0" presId="urn:microsoft.com/office/officeart/2016/7/layout/RepeatingBendingProcessNew"/>
    <dgm:cxn modelId="{6F344683-5591-4179-93BC-CD82D08D1305}" type="presOf" srcId="{BBF485F9-3712-48BA-9672-25F98B6F809F}" destId="{A623D73D-CF3C-4EEA-B737-4CE8B67F721C}" srcOrd="1" destOrd="0" presId="urn:microsoft.com/office/officeart/2016/7/layout/RepeatingBendingProcessNew"/>
    <dgm:cxn modelId="{08497F8B-40F0-4423-B9E6-E056734D0FAA}" type="presOf" srcId="{525E6FA6-DDB4-4A78-8872-EC949BF037E6}" destId="{1AFDF109-C7F9-472B-9EC9-C46FAC637782}" srcOrd="1" destOrd="0" presId="urn:microsoft.com/office/officeart/2016/7/layout/RepeatingBendingProcessNew"/>
    <dgm:cxn modelId="{39C89095-67DF-46C0-B2BC-7C3FC4220EAA}" srcId="{3BC3D1F7-23C2-4BCE-806B-62A8598CA4CB}" destId="{BEFA1527-C2D3-44E7-8D70-69B9BA47DE84}" srcOrd="2" destOrd="0" parTransId="{085FF18B-9B7A-4BD8-998D-EC77F73886AC}" sibTransId="{525E6FA6-DDB4-4A78-8872-EC949BF037E6}"/>
    <dgm:cxn modelId="{D549E6A7-69AA-4412-8C34-7FA4FDB74D6D}" type="presOf" srcId="{525E6FA6-DDB4-4A78-8872-EC949BF037E6}" destId="{1C98DA1D-CD29-42E5-863E-E38140368B8D}" srcOrd="0" destOrd="0" presId="urn:microsoft.com/office/officeart/2016/7/layout/RepeatingBendingProcessNew"/>
    <dgm:cxn modelId="{346056BD-1374-41E8-94E1-2B9F0679C09E}" type="presOf" srcId="{9E9E3776-03B9-470C-8BF3-5D473E887476}" destId="{2FB09B7E-9AA8-490E-8CDF-62E18DCB9E21}" srcOrd="1" destOrd="0" presId="urn:microsoft.com/office/officeart/2016/7/layout/RepeatingBendingProcessNew"/>
    <dgm:cxn modelId="{6A8562BE-B4FA-4791-824C-6E88D5700F39}" type="presOf" srcId="{0929EC51-7507-44FD-849F-14F334FB8D0B}" destId="{5AFAF335-57FE-40EB-ACE7-82DD044F2E50}" srcOrd="0" destOrd="0" presId="urn:microsoft.com/office/officeart/2016/7/layout/RepeatingBendingProcessNew"/>
    <dgm:cxn modelId="{D27316BF-87C6-47A4-8A88-ABD40926402C}" type="presOf" srcId="{73543E1D-BA47-4A05-A398-2E10B6F0451F}" destId="{F6F5AC99-12A4-465F-BDC7-8CE235EC10F9}" srcOrd="0" destOrd="0" presId="urn:microsoft.com/office/officeart/2016/7/layout/RepeatingBendingProcessNew"/>
    <dgm:cxn modelId="{06FC96C3-5F2A-4EF4-BF31-FAE1DEF45CF0}" type="presOf" srcId="{4316EB7E-7E12-41C9-83C0-8FB737F513C5}" destId="{CEC781D1-3962-4A3D-B084-42E7F1821665}" srcOrd="0" destOrd="0" presId="urn:microsoft.com/office/officeart/2016/7/layout/RepeatingBendingProcessNew"/>
    <dgm:cxn modelId="{A0E7A5FC-FC18-4B04-9382-D2EADDA2A122}" srcId="{3BC3D1F7-23C2-4BCE-806B-62A8598CA4CB}" destId="{BF0DA176-1D1B-4C6F-84FC-B76B8AA0691B}" srcOrd="4" destOrd="0" parTransId="{F28B7DB8-511E-49FC-9065-663D7643448C}" sibTransId="{4316EB7E-7E12-41C9-83C0-8FB737F513C5}"/>
    <dgm:cxn modelId="{64684ABE-7C0B-49A8-83D7-EC8E71842257}" type="presParOf" srcId="{2C9B6957-CDBF-4AA3-BEA4-27ACDC7DE3B2}" destId="{E9BF25F1-9863-4981-8632-076CAD37DC8E}" srcOrd="0" destOrd="0" presId="urn:microsoft.com/office/officeart/2016/7/layout/RepeatingBendingProcessNew"/>
    <dgm:cxn modelId="{C092CCB6-A4BE-4197-BC26-0B98936C4C63}" type="presParOf" srcId="{2C9B6957-CDBF-4AA3-BEA4-27ACDC7DE3B2}" destId="{B580714F-8C66-416B-8476-FEAB0A205C0C}" srcOrd="1" destOrd="0" presId="urn:microsoft.com/office/officeart/2016/7/layout/RepeatingBendingProcessNew"/>
    <dgm:cxn modelId="{495A962E-F4A3-4D7E-A1D6-D08F01E025D6}" type="presParOf" srcId="{B580714F-8C66-416B-8476-FEAB0A205C0C}" destId="{A623D73D-CF3C-4EEA-B737-4CE8B67F721C}" srcOrd="0" destOrd="0" presId="urn:microsoft.com/office/officeart/2016/7/layout/RepeatingBendingProcessNew"/>
    <dgm:cxn modelId="{691497C8-65A8-4B91-9F75-001B328781A1}" type="presParOf" srcId="{2C9B6957-CDBF-4AA3-BEA4-27ACDC7DE3B2}" destId="{CCDA523A-6AF2-4E90-A61B-34B9C413F33E}" srcOrd="2" destOrd="0" presId="urn:microsoft.com/office/officeart/2016/7/layout/RepeatingBendingProcessNew"/>
    <dgm:cxn modelId="{A2A87E58-A6E6-4B1E-8EBC-BC16A448F207}" type="presParOf" srcId="{2C9B6957-CDBF-4AA3-BEA4-27ACDC7DE3B2}" destId="{F22293EF-6C26-49BF-9270-57416BEE796B}" srcOrd="3" destOrd="0" presId="urn:microsoft.com/office/officeart/2016/7/layout/RepeatingBendingProcessNew"/>
    <dgm:cxn modelId="{A5D29935-D973-4C8C-84A7-9AC63F2B1343}" type="presParOf" srcId="{F22293EF-6C26-49BF-9270-57416BEE796B}" destId="{2FB09B7E-9AA8-490E-8CDF-62E18DCB9E21}" srcOrd="0" destOrd="0" presId="urn:microsoft.com/office/officeart/2016/7/layout/RepeatingBendingProcessNew"/>
    <dgm:cxn modelId="{1D40AD30-32AA-4154-8A6A-D026CB46CACE}" type="presParOf" srcId="{2C9B6957-CDBF-4AA3-BEA4-27ACDC7DE3B2}" destId="{11CEF4EB-0868-48DE-BBB6-53B052DEE1E3}" srcOrd="4" destOrd="0" presId="urn:microsoft.com/office/officeart/2016/7/layout/RepeatingBendingProcessNew"/>
    <dgm:cxn modelId="{6CF2A1C1-F027-4DE8-892F-59668107A68C}" type="presParOf" srcId="{2C9B6957-CDBF-4AA3-BEA4-27ACDC7DE3B2}" destId="{1C98DA1D-CD29-42E5-863E-E38140368B8D}" srcOrd="5" destOrd="0" presId="urn:microsoft.com/office/officeart/2016/7/layout/RepeatingBendingProcessNew"/>
    <dgm:cxn modelId="{307DA4F6-F2D6-4BA0-8811-6E8B9CFC6EF8}" type="presParOf" srcId="{1C98DA1D-CD29-42E5-863E-E38140368B8D}" destId="{1AFDF109-C7F9-472B-9EC9-C46FAC637782}" srcOrd="0" destOrd="0" presId="urn:microsoft.com/office/officeart/2016/7/layout/RepeatingBendingProcessNew"/>
    <dgm:cxn modelId="{4D78BF78-03D3-4861-83BD-B50C1263E875}" type="presParOf" srcId="{2C9B6957-CDBF-4AA3-BEA4-27ACDC7DE3B2}" destId="{5AFAF335-57FE-40EB-ACE7-82DD044F2E50}" srcOrd="6" destOrd="0" presId="urn:microsoft.com/office/officeart/2016/7/layout/RepeatingBendingProcessNew"/>
    <dgm:cxn modelId="{70A1F036-8D4A-42EE-9101-D581F06160A1}" type="presParOf" srcId="{2C9B6957-CDBF-4AA3-BEA4-27ACDC7DE3B2}" destId="{F6F5AC99-12A4-465F-BDC7-8CE235EC10F9}" srcOrd="7" destOrd="0" presId="urn:microsoft.com/office/officeart/2016/7/layout/RepeatingBendingProcessNew"/>
    <dgm:cxn modelId="{C1F938B9-977B-4009-9426-6429C46FADCB}" type="presParOf" srcId="{F6F5AC99-12A4-465F-BDC7-8CE235EC10F9}" destId="{6B80B662-DC8D-4FFB-8399-CFB4AA9D78EA}" srcOrd="0" destOrd="0" presId="urn:microsoft.com/office/officeart/2016/7/layout/RepeatingBendingProcessNew"/>
    <dgm:cxn modelId="{F5489599-4DB8-4427-8412-C2EEEBC893E8}" type="presParOf" srcId="{2C9B6957-CDBF-4AA3-BEA4-27ACDC7DE3B2}" destId="{D30966C3-601F-4E13-BF06-2D03CD082CAC}" srcOrd="8" destOrd="0" presId="urn:microsoft.com/office/officeart/2016/7/layout/RepeatingBendingProcessNew"/>
    <dgm:cxn modelId="{4202FD04-8416-42ED-9C72-57771A345CA0}" type="presParOf" srcId="{2C9B6957-CDBF-4AA3-BEA4-27ACDC7DE3B2}" destId="{CEC781D1-3962-4A3D-B084-42E7F1821665}" srcOrd="9" destOrd="0" presId="urn:microsoft.com/office/officeart/2016/7/layout/RepeatingBendingProcessNew"/>
    <dgm:cxn modelId="{0EE48958-15D8-4653-873D-843F7F5DE037}" type="presParOf" srcId="{CEC781D1-3962-4A3D-B084-42E7F1821665}" destId="{06266499-77D2-4E0B-A1D3-4D78DA1F283D}" srcOrd="0" destOrd="0" presId="urn:microsoft.com/office/officeart/2016/7/layout/RepeatingBendingProcessNew"/>
    <dgm:cxn modelId="{347F0555-40A7-4035-8FB5-2B27D9BAB058}" type="presParOf" srcId="{2C9B6957-CDBF-4AA3-BEA4-27ACDC7DE3B2}" destId="{C35BC9AD-9EF0-4D8E-B05B-A01A3CFEEC1C}" srcOrd="10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F1B6D921-36F7-49F9-9DEF-D98F12206194}" type="doc">
      <dgm:prSet loTypeId="urn:microsoft.com/office/officeart/2005/8/layout/list1" loCatId="list" qsTypeId="urn:microsoft.com/office/officeart/2005/8/quickstyle/simple2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7A141B36-625A-425F-A979-261FA4A99701}">
      <dgm:prSet/>
      <dgm:spPr>
        <a:solidFill>
          <a:srgbClr val="0070C0"/>
        </a:solidFill>
      </dgm:spPr>
      <dgm:t>
        <a:bodyPr/>
        <a:lstStyle/>
        <a:p>
          <a:r>
            <a:rPr lang="en-US" dirty="0">
              <a:latin typeface="Avenir Book" panose="02000503020000020003" pitchFamily="2" charset="0"/>
            </a:rPr>
            <a:t>Overlay services</a:t>
          </a:r>
        </a:p>
      </dgm:t>
    </dgm:pt>
    <dgm:pt modelId="{915C3528-A913-443C-B6D9-CE8AD3F6556D}" type="parTrans" cxnId="{F0597FBD-0BB6-4424-BF17-2F235E0B4846}">
      <dgm:prSet/>
      <dgm:spPr/>
      <dgm:t>
        <a:bodyPr/>
        <a:lstStyle/>
        <a:p>
          <a:endParaRPr lang="en-US"/>
        </a:p>
      </dgm:t>
    </dgm:pt>
    <dgm:pt modelId="{79E76745-4F57-4CDD-AC20-87E31AC7CD6E}" type="sibTrans" cxnId="{F0597FBD-0BB6-4424-BF17-2F235E0B4846}">
      <dgm:prSet/>
      <dgm:spPr/>
      <dgm:t>
        <a:bodyPr/>
        <a:lstStyle/>
        <a:p>
          <a:endParaRPr lang="en-US"/>
        </a:p>
      </dgm:t>
    </dgm:pt>
    <dgm:pt modelId="{2C32E886-A4C3-4378-B21C-4B46F8C82668}">
      <dgm:prSet/>
      <dgm:spPr/>
      <dgm:t>
        <a:bodyPr/>
        <a:lstStyle/>
        <a:p>
          <a:r>
            <a:rPr lang="en-US" dirty="0">
              <a:latin typeface="Avenir Book" panose="02000503020000020003" pitchFamily="2" charset="0"/>
            </a:rPr>
            <a:t>While child is awaiting therapeutic services</a:t>
          </a:r>
        </a:p>
      </dgm:t>
    </dgm:pt>
    <dgm:pt modelId="{FC303E25-2608-4435-8E91-DA90C915F6A1}" type="parTrans" cxnId="{2D45460C-75AE-4971-9523-8BDCDF595C6B}">
      <dgm:prSet/>
      <dgm:spPr/>
      <dgm:t>
        <a:bodyPr/>
        <a:lstStyle/>
        <a:p>
          <a:endParaRPr lang="en-US"/>
        </a:p>
      </dgm:t>
    </dgm:pt>
    <dgm:pt modelId="{ACAB88BF-A63B-4BAC-84B7-7C075C16E006}" type="sibTrans" cxnId="{2D45460C-75AE-4971-9523-8BDCDF595C6B}">
      <dgm:prSet/>
      <dgm:spPr/>
      <dgm:t>
        <a:bodyPr/>
        <a:lstStyle/>
        <a:p>
          <a:endParaRPr lang="en-US"/>
        </a:p>
      </dgm:t>
    </dgm:pt>
    <dgm:pt modelId="{EF25364D-FDAF-4BCA-A547-014CD83B29F7}">
      <dgm:prSet/>
      <dgm:spPr>
        <a:solidFill>
          <a:srgbClr val="0070C0"/>
        </a:solidFill>
      </dgm:spPr>
      <dgm:t>
        <a:bodyPr/>
        <a:lstStyle/>
        <a:p>
          <a:r>
            <a:rPr lang="en-US" dirty="0">
              <a:latin typeface="Avenir Book" panose="02000503020000020003" pitchFamily="2" charset="0"/>
            </a:rPr>
            <a:t>Special circumstances</a:t>
          </a:r>
        </a:p>
      </dgm:t>
    </dgm:pt>
    <dgm:pt modelId="{0E3F9668-0D64-4D51-949E-17F51E31566C}" type="parTrans" cxnId="{4E269117-E5C2-4DD6-B76E-FA5276CE4F0A}">
      <dgm:prSet/>
      <dgm:spPr/>
      <dgm:t>
        <a:bodyPr/>
        <a:lstStyle/>
        <a:p>
          <a:endParaRPr lang="en-US"/>
        </a:p>
      </dgm:t>
    </dgm:pt>
    <dgm:pt modelId="{1A9766A7-2BC1-447A-BDF5-DC2BD13C285B}" type="sibTrans" cxnId="{4E269117-E5C2-4DD6-B76E-FA5276CE4F0A}">
      <dgm:prSet/>
      <dgm:spPr/>
      <dgm:t>
        <a:bodyPr/>
        <a:lstStyle/>
        <a:p>
          <a:endParaRPr lang="en-US"/>
        </a:p>
      </dgm:t>
    </dgm:pt>
    <dgm:pt modelId="{A59BEFC0-9250-4EB5-8ABE-5FAE822765F8}">
      <dgm:prSet/>
      <dgm:spPr/>
      <dgm:t>
        <a:bodyPr/>
        <a:lstStyle/>
        <a:p>
          <a:r>
            <a:rPr lang="en-US" dirty="0">
              <a:latin typeface="Avenir Book" panose="02000503020000020003" pitchFamily="2" charset="0"/>
            </a:rPr>
            <a:t>Assisting investigators and/or case managers in announcing difficult news, de-escalating, and other types of transitions.</a:t>
          </a:r>
        </a:p>
      </dgm:t>
    </dgm:pt>
    <dgm:pt modelId="{BE9AF64F-25C0-40E7-8F3E-58E011281809}" type="parTrans" cxnId="{4533ED5A-4365-4069-96B8-27A1C7220D93}">
      <dgm:prSet/>
      <dgm:spPr/>
      <dgm:t>
        <a:bodyPr/>
        <a:lstStyle/>
        <a:p>
          <a:endParaRPr lang="en-US"/>
        </a:p>
      </dgm:t>
    </dgm:pt>
    <dgm:pt modelId="{2CE7252C-F542-4541-A11E-893206EEBA6A}" type="sibTrans" cxnId="{4533ED5A-4365-4069-96B8-27A1C7220D93}">
      <dgm:prSet/>
      <dgm:spPr/>
      <dgm:t>
        <a:bodyPr/>
        <a:lstStyle/>
        <a:p>
          <a:endParaRPr lang="en-US"/>
        </a:p>
      </dgm:t>
    </dgm:pt>
    <dgm:pt modelId="{DBF009A7-4749-4E5C-9B4D-6F7FFBA21CE7}" type="pres">
      <dgm:prSet presAssocID="{F1B6D921-36F7-49F9-9DEF-D98F12206194}" presName="linear" presStyleCnt="0">
        <dgm:presLayoutVars>
          <dgm:dir/>
          <dgm:animLvl val="lvl"/>
          <dgm:resizeHandles val="exact"/>
        </dgm:presLayoutVars>
      </dgm:prSet>
      <dgm:spPr/>
    </dgm:pt>
    <dgm:pt modelId="{53BDFE77-1456-4C02-B266-1E9F150F606B}" type="pres">
      <dgm:prSet presAssocID="{7A141B36-625A-425F-A979-261FA4A99701}" presName="parentLin" presStyleCnt="0"/>
      <dgm:spPr/>
    </dgm:pt>
    <dgm:pt modelId="{3FC9D663-9DCF-40F0-9114-3286179CEBB1}" type="pres">
      <dgm:prSet presAssocID="{7A141B36-625A-425F-A979-261FA4A99701}" presName="parentLeftMargin" presStyleLbl="node1" presStyleIdx="0" presStyleCnt="2"/>
      <dgm:spPr/>
    </dgm:pt>
    <dgm:pt modelId="{1BFBEFCB-428E-4F6D-AA0F-733723460DC9}" type="pres">
      <dgm:prSet presAssocID="{7A141B36-625A-425F-A979-261FA4A99701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1EFAF191-9958-4BD4-A1FE-B0D1B014F6D0}" type="pres">
      <dgm:prSet presAssocID="{7A141B36-625A-425F-A979-261FA4A99701}" presName="negativeSpace" presStyleCnt="0"/>
      <dgm:spPr/>
    </dgm:pt>
    <dgm:pt modelId="{C017DE1F-D655-4D42-8C44-60566EEE7EC9}" type="pres">
      <dgm:prSet presAssocID="{7A141B36-625A-425F-A979-261FA4A99701}" presName="childText" presStyleLbl="conFgAcc1" presStyleIdx="0" presStyleCnt="2">
        <dgm:presLayoutVars>
          <dgm:bulletEnabled val="1"/>
        </dgm:presLayoutVars>
      </dgm:prSet>
      <dgm:spPr/>
    </dgm:pt>
    <dgm:pt modelId="{C5E7613E-511A-40A2-8D07-E7D5D1200BDB}" type="pres">
      <dgm:prSet presAssocID="{79E76745-4F57-4CDD-AC20-87E31AC7CD6E}" presName="spaceBetweenRectangles" presStyleCnt="0"/>
      <dgm:spPr/>
    </dgm:pt>
    <dgm:pt modelId="{5F878F60-0D7A-42B2-B4C7-F998A7CA0EBF}" type="pres">
      <dgm:prSet presAssocID="{EF25364D-FDAF-4BCA-A547-014CD83B29F7}" presName="parentLin" presStyleCnt="0"/>
      <dgm:spPr/>
    </dgm:pt>
    <dgm:pt modelId="{698DA1AA-D5C5-4091-9736-FDB1805DF010}" type="pres">
      <dgm:prSet presAssocID="{EF25364D-FDAF-4BCA-A547-014CD83B29F7}" presName="parentLeftMargin" presStyleLbl="node1" presStyleIdx="0" presStyleCnt="2"/>
      <dgm:spPr/>
    </dgm:pt>
    <dgm:pt modelId="{DF647E60-7E3C-431F-A2F2-6ECDB500D31B}" type="pres">
      <dgm:prSet presAssocID="{EF25364D-FDAF-4BCA-A547-014CD83B29F7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2E0837D8-E56F-42AE-840A-69A924C71670}" type="pres">
      <dgm:prSet presAssocID="{EF25364D-FDAF-4BCA-A547-014CD83B29F7}" presName="negativeSpace" presStyleCnt="0"/>
      <dgm:spPr/>
    </dgm:pt>
    <dgm:pt modelId="{947BDC58-9FA4-414E-A24C-CC750B034EB2}" type="pres">
      <dgm:prSet presAssocID="{EF25364D-FDAF-4BCA-A547-014CD83B29F7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2D45460C-75AE-4971-9523-8BDCDF595C6B}" srcId="{7A141B36-625A-425F-A979-261FA4A99701}" destId="{2C32E886-A4C3-4378-B21C-4B46F8C82668}" srcOrd="0" destOrd="0" parTransId="{FC303E25-2608-4435-8E91-DA90C915F6A1}" sibTransId="{ACAB88BF-A63B-4BAC-84B7-7C075C16E006}"/>
    <dgm:cxn modelId="{4E269117-E5C2-4DD6-B76E-FA5276CE4F0A}" srcId="{F1B6D921-36F7-49F9-9DEF-D98F12206194}" destId="{EF25364D-FDAF-4BCA-A547-014CD83B29F7}" srcOrd="1" destOrd="0" parTransId="{0E3F9668-0D64-4D51-949E-17F51E31566C}" sibTransId="{1A9766A7-2BC1-447A-BDF5-DC2BD13C285B}"/>
    <dgm:cxn modelId="{C2EB4226-59F7-4A6F-81DC-C86B87F25FB1}" type="presOf" srcId="{7A141B36-625A-425F-A979-261FA4A99701}" destId="{3FC9D663-9DCF-40F0-9114-3286179CEBB1}" srcOrd="0" destOrd="0" presId="urn:microsoft.com/office/officeart/2005/8/layout/list1"/>
    <dgm:cxn modelId="{8D0EB52F-1B8C-42A8-B604-969D81A397DC}" type="presOf" srcId="{EF25364D-FDAF-4BCA-A547-014CD83B29F7}" destId="{DF647E60-7E3C-431F-A2F2-6ECDB500D31B}" srcOrd="1" destOrd="0" presId="urn:microsoft.com/office/officeart/2005/8/layout/list1"/>
    <dgm:cxn modelId="{28F89F35-D400-41FE-B1C4-91D9B4F5FD0D}" type="presOf" srcId="{A59BEFC0-9250-4EB5-8ABE-5FAE822765F8}" destId="{947BDC58-9FA4-414E-A24C-CC750B034EB2}" srcOrd="0" destOrd="0" presId="urn:microsoft.com/office/officeart/2005/8/layout/list1"/>
    <dgm:cxn modelId="{5DAB5860-2001-449D-B221-01F6CBF3AA66}" type="presOf" srcId="{F1B6D921-36F7-49F9-9DEF-D98F12206194}" destId="{DBF009A7-4749-4E5C-9B4D-6F7FFBA21CE7}" srcOrd="0" destOrd="0" presId="urn:microsoft.com/office/officeart/2005/8/layout/list1"/>
    <dgm:cxn modelId="{254DB860-CE9E-4751-AF04-477593DDCD1B}" type="presOf" srcId="{2C32E886-A4C3-4378-B21C-4B46F8C82668}" destId="{C017DE1F-D655-4D42-8C44-60566EEE7EC9}" srcOrd="0" destOrd="0" presId="urn:microsoft.com/office/officeart/2005/8/layout/list1"/>
    <dgm:cxn modelId="{4533ED5A-4365-4069-96B8-27A1C7220D93}" srcId="{EF25364D-FDAF-4BCA-A547-014CD83B29F7}" destId="{A59BEFC0-9250-4EB5-8ABE-5FAE822765F8}" srcOrd="0" destOrd="0" parTransId="{BE9AF64F-25C0-40E7-8F3E-58E011281809}" sibTransId="{2CE7252C-F542-4541-A11E-893206EEBA6A}"/>
    <dgm:cxn modelId="{E9847FAB-B1AB-4459-9CE8-837847A4B139}" type="presOf" srcId="{7A141B36-625A-425F-A979-261FA4A99701}" destId="{1BFBEFCB-428E-4F6D-AA0F-733723460DC9}" srcOrd="1" destOrd="0" presId="urn:microsoft.com/office/officeart/2005/8/layout/list1"/>
    <dgm:cxn modelId="{F0597FBD-0BB6-4424-BF17-2F235E0B4846}" srcId="{F1B6D921-36F7-49F9-9DEF-D98F12206194}" destId="{7A141B36-625A-425F-A979-261FA4A99701}" srcOrd="0" destOrd="0" parTransId="{915C3528-A913-443C-B6D9-CE8AD3F6556D}" sibTransId="{79E76745-4F57-4CDD-AC20-87E31AC7CD6E}"/>
    <dgm:cxn modelId="{CA0536C8-6BA7-4907-B463-B8B8A653C7BF}" type="presOf" srcId="{EF25364D-FDAF-4BCA-A547-014CD83B29F7}" destId="{698DA1AA-D5C5-4091-9736-FDB1805DF010}" srcOrd="0" destOrd="0" presId="urn:microsoft.com/office/officeart/2005/8/layout/list1"/>
    <dgm:cxn modelId="{AAD335A8-805C-4D33-8417-D4BE2E169F11}" type="presParOf" srcId="{DBF009A7-4749-4E5C-9B4D-6F7FFBA21CE7}" destId="{53BDFE77-1456-4C02-B266-1E9F150F606B}" srcOrd="0" destOrd="0" presId="urn:microsoft.com/office/officeart/2005/8/layout/list1"/>
    <dgm:cxn modelId="{274190DF-2281-46A3-8BC3-1CFB9FA8571E}" type="presParOf" srcId="{53BDFE77-1456-4C02-B266-1E9F150F606B}" destId="{3FC9D663-9DCF-40F0-9114-3286179CEBB1}" srcOrd="0" destOrd="0" presId="urn:microsoft.com/office/officeart/2005/8/layout/list1"/>
    <dgm:cxn modelId="{2E205C63-F4DA-4DBF-927D-0ED282A9F355}" type="presParOf" srcId="{53BDFE77-1456-4C02-B266-1E9F150F606B}" destId="{1BFBEFCB-428E-4F6D-AA0F-733723460DC9}" srcOrd="1" destOrd="0" presId="urn:microsoft.com/office/officeart/2005/8/layout/list1"/>
    <dgm:cxn modelId="{11E38125-2990-4B1B-94F0-511522C24DCA}" type="presParOf" srcId="{DBF009A7-4749-4E5C-9B4D-6F7FFBA21CE7}" destId="{1EFAF191-9958-4BD4-A1FE-B0D1B014F6D0}" srcOrd="1" destOrd="0" presId="urn:microsoft.com/office/officeart/2005/8/layout/list1"/>
    <dgm:cxn modelId="{820DEA83-60E2-447D-969A-842D01047256}" type="presParOf" srcId="{DBF009A7-4749-4E5C-9B4D-6F7FFBA21CE7}" destId="{C017DE1F-D655-4D42-8C44-60566EEE7EC9}" srcOrd="2" destOrd="0" presId="urn:microsoft.com/office/officeart/2005/8/layout/list1"/>
    <dgm:cxn modelId="{DA32B451-9E46-40B5-A188-22C1DB560218}" type="presParOf" srcId="{DBF009A7-4749-4E5C-9B4D-6F7FFBA21CE7}" destId="{C5E7613E-511A-40A2-8D07-E7D5D1200BDB}" srcOrd="3" destOrd="0" presId="urn:microsoft.com/office/officeart/2005/8/layout/list1"/>
    <dgm:cxn modelId="{2F51F410-C121-4D93-A877-DBD95212F776}" type="presParOf" srcId="{DBF009A7-4749-4E5C-9B4D-6F7FFBA21CE7}" destId="{5F878F60-0D7A-42B2-B4C7-F998A7CA0EBF}" srcOrd="4" destOrd="0" presId="urn:microsoft.com/office/officeart/2005/8/layout/list1"/>
    <dgm:cxn modelId="{9A80F589-E0A4-4E86-8D4F-1ED23E082B80}" type="presParOf" srcId="{5F878F60-0D7A-42B2-B4C7-F998A7CA0EBF}" destId="{698DA1AA-D5C5-4091-9736-FDB1805DF010}" srcOrd="0" destOrd="0" presId="urn:microsoft.com/office/officeart/2005/8/layout/list1"/>
    <dgm:cxn modelId="{AFAF0D9E-D4A9-4566-BA76-14B7D8021E49}" type="presParOf" srcId="{5F878F60-0D7A-42B2-B4C7-F998A7CA0EBF}" destId="{DF647E60-7E3C-431F-A2F2-6ECDB500D31B}" srcOrd="1" destOrd="0" presId="urn:microsoft.com/office/officeart/2005/8/layout/list1"/>
    <dgm:cxn modelId="{547C15FF-1A0C-4012-B486-C6EDEA3ADE89}" type="presParOf" srcId="{DBF009A7-4749-4E5C-9B4D-6F7FFBA21CE7}" destId="{2E0837D8-E56F-42AE-840A-69A924C71670}" srcOrd="5" destOrd="0" presId="urn:microsoft.com/office/officeart/2005/8/layout/list1"/>
    <dgm:cxn modelId="{F81342E4-5E8E-4EA4-AB1B-9331D34194D9}" type="presParOf" srcId="{DBF009A7-4749-4E5C-9B4D-6F7FFBA21CE7}" destId="{947BDC58-9FA4-414E-A24C-CC750B034EB2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DBD44956-5785-478A-BFA4-90E4F5C473A4}" type="doc">
      <dgm:prSet loTypeId="urn:microsoft.com/office/officeart/2016/7/layout/RepeatingBendingProcessNew" loCatId="process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1A806CD9-8ED1-413E-8DFC-B5D59B67EB86}">
      <dgm:prSet/>
      <dgm:spPr>
        <a:solidFill>
          <a:srgbClr val="0070C0"/>
        </a:solidFill>
      </dgm:spPr>
      <dgm:t>
        <a:bodyPr/>
        <a:lstStyle/>
        <a:p>
          <a:r>
            <a:rPr lang="en-US" dirty="0">
              <a:latin typeface="Avenir Book" panose="02000503020000020003" pitchFamily="2" charset="0"/>
            </a:rPr>
            <a:t>Behavior Health Technician</a:t>
          </a:r>
        </a:p>
      </dgm:t>
    </dgm:pt>
    <dgm:pt modelId="{8143C761-A4C1-4A60-9B62-27CA39F5BCB2}" type="parTrans" cxnId="{4120A777-9B70-4B2F-BD10-165B3C3CD58C}">
      <dgm:prSet/>
      <dgm:spPr/>
      <dgm:t>
        <a:bodyPr/>
        <a:lstStyle/>
        <a:p>
          <a:endParaRPr lang="en-US"/>
        </a:p>
      </dgm:t>
    </dgm:pt>
    <dgm:pt modelId="{0B6AA5ED-5FD0-460B-9CB2-8CDC267B95B6}" type="sibTrans" cxnId="{4120A777-9B70-4B2F-BD10-165B3C3CD58C}">
      <dgm:prSet/>
      <dgm:spPr/>
      <dgm:t>
        <a:bodyPr/>
        <a:lstStyle/>
        <a:p>
          <a:endParaRPr lang="en-US"/>
        </a:p>
      </dgm:t>
    </dgm:pt>
    <dgm:pt modelId="{CA4689F1-4A7D-4F9F-A7D3-8BDFE7073FD2}">
      <dgm:prSet/>
      <dgm:spPr>
        <a:solidFill>
          <a:srgbClr val="0070C0"/>
        </a:solidFill>
      </dgm:spPr>
      <dgm:t>
        <a:bodyPr/>
        <a:lstStyle/>
        <a:p>
          <a:r>
            <a:rPr lang="en-US" dirty="0">
              <a:latin typeface="Avenir Book" panose="02000503020000020003" pitchFamily="2" charset="0"/>
            </a:rPr>
            <a:t>Meets child’s immediate basic needs (food, hygiene)</a:t>
          </a:r>
        </a:p>
      </dgm:t>
    </dgm:pt>
    <dgm:pt modelId="{C995FF30-F27F-4370-9810-9D86F7BD1BCE}" type="parTrans" cxnId="{3F85315D-A319-43B3-A24E-091ECA753188}">
      <dgm:prSet/>
      <dgm:spPr/>
      <dgm:t>
        <a:bodyPr/>
        <a:lstStyle/>
        <a:p>
          <a:endParaRPr lang="en-US"/>
        </a:p>
      </dgm:t>
    </dgm:pt>
    <dgm:pt modelId="{F6AEB675-4BB0-4B64-9CB9-FB04900A6B5D}" type="sibTrans" cxnId="{3F85315D-A319-43B3-A24E-091ECA753188}">
      <dgm:prSet/>
      <dgm:spPr/>
      <dgm:t>
        <a:bodyPr/>
        <a:lstStyle/>
        <a:p>
          <a:endParaRPr lang="en-US"/>
        </a:p>
      </dgm:t>
    </dgm:pt>
    <dgm:pt modelId="{7A0596BC-52EB-4ABA-8CFB-4A1DE7215631}">
      <dgm:prSet/>
      <dgm:spPr>
        <a:solidFill>
          <a:srgbClr val="0070C0"/>
        </a:solidFill>
      </dgm:spPr>
      <dgm:t>
        <a:bodyPr/>
        <a:lstStyle/>
        <a:p>
          <a:r>
            <a:rPr lang="en-US" dirty="0">
              <a:latin typeface="Avenir Book" panose="02000503020000020003" pitchFamily="2" charset="0"/>
            </a:rPr>
            <a:t>Engages with child by reading books or playing games</a:t>
          </a:r>
        </a:p>
      </dgm:t>
    </dgm:pt>
    <dgm:pt modelId="{699C18E9-BAC2-49E2-AC93-3F71C3B4DE69}" type="parTrans" cxnId="{96E2323B-B35E-442B-8B8C-CD0394D22EB4}">
      <dgm:prSet/>
      <dgm:spPr/>
      <dgm:t>
        <a:bodyPr/>
        <a:lstStyle/>
        <a:p>
          <a:endParaRPr lang="en-US"/>
        </a:p>
      </dgm:t>
    </dgm:pt>
    <dgm:pt modelId="{E042936A-7396-41C7-86C2-DAF8540D4B62}" type="sibTrans" cxnId="{96E2323B-B35E-442B-8B8C-CD0394D22EB4}">
      <dgm:prSet/>
      <dgm:spPr/>
      <dgm:t>
        <a:bodyPr/>
        <a:lstStyle/>
        <a:p>
          <a:endParaRPr lang="en-US"/>
        </a:p>
      </dgm:t>
    </dgm:pt>
    <dgm:pt modelId="{C7D45F35-75F0-438D-866F-B0A6D6D2FEAB}">
      <dgm:prSet/>
      <dgm:spPr>
        <a:solidFill>
          <a:srgbClr val="0070C0"/>
        </a:solidFill>
      </dgm:spPr>
      <dgm:t>
        <a:bodyPr/>
        <a:lstStyle/>
        <a:p>
          <a:r>
            <a:rPr lang="en-US" dirty="0">
              <a:latin typeface="Avenir Book" panose="02000503020000020003" pitchFamily="2" charset="0"/>
            </a:rPr>
            <a:t>Provides comfort and support to child</a:t>
          </a:r>
        </a:p>
      </dgm:t>
    </dgm:pt>
    <dgm:pt modelId="{71B3BFDF-0E67-4B1D-B113-164B20981E61}" type="parTrans" cxnId="{035FC68F-5C52-4ADD-8ECC-EDBF93349003}">
      <dgm:prSet/>
      <dgm:spPr/>
      <dgm:t>
        <a:bodyPr/>
        <a:lstStyle/>
        <a:p>
          <a:endParaRPr lang="en-US"/>
        </a:p>
      </dgm:t>
    </dgm:pt>
    <dgm:pt modelId="{60CB2462-D629-4ABE-B9D7-D4484C5978CB}" type="sibTrans" cxnId="{035FC68F-5C52-4ADD-8ECC-EDBF93349003}">
      <dgm:prSet/>
      <dgm:spPr/>
      <dgm:t>
        <a:bodyPr/>
        <a:lstStyle/>
        <a:p>
          <a:endParaRPr lang="en-US"/>
        </a:p>
      </dgm:t>
    </dgm:pt>
    <dgm:pt modelId="{78F6F732-D567-498C-ACFD-6D3D57BA8A00}">
      <dgm:prSet/>
      <dgm:spPr>
        <a:solidFill>
          <a:srgbClr val="0070C0"/>
        </a:solidFill>
      </dgm:spPr>
      <dgm:t>
        <a:bodyPr/>
        <a:lstStyle/>
        <a:p>
          <a:r>
            <a:rPr lang="en-US" dirty="0">
              <a:latin typeface="Avenir Book" panose="02000503020000020003" pitchFamily="2" charset="0"/>
            </a:rPr>
            <a:t>Ensures child’s safety and security </a:t>
          </a:r>
        </a:p>
      </dgm:t>
    </dgm:pt>
    <dgm:pt modelId="{FA859841-3D7B-4655-901C-AA6FD342BF5C}" type="parTrans" cxnId="{BFCE8E66-ADC0-4CCC-8A8C-1B02C7F5237E}">
      <dgm:prSet/>
      <dgm:spPr/>
      <dgm:t>
        <a:bodyPr/>
        <a:lstStyle/>
        <a:p>
          <a:endParaRPr lang="en-US"/>
        </a:p>
      </dgm:t>
    </dgm:pt>
    <dgm:pt modelId="{28545C2F-145A-4518-AD91-6381617917D5}" type="sibTrans" cxnId="{BFCE8E66-ADC0-4CCC-8A8C-1B02C7F5237E}">
      <dgm:prSet/>
      <dgm:spPr/>
      <dgm:t>
        <a:bodyPr/>
        <a:lstStyle/>
        <a:p>
          <a:endParaRPr lang="en-US"/>
        </a:p>
      </dgm:t>
    </dgm:pt>
    <dgm:pt modelId="{D0C88A90-B2DA-42A8-9719-B4AB2CBEB2E2}">
      <dgm:prSet/>
      <dgm:spPr>
        <a:solidFill>
          <a:srgbClr val="0070C0"/>
        </a:solidFill>
      </dgm:spPr>
      <dgm:t>
        <a:bodyPr/>
        <a:lstStyle/>
        <a:p>
          <a:r>
            <a:rPr lang="en-US" dirty="0">
              <a:latin typeface="Avenir Book" panose="02000503020000020003" pitchFamily="2" charset="0"/>
            </a:rPr>
            <a:t>Helps child prepare a duffle bag for placement </a:t>
          </a:r>
        </a:p>
      </dgm:t>
    </dgm:pt>
    <dgm:pt modelId="{C1BD7FBE-E5A7-4781-B243-B5C36DE1F71D}" type="parTrans" cxnId="{B5E4D47F-E4CB-40AA-A542-C23FF4EDC86A}">
      <dgm:prSet/>
      <dgm:spPr/>
      <dgm:t>
        <a:bodyPr/>
        <a:lstStyle/>
        <a:p>
          <a:endParaRPr lang="en-US"/>
        </a:p>
      </dgm:t>
    </dgm:pt>
    <dgm:pt modelId="{4AC562DC-AC2C-44DB-99BD-0388566DE09C}" type="sibTrans" cxnId="{B5E4D47F-E4CB-40AA-A542-C23FF4EDC86A}">
      <dgm:prSet/>
      <dgm:spPr/>
      <dgm:t>
        <a:bodyPr/>
        <a:lstStyle/>
        <a:p>
          <a:endParaRPr lang="en-US"/>
        </a:p>
      </dgm:t>
    </dgm:pt>
    <dgm:pt modelId="{757FE838-7D33-47A1-BA0A-8318DC852661}" type="pres">
      <dgm:prSet presAssocID="{DBD44956-5785-478A-BFA4-90E4F5C473A4}" presName="Name0" presStyleCnt="0">
        <dgm:presLayoutVars>
          <dgm:dir/>
          <dgm:resizeHandles val="exact"/>
        </dgm:presLayoutVars>
      </dgm:prSet>
      <dgm:spPr/>
    </dgm:pt>
    <dgm:pt modelId="{B49165F6-F08D-4207-82DD-F0B13BFC7788}" type="pres">
      <dgm:prSet presAssocID="{1A806CD9-8ED1-413E-8DFC-B5D59B67EB86}" presName="node" presStyleLbl="node1" presStyleIdx="0" presStyleCnt="6">
        <dgm:presLayoutVars>
          <dgm:bulletEnabled val="1"/>
        </dgm:presLayoutVars>
      </dgm:prSet>
      <dgm:spPr/>
    </dgm:pt>
    <dgm:pt modelId="{CDBDA2F4-51AF-4271-A0F9-87D5C2B08585}" type="pres">
      <dgm:prSet presAssocID="{0B6AA5ED-5FD0-460B-9CB2-8CDC267B95B6}" presName="sibTrans" presStyleLbl="sibTrans1D1" presStyleIdx="0" presStyleCnt="5"/>
      <dgm:spPr/>
    </dgm:pt>
    <dgm:pt modelId="{6094B5C1-31DA-46F7-A1FE-C304CEB5A0B7}" type="pres">
      <dgm:prSet presAssocID="{0B6AA5ED-5FD0-460B-9CB2-8CDC267B95B6}" presName="connectorText" presStyleLbl="sibTrans1D1" presStyleIdx="0" presStyleCnt="5"/>
      <dgm:spPr/>
    </dgm:pt>
    <dgm:pt modelId="{4EA3504B-A1E3-4060-8ADD-49E2790A8DCE}" type="pres">
      <dgm:prSet presAssocID="{CA4689F1-4A7D-4F9F-A7D3-8BDFE7073FD2}" presName="node" presStyleLbl="node1" presStyleIdx="1" presStyleCnt="6">
        <dgm:presLayoutVars>
          <dgm:bulletEnabled val="1"/>
        </dgm:presLayoutVars>
      </dgm:prSet>
      <dgm:spPr/>
    </dgm:pt>
    <dgm:pt modelId="{22D4A962-76DB-4501-8C2D-A118223A21F5}" type="pres">
      <dgm:prSet presAssocID="{F6AEB675-4BB0-4B64-9CB9-FB04900A6B5D}" presName="sibTrans" presStyleLbl="sibTrans1D1" presStyleIdx="1" presStyleCnt="5"/>
      <dgm:spPr/>
    </dgm:pt>
    <dgm:pt modelId="{B8C3D69C-61F1-4371-BF80-D681FCEE2FF7}" type="pres">
      <dgm:prSet presAssocID="{F6AEB675-4BB0-4B64-9CB9-FB04900A6B5D}" presName="connectorText" presStyleLbl="sibTrans1D1" presStyleIdx="1" presStyleCnt="5"/>
      <dgm:spPr/>
    </dgm:pt>
    <dgm:pt modelId="{32431505-FD67-4546-AFF2-22A8E9AF7CAF}" type="pres">
      <dgm:prSet presAssocID="{7A0596BC-52EB-4ABA-8CFB-4A1DE7215631}" presName="node" presStyleLbl="node1" presStyleIdx="2" presStyleCnt="6">
        <dgm:presLayoutVars>
          <dgm:bulletEnabled val="1"/>
        </dgm:presLayoutVars>
      </dgm:prSet>
      <dgm:spPr/>
    </dgm:pt>
    <dgm:pt modelId="{B3399D73-CA5A-488B-972D-71DB5745FAE7}" type="pres">
      <dgm:prSet presAssocID="{E042936A-7396-41C7-86C2-DAF8540D4B62}" presName="sibTrans" presStyleLbl="sibTrans1D1" presStyleIdx="2" presStyleCnt="5"/>
      <dgm:spPr/>
    </dgm:pt>
    <dgm:pt modelId="{2F162687-829A-424A-8E81-95D15E20B2F9}" type="pres">
      <dgm:prSet presAssocID="{E042936A-7396-41C7-86C2-DAF8540D4B62}" presName="connectorText" presStyleLbl="sibTrans1D1" presStyleIdx="2" presStyleCnt="5"/>
      <dgm:spPr/>
    </dgm:pt>
    <dgm:pt modelId="{7A3E0433-FE64-41B2-B5D6-4E0826E6BAA2}" type="pres">
      <dgm:prSet presAssocID="{C7D45F35-75F0-438D-866F-B0A6D6D2FEAB}" presName="node" presStyleLbl="node1" presStyleIdx="3" presStyleCnt="6">
        <dgm:presLayoutVars>
          <dgm:bulletEnabled val="1"/>
        </dgm:presLayoutVars>
      </dgm:prSet>
      <dgm:spPr/>
    </dgm:pt>
    <dgm:pt modelId="{DF92A464-6AD0-4673-A7CF-5F7EF5108A50}" type="pres">
      <dgm:prSet presAssocID="{60CB2462-D629-4ABE-B9D7-D4484C5978CB}" presName="sibTrans" presStyleLbl="sibTrans1D1" presStyleIdx="3" presStyleCnt="5"/>
      <dgm:spPr/>
    </dgm:pt>
    <dgm:pt modelId="{8953A324-DD4F-4AF9-9433-D13220B32F29}" type="pres">
      <dgm:prSet presAssocID="{60CB2462-D629-4ABE-B9D7-D4484C5978CB}" presName="connectorText" presStyleLbl="sibTrans1D1" presStyleIdx="3" presStyleCnt="5"/>
      <dgm:spPr/>
    </dgm:pt>
    <dgm:pt modelId="{45014172-406F-4A82-A1DE-B70A9E421566}" type="pres">
      <dgm:prSet presAssocID="{78F6F732-D567-498C-ACFD-6D3D57BA8A00}" presName="node" presStyleLbl="node1" presStyleIdx="4" presStyleCnt="6">
        <dgm:presLayoutVars>
          <dgm:bulletEnabled val="1"/>
        </dgm:presLayoutVars>
      </dgm:prSet>
      <dgm:spPr/>
    </dgm:pt>
    <dgm:pt modelId="{211F5DE8-E43B-4488-92E7-7C201B9FE9BF}" type="pres">
      <dgm:prSet presAssocID="{28545C2F-145A-4518-AD91-6381617917D5}" presName="sibTrans" presStyleLbl="sibTrans1D1" presStyleIdx="4" presStyleCnt="5"/>
      <dgm:spPr/>
    </dgm:pt>
    <dgm:pt modelId="{3D979CBC-F0D8-4BB1-A954-FAF8ABE1A48B}" type="pres">
      <dgm:prSet presAssocID="{28545C2F-145A-4518-AD91-6381617917D5}" presName="connectorText" presStyleLbl="sibTrans1D1" presStyleIdx="4" presStyleCnt="5"/>
      <dgm:spPr/>
    </dgm:pt>
    <dgm:pt modelId="{AA3DB0D9-E947-4BA1-BA2C-DEA5674B0579}" type="pres">
      <dgm:prSet presAssocID="{D0C88A90-B2DA-42A8-9719-B4AB2CBEB2E2}" presName="node" presStyleLbl="node1" presStyleIdx="5" presStyleCnt="6">
        <dgm:presLayoutVars>
          <dgm:bulletEnabled val="1"/>
        </dgm:presLayoutVars>
      </dgm:prSet>
      <dgm:spPr/>
    </dgm:pt>
  </dgm:ptLst>
  <dgm:cxnLst>
    <dgm:cxn modelId="{FC7DDE0F-B77B-456E-9090-69954EC8A947}" type="presOf" srcId="{1A806CD9-8ED1-413E-8DFC-B5D59B67EB86}" destId="{B49165F6-F08D-4207-82DD-F0B13BFC7788}" srcOrd="0" destOrd="0" presId="urn:microsoft.com/office/officeart/2016/7/layout/RepeatingBendingProcessNew"/>
    <dgm:cxn modelId="{27F29C20-66F7-41BB-A389-294FD5AEA1B0}" type="presOf" srcId="{E042936A-7396-41C7-86C2-DAF8540D4B62}" destId="{B3399D73-CA5A-488B-972D-71DB5745FAE7}" srcOrd="0" destOrd="0" presId="urn:microsoft.com/office/officeart/2016/7/layout/RepeatingBendingProcessNew"/>
    <dgm:cxn modelId="{96E2323B-B35E-442B-8B8C-CD0394D22EB4}" srcId="{DBD44956-5785-478A-BFA4-90E4F5C473A4}" destId="{7A0596BC-52EB-4ABA-8CFB-4A1DE7215631}" srcOrd="2" destOrd="0" parTransId="{699C18E9-BAC2-49E2-AC93-3F71C3B4DE69}" sibTransId="{E042936A-7396-41C7-86C2-DAF8540D4B62}"/>
    <dgm:cxn modelId="{3F85315D-A319-43B3-A24E-091ECA753188}" srcId="{DBD44956-5785-478A-BFA4-90E4F5C473A4}" destId="{CA4689F1-4A7D-4F9F-A7D3-8BDFE7073FD2}" srcOrd="1" destOrd="0" parTransId="{C995FF30-F27F-4370-9810-9D86F7BD1BCE}" sibTransId="{F6AEB675-4BB0-4B64-9CB9-FB04900A6B5D}"/>
    <dgm:cxn modelId="{0A249860-3CAB-4384-AD54-296598B8E48A}" type="presOf" srcId="{60CB2462-D629-4ABE-B9D7-D4484C5978CB}" destId="{8953A324-DD4F-4AF9-9433-D13220B32F29}" srcOrd="1" destOrd="0" presId="urn:microsoft.com/office/officeart/2016/7/layout/RepeatingBendingProcessNew"/>
    <dgm:cxn modelId="{BFCE8E66-ADC0-4CCC-8A8C-1B02C7F5237E}" srcId="{DBD44956-5785-478A-BFA4-90E4F5C473A4}" destId="{78F6F732-D567-498C-ACFD-6D3D57BA8A00}" srcOrd="4" destOrd="0" parTransId="{FA859841-3D7B-4655-901C-AA6FD342BF5C}" sibTransId="{28545C2F-145A-4518-AD91-6381617917D5}"/>
    <dgm:cxn modelId="{46FB1E4B-E538-46E2-8F5A-70199F59791B}" type="presOf" srcId="{C7D45F35-75F0-438D-866F-B0A6D6D2FEAB}" destId="{7A3E0433-FE64-41B2-B5D6-4E0826E6BAA2}" srcOrd="0" destOrd="0" presId="urn:microsoft.com/office/officeart/2016/7/layout/RepeatingBendingProcessNew"/>
    <dgm:cxn modelId="{3C0C8777-F963-4D22-9736-3AF989351443}" type="presOf" srcId="{28545C2F-145A-4518-AD91-6381617917D5}" destId="{3D979CBC-F0D8-4BB1-A954-FAF8ABE1A48B}" srcOrd="1" destOrd="0" presId="urn:microsoft.com/office/officeart/2016/7/layout/RepeatingBendingProcessNew"/>
    <dgm:cxn modelId="{4120A777-9B70-4B2F-BD10-165B3C3CD58C}" srcId="{DBD44956-5785-478A-BFA4-90E4F5C473A4}" destId="{1A806CD9-8ED1-413E-8DFC-B5D59B67EB86}" srcOrd="0" destOrd="0" parTransId="{8143C761-A4C1-4A60-9B62-27CA39F5BCB2}" sibTransId="{0B6AA5ED-5FD0-460B-9CB2-8CDC267B95B6}"/>
    <dgm:cxn modelId="{9364E07A-8CE7-41F0-981D-0BC583195574}" type="presOf" srcId="{DBD44956-5785-478A-BFA4-90E4F5C473A4}" destId="{757FE838-7D33-47A1-BA0A-8318DC852661}" srcOrd="0" destOrd="0" presId="urn:microsoft.com/office/officeart/2016/7/layout/RepeatingBendingProcessNew"/>
    <dgm:cxn modelId="{71DF8E7C-044F-4B5B-8FE6-1237C32D4992}" type="presOf" srcId="{78F6F732-D567-498C-ACFD-6D3D57BA8A00}" destId="{45014172-406F-4A82-A1DE-B70A9E421566}" srcOrd="0" destOrd="0" presId="urn:microsoft.com/office/officeart/2016/7/layout/RepeatingBendingProcessNew"/>
    <dgm:cxn modelId="{33D69A7E-B0AD-453E-982E-CDCA244FFCA9}" type="presOf" srcId="{CA4689F1-4A7D-4F9F-A7D3-8BDFE7073FD2}" destId="{4EA3504B-A1E3-4060-8ADD-49E2790A8DCE}" srcOrd="0" destOrd="0" presId="urn:microsoft.com/office/officeart/2016/7/layout/RepeatingBendingProcessNew"/>
    <dgm:cxn modelId="{B5E4D47F-E4CB-40AA-A542-C23FF4EDC86A}" srcId="{DBD44956-5785-478A-BFA4-90E4F5C473A4}" destId="{D0C88A90-B2DA-42A8-9719-B4AB2CBEB2E2}" srcOrd="5" destOrd="0" parTransId="{C1BD7FBE-E5A7-4781-B243-B5C36DE1F71D}" sibTransId="{4AC562DC-AC2C-44DB-99BD-0388566DE09C}"/>
    <dgm:cxn modelId="{6739A38E-AD1C-4B95-97A3-8E9277AA8143}" type="presOf" srcId="{D0C88A90-B2DA-42A8-9719-B4AB2CBEB2E2}" destId="{AA3DB0D9-E947-4BA1-BA2C-DEA5674B0579}" srcOrd="0" destOrd="0" presId="urn:microsoft.com/office/officeart/2016/7/layout/RepeatingBendingProcessNew"/>
    <dgm:cxn modelId="{035FC68F-5C52-4ADD-8ECC-EDBF93349003}" srcId="{DBD44956-5785-478A-BFA4-90E4F5C473A4}" destId="{C7D45F35-75F0-438D-866F-B0A6D6D2FEAB}" srcOrd="3" destOrd="0" parTransId="{71B3BFDF-0E67-4B1D-B113-164B20981E61}" sibTransId="{60CB2462-D629-4ABE-B9D7-D4484C5978CB}"/>
    <dgm:cxn modelId="{06112795-AE9F-40A4-8440-B436F1E6787F}" type="presOf" srcId="{F6AEB675-4BB0-4B64-9CB9-FB04900A6B5D}" destId="{B8C3D69C-61F1-4371-BF80-D681FCEE2FF7}" srcOrd="1" destOrd="0" presId="urn:microsoft.com/office/officeart/2016/7/layout/RepeatingBendingProcessNew"/>
    <dgm:cxn modelId="{4024EA95-7AA8-4D1F-A4AD-A1A85F373FC3}" type="presOf" srcId="{0B6AA5ED-5FD0-460B-9CB2-8CDC267B95B6}" destId="{CDBDA2F4-51AF-4271-A0F9-87D5C2B08585}" srcOrd="0" destOrd="0" presId="urn:microsoft.com/office/officeart/2016/7/layout/RepeatingBendingProcessNew"/>
    <dgm:cxn modelId="{7298C5B5-3B1F-4074-BD90-A21F37E64C95}" type="presOf" srcId="{28545C2F-145A-4518-AD91-6381617917D5}" destId="{211F5DE8-E43B-4488-92E7-7C201B9FE9BF}" srcOrd="0" destOrd="0" presId="urn:microsoft.com/office/officeart/2016/7/layout/RepeatingBendingProcessNew"/>
    <dgm:cxn modelId="{5DF470BC-6897-46C0-AEF5-D19A4547AA49}" type="presOf" srcId="{0B6AA5ED-5FD0-460B-9CB2-8CDC267B95B6}" destId="{6094B5C1-31DA-46F7-A1FE-C304CEB5A0B7}" srcOrd="1" destOrd="0" presId="urn:microsoft.com/office/officeart/2016/7/layout/RepeatingBendingProcessNew"/>
    <dgm:cxn modelId="{CA6BADBE-C095-4B96-A78A-5E2075162DD4}" type="presOf" srcId="{60CB2462-D629-4ABE-B9D7-D4484C5978CB}" destId="{DF92A464-6AD0-4673-A7CF-5F7EF5108A50}" srcOrd="0" destOrd="0" presId="urn:microsoft.com/office/officeart/2016/7/layout/RepeatingBendingProcessNew"/>
    <dgm:cxn modelId="{6F7BCBDD-BCD8-4B5E-A433-CA27E6CC2DBE}" type="presOf" srcId="{F6AEB675-4BB0-4B64-9CB9-FB04900A6B5D}" destId="{22D4A962-76DB-4501-8C2D-A118223A21F5}" srcOrd="0" destOrd="0" presId="urn:microsoft.com/office/officeart/2016/7/layout/RepeatingBendingProcessNew"/>
    <dgm:cxn modelId="{1FD502E4-BD58-4E33-86F5-F386FFE6A627}" type="presOf" srcId="{E042936A-7396-41C7-86C2-DAF8540D4B62}" destId="{2F162687-829A-424A-8E81-95D15E20B2F9}" srcOrd="1" destOrd="0" presId="urn:microsoft.com/office/officeart/2016/7/layout/RepeatingBendingProcessNew"/>
    <dgm:cxn modelId="{54BEFFF6-8A66-4E79-9D48-F5932A6F0938}" type="presOf" srcId="{7A0596BC-52EB-4ABA-8CFB-4A1DE7215631}" destId="{32431505-FD67-4546-AFF2-22A8E9AF7CAF}" srcOrd="0" destOrd="0" presId="urn:microsoft.com/office/officeart/2016/7/layout/RepeatingBendingProcessNew"/>
    <dgm:cxn modelId="{2D78C1FA-AE6E-4502-B5D0-E30225F26ABA}" type="presParOf" srcId="{757FE838-7D33-47A1-BA0A-8318DC852661}" destId="{B49165F6-F08D-4207-82DD-F0B13BFC7788}" srcOrd="0" destOrd="0" presId="urn:microsoft.com/office/officeart/2016/7/layout/RepeatingBendingProcessNew"/>
    <dgm:cxn modelId="{D18B0FF7-EBD7-4256-A96C-21BDC77E57A1}" type="presParOf" srcId="{757FE838-7D33-47A1-BA0A-8318DC852661}" destId="{CDBDA2F4-51AF-4271-A0F9-87D5C2B08585}" srcOrd="1" destOrd="0" presId="urn:microsoft.com/office/officeart/2016/7/layout/RepeatingBendingProcessNew"/>
    <dgm:cxn modelId="{CE05AA88-3F04-455C-A2A5-D305C4E26465}" type="presParOf" srcId="{CDBDA2F4-51AF-4271-A0F9-87D5C2B08585}" destId="{6094B5C1-31DA-46F7-A1FE-C304CEB5A0B7}" srcOrd="0" destOrd="0" presId="urn:microsoft.com/office/officeart/2016/7/layout/RepeatingBendingProcessNew"/>
    <dgm:cxn modelId="{AE086DF2-5E79-4B4C-A81A-0D222E5585D0}" type="presParOf" srcId="{757FE838-7D33-47A1-BA0A-8318DC852661}" destId="{4EA3504B-A1E3-4060-8ADD-49E2790A8DCE}" srcOrd="2" destOrd="0" presId="urn:microsoft.com/office/officeart/2016/7/layout/RepeatingBendingProcessNew"/>
    <dgm:cxn modelId="{6DE6AD5D-B938-4285-96B8-63CACBC1C4C5}" type="presParOf" srcId="{757FE838-7D33-47A1-BA0A-8318DC852661}" destId="{22D4A962-76DB-4501-8C2D-A118223A21F5}" srcOrd="3" destOrd="0" presId="urn:microsoft.com/office/officeart/2016/7/layout/RepeatingBendingProcessNew"/>
    <dgm:cxn modelId="{1F015081-D9AC-4C96-9B9D-2347FE59D839}" type="presParOf" srcId="{22D4A962-76DB-4501-8C2D-A118223A21F5}" destId="{B8C3D69C-61F1-4371-BF80-D681FCEE2FF7}" srcOrd="0" destOrd="0" presId="urn:microsoft.com/office/officeart/2016/7/layout/RepeatingBendingProcessNew"/>
    <dgm:cxn modelId="{709A7643-E065-44EA-8DDA-0065989537F1}" type="presParOf" srcId="{757FE838-7D33-47A1-BA0A-8318DC852661}" destId="{32431505-FD67-4546-AFF2-22A8E9AF7CAF}" srcOrd="4" destOrd="0" presId="urn:microsoft.com/office/officeart/2016/7/layout/RepeatingBendingProcessNew"/>
    <dgm:cxn modelId="{42CFEFA2-981B-4BE1-A7EA-969512989FD8}" type="presParOf" srcId="{757FE838-7D33-47A1-BA0A-8318DC852661}" destId="{B3399D73-CA5A-488B-972D-71DB5745FAE7}" srcOrd="5" destOrd="0" presId="urn:microsoft.com/office/officeart/2016/7/layout/RepeatingBendingProcessNew"/>
    <dgm:cxn modelId="{4909D250-42DA-414E-A6C9-46BB2640E298}" type="presParOf" srcId="{B3399D73-CA5A-488B-972D-71DB5745FAE7}" destId="{2F162687-829A-424A-8E81-95D15E20B2F9}" srcOrd="0" destOrd="0" presId="urn:microsoft.com/office/officeart/2016/7/layout/RepeatingBendingProcessNew"/>
    <dgm:cxn modelId="{7DB72FF9-0823-499E-A775-0437F5071EB6}" type="presParOf" srcId="{757FE838-7D33-47A1-BA0A-8318DC852661}" destId="{7A3E0433-FE64-41B2-B5D6-4E0826E6BAA2}" srcOrd="6" destOrd="0" presId="urn:microsoft.com/office/officeart/2016/7/layout/RepeatingBendingProcessNew"/>
    <dgm:cxn modelId="{C89B50AF-37E6-4D7F-A41B-CD339D0E108A}" type="presParOf" srcId="{757FE838-7D33-47A1-BA0A-8318DC852661}" destId="{DF92A464-6AD0-4673-A7CF-5F7EF5108A50}" srcOrd="7" destOrd="0" presId="urn:microsoft.com/office/officeart/2016/7/layout/RepeatingBendingProcessNew"/>
    <dgm:cxn modelId="{1AC73F87-0EF1-4C48-88C3-6EC7535982E5}" type="presParOf" srcId="{DF92A464-6AD0-4673-A7CF-5F7EF5108A50}" destId="{8953A324-DD4F-4AF9-9433-D13220B32F29}" srcOrd="0" destOrd="0" presId="urn:microsoft.com/office/officeart/2016/7/layout/RepeatingBendingProcessNew"/>
    <dgm:cxn modelId="{7522B24F-9AC5-442C-9568-BDFA944B718B}" type="presParOf" srcId="{757FE838-7D33-47A1-BA0A-8318DC852661}" destId="{45014172-406F-4A82-A1DE-B70A9E421566}" srcOrd="8" destOrd="0" presId="urn:microsoft.com/office/officeart/2016/7/layout/RepeatingBendingProcessNew"/>
    <dgm:cxn modelId="{C71BB89D-8E44-44CF-A75E-282CFC37B7D5}" type="presParOf" srcId="{757FE838-7D33-47A1-BA0A-8318DC852661}" destId="{211F5DE8-E43B-4488-92E7-7C201B9FE9BF}" srcOrd="9" destOrd="0" presId="urn:microsoft.com/office/officeart/2016/7/layout/RepeatingBendingProcessNew"/>
    <dgm:cxn modelId="{12514660-66F1-4B2A-A444-AF0B3CD20990}" type="presParOf" srcId="{211F5DE8-E43B-4488-92E7-7C201B9FE9BF}" destId="{3D979CBC-F0D8-4BB1-A954-FAF8ABE1A48B}" srcOrd="0" destOrd="0" presId="urn:microsoft.com/office/officeart/2016/7/layout/RepeatingBendingProcessNew"/>
    <dgm:cxn modelId="{497834A7-EACA-4F15-AC88-421560F76E9B}" type="presParOf" srcId="{757FE838-7D33-47A1-BA0A-8318DC852661}" destId="{AA3DB0D9-E947-4BA1-BA2C-DEA5674B0579}" srcOrd="10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7E6E529D-B9C9-4262-A40A-35597F7D11EC}" type="doc">
      <dgm:prSet loTypeId="urn:microsoft.com/office/officeart/2008/layout/LinedList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0B742CC3-0A76-4FD1-AD61-0C0027312617}">
      <dgm:prSet/>
      <dgm:spPr/>
      <dgm:t>
        <a:bodyPr/>
        <a:lstStyle/>
        <a:p>
          <a:r>
            <a:rPr lang="en-US" dirty="0">
              <a:latin typeface="Avenir Book" panose="02000503020000020003" pitchFamily="2" charset="0"/>
            </a:rPr>
            <a:t>Conversations with child about the reasons for the removal </a:t>
          </a:r>
        </a:p>
      </dgm:t>
    </dgm:pt>
    <dgm:pt modelId="{44CF20FF-481A-460F-934E-44FBD4F75F99}" type="parTrans" cxnId="{39D0B8C4-4F93-40B4-8FCB-F55204950B85}">
      <dgm:prSet/>
      <dgm:spPr/>
      <dgm:t>
        <a:bodyPr/>
        <a:lstStyle/>
        <a:p>
          <a:endParaRPr lang="en-US"/>
        </a:p>
      </dgm:t>
    </dgm:pt>
    <dgm:pt modelId="{D65B9FBB-8DF5-42DF-A80E-300FBB3CEE82}" type="sibTrans" cxnId="{39D0B8C4-4F93-40B4-8FCB-F55204950B85}">
      <dgm:prSet/>
      <dgm:spPr/>
      <dgm:t>
        <a:bodyPr/>
        <a:lstStyle/>
        <a:p>
          <a:endParaRPr lang="en-US"/>
        </a:p>
      </dgm:t>
    </dgm:pt>
    <dgm:pt modelId="{4D08FA61-5DA4-4598-B763-280BF6ED89C6}">
      <dgm:prSet/>
      <dgm:spPr/>
      <dgm:t>
        <a:bodyPr/>
        <a:lstStyle/>
        <a:p>
          <a:r>
            <a:rPr lang="en-US" dirty="0">
              <a:latin typeface="Avenir Book" panose="02000503020000020003" pitchFamily="2" charset="0"/>
            </a:rPr>
            <a:t>Explain to child placement logistics</a:t>
          </a:r>
        </a:p>
      </dgm:t>
    </dgm:pt>
    <dgm:pt modelId="{13E2AA38-C978-4966-9E04-97BF8C4B32A5}" type="parTrans" cxnId="{E8EF4DEF-C2DC-49BA-BF5B-7C80C78DE0DE}">
      <dgm:prSet/>
      <dgm:spPr/>
      <dgm:t>
        <a:bodyPr/>
        <a:lstStyle/>
        <a:p>
          <a:endParaRPr lang="en-US"/>
        </a:p>
      </dgm:t>
    </dgm:pt>
    <dgm:pt modelId="{AA95158C-DBBE-4056-93F4-A1DA9A06AC7B}" type="sibTrans" cxnId="{E8EF4DEF-C2DC-49BA-BF5B-7C80C78DE0DE}">
      <dgm:prSet/>
      <dgm:spPr/>
      <dgm:t>
        <a:bodyPr/>
        <a:lstStyle/>
        <a:p>
          <a:endParaRPr lang="en-US"/>
        </a:p>
      </dgm:t>
    </dgm:pt>
    <dgm:pt modelId="{C0EAE005-D701-40EF-8BDD-974E6D270003}">
      <dgm:prSet/>
      <dgm:spPr/>
      <dgm:t>
        <a:bodyPr/>
        <a:lstStyle/>
        <a:p>
          <a:r>
            <a:rPr lang="en-US" dirty="0">
              <a:latin typeface="Avenir Book" panose="02000503020000020003" pitchFamily="2" charset="0"/>
            </a:rPr>
            <a:t>Collaborate with child on identifying coping skills and supports</a:t>
          </a:r>
        </a:p>
      </dgm:t>
    </dgm:pt>
    <dgm:pt modelId="{2E6D6347-D204-41CA-AA36-5A990816BF14}" type="parTrans" cxnId="{FCCCD6BE-5BA3-4678-A8B7-73D0DC0156EF}">
      <dgm:prSet/>
      <dgm:spPr/>
      <dgm:t>
        <a:bodyPr/>
        <a:lstStyle/>
        <a:p>
          <a:endParaRPr lang="en-US"/>
        </a:p>
      </dgm:t>
    </dgm:pt>
    <dgm:pt modelId="{E6AB7294-CC6B-41E9-BEAB-6B061260BE95}" type="sibTrans" cxnId="{FCCCD6BE-5BA3-4678-A8B7-73D0DC0156EF}">
      <dgm:prSet/>
      <dgm:spPr/>
      <dgm:t>
        <a:bodyPr/>
        <a:lstStyle/>
        <a:p>
          <a:endParaRPr lang="en-US"/>
        </a:p>
      </dgm:t>
    </dgm:pt>
    <dgm:pt modelId="{722B44BB-2980-4EA8-BE2D-A7EE91AC04C8}" type="pres">
      <dgm:prSet presAssocID="{7E6E529D-B9C9-4262-A40A-35597F7D11EC}" presName="vert0" presStyleCnt="0">
        <dgm:presLayoutVars>
          <dgm:dir/>
          <dgm:animOne val="branch"/>
          <dgm:animLvl val="lvl"/>
        </dgm:presLayoutVars>
      </dgm:prSet>
      <dgm:spPr/>
    </dgm:pt>
    <dgm:pt modelId="{5D3A9B5B-259C-4BD9-BE99-8BD2C0B23F2E}" type="pres">
      <dgm:prSet presAssocID="{0B742CC3-0A76-4FD1-AD61-0C0027312617}" presName="thickLine" presStyleLbl="alignNode1" presStyleIdx="0" presStyleCnt="3"/>
      <dgm:spPr/>
    </dgm:pt>
    <dgm:pt modelId="{7196CDEC-6C34-452F-AEC5-38C046D48750}" type="pres">
      <dgm:prSet presAssocID="{0B742CC3-0A76-4FD1-AD61-0C0027312617}" presName="horz1" presStyleCnt="0"/>
      <dgm:spPr/>
    </dgm:pt>
    <dgm:pt modelId="{C5B14A7E-4BBD-47A5-BA27-CB24D2C3046A}" type="pres">
      <dgm:prSet presAssocID="{0B742CC3-0A76-4FD1-AD61-0C0027312617}" presName="tx1" presStyleLbl="revTx" presStyleIdx="0" presStyleCnt="3" custLinFactNeighborY="-16515"/>
      <dgm:spPr/>
    </dgm:pt>
    <dgm:pt modelId="{04039494-56EC-4A4B-B9C7-37AACD5B5B18}" type="pres">
      <dgm:prSet presAssocID="{0B742CC3-0A76-4FD1-AD61-0C0027312617}" presName="vert1" presStyleCnt="0"/>
      <dgm:spPr/>
    </dgm:pt>
    <dgm:pt modelId="{C4854090-68A4-409D-A827-8F22910A66CF}" type="pres">
      <dgm:prSet presAssocID="{4D08FA61-5DA4-4598-B763-280BF6ED89C6}" presName="thickLine" presStyleLbl="alignNode1" presStyleIdx="1" presStyleCnt="3"/>
      <dgm:spPr/>
    </dgm:pt>
    <dgm:pt modelId="{7AF15B90-DBFE-41D2-8B93-E1D5C624FEAC}" type="pres">
      <dgm:prSet presAssocID="{4D08FA61-5DA4-4598-B763-280BF6ED89C6}" presName="horz1" presStyleCnt="0"/>
      <dgm:spPr/>
    </dgm:pt>
    <dgm:pt modelId="{A17B46CC-DB43-48FE-8629-051A5A1845E5}" type="pres">
      <dgm:prSet presAssocID="{4D08FA61-5DA4-4598-B763-280BF6ED89C6}" presName="tx1" presStyleLbl="revTx" presStyleIdx="1" presStyleCnt="3"/>
      <dgm:spPr/>
    </dgm:pt>
    <dgm:pt modelId="{5CB01E6D-6C1C-4FAA-8060-B83E17B0CC3B}" type="pres">
      <dgm:prSet presAssocID="{4D08FA61-5DA4-4598-B763-280BF6ED89C6}" presName="vert1" presStyleCnt="0"/>
      <dgm:spPr/>
    </dgm:pt>
    <dgm:pt modelId="{CA1E4F1B-1C73-4394-9D1B-AAA9627ECDED}" type="pres">
      <dgm:prSet presAssocID="{C0EAE005-D701-40EF-8BDD-974E6D270003}" presName="thickLine" presStyleLbl="alignNode1" presStyleIdx="2" presStyleCnt="3"/>
      <dgm:spPr/>
    </dgm:pt>
    <dgm:pt modelId="{4B8106D4-C4A4-4834-B9B0-90CBFB39182E}" type="pres">
      <dgm:prSet presAssocID="{C0EAE005-D701-40EF-8BDD-974E6D270003}" presName="horz1" presStyleCnt="0"/>
      <dgm:spPr/>
    </dgm:pt>
    <dgm:pt modelId="{B328D312-B81D-43A7-97F6-D8751D0CCD14}" type="pres">
      <dgm:prSet presAssocID="{C0EAE005-D701-40EF-8BDD-974E6D270003}" presName="tx1" presStyleLbl="revTx" presStyleIdx="2" presStyleCnt="3"/>
      <dgm:spPr/>
    </dgm:pt>
    <dgm:pt modelId="{0C55DFAA-C6EF-44FC-B5E6-F3C7BFDC0C56}" type="pres">
      <dgm:prSet presAssocID="{C0EAE005-D701-40EF-8BDD-974E6D270003}" presName="vert1" presStyleCnt="0"/>
      <dgm:spPr/>
    </dgm:pt>
  </dgm:ptLst>
  <dgm:cxnLst>
    <dgm:cxn modelId="{0C45B52B-EF25-46D4-B1DB-2ADD83EB29F7}" type="presOf" srcId="{7E6E529D-B9C9-4262-A40A-35597F7D11EC}" destId="{722B44BB-2980-4EA8-BE2D-A7EE91AC04C8}" srcOrd="0" destOrd="0" presId="urn:microsoft.com/office/officeart/2008/layout/LinedList"/>
    <dgm:cxn modelId="{7EC46734-69D4-41DD-8E16-78C52C41F1CC}" type="presOf" srcId="{C0EAE005-D701-40EF-8BDD-974E6D270003}" destId="{B328D312-B81D-43A7-97F6-D8751D0CCD14}" srcOrd="0" destOrd="0" presId="urn:microsoft.com/office/officeart/2008/layout/LinedList"/>
    <dgm:cxn modelId="{29C17860-2A41-4FC0-8FEA-57A1DB44DE0B}" type="presOf" srcId="{0B742CC3-0A76-4FD1-AD61-0C0027312617}" destId="{C5B14A7E-4BBD-47A5-BA27-CB24D2C3046A}" srcOrd="0" destOrd="0" presId="urn:microsoft.com/office/officeart/2008/layout/LinedList"/>
    <dgm:cxn modelId="{547B198D-3629-4082-AB2A-D432059E0E11}" type="presOf" srcId="{4D08FA61-5DA4-4598-B763-280BF6ED89C6}" destId="{A17B46CC-DB43-48FE-8629-051A5A1845E5}" srcOrd="0" destOrd="0" presId="urn:microsoft.com/office/officeart/2008/layout/LinedList"/>
    <dgm:cxn modelId="{FCCCD6BE-5BA3-4678-A8B7-73D0DC0156EF}" srcId="{7E6E529D-B9C9-4262-A40A-35597F7D11EC}" destId="{C0EAE005-D701-40EF-8BDD-974E6D270003}" srcOrd="2" destOrd="0" parTransId="{2E6D6347-D204-41CA-AA36-5A990816BF14}" sibTransId="{E6AB7294-CC6B-41E9-BEAB-6B061260BE95}"/>
    <dgm:cxn modelId="{39D0B8C4-4F93-40B4-8FCB-F55204950B85}" srcId="{7E6E529D-B9C9-4262-A40A-35597F7D11EC}" destId="{0B742CC3-0A76-4FD1-AD61-0C0027312617}" srcOrd="0" destOrd="0" parTransId="{44CF20FF-481A-460F-934E-44FBD4F75F99}" sibTransId="{D65B9FBB-8DF5-42DF-A80E-300FBB3CEE82}"/>
    <dgm:cxn modelId="{E8EF4DEF-C2DC-49BA-BF5B-7C80C78DE0DE}" srcId="{7E6E529D-B9C9-4262-A40A-35597F7D11EC}" destId="{4D08FA61-5DA4-4598-B763-280BF6ED89C6}" srcOrd="1" destOrd="0" parTransId="{13E2AA38-C978-4966-9E04-97BF8C4B32A5}" sibTransId="{AA95158C-DBBE-4056-93F4-A1DA9A06AC7B}"/>
    <dgm:cxn modelId="{19FE6C3F-FE4E-48DE-8AA9-7ED822A6C874}" type="presParOf" srcId="{722B44BB-2980-4EA8-BE2D-A7EE91AC04C8}" destId="{5D3A9B5B-259C-4BD9-BE99-8BD2C0B23F2E}" srcOrd="0" destOrd="0" presId="urn:microsoft.com/office/officeart/2008/layout/LinedList"/>
    <dgm:cxn modelId="{F5C83F21-AF80-41EA-8B6C-F37D3F285DBE}" type="presParOf" srcId="{722B44BB-2980-4EA8-BE2D-A7EE91AC04C8}" destId="{7196CDEC-6C34-452F-AEC5-38C046D48750}" srcOrd="1" destOrd="0" presId="urn:microsoft.com/office/officeart/2008/layout/LinedList"/>
    <dgm:cxn modelId="{88467B75-3194-4D1C-B608-2C3537E1976A}" type="presParOf" srcId="{7196CDEC-6C34-452F-AEC5-38C046D48750}" destId="{C5B14A7E-4BBD-47A5-BA27-CB24D2C3046A}" srcOrd="0" destOrd="0" presId="urn:microsoft.com/office/officeart/2008/layout/LinedList"/>
    <dgm:cxn modelId="{B660865A-8086-4BCA-A0E8-7993A92B32AF}" type="presParOf" srcId="{7196CDEC-6C34-452F-AEC5-38C046D48750}" destId="{04039494-56EC-4A4B-B9C7-37AACD5B5B18}" srcOrd="1" destOrd="0" presId="urn:microsoft.com/office/officeart/2008/layout/LinedList"/>
    <dgm:cxn modelId="{A02CFF15-2E80-4BB0-A389-0649AC9E06FF}" type="presParOf" srcId="{722B44BB-2980-4EA8-BE2D-A7EE91AC04C8}" destId="{C4854090-68A4-409D-A827-8F22910A66CF}" srcOrd="2" destOrd="0" presId="urn:microsoft.com/office/officeart/2008/layout/LinedList"/>
    <dgm:cxn modelId="{FF3C152B-9F7B-41D1-82FA-2FD48E268702}" type="presParOf" srcId="{722B44BB-2980-4EA8-BE2D-A7EE91AC04C8}" destId="{7AF15B90-DBFE-41D2-8B93-E1D5C624FEAC}" srcOrd="3" destOrd="0" presId="urn:microsoft.com/office/officeart/2008/layout/LinedList"/>
    <dgm:cxn modelId="{AA34C36C-FAF8-4B2C-9EA0-2F2F0F891188}" type="presParOf" srcId="{7AF15B90-DBFE-41D2-8B93-E1D5C624FEAC}" destId="{A17B46CC-DB43-48FE-8629-051A5A1845E5}" srcOrd="0" destOrd="0" presId="urn:microsoft.com/office/officeart/2008/layout/LinedList"/>
    <dgm:cxn modelId="{D71CE863-34F8-4403-9A02-18B403AD053F}" type="presParOf" srcId="{7AF15B90-DBFE-41D2-8B93-E1D5C624FEAC}" destId="{5CB01E6D-6C1C-4FAA-8060-B83E17B0CC3B}" srcOrd="1" destOrd="0" presId="urn:microsoft.com/office/officeart/2008/layout/LinedList"/>
    <dgm:cxn modelId="{6639A9F8-CD62-4995-A844-FDDC9AD31CC4}" type="presParOf" srcId="{722B44BB-2980-4EA8-BE2D-A7EE91AC04C8}" destId="{CA1E4F1B-1C73-4394-9D1B-AAA9627ECDED}" srcOrd="4" destOrd="0" presId="urn:microsoft.com/office/officeart/2008/layout/LinedList"/>
    <dgm:cxn modelId="{3CFFA44C-C78F-424F-ABF3-06B0F6793AC5}" type="presParOf" srcId="{722B44BB-2980-4EA8-BE2D-A7EE91AC04C8}" destId="{4B8106D4-C4A4-4834-B9B0-90CBFB39182E}" srcOrd="5" destOrd="0" presId="urn:microsoft.com/office/officeart/2008/layout/LinedList"/>
    <dgm:cxn modelId="{222C2039-2666-4F7D-A161-EFE71C1607F2}" type="presParOf" srcId="{4B8106D4-C4A4-4834-B9B0-90CBFB39182E}" destId="{B328D312-B81D-43A7-97F6-D8751D0CCD14}" srcOrd="0" destOrd="0" presId="urn:microsoft.com/office/officeart/2008/layout/LinedList"/>
    <dgm:cxn modelId="{5B32551D-3340-427C-9846-E76079E2C46F}" type="presParOf" srcId="{4B8106D4-C4A4-4834-B9B0-90CBFB39182E}" destId="{0C55DFAA-C6EF-44FC-B5E6-F3C7BFDC0C56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A6BC4E55-F76E-458F-BCBE-367B3507038E}" type="doc">
      <dgm:prSet loTypeId="urn:microsoft.com/office/officeart/2018/2/layout/IconLabel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53628A95-576B-4F7D-9725-95F570E382B4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800" dirty="0">
              <a:latin typeface="Avenir Book" panose="02000503020000020003" pitchFamily="2" charset="0"/>
            </a:rPr>
            <a:t>Awareness</a:t>
          </a:r>
        </a:p>
      </dgm:t>
    </dgm:pt>
    <dgm:pt modelId="{8E075020-34F9-4208-B677-E14066F7E931}" type="parTrans" cxnId="{164BAEE3-6ACF-4B19-9439-34960EBBDA46}">
      <dgm:prSet/>
      <dgm:spPr/>
      <dgm:t>
        <a:bodyPr/>
        <a:lstStyle/>
        <a:p>
          <a:endParaRPr lang="en-US"/>
        </a:p>
      </dgm:t>
    </dgm:pt>
    <dgm:pt modelId="{2FB10C8F-DCD6-4354-A5DC-D18B1C8598F8}" type="sibTrans" cxnId="{164BAEE3-6ACF-4B19-9439-34960EBBDA46}">
      <dgm:prSet/>
      <dgm:spPr/>
      <dgm:t>
        <a:bodyPr/>
        <a:lstStyle/>
        <a:p>
          <a:endParaRPr lang="en-US"/>
        </a:p>
      </dgm:t>
    </dgm:pt>
    <dgm:pt modelId="{CEA8A649-4F4C-45A8-A1A2-5E6DF445268D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800" dirty="0">
              <a:latin typeface="Avenir Book" panose="02000503020000020003" pitchFamily="2" charset="0"/>
            </a:rPr>
            <a:t>Attention</a:t>
          </a:r>
        </a:p>
      </dgm:t>
    </dgm:pt>
    <dgm:pt modelId="{2D2FE17C-9A79-4482-94BF-74AFF4F98719}" type="parTrans" cxnId="{934AC0B9-CCCF-4380-B7B1-B3A555C1544B}">
      <dgm:prSet/>
      <dgm:spPr/>
      <dgm:t>
        <a:bodyPr/>
        <a:lstStyle/>
        <a:p>
          <a:endParaRPr lang="en-US"/>
        </a:p>
      </dgm:t>
    </dgm:pt>
    <dgm:pt modelId="{13D2A74B-F737-4A20-951E-872255620621}" type="sibTrans" cxnId="{934AC0B9-CCCF-4380-B7B1-B3A555C1544B}">
      <dgm:prSet/>
      <dgm:spPr/>
      <dgm:t>
        <a:bodyPr/>
        <a:lstStyle/>
        <a:p>
          <a:endParaRPr lang="en-US"/>
        </a:p>
      </dgm:t>
    </dgm:pt>
    <dgm:pt modelId="{51059003-D538-49AD-BB4A-79EA86CABC8D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800" dirty="0">
              <a:latin typeface="Avenir Book" panose="02000503020000020003" pitchFamily="2" charset="0"/>
            </a:rPr>
            <a:t>Response</a:t>
          </a:r>
        </a:p>
      </dgm:t>
    </dgm:pt>
    <dgm:pt modelId="{87CCD266-62DF-4D3F-80BD-8C43AC1EB00D}" type="parTrans" cxnId="{8D819DCD-3A90-4D36-A2A8-2A499EF27D63}">
      <dgm:prSet/>
      <dgm:spPr/>
      <dgm:t>
        <a:bodyPr/>
        <a:lstStyle/>
        <a:p>
          <a:endParaRPr lang="en-US"/>
        </a:p>
      </dgm:t>
    </dgm:pt>
    <dgm:pt modelId="{3F8AD617-B809-4210-BE6B-4EDD3DD5F083}" type="sibTrans" cxnId="{8D819DCD-3A90-4D36-A2A8-2A499EF27D63}">
      <dgm:prSet/>
      <dgm:spPr/>
      <dgm:t>
        <a:bodyPr/>
        <a:lstStyle/>
        <a:p>
          <a:endParaRPr lang="en-US"/>
        </a:p>
      </dgm:t>
    </dgm:pt>
    <dgm:pt modelId="{653ACC2C-F181-423A-A23C-05FF99AA1800}" type="pres">
      <dgm:prSet presAssocID="{A6BC4E55-F76E-458F-BCBE-367B3507038E}" presName="root" presStyleCnt="0">
        <dgm:presLayoutVars>
          <dgm:dir/>
          <dgm:resizeHandles val="exact"/>
        </dgm:presLayoutVars>
      </dgm:prSet>
      <dgm:spPr/>
    </dgm:pt>
    <dgm:pt modelId="{21FD7CA2-2C10-4926-B02E-83D633377302}" type="pres">
      <dgm:prSet presAssocID="{53628A95-576B-4F7D-9725-95F570E382B4}" presName="compNode" presStyleCnt="0"/>
      <dgm:spPr/>
    </dgm:pt>
    <dgm:pt modelId="{54C5114D-C4F4-4653-B49D-E13C5091FA20}" type="pres">
      <dgm:prSet presAssocID="{53628A95-576B-4F7D-9725-95F570E382B4}" presName="iconRect" presStyleLbl="node1" presStyleIdx="0" presStyleCnt="3" custScaleX="186386" custScaleY="174098" custLinFactX="100000" custLinFactNeighborX="161111" custLinFactNeighborY="-2485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Lighthouse scene"/>
        </a:ext>
      </dgm:extLst>
    </dgm:pt>
    <dgm:pt modelId="{9ECC14F6-1FED-4074-B086-8A58F05D3C53}" type="pres">
      <dgm:prSet presAssocID="{53628A95-576B-4F7D-9725-95F570E382B4}" presName="spaceRect" presStyleCnt="0"/>
      <dgm:spPr/>
    </dgm:pt>
    <dgm:pt modelId="{1C06A8D5-E1FE-4682-B963-D04C70DA2308}" type="pres">
      <dgm:prSet presAssocID="{53628A95-576B-4F7D-9725-95F570E382B4}" presName="textRect" presStyleLbl="revTx" presStyleIdx="0" presStyleCnt="3">
        <dgm:presLayoutVars>
          <dgm:chMax val="1"/>
          <dgm:chPref val="1"/>
        </dgm:presLayoutVars>
      </dgm:prSet>
      <dgm:spPr/>
    </dgm:pt>
    <dgm:pt modelId="{B94DFC3B-4E0D-454F-A23D-35E1C5CF9481}" type="pres">
      <dgm:prSet presAssocID="{2FB10C8F-DCD6-4354-A5DC-D18B1C8598F8}" presName="sibTrans" presStyleCnt="0"/>
      <dgm:spPr/>
    </dgm:pt>
    <dgm:pt modelId="{E37171CE-1EB9-41B7-8AEA-D0357D943711}" type="pres">
      <dgm:prSet presAssocID="{CEA8A649-4F4C-45A8-A1A2-5E6DF445268D}" presName="compNode" presStyleCnt="0"/>
      <dgm:spPr/>
    </dgm:pt>
    <dgm:pt modelId="{1BE75EEF-E76C-49E3-8270-0E469C79198D}" type="pres">
      <dgm:prSet presAssocID="{CEA8A649-4F4C-45A8-A1A2-5E6DF445268D}" presName="iconRect" presStyleLbl="node1" presStyleIdx="1" presStyleCnt="3" custScaleX="178776" custScaleY="160002" custLinFactX="-100000" custLinFactNeighborX="-160086" custLinFactNeighborY="-3991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rain in head"/>
        </a:ext>
      </dgm:extLst>
    </dgm:pt>
    <dgm:pt modelId="{790F1A15-121C-4978-8200-6E93F914D706}" type="pres">
      <dgm:prSet presAssocID="{CEA8A649-4F4C-45A8-A1A2-5E6DF445268D}" presName="spaceRect" presStyleCnt="0"/>
      <dgm:spPr/>
    </dgm:pt>
    <dgm:pt modelId="{FD01A612-CE13-4BED-9C78-7AA2CFAC9022}" type="pres">
      <dgm:prSet presAssocID="{CEA8A649-4F4C-45A8-A1A2-5E6DF445268D}" presName="textRect" presStyleLbl="revTx" presStyleIdx="1" presStyleCnt="3">
        <dgm:presLayoutVars>
          <dgm:chMax val="1"/>
          <dgm:chPref val="1"/>
        </dgm:presLayoutVars>
      </dgm:prSet>
      <dgm:spPr/>
    </dgm:pt>
    <dgm:pt modelId="{E86B8DB3-DC87-49EE-B521-EBF0C85B6E98}" type="pres">
      <dgm:prSet presAssocID="{13D2A74B-F737-4A20-951E-872255620621}" presName="sibTrans" presStyleCnt="0"/>
      <dgm:spPr/>
    </dgm:pt>
    <dgm:pt modelId="{3F0E7907-AD99-4F2C-A9BA-B1448B1E47DA}" type="pres">
      <dgm:prSet presAssocID="{51059003-D538-49AD-BB4A-79EA86CABC8D}" presName="compNode" presStyleCnt="0"/>
      <dgm:spPr/>
    </dgm:pt>
    <dgm:pt modelId="{CC56D612-A787-4939-A1B0-97BE4E44D561}" type="pres">
      <dgm:prSet presAssocID="{51059003-D538-49AD-BB4A-79EA86CABC8D}" presName="iconRect" presStyleLbl="node1" presStyleIdx="2" presStyleCnt="3" custScaleX="161194" custScaleY="148808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eartbeat"/>
        </a:ext>
      </dgm:extLst>
    </dgm:pt>
    <dgm:pt modelId="{16E48E42-093A-4BE3-8D1F-0B0CD7071DCB}" type="pres">
      <dgm:prSet presAssocID="{51059003-D538-49AD-BB4A-79EA86CABC8D}" presName="spaceRect" presStyleCnt="0"/>
      <dgm:spPr/>
    </dgm:pt>
    <dgm:pt modelId="{96C6A1E7-DF15-40CC-8221-E3398D92CCCF}" type="pres">
      <dgm:prSet presAssocID="{51059003-D538-49AD-BB4A-79EA86CABC8D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3329373E-3327-48FD-AEC4-AC498A42E5CB}" type="presOf" srcId="{A6BC4E55-F76E-458F-BCBE-367B3507038E}" destId="{653ACC2C-F181-423A-A23C-05FF99AA1800}" srcOrd="0" destOrd="0" presId="urn:microsoft.com/office/officeart/2018/2/layout/IconLabelList"/>
    <dgm:cxn modelId="{9577426D-869D-4D53-82AC-39D07680DE18}" type="presOf" srcId="{CEA8A649-4F4C-45A8-A1A2-5E6DF445268D}" destId="{FD01A612-CE13-4BED-9C78-7AA2CFAC9022}" srcOrd="0" destOrd="0" presId="urn:microsoft.com/office/officeart/2018/2/layout/IconLabelList"/>
    <dgm:cxn modelId="{AA19CD8A-76B5-4C27-AA89-E5E88B729FA0}" type="presOf" srcId="{51059003-D538-49AD-BB4A-79EA86CABC8D}" destId="{96C6A1E7-DF15-40CC-8221-E3398D92CCCF}" srcOrd="0" destOrd="0" presId="urn:microsoft.com/office/officeart/2018/2/layout/IconLabelList"/>
    <dgm:cxn modelId="{934AC0B9-CCCF-4380-B7B1-B3A555C1544B}" srcId="{A6BC4E55-F76E-458F-BCBE-367B3507038E}" destId="{CEA8A649-4F4C-45A8-A1A2-5E6DF445268D}" srcOrd="1" destOrd="0" parTransId="{2D2FE17C-9A79-4482-94BF-74AFF4F98719}" sibTransId="{13D2A74B-F737-4A20-951E-872255620621}"/>
    <dgm:cxn modelId="{8D819DCD-3A90-4D36-A2A8-2A499EF27D63}" srcId="{A6BC4E55-F76E-458F-BCBE-367B3507038E}" destId="{51059003-D538-49AD-BB4A-79EA86CABC8D}" srcOrd="2" destOrd="0" parTransId="{87CCD266-62DF-4D3F-80BD-8C43AC1EB00D}" sibTransId="{3F8AD617-B809-4210-BE6B-4EDD3DD5F083}"/>
    <dgm:cxn modelId="{BD15B0DE-59F4-4DEA-9DDC-FCFB990BC4CD}" type="presOf" srcId="{53628A95-576B-4F7D-9725-95F570E382B4}" destId="{1C06A8D5-E1FE-4682-B963-D04C70DA2308}" srcOrd="0" destOrd="0" presId="urn:microsoft.com/office/officeart/2018/2/layout/IconLabelList"/>
    <dgm:cxn modelId="{164BAEE3-6ACF-4B19-9439-34960EBBDA46}" srcId="{A6BC4E55-F76E-458F-BCBE-367B3507038E}" destId="{53628A95-576B-4F7D-9725-95F570E382B4}" srcOrd="0" destOrd="0" parTransId="{8E075020-34F9-4208-B677-E14066F7E931}" sibTransId="{2FB10C8F-DCD6-4354-A5DC-D18B1C8598F8}"/>
    <dgm:cxn modelId="{5FDDB09E-52CF-44E3-BB24-1C71EBA3D823}" type="presParOf" srcId="{653ACC2C-F181-423A-A23C-05FF99AA1800}" destId="{21FD7CA2-2C10-4926-B02E-83D633377302}" srcOrd="0" destOrd="0" presId="urn:microsoft.com/office/officeart/2018/2/layout/IconLabelList"/>
    <dgm:cxn modelId="{64E83808-6799-4DCA-A1A8-7D052C39B56E}" type="presParOf" srcId="{21FD7CA2-2C10-4926-B02E-83D633377302}" destId="{54C5114D-C4F4-4653-B49D-E13C5091FA20}" srcOrd="0" destOrd="0" presId="urn:microsoft.com/office/officeart/2018/2/layout/IconLabelList"/>
    <dgm:cxn modelId="{6024CD32-71D4-4AF3-A5F2-4A8278A1A05D}" type="presParOf" srcId="{21FD7CA2-2C10-4926-B02E-83D633377302}" destId="{9ECC14F6-1FED-4074-B086-8A58F05D3C53}" srcOrd="1" destOrd="0" presId="urn:microsoft.com/office/officeart/2018/2/layout/IconLabelList"/>
    <dgm:cxn modelId="{6591D0AF-D9E4-42AE-AF13-268C686030DD}" type="presParOf" srcId="{21FD7CA2-2C10-4926-B02E-83D633377302}" destId="{1C06A8D5-E1FE-4682-B963-D04C70DA2308}" srcOrd="2" destOrd="0" presId="urn:microsoft.com/office/officeart/2018/2/layout/IconLabelList"/>
    <dgm:cxn modelId="{170651E2-8395-4CD6-A717-86A3C288B40D}" type="presParOf" srcId="{653ACC2C-F181-423A-A23C-05FF99AA1800}" destId="{B94DFC3B-4E0D-454F-A23D-35E1C5CF9481}" srcOrd="1" destOrd="0" presId="urn:microsoft.com/office/officeart/2018/2/layout/IconLabelList"/>
    <dgm:cxn modelId="{25CCA9F0-F3A4-46E4-A17A-CCA11EF86C4C}" type="presParOf" srcId="{653ACC2C-F181-423A-A23C-05FF99AA1800}" destId="{E37171CE-1EB9-41B7-8AEA-D0357D943711}" srcOrd="2" destOrd="0" presId="urn:microsoft.com/office/officeart/2018/2/layout/IconLabelList"/>
    <dgm:cxn modelId="{B9287DAE-BE55-4328-9D66-0FA91002BE4D}" type="presParOf" srcId="{E37171CE-1EB9-41B7-8AEA-D0357D943711}" destId="{1BE75EEF-E76C-49E3-8270-0E469C79198D}" srcOrd="0" destOrd="0" presId="urn:microsoft.com/office/officeart/2018/2/layout/IconLabelList"/>
    <dgm:cxn modelId="{C182527E-FBB2-4B08-B786-C293D27EF5F9}" type="presParOf" srcId="{E37171CE-1EB9-41B7-8AEA-D0357D943711}" destId="{790F1A15-121C-4978-8200-6E93F914D706}" srcOrd="1" destOrd="0" presId="urn:microsoft.com/office/officeart/2018/2/layout/IconLabelList"/>
    <dgm:cxn modelId="{8D7C5741-9BB7-47D8-AD54-2A3B843D32B7}" type="presParOf" srcId="{E37171CE-1EB9-41B7-8AEA-D0357D943711}" destId="{FD01A612-CE13-4BED-9C78-7AA2CFAC9022}" srcOrd="2" destOrd="0" presId="urn:microsoft.com/office/officeart/2018/2/layout/IconLabelList"/>
    <dgm:cxn modelId="{89DAAF4F-F24C-4CE8-B495-AE7DF238E589}" type="presParOf" srcId="{653ACC2C-F181-423A-A23C-05FF99AA1800}" destId="{E86B8DB3-DC87-49EE-B521-EBF0C85B6E98}" srcOrd="3" destOrd="0" presId="urn:microsoft.com/office/officeart/2018/2/layout/IconLabelList"/>
    <dgm:cxn modelId="{F6EFA79F-26F2-43A4-9F18-DF7316BD0AD1}" type="presParOf" srcId="{653ACC2C-F181-423A-A23C-05FF99AA1800}" destId="{3F0E7907-AD99-4F2C-A9BA-B1448B1E47DA}" srcOrd="4" destOrd="0" presId="urn:microsoft.com/office/officeart/2018/2/layout/IconLabelList"/>
    <dgm:cxn modelId="{E6A2BB8D-70BC-4FC1-8233-B7728CDBA9E2}" type="presParOf" srcId="{3F0E7907-AD99-4F2C-A9BA-B1448B1E47DA}" destId="{CC56D612-A787-4939-A1B0-97BE4E44D561}" srcOrd="0" destOrd="0" presId="urn:microsoft.com/office/officeart/2018/2/layout/IconLabelList"/>
    <dgm:cxn modelId="{6AFC0D95-8A90-4C37-9735-C5201365B90F}" type="presParOf" srcId="{3F0E7907-AD99-4F2C-A9BA-B1448B1E47DA}" destId="{16E48E42-093A-4BE3-8D1F-0B0CD7071DCB}" srcOrd="1" destOrd="0" presId="urn:microsoft.com/office/officeart/2018/2/layout/IconLabelList"/>
    <dgm:cxn modelId="{7F12E16F-6AA9-4D6F-85DC-D4764B6D9628}" type="presParOf" srcId="{3F0E7907-AD99-4F2C-A9BA-B1448B1E47DA}" destId="{96C6A1E7-DF15-40CC-8221-E3398D92CCCF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7D398E9F-676F-4304-8DE3-14D083832E84}" type="doc">
      <dgm:prSet loTypeId="urn:microsoft.com/office/officeart/2016/7/layout/VerticalHollowActionList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11BEFD4-AC3E-4E75-BFBB-3480FFC2A12D}">
      <dgm:prSet/>
      <dgm:spPr/>
      <dgm:t>
        <a:bodyPr/>
        <a:lstStyle/>
        <a:p>
          <a:r>
            <a:rPr lang="en-US" dirty="0">
              <a:latin typeface="Avenir Book" panose="02000503020000020003" pitchFamily="2" charset="0"/>
            </a:rPr>
            <a:t>Understanding</a:t>
          </a:r>
        </a:p>
      </dgm:t>
    </dgm:pt>
    <dgm:pt modelId="{E7429D2F-58CE-4EF4-B72F-BE8B40707F54}" type="parTrans" cxnId="{4E376C9F-9516-49DC-9FCE-418B83CC5C57}">
      <dgm:prSet/>
      <dgm:spPr/>
      <dgm:t>
        <a:bodyPr/>
        <a:lstStyle/>
        <a:p>
          <a:endParaRPr lang="en-US"/>
        </a:p>
      </dgm:t>
    </dgm:pt>
    <dgm:pt modelId="{F126379C-F8DD-4702-B476-879D3EEE16AC}" type="sibTrans" cxnId="{4E376C9F-9516-49DC-9FCE-418B83CC5C57}">
      <dgm:prSet/>
      <dgm:spPr/>
      <dgm:t>
        <a:bodyPr/>
        <a:lstStyle/>
        <a:p>
          <a:endParaRPr lang="en-US"/>
        </a:p>
      </dgm:t>
    </dgm:pt>
    <dgm:pt modelId="{2D261FA4-8A77-48EE-908F-41C3207EBA1A}">
      <dgm:prSet custT="1"/>
      <dgm:spPr/>
      <dgm:t>
        <a:bodyPr/>
        <a:lstStyle/>
        <a:p>
          <a:r>
            <a:rPr lang="en-US" sz="1800" dirty="0">
              <a:latin typeface="Avenir Book" panose="02000503020000020003" pitchFamily="2" charset="0"/>
            </a:rPr>
            <a:t>Different trauma responses </a:t>
          </a:r>
        </a:p>
      </dgm:t>
    </dgm:pt>
    <dgm:pt modelId="{2284D38C-B0D4-48DF-82EA-4422D1EB0686}" type="parTrans" cxnId="{8272B7E0-41EE-4E3D-887A-145C1F3A7FFB}">
      <dgm:prSet/>
      <dgm:spPr/>
      <dgm:t>
        <a:bodyPr/>
        <a:lstStyle/>
        <a:p>
          <a:endParaRPr lang="en-US"/>
        </a:p>
      </dgm:t>
    </dgm:pt>
    <dgm:pt modelId="{F781449F-A858-4A74-9D0E-A9D713AD139F}" type="sibTrans" cxnId="{8272B7E0-41EE-4E3D-887A-145C1F3A7FFB}">
      <dgm:prSet/>
      <dgm:spPr/>
      <dgm:t>
        <a:bodyPr/>
        <a:lstStyle/>
        <a:p>
          <a:endParaRPr lang="en-US"/>
        </a:p>
      </dgm:t>
    </dgm:pt>
    <dgm:pt modelId="{03A1627F-AE83-4A62-A390-F1637A6A8124}">
      <dgm:prSet/>
      <dgm:spPr/>
      <dgm:t>
        <a:bodyPr/>
        <a:lstStyle/>
        <a:p>
          <a:r>
            <a:rPr lang="en-US" dirty="0">
              <a:latin typeface="Avenir Book" panose="02000503020000020003" pitchFamily="2" charset="0"/>
            </a:rPr>
            <a:t>Mindful</a:t>
          </a:r>
        </a:p>
      </dgm:t>
    </dgm:pt>
    <dgm:pt modelId="{412435BF-3904-4083-9A29-916453D9D136}" type="parTrans" cxnId="{3E14EC4A-CF7E-427C-AA15-9128522CCE6C}">
      <dgm:prSet/>
      <dgm:spPr/>
      <dgm:t>
        <a:bodyPr/>
        <a:lstStyle/>
        <a:p>
          <a:endParaRPr lang="en-US"/>
        </a:p>
      </dgm:t>
    </dgm:pt>
    <dgm:pt modelId="{CE0DAB73-2FBD-41DA-B6C1-76FEF7320463}" type="sibTrans" cxnId="{3E14EC4A-CF7E-427C-AA15-9128522CCE6C}">
      <dgm:prSet/>
      <dgm:spPr/>
      <dgm:t>
        <a:bodyPr/>
        <a:lstStyle/>
        <a:p>
          <a:endParaRPr lang="en-US"/>
        </a:p>
      </dgm:t>
    </dgm:pt>
    <dgm:pt modelId="{F1ACF5D3-AA2A-4D86-9077-99C1D8742ADE}">
      <dgm:prSet custT="1"/>
      <dgm:spPr/>
      <dgm:t>
        <a:bodyPr/>
        <a:lstStyle/>
        <a:p>
          <a:r>
            <a:rPr lang="en-US" sz="1800" dirty="0">
              <a:latin typeface="Avenir Book" panose="02000503020000020003" pitchFamily="2" charset="0"/>
            </a:rPr>
            <a:t>Of your own biases</a:t>
          </a:r>
        </a:p>
      </dgm:t>
    </dgm:pt>
    <dgm:pt modelId="{C89EE2B9-2987-415D-AA14-5E6CEA9C5E1F}" type="parTrans" cxnId="{E19B278A-1060-450E-80E5-71048BE81F5A}">
      <dgm:prSet/>
      <dgm:spPr/>
      <dgm:t>
        <a:bodyPr/>
        <a:lstStyle/>
        <a:p>
          <a:endParaRPr lang="en-US"/>
        </a:p>
      </dgm:t>
    </dgm:pt>
    <dgm:pt modelId="{574678B2-5F28-4D0F-834B-3485437BAE24}" type="sibTrans" cxnId="{E19B278A-1060-450E-80E5-71048BE81F5A}">
      <dgm:prSet/>
      <dgm:spPr/>
      <dgm:t>
        <a:bodyPr/>
        <a:lstStyle/>
        <a:p>
          <a:endParaRPr lang="en-US"/>
        </a:p>
      </dgm:t>
    </dgm:pt>
    <dgm:pt modelId="{613C7984-6913-41A4-84A8-70A6CB7DE56F}">
      <dgm:prSet/>
      <dgm:spPr/>
      <dgm:t>
        <a:bodyPr/>
        <a:lstStyle/>
        <a:p>
          <a:r>
            <a:rPr lang="en-US" dirty="0">
              <a:latin typeface="Avenir Book" panose="02000503020000020003" pitchFamily="2" charset="0"/>
            </a:rPr>
            <a:t>Belief</a:t>
          </a:r>
        </a:p>
      </dgm:t>
    </dgm:pt>
    <dgm:pt modelId="{24DEE94F-1052-48D6-A583-27AF375FCAFA}" type="parTrans" cxnId="{2C520B00-E495-4132-BC90-3A8A54B0A460}">
      <dgm:prSet/>
      <dgm:spPr/>
      <dgm:t>
        <a:bodyPr/>
        <a:lstStyle/>
        <a:p>
          <a:endParaRPr lang="en-US"/>
        </a:p>
      </dgm:t>
    </dgm:pt>
    <dgm:pt modelId="{DF39673C-1FE0-44C7-81BF-9CDB7A8CBE2C}" type="sibTrans" cxnId="{2C520B00-E495-4132-BC90-3A8A54B0A460}">
      <dgm:prSet/>
      <dgm:spPr/>
      <dgm:t>
        <a:bodyPr/>
        <a:lstStyle/>
        <a:p>
          <a:endParaRPr lang="en-US"/>
        </a:p>
      </dgm:t>
    </dgm:pt>
    <dgm:pt modelId="{9E934394-E533-401A-8A28-A0114CC0264B}">
      <dgm:prSet custT="1"/>
      <dgm:spPr/>
      <dgm:t>
        <a:bodyPr/>
        <a:lstStyle/>
        <a:p>
          <a:r>
            <a:rPr lang="en-US" sz="1800" dirty="0">
              <a:latin typeface="Avenir Book" panose="02000503020000020003" pitchFamily="2" charset="0"/>
            </a:rPr>
            <a:t>That your words and actions matter</a:t>
          </a:r>
        </a:p>
      </dgm:t>
    </dgm:pt>
    <dgm:pt modelId="{80706551-B8DF-4E9A-949D-3C7E02586D1A}" type="parTrans" cxnId="{89641C7F-4D42-4A92-BF42-D5F1CA26E8E5}">
      <dgm:prSet/>
      <dgm:spPr/>
      <dgm:t>
        <a:bodyPr/>
        <a:lstStyle/>
        <a:p>
          <a:endParaRPr lang="en-US"/>
        </a:p>
      </dgm:t>
    </dgm:pt>
    <dgm:pt modelId="{0BF5BA1E-EAF3-4E80-B984-DAF359E19A35}" type="sibTrans" cxnId="{89641C7F-4D42-4A92-BF42-D5F1CA26E8E5}">
      <dgm:prSet/>
      <dgm:spPr/>
      <dgm:t>
        <a:bodyPr/>
        <a:lstStyle/>
        <a:p>
          <a:endParaRPr lang="en-US"/>
        </a:p>
      </dgm:t>
    </dgm:pt>
    <dgm:pt modelId="{A99B6CB2-A60C-4140-A0AC-5E57E7FE2C63}" type="pres">
      <dgm:prSet presAssocID="{7D398E9F-676F-4304-8DE3-14D083832E84}" presName="Name0" presStyleCnt="0">
        <dgm:presLayoutVars>
          <dgm:dir/>
          <dgm:animLvl val="lvl"/>
          <dgm:resizeHandles val="exact"/>
        </dgm:presLayoutVars>
      </dgm:prSet>
      <dgm:spPr/>
    </dgm:pt>
    <dgm:pt modelId="{3585AA76-9449-4814-BB44-3787912BE684}" type="pres">
      <dgm:prSet presAssocID="{311BEFD4-AC3E-4E75-BFBB-3480FFC2A12D}" presName="linNode" presStyleCnt="0"/>
      <dgm:spPr/>
    </dgm:pt>
    <dgm:pt modelId="{8C4F6965-7DE8-405A-97AE-9AE055A828D9}" type="pres">
      <dgm:prSet presAssocID="{311BEFD4-AC3E-4E75-BFBB-3480FFC2A12D}" presName="parentText" presStyleLbl="solidFgAcc1" presStyleIdx="0" presStyleCnt="3">
        <dgm:presLayoutVars>
          <dgm:chMax val="1"/>
          <dgm:bulletEnabled/>
        </dgm:presLayoutVars>
      </dgm:prSet>
      <dgm:spPr/>
    </dgm:pt>
    <dgm:pt modelId="{FF0F1D78-04B2-42C4-A891-6A414EBCE0C1}" type="pres">
      <dgm:prSet presAssocID="{311BEFD4-AC3E-4E75-BFBB-3480FFC2A12D}" presName="descendantText" presStyleLbl="alignNode1" presStyleIdx="0" presStyleCnt="3">
        <dgm:presLayoutVars>
          <dgm:bulletEnabled/>
        </dgm:presLayoutVars>
      </dgm:prSet>
      <dgm:spPr/>
    </dgm:pt>
    <dgm:pt modelId="{CB957FDD-57A8-4B48-B88D-63926F553800}" type="pres">
      <dgm:prSet presAssocID="{F126379C-F8DD-4702-B476-879D3EEE16AC}" presName="sp" presStyleCnt="0"/>
      <dgm:spPr/>
    </dgm:pt>
    <dgm:pt modelId="{F23BDFEF-693A-4C0F-BDBF-A49EAE159B64}" type="pres">
      <dgm:prSet presAssocID="{03A1627F-AE83-4A62-A390-F1637A6A8124}" presName="linNode" presStyleCnt="0"/>
      <dgm:spPr/>
    </dgm:pt>
    <dgm:pt modelId="{81AA1984-17C5-4636-879A-E97E0CF225A7}" type="pres">
      <dgm:prSet presAssocID="{03A1627F-AE83-4A62-A390-F1637A6A8124}" presName="parentText" presStyleLbl="solidFgAcc1" presStyleIdx="1" presStyleCnt="3">
        <dgm:presLayoutVars>
          <dgm:chMax val="1"/>
          <dgm:bulletEnabled/>
        </dgm:presLayoutVars>
      </dgm:prSet>
      <dgm:spPr/>
    </dgm:pt>
    <dgm:pt modelId="{55B4453E-FACC-4A30-8ADD-1406B9A7DFA4}" type="pres">
      <dgm:prSet presAssocID="{03A1627F-AE83-4A62-A390-F1637A6A8124}" presName="descendantText" presStyleLbl="alignNode1" presStyleIdx="1" presStyleCnt="3">
        <dgm:presLayoutVars>
          <dgm:bulletEnabled/>
        </dgm:presLayoutVars>
      </dgm:prSet>
      <dgm:spPr/>
    </dgm:pt>
    <dgm:pt modelId="{E0690D16-FF31-4B5F-848A-AB402FCF2804}" type="pres">
      <dgm:prSet presAssocID="{CE0DAB73-2FBD-41DA-B6C1-76FEF7320463}" presName="sp" presStyleCnt="0"/>
      <dgm:spPr/>
    </dgm:pt>
    <dgm:pt modelId="{175B37C5-9D19-4DD5-98A6-D4B9C24D15CE}" type="pres">
      <dgm:prSet presAssocID="{613C7984-6913-41A4-84A8-70A6CB7DE56F}" presName="linNode" presStyleCnt="0"/>
      <dgm:spPr/>
    </dgm:pt>
    <dgm:pt modelId="{41D3092F-EBB4-4EEE-9E48-4DF9B30384FD}" type="pres">
      <dgm:prSet presAssocID="{613C7984-6913-41A4-84A8-70A6CB7DE56F}" presName="parentText" presStyleLbl="solidFgAcc1" presStyleIdx="2" presStyleCnt="3">
        <dgm:presLayoutVars>
          <dgm:chMax val="1"/>
          <dgm:bulletEnabled/>
        </dgm:presLayoutVars>
      </dgm:prSet>
      <dgm:spPr/>
    </dgm:pt>
    <dgm:pt modelId="{D99F8A6D-57B2-4C2B-8A4A-42B1525972AE}" type="pres">
      <dgm:prSet presAssocID="{613C7984-6913-41A4-84A8-70A6CB7DE56F}" presName="descendantText" presStyleLbl="alignNode1" presStyleIdx="2" presStyleCnt="3">
        <dgm:presLayoutVars>
          <dgm:bulletEnabled/>
        </dgm:presLayoutVars>
      </dgm:prSet>
      <dgm:spPr/>
    </dgm:pt>
  </dgm:ptLst>
  <dgm:cxnLst>
    <dgm:cxn modelId="{2C520B00-E495-4132-BC90-3A8A54B0A460}" srcId="{7D398E9F-676F-4304-8DE3-14D083832E84}" destId="{613C7984-6913-41A4-84A8-70A6CB7DE56F}" srcOrd="2" destOrd="0" parTransId="{24DEE94F-1052-48D6-A583-27AF375FCAFA}" sibTransId="{DF39673C-1FE0-44C7-81BF-9CDB7A8CBE2C}"/>
    <dgm:cxn modelId="{3E14EC4A-CF7E-427C-AA15-9128522CCE6C}" srcId="{7D398E9F-676F-4304-8DE3-14D083832E84}" destId="{03A1627F-AE83-4A62-A390-F1637A6A8124}" srcOrd="1" destOrd="0" parTransId="{412435BF-3904-4083-9A29-916453D9D136}" sibTransId="{CE0DAB73-2FBD-41DA-B6C1-76FEF7320463}"/>
    <dgm:cxn modelId="{89641C7F-4D42-4A92-BF42-D5F1CA26E8E5}" srcId="{613C7984-6913-41A4-84A8-70A6CB7DE56F}" destId="{9E934394-E533-401A-8A28-A0114CC0264B}" srcOrd="0" destOrd="0" parTransId="{80706551-B8DF-4E9A-949D-3C7E02586D1A}" sibTransId="{0BF5BA1E-EAF3-4E80-B984-DAF359E19A35}"/>
    <dgm:cxn modelId="{E19B278A-1060-450E-80E5-71048BE81F5A}" srcId="{03A1627F-AE83-4A62-A390-F1637A6A8124}" destId="{F1ACF5D3-AA2A-4D86-9077-99C1D8742ADE}" srcOrd="0" destOrd="0" parTransId="{C89EE2B9-2987-415D-AA14-5E6CEA9C5E1F}" sibTransId="{574678B2-5F28-4D0F-834B-3485437BAE24}"/>
    <dgm:cxn modelId="{5726D88A-A2AF-44AF-B552-016DD2FCBE4E}" type="presOf" srcId="{2D261FA4-8A77-48EE-908F-41C3207EBA1A}" destId="{FF0F1D78-04B2-42C4-A891-6A414EBCE0C1}" srcOrd="0" destOrd="0" presId="urn:microsoft.com/office/officeart/2016/7/layout/VerticalHollowActionList"/>
    <dgm:cxn modelId="{DD133296-9D13-485F-9B78-BD1251056162}" type="presOf" srcId="{03A1627F-AE83-4A62-A390-F1637A6A8124}" destId="{81AA1984-17C5-4636-879A-E97E0CF225A7}" srcOrd="0" destOrd="0" presId="urn:microsoft.com/office/officeart/2016/7/layout/VerticalHollowActionList"/>
    <dgm:cxn modelId="{3D663A9B-CD23-4C6B-88FA-0885B12EE4F8}" type="presOf" srcId="{311BEFD4-AC3E-4E75-BFBB-3480FFC2A12D}" destId="{8C4F6965-7DE8-405A-97AE-9AE055A828D9}" srcOrd="0" destOrd="0" presId="urn:microsoft.com/office/officeart/2016/7/layout/VerticalHollowActionList"/>
    <dgm:cxn modelId="{4E376C9F-9516-49DC-9FCE-418B83CC5C57}" srcId="{7D398E9F-676F-4304-8DE3-14D083832E84}" destId="{311BEFD4-AC3E-4E75-BFBB-3480FFC2A12D}" srcOrd="0" destOrd="0" parTransId="{E7429D2F-58CE-4EF4-B72F-BE8B40707F54}" sibTransId="{F126379C-F8DD-4702-B476-879D3EEE16AC}"/>
    <dgm:cxn modelId="{8EF78BB7-16DA-403C-8F38-19E8903D748F}" type="presOf" srcId="{7D398E9F-676F-4304-8DE3-14D083832E84}" destId="{A99B6CB2-A60C-4140-A0AC-5E57E7FE2C63}" srcOrd="0" destOrd="0" presId="urn:microsoft.com/office/officeart/2016/7/layout/VerticalHollowActionList"/>
    <dgm:cxn modelId="{8272B7E0-41EE-4E3D-887A-145C1F3A7FFB}" srcId="{311BEFD4-AC3E-4E75-BFBB-3480FFC2A12D}" destId="{2D261FA4-8A77-48EE-908F-41C3207EBA1A}" srcOrd="0" destOrd="0" parTransId="{2284D38C-B0D4-48DF-82EA-4422D1EB0686}" sibTransId="{F781449F-A858-4A74-9D0E-A9D713AD139F}"/>
    <dgm:cxn modelId="{88AF12E1-E7BC-4901-B70B-4837A9753FC6}" type="presOf" srcId="{F1ACF5D3-AA2A-4D86-9077-99C1D8742ADE}" destId="{55B4453E-FACC-4A30-8ADD-1406B9A7DFA4}" srcOrd="0" destOrd="0" presId="urn:microsoft.com/office/officeart/2016/7/layout/VerticalHollowActionList"/>
    <dgm:cxn modelId="{6BA247EF-6919-4205-846A-02A2CB3C478E}" type="presOf" srcId="{9E934394-E533-401A-8A28-A0114CC0264B}" destId="{D99F8A6D-57B2-4C2B-8A4A-42B1525972AE}" srcOrd="0" destOrd="0" presId="urn:microsoft.com/office/officeart/2016/7/layout/VerticalHollowActionList"/>
    <dgm:cxn modelId="{957E07FD-83D2-4519-AA54-F3EBC6CBA441}" type="presOf" srcId="{613C7984-6913-41A4-84A8-70A6CB7DE56F}" destId="{41D3092F-EBB4-4EEE-9E48-4DF9B30384FD}" srcOrd="0" destOrd="0" presId="urn:microsoft.com/office/officeart/2016/7/layout/VerticalHollowActionList"/>
    <dgm:cxn modelId="{40C79160-3CE6-490A-A99E-86DFE36D49D4}" type="presParOf" srcId="{A99B6CB2-A60C-4140-A0AC-5E57E7FE2C63}" destId="{3585AA76-9449-4814-BB44-3787912BE684}" srcOrd="0" destOrd="0" presId="urn:microsoft.com/office/officeart/2016/7/layout/VerticalHollowActionList"/>
    <dgm:cxn modelId="{95C66DC9-68DB-4C87-9301-7C5B04DA26C4}" type="presParOf" srcId="{3585AA76-9449-4814-BB44-3787912BE684}" destId="{8C4F6965-7DE8-405A-97AE-9AE055A828D9}" srcOrd="0" destOrd="0" presId="urn:microsoft.com/office/officeart/2016/7/layout/VerticalHollowActionList"/>
    <dgm:cxn modelId="{59FF200C-592B-4EC9-9ADF-2C61BDCA9E97}" type="presParOf" srcId="{3585AA76-9449-4814-BB44-3787912BE684}" destId="{FF0F1D78-04B2-42C4-A891-6A414EBCE0C1}" srcOrd="1" destOrd="0" presId="urn:microsoft.com/office/officeart/2016/7/layout/VerticalHollowActionList"/>
    <dgm:cxn modelId="{6C8089F0-D72C-4BDD-962B-D0A5E162489E}" type="presParOf" srcId="{A99B6CB2-A60C-4140-A0AC-5E57E7FE2C63}" destId="{CB957FDD-57A8-4B48-B88D-63926F553800}" srcOrd="1" destOrd="0" presId="urn:microsoft.com/office/officeart/2016/7/layout/VerticalHollowActionList"/>
    <dgm:cxn modelId="{7FE786F4-09E2-4619-A6A2-2AF30AB35DF8}" type="presParOf" srcId="{A99B6CB2-A60C-4140-A0AC-5E57E7FE2C63}" destId="{F23BDFEF-693A-4C0F-BDBF-A49EAE159B64}" srcOrd="2" destOrd="0" presId="urn:microsoft.com/office/officeart/2016/7/layout/VerticalHollowActionList"/>
    <dgm:cxn modelId="{86EC23EF-18E1-430B-B38E-42FF13935F73}" type="presParOf" srcId="{F23BDFEF-693A-4C0F-BDBF-A49EAE159B64}" destId="{81AA1984-17C5-4636-879A-E97E0CF225A7}" srcOrd="0" destOrd="0" presId="urn:microsoft.com/office/officeart/2016/7/layout/VerticalHollowActionList"/>
    <dgm:cxn modelId="{8C4B0749-3936-4E17-893C-5988FE12C684}" type="presParOf" srcId="{F23BDFEF-693A-4C0F-BDBF-A49EAE159B64}" destId="{55B4453E-FACC-4A30-8ADD-1406B9A7DFA4}" srcOrd="1" destOrd="0" presId="urn:microsoft.com/office/officeart/2016/7/layout/VerticalHollowActionList"/>
    <dgm:cxn modelId="{644D04C7-74C3-4273-9D36-2D82ED47BBC3}" type="presParOf" srcId="{A99B6CB2-A60C-4140-A0AC-5E57E7FE2C63}" destId="{E0690D16-FF31-4B5F-848A-AB402FCF2804}" srcOrd="3" destOrd="0" presId="urn:microsoft.com/office/officeart/2016/7/layout/VerticalHollowActionList"/>
    <dgm:cxn modelId="{EB6491EE-F961-43F4-8A72-E021308D5D25}" type="presParOf" srcId="{A99B6CB2-A60C-4140-A0AC-5E57E7FE2C63}" destId="{175B37C5-9D19-4DD5-98A6-D4B9C24D15CE}" srcOrd="4" destOrd="0" presId="urn:microsoft.com/office/officeart/2016/7/layout/VerticalHollowActionList"/>
    <dgm:cxn modelId="{BBE283C7-1709-4331-9242-07B1A3D67336}" type="presParOf" srcId="{175B37C5-9D19-4DD5-98A6-D4B9C24D15CE}" destId="{41D3092F-EBB4-4EEE-9E48-4DF9B30384FD}" srcOrd="0" destOrd="0" presId="urn:microsoft.com/office/officeart/2016/7/layout/VerticalHollowActionList"/>
    <dgm:cxn modelId="{7E411AAE-DB3E-4E26-8720-DEB168551B48}" type="presParOf" srcId="{175B37C5-9D19-4DD5-98A6-D4B9C24D15CE}" destId="{D99F8A6D-57B2-4C2B-8A4A-42B1525972AE}" srcOrd="1" destOrd="0" presId="urn:microsoft.com/office/officeart/2016/7/layout/VerticalHollowAc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7D398E9F-676F-4304-8DE3-14D083832E84}" type="doc">
      <dgm:prSet loTypeId="urn:microsoft.com/office/officeart/2016/7/layout/VerticalHollowActionList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3A1627F-AE83-4A62-A390-F1637A6A8124}">
      <dgm:prSet/>
      <dgm:spPr/>
      <dgm:t>
        <a:bodyPr/>
        <a:lstStyle/>
        <a:p>
          <a:r>
            <a:rPr lang="en-US" dirty="0">
              <a:latin typeface="Avenir Book" panose="02000503020000020003" pitchFamily="2" charset="0"/>
            </a:rPr>
            <a:t>Attending</a:t>
          </a:r>
        </a:p>
      </dgm:t>
    </dgm:pt>
    <dgm:pt modelId="{412435BF-3904-4083-9A29-916453D9D136}" type="parTrans" cxnId="{3E14EC4A-CF7E-427C-AA15-9128522CCE6C}">
      <dgm:prSet/>
      <dgm:spPr/>
      <dgm:t>
        <a:bodyPr/>
        <a:lstStyle/>
        <a:p>
          <a:endParaRPr lang="en-US"/>
        </a:p>
      </dgm:t>
    </dgm:pt>
    <dgm:pt modelId="{CE0DAB73-2FBD-41DA-B6C1-76FEF7320463}" type="sibTrans" cxnId="{3E14EC4A-CF7E-427C-AA15-9128522CCE6C}">
      <dgm:prSet/>
      <dgm:spPr/>
      <dgm:t>
        <a:bodyPr/>
        <a:lstStyle/>
        <a:p>
          <a:endParaRPr lang="en-US"/>
        </a:p>
      </dgm:t>
    </dgm:pt>
    <dgm:pt modelId="{F1ACF5D3-AA2A-4D86-9077-99C1D8742ADE}">
      <dgm:prSet/>
      <dgm:spPr/>
      <dgm:t>
        <a:bodyPr/>
        <a:lstStyle/>
        <a:p>
          <a:r>
            <a:rPr lang="en-US" dirty="0">
              <a:latin typeface="Avenir Book" panose="02000503020000020003" pitchFamily="2" charset="0"/>
            </a:rPr>
            <a:t>To the person’s experience (including behavioral and emotional reactions)</a:t>
          </a:r>
        </a:p>
      </dgm:t>
    </dgm:pt>
    <dgm:pt modelId="{C89EE2B9-2987-415D-AA14-5E6CEA9C5E1F}" type="parTrans" cxnId="{E19B278A-1060-450E-80E5-71048BE81F5A}">
      <dgm:prSet/>
      <dgm:spPr/>
      <dgm:t>
        <a:bodyPr/>
        <a:lstStyle/>
        <a:p>
          <a:endParaRPr lang="en-US"/>
        </a:p>
      </dgm:t>
    </dgm:pt>
    <dgm:pt modelId="{574678B2-5F28-4D0F-834B-3485437BAE24}" type="sibTrans" cxnId="{E19B278A-1060-450E-80E5-71048BE81F5A}">
      <dgm:prSet/>
      <dgm:spPr/>
      <dgm:t>
        <a:bodyPr/>
        <a:lstStyle/>
        <a:p>
          <a:endParaRPr lang="en-US"/>
        </a:p>
      </dgm:t>
    </dgm:pt>
    <dgm:pt modelId="{613C7984-6913-41A4-84A8-70A6CB7DE56F}">
      <dgm:prSet/>
      <dgm:spPr/>
      <dgm:t>
        <a:bodyPr/>
        <a:lstStyle/>
        <a:p>
          <a:r>
            <a:rPr lang="en-US" dirty="0">
              <a:latin typeface="Avenir Book" panose="02000503020000020003" pitchFamily="2" charset="0"/>
            </a:rPr>
            <a:t>Listening</a:t>
          </a:r>
        </a:p>
      </dgm:t>
    </dgm:pt>
    <dgm:pt modelId="{24DEE94F-1052-48D6-A583-27AF375FCAFA}" type="parTrans" cxnId="{2C520B00-E495-4132-BC90-3A8A54B0A460}">
      <dgm:prSet/>
      <dgm:spPr/>
      <dgm:t>
        <a:bodyPr/>
        <a:lstStyle/>
        <a:p>
          <a:endParaRPr lang="en-US"/>
        </a:p>
      </dgm:t>
    </dgm:pt>
    <dgm:pt modelId="{DF39673C-1FE0-44C7-81BF-9CDB7A8CBE2C}" type="sibTrans" cxnId="{2C520B00-E495-4132-BC90-3A8A54B0A460}">
      <dgm:prSet/>
      <dgm:spPr/>
      <dgm:t>
        <a:bodyPr/>
        <a:lstStyle/>
        <a:p>
          <a:endParaRPr lang="en-US"/>
        </a:p>
      </dgm:t>
    </dgm:pt>
    <dgm:pt modelId="{9E934394-E533-401A-8A28-A0114CC0264B}">
      <dgm:prSet/>
      <dgm:spPr/>
      <dgm:t>
        <a:bodyPr/>
        <a:lstStyle/>
        <a:p>
          <a:r>
            <a:rPr lang="en-US" dirty="0">
              <a:latin typeface="Avenir Book" panose="02000503020000020003" pitchFamily="2" charset="0"/>
            </a:rPr>
            <a:t>For the specific triggers that seem to be driving the person’s reactions</a:t>
          </a:r>
        </a:p>
      </dgm:t>
    </dgm:pt>
    <dgm:pt modelId="{80706551-B8DF-4E9A-949D-3C7E02586D1A}" type="parTrans" cxnId="{89641C7F-4D42-4A92-BF42-D5F1CA26E8E5}">
      <dgm:prSet/>
      <dgm:spPr/>
      <dgm:t>
        <a:bodyPr/>
        <a:lstStyle/>
        <a:p>
          <a:endParaRPr lang="en-US"/>
        </a:p>
      </dgm:t>
    </dgm:pt>
    <dgm:pt modelId="{0BF5BA1E-EAF3-4E80-B984-DAF359E19A35}" type="sibTrans" cxnId="{89641C7F-4D42-4A92-BF42-D5F1CA26E8E5}">
      <dgm:prSet/>
      <dgm:spPr/>
      <dgm:t>
        <a:bodyPr/>
        <a:lstStyle/>
        <a:p>
          <a:endParaRPr lang="en-US"/>
        </a:p>
      </dgm:t>
    </dgm:pt>
    <dgm:pt modelId="{6D421928-90C4-466B-9221-05B8F6461B31}">
      <dgm:prSet/>
      <dgm:spPr/>
      <dgm:t>
        <a:bodyPr/>
        <a:lstStyle/>
        <a:p>
          <a:r>
            <a:rPr lang="en-US" dirty="0">
              <a:latin typeface="Avenir Book" panose="02000503020000020003" pitchFamily="2" charset="0"/>
            </a:rPr>
            <a:t>Empathize</a:t>
          </a:r>
        </a:p>
      </dgm:t>
    </dgm:pt>
    <dgm:pt modelId="{21899DF8-B5D8-4787-BFEE-E8F5AC1DCA5D}" type="parTrans" cxnId="{D6BBEB44-F1B9-496D-A9C7-FA1188EFA032}">
      <dgm:prSet/>
      <dgm:spPr/>
      <dgm:t>
        <a:bodyPr/>
        <a:lstStyle/>
        <a:p>
          <a:endParaRPr lang="en-US"/>
        </a:p>
      </dgm:t>
    </dgm:pt>
    <dgm:pt modelId="{5D40CA5E-14AF-4207-A762-C9BE6475D39D}" type="sibTrans" cxnId="{D6BBEB44-F1B9-496D-A9C7-FA1188EFA032}">
      <dgm:prSet/>
      <dgm:spPr/>
      <dgm:t>
        <a:bodyPr/>
        <a:lstStyle/>
        <a:p>
          <a:endParaRPr lang="en-US"/>
        </a:p>
      </dgm:t>
    </dgm:pt>
    <dgm:pt modelId="{4F287112-BEA0-421C-87B6-02BF1E7CB7AD}">
      <dgm:prSet/>
      <dgm:spPr/>
      <dgm:t>
        <a:bodyPr/>
        <a:lstStyle/>
        <a:p>
          <a:r>
            <a:rPr lang="en-US" dirty="0">
              <a:latin typeface="Avenir Book" panose="02000503020000020003" pitchFamily="2" charset="0"/>
            </a:rPr>
            <a:t>With their pain and struggle</a:t>
          </a:r>
        </a:p>
      </dgm:t>
    </dgm:pt>
    <dgm:pt modelId="{69DF4ED5-EC94-487E-BE1A-41913274679B}" type="parTrans" cxnId="{F40B8C17-2B3D-4AA7-9C26-48FA7382F2B3}">
      <dgm:prSet/>
      <dgm:spPr/>
      <dgm:t>
        <a:bodyPr/>
        <a:lstStyle/>
        <a:p>
          <a:endParaRPr lang="en-US"/>
        </a:p>
      </dgm:t>
    </dgm:pt>
    <dgm:pt modelId="{2C69893D-EEDB-4D7A-8172-C3C5A776A239}" type="sibTrans" cxnId="{F40B8C17-2B3D-4AA7-9C26-48FA7382F2B3}">
      <dgm:prSet/>
      <dgm:spPr/>
      <dgm:t>
        <a:bodyPr/>
        <a:lstStyle/>
        <a:p>
          <a:endParaRPr lang="en-US"/>
        </a:p>
      </dgm:t>
    </dgm:pt>
    <dgm:pt modelId="{A99B6CB2-A60C-4140-A0AC-5E57E7FE2C63}" type="pres">
      <dgm:prSet presAssocID="{7D398E9F-676F-4304-8DE3-14D083832E84}" presName="Name0" presStyleCnt="0">
        <dgm:presLayoutVars>
          <dgm:dir/>
          <dgm:animLvl val="lvl"/>
          <dgm:resizeHandles val="exact"/>
        </dgm:presLayoutVars>
      </dgm:prSet>
      <dgm:spPr/>
    </dgm:pt>
    <dgm:pt modelId="{F23BDFEF-693A-4C0F-BDBF-A49EAE159B64}" type="pres">
      <dgm:prSet presAssocID="{03A1627F-AE83-4A62-A390-F1637A6A8124}" presName="linNode" presStyleCnt="0"/>
      <dgm:spPr/>
    </dgm:pt>
    <dgm:pt modelId="{81AA1984-17C5-4636-879A-E97E0CF225A7}" type="pres">
      <dgm:prSet presAssocID="{03A1627F-AE83-4A62-A390-F1637A6A8124}" presName="parentText" presStyleLbl="solidFgAcc1" presStyleIdx="0" presStyleCnt="3">
        <dgm:presLayoutVars>
          <dgm:chMax val="1"/>
          <dgm:bulletEnabled/>
        </dgm:presLayoutVars>
      </dgm:prSet>
      <dgm:spPr/>
    </dgm:pt>
    <dgm:pt modelId="{55B4453E-FACC-4A30-8ADD-1406B9A7DFA4}" type="pres">
      <dgm:prSet presAssocID="{03A1627F-AE83-4A62-A390-F1637A6A8124}" presName="descendantText" presStyleLbl="alignNode1" presStyleIdx="0" presStyleCnt="3">
        <dgm:presLayoutVars>
          <dgm:bulletEnabled/>
        </dgm:presLayoutVars>
      </dgm:prSet>
      <dgm:spPr/>
    </dgm:pt>
    <dgm:pt modelId="{E0690D16-FF31-4B5F-848A-AB402FCF2804}" type="pres">
      <dgm:prSet presAssocID="{CE0DAB73-2FBD-41DA-B6C1-76FEF7320463}" presName="sp" presStyleCnt="0"/>
      <dgm:spPr/>
    </dgm:pt>
    <dgm:pt modelId="{175B37C5-9D19-4DD5-98A6-D4B9C24D15CE}" type="pres">
      <dgm:prSet presAssocID="{613C7984-6913-41A4-84A8-70A6CB7DE56F}" presName="linNode" presStyleCnt="0"/>
      <dgm:spPr/>
    </dgm:pt>
    <dgm:pt modelId="{41D3092F-EBB4-4EEE-9E48-4DF9B30384FD}" type="pres">
      <dgm:prSet presAssocID="{613C7984-6913-41A4-84A8-70A6CB7DE56F}" presName="parentText" presStyleLbl="solidFgAcc1" presStyleIdx="1" presStyleCnt="3">
        <dgm:presLayoutVars>
          <dgm:chMax val="1"/>
          <dgm:bulletEnabled/>
        </dgm:presLayoutVars>
      </dgm:prSet>
      <dgm:spPr/>
    </dgm:pt>
    <dgm:pt modelId="{D99F8A6D-57B2-4C2B-8A4A-42B1525972AE}" type="pres">
      <dgm:prSet presAssocID="{613C7984-6913-41A4-84A8-70A6CB7DE56F}" presName="descendantText" presStyleLbl="alignNode1" presStyleIdx="1" presStyleCnt="3">
        <dgm:presLayoutVars>
          <dgm:bulletEnabled/>
        </dgm:presLayoutVars>
      </dgm:prSet>
      <dgm:spPr/>
    </dgm:pt>
    <dgm:pt modelId="{CDCC01F9-941D-4C87-996E-94FABBE4B9C4}" type="pres">
      <dgm:prSet presAssocID="{DF39673C-1FE0-44C7-81BF-9CDB7A8CBE2C}" presName="sp" presStyleCnt="0"/>
      <dgm:spPr/>
    </dgm:pt>
    <dgm:pt modelId="{301E65F6-4CE9-4CB4-A905-8962EA254579}" type="pres">
      <dgm:prSet presAssocID="{6D421928-90C4-466B-9221-05B8F6461B31}" presName="linNode" presStyleCnt="0"/>
      <dgm:spPr/>
    </dgm:pt>
    <dgm:pt modelId="{72D87F1A-BA5C-4CE9-AE57-8E8FA7D0F270}" type="pres">
      <dgm:prSet presAssocID="{6D421928-90C4-466B-9221-05B8F6461B31}" presName="parentText" presStyleLbl="solidFgAcc1" presStyleIdx="2" presStyleCnt="3">
        <dgm:presLayoutVars>
          <dgm:chMax val="1"/>
          <dgm:bulletEnabled/>
        </dgm:presLayoutVars>
      </dgm:prSet>
      <dgm:spPr/>
    </dgm:pt>
    <dgm:pt modelId="{A5514FF3-C831-433D-B176-2C9C8F424107}" type="pres">
      <dgm:prSet presAssocID="{6D421928-90C4-466B-9221-05B8F6461B31}" presName="descendantText" presStyleLbl="alignNode1" presStyleIdx="2" presStyleCnt="3">
        <dgm:presLayoutVars>
          <dgm:bulletEnabled/>
        </dgm:presLayoutVars>
      </dgm:prSet>
      <dgm:spPr/>
    </dgm:pt>
  </dgm:ptLst>
  <dgm:cxnLst>
    <dgm:cxn modelId="{2C520B00-E495-4132-BC90-3A8A54B0A460}" srcId="{7D398E9F-676F-4304-8DE3-14D083832E84}" destId="{613C7984-6913-41A4-84A8-70A6CB7DE56F}" srcOrd="1" destOrd="0" parTransId="{24DEE94F-1052-48D6-A583-27AF375FCAFA}" sibTransId="{DF39673C-1FE0-44C7-81BF-9CDB7A8CBE2C}"/>
    <dgm:cxn modelId="{F40B8C17-2B3D-4AA7-9C26-48FA7382F2B3}" srcId="{6D421928-90C4-466B-9221-05B8F6461B31}" destId="{4F287112-BEA0-421C-87B6-02BF1E7CB7AD}" srcOrd="0" destOrd="0" parTransId="{69DF4ED5-EC94-487E-BE1A-41913274679B}" sibTransId="{2C69893D-EEDB-4D7A-8172-C3C5A776A239}"/>
    <dgm:cxn modelId="{D6BBEB44-F1B9-496D-A9C7-FA1188EFA032}" srcId="{7D398E9F-676F-4304-8DE3-14D083832E84}" destId="{6D421928-90C4-466B-9221-05B8F6461B31}" srcOrd="2" destOrd="0" parTransId="{21899DF8-B5D8-4787-BFEE-E8F5AC1DCA5D}" sibTransId="{5D40CA5E-14AF-4207-A762-C9BE6475D39D}"/>
    <dgm:cxn modelId="{3E14EC4A-CF7E-427C-AA15-9128522CCE6C}" srcId="{7D398E9F-676F-4304-8DE3-14D083832E84}" destId="{03A1627F-AE83-4A62-A390-F1637A6A8124}" srcOrd="0" destOrd="0" parTransId="{412435BF-3904-4083-9A29-916453D9D136}" sibTransId="{CE0DAB73-2FBD-41DA-B6C1-76FEF7320463}"/>
    <dgm:cxn modelId="{89641C7F-4D42-4A92-BF42-D5F1CA26E8E5}" srcId="{613C7984-6913-41A4-84A8-70A6CB7DE56F}" destId="{9E934394-E533-401A-8A28-A0114CC0264B}" srcOrd="0" destOrd="0" parTransId="{80706551-B8DF-4E9A-949D-3C7E02586D1A}" sibTransId="{0BF5BA1E-EAF3-4E80-B984-DAF359E19A35}"/>
    <dgm:cxn modelId="{1AD44A84-3AEF-4DDB-AFBA-119C5ABEEAAA}" type="presOf" srcId="{4F287112-BEA0-421C-87B6-02BF1E7CB7AD}" destId="{A5514FF3-C831-433D-B176-2C9C8F424107}" srcOrd="0" destOrd="0" presId="urn:microsoft.com/office/officeart/2016/7/layout/VerticalHollowActionList"/>
    <dgm:cxn modelId="{E19B278A-1060-450E-80E5-71048BE81F5A}" srcId="{03A1627F-AE83-4A62-A390-F1637A6A8124}" destId="{F1ACF5D3-AA2A-4D86-9077-99C1D8742ADE}" srcOrd="0" destOrd="0" parTransId="{C89EE2B9-2987-415D-AA14-5E6CEA9C5E1F}" sibTransId="{574678B2-5F28-4D0F-834B-3485437BAE24}"/>
    <dgm:cxn modelId="{DD133296-9D13-485F-9B78-BD1251056162}" type="presOf" srcId="{03A1627F-AE83-4A62-A390-F1637A6A8124}" destId="{81AA1984-17C5-4636-879A-E97E0CF225A7}" srcOrd="0" destOrd="0" presId="urn:microsoft.com/office/officeart/2016/7/layout/VerticalHollowActionList"/>
    <dgm:cxn modelId="{8EF78BB7-16DA-403C-8F38-19E8903D748F}" type="presOf" srcId="{7D398E9F-676F-4304-8DE3-14D083832E84}" destId="{A99B6CB2-A60C-4140-A0AC-5E57E7FE2C63}" srcOrd="0" destOrd="0" presId="urn:microsoft.com/office/officeart/2016/7/layout/VerticalHollowActionList"/>
    <dgm:cxn modelId="{837767B8-E38F-4D43-94B8-1DA626811C3C}" type="presOf" srcId="{6D421928-90C4-466B-9221-05B8F6461B31}" destId="{72D87F1A-BA5C-4CE9-AE57-8E8FA7D0F270}" srcOrd="0" destOrd="0" presId="urn:microsoft.com/office/officeart/2016/7/layout/VerticalHollowActionList"/>
    <dgm:cxn modelId="{88AF12E1-E7BC-4901-B70B-4837A9753FC6}" type="presOf" srcId="{F1ACF5D3-AA2A-4D86-9077-99C1D8742ADE}" destId="{55B4453E-FACC-4A30-8ADD-1406B9A7DFA4}" srcOrd="0" destOrd="0" presId="urn:microsoft.com/office/officeart/2016/7/layout/VerticalHollowActionList"/>
    <dgm:cxn modelId="{6BA247EF-6919-4205-846A-02A2CB3C478E}" type="presOf" srcId="{9E934394-E533-401A-8A28-A0114CC0264B}" destId="{D99F8A6D-57B2-4C2B-8A4A-42B1525972AE}" srcOrd="0" destOrd="0" presId="urn:microsoft.com/office/officeart/2016/7/layout/VerticalHollowActionList"/>
    <dgm:cxn modelId="{957E07FD-83D2-4519-AA54-F3EBC6CBA441}" type="presOf" srcId="{613C7984-6913-41A4-84A8-70A6CB7DE56F}" destId="{41D3092F-EBB4-4EEE-9E48-4DF9B30384FD}" srcOrd="0" destOrd="0" presId="urn:microsoft.com/office/officeart/2016/7/layout/VerticalHollowActionList"/>
    <dgm:cxn modelId="{7FE786F4-09E2-4619-A6A2-2AF30AB35DF8}" type="presParOf" srcId="{A99B6CB2-A60C-4140-A0AC-5E57E7FE2C63}" destId="{F23BDFEF-693A-4C0F-BDBF-A49EAE159B64}" srcOrd="0" destOrd="0" presId="urn:microsoft.com/office/officeart/2016/7/layout/VerticalHollowActionList"/>
    <dgm:cxn modelId="{86EC23EF-18E1-430B-B38E-42FF13935F73}" type="presParOf" srcId="{F23BDFEF-693A-4C0F-BDBF-A49EAE159B64}" destId="{81AA1984-17C5-4636-879A-E97E0CF225A7}" srcOrd="0" destOrd="0" presId="urn:microsoft.com/office/officeart/2016/7/layout/VerticalHollowActionList"/>
    <dgm:cxn modelId="{8C4B0749-3936-4E17-893C-5988FE12C684}" type="presParOf" srcId="{F23BDFEF-693A-4C0F-BDBF-A49EAE159B64}" destId="{55B4453E-FACC-4A30-8ADD-1406B9A7DFA4}" srcOrd="1" destOrd="0" presId="urn:microsoft.com/office/officeart/2016/7/layout/VerticalHollowActionList"/>
    <dgm:cxn modelId="{644D04C7-74C3-4273-9D36-2D82ED47BBC3}" type="presParOf" srcId="{A99B6CB2-A60C-4140-A0AC-5E57E7FE2C63}" destId="{E0690D16-FF31-4B5F-848A-AB402FCF2804}" srcOrd="1" destOrd="0" presId="urn:microsoft.com/office/officeart/2016/7/layout/VerticalHollowActionList"/>
    <dgm:cxn modelId="{EB6491EE-F961-43F4-8A72-E021308D5D25}" type="presParOf" srcId="{A99B6CB2-A60C-4140-A0AC-5E57E7FE2C63}" destId="{175B37C5-9D19-4DD5-98A6-D4B9C24D15CE}" srcOrd="2" destOrd="0" presId="urn:microsoft.com/office/officeart/2016/7/layout/VerticalHollowActionList"/>
    <dgm:cxn modelId="{BBE283C7-1709-4331-9242-07B1A3D67336}" type="presParOf" srcId="{175B37C5-9D19-4DD5-98A6-D4B9C24D15CE}" destId="{41D3092F-EBB4-4EEE-9E48-4DF9B30384FD}" srcOrd="0" destOrd="0" presId="urn:microsoft.com/office/officeart/2016/7/layout/VerticalHollowActionList"/>
    <dgm:cxn modelId="{7E411AAE-DB3E-4E26-8720-DEB168551B48}" type="presParOf" srcId="{175B37C5-9D19-4DD5-98A6-D4B9C24D15CE}" destId="{D99F8A6D-57B2-4C2B-8A4A-42B1525972AE}" srcOrd="1" destOrd="0" presId="urn:microsoft.com/office/officeart/2016/7/layout/VerticalHollowActionList"/>
    <dgm:cxn modelId="{8CED8EBF-94E4-40A6-ABDA-AB9858E3DF1A}" type="presParOf" srcId="{A99B6CB2-A60C-4140-A0AC-5E57E7FE2C63}" destId="{CDCC01F9-941D-4C87-996E-94FABBE4B9C4}" srcOrd="3" destOrd="0" presId="urn:microsoft.com/office/officeart/2016/7/layout/VerticalHollowActionList"/>
    <dgm:cxn modelId="{3A0AA311-91A2-4B55-8E02-F699BC2C1762}" type="presParOf" srcId="{A99B6CB2-A60C-4140-A0AC-5E57E7FE2C63}" destId="{301E65F6-4CE9-4CB4-A905-8962EA254579}" srcOrd="4" destOrd="0" presId="urn:microsoft.com/office/officeart/2016/7/layout/VerticalHollowActionList"/>
    <dgm:cxn modelId="{9D014841-91AC-4D98-8ACF-6D8258E0E570}" type="presParOf" srcId="{301E65F6-4CE9-4CB4-A905-8962EA254579}" destId="{72D87F1A-BA5C-4CE9-AE57-8E8FA7D0F270}" srcOrd="0" destOrd="0" presId="urn:microsoft.com/office/officeart/2016/7/layout/VerticalHollowActionList"/>
    <dgm:cxn modelId="{0D31E6CA-3D0A-4521-AD48-FBF67F26F37E}" type="presParOf" srcId="{301E65F6-4CE9-4CB4-A905-8962EA254579}" destId="{A5514FF3-C831-433D-B176-2C9C8F424107}" srcOrd="1" destOrd="0" presId="urn:microsoft.com/office/officeart/2016/7/layout/VerticalHollowAc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7D398E9F-676F-4304-8DE3-14D083832E84}" type="doc">
      <dgm:prSet loTypeId="urn:microsoft.com/office/officeart/2016/7/layout/VerticalHollowActionList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11BEFD4-AC3E-4E75-BFBB-3480FFC2A12D}">
      <dgm:prSet/>
      <dgm:spPr/>
      <dgm:t>
        <a:bodyPr/>
        <a:lstStyle/>
        <a:p>
          <a:r>
            <a:rPr lang="en-US" dirty="0">
              <a:latin typeface="Avenir Book" panose="02000503020000020003" pitchFamily="2" charset="0"/>
            </a:rPr>
            <a:t>Respond</a:t>
          </a:r>
        </a:p>
      </dgm:t>
    </dgm:pt>
    <dgm:pt modelId="{E7429D2F-58CE-4EF4-B72F-BE8B40707F54}" type="parTrans" cxnId="{4E376C9F-9516-49DC-9FCE-418B83CC5C57}">
      <dgm:prSet/>
      <dgm:spPr/>
      <dgm:t>
        <a:bodyPr/>
        <a:lstStyle/>
        <a:p>
          <a:endParaRPr lang="en-US"/>
        </a:p>
      </dgm:t>
    </dgm:pt>
    <dgm:pt modelId="{F126379C-F8DD-4702-B476-879D3EEE16AC}" type="sibTrans" cxnId="{4E376C9F-9516-49DC-9FCE-418B83CC5C57}">
      <dgm:prSet/>
      <dgm:spPr/>
      <dgm:t>
        <a:bodyPr/>
        <a:lstStyle/>
        <a:p>
          <a:endParaRPr lang="en-US"/>
        </a:p>
      </dgm:t>
    </dgm:pt>
    <dgm:pt modelId="{2D261FA4-8A77-48EE-908F-41C3207EBA1A}">
      <dgm:prSet custT="1"/>
      <dgm:spPr/>
      <dgm:t>
        <a:bodyPr/>
        <a:lstStyle/>
        <a:p>
          <a:r>
            <a:rPr lang="en-US" sz="1800" dirty="0">
              <a:latin typeface="Avenir Book" panose="02000503020000020003" pitchFamily="2" charset="0"/>
            </a:rPr>
            <a:t>With consistency</a:t>
          </a:r>
        </a:p>
      </dgm:t>
    </dgm:pt>
    <dgm:pt modelId="{2284D38C-B0D4-48DF-82EA-4422D1EB0686}" type="parTrans" cxnId="{8272B7E0-41EE-4E3D-887A-145C1F3A7FFB}">
      <dgm:prSet/>
      <dgm:spPr/>
      <dgm:t>
        <a:bodyPr/>
        <a:lstStyle/>
        <a:p>
          <a:endParaRPr lang="en-US"/>
        </a:p>
      </dgm:t>
    </dgm:pt>
    <dgm:pt modelId="{F781449F-A858-4A74-9D0E-A9D713AD139F}" type="sibTrans" cxnId="{8272B7E0-41EE-4E3D-887A-145C1F3A7FFB}">
      <dgm:prSet/>
      <dgm:spPr/>
      <dgm:t>
        <a:bodyPr/>
        <a:lstStyle/>
        <a:p>
          <a:endParaRPr lang="en-US"/>
        </a:p>
      </dgm:t>
    </dgm:pt>
    <dgm:pt modelId="{03A1627F-AE83-4A62-A390-F1637A6A8124}">
      <dgm:prSet/>
      <dgm:spPr/>
      <dgm:t>
        <a:bodyPr/>
        <a:lstStyle/>
        <a:p>
          <a:r>
            <a:rPr lang="en-US" dirty="0"/>
            <a:t>Develop</a:t>
          </a:r>
        </a:p>
      </dgm:t>
    </dgm:pt>
    <dgm:pt modelId="{412435BF-3904-4083-9A29-916453D9D136}" type="parTrans" cxnId="{3E14EC4A-CF7E-427C-AA15-9128522CCE6C}">
      <dgm:prSet/>
      <dgm:spPr/>
      <dgm:t>
        <a:bodyPr/>
        <a:lstStyle/>
        <a:p>
          <a:endParaRPr lang="en-US"/>
        </a:p>
      </dgm:t>
    </dgm:pt>
    <dgm:pt modelId="{CE0DAB73-2FBD-41DA-B6C1-76FEF7320463}" type="sibTrans" cxnId="{3E14EC4A-CF7E-427C-AA15-9128522CCE6C}">
      <dgm:prSet/>
      <dgm:spPr/>
      <dgm:t>
        <a:bodyPr/>
        <a:lstStyle/>
        <a:p>
          <a:endParaRPr lang="en-US"/>
        </a:p>
      </dgm:t>
    </dgm:pt>
    <dgm:pt modelId="{F1ACF5D3-AA2A-4D86-9077-99C1D8742ADE}">
      <dgm:prSet custT="1"/>
      <dgm:spPr/>
      <dgm:t>
        <a:bodyPr/>
        <a:lstStyle/>
        <a:p>
          <a:r>
            <a:rPr lang="en-US" sz="1800" dirty="0">
              <a:latin typeface="Avenir Book" panose="02000503020000020003" pitchFamily="2" charset="0"/>
            </a:rPr>
            <a:t>Individual coping plan in anticipation of triggers</a:t>
          </a:r>
        </a:p>
      </dgm:t>
    </dgm:pt>
    <dgm:pt modelId="{C89EE2B9-2987-415D-AA14-5E6CEA9C5E1F}" type="parTrans" cxnId="{E19B278A-1060-450E-80E5-71048BE81F5A}">
      <dgm:prSet/>
      <dgm:spPr/>
      <dgm:t>
        <a:bodyPr/>
        <a:lstStyle/>
        <a:p>
          <a:endParaRPr lang="en-US"/>
        </a:p>
      </dgm:t>
    </dgm:pt>
    <dgm:pt modelId="{574678B2-5F28-4D0F-834B-3485437BAE24}" type="sibTrans" cxnId="{E19B278A-1060-450E-80E5-71048BE81F5A}">
      <dgm:prSet/>
      <dgm:spPr/>
      <dgm:t>
        <a:bodyPr/>
        <a:lstStyle/>
        <a:p>
          <a:endParaRPr lang="en-US"/>
        </a:p>
      </dgm:t>
    </dgm:pt>
    <dgm:pt modelId="{613C7984-6913-41A4-84A8-70A6CB7DE56F}">
      <dgm:prSet/>
      <dgm:spPr/>
      <dgm:t>
        <a:bodyPr/>
        <a:lstStyle/>
        <a:p>
          <a:r>
            <a:rPr lang="en-US" dirty="0">
              <a:latin typeface="Avenir Book" panose="02000503020000020003" pitchFamily="2" charset="0"/>
            </a:rPr>
            <a:t>Validate</a:t>
          </a:r>
        </a:p>
      </dgm:t>
    </dgm:pt>
    <dgm:pt modelId="{24DEE94F-1052-48D6-A583-27AF375FCAFA}" type="parTrans" cxnId="{2C520B00-E495-4132-BC90-3A8A54B0A460}">
      <dgm:prSet/>
      <dgm:spPr/>
      <dgm:t>
        <a:bodyPr/>
        <a:lstStyle/>
        <a:p>
          <a:endParaRPr lang="en-US"/>
        </a:p>
      </dgm:t>
    </dgm:pt>
    <dgm:pt modelId="{DF39673C-1FE0-44C7-81BF-9CDB7A8CBE2C}" type="sibTrans" cxnId="{2C520B00-E495-4132-BC90-3A8A54B0A460}">
      <dgm:prSet/>
      <dgm:spPr/>
      <dgm:t>
        <a:bodyPr/>
        <a:lstStyle/>
        <a:p>
          <a:endParaRPr lang="en-US"/>
        </a:p>
      </dgm:t>
    </dgm:pt>
    <dgm:pt modelId="{9E934394-E533-401A-8A28-A0114CC0264B}">
      <dgm:prSet custT="1"/>
      <dgm:spPr/>
      <dgm:t>
        <a:bodyPr/>
        <a:lstStyle/>
        <a:p>
          <a:r>
            <a:rPr lang="en-US" sz="1800" dirty="0">
              <a:latin typeface="Avenir Book" panose="02000503020000020003" pitchFamily="2" charset="0"/>
            </a:rPr>
            <a:t>The person’s experience</a:t>
          </a:r>
        </a:p>
      </dgm:t>
    </dgm:pt>
    <dgm:pt modelId="{80706551-B8DF-4E9A-949D-3C7E02586D1A}" type="parTrans" cxnId="{89641C7F-4D42-4A92-BF42-D5F1CA26E8E5}">
      <dgm:prSet/>
      <dgm:spPr/>
      <dgm:t>
        <a:bodyPr/>
        <a:lstStyle/>
        <a:p>
          <a:endParaRPr lang="en-US"/>
        </a:p>
      </dgm:t>
    </dgm:pt>
    <dgm:pt modelId="{0BF5BA1E-EAF3-4E80-B984-DAF359E19A35}" type="sibTrans" cxnId="{89641C7F-4D42-4A92-BF42-D5F1CA26E8E5}">
      <dgm:prSet/>
      <dgm:spPr/>
      <dgm:t>
        <a:bodyPr/>
        <a:lstStyle/>
        <a:p>
          <a:endParaRPr lang="en-US"/>
        </a:p>
      </dgm:t>
    </dgm:pt>
    <dgm:pt modelId="{A99B6CB2-A60C-4140-A0AC-5E57E7FE2C63}" type="pres">
      <dgm:prSet presAssocID="{7D398E9F-676F-4304-8DE3-14D083832E84}" presName="Name0" presStyleCnt="0">
        <dgm:presLayoutVars>
          <dgm:dir/>
          <dgm:animLvl val="lvl"/>
          <dgm:resizeHandles val="exact"/>
        </dgm:presLayoutVars>
      </dgm:prSet>
      <dgm:spPr/>
    </dgm:pt>
    <dgm:pt modelId="{3585AA76-9449-4814-BB44-3787912BE684}" type="pres">
      <dgm:prSet presAssocID="{311BEFD4-AC3E-4E75-BFBB-3480FFC2A12D}" presName="linNode" presStyleCnt="0"/>
      <dgm:spPr/>
    </dgm:pt>
    <dgm:pt modelId="{8C4F6965-7DE8-405A-97AE-9AE055A828D9}" type="pres">
      <dgm:prSet presAssocID="{311BEFD4-AC3E-4E75-BFBB-3480FFC2A12D}" presName="parentText" presStyleLbl="solidFgAcc1" presStyleIdx="0" presStyleCnt="3">
        <dgm:presLayoutVars>
          <dgm:chMax val="1"/>
          <dgm:bulletEnabled/>
        </dgm:presLayoutVars>
      </dgm:prSet>
      <dgm:spPr/>
    </dgm:pt>
    <dgm:pt modelId="{FF0F1D78-04B2-42C4-A891-6A414EBCE0C1}" type="pres">
      <dgm:prSet presAssocID="{311BEFD4-AC3E-4E75-BFBB-3480FFC2A12D}" presName="descendantText" presStyleLbl="alignNode1" presStyleIdx="0" presStyleCnt="3">
        <dgm:presLayoutVars>
          <dgm:bulletEnabled/>
        </dgm:presLayoutVars>
      </dgm:prSet>
      <dgm:spPr/>
    </dgm:pt>
    <dgm:pt modelId="{CB957FDD-57A8-4B48-B88D-63926F553800}" type="pres">
      <dgm:prSet presAssocID="{F126379C-F8DD-4702-B476-879D3EEE16AC}" presName="sp" presStyleCnt="0"/>
      <dgm:spPr/>
    </dgm:pt>
    <dgm:pt modelId="{F23BDFEF-693A-4C0F-BDBF-A49EAE159B64}" type="pres">
      <dgm:prSet presAssocID="{03A1627F-AE83-4A62-A390-F1637A6A8124}" presName="linNode" presStyleCnt="0"/>
      <dgm:spPr/>
    </dgm:pt>
    <dgm:pt modelId="{81AA1984-17C5-4636-879A-E97E0CF225A7}" type="pres">
      <dgm:prSet presAssocID="{03A1627F-AE83-4A62-A390-F1637A6A8124}" presName="parentText" presStyleLbl="solidFgAcc1" presStyleIdx="1" presStyleCnt="3" custLinFactY="2233" custLinFactNeighborX="289" custLinFactNeighborY="100000">
        <dgm:presLayoutVars>
          <dgm:chMax val="1"/>
          <dgm:bulletEnabled/>
        </dgm:presLayoutVars>
      </dgm:prSet>
      <dgm:spPr/>
    </dgm:pt>
    <dgm:pt modelId="{55B4453E-FACC-4A30-8ADD-1406B9A7DFA4}" type="pres">
      <dgm:prSet presAssocID="{03A1627F-AE83-4A62-A390-F1637A6A8124}" presName="descendantText" presStyleLbl="alignNode1" presStyleIdx="1" presStyleCnt="3" custLinFactY="2233" custLinFactNeighborX="2025" custLinFactNeighborY="100000">
        <dgm:presLayoutVars>
          <dgm:bulletEnabled/>
        </dgm:presLayoutVars>
      </dgm:prSet>
      <dgm:spPr/>
    </dgm:pt>
    <dgm:pt modelId="{E0690D16-FF31-4B5F-848A-AB402FCF2804}" type="pres">
      <dgm:prSet presAssocID="{CE0DAB73-2FBD-41DA-B6C1-76FEF7320463}" presName="sp" presStyleCnt="0"/>
      <dgm:spPr/>
    </dgm:pt>
    <dgm:pt modelId="{175B37C5-9D19-4DD5-98A6-D4B9C24D15CE}" type="pres">
      <dgm:prSet presAssocID="{613C7984-6913-41A4-84A8-70A6CB7DE56F}" presName="linNode" presStyleCnt="0"/>
      <dgm:spPr/>
    </dgm:pt>
    <dgm:pt modelId="{41D3092F-EBB4-4EEE-9E48-4DF9B30384FD}" type="pres">
      <dgm:prSet presAssocID="{613C7984-6913-41A4-84A8-70A6CB7DE56F}" presName="parentText" presStyleLbl="solidFgAcc1" presStyleIdx="2" presStyleCnt="3" custLinFactY="-7932" custLinFactNeighborX="217" custLinFactNeighborY="-100000">
        <dgm:presLayoutVars>
          <dgm:chMax val="1"/>
          <dgm:bulletEnabled/>
        </dgm:presLayoutVars>
      </dgm:prSet>
      <dgm:spPr/>
    </dgm:pt>
    <dgm:pt modelId="{D99F8A6D-57B2-4C2B-8A4A-42B1525972AE}" type="pres">
      <dgm:prSet presAssocID="{613C7984-6913-41A4-84A8-70A6CB7DE56F}" presName="descendantText" presStyleLbl="alignNode1" presStyleIdx="2" presStyleCnt="3" custLinFactY="-7932" custLinFactNeighborY="-100000">
        <dgm:presLayoutVars>
          <dgm:bulletEnabled/>
        </dgm:presLayoutVars>
      </dgm:prSet>
      <dgm:spPr/>
    </dgm:pt>
  </dgm:ptLst>
  <dgm:cxnLst>
    <dgm:cxn modelId="{2C520B00-E495-4132-BC90-3A8A54B0A460}" srcId="{7D398E9F-676F-4304-8DE3-14D083832E84}" destId="{613C7984-6913-41A4-84A8-70A6CB7DE56F}" srcOrd="2" destOrd="0" parTransId="{24DEE94F-1052-48D6-A583-27AF375FCAFA}" sibTransId="{DF39673C-1FE0-44C7-81BF-9CDB7A8CBE2C}"/>
    <dgm:cxn modelId="{3E14EC4A-CF7E-427C-AA15-9128522CCE6C}" srcId="{7D398E9F-676F-4304-8DE3-14D083832E84}" destId="{03A1627F-AE83-4A62-A390-F1637A6A8124}" srcOrd="1" destOrd="0" parTransId="{412435BF-3904-4083-9A29-916453D9D136}" sibTransId="{CE0DAB73-2FBD-41DA-B6C1-76FEF7320463}"/>
    <dgm:cxn modelId="{89641C7F-4D42-4A92-BF42-D5F1CA26E8E5}" srcId="{613C7984-6913-41A4-84A8-70A6CB7DE56F}" destId="{9E934394-E533-401A-8A28-A0114CC0264B}" srcOrd="0" destOrd="0" parTransId="{80706551-B8DF-4E9A-949D-3C7E02586D1A}" sibTransId="{0BF5BA1E-EAF3-4E80-B984-DAF359E19A35}"/>
    <dgm:cxn modelId="{E19B278A-1060-450E-80E5-71048BE81F5A}" srcId="{03A1627F-AE83-4A62-A390-F1637A6A8124}" destId="{F1ACF5D3-AA2A-4D86-9077-99C1D8742ADE}" srcOrd="0" destOrd="0" parTransId="{C89EE2B9-2987-415D-AA14-5E6CEA9C5E1F}" sibTransId="{574678B2-5F28-4D0F-834B-3485437BAE24}"/>
    <dgm:cxn modelId="{5726D88A-A2AF-44AF-B552-016DD2FCBE4E}" type="presOf" srcId="{2D261FA4-8A77-48EE-908F-41C3207EBA1A}" destId="{FF0F1D78-04B2-42C4-A891-6A414EBCE0C1}" srcOrd="0" destOrd="0" presId="urn:microsoft.com/office/officeart/2016/7/layout/VerticalHollowActionList"/>
    <dgm:cxn modelId="{DD133296-9D13-485F-9B78-BD1251056162}" type="presOf" srcId="{03A1627F-AE83-4A62-A390-F1637A6A8124}" destId="{81AA1984-17C5-4636-879A-E97E0CF225A7}" srcOrd="0" destOrd="0" presId="urn:microsoft.com/office/officeart/2016/7/layout/VerticalHollowActionList"/>
    <dgm:cxn modelId="{3D663A9B-CD23-4C6B-88FA-0885B12EE4F8}" type="presOf" srcId="{311BEFD4-AC3E-4E75-BFBB-3480FFC2A12D}" destId="{8C4F6965-7DE8-405A-97AE-9AE055A828D9}" srcOrd="0" destOrd="0" presId="urn:microsoft.com/office/officeart/2016/7/layout/VerticalHollowActionList"/>
    <dgm:cxn modelId="{4E376C9F-9516-49DC-9FCE-418B83CC5C57}" srcId="{7D398E9F-676F-4304-8DE3-14D083832E84}" destId="{311BEFD4-AC3E-4E75-BFBB-3480FFC2A12D}" srcOrd="0" destOrd="0" parTransId="{E7429D2F-58CE-4EF4-B72F-BE8B40707F54}" sibTransId="{F126379C-F8DD-4702-B476-879D3EEE16AC}"/>
    <dgm:cxn modelId="{8EF78BB7-16DA-403C-8F38-19E8903D748F}" type="presOf" srcId="{7D398E9F-676F-4304-8DE3-14D083832E84}" destId="{A99B6CB2-A60C-4140-A0AC-5E57E7FE2C63}" srcOrd="0" destOrd="0" presId="urn:microsoft.com/office/officeart/2016/7/layout/VerticalHollowActionList"/>
    <dgm:cxn modelId="{8272B7E0-41EE-4E3D-887A-145C1F3A7FFB}" srcId="{311BEFD4-AC3E-4E75-BFBB-3480FFC2A12D}" destId="{2D261FA4-8A77-48EE-908F-41C3207EBA1A}" srcOrd="0" destOrd="0" parTransId="{2284D38C-B0D4-48DF-82EA-4422D1EB0686}" sibTransId="{F781449F-A858-4A74-9D0E-A9D713AD139F}"/>
    <dgm:cxn modelId="{88AF12E1-E7BC-4901-B70B-4837A9753FC6}" type="presOf" srcId="{F1ACF5D3-AA2A-4D86-9077-99C1D8742ADE}" destId="{55B4453E-FACC-4A30-8ADD-1406B9A7DFA4}" srcOrd="0" destOrd="0" presId="urn:microsoft.com/office/officeart/2016/7/layout/VerticalHollowActionList"/>
    <dgm:cxn modelId="{6BA247EF-6919-4205-846A-02A2CB3C478E}" type="presOf" srcId="{9E934394-E533-401A-8A28-A0114CC0264B}" destId="{D99F8A6D-57B2-4C2B-8A4A-42B1525972AE}" srcOrd="0" destOrd="0" presId="urn:microsoft.com/office/officeart/2016/7/layout/VerticalHollowActionList"/>
    <dgm:cxn modelId="{957E07FD-83D2-4519-AA54-F3EBC6CBA441}" type="presOf" srcId="{613C7984-6913-41A4-84A8-70A6CB7DE56F}" destId="{41D3092F-EBB4-4EEE-9E48-4DF9B30384FD}" srcOrd="0" destOrd="0" presId="urn:microsoft.com/office/officeart/2016/7/layout/VerticalHollowActionList"/>
    <dgm:cxn modelId="{40C79160-3CE6-490A-A99E-86DFE36D49D4}" type="presParOf" srcId="{A99B6CB2-A60C-4140-A0AC-5E57E7FE2C63}" destId="{3585AA76-9449-4814-BB44-3787912BE684}" srcOrd="0" destOrd="0" presId="urn:microsoft.com/office/officeart/2016/7/layout/VerticalHollowActionList"/>
    <dgm:cxn modelId="{95C66DC9-68DB-4C87-9301-7C5B04DA26C4}" type="presParOf" srcId="{3585AA76-9449-4814-BB44-3787912BE684}" destId="{8C4F6965-7DE8-405A-97AE-9AE055A828D9}" srcOrd="0" destOrd="0" presId="urn:microsoft.com/office/officeart/2016/7/layout/VerticalHollowActionList"/>
    <dgm:cxn modelId="{59FF200C-592B-4EC9-9ADF-2C61BDCA9E97}" type="presParOf" srcId="{3585AA76-9449-4814-BB44-3787912BE684}" destId="{FF0F1D78-04B2-42C4-A891-6A414EBCE0C1}" srcOrd="1" destOrd="0" presId="urn:microsoft.com/office/officeart/2016/7/layout/VerticalHollowActionList"/>
    <dgm:cxn modelId="{6C8089F0-D72C-4BDD-962B-D0A5E162489E}" type="presParOf" srcId="{A99B6CB2-A60C-4140-A0AC-5E57E7FE2C63}" destId="{CB957FDD-57A8-4B48-B88D-63926F553800}" srcOrd="1" destOrd="0" presId="urn:microsoft.com/office/officeart/2016/7/layout/VerticalHollowActionList"/>
    <dgm:cxn modelId="{7FE786F4-09E2-4619-A6A2-2AF30AB35DF8}" type="presParOf" srcId="{A99B6CB2-A60C-4140-A0AC-5E57E7FE2C63}" destId="{F23BDFEF-693A-4C0F-BDBF-A49EAE159B64}" srcOrd="2" destOrd="0" presId="urn:microsoft.com/office/officeart/2016/7/layout/VerticalHollowActionList"/>
    <dgm:cxn modelId="{86EC23EF-18E1-430B-B38E-42FF13935F73}" type="presParOf" srcId="{F23BDFEF-693A-4C0F-BDBF-A49EAE159B64}" destId="{81AA1984-17C5-4636-879A-E97E0CF225A7}" srcOrd="0" destOrd="0" presId="urn:microsoft.com/office/officeart/2016/7/layout/VerticalHollowActionList"/>
    <dgm:cxn modelId="{8C4B0749-3936-4E17-893C-5988FE12C684}" type="presParOf" srcId="{F23BDFEF-693A-4C0F-BDBF-A49EAE159B64}" destId="{55B4453E-FACC-4A30-8ADD-1406B9A7DFA4}" srcOrd="1" destOrd="0" presId="urn:microsoft.com/office/officeart/2016/7/layout/VerticalHollowActionList"/>
    <dgm:cxn modelId="{644D04C7-74C3-4273-9D36-2D82ED47BBC3}" type="presParOf" srcId="{A99B6CB2-A60C-4140-A0AC-5E57E7FE2C63}" destId="{E0690D16-FF31-4B5F-848A-AB402FCF2804}" srcOrd="3" destOrd="0" presId="urn:microsoft.com/office/officeart/2016/7/layout/VerticalHollowActionList"/>
    <dgm:cxn modelId="{EB6491EE-F961-43F4-8A72-E021308D5D25}" type="presParOf" srcId="{A99B6CB2-A60C-4140-A0AC-5E57E7FE2C63}" destId="{175B37C5-9D19-4DD5-98A6-D4B9C24D15CE}" srcOrd="4" destOrd="0" presId="urn:microsoft.com/office/officeart/2016/7/layout/VerticalHollowActionList"/>
    <dgm:cxn modelId="{BBE283C7-1709-4331-9242-07B1A3D67336}" type="presParOf" srcId="{175B37C5-9D19-4DD5-98A6-D4B9C24D15CE}" destId="{41D3092F-EBB4-4EEE-9E48-4DF9B30384FD}" srcOrd="0" destOrd="0" presId="urn:microsoft.com/office/officeart/2016/7/layout/VerticalHollowActionList"/>
    <dgm:cxn modelId="{7E411AAE-DB3E-4E26-8720-DEB168551B48}" type="presParOf" srcId="{175B37C5-9D19-4DD5-98A6-D4B9C24D15CE}" destId="{D99F8A6D-57B2-4C2B-8A4A-42B1525972AE}" srcOrd="1" destOrd="0" presId="urn:microsoft.com/office/officeart/2016/7/layout/VerticalHollowAc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17DC639C-82D5-48A5-9475-A8E6697DF8FA}" type="doc">
      <dgm:prSet loTypeId="urn:microsoft.com/office/officeart/2005/8/layout/list1" loCatId="list" qsTypeId="urn:microsoft.com/office/officeart/2005/8/quickstyle/simple2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A56A4BF9-76C6-437B-9E73-CD066573643B}">
      <dgm:prSet custT="1"/>
      <dgm:spPr>
        <a:solidFill>
          <a:srgbClr val="0070C0"/>
        </a:solidFill>
      </dgm:spPr>
      <dgm:t>
        <a:bodyPr/>
        <a:lstStyle/>
        <a:p>
          <a:r>
            <a:rPr lang="en-US" sz="2400" dirty="0">
              <a:latin typeface="Avenir Book" panose="02000503020000020003" pitchFamily="2" charset="0"/>
            </a:rPr>
            <a:t>Promoting Kinship Care</a:t>
          </a:r>
        </a:p>
      </dgm:t>
    </dgm:pt>
    <dgm:pt modelId="{AFE2EE2F-D53D-4F28-8B4E-291B183C7FE9}" type="parTrans" cxnId="{0247DF47-E2A8-4BB9-AD42-C8C033C62A3B}">
      <dgm:prSet/>
      <dgm:spPr/>
      <dgm:t>
        <a:bodyPr/>
        <a:lstStyle/>
        <a:p>
          <a:endParaRPr lang="en-US"/>
        </a:p>
      </dgm:t>
    </dgm:pt>
    <dgm:pt modelId="{7995883D-23B1-4808-8269-195647D4072D}" type="sibTrans" cxnId="{0247DF47-E2A8-4BB9-AD42-C8C033C62A3B}">
      <dgm:prSet/>
      <dgm:spPr/>
      <dgm:t>
        <a:bodyPr/>
        <a:lstStyle/>
        <a:p>
          <a:endParaRPr lang="en-US"/>
        </a:p>
      </dgm:t>
    </dgm:pt>
    <dgm:pt modelId="{9D503898-1660-4A29-9C2D-D239D4B762CE}">
      <dgm:prSet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 sz="1800" dirty="0">
              <a:latin typeface="Avenir Book" panose="02000503020000020003" pitchFamily="2" charset="0"/>
            </a:rPr>
            <a:t>Assist relative/ non-relative families with the support needed to stabilize the initial placement of children </a:t>
          </a:r>
        </a:p>
      </dgm:t>
    </dgm:pt>
    <dgm:pt modelId="{F8232394-A2E7-4A7C-8F63-E41801A02C0B}" type="parTrans" cxnId="{323B20FF-287A-432C-886F-3E3A97204968}">
      <dgm:prSet/>
      <dgm:spPr/>
      <dgm:t>
        <a:bodyPr/>
        <a:lstStyle/>
        <a:p>
          <a:endParaRPr lang="en-US"/>
        </a:p>
      </dgm:t>
    </dgm:pt>
    <dgm:pt modelId="{9CC95650-46C4-4EB9-AB32-9954831488C4}" type="sibTrans" cxnId="{323B20FF-287A-432C-886F-3E3A97204968}">
      <dgm:prSet/>
      <dgm:spPr/>
      <dgm:t>
        <a:bodyPr/>
        <a:lstStyle/>
        <a:p>
          <a:endParaRPr lang="en-US"/>
        </a:p>
      </dgm:t>
    </dgm:pt>
    <dgm:pt modelId="{61A7B5D1-B834-4293-A32D-591A6DB80543}">
      <dgm:prSet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 sz="1800" dirty="0">
              <a:latin typeface="Avenir Book" panose="02000503020000020003" pitchFamily="2" charset="0"/>
            </a:rPr>
            <a:t>Permanency efforts</a:t>
          </a:r>
        </a:p>
      </dgm:t>
    </dgm:pt>
    <dgm:pt modelId="{9D2B74C3-4BD9-482C-92ED-36E9173BA447}" type="parTrans" cxnId="{A5167EF3-61BF-4D35-994B-C5FC51AA5FA5}">
      <dgm:prSet/>
      <dgm:spPr/>
      <dgm:t>
        <a:bodyPr/>
        <a:lstStyle/>
        <a:p>
          <a:endParaRPr lang="en-US"/>
        </a:p>
      </dgm:t>
    </dgm:pt>
    <dgm:pt modelId="{7C114E33-7C62-45CF-8F01-8D00ADEED1D9}" type="sibTrans" cxnId="{A5167EF3-61BF-4D35-994B-C5FC51AA5FA5}">
      <dgm:prSet/>
      <dgm:spPr/>
      <dgm:t>
        <a:bodyPr/>
        <a:lstStyle/>
        <a:p>
          <a:endParaRPr lang="en-US"/>
        </a:p>
      </dgm:t>
    </dgm:pt>
    <dgm:pt modelId="{6EB04FDF-E8B2-440F-89DD-75B42BCD4497}">
      <dgm:prSet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 sz="1800" dirty="0">
              <a:latin typeface="Avenir Book" panose="02000503020000020003" pitchFamily="2" charset="0"/>
            </a:rPr>
            <a:t>Family Finders</a:t>
          </a:r>
        </a:p>
      </dgm:t>
    </dgm:pt>
    <dgm:pt modelId="{7935B731-D69A-44B4-97E0-A8EF334E958F}" type="parTrans" cxnId="{49FFCCD6-E7C5-45FB-BB5E-66E8E3E2A6D2}">
      <dgm:prSet/>
      <dgm:spPr/>
      <dgm:t>
        <a:bodyPr/>
        <a:lstStyle/>
        <a:p>
          <a:endParaRPr lang="en-US"/>
        </a:p>
      </dgm:t>
    </dgm:pt>
    <dgm:pt modelId="{31677A1A-E85E-4EAD-9F18-902EBB9FD2FA}" type="sibTrans" cxnId="{49FFCCD6-E7C5-45FB-BB5E-66E8E3E2A6D2}">
      <dgm:prSet/>
      <dgm:spPr/>
      <dgm:t>
        <a:bodyPr/>
        <a:lstStyle/>
        <a:p>
          <a:endParaRPr lang="en-US"/>
        </a:p>
      </dgm:t>
    </dgm:pt>
    <dgm:pt modelId="{2F3D4028-5774-4C48-BF73-BCA29D488B1D}">
      <dgm:prSet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endParaRPr lang="en-US" sz="1500" dirty="0"/>
        </a:p>
      </dgm:t>
    </dgm:pt>
    <dgm:pt modelId="{FA296E36-621C-41F3-B652-CA6D167F0D0B}" type="parTrans" cxnId="{EB0A1B93-DDD2-41AC-81C2-8E55AA52B9B1}">
      <dgm:prSet/>
      <dgm:spPr/>
      <dgm:t>
        <a:bodyPr/>
        <a:lstStyle/>
        <a:p>
          <a:endParaRPr lang="en-US"/>
        </a:p>
      </dgm:t>
    </dgm:pt>
    <dgm:pt modelId="{5A1C2E10-BFB0-414B-B5D8-39B0C0D59C7F}" type="sibTrans" cxnId="{EB0A1B93-DDD2-41AC-81C2-8E55AA52B9B1}">
      <dgm:prSet/>
      <dgm:spPr/>
      <dgm:t>
        <a:bodyPr/>
        <a:lstStyle/>
        <a:p>
          <a:endParaRPr lang="en-US"/>
        </a:p>
      </dgm:t>
    </dgm:pt>
    <dgm:pt modelId="{4E97065B-6555-4B9A-9B52-E4D426ED183D}">
      <dgm:prSet custT="1"/>
      <dgm:spPr>
        <a:solidFill>
          <a:srgbClr val="0070C0"/>
        </a:solidFill>
      </dgm:spPr>
      <dgm:t>
        <a:bodyPr/>
        <a:lstStyle/>
        <a:p>
          <a:r>
            <a:rPr lang="en-US" sz="2400" dirty="0">
              <a:latin typeface="Avenir Book" panose="02000503020000020003" pitchFamily="2" charset="0"/>
            </a:rPr>
            <a:t>Continuity of Care</a:t>
          </a:r>
        </a:p>
      </dgm:t>
    </dgm:pt>
    <dgm:pt modelId="{CC1E3AFC-C0D1-459D-A998-A0C50419CE36}" type="parTrans" cxnId="{0B84992D-9733-4C39-BE3F-DA5409AE0201}">
      <dgm:prSet/>
      <dgm:spPr/>
      <dgm:t>
        <a:bodyPr/>
        <a:lstStyle/>
        <a:p>
          <a:endParaRPr lang="en-US"/>
        </a:p>
      </dgm:t>
    </dgm:pt>
    <dgm:pt modelId="{829CB179-FB7C-457E-BE73-77CA976110AE}" type="sibTrans" cxnId="{0B84992D-9733-4C39-BE3F-DA5409AE0201}">
      <dgm:prSet/>
      <dgm:spPr/>
      <dgm:t>
        <a:bodyPr/>
        <a:lstStyle/>
        <a:p>
          <a:endParaRPr lang="en-US"/>
        </a:p>
      </dgm:t>
    </dgm:pt>
    <dgm:pt modelId="{915A18F1-B231-4F7E-9F7B-B5F53490848B}">
      <dgm:prSet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 sz="1800" dirty="0">
              <a:latin typeface="Avenir Book" panose="02000503020000020003" pitchFamily="2" charset="0"/>
            </a:rPr>
            <a:t>Coordination of Services</a:t>
          </a:r>
        </a:p>
      </dgm:t>
    </dgm:pt>
    <dgm:pt modelId="{E86E3C37-FF6B-4CBC-B442-1CF5509A7951}" type="parTrans" cxnId="{6DB27F85-88AE-42BF-8A38-7929F19EF940}">
      <dgm:prSet/>
      <dgm:spPr/>
      <dgm:t>
        <a:bodyPr/>
        <a:lstStyle/>
        <a:p>
          <a:endParaRPr lang="en-US"/>
        </a:p>
      </dgm:t>
    </dgm:pt>
    <dgm:pt modelId="{B435274D-7034-4197-997E-3D8EE9444E01}" type="sibTrans" cxnId="{6DB27F85-88AE-42BF-8A38-7929F19EF940}">
      <dgm:prSet/>
      <dgm:spPr/>
      <dgm:t>
        <a:bodyPr/>
        <a:lstStyle/>
        <a:p>
          <a:endParaRPr lang="en-US"/>
        </a:p>
      </dgm:t>
    </dgm:pt>
    <dgm:pt modelId="{AF62CE08-CD94-49C9-8486-F816495ADB8E}">
      <dgm:prSet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 sz="1800" dirty="0">
              <a:latin typeface="Avenir Book" panose="02000503020000020003" pitchFamily="2" charset="0"/>
            </a:rPr>
            <a:t>Quality Parenting Initiative</a:t>
          </a:r>
        </a:p>
      </dgm:t>
    </dgm:pt>
    <dgm:pt modelId="{319D1D58-0506-4DFE-9B14-53F813F98164}" type="parTrans" cxnId="{5CC63EA8-DA97-4569-A2A3-AF499C2E5ACD}">
      <dgm:prSet/>
      <dgm:spPr/>
      <dgm:t>
        <a:bodyPr/>
        <a:lstStyle/>
        <a:p>
          <a:endParaRPr lang="en-US"/>
        </a:p>
      </dgm:t>
    </dgm:pt>
    <dgm:pt modelId="{DC9BF7A2-B192-4DB0-BD52-B4F6115BF00B}" type="sibTrans" cxnId="{5CC63EA8-DA97-4569-A2A3-AF499C2E5ACD}">
      <dgm:prSet/>
      <dgm:spPr/>
      <dgm:t>
        <a:bodyPr/>
        <a:lstStyle/>
        <a:p>
          <a:endParaRPr lang="en-US"/>
        </a:p>
      </dgm:t>
    </dgm:pt>
    <dgm:pt modelId="{BC25D846-3CC9-4DD8-8066-49A30180069A}">
      <dgm:prSet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 sz="1800" dirty="0">
              <a:latin typeface="Avenir Book" panose="02000503020000020003" pitchFamily="2" charset="0"/>
            </a:rPr>
            <a:t>(65% statewide target for kinship care)</a:t>
          </a:r>
        </a:p>
      </dgm:t>
    </dgm:pt>
    <dgm:pt modelId="{1F1F2AEC-0D1D-4ACF-BDC5-BACA54D3E10F}" type="parTrans" cxnId="{18F955D5-B251-4805-A4E9-29AFEF1EC70B}">
      <dgm:prSet/>
      <dgm:spPr/>
    </dgm:pt>
    <dgm:pt modelId="{CAAA96F1-02E9-4B52-B167-1EDB285B6080}" type="sibTrans" cxnId="{18F955D5-B251-4805-A4E9-29AFEF1EC70B}">
      <dgm:prSet/>
      <dgm:spPr/>
    </dgm:pt>
    <dgm:pt modelId="{2E5EEE13-A178-1D48-B5C8-F23325A8F719}" type="pres">
      <dgm:prSet presAssocID="{17DC639C-82D5-48A5-9475-A8E6697DF8FA}" presName="linear" presStyleCnt="0">
        <dgm:presLayoutVars>
          <dgm:dir/>
          <dgm:animLvl val="lvl"/>
          <dgm:resizeHandles val="exact"/>
        </dgm:presLayoutVars>
      </dgm:prSet>
      <dgm:spPr/>
    </dgm:pt>
    <dgm:pt modelId="{DC96CF31-FCFB-3749-AC82-634DC731DFC6}" type="pres">
      <dgm:prSet presAssocID="{A56A4BF9-76C6-437B-9E73-CD066573643B}" presName="parentLin" presStyleCnt="0"/>
      <dgm:spPr/>
    </dgm:pt>
    <dgm:pt modelId="{748F04E4-ABDA-074D-934A-884362E42C4E}" type="pres">
      <dgm:prSet presAssocID="{A56A4BF9-76C6-437B-9E73-CD066573643B}" presName="parentLeftMargin" presStyleLbl="node1" presStyleIdx="0" presStyleCnt="2"/>
      <dgm:spPr/>
    </dgm:pt>
    <dgm:pt modelId="{0485B7C1-A726-B242-8AC5-BE5CD342B311}" type="pres">
      <dgm:prSet presAssocID="{A56A4BF9-76C6-437B-9E73-CD066573643B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20DD4F36-CF4A-4C4A-9CAB-1669FA1D783F}" type="pres">
      <dgm:prSet presAssocID="{A56A4BF9-76C6-437B-9E73-CD066573643B}" presName="negativeSpace" presStyleCnt="0"/>
      <dgm:spPr/>
    </dgm:pt>
    <dgm:pt modelId="{94FE40EE-9290-F64A-B7B1-B5DEF41F5220}" type="pres">
      <dgm:prSet presAssocID="{A56A4BF9-76C6-437B-9E73-CD066573643B}" presName="childText" presStyleLbl="conFgAcc1" presStyleIdx="0" presStyleCnt="2">
        <dgm:presLayoutVars>
          <dgm:bulletEnabled val="1"/>
        </dgm:presLayoutVars>
      </dgm:prSet>
      <dgm:spPr/>
    </dgm:pt>
    <dgm:pt modelId="{42E9480D-435B-4340-9850-1727D8017FAF}" type="pres">
      <dgm:prSet presAssocID="{7995883D-23B1-4808-8269-195647D4072D}" presName="spaceBetweenRectangles" presStyleCnt="0"/>
      <dgm:spPr/>
    </dgm:pt>
    <dgm:pt modelId="{005A03C9-AED5-DA42-8B6C-367431EAE13B}" type="pres">
      <dgm:prSet presAssocID="{4E97065B-6555-4B9A-9B52-E4D426ED183D}" presName="parentLin" presStyleCnt="0"/>
      <dgm:spPr/>
    </dgm:pt>
    <dgm:pt modelId="{01F7641F-5E4E-FD4C-B624-61699D71E8D2}" type="pres">
      <dgm:prSet presAssocID="{4E97065B-6555-4B9A-9B52-E4D426ED183D}" presName="parentLeftMargin" presStyleLbl="node1" presStyleIdx="0" presStyleCnt="2"/>
      <dgm:spPr/>
    </dgm:pt>
    <dgm:pt modelId="{922679C0-61E4-B14E-A32A-0E4C0B336F42}" type="pres">
      <dgm:prSet presAssocID="{4E97065B-6555-4B9A-9B52-E4D426ED183D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A17F7565-17E1-9D4C-B2A5-74EB09CDD980}" type="pres">
      <dgm:prSet presAssocID="{4E97065B-6555-4B9A-9B52-E4D426ED183D}" presName="negativeSpace" presStyleCnt="0"/>
      <dgm:spPr/>
    </dgm:pt>
    <dgm:pt modelId="{2E7F2DB2-924B-F54C-BCEB-D1314E5D3F40}" type="pres">
      <dgm:prSet presAssocID="{4E97065B-6555-4B9A-9B52-E4D426ED183D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E7563804-C8C9-3347-A446-3B5BC493549F}" type="presOf" srcId="{61A7B5D1-B834-4293-A32D-591A6DB80543}" destId="{94FE40EE-9290-F64A-B7B1-B5DEF41F5220}" srcOrd="0" destOrd="2" presId="urn:microsoft.com/office/officeart/2005/8/layout/list1"/>
    <dgm:cxn modelId="{0B84992D-9733-4C39-BE3F-DA5409AE0201}" srcId="{17DC639C-82D5-48A5-9475-A8E6697DF8FA}" destId="{4E97065B-6555-4B9A-9B52-E4D426ED183D}" srcOrd="1" destOrd="0" parTransId="{CC1E3AFC-C0D1-459D-A998-A0C50419CE36}" sibTransId="{829CB179-FB7C-457E-BE73-77CA976110AE}"/>
    <dgm:cxn modelId="{0247DF47-E2A8-4BB9-AD42-C8C033C62A3B}" srcId="{17DC639C-82D5-48A5-9475-A8E6697DF8FA}" destId="{A56A4BF9-76C6-437B-9E73-CD066573643B}" srcOrd="0" destOrd="0" parTransId="{AFE2EE2F-D53D-4F28-8B4E-291B183C7FE9}" sibTransId="{7995883D-23B1-4808-8269-195647D4072D}"/>
    <dgm:cxn modelId="{E6C22B6C-903A-4948-A53A-B8849B3B5A39}" type="presOf" srcId="{BC25D846-3CC9-4DD8-8066-49A30180069A}" destId="{94FE40EE-9290-F64A-B7B1-B5DEF41F5220}" srcOrd="0" destOrd="1" presId="urn:microsoft.com/office/officeart/2005/8/layout/list1"/>
    <dgm:cxn modelId="{91AE766C-43FB-A545-BC5F-B4F080F3A848}" type="presOf" srcId="{4E97065B-6555-4B9A-9B52-E4D426ED183D}" destId="{922679C0-61E4-B14E-A32A-0E4C0B336F42}" srcOrd="1" destOrd="0" presId="urn:microsoft.com/office/officeart/2005/8/layout/list1"/>
    <dgm:cxn modelId="{01591D54-DA5A-C448-9D89-2397D350DE7B}" type="presOf" srcId="{9D503898-1660-4A29-9C2D-D239D4B762CE}" destId="{94FE40EE-9290-F64A-B7B1-B5DEF41F5220}" srcOrd="0" destOrd="0" presId="urn:microsoft.com/office/officeart/2005/8/layout/list1"/>
    <dgm:cxn modelId="{6DB27F85-88AE-42BF-8A38-7929F19EF940}" srcId="{4E97065B-6555-4B9A-9B52-E4D426ED183D}" destId="{915A18F1-B231-4F7E-9F7B-B5F53490848B}" srcOrd="0" destOrd="0" parTransId="{E86E3C37-FF6B-4CBC-B442-1CF5509A7951}" sibTransId="{B435274D-7034-4197-997E-3D8EE9444E01}"/>
    <dgm:cxn modelId="{EB0A1B93-DDD2-41AC-81C2-8E55AA52B9B1}" srcId="{A56A4BF9-76C6-437B-9E73-CD066573643B}" destId="{2F3D4028-5774-4C48-BF73-BCA29D488B1D}" srcOrd="2" destOrd="0" parTransId="{FA296E36-621C-41F3-B652-CA6D167F0D0B}" sibTransId="{5A1C2E10-BFB0-414B-B5D8-39B0C0D59C7F}"/>
    <dgm:cxn modelId="{566F31A0-987C-0747-9066-ADFA92515977}" type="presOf" srcId="{915A18F1-B231-4F7E-9F7B-B5F53490848B}" destId="{2E7F2DB2-924B-F54C-BCEB-D1314E5D3F40}" srcOrd="0" destOrd="0" presId="urn:microsoft.com/office/officeart/2005/8/layout/list1"/>
    <dgm:cxn modelId="{417EC3A7-88F5-AB4D-90DB-744DF178F73A}" type="presOf" srcId="{17DC639C-82D5-48A5-9475-A8E6697DF8FA}" destId="{2E5EEE13-A178-1D48-B5C8-F23325A8F719}" srcOrd="0" destOrd="0" presId="urn:microsoft.com/office/officeart/2005/8/layout/list1"/>
    <dgm:cxn modelId="{5CC63EA8-DA97-4569-A2A3-AF499C2E5ACD}" srcId="{4E97065B-6555-4B9A-9B52-E4D426ED183D}" destId="{AF62CE08-CD94-49C9-8486-F816495ADB8E}" srcOrd="1" destOrd="0" parTransId="{319D1D58-0506-4DFE-9B14-53F813F98164}" sibTransId="{DC9BF7A2-B192-4DB0-BD52-B4F6115BF00B}"/>
    <dgm:cxn modelId="{8FAB96B8-45AC-AE45-A7D3-3DE8E554EA95}" type="presOf" srcId="{6EB04FDF-E8B2-440F-89DD-75B42BCD4497}" destId="{94FE40EE-9290-F64A-B7B1-B5DEF41F5220}" srcOrd="0" destOrd="3" presId="urn:microsoft.com/office/officeart/2005/8/layout/list1"/>
    <dgm:cxn modelId="{D15EF0BD-679E-614F-9C68-8B3A18E66077}" type="presOf" srcId="{2F3D4028-5774-4C48-BF73-BCA29D488B1D}" destId="{94FE40EE-9290-F64A-B7B1-B5DEF41F5220}" srcOrd="0" destOrd="4" presId="urn:microsoft.com/office/officeart/2005/8/layout/list1"/>
    <dgm:cxn modelId="{D30313C3-6719-6449-863B-CD9C39830D8A}" type="presOf" srcId="{AF62CE08-CD94-49C9-8486-F816495ADB8E}" destId="{2E7F2DB2-924B-F54C-BCEB-D1314E5D3F40}" srcOrd="0" destOrd="1" presId="urn:microsoft.com/office/officeart/2005/8/layout/list1"/>
    <dgm:cxn modelId="{9829ECC9-BF95-A542-804F-1DC8B2853C21}" type="presOf" srcId="{A56A4BF9-76C6-437B-9E73-CD066573643B}" destId="{0485B7C1-A726-B242-8AC5-BE5CD342B311}" srcOrd="1" destOrd="0" presId="urn:microsoft.com/office/officeart/2005/8/layout/list1"/>
    <dgm:cxn modelId="{E7565FD3-57B5-C04A-A25E-151F910328E5}" type="presOf" srcId="{4E97065B-6555-4B9A-9B52-E4D426ED183D}" destId="{01F7641F-5E4E-FD4C-B624-61699D71E8D2}" srcOrd="0" destOrd="0" presId="urn:microsoft.com/office/officeart/2005/8/layout/list1"/>
    <dgm:cxn modelId="{18F955D5-B251-4805-A4E9-29AFEF1EC70B}" srcId="{9D503898-1660-4A29-9C2D-D239D4B762CE}" destId="{BC25D846-3CC9-4DD8-8066-49A30180069A}" srcOrd="0" destOrd="0" parTransId="{1F1F2AEC-0D1D-4ACF-BDC5-BACA54D3E10F}" sibTransId="{CAAA96F1-02E9-4B52-B167-1EDB285B6080}"/>
    <dgm:cxn modelId="{49FFCCD6-E7C5-45FB-BB5E-66E8E3E2A6D2}" srcId="{61A7B5D1-B834-4293-A32D-591A6DB80543}" destId="{6EB04FDF-E8B2-440F-89DD-75B42BCD4497}" srcOrd="0" destOrd="0" parTransId="{7935B731-D69A-44B4-97E0-A8EF334E958F}" sibTransId="{31677A1A-E85E-4EAD-9F18-902EBB9FD2FA}"/>
    <dgm:cxn modelId="{B193F5DB-F40A-934E-BEB9-31919AC30CFF}" type="presOf" srcId="{A56A4BF9-76C6-437B-9E73-CD066573643B}" destId="{748F04E4-ABDA-074D-934A-884362E42C4E}" srcOrd="0" destOrd="0" presId="urn:microsoft.com/office/officeart/2005/8/layout/list1"/>
    <dgm:cxn modelId="{A5167EF3-61BF-4D35-994B-C5FC51AA5FA5}" srcId="{A56A4BF9-76C6-437B-9E73-CD066573643B}" destId="{61A7B5D1-B834-4293-A32D-591A6DB80543}" srcOrd="1" destOrd="0" parTransId="{9D2B74C3-4BD9-482C-92ED-36E9173BA447}" sibTransId="{7C114E33-7C62-45CF-8F01-8D00ADEED1D9}"/>
    <dgm:cxn modelId="{323B20FF-287A-432C-886F-3E3A97204968}" srcId="{A56A4BF9-76C6-437B-9E73-CD066573643B}" destId="{9D503898-1660-4A29-9C2D-D239D4B762CE}" srcOrd="0" destOrd="0" parTransId="{F8232394-A2E7-4A7C-8F63-E41801A02C0B}" sibTransId="{9CC95650-46C4-4EB9-AB32-9954831488C4}"/>
    <dgm:cxn modelId="{1ED508DF-36C2-714E-B612-E60010448F56}" type="presParOf" srcId="{2E5EEE13-A178-1D48-B5C8-F23325A8F719}" destId="{DC96CF31-FCFB-3749-AC82-634DC731DFC6}" srcOrd="0" destOrd="0" presId="urn:microsoft.com/office/officeart/2005/8/layout/list1"/>
    <dgm:cxn modelId="{373C17E9-30AF-FA40-96D8-49200B3658EC}" type="presParOf" srcId="{DC96CF31-FCFB-3749-AC82-634DC731DFC6}" destId="{748F04E4-ABDA-074D-934A-884362E42C4E}" srcOrd="0" destOrd="0" presId="urn:microsoft.com/office/officeart/2005/8/layout/list1"/>
    <dgm:cxn modelId="{6EFE8CFA-8D91-524C-B419-0806B63BABE7}" type="presParOf" srcId="{DC96CF31-FCFB-3749-AC82-634DC731DFC6}" destId="{0485B7C1-A726-B242-8AC5-BE5CD342B311}" srcOrd="1" destOrd="0" presId="urn:microsoft.com/office/officeart/2005/8/layout/list1"/>
    <dgm:cxn modelId="{4031E12D-B426-7947-A72A-0EFA680DA724}" type="presParOf" srcId="{2E5EEE13-A178-1D48-B5C8-F23325A8F719}" destId="{20DD4F36-CF4A-4C4A-9CAB-1669FA1D783F}" srcOrd="1" destOrd="0" presId="urn:microsoft.com/office/officeart/2005/8/layout/list1"/>
    <dgm:cxn modelId="{F823BE0C-896D-0E46-B961-5B82F4A844FA}" type="presParOf" srcId="{2E5EEE13-A178-1D48-B5C8-F23325A8F719}" destId="{94FE40EE-9290-F64A-B7B1-B5DEF41F5220}" srcOrd="2" destOrd="0" presId="urn:microsoft.com/office/officeart/2005/8/layout/list1"/>
    <dgm:cxn modelId="{F2B2F59F-BAA9-C643-98F1-9C4BC71A8585}" type="presParOf" srcId="{2E5EEE13-A178-1D48-B5C8-F23325A8F719}" destId="{42E9480D-435B-4340-9850-1727D8017FAF}" srcOrd="3" destOrd="0" presId="urn:microsoft.com/office/officeart/2005/8/layout/list1"/>
    <dgm:cxn modelId="{6F6B3649-E6DC-574D-9D86-87DCEC9EB6F4}" type="presParOf" srcId="{2E5EEE13-A178-1D48-B5C8-F23325A8F719}" destId="{005A03C9-AED5-DA42-8B6C-367431EAE13B}" srcOrd="4" destOrd="0" presId="urn:microsoft.com/office/officeart/2005/8/layout/list1"/>
    <dgm:cxn modelId="{08E2EBE3-D4A6-3F4E-815B-FFBB74134184}" type="presParOf" srcId="{005A03C9-AED5-DA42-8B6C-367431EAE13B}" destId="{01F7641F-5E4E-FD4C-B624-61699D71E8D2}" srcOrd="0" destOrd="0" presId="urn:microsoft.com/office/officeart/2005/8/layout/list1"/>
    <dgm:cxn modelId="{7E6E9E27-71E9-8B43-BE3B-A47855ED928A}" type="presParOf" srcId="{005A03C9-AED5-DA42-8B6C-367431EAE13B}" destId="{922679C0-61E4-B14E-A32A-0E4C0B336F42}" srcOrd="1" destOrd="0" presId="urn:microsoft.com/office/officeart/2005/8/layout/list1"/>
    <dgm:cxn modelId="{2ECC5FD0-7548-504E-920E-148ABE599F30}" type="presParOf" srcId="{2E5EEE13-A178-1D48-B5C8-F23325A8F719}" destId="{A17F7565-17E1-9D4C-B2A5-74EB09CDD980}" srcOrd="5" destOrd="0" presId="urn:microsoft.com/office/officeart/2005/8/layout/list1"/>
    <dgm:cxn modelId="{52CAD642-9F4C-0849-9E36-98F820C00CE0}" type="presParOf" srcId="{2E5EEE13-A178-1D48-B5C8-F23325A8F719}" destId="{2E7F2DB2-924B-F54C-BCEB-D1314E5D3F40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13BFCDDC-2E95-4523-AC57-00965CA4B4F4}" type="doc">
      <dgm:prSet loTypeId="urn:microsoft.com/office/officeart/2005/8/layout/hierarchy1" loCatId="hierarchy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34654DB9-4FEE-4697-9561-AEF5F1749689}">
      <dgm:prSet/>
      <dgm:spPr/>
      <dgm:t>
        <a:bodyPr/>
        <a:lstStyle/>
        <a:p>
          <a:pPr>
            <a:defRPr cap="all"/>
          </a:pPr>
          <a:r>
            <a:rPr lang="en-US">
              <a:latin typeface="Avenir Book" panose="02000503020000020003" pitchFamily="2" charset="0"/>
            </a:rPr>
            <a:t>What is a change you can make in your current practice?</a:t>
          </a:r>
        </a:p>
      </dgm:t>
    </dgm:pt>
    <dgm:pt modelId="{EC2A82B5-19E1-4B76-81AA-A1D3C2994B07}" type="parTrans" cxnId="{5550FD27-A2E5-4C1F-96F5-4F4075584C4F}">
      <dgm:prSet/>
      <dgm:spPr/>
      <dgm:t>
        <a:bodyPr/>
        <a:lstStyle/>
        <a:p>
          <a:endParaRPr lang="en-US"/>
        </a:p>
      </dgm:t>
    </dgm:pt>
    <dgm:pt modelId="{99507C0F-6C2B-4737-AAF8-D32A6022A596}" type="sibTrans" cxnId="{5550FD27-A2E5-4C1F-96F5-4F4075584C4F}">
      <dgm:prSet/>
      <dgm:spPr/>
      <dgm:t>
        <a:bodyPr/>
        <a:lstStyle/>
        <a:p>
          <a:endParaRPr lang="en-US"/>
        </a:p>
      </dgm:t>
    </dgm:pt>
    <dgm:pt modelId="{BDE3EA8C-F034-4553-8876-E7D42EC5B263}">
      <dgm:prSet/>
      <dgm:spPr/>
      <dgm:t>
        <a:bodyPr/>
        <a:lstStyle/>
        <a:p>
          <a:pPr>
            <a:defRPr cap="all"/>
          </a:pPr>
          <a:r>
            <a:rPr lang="en-US">
              <a:latin typeface="Avenir Book" panose="02000503020000020003" pitchFamily="2" charset="0"/>
            </a:rPr>
            <a:t>What is one thing that you learned today?</a:t>
          </a:r>
        </a:p>
      </dgm:t>
    </dgm:pt>
    <dgm:pt modelId="{72B93CBF-980A-4736-8E3E-38837DF45722}" type="parTrans" cxnId="{61B27622-A5EE-4086-8178-8A75E8945652}">
      <dgm:prSet/>
      <dgm:spPr/>
      <dgm:t>
        <a:bodyPr/>
        <a:lstStyle/>
        <a:p>
          <a:endParaRPr lang="en-US"/>
        </a:p>
      </dgm:t>
    </dgm:pt>
    <dgm:pt modelId="{8B338212-D249-4755-B4DB-35BDACC24EA8}" type="sibTrans" cxnId="{61B27622-A5EE-4086-8178-8A75E8945652}">
      <dgm:prSet/>
      <dgm:spPr/>
      <dgm:t>
        <a:bodyPr/>
        <a:lstStyle/>
        <a:p>
          <a:endParaRPr lang="en-US"/>
        </a:p>
      </dgm:t>
    </dgm:pt>
    <dgm:pt modelId="{B13FA5B9-E587-475A-B5A6-DC9B1185DAC8}" type="pres">
      <dgm:prSet presAssocID="{13BFCDDC-2E95-4523-AC57-00965CA4B4F4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751B760C-0FFD-4889-9E3F-F758C9C847FB}" type="pres">
      <dgm:prSet presAssocID="{34654DB9-4FEE-4697-9561-AEF5F1749689}" presName="hierRoot1" presStyleCnt="0"/>
      <dgm:spPr/>
    </dgm:pt>
    <dgm:pt modelId="{654C1A62-310C-4FFA-ABEB-48DC89690FB8}" type="pres">
      <dgm:prSet presAssocID="{34654DB9-4FEE-4697-9561-AEF5F1749689}" presName="composite" presStyleCnt="0"/>
      <dgm:spPr/>
    </dgm:pt>
    <dgm:pt modelId="{5DF9CADA-91E4-4C0B-A919-593C780253E4}" type="pres">
      <dgm:prSet presAssocID="{34654DB9-4FEE-4697-9561-AEF5F1749689}" presName="background" presStyleLbl="node0" presStyleIdx="0" presStyleCnt="2"/>
      <dgm:spPr/>
    </dgm:pt>
    <dgm:pt modelId="{C3B6A814-FE99-4DAE-85ED-9193F6E215F1}" type="pres">
      <dgm:prSet presAssocID="{34654DB9-4FEE-4697-9561-AEF5F1749689}" presName="text" presStyleLbl="fgAcc0" presStyleIdx="0" presStyleCnt="2">
        <dgm:presLayoutVars>
          <dgm:chPref val="3"/>
        </dgm:presLayoutVars>
      </dgm:prSet>
      <dgm:spPr/>
    </dgm:pt>
    <dgm:pt modelId="{72EC24C4-8284-4929-B95A-8E4DA35CAFD0}" type="pres">
      <dgm:prSet presAssocID="{34654DB9-4FEE-4697-9561-AEF5F1749689}" presName="hierChild2" presStyleCnt="0"/>
      <dgm:spPr/>
    </dgm:pt>
    <dgm:pt modelId="{1D29AA85-D013-4F7D-A983-D4FC22914075}" type="pres">
      <dgm:prSet presAssocID="{BDE3EA8C-F034-4553-8876-E7D42EC5B263}" presName="hierRoot1" presStyleCnt="0"/>
      <dgm:spPr/>
    </dgm:pt>
    <dgm:pt modelId="{218C4953-7467-4D0D-BA9E-43C9964A528C}" type="pres">
      <dgm:prSet presAssocID="{BDE3EA8C-F034-4553-8876-E7D42EC5B263}" presName="composite" presStyleCnt="0"/>
      <dgm:spPr/>
    </dgm:pt>
    <dgm:pt modelId="{8AE60BCB-6AA3-44F9-AC9A-4AEE3EE76C87}" type="pres">
      <dgm:prSet presAssocID="{BDE3EA8C-F034-4553-8876-E7D42EC5B263}" presName="background" presStyleLbl="node0" presStyleIdx="1" presStyleCnt="2"/>
      <dgm:spPr/>
    </dgm:pt>
    <dgm:pt modelId="{531C41EF-41EA-436C-BB72-E80710543010}" type="pres">
      <dgm:prSet presAssocID="{BDE3EA8C-F034-4553-8876-E7D42EC5B263}" presName="text" presStyleLbl="fgAcc0" presStyleIdx="1" presStyleCnt="2">
        <dgm:presLayoutVars>
          <dgm:chPref val="3"/>
        </dgm:presLayoutVars>
      </dgm:prSet>
      <dgm:spPr/>
    </dgm:pt>
    <dgm:pt modelId="{8E4171A4-3493-4D0B-9F6E-D6F47FF42F96}" type="pres">
      <dgm:prSet presAssocID="{BDE3EA8C-F034-4553-8876-E7D42EC5B263}" presName="hierChild2" presStyleCnt="0"/>
      <dgm:spPr/>
    </dgm:pt>
  </dgm:ptLst>
  <dgm:cxnLst>
    <dgm:cxn modelId="{61B27622-A5EE-4086-8178-8A75E8945652}" srcId="{13BFCDDC-2E95-4523-AC57-00965CA4B4F4}" destId="{BDE3EA8C-F034-4553-8876-E7D42EC5B263}" srcOrd="1" destOrd="0" parTransId="{72B93CBF-980A-4736-8E3E-38837DF45722}" sibTransId="{8B338212-D249-4755-B4DB-35BDACC24EA8}"/>
    <dgm:cxn modelId="{5550FD27-A2E5-4C1F-96F5-4F4075584C4F}" srcId="{13BFCDDC-2E95-4523-AC57-00965CA4B4F4}" destId="{34654DB9-4FEE-4697-9561-AEF5F1749689}" srcOrd="0" destOrd="0" parTransId="{EC2A82B5-19E1-4B76-81AA-A1D3C2994B07}" sibTransId="{99507C0F-6C2B-4737-AAF8-D32A6022A596}"/>
    <dgm:cxn modelId="{E1014193-5971-46FC-8FDC-8B56677E58C8}" type="presOf" srcId="{34654DB9-4FEE-4697-9561-AEF5F1749689}" destId="{C3B6A814-FE99-4DAE-85ED-9193F6E215F1}" srcOrd="0" destOrd="0" presId="urn:microsoft.com/office/officeart/2005/8/layout/hierarchy1"/>
    <dgm:cxn modelId="{24A05499-CB02-4CD9-A1E0-60B76DF370A6}" type="presOf" srcId="{BDE3EA8C-F034-4553-8876-E7D42EC5B263}" destId="{531C41EF-41EA-436C-BB72-E80710543010}" srcOrd="0" destOrd="0" presId="urn:microsoft.com/office/officeart/2005/8/layout/hierarchy1"/>
    <dgm:cxn modelId="{475BE3EA-A14C-4D37-BEC3-08049A01DC97}" type="presOf" srcId="{13BFCDDC-2E95-4523-AC57-00965CA4B4F4}" destId="{B13FA5B9-E587-475A-B5A6-DC9B1185DAC8}" srcOrd="0" destOrd="0" presId="urn:microsoft.com/office/officeart/2005/8/layout/hierarchy1"/>
    <dgm:cxn modelId="{15D6C06E-490C-4C6B-AB00-8BE67A85131B}" type="presParOf" srcId="{B13FA5B9-E587-475A-B5A6-DC9B1185DAC8}" destId="{751B760C-0FFD-4889-9E3F-F758C9C847FB}" srcOrd="0" destOrd="0" presId="urn:microsoft.com/office/officeart/2005/8/layout/hierarchy1"/>
    <dgm:cxn modelId="{29495A7E-0C0F-4794-B730-DF121F8FEB82}" type="presParOf" srcId="{751B760C-0FFD-4889-9E3F-F758C9C847FB}" destId="{654C1A62-310C-4FFA-ABEB-48DC89690FB8}" srcOrd="0" destOrd="0" presId="urn:microsoft.com/office/officeart/2005/8/layout/hierarchy1"/>
    <dgm:cxn modelId="{F0096A08-3283-407E-9B34-7506E2034C4F}" type="presParOf" srcId="{654C1A62-310C-4FFA-ABEB-48DC89690FB8}" destId="{5DF9CADA-91E4-4C0B-A919-593C780253E4}" srcOrd="0" destOrd="0" presId="urn:microsoft.com/office/officeart/2005/8/layout/hierarchy1"/>
    <dgm:cxn modelId="{82A5BBAF-D364-4AC5-BC12-78F5F1F19531}" type="presParOf" srcId="{654C1A62-310C-4FFA-ABEB-48DC89690FB8}" destId="{C3B6A814-FE99-4DAE-85ED-9193F6E215F1}" srcOrd="1" destOrd="0" presId="urn:microsoft.com/office/officeart/2005/8/layout/hierarchy1"/>
    <dgm:cxn modelId="{39B03F79-F9A9-493F-ABFA-43323E6A814D}" type="presParOf" srcId="{751B760C-0FFD-4889-9E3F-F758C9C847FB}" destId="{72EC24C4-8284-4929-B95A-8E4DA35CAFD0}" srcOrd="1" destOrd="0" presId="urn:microsoft.com/office/officeart/2005/8/layout/hierarchy1"/>
    <dgm:cxn modelId="{FD03E420-5359-486E-849F-40436FAA2F91}" type="presParOf" srcId="{B13FA5B9-E587-475A-B5A6-DC9B1185DAC8}" destId="{1D29AA85-D013-4F7D-A983-D4FC22914075}" srcOrd="1" destOrd="0" presId="urn:microsoft.com/office/officeart/2005/8/layout/hierarchy1"/>
    <dgm:cxn modelId="{84A8209C-A412-4A11-82F2-FAD0F1590353}" type="presParOf" srcId="{1D29AA85-D013-4F7D-A983-D4FC22914075}" destId="{218C4953-7467-4D0D-BA9E-43C9964A528C}" srcOrd="0" destOrd="0" presId="urn:microsoft.com/office/officeart/2005/8/layout/hierarchy1"/>
    <dgm:cxn modelId="{DB8A7F71-A384-4F97-A36B-ED41AA072D6C}" type="presParOf" srcId="{218C4953-7467-4D0D-BA9E-43C9964A528C}" destId="{8AE60BCB-6AA3-44F9-AC9A-4AEE3EE76C87}" srcOrd="0" destOrd="0" presId="urn:microsoft.com/office/officeart/2005/8/layout/hierarchy1"/>
    <dgm:cxn modelId="{1490E620-9C89-4906-9B07-BA1686F3B337}" type="presParOf" srcId="{218C4953-7467-4D0D-BA9E-43C9964A528C}" destId="{531C41EF-41EA-436C-BB72-E80710543010}" srcOrd="1" destOrd="0" presId="urn:microsoft.com/office/officeart/2005/8/layout/hierarchy1"/>
    <dgm:cxn modelId="{93F621D5-4EE2-4CF0-9187-D112C2446D1B}" type="presParOf" srcId="{1D29AA85-D013-4F7D-A983-D4FC22914075}" destId="{8E4171A4-3493-4D0B-9F6E-D6F47FF42F96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6C7AB5-89B3-4C74-968E-1CC4DA5505A2}">
      <dsp:nvSpPr>
        <dsp:cNvPr id="0" name=""/>
        <dsp:cNvSpPr/>
      </dsp:nvSpPr>
      <dsp:spPr>
        <a:xfrm>
          <a:off x="1577340" y="2008"/>
          <a:ext cx="6309360" cy="104031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2419" tIns="264241" rIns="122419" bIns="264241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>
              <a:latin typeface="Avenir Book" panose="02000503020000020003" pitchFamily="2" charset="0"/>
            </a:rPr>
            <a:t>An overview of the background and need for trauma-responsive initiatives.</a:t>
          </a:r>
        </a:p>
      </dsp:txBody>
      <dsp:txXfrm>
        <a:off x="1577340" y="2008"/>
        <a:ext cx="6309360" cy="1040317"/>
      </dsp:txXfrm>
    </dsp:sp>
    <dsp:sp modelId="{DB0CB7ED-737F-490C-BC1F-AC654B32CE8B}">
      <dsp:nvSpPr>
        <dsp:cNvPr id="0" name=""/>
        <dsp:cNvSpPr/>
      </dsp:nvSpPr>
      <dsp:spPr>
        <a:xfrm>
          <a:off x="0" y="2008"/>
          <a:ext cx="1577340" cy="104031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468" tIns="102760" rIns="83468" bIns="10276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latin typeface="Avenir Book" panose="02000503020000020003" pitchFamily="2" charset="0"/>
            </a:rPr>
            <a:t>Provide</a:t>
          </a:r>
        </a:p>
      </dsp:txBody>
      <dsp:txXfrm>
        <a:off x="0" y="2008"/>
        <a:ext cx="1577340" cy="1040317"/>
      </dsp:txXfrm>
    </dsp:sp>
    <dsp:sp modelId="{E28EC515-280E-47C0-9A24-00B7AB990DDA}">
      <dsp:nvSpPr>
        <dsp:cNvPr id="0" name=""/>
        <dsp:cNvSpPr/>
      </dsp:nvSpPr>
      <dsp:spPr>
        <a:xfrm>
          <a:off x="1577340" y="1104744"/>
          <a:ext cx="6309360" cy="1040317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2419" tIns="264241" rIns="122419" bIns="264241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>
              <a:latin typeface="Avenir Book" panose="02000503020000020003" pitchFamily="2" charset="0"/>
            </a:rPr>
            <a:t>The trauma of removal and its impact. </a:t>
          </a:r>
        </a:p>
      </dsp:txBody>
      <dsp:txXfrm>
        <a:off x="1577340" y="1104744"/>
        <a:ext cx="6309360" cy="1040317"/>
      </dsp:txXfrm>
    </dsp:sp>
    <dsp:sp modelId="{D17C9E5A-F037-40CD-999A-4E6D689475A3}">
      <dsp:nvSpPr>
        <dsp:cNvPr id="0" name=""/>
        <dsp:cNvSpPr/>
      </dsp:nvSpPr>
      <dsp:spPr>
        <a:xfrm>
          <a:off x="0" y="1104744"/>
          <a:ext cx="1577340" cy="104031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468" tIns="102760" rIns="83468" bIns="10276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latin typeface="Avenir Book" panose="02000503020000020003" pitchFamily="2" charset="0"/>
            </a:rPr>
            <a:t>Review</a:t>
          </a:r>
        </a:p>
      </dsp:txBody>
      <dsp:txXfrm>
        <a:off x="0" y="1104744"/>
        <a:ext cx="1577340" cy="1040317"/>
      </dsp:txXfrm>
    </dsp:sp>
    <dsp:sp modelId="{857471E9-A109-4F0B-AE64-967555EA2164}">
      <dsp:nvSpPr>
        <dsp:cNvPr id="0" name=""/>
        <dsp:cNvSpPr/>
      </dsp:nvSpPr>
      <dsp:spPr>
        <a:xfrm>
          <a:off x="1577340" y="2207481"/>
          <a:ext cx="6309360" cy="1040317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2419" tIns="264241" rIns="122419" bIns="264241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>
              <a:latin typeface="Avenir Book" panose="02000503020000020003" pitchFamily="2" charset="0"/>
            </a:rPr>
            <a:t>Innovations that reduce trauma for children and families with dependency cases, especially during child removal.</a:t>
          </a:r>
        </a:p>
      </dsp:txBody>
      <dsp:txXfrm>
        <a:off x="1577340" y="2207481"/>
        <a:ext cx="6309360" cy="1040317"/>
      </dsp:txXfrm>
    </dsp:sp>
    <dsp:sp modelId="{E07F9FE7-077C-45B8-88C1-5EB1F42453AC}">
      <dsp:nvSpPr>
        <dsp:cNvPr id="0" name=""/>
        <dsp:cNvSpPr/>
      </dsp:nvSpPr>
      <dsp:spPr>
        <a:xfrm>
          <a:off x="0" y="2207481"/>
          <a:ext cx="1577340" cy="104031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468" tIns="102760" rIns="83468" bIns="10276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latin typeface="Avenir Book" panose="02000503020000020003" pitchFamily="2" charset="0"/>
            </a:rPr>
            <a:t>Discuss</a:t>
          </a:r>
        </a:p>
      </dsp:txBody>
      <dsp:txXfrm>
        <a:off x="0" y="2207481"/>
        <a:ext cx="1577340" cy="1040317"/>
      </dsp:txXfrm>
    </dsp:sp>
    <dsp:sp modelId="{D23C5DB7-C8A6-48A4-989C-6DA2D370E5C7}">
      <dsp:nvSpPr>
        <dsp:cNvPr id="0" name=""/>
        <dsp:cNvSpPr/>
      </dsp:nvSpPr>
      <dsp:spPr>
        <a:xfrm>
          <a:off x="1577340" y="3310218"/>
          <a:ext cx="6309360" cy="1040317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2419" tIns="264241" rIns="122419" bIns="264241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>
              <a:latin typeface="Avenir Book" panose="02000503020000020003" pitchFamily="2" charset="0"/>
            </a:rPr>
            <a:t>Strategies that promote trauma-informed practices during a removal.</a:t>
          </a:r>
        </a:p>
      </dsp:txBody>
      <dsp:txXfrm>
        <a:off x="1577340" y="3310218"/>
        <a:ext cx="6309360" cy="1040317"/>
      </dsp:txXfrm>
    </dsp:sp>
    <dsp:sp modelId="{46678184-EC28-434C-922E-0AC68DB5B0FB}">
      <dsp:nvSpPr>
        <dsp:cNvPr id="0" name=""/>
        <dsp:cNvSpPr/>
      </dsp:nvSpPr>
      <dsp:spPr>
        <a:xfrm>
          <a:off x="0" y="3310218"/>
          <a:ext cx="1577340" cy="104031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468" tIns="102760" rIns="83468" bIns="10276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latin typeface="Avenir Book" panose="02000503020000020003" pitchFamily="2" charset="0"/>
            </a:rPr>
            <a:t>Examine</a:t>
          </a:r>
        </a:p>
      </dsp:txBody>
      <dsp:txXfrm>
        <a:off x="0" y="3310218"/>
        <a:ext cx="1577340" cy="104031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B1FD6E-0AE0-4F8E-8ED0-670D242EDAB5}">
      <dsp:nvSpPr>
        <dsp:cNvPr id="0" name=""/>
        <dsp:cNvSpPr/>
      </dsp:nvSpPr>
      <dsp:spPr>
        <a:xfrm>
          <a:off x="614" y="499277"/>
          <a:ext cx="2397111" cy="1438267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>
              <a:latin typeface="Avenir Book" panose="02000503020000020003" pitchFamily="2" charset="0"/>
            </a:rPr>
            <a:t>Have you ever been involved in a removal?</a:t>
          </a:r>
        </a:p>
      </dsp:txBody>
      <dsp:txXfrm>
        <a:off x="614" y="499277"/>
        <a:ext cx="2397111" cy="1438267"/>
      </dsp:txXfrm>
    </dsp:sp>
    <dsp:sp modelId="{A0D4AF5D-043E-4B85-BDC5-C255724C2907}">
      <dsp:nvSpPr>
        <dsp:cNvPr id="0" name=""/>
        <dsp:cNvSpPr/>
      </dsp:nvSpPr>
      <dsp:spPr>
        <a:xfrm>
          <a:off x="2637437" y="499277"/>
          <a:ext cx="2397111" cy="1438267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>
              <a:latin typeface="Avenir Book" panose="02000503020000020003" pitchFamily="2" charset="0"/>
            </a:rPr>
            <a:t>Have you had to explain to children why they were being removed?</a:t>
          </a:r>
        </a:p>
      </dsp:txBody>
      <dsp:txXfrm>
        <a:off x="2637437" y="499277"/>
        <a:ext cx="2397111" cy="1438267"/>
      </dsp:txXfrm>
    </dsp:sp>
    <dsp:sp modelId="{31872CB9-249E-4605-8A1B-FD0CC29B6B72}">
      <dsp:nvSpPr>
        <dsp:cNvPr id="0" name=""/>
        <dsp:cNvSpPr/>
      </dsp:nvSpPr>
      <dsp:spPr>
        <a:xfrm>
          <a:off x="1319026" y="2177255"/>
          <a:ext cx="2397111" cy="1438267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0" kern="1200" dirty="0">
              <a:latin typeface="Avenir Book" panose="02000503020000020003" pitchFamily="2" charset="0"/>
            </a:rPr>
            <a:t>What impact do you think a removal has on the family unit?</a:t>
          </a:r>
        </a:p>
      </dsp:txBody>
      <dsp:txXfrm>
        <a:off x="1319026" y="2177255"/>
        <a:ext cx="2397111" cy="143826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7AF959-3470-4B26-AEC8-01FC81FB93BF}">
      <dsp:nvSpPr>
        <dsp:cNvPr id="0" name=""/>
        <dsp:cNvSpPr/>
      </dsp:nvSpPr>
      <dsp:spPr>
        <a:xfrm>
          <a:off x="0" y="67292"/>
          <a:ext cx="4629150" cy="73007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latin typeface="Avenir Book" panose="02000503020000020003" pitchFamily="2" charset="0"/>
            </a:rPr>
            <a:t>Child</a:t>
          </a:r>
        </a:p>
      </dsp:txBody>
      <dsp:txXfrm>
        <a:off x="35640" y="102932"/>
        <a:ext cx="4557870" cy="658799"/>
      </dsp:txXfrm>
    </dsp:sp>
    <dsp:sp modelId="{7E54B289-98DE-45BB-8AA5-B380FC1B3216}">
      <dsp:nvSpPr>
        <dsp:cNvPr id="0" name=""/>
        <dsp:cNvSpPr/>
      </dsp:nvSpPr>
      <dsp:spPr>
        <a:xfrm>
          <a:off x="0" y="797372"/>
          <a:ext cx="4629150" cy="2185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6976" tIns="40640" rIns="227584" bIns="40640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500" kern="1200" dirty="0"/>
            <a:t>Anger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500" kern="1200" dirty="0"/>
            <a:t>Sadness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500" kern="1200" dirty="0"/>
            <a:t>Guilt 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500" kern="1200" dirty="0"/>
            <a:t>Confusion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500" kern="1200" dirty="0"/>
            <a:t>Fear</a:t>
          </a:r>
        </a:p>
      </dsp:txBody>
      <dsp:txXfrm>
        <a:off x="0" y="797372"/>
        <a:ext cx="4629150" cy="2185920"/>
      </dsp:txXfrm>
    </dsp:sp>
    <dsp:sp modelId="{3ED5E0EA-6D6D-43E2-BB94-76F511BF60CC}">
      <dsp:nvSpPr>
        <dsp:cNvPr id="0" name=""/>
        <dsp:cNvSpPr/>
      </dsp:nvSpPr>
      <dsp:spPr>
        <a:xfrm>
          <a:off x="0" y="2983292"/>
          <a:ext cx="4629150" cy="73007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latin typeface="Avenir Book" panose="02000503020000020003" pitchFamily="2" charset="0"/>
            </a:rPr>
            <a:t>Out-of-Home</a:t>
          </a:r>
        </a:p>
      </dsp:txBody>
      <dsp:txXfrm>
        <a:off x="35640" y="3018932"/>
        <a:ext cx="4557870" cy="658799"/>
      </dsp:txXfrm>
    </dsp:sp>
    <dsp:sp modelId="{218CA355-6559-4BA6-AC39-DE8A4D4653F2}">
      <dsp:nvSpPr>
        <dsp:cNvPr id="0" name=""/>
        <dsp:cNvSpPr/>
      </dsp:nvSpPr>
      <dsp:spPr>
        <a:xfrm>
          <a:off x="0" y="3713372"/>
          <a:ext cx="4629150" cy="10929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6976" tIns="40640" rIns="227584" bIns="40640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500" kern="1200" dirty="0">
              <a:latin typeface="Avenir Book" panose="02000503020000020003" pitchFamily="2" charset="0"/>
            </a:rPr>
            <a:t>Relative/Non-Relative Placement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500" kern="1200" dirty="0">
              <a:latin typeface="Avenir Book" panose="02000503020000020003" pitchFamily="2" charset="0"/>
            </a:rPr>
            <a:t>Licensed Care</a:t>
          </a:r>
        </a:p>
      </dsp:txBody>
      <dsp:txXfrm>
        <a:off x="0" y="3713372"/>
        <a:ext cx="4629150" cy="109296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BA1D23-929F-45AB-99AF-1655B6A3806E}">
      <dsp:nvSpPr>
        <dsp:cNvPr id="0" name=""/>
        <dsp:cNvSpPr/>
      </dsp:nvSpPr>
      <dsp:spPr>
        <a:xfrm>
          <a:off x="429570" y="472"/>
          <a:ext cx="3346456" cy="200787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latin typeface="Avenir Book" panose="02000503020000020003" pitchFamily="2" charset="0"/>
            </a:rPr>
            <a:t>Specific events occurring within a given developmental stage </a:t>
          </a:r>
        </a:p>
      </dsp:txBody>
      <dsp:txXfrm>
        <a:off x="429570" y="472"/>
        <a:ext cx="3346456" cy="2007873"/>
      </dsp:txXfrm>
    </dsp:sp>
    <dsp:sp modelId="{8D0BB299-C650-4289-8370-3DC749F50D22}">
      <dsp:nvSpPr>
        <dsp:cNvPr id="0" name=""/>
        <dsp:cNvSpPr/>
      </dsp:nvSpPr>
      <dsp:spPr>
        <a:xfrm>
          <a:off x="4110672" y="472"/>
          <a:ext cx="3346456" cy="200787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latin typeface="Avenir Book" panose="02000503020000020003" pitchFamily="2" charset="0"/>
            </a:rPr>
            <a:t>Adverse Childhood Experiences (ACEs) influence development, physical and mental health.</a:t>
          </a:r>
        </a:p>
      </dsp:txBody>
      <dsp:txXfrm>
        <a:off x="4110672" y="472"/>
        <a:ext cx="3346456" cy="2007873"/>
      </dsp:txXfrm>
    </dsp:sp>
    <dsp:sp modelId="{AD144909-347A-44A6-9D00-48DDB861A781}">
      <dsp:nvSpPr>
        <dsp:cNvPr id="0" name=""/>
        <dsp:cNvSpPr/>
      </dsp:nvSpPr>
      <dsp:spPr>
        <a:xfrm>
          <a:off x="2270121" y="2342991"/>
          <a:ext cx="3346456" cy="200787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latin typeface="Avenir Book" panose="02000503020000020003" pitchFamily="2" charset="0"/>
            </a:rPr>
            <a:t>ACEs are often not single events and occur as multiple experiences for most individuals</a:t>
          </a:r>
        </a:p>
      </dsp:txBody>
      <dsp:txXfrm>
        <a:off x="2270121" y="2342991"/>
        <a:ext cx="3346456" cy="200787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DA22F5-F48C-4254-BD00-79942CA8A967}">
      <dsp:nvSpPr>
        <dsp:cNvPr id="0" name=""/>
        <dsp:cNvSpPr/>
      </dsp:nvSpPr>
      <dsp:spPr>
        <a:xfrm>
          <a:off x="0" y="146034"/>
          <a:ext cx="7886700" cy="19913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latin typeface="Avenir Book" panose="02000503020000020003" pitchFamily="2" charset="0"/>
            </a:rPr>
            <a:t>“Re-traumatization </a:t>
          </a:r>
          <a:r>
            <a:rPr lang="en-US" sz="3200" b="0" i="0" u="none" kern="1200" dirty="0">
              <a:latin typeface="Avenir Book" panose="02000503020000020003" pitchFamily="2" charset="0"/>
            </a:rPr>
            <a:t>is </a:t>
          </a:r>
          <a:r>
            <a:rPr lang="en-US" sz="3200" b="1" i="0" u="none" kern="1200" dirty="0">
              <a:latin typeface="Avenir Book" panose="02000503020000020003" pitchFamily="2" charset="0"/>
            </a:rPr>
            <a:t>reliving stress reactions experienced as a result of a traumatic event when faced with a new, similar incident</a:t>
          </a:r>
          <a:r>
            <a:rPr lang="en-US" sz="3200" b="0" i="0" u="none" kern="1200" dirty="0">
              <a:latin typeface="Avenir Book" panose="02000503020000020003" pitchFamily="2" charset="0"/>
            </a:rPr>
            <a:t>.” </a:t>
          </a:r>
          <a:r>
            <a:rPr lang="en-US" sz="2800" b="0" i="0" u="none" kern="1200" dirty="0">
              <a:latin typeface="Avenir Book" panose="02000503020000020003" pitchFamily="2" charset="0"/>
            </a:rPr>
            <a:t>~SAMHSA</a:t>
          </a:r>
          <a:endParaRPr lang="en-US" sz="2800" kern="1200" dirty="0">
            <a:latin typeface="Avenir Book" panose="02000503020000020003" pitchFamily="2" charset="0"/>
          </a:endParaRPr>
        </a:p>
      </dsp:txBody>
      <dsp:txXfrm>
        <a:off x="97209" y="243243"/>
        <a:ext cx="7692282" cy="1796922"/>
      </dsp:txXfrm>
    </dsp:sp>
    <dsp:sp modelId="{5653B74D-8B1A-4B96-9088-2B366B2E7520}">
      <dsp:nvSpPr>
        <dsp:cNvPr id="0" name=""/>
        <dsp:cNvSpPr/>
      </dsp:nvSpPr>
      <dsp:spPr>
        <a:xfrm>
          <a:off x="0" y="2137374"/>
          <a:ext cx="7886700" cy="20679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0403" tIns="46990" rIns="263144" bIns="46990" numCol="1" spcCol="1270" anchor="t" anchorCtr="0">
          <a:noAutofit/>
        </a:bodyPr>
        <a:lstStyle/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900" kern="1200" dirty="0">
              <a:latin typeface="Avenir Book" panose="02000503020000020003" pitchFamily="2" charset="0"/>
            </a:rPr>
            <a:t>Challenging or discounting reports of abuse or traumatic events</a:t>
          </a:r>
        </a:p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900" kern="1200" dirty="0">
              <a:latin typeface="Avenir Book" panose="02000503020000020003" pitchFamily="2" charset="0"/>
            </a:rPr>
            <a:t>Minimizing, discrediting, or ignoring child’s response</a:t>
          </a:r>
        </a:p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900" kern="1200" dirty="0">
              <a:latin typeface="Avenir Book" panose="02000503020000020003" pitchFamily="2" charset="0"/>
            </a:rPr>
            <a:t>Failure to provide adequate security and safety</a:t>
          </a:r>
        </a:p>
      </dsp:txBody>
      <dsp:txXfrm>
        <a:off x="0" y="2137374"/>
        <a:ext cx="7886700" cy="206793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6CE840-C225-42A2-B9A6-09E8C077E277}">
      <dsp:nvSpPr>
        <dsp:cNvPr id="0" name=""/>
        <dsp:cNvSpPr/>
      </dsp:nvSpPr>
      <dsp:spPr>
        <a:xfrm>
          <a:off x="0" y="0"/>
          <a:ext cx="6995160" cy="132462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>
              <a:latin typeface="Avenir Book" panose="02000503020000020003" pitchFamily="2" charset="0"/>
            </a:rPr>
            <a:t>What role do you play in managing Re-traumatization?</a:t>
          </a:r>
        </a:p>
      </dsp:txBody>
      <dsp:txXfrm>
        <a:off x="38797" y="38797"/>
        <a:ext cx="5565787" cy="1247030"/>
      </dsp:txXfrm>
    </dsp:sp>
    <dsp:sp modelId="{49942570-281D-4427-BD9D-265ABEBDEA10}">
      <dsp:nvSpPr>
        <dsp:cNvPr id="0" name=""/>
        <dsp:cNvSpPr/>
      </dsp:nvSpPr>
      <dsp:spPr>
        <a:xfrm>
          <a:off x="617219" y="1545394"/>
          <a:ext cx="6995160" cy="132462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>
              <a:latin typeface="Avenir Book" panose="02000503020000020003" pitchFamily="2" charset="0"/>
            </a:rPr>
            <a:t>How can you minimize (or eliminate) Re-traumatization while doing your work?</a:t>
          </a:r>
        </a:p>
      </dsp:txBody>
      <dsp:txXfrm>
        <a:off x="656016" y="1584191"/>
        <a:ext cx="5439340" cy="1247030"/>
      </dsp:txXfrm>
    </dsp:sp>
    <dsp:sp modelId="{7DBE955A-371F-4C90-9831-FCDCA923DC5F}">
      <dsp:nvSpPr>
        <dsp:cNvPr id="0" name=""/>
        <dsp:cNvSpPr/>
      </dsp:nvSpPr>
      <dsp:spPr>
        <a:xfrm>
          <a:off x="1234439" y="3090789"/>
          <a:ext cx="6995160" cy="132462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>
              <a:latin typeface="Avenir Book" panose="02000503020000020003" pitchFamily="2" charset="0"/>
            </a:rPr>
            <a:t>How can you increase awareness of your own impact on a removal?</a:t>
          </a:r>
        </a:p>
      </dsp:txBody>
      <dsp:txXfrm>
        <a:off x="1273236" y="3129586"/>
        <a:ext cx="5439340" cy="1247030"/>
      </dsp:txXfrm>
    </dsp:sp>
    <dsp:sp modelId="{364021D6-61F4-4BCD-B9C3-B56AC20D7534}">
      <dsp:nvSpPr>
        <dsp:cNvPr id="0" name=""/>
        <dsp:cNvSpPr/>
      </dsp:nvSpPr>
      <dsp:spPr>
        <a:xfrm>
          <a:off x="6134154" y="1004506"/>
          <a:ext cx="861005" cy="861005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6327880" y="1004506"/>
        <a:ext cx="473553" cy="647906"/>
      </dsp:txXfrm>
    </dsp:sp>
    <dsp:sp modelId="{6A88A1D7-35F9-4CAA-B316-9B9BD6089F39}">
      <dsp:nvSpPr>
        <dsp:cNvPr id="0" name=""/>
        <dsp:cNvSpPr/>
      </dsp:nvSpPr>
      <dsp:spPr>
        <a:xfrm>
          <a:off x="6751374" y="2541070"/>
          <a:ext cx="861005" cy="861005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6945100" y="2541070"/>
        <a:ext cx="473553" cy="64790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EF5283-9945-4F57-AA80-0C39F46FB6DA}">
      <dsp:nvSpPr>
        <dsp:cNvPr id="0" name=""/>
        <dsp:cNvSpPr/>
      </dsp:nvSpPr>
      <dsp:spPr>
        <a:xfrm>
          <a:off x="0" y="75537"/>
          <a:ext cx="7754938" cy="1216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latin typeface="Avenir Book" panose="02000503020000020003" pitchFamily="2" charset="0"/>
            </a:rPr>
            <a:t>Children’s Reception and Intake Base (CRIB)</a:t>
          </a:r>
        </a:p>
      </dsp:txBody>
      <dsp:txXfrm>
        <a:off x="59399" y="134936"/>
        <a:ext cx="7636140" cy="1098002"/>
      </dsp:txXfrm>
    </dsp:sp>
    <dsp:sp modelId="{2872FAA7-3E44-4635-A496-C808540959CE}">
      <dsp:nvSpPr>
        <dsp:cNvPr id="0" name=""/>
        <dsp:cNvSpPr/>
      </dsp:nvSpPr>
      <dsp:spPr>
        <a:xfrm>
          <a:off x="0" y="1479537"/>
          <a:ext cx="7754938" cy="1216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latin typeface="Avenir Book" panose="02000503020000020003" pitchFamily="2" charset="0"/>
            </a:rPr>
            <a:t>Transitional Trauma Therapist (TTT)</a:t>
          </a:r>
        </a:p>
      </dsp:txBody>
      <dsp:txXfrm>
        <a:off x="59399" y="1538936"/>
        <a:ext cx="7636140" cy="1098002"/>
      </dsp:txXfrm>
    </dsp:sp>
    <dsp:sp modelId="{B7C349A9-EE14-4991-8879-557DF221883B}">
      <dsp:nvSpPr>
        <dsp:cNvPr id="0" name=""/>
        <dsp:cNvSpPr/>
      </dsp:nvSpPr>
      <dsp:spPr>
        <a:xfrm>
          <a:off x="0" y="2696337"/>
          <a:ext cx="7754938" cy="14127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6219" tIns="30480" rIns="170688" bIns="3048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400" kern="1200" dirty="0">
              <a:latin typeface="Avenir Book" panose="02000503020000020003" pitchFamily="2" charset="0"/>
            </a:rPr>
            <a:t>Explaining the removal to the child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400" kern="1200" dirty="0">
              <a:latin typeface="Avenir Book" panose="02000503020000020003" pitchFamily="2" charset="0"/>
            </a:rPr>
            <a:t>Explaining the process and players to come into the child’s life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400" kern="1200" dirty="0">
              <a:latin typeface="Avenir Book" panose="02000503020000020003" pitchFamily="2" charset="0"/>
            </a:rPr>
            <a:t>Promoting, teaching, and activating coping skills</a:t>
          </a:r>
        </a:p>
      </dsp:txBody>
      <dsp:txXfrm>
        <a:off x="0" y="2696337"/>
        <a:ext cx="7754938" cy="1412775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5BCEF4-7F07-4E28-875D-CA96240E65C1}">
      <dsp:nvSpPr>
        <dsp:cNvPr id="0" name=""/>
        <dsp:cNvSpPr/>
      </dsp:nvSpPr>
      <dsp:spPr>
        <a:xfrm>
          <a:off x="0" y="2626263"/>
          <a:ext cx="7886700" cy="172311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Avenir Book" panose="02000503020000020003" pitchFamily="2" charset="0"/>
            </a:rPr>
            <a:t>CRIB services are available to assist CPI during the removal process as a </a:t>
          </a:r>
          <a:r>
            <a:rPr lang="en-US" sz="2400" i="1" kern="1200" dirty="0">
              <a:latin typeface="Avenir Book" panose="02000503020000020003" pitchFamily="2" charset="0"/>
            </a:rPr>
            <a:t>joint response </a:t>
          </a:r>
          <a:r>
            <a:rPr lang="en-US" sz="2400" kern="1200" dirty="0">
              <a:latin typeface="Avenir Book" panose="02000503020000020003" pitchFamily="2" charset="0"/>
            </a:rPr>
            <a:t>in the community (as early as requested by DCF).</a:t>
          </a:r>
          <a:r>
            <a:rPr lang="en-US" sz="2800" kern="1200" dirty="0">
              <a:latin typeface="Avenir Book" panose="02000503020000020003" pitchFamily="2" charset="0"/>
            </a:rPr>
            <a:t>   </a:t>
          </a:r>
        </a:p>
      </dsp:txBody>
      <dsp:txXfrm>
        <a:off x="0" y="2626263"/>
        <a:ext cx="7886700" cy="1723112"/>
      </dsp:txXfrm>
    </dsp:sp>
    <dsp:sp modelId="{2786F6D3-853B-4D9F-B2CC-6A086D39C412}">
      <dsp:nvSpPr>
        <dsp:cNvPr id="0" name=""/>
        <dsp:cNvSpPr/>
      </dsp:nvSpPr>
      <dsp:spPr>
        <a:xfrm rot="10800000">
          <a:off x="0" y="1962"/>
          <a:ext cx="7886700" cy="2650147"/>
        </a:xfrm>
        <a:prstGeom prst="upArrowCallou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Avenir Book" panose="02000503020000020003" pitchFamily="2" charset="0"/>
            </a:rPr>
            <a:t>CRIB locations provide a welcoming, safe, child-friendly, and -focused environment designed to meet a child’s immediate needs and mitigate the trauma of being removed from the home. </a:t>
          </a:r>
        </a:p>
      </dsp:txBody>
      <dsp:txXfrm rot="10800000">
        <a:off x="0" y="1962"/>
        <a:ext cx="7886700" cy="1721986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9A9320-3B4B-4396-BC85-D3C5DEF671D3}">
      <dsp:nvSpPr>
        <dsp:cNvPr id="0" name=""/>
        <dsp:cNvSpPr/>
      </dsp:nvSpPr>
      <dsp:spPr>
        <a:xfrm>
          <a:off x="548934" y="288"/>
          <a:ext cx="1001496" cy="1001496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DDAD569-00AA-481B-9D9C-6B1258FBC716}">
      <dsp:nvSpPr>
        <dsp:cNvPr id="0" name=""/>
        <dsp:cNvSpPr/>
      </dsp:nvSpPr>
      <dsp:spPr>
        <a:xfrm>
          <a:off x="762368" y="213721"/>
          <a:ext cx="574628" cy="57462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A45C3F-24E3-4D2D-91CB-144B3D6F1260}">
      <dsp:nvSpPr>
        <dsp:cNvPr id="0" name=""/>
        <dsp:cNvSpPr/>
      </dsp:nvSpPr>
      <dsp:spPr>
        <a:xfrm>
          <a:off x="228784" y="1313725"/>
          <a:ext cx="1641796" cy="6567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500" kern="1200" dirty="0">
              <a:latin typeface="Avenir Book" panose="02000503020000020003" pitchFamily="2" charset="0"/>
            </a:rPr>
            <a:t>Food </a:t>
          </a:r>
        </a:p>
      </dsp:txBody>
      <dsp:txXfrm>
        <a:off x="228784" y="1313725"/>
        <a:ext cx="1641796" cy="656718"/>
      </dsp:txXfrm>
    </dsp:sp>
    <dsp:sp modelId="{F5850804-0FA9-4E80-B49B-A0CADBDE6E44}">
      <dsp:nvSpPr>
        <dsp:cNvPr id="0" name=""/>
        <dsp:cNvSpPr/>
      </dsp:nvSpPr>
      <dsp:spPr>
        <a:xfrm>
          <a:off x="2478046" y="288"/>
          <a:ext cx="1001496" cy="1001496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EA0FD1-8922-4864-A8C5-8F9562F26EFA}">
      <dsp:nvSpPr>
        <dsp:cNvPr id="0" name=""/>
        <dsp:cNvSpPr/>
      </dsp:nvSpPr>
      <dsp:spPr>
        <a:xfrm>
          <a:off x="2691479" y="213721"/>
          <a:ext cx="574628" cy="57462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D2D9D5-0C0E-49C0-B8EC-AA619EBB9758}">
      <dsp:nvSpPr>
        <dsp:cNvPr id="0" name=""/>
        <dsp:cNvSpPr/>
      </dsp:nvSpPr>
      <dsp:spPr>
        <a:xfrm>
          <a:off x="2157895" y="1313725"/>
          <a:ext cx="1641796" cy="6567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500" kern="1200" dirty="0">
              <a:latin typeface="Avenir Book" panose="02000503020000020003" pitchFamily="2" charset="0"/>
            </a:rPr>
            <a:t>Activities (Toys, Board games, books)</a:t>
          </a:r>
        </a:p>
      </dsp:txBody>
      <dsp:txXfrm>
        <a:off x="2157895" y="1313725"/>
        <a:ext cx="1641796" cy="656718"/>
      </dsp:txXfrm>
    </dsp:sp>
    <dsp:sp modelId="{36FAD5B5-5F4A-4781-B240-129C7E332FCF}">
      <dsp:nvSpPr>
        <dsp:cNvPr id="0" name=""/>
        <dsp:cNvSpPr/>
      </dsp:nvSpPr>
      <dsp:spPr>
        <a:xfrm>
          <a:off x="4407157" y="288"/>
          <a:ext cx="1001496" cy="1001496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960A5D-DD06-4380-AF66-0DB4DB17A498}">
      <dsp:nvSpPr>
        <dsp:cNvPr id="0" name=""/>
        <dsp:cNvSpPr/>
      </dsp:nvSpPr>
      <dsp:spPr>
        <a:xfrm>
          <a:off x="4620591" y="213721"/>
          <a:ext cx="574628" cy="57462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A78DE2-67FC-4711-95D9-03FD961D5591}">
      <dsp:nvSpPr>
        <dsp:cNvPr id="0" name=""/>
        <dsp:cNvSpPr/>
      </dsp:nvSpPr>
      <dsp:spPr>
        <a:xfrm>
          <a:off x="4087007" y="1313725"/>
          <a:ext cx="1641796" cy="6567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500" kern="1200" dirty="0">
              <a:latin typeface="Avenir Book" panose="02000503020000020003" pitchFamily="2" charset="0"/>
            </a:rPr>
            <a:t>Television</a:t>
          </a:r>
        </a:p>
      </dsp:txBody>
      <dsp:txXfrm>
        <a:off x="4087007" y="1313725"/>
        <a:ext cx="1641796" cy="656718"/>
      </dsp:txXfrm>
    </dsp:sp>
    <dsp:sp modelId="{501FC9A5-AEB2-4369-A492-B791C2966E38}">
      <dsp:nvSpPr>
        <dsp:cNvPr id="0" name=""/>
        <dsp:cNvSpPr/>
      </dsp:nvSpPr>
      <dsp:spPr>
        <a:xfrm>
          <a:off x="6336268" y="288"/>
          <a:ext cx="1001496" cy="1001496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76DB722-6E86-4ED5-81AE-3199DF802D11}">
      <dsp:nvSpPr>
        <dsp:cNvPr id="0" name=""/>
        <dsp:cNvSpPr/>
      </dsp:nvSpPr>
      <dsp:spPr>
        <a:xfrm>
          <a:off x="6549702" y="213721"/>
          <a:ext cx="574628" cy="574628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226621-FC62-445C-8D87-1218772C837B}">
      <dsp:nvSpPr>
        <dsp:cNvPr id="0" name=""/>
        <dsp:cNvSpPr/>
      </dsp:nvSpPr>
      <dsp:spPr>
        <a:xfrm>
          <a:off x="6016118" y="1313725"/>
          <a:ext cx="1641796" cy="6567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500" kern="1200" dirty="0">
              <a:latin typeface="Avenir Book" panose="02000503020000020003" pitchFamily="2" charset="0"/>
            </a:rPr>
            <a:t>Beds</a:t>
          </a:r>
        </a:p>
      </dsp:txBody>
      <dsp:txXfrm>
        <a:off x="6016118" y="1313725"/>
        <a:ext cx="1641796" cy="656718"/>
      </dsp:txXfrm>
    </dsp:sp>
    <dsp:sp modelId="{11F7D443-A720-4822-917D-F6DE5C7CE1C4}">
      <dsp:nvSpPr>
        <dsp:cNvPr id="0" name=""/>
        <dsp:cNvSpPr/>
      </dsp:nvSpPr>
      <dsp:spPr>
        <a:xfrm>
          <a:off x="1513490" y="2380893"/>
          <a:ext cx="1001496" cy="1001496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0DA9622-2D3A-4019-8EF1-51FF1148C8F3}">
      <dsp:nvSpPr>
        <dsp:cNvPr id="0" name=""/>
        <dsp:cNvSpPr/>
      </dsp:nvSpPr>
      <dsp:spPr>
        <a:xfrm>
          <a:off x="1726924" y="2594327"/>
          <a:ext cx="574628" cy="574628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CD3F6D-7A7F-4335-B479-498805A946BD}">
      <dsp:nvSpPr>
        <dsp:cNvPr id="0" name=""/>
        <dsp:cNvSpPr/>
      </dsp:nvSpPr>
      <dsp:spPr>
        <a:xfrm>
          <a:off x="1193340" y="3694331"/>
          <a:ext cx="1641796" cy="6567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500" kern="1200" dirty="0">
              <a:latin typeface="Avenir Book" panose="02000503020000020003" pitchFamily="2" charset="0"/>
            </a:rPr>
            <a:t>Recreation Area </a:t>
          </a:r>
        </a:p>
      </dsp:txBody>
      <dsp:txXfrm>
        <a:off x="1193340" y="3694331"/>
        <a:ext cx="1641796" cy="656718"/>
      </dsp:txXfrm>
    </dsp:sp>
    <dsp:sp modelId="{1FA8A213-ECA9-40CE-B139-B98B99A67B65}">
      <dsp:nvSpPr>
        <dsp:cNvPr id="0" name=""/>
        <dsp:cNvSpPr/>
      </dsp:nvSpPr>
      <dsp:spPr>
        <a:xfrm>
          <a:off x="3442601" y="2380893"/>
          <a:ext cx="1001496" cy="1001496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F52AFB8-E8D2-4482-A71F-05FB80236F57}">
      <dsp:nvSpPr>
        <dsp:cNvPr id="0" name=""/>
        <dsp:cNvSpPr/>
      </dsp:nvSpPr>
      <dsp:spPr>
        <a:xfrm>
          <a:off x="3656035" y="2594327"/>
          <a:ext cx="574628" cy="574628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E4FD04-1F87-4568-B8BD-823FEA7EF53D}">
      <dsp:nvSpPr>
        <dsp:cNvPr id="0" name=""/>
        <dsp:cNvSpPr/>
      </dsp:nvSpPr>
      <dsp:spPr>
        <a:xfrm>
          <a:off x="3122451" y="3694331"/>
          <a:ext cx="1641796" cy="6567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500" kern="1200" dirty="0">
              <a:latin typeface="Avenir Book" panose="02000503020000020003" pitchFamily="2" charset="0"/>
            </a:rPr>
            <a:t>Showers</a:t>
          </a:r>
        </a:p>
      </dsp:txBody>
      <dsp:txXfrm>
        <a:off x="3122451" y="3694331"/>
        <a:ext cx="1641796" cy="656718"/>
      </dsp:txXfrm>
    </dsp:sp>
    <dsp:sp modelId="{7AFCBDB1-C1DA-4527-8305-33A7ACD3D6FD}">
      <dsp:nvSpPr>
        <dsp:cNvPr id="0" name=""/>
        <dsp:cNvSpPr/>
      </dsp:nvSpPr>
      <dsp:spPr>
        <a:xfrm>
          <a:off x="5371713" y="2380893"/>
          <a:ext cx="1001496" cy="1001496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B836160-2D5A-435A-A3B3-28F3C067E078}">
      <dsp:nvSpPr>
        <dsp:cNvPr id="0" name=""/>
        <dsp:cNvSpPr/>
      </dsp:nvSpPr>
      <dsp:spPr>
        <a:xfrm>
          <a:off x="5585146" y="2594327"/>
          <a:ext cx="574628" cy="574628"/>
        </a:xfrm>
        <a:prstGeom prst="rect">
          <a:avLst/>
        </a:prstGeom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87FDFD0-DE95-41D6-8207-2BFAFE751130}">
      <dsp:nvSpPr>
        <dsp:cNvPr id="0" name=""/>
        <dsp:cNvSpPr/>
      </dsp:nvSpPr>
      <dsp:spPr>
        <a:xfrm>
          <a:off x="5051562" y="3694331"/>
          <a:ext cx="1641796" cy="6567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500" kern="1200" dirty="0">
              <a:latin typeface="Avenir Book" panose="02000503020000020003" pitchFamily="2" charset="0"/>
            </a:rPr>
            <a:t>Support Staff</a:t>
          </a:r>
        </a:p>
      </dsp:txBody>
      <dsp:txXfrm>
        <a:off x="5051562" y="3694331"/>
        <a:ext cx="1641796" cy="656718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964B6A-DD41-4D09-B1B4-C65B4FCE4DB7}">
      <dsp:nvSpPr>
        <dsp:cNvPr id="0" name=""/>
        <dsp:cNvSpPr/>
      </dsp:nvSpPr>
      <dsp:spPr>
        <a:xfrm>
          <a:off x="4811" y="592783"/>
          <a:ext cx="3659270" cy="204017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18DE86-D890-4623-BFD4-475B6F9CBB37}">
      <dsp:nvSpPr>
        <dsp:cNvPr id="0" name=""/>
        <dsp:cNvSpPr/>
      </dsp:nvSpPr>
      <dsp:spPr>
        <a:xfrm>
          <a:off x="343263" y="914313"/>
          <a:ext cx="3659270" cy="204017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tx1"/>
              </a:solidFill>
              <a:latin typeface="Avenir Book" panose="02000503020000020003" pitchFamily="2" charset="0"/>
            </a:rPr>
            <a:t>Transitional Trauma Therapist (TTT)- CRIB clinicians engage children and families during removal and provide brief therapeutic support as a child is displaced.</a:t>
          </a:r>
        </a:p>
      </dsp:txBody>
      <dsp:txXfrm>
        <a:off x="403018" y="974068"/>
        <a:ext cx="3539760" cy="1920662"/>
      </dsp:txXfrm>
    </dsp:sp>
    <dsp:sp modelId="{AC7F5D01-6234-46E1-9AA0-47834EECD76F}">
      <dsp:nvSpPr>
        <dsp:cNvPr id="0" name=""/>
        <dsp:cNvSpPr/>
      </dsp:nvSpPr>
      <dsp:spPr>
        <a:xfrm>
          <a:off x="4340986" y="592783"/>
          <a:ext cx="3831099" cy="193425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AD7CD6-B861-4D86-B6CF-6BD79CCFBBB8}">
      <dsp:nvSpPr>
        <dsp:cNvPr id="0" name=""/>
        <dsp:cNvSpPr/>
      </dsp:nvSpPr>
      <dsp:spPr>
        <a:xfrm>
          <a:off x="4679438" y="914313"/>
          <a:ext cx="3831099" cy="193425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Avenir Book" panose="02000503020000020003" pitchFamily="2" charset="0"/>
            </a:rPr>
            <a:t>Behavioral Health Technician (BHT)- Support staff that address the child’s immediate basic needs from hygiene to nutrition while providing comfort and security.</a:t>
          </a:r>
        </a:p>
      </dsp:txBody>
      <dsp:txXfrm>
        <a:off x="4736090" y="970965"/>
        <a:ext cx="3717795" cy="1820948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ED820E-AFC8-48AF-B500-39ECD25741BB}">
      <dsp:nvSpPr>
        <dsp:cNvPr id="0" name=""/>
        <dsp:cNvSpPr/>
      </dsp:nvSpPr>
      <dsp:spPr>
        <a:xfrm>
          <a:off x="992386" y="1274"/>
          <a:ext cx="1553138" cy="776569"/>
        </a:xfrm>
        <a:prstGeom prst="roundRect">
          <a:avLst>
            <a:gd name="adj" fmla="val 10000"/>
          </a:avLst>
        </a:prstGeom>
        <a:solidFill>
          <a:srgbClr val="0070C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Transitional Trauma Therapist </a:t>
          </a:r>
        </a:p>
      </dsp:txBody>
      <dsp:txXfrm>
        <a:off x="1015131" y="24019"/>
        <a:ext cx="1507648" cy="731079"/>
      </dsp:txXfrm>
    </dsp:sp>
    <dsp:sp modelId="{5BEAA4A7-33D7-47F9-A350-620F6A7BA880}">
      <dsp:nvSpPr>
        <dsp:cNvPr id="0" name=""/>
        <dsp:cNvSpPr/>
      </dsp:nvSpPr>
      <dsp:spPr>
        <a:xfrm>
          <a:off x="992386" y="894329"/>
          <a:ext cx="1553138" cy="776569"/>
        </a:xfrm>
        <a:prstGeom prst="roundRect">
          <a:avLst>
            <a:gd name="adj" fmla="val 10000"/>
          </a:avLst>
        </a:prstGeom>
        <a:solidFill>
          <a:srgbClr val="0070C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Master’s Level Clinician</a:t>
          </a:r>
        </a:p>
      </dsp:txBody>
      <dsp:txXfrm>
        <a:off x="1015131" y="917074"/>
        <a:ext cx="1507648" cy="731079"/>
      </dsp:txXfrm>
    </dsp:sp>
    <dsp:sp modelId="{D0B71FA6-8212-46DF-988C-DD4D1D00E1DA}">
      <dsp:nvSpPr>
        <dsp:cNvPr id="0" name=""/>
        <dsp:cNvSpPr/>
      </dsp:nvSpPr>
      <dsp:spPr>
        <a:xfrm>
          <a:off x="992386" y="1787384"/>
          <a:ext cx="1553138" cy="776569"/>
        </a:xfrm>
        <a:prstGeom prst="roundRect">
          <a:avLst>
            <a:gd name="adj" fmla="val 10000"/>
          </a:avLst>
        </a:prstGeom>
        <a:solidFill>
          <a:srgbClr val="0070C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Provide Clinical Services: </a:t>
          </a:r>
        </a:p>
      </dsp:txBody>
      <dsp:txXfrm>
        <a:off x="1015131" y="1810129"/>
        <a:ext cx="1507648" cy="731079"/>
      </dsp:txXfrm>
    </dsp:sp>
    <dsp:sp modelId="{46D885D7-39A4-4EF6-BF44-9F9817350308}">
      <dsp:nvSpPr>
        <dsp:cNvPr id="0" name=""/>
        <dsp:cNvSpPr/>
      </dsp:nvSpPr>
      <dsp:spPr>
        <a:xfrm>
          <a:off x="2545525" y="2159606"/>
          <a:ext cx="621255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621255" y="16062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840621" y="2160137"/>
        <a:ext cx="31062" cy="31062"/>
      </dsp:txXfrm>
    </dsp:sp>
    <dsp:sp modelId="{EE556599-087B-4DCF-AB8D-5412E42E3C22}">
      <dsp:nvSpPr>
        <dsp:cNvPr id="0" name=""/>
        <dsp:cNvSpPr/>
      </dsp:nvSpPr>
      <dsp:spPr>
        <a:xfrm>
          <a:off x="3166780" y="1787384"/>
          <a:ext cx="1553138" cy="776569"/>
        </a:xfrm>
        <a:prstGeom prst="roundRect">
          <a:avLst>
            <a:gd name="adj" fmla="val 10000"/>
          </a:avLst>
        </a:prstGeom>
        <a:solidFill>
          <a:srgbClr val="0070C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Interventions to children and/or caregivers to mitigate the trauma of removals </a:t>
          </a:r>
        </a:p>
      </dsp:txBody>
      <dsp:txXfrm>
        <a:off x="3189525" y="1810129"/>
        <a:ext cx="1507648" cy="731079"/>
      </dsp:txXfrm>
    </dsp:sp>
    <dsp:sp modelId="{B14F5718-694C-446B-897E-A37EB6EC8E25}">
      <dsp:nvSpPr>
        <dsp:cNvPr id="0" name=""/>
        <dsp:cNvSpPr/>
      </dsp:nvSpPr>
      <dsp:spPr>
        <a:xfrm rot="19457599">
          <a:off x="4648007" y="1936343"/>
          <a:ext cx="765078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765078" y="16062"/>
              </a:lnTo>
            </a:path>
          </a:pathLst>
        </a:custGeom>
        <a:noFill/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011420" y="1933278"/>
        <a:ext cx="38253" cy="38253"/>
      </dsp:txXfrm>
    </dsp:sp>
    <dsp:sp modelId="{CD1CB16E-1917-4E6F-B49C-C89388EEACDF}">
      <dsp:nvSpPr>
        <dsp:cNvPr id="0" name=""/>
        <dsp:cNvSpPr/>
      </dsp:nvSpPr>
      <dsp:spPr>
        <a:xfrm>
          <a:off x="5341174" y="1340856"/>
          <a:ext cx="1553138" cy="776569"/>
        </a:xfrm>
        <a:prstGeom prst="roundRect">
          <a:avLst>
            <a:gd name="adj" fmla="val 10000"/>
          </a:avLst>
        </a:prstGeom>
        <a:solidFill>
          <a:srgbClr val="0070C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De-escalation and crisis stabilization</a:t>
          </a:r>
        </a:p>
      </dsp:txBody>
      <dsp:txXfrm>
        <a:off x="5363919" y="1363601"/>
        <a:ext cx="1507648" cy="731079"/>
      </dsp:txXfrm>
    </dsp:sp>
    <dsp:sp modelId="{E47D59B3-BD64-44A8-A9EB-CACCE6C89B3E}">
      <dsp:nvSpPr>
        <dsp:cNvPr id="0" name=""/>
        <dsp:cNvSpPr/>
      </dsp:nvSpPr>
      <dsp:spPr>
        <a:xfrm rot="2142401">
          <a:off x="4648007" y="2382870"/>
          <a:ext cx="765078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765078" y="16062"/>
              </a:lnTo>
            </a:path>
          </a:pathLst>
        </a:custGeom>
        <a:noFill/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011420" y="2379805"/>
        <a:ext cx="38253" cy="38253"/>
      </dsp:txXfrm>
    </dsp:sp>
    <dsp:sp modelId="{B5BD59C2-D1A4-4B2D-A862-B5829727B0D5}">
      <dsp:nvSpPr>
        <dsp:cNvPr id="0" name=""/>
        <dsp:cNvSpPr/>
      </dsp:nvSpPr>
      <dsp:spPr>
        <a:xfrm>
          <a:off x="5341174" y="2233911"/>
          <a:ext cx="1553138" cy="776569"/>
        </a:xfrm>
        <a:prstGeom prst="roundRect">
          <a:avLst>
            <a:gd name="adj" fmla="val 10000"/>
          </a:avLst>
        </a:prstGeom>
        <a:solidFill>
          <a:srgbClr val="0070C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Psychoeducation and brief therapeutic support</a:t>
          </a:r>
        </a:p>
      </dsp:txBody>
      <dsp:txXfrm>
        <a:off x="5363919" y="2256656"/>
        <a:ext cx="1507648" cy="731079"/>
      </dsp:txXfrm>
    </dsp:sp>
    <dsp:sp modelId="{96932070-492F-49B1-A47D-69DB32C85246}">
      <dsp:nvSpPr>
        <dsp:cNvPr id="0" name=""/>
        <dsp:cNvSpPr/>
      </dsp:nvSpPr>
      <dsp:spPr>
        <a:xfrm>
          <a:off x="992386" y="3126966"/>
          <a:ext cx="1553138" cy="776569"/>
        </a:xfrm>
        <a:prstGeom prst="roundRect">
          <a:avLst>
            <a:gd name="adj" fmla="val 10000"/>
          </a:avLst>
        </a:prstGeom>
        <a:solidFill>
          <a:srgbClr val="0070C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Provide Support</a:t>
          </a:r>
        </a:p>
      </dsp:txBody>
      <dsp:txXfrm>
        <a:off x="1015131" y="3149711"/>
        <a:ext cx="1507648" cy="731079"/>
      </dsp:txXfrm>
    </dsp:sp>
    <dsp:sp modelId="{D0AEEE47-8541-48E8-B67C-08AAD975E41C}">
      <dsp:nvSpPr>
        <dsp:cNvPr id="0" name=""/>
        <dsp:cNvSpPr/>
      </dsp:nvSpPr>
      <dsp:spPr>
        <a:xfrm rot="19457599">
          <a:off x="2473613" y="3275925"/>
          <a:ext cx="765078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765078" y="16062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837025" y="3272860"/>
        <a:ext cx="38253" cy="38253"/>
      </dsp:txXfrm>
    </dsp:sp>
    <dsp:sp modelId="{1EB7519F-D8F8-47DA-A6B6-4AC23D243AF9}">
      <dsp:nvSpPr>
        <dsp:cNvPr id="0" name=""/>
        <dsp:cNvSpPr/>
      </dsp:nvSpPr>
      <dsp:spPr>
        <a:xfrm>
          <a:off x="3166780" y="2680439"/>
          <a:ext cx="1553138" cy="776569"/>
        </a:xfrm>
        <a:prstGeom prst="roundRect">
          <a:avLst>
            <a:gd name="adj" fmla="val 10000"/>
          </a:avLst>
        </a:prstGeom>
        <a:solidFill>
          <a:srgbClr val="0070C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Brief Useful Resources &amp; Supportive Talks (BURST)</a:t>
          </a:r>
        </a:p>
      </dsp:txBody>
      <dsp:txXfrm>
        <a:off x="3189525" y="2703184"/>
        <a:ext cx="1507648" cy="731079"/>
      </dsp:txXfrm>
    </dsp:sp>
    <dsp:sp modelId="{8BED7AC5-E1FD-449D-A676-2C4E13843F54}">
      <dsp:nvSpPr>
        <dsp:cNvPr id="0" name=""/>
        <dsp:cNvSpPr/>
      </dsp:nvSpPr>
      <dsp:spPr>
        <a:xfrm rot="2142401">
          <a:off x="2473613" y="3722452"/>
          <a:ext cx="765078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765078" y="16062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837025" y="3719387"/>
        <a:ext cx="38253" cy="38253"/>
      </dsp:txXfrm>
    </dsp:sp>
    <dsp:sp modelId="{632152F6-B922-4D44-83D8-FB7BECF33455}">
      <dsp:nvSpPr>
        <dsp:cNvPr id="0" name=""/>
        <dsp:cNvSpPr/>
      </dsp:nvSpPr>
      <dsp:spPr>
        <a:xfrm>
          <a:off x="3166780" y="3573493"/>
          <a:ext cx="1553138" cy="776569"/>
        </a:xfrm>
        <a:prstGeom prst="roundRect">
          <a:avLst>
            <a:gd name="adj" fmla="val 10000"/>
          </a:avLst>
        </a:prstGeom>
        <a:solidFill>
          <a:srgbClr val="0070C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Critical Incident Debriefing</a:t>
          </a:r>
        </a:p>
      </dsp:txBody>
      <dsp:txXfrm>
        <a:off x="3189525" y="3596238"/>
        <a:ext cx="1507648" cy="731079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80714F-8C66-416B-8476-FEAB0A205C0C}">
      <dsp:nvSpPr>
        <dsp:cNvPr id="0" name=""/>
        <dsp:cNvSpPr/>
      </dsp:nvSpPr>
      <dsp:spPr>
        <a:xfrm>
          <a:off x="2280144" y="1185451"/>
          <a:ext cx="49285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92856" y="4572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513486" y="1228553"/>
        <a:ext cx="26172" cy="5234"/>
      </dsp:txXfrm>
    </dsp:sp>
    <dsp:sp modelId="{E9BF25F1-9863-4981-8632-076CAD37DC8E}">
      <dsp:nvSpPr>
        <dsp:cNvPr id="0" name=""/>
        <dsp:cNvSpPr/>
      </dsp:nvSpPr>
      <dsp:spPr>
        <a:xfrm>
          <a:off x="6045" y="548401"/>
          <a:ext cx="2275898" cy="1365538"/>
        </a:xfrm>
        <a:prstGeom prst="rect">
          <a:avLst/>
        </a:prstGeom>
        <a:solidFill>
          <a:srgbClr val="0070C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1521" tIns="117061" rIns="111521" bIns="117061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Avenir Book" panose="02000503020000020003" pitchFamily="2" charset="0"/>
            </a:rPr>
            <a:t>Team Approach (TTT / BHT)</a:t>
          </a:r>
        </a:p>
      </dsp:txBody>
      <dsp:txXfrm>
        <a:off x="6045" y="548401"/>
        <a:ext cx="2275898" cy="1365538"/>
      </dsp:txXfrm>
    </dsp:sp>
    <dsp:sp modelId="{F22293EF-6C26-49BF-9270-57416BEE796B}">
      <dsp:nvSpPr>
        <dsp:cNvPr id="0" name=""/>
        <dsp:cNvSpPr/>
      </dsp:nvSpPr>
      <dsp:spPr>
        <a:xfrm>
          <a:off x="5079499" y="1185451"/>
          <a:ext cx="49285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92856" y="4572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312841" y="1228553"/>
        <a:ext cx="26172" cy="5234"/>
      </dsp:txXfrm>
    </dsp:sp>
    <dsp:sp modelId="{CCDA523A-6AF2-4E90-A61B-34B9C413F33E}">
      <dsp:nvSpPr>
        <dsp:cNvPr id="0" name=""/>
        <dsp:cNvSpPr/>
      </dsp:nvSpPr>
      <dsp:spPr>
        <a:xfrm>
          <a:off x="2805400" y="548401"/>
          <a:ext cx="2275898" cy="1365538"/>
        </a:xfrm>
        <a:prstGeom prst="rect">
          <a:avLst/>
        </a:prstGeom>
        <a:solidFill>
          <a:srgbClr val="0070C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1521" tIns="117061" rIns="111521" bIns="117061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Avenir Book" panose="02000503020000020003" pitchFamily="2" charset="0"/>
            </a:rPr>
            <a:t>Immediate Engagement</a:t>
          </a:r>
        </a:p>
      </dsp:txBody>
      <dsp:txXfrm>
        <a:off x="2805400" y="548401"/>
        <a:ext cx="2275898" cy="1365538"/>
      </dsp:txXfrm>
    </dsp:sp>
    <dsp:sp modelId="{1C98DA1D-CD29-42E5-863E-E38140368B8D}">
      <dsp:nvSpPr>
        <dsp:cNvPr id="0" name=""/>
        <dsp:cNvSpPr/>
      </dsp:nvSpPr>
      <dsp:spPr>
        <a:xfrm>
          <a:off x="1143995" y="1912140"/>
          <a:ext cx="5598709" cy="492856"/>
        </a:xfrm>
        <a:custGeom>
          <a:avLst/>
          <a:gdLst/>
          <a:ahLst/>
          <a:cxnLst/>
          <a:rect l="0" t="0" r="0" b="0"/>
          <a:pathLst>
            <a:path>
              <a:moveTo>
                <a:pt x="5598709" y="0"/>
              </a:moveTo>
              <a:lnTo>
                <a:pt x="5598709" y="263528"/>
              </a:lnTo>
              <a:lnTo>
                <a:pt x="0" y="263528"/>
              </a:lnTo>
              <a:lnTo>
                <a:pt x="0" y="492856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802771" y="2155951"/>
        <a:ext cx="281156" cy="5234"/>
      </dsp:txXfrm>
    </dsp:sp>
    <dsp:sp modelId="{11CEF4EB-0868-48DE-BBB6-53B052DEE1E3}">
      <dsp:nvSpPr>
        <dsp:cNvPr id="0" name=""/>
        <dsp:cNvSpPr/>
      </dsp:nvSpPr>
      <dsp:spPr>
        <a:xfrm>
          <a:off x="5604755" y="548401"/>
          <a:ext cx="2275898" cy="1365538"/>
        </a:xfrm>
        <a:prstGeom prst="rect">
          <a:avLst/>
        </a:prstGeom>
        <a:solidFill>
          <a:srgbClr val="0070C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1521" tIns="117061" rIns="111521" bIns="117061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Avenir Book" panose="02000503020000020003" pitchFamily="2" charset="0"/>
            </a:rPr>
            <a:t>Screening Triage / Recommendations</a:t>
          </a:r>
        </a:p>
      </dsp:txBody>
      <dsp:txXfrm>
        <a:off x="5604755" y="548401"/>
        <a:ext cx="2275898" cy="1365538"/>
      </dsp:txXfrm>
    </dsp:sp>
    <dsp:sp modelId="{F6F5AC99-12A4-465F-BDC7-8CE235EC10F9}">
      <dsp:nvSpPr>
        <dsp:cNvPr id="0" name=""/>
        <dsp:cNvSpPr/>
      </dsp:nvSpPr>
      <dsp:spPr>
        <a:xfrm>
          <a:off x="2280144" y="3074446"/>
          <a:ext cx="49285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92856" y="4572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513486" y="3117549"/>
        <a:ext cx="26172" cy="5234"/>
      </dsp:txXfrm>
    </dsp:sp>
    <dsp:sp modelId="{5AFAF335-57FE-40EB-ACE7-82DD044F2E50}">
      <dsp:nvSpPr>
        <dsp:cNvPr id="0" name=""/>
        <dsp:cNvSpPr/>
      </dsp:nvSpPr>
      <dsp:spPr>
        <a:xfrm>
          <a:off x="6045" y="2437397"/>
          <a:ext cx="2275898" cy="1365538"/>
        </a:xfrm>
        <a:prstGeom prst="rect">
          <a:avLst/>
        </a:prstGeom>
        <a:solidFill>
          <a:srgbClr val="0070C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1521" tIns="117061" rIns="111521" bIns="117061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Avenir Book" panose="02000503020000020003" pitchFamily="2" charset="0"/>
            </a:rPr>
            <a:t>Comfort Calls for Biological Parent </a:t>
          </a:r>
        </a:p>
      </dsp:txBody>
      <dsp:txXfrm>
        <a:off x="6045" y="2437397"/>
        <a:ext cx="2275898" cy="1365538"/>
      </dsp:txXfrm>
    </dsp:sp>
    <dsp:sp modelId="{CEC781D1-3962-4A3D-B084-42E7F1821665}">
      <dsp:nvSpPr>
        <dsp:cNvPr id="0" name=""/>
        <dsp:cNvSpPr/>
      </dsp:nvSpPr>
      <dsp:spPr>
        <a:xfrm>
          <a:off x="5079499" y="3074446"/>
          <a:ext cx="49285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92856" y="4572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312841" y="3117549"/>
        <a:ext cx="26172" cy="5234"/>
      </dsp:txXfrm>
    </dsp:sp>
    <dsp:sp modelId="{D30966C3-601F-4E13-BF06-2D03CD082CAC}">
      <dsp:nvSpPr>
        <dsp:cNvPr id="0" name=""/>
        <dsp:cNvSpPr/>
      </dsp:nvSpPr>
      <dsp:spPr>
        <a:xfrm>
          <a:off x="2805400" y="2437397"/>
          <a:ext cx="2275898" cy="1365538"/>
        </a:xfrm>
        <a:prstGeom prst="rect">
          <a:avLst/>
        </a:prstGeom>
        <a:solidFill>
          <a:srgbClr val="0070C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1521" tIns="117061" rIns="111521" bIns="117061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Avenir Book" panose="02000503020000020003" pitchFamily="2" charset="0"/>
            </a:rPr>
            <a:t>Placement Planning Call for Licensed Foster Parent</a:t>
          </a:r>
        </a:p>
      </dsp:txBody>
      <dsp:txXfrm>
        <a:off x="2805400" y="2437397"/>
        <a:ext cx="2275898" cy="1365538"/>
      </dsp:txXfrm>
    </dsp:sp>
    <dsp:sp modelId="{C35BC9AD-9EF0-4D8E-B05B-A01A3CFEEC1C}">
      <dsp:nvSpPr>
        <dsp:cNvPr id="0" name=""/>
        <dsp:cNvSpPr/>
      </dsp:nvSpPr>
      <dsp:spPr>
        <a:xfrm>
          <a:off x="5604755" y="2437397"/>
          <a:ext cx="2275898" cy="1365538"/>
        </a:xfrm>
        <a:prstGeom prst="rect">
          <a:avLst/>
        </a:prstGeom>
        <a:solidFill>
          <a:srgbClr val="0070C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1521" tIns="117061" rIns="111521" bIns="117061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Avenir Book" panose="02000503020000020003" pitchFamily="2" charset="0"/>
            </a:rPr>
            <a:t>Telephonic Supportive Services for Relative/Non-relative </a:t>
          </a:r>
        </a:p>
      </dsp:txBody>
      <dsp:txXfrm>
        <a:off x="5604755" y="2437397"/>
        <a:ext cx="2275898" cy="1365538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17DE1F-D655-4D42-8C44-60566EEE7EC9}">
      <dsp:nvSpPr>
        <dsp:cNvPr id="0" name=""/>
        <dsp:cNvSpPr/>
      </dsp:nvSpPr>
      <dsp:spPr>
        <a:xfrm>
          <a:off x="0" y="544418"/>
          <a:ext cx="7886700" cy="11875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12096" tIns="604012" rIns="612096" bIns="206248" numCol="1" spcCol="1270" anchor="t" anchorCtr="0">
          <a:noAutofit/>
        </a:bodyPr>
        <a:lstStyle/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900" kern="1200" dirty="0">
              <a:latin typeface="Avenir Book" panose="02000503020000020003" pitchFamily="2" charset="0"/>
            </a:rPr>
            <a:t>While child is awaiting therapeutic services</a:t>
          </a:r>
        </a:p>
      </dsp:txBody>
      <dsp:txXfrm>
        <a:off x="0" y="544418"/>
        <a:ext cx="7886700" cy="1187550"/>
      </dsp:txXfrm>
    </dsp:sp>
    <dsp:sp modelId="{1BFBEFCB-428E-4F6D-AA0F-733723460DC9}">
      <dsp:nvSpPr>
        <dsp:cNvPr id="0" name=""/>
        <dsp:cNvSpPr/>
      </dsp:nvSpPr>
      <dsp:spPr>
        <a:xfrm>
          <a:off x="394335" y="116378"/>
          <a:ext cx="5520690" cy="856080"/>
        </a:xfrm>
        <a:prstGeom prst="roundRect">
          <a:avLst/>
        </a:prstGeom>
        <a:solidFill>
          <a:srgbClr val="0070C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8669" tIns="0" rIns="208669" bIns="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>
              <a:latin typeface="Avenir Book" panose="02000503020000020003" pitchFamily="2" charset="0"/>
            </a:rPr>
            <a:t>Overlay services</a:t>
          </a:r>
        </a:p>
      </dsp:txBody>
      <dsp:txXfrm>
        <a:off x="436125" y="158168"/>
        <a:ext cx="5437110" cy="772500"/>
      </dsp:txXfrm>
    </dsp:sp>
    <dsp:sp modelId="{947BDC58-9FA4-414E-A24C-CC750B034EB2}">
      <dsp:nvSpPr>
        <dsp:cNvPr id="0" name=""/>
        <dsp:cNvSpPr/>
      </dsp:nvSpPr>
      <dsp:spPr>
        <a:xfrm>
          <a:off x="0" y="2316609"/>
          <a:ext cx="7886700" cy="19183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12096" tIns="604012" rIns="612096" bIns="206248" numCol="1" spcCol="1270" anchor="t" anchorCtr="0">
          <a:noAutofit/>
        </a:bodyPr>
        <a:lstStyle/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900" kern="1200" dirty="0">
              <a:latin typeface="Avenir Book" panose="02000503020000020003" pitchFamily="2" charset="0"/>
            </a:rPr>
            <a:t>Assisting investigators and/or case managers in announcing difficult news, de-escalating, and other types of transitions.</a:t>
          </a:r>
        </a:p>
      </dsp:txBody>
      <dsp:txXfrm>
        <a:off x="0" y="2316609"/>
        <a:ext cx="7886700" cy="1918350"/>
      </dsp:txXfrm>
    </dsp:sp>
    <dsp:sp modelId="{DF647E60-7E3C-431F-A2F2-6ECDB500D31B}">
      <dsp:nvSpPr>
        <dsp:cNvPr id="0" name=""/>
        <dsp:cNvSpPr/>
      </dsp:nvSpPr>
      <dsp:spPr>
        <a:xfrm>
          <a:off x="394335" y="1888569"/>
          <a:ext cx="5520690" cy="856080"/>
        </a:xfrm>
        <a:prstGeom prst="roundRect">
          <a:avLst/>
        </a:prstGeom>
        <a:solidFill>
          <a:srgbClr val="0070C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8669" tIns="0" rIns="208669" bIns="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>
              <a:latin typeface="Avenir Book" panose="02000503020000020003" pitchFamily="2" charset="0"/>
            </a:rPr>
            <a:t>Special circumstances</a:t>
          </a:r>
        </a:p>
      </dsp:txBody>
      <dsp:txXfrm>
        <a:off x="436125" y="1930359"/>
        <a:ext cx="5437110" cy="772500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BDA2F4-51AF-4271-A0F9-87D5C2B08585}">
      <dsp:nvSpPr>
        <dsp:cNvPr id="0" name=""/>
        <dsp:cNvSpPr/>
      </dsp:nvSpPr>
      <dsp:spPr>
        <a:xfrm>
          <a:off x="2280144" y="1185451"/>
          <a:ext cx="49285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92856" y="45720"/>
              </a:lnTo>
            </a:path>
          </a:pathLst>
        </a:custGeom>
        <a:noFill/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513486" y="1228553"/>
        <a:ext cx="26172" cy="5234"/>
      </dsp:txXfrm>
    </dsp:sp>
    <dsp:sp modelId="{B49165F6-F08D-4207-82DD-F0B13BFC7788}">
      <dsp:nvSpPr>
        <dsp:cNvPr id="0" name=""/>
        <dsp:cNvSpPr/>
      </dsp:nvSpPr>
      <dsp:spPr>
        <a:xfrm>
          <a:off x="6045" y="548401"/>
          <a:ext cx="2275898" cy="1365538"/>
        </a:xfrm>
        <a:prstGeom prst="rect">
          <a:avLst/>
        </a:prstGeom>
        <a:solidFill>
          <a:srgbClr val="0070C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1521" tIns="117061" rIns="111521" bIns="117061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latin typeface="Avenir Book" panose="02000503020000020003" pitchFamily="2" charset="0"/>
            </a:rPr>
            <a:t>Behavior Health Technician</a:t>
          </a:r>
        </a:p>
      </dsp:txBody>
      <dsp:txXfrm>
        <a:off x="6045" y="548401"/>
        <a:ext cx="2275898" cy="1365538"/>
      </dsp:txXfrm>
    </dsp:sp>
    <dsp:sp modelId="{22D4A962-76DB-4501-8C2D-A118223A21F5}">
      <dsp:nvSpPr>
        <dsp:cNvPr id="0" name=""/>
        <dsp:cNvSpPr/>
      </dsp:nvSpPr>
      <dsp:spPr>
        <a:xfrm>
          <a:off x="5079499" y="1185451"/>
          <a:ext cx="49285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92856" y="45720"/>
              </a:lnTo>
            </a:path>
          </a:pathLst>
        </a:custGeom>
        <a:noFill/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312841" y="1228553"/>
        <a:ext cx="26172" cy="5234"/>
      </dsp:txXfrm>
    </dsp:sp>
    <dsp:sp modelId="{4EA3504B-A1E3-4060-8ADD-49E2790A8DCE}">
      <dsp:nvSpPr>
        <dsp:cNvPr id="0" name=""/>
        <dsp:cNvSpPr/>
      </dsp:nvSpPr>
      <dsp:spPr>
        <a:xfrm>
          <a:off x="2805400" y="548401"/>
          <a:ext cx="2275898" cy="1365538"/>
        </a:xfrm>
        <a:prstGeom prst="rect">
          <a:avLst/>
        </a:prstGeom>
        <a:solidFill>
          <a:srgbClr val="0070C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1521" tIns="117061" rIns="111521" bIns="117061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latin typeface="Avenir Book" panose="02000503020000020003" pitchFamily="2" charset="0"/>
            </a:rPr>
            <a:t>Meets child’s immediate basic needs (food, hygiene)</a:t>
          </a:r>
        </a:p>
      </dsp:txBody>
      <dsp:txXfrm>
        <a:off x="2805400" y="548401"/>
        <a:ext cx="2275898" cy="1365538"/>
      </dsp:txXfrm>
    </dsp:sp>
    <dsp:sp modelId="{B3399D73-CA5A-488B-972D-71DB5745FAE7}">
      <dsp:nvSpPr>
        <dsp:cNvPr id="0" name=""/>
        <dsp:cNvSpPr/>
      </dsp:nvSpPr>
      <dsp:spPr>
        <a:xfrm>
          <a:off x="1143995" y="1912140"/>
          <a:ext cx="5598709" cy="492856"/>
        </a:xfrm>
        <a:custGeom>
          <a:avLst/>
          <a:gdLst/>
          <a:ahLst/>
          <a:cxnLst/>
          <a:rect l="0" t="0" r="0" b="0"/>
          <a:pathLst>
            <a:path>
              <a:moveTo>
                <a:pt x="5598709" y="0"/>
              </a:moveTo>
              <a:lnTo>
                <a:pt x="5598709" y="263528"/>
              </a:lnTo>
              <a:lnTo>
                <a:pt x="0" y="263528"/>
              </a:lnTo>
              <a:lnTo>
                <a:pt x="0" y="492856"/>
              </a:lnTo>
            </a:path>
          </a:pathLst>
        </a:custGeom>
        <a:noFill/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802771" y="2155951"/>
        <a:ext cx="281156" cy="5234"/>
      </dsp:txXfrm>
    </dsp:sp>
    <dsp:sp modelId="{32431505-FD67-4546-AFF2-22A8E9AF7CAF}">
      <dsp:nvSpPr>
        <dsp:cNvPr id="0" name=""/>
        <dsp:cNvSpPr/>
      </dsp:nvSpPr>
      <dsp:spPr>
        <a:xfrm>
          <a:off x="5604755" y="548401"/>
          <a:ext cx="2275898" cy="1365538"/>
        </a:xfrm>
        <a:prstGeom prst="rect">
          <a:avLst/>
        </a:prstGeom>
        <a:solidFill>
          <a:srgbClr val="0070C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1521" tIns="117061" rIns="111521" bIns="117061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latin typeface="Avenir Book" panose="02000503020000020003" pitchFamily="2" charset="0"/>
            </a:rPr>
            <a:t>Engages with child by reading books or playing games</a:t>
          </a:r>
        </a:p>
      </dsp:txBody>
      <dsp:txXfrm>
        <a:off x="5604755" y="548401"/>
        <a:ext cx="2275898" cy="1365538"/>
      </dsp:txXfrm>
    </dsp:sp>
    <dsp:sp modelId="{DF92A464-6AD0-4673-A7CF-5F7EF5108A50}">
      <dsp:nvSpPr>
        <dsp:cNvPr id="0" name=""/>
        <dsp:cNvSpPr/>
      </dsp:nvSpPr>
      <dsp:spPr>
        <a:xfrm>
          <a:off x="2280144" y="3074446"/>
          <a:ext cx="49285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92856" y="45720"/>
              </a:lnTo>
            </a:path>
          </a:pathLst>
        </a:custGeom>
        <a:noFill/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513486" y="3117549"/>
        <a:ext cx="26172" cy="5234"/>
      </dsp:txXfrm>
    </dsp:sp>
    <dsp:sp modelId="{7A3E0433-FE64-41B2-B5D6-4E0826E6BAA2}">
      <dsp:nvSpPr>
        <dsp:cNvPr id="0" name=""/>
        <dsp:cNvSpPr/>
      </dsp:nvSpPr>
      <dsp:spPr>
        <a:xfrm>
          <a:off x="6045" y="2437397"/>
          <a:ext cx="2275898" cy="1365538"/>
        </a:xfrm>
        <a:prstGeom prst="rect">
          <a:avLst/>
        </a:prstGeom>
        <a:solidFill>
          <a:srgbClr val="0070C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1521" tIns="117061" rIns="111521" bIns="117061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latin typeface="Avenir Book" panose="02000503020000020003" pitchFamily="2" charset="0"/>
            </a:rPr>
            <a:t>Provides comfort and support to child</a:t>
          </a:r>
        </a:p>
      </dsp:txBody>
      <dsp:txXfrm>
        <a:off x="6045" y="2437397"/>
        <a:ext cx="2275898" cy="1365538"/>
      </dsp:txXfrm>
    </dsp:sp>
    <dsp:sp modelId="{211F5DE8-E43B-4488-92E7-7C201B9FE9BF}">
      <dsp:nvSpPr>
        <dsp:cNvPr id="0" name=""/>
        <dsp:cNvSpPr/>
      </dsp:nvSpPr>
      <dsp:spPr>
        <a:xfrm>
          <a:off x="5079499" y="3074446"/>
          <a:ext cx="49285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92856" y="45720"/>
              </a:lnTo>
            </a:path>
          </a:pathLst>
        </a:custGeom>
        <a:noFill/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312841" y="3117549"/>
        <a:ext cx="26172" cy="5234"/>
      </dsp:txXfrm>
    </dsp:sp>
    <dsp:sp modelId="{45014172-406F-4A82-A1DE-B70A9E421566}">
      <dsp:nvSpPr>
        <dsp:cNvPr id="0" name=""/>
        <dsp:cNvSpPr/>
      </dsp:nvSpPr>
      <dsp:spPr>
        <a:xfrm>
          <a:off x="2805400" y="2437397"/>
          <a:ext cx="2275898" cy="1365538"/>
        </a:xfrm>
        <a:prstGeom prst="rect">
          <a:avLst/>
        </a:prstGeom>
        <a:solidFill>
          <a:srgbClr val="0070C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1521" tIns="117061" rIns="111521" bIns="117061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latin typeface="Avenir Book" panose="02000503020000020003" pitchFamily="2" charset="0"/>
            </a:rPr>
            <a:t>Ensures child’s safety and security </a:t>
          </a:r>
        </a:p>
      </dsp:txBody>
      <dsp:txXfrm>
        <a:off x="2805400" y="2437397"/>
        <a:ext cx="2275898" cy="1365538"/>
      </dsp:txXfrm>
    </dsp:sp>
    <dsp:sp modelId="{AA3DB0D9-E947-4BA1-BA2C-DEA5674B0579}">
      <dsp:nvSpPr>
        <dsp:cNvPr id="0" name=""/>
        <dsp:cNvSpPr/>
      </dsp:nvSpPr>
      <dsp:spPr>
        <a:xfrm>
          <a:off x="5604755" y="2437397"/>
          <a:ext cx="2275898" cy="1365538"/>
        </a:xfrm>
        <a:prstGeom prst="rect">
          <a:avLst/>
        </a:prstGeom>
        <a:solidFill>
          <a:srgbClr val="0070C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1521" tIns="117061" rIns="111521" bIns="117061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latin typeface="Avenir Book" panose="02000503020000020003" pitchFamily="2" charset="0"/>
            </a:rPr>
            <a:t>Helps child prepare a duffle bag for placement </a:t>
          </a:r>
        </a:p>
      </dsp:txBody>
      <dsp:txXfrm>
        <a:off x="5604755" y="2437397"/>
        <a:ext cx="2275898" cy="1365538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3A9B5B-259C-4BD9-BE99-8BD2C0B23F2E}">
      <dsp:nvSpPr>
        <dsp:cNvPr id="0" name=""/>
        <dsp:cNvSpPr/>
      </dsp:nvSpPr>
      <dsp:spPr>
        <a:xfrm>
          <a:off x="0" y="2124"/>
          <a:ext cx="388620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5B14A7E-4BBD-47A5-BA27-CB24D2C3046A}">
      <dsp:nvSpPr>
        <dsp:cNvPr id="0" name=""/>
        <dsp:cNvSpPr/>
      </dsp:nvSpPr>
      <dsp:spPr>
        <a:xfrm>
          <a:off x="0" y="0"/>
          <a:ext cx="3886200" cy="14490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>
              <a:latin typeface="Avenir Book" panose="02000503020000020003" pitchFamily="2" charset="0"/>
            </a:rPr>
            <a:t>Conversations with child about the reasons for the removal </a:t>
          </a:r>
        </a:p>
      </dsp:txBody>
      <dsp:txXfrm>
        <a:off x="0" y="0"/>
        <a:ext cx="3886200" cy="1449029"/>
      </dsp:txXfrm>
    </dsp:sp>
    <dsp:sp modelId="{C4854090-68A4-409D-A827-8F22910A66CF}">
      <dsp:nvSpPr>
        <dsp:cNvPr id="0" name=""/>
        <dsp:cNvSpPr/>
      </dsp:nvSpPr>
      <dsp:spPr>
        <a:xfrm>
          <a:off x="0" y="1451154"/>
          <a:ext cx="388620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7B46CC-DB43-48FE-8629-051A5A1845E5}">
      <dsp:nvSpPr>
        <dsp:cNvPr id="0" name=""/>
        <dsp:cNvSpPr/>
      </dsp:nvSpPr>
      <dsp:spPr>
        <a:xfrm>
          <a:off x="0" y="1451154"/>
          <a:ext cx="3886200" cy="14490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>
              <a:latin typeface="Avenir Book" panose="02000503020000020003" pitchFamily="2" charset="0"/>
            </a:rPr>
            <a:t>Explain to child placement logistics</a:t>
          </a:r>
        </a:p>
      </dsp:txBody>
      <dsp:txXfrm>
        <a:off x="0" y="1451154"/>
        <a:ext cx="3886200" cy="1449029"/>
      </dsp:txXfrm>
    </dsp:sp>
    <dsp:sp modelId="{CA1E4F1B-1C73-4394-9D1B-AAA9627ECDED}">
      <dsp:nvSpPr>
        <dsp:cNvPr id="0" name=""/>
        <dsp:cNvSpPr/>
      </dsp:nvSpPr>
      <dsp:spPr>
        <a:xfrm>
          <a:off x="0" y="2900183"/>
          <a:ext cx="388620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328D312-B81D-43A7-97F6-D8751D0CCD14}">
      <dsp:nvSpPr>
        <dsp:cNvPr id="0" name=""/>
        <dsp:cNvSpPr/>
      </dsp:nvSpPr>
      <dsp:spPr>
        <a:xfrm>
          <a:off x="0" y="2900183"/>
          <a:ext cx="3886200" cy="14490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>
              <a:latin typeface="Avenir Book" panose="02000503020000020003" pitchFamily="2" charset="0"/>
            </a:rPr>
            <a:t>Collaborate with child on identifying coping skills and supports</a:t>
          </a:r>
        </a:p>
      </dsp:txBody>
      <dsp:txXfrm>
        <a:off x="0" y="2900183"/>
        <a:ext cx="3886200" cy="1449029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C5114D-C4F4-4653-B49D-E13C5091FA20}">
      <dsp:nvSpPr>
        <dsp:cNvPr id="0" name=""/>
        <dsp:cNvSpPr/>
      </dsp:nvSpPr>
      <dsp:spPr>
        <a:xfrm>
          <a:off x="3028949" y="749258"/>
          <a:ext cx="1828797" cy="170822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06A8D5-E1FE-4682-B963-D04C70DA2308}">
      <dsp:nvSpPr>
        <dsp:cNvPr id="0" name=""/>
        <dsp:cNvSpPr/>
      </dsp:nvSpPr>
      <dsp:spPr>
        <a:xfrm>
          <a:off x="291148" y="2638195"/>
          <a:ext cx="2180418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latin typeface="Avenir Book" panose="02000503020000020003" pitchFamily="2" charset="0"/>
            </a:rPr>
            <a:t>Awareness</a:t>
          </a:r>
        </a:p>
      </dsp:txBody>
      <dsp:txXfrm>
        <a:off x="291148" y="2638195"/>
        <a:ext cx="2180418" cy="720000"/>
      </dsp:txXfrm>
    </dsp:sp>
    <dsp:sp modelId="{1BE75EEF-E76C-49E3-8270-0E469C79198D}">
      <dsp:nvSpPr>
        <dsp:cNvPr id="0" name=""/>
        <dsp:cNvSpPr/>
      </dsp:nvSpPr>
      <dsp:spPr>
        <a:xfrm>
          <a:off x="514351" y="988560"/>
          <a:ext cx="1754129" cy="156992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01A612-CE13-4BED-9C78-7AA2CFAC9022}">
      <dsp:nvSpPr>
        <dsp:cNvPr id="0" name=""/>
        <dsp:cNvSpPr/>
      </dsp:nvSpPr>
      <dsp:spPr>
        <a:xfrm>
          <a:off x="2853140" y="2603618"/>
          <a:ext cx="2180418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latin typeface="Avenir Book" panose="02000503020000020003" pitchFamily="2" charset="0"/>
            </a:rPr>
            <a:t>Attention</a:t>
          </a:r>
        </a:p>
      </dsp:txBody>
      <dsp:txXfrm>
        <a:off x="2853140" y="2603618"/>
        <a:ext cx="2180418" cy="720000"/>
      </dsp:txXfrm>
    </dsp:sp>
    <dsp:sp modelId="{CC56D612-A787-4939-A1B0-97BE4E44D561}">
      <dsp:nvSpPr>
        <dsp:cNvPr id="0" name=""/>
        <dsp:cNvSpPr/>
      </dsp:nvSpPr>
      <dsp:spPr>
        <a:xfrm>
          <a:off x="5714533" y="1055178"/>
          <a:ext cx="1581616" cy="146008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C6A1E7-DF15-40CC-8221-E3398D92CCCF}">
      <dsp:nvSpPr>
        <dsp:cNvPr id="0" name=""/>
        <dsp:cNvSpPr/>
      </dsp:nvSpPr>
      <dsp:spPr>
        <a:xfrm>
          <a:off x="5415132" y="2576159"/>
          <a:ext cx="2180418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latin typeface="Avenir Book" panose="02000503020000020003" pitchFamily="2" charset="0"/>
            </a:rPr>
            <a:t>Response</a:t>
          </a:r>
        </a:p>
      </dsp:txBody>
      <dsp:txXfrm>
        <a:off x="5415132" y="2576159"/>
        <a:ext cx="2180418" cy="720000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0F1D78-04B2-42C4-A891-6A414EBCE0C1}">
      <dsp:nvSpPr>
        <dsp:cNvPr id="0" name=""/>
        <dsp:cNvSpPr/>
      </dsp:nvSpPr>
      <dsp:spPr>
        <a:xfrm>
          <a:off x="1577340" y="1359"/>
          <a:ext cx="6309360" cy="13937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2419" tIns="354022" rIns="122419" bIns="354022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Avenir Book" panose="02000503020000020003" pitchFamily="2" charset="0"/>
            </a:rPr>
            <a:t>Different trauma responses </a:t>
          </a:r>
        </a:p>
      </dsp:txBody>
      <dsp:txXfrm>
        <a:off x="1577340" y="1359"/>
        <a:ext cx="6309360" cy="1393787"/>
      </dsp:txXfrm>
    </dsp:sp>
    <dsp:sp modelId="{8C4F6965-7DE8-405A-97AE-9AE055A828D9}">
      <dsp:nvSpPr>
        <dsp:cNvPr id="0" name=""/>
        <dsp:cNvSpPr/>
      </dsp:nvSpPr>
      <dsp:spPr>
        <a:xfrm>
          <a:off x="0" y="1359"/>
          <a:ext cx="1577340" cy="139378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468" tIns="137675" rIns="83468" bIns="13767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latin typeface="Avenir Book" panose="02000503020000020003" pitchFamily="2" charset="0"/>
            </a:rPr>
            <a:t>Understanding</a:t>
          </a:r>
        </a:p>
      </dsp:txBody>
      <dsp:txXfrm>
        <a:off x="0" y="1359"/>
        <a:ext cx="1577340" cy="1393787"/>
      </dsp:txXfrm>
    </dsp:sp>
    <dsp:sp modelId="{55B4453E-FACC-4A30-8ADD-1406B9A7DFA4}">
      <dsp:nvSpPr>
        <dsp:cNvPr id="0" name=""/>
        <dsp:cNvSpPr/>
      </dsp:nvSpPr>
      <dsp:spPr>
        <a:xfrm>
          <a:off x="1577340" y="1478775"/>
          <a:ext cx="6309360" cy="13937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2419" tIns="354022" rIns="122419" bIns="354022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Avenir Book" panose="02000503020000020003" pitchFamily="2" charset="0"/>
            </a:rPr>
            <a:t>Of your own biases</a:t>
          </a:r>
        </a:p>
      </dsp:txBody>
      <dsp:txXfrm>
        <a:off x="1577340" y="1478775"/>
        <a:ext cx="6309360" cy="1393787"/>
      </dsp:txXfrm>
    </dsp:sp>
    <dsp:sp modelId="{81AA1984-17C5-4636-879A-E97E0CF225A7}">
      <dsp:nvSpPr>
        <dsp:cNvPr id="0" name=""/>
        <dsp:cNvSpPr/>
      </dsp:nvSpPr>
      <dsp:spPr>
        <a:xfrm>
          <a:off x="0" y="1478775"/>
          <a:ext cx="1577340" cy="139378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468" tIns="137675" rIns="83468" bIns="13767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latin typeface="Avenir Book" panose="02000503020000020003" pitchFamily="2" charset="0"/>
            </a:rPr>
            <a:t>Mindful</a:t>
          </a:r>
        </a:p>
      </dsp:txBody>
      <dsp:txXfrm>
        <a:off x="0" y="1478775"/>
        <a:ext cx="1577340" cy="1393787"/>
      </dsp:txXfrm>
    </dsp:sp>
    <dsp:sp modelId="{D99F8A6D-57B2-4C2B-8A4A-42B1525972AE}">
      <dsp:nvSpPr>
        <dsp:cNvPr id="0" name=""/>
        <dsp:cNvSpPr/>
      </dsp:nvSpPr>
      <dsp:spPr>
        <a:xfrm>
          <a:off x="1577340" y="2956190"/>
          <a:ext cx="6309360" cy="13937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2419" tIns="354022" rIns="122419" bIns="354022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Avenir Book" panose="02000503020000020003" pitchFamily="2" charset="0"/>
            </a:rPr>
            <a:t>That your words and actions matter</a:t>
          </a:r>
        </a:p>
      </dsp:txBody>
      <dsp:txXfrm>
        <a:off x="1577340" y="2956190"/>
        <a:ext cx="6309360" cy="1393787"/>
      </dsp:txXfrm>
    </dsp:sp>
    <dsp:sp modelId="{41D3092F-EBB4-4EEE-9E48-4DF9B30384FD}">
      <dsp:nvSpPr>
        <dsp:cNvPr id="0" name=""/>
        <dsp:cNvSpPr/>
      </dsp:nvSpPr>
      <dsp:spPr>
        <a:xfrm>
          <a:off x="0" y="2956190"/>
          <a:ext cx="1577340" cy="139378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468" tIns="137675" rIns="83468" bIns="13767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latin typeface="Avenir Book" panose="02000503020000020003" pitchFamily="2" charset="0"/>
            </a:rPr>
            <a:t>Belief</a:t>
          </a:r>
        </a:p>
      </dsp:txBody>
      <dsp:txXfrm>
        <a:off x="0" y="2956190"/>
        <a:ext cx="1577340" cy="1393787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B4453E-FACC-4A30-8ADD-1406B9A7DFA4}">
      <dsp:nvSpPr>
        <dsp:cNvPr id="0" name=""/>
        <dsp:cNvSpPr/>
      </dsp:nvSpPr>
      <dsp:spPr>
        <a:xfrm>
          <a:off x="1577340" y="1359"/>
          <a:ext cx="6309360" cy="13937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2419" tIns="354022" rIns="122419" bIns="354022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latin typeface="Avenir Book" panose="02000503020000020003" pitchFamily="2" charset="0"/>
            </a:rPr>
            <a:t>To the person’s experience (including behavioral and emotional reactions)</a:t>
          </a:r>
        </a:p>
      </dsp:txBody>
      <dsp:txXfrm>
        <a:off x="1577340" y="1359"/>
        <a:ext cx="6309360" cy="1393787"/>
      </dsp:txXfrm>
    </dsp:sp>
    <dsp:sp modelId="{81AA1984-17C5-4636-879A-E97E0CF225A7}">
      <dsp:nvSpPr>
        <dsp:cNvPr id="0" name=""/>
        <dsp:cNvSpPr/>
      </dsp:nvSpPr>
      <dsp:spPr>
        <a:xfrm>
          <a:off x="0" y="1359"/>
          <a:ext cx="1577340" cy="139378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468" tIns="137675" rIns="83468" bIns="13767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>
              <a:latin typeface="Avenir Book" panose="02000503020000020003" pitchFamily="2" charset="0"/>
            </a:rPr>
            <a:t>Attending</a:t>
          </a:r>
        </a:p>
      </dsp:txBody>
      <dsp:txXfrm>
        <a:off x="0" y="1359"/>
        <a:ext cx="1577340" cy="1393787"/>
      </dsp:txXfrm>
    </dsp:sp>
    <dsp:sp modelId="{D99F8A6D-57B2-4C2B-8A4A-42B1525972AE}">
      <dsp:nvSpPr>
        <dsp:cNvPr id="0" name=""/>
        <dsp:cNvSpPr/>
      </dsp:nvSpPr>
      <dsp:spPr>
        <a:xfrm>
          <a:off x="1577340" y="1478775"/>
          <a:ext cx="6309360" cy="13937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2419" tIns="354022" rIns="122419" bIns="354022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latin typeface="Avenir Book" panose="02000503020000020003" pitchFamily="2" charset="0"/>
            </a:rPr>
            <a:t>For the specific triggers that seem to be driving the person’s reactions</a:t>
          </a:r>
        </a:p>
      </dsp:txBody>
      <dsp:txXfrm>
        <a:off x="1577340" y="1478775"/>
        <a:ext cx="6309360" cy="1393787"/>
      </dsp:txXfrm>
    </dsp:sp>
    <dsp:sp modelId="{41D3092F-EBB4-4EEE-9E48-4DF9B30384FD}">
      <dsp:nvSpPr>
        <dsp:cNvPr id="0" name=""/>
        <dsp:cNvSpPr/>
      </dsp:nvSpPr>
      <dsp:spPr>
        <a:xfrm>
          <a:off x="0" y="1478775"/>
          <a:ext cx="1577340" cy="139378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468" tIns="137675" rIns="83468" bIns="13767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>
              <a:latin typeface="Avenir Book" panose="02000503020000020003" pitchFamily="2" charset="0"/>
            </a:rPr>
            <a:t>Listening</a:t>
          </a:r>
        </a:p>
      </dsp:txBody>
      <dsp:txXfrm>
        <a:off x="0" y="1478775"/>
        <a:ext cx="1577340" cy="1393787"/>
      </dsp:txXfrm>
    </dsp:sp>
    <dsp:sp modelId="{A5514FF3-C831-433D-B176-2C9C8F424107}">
      <dsp:nvSpPr>
        <dsp:cNvPr id="0" name=""/>
        <dsp:cNvSpPr/>
      </dsp:nvSpPr>
      <dsp:spPr>
        <a:xfrm>
          <a:off x="1577340" y="2956190"/>
          <a:ext cx="6309360" cy="13937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2419" tIns="354022" rIns="122419" bIns="354022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latin typeface="Avenir Book" panose="02000503020000020003" pitchFamily="2" charset="0"/>
            </a:rPr>
            <a:t>With their pain and struggle</a:t>
          </a:r>
        </a:p>
      </dsp:txBody>
      <dsp:txXfrm>
        <a:off x="1577340" y="2956190"/>
        <a:ext cx="6309360" cy="1393787"/>
      </dsp:txXfrm>
    </dsp:sp>
    <dsp:sp modelId="{72D87F1A-BA5C-4CE9-AE57-8E8FA7D0F270}">
      <dsp:nvSpPr>
        <dsp:cNvPr id="0" name=""/>
        <dsp:cNvSpPr/>
      </dsp:nvSpPr>
      <dsp:spPr>
        <a:xfrm>
          <a:off x="0" y="2956190"/>
          <a:ext cx="1577340" cy="139378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468" tIns="137675" rIns="83468" bIns="13767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>
              <a:latin typeface="Avenir Book" panose="02000503020000020003" pitchFamily="2" charset="0"/>
            </a:rPr>
            <a:t>Empathize</a:t>
          </a:r>
        </a:p>
      </dsp:txBody>
      <dsp:txXfrm>
        <a:off x="0" y="2956190"/>
        <a:ext cx="1577340" cy="1393787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0F1D78-04B2-42C4-A891-6A414EBCE0C1}">
      <dsp:nvSpPr>
        <dsp:cNvPr id="0" name=""/>
        <dsp:cNvSpPr/>
      </dsp:nvSpPr>
      <dsp:spPr>
        <a:xfrm>
          <a:off x="1577340" y="1359"/>
          <a:ext cx="6309360" cy="13937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2419" tIns="354022" rIns="122419" bIns="354022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Avenir Book" panose="02000503020000020003" pitchFamily="2" charset="0"/>
            </a:rPr>
            <a:t>With consistency</a:t>
          </a:r>
        </a:p>
      </dsp:txBody>
      <dsp:txXfrm>
        <a:off x="1577340" y="1359"/>
        <a:ext cx="6309360" cy="1393787"/>
      </dsp:txXfrm>
    </dsp:sp>
    <dsp:sp modelId="{8C4F6965-7DE8-405A-97AE-9AE055A828D9}">
      <dsp:nvSpPr>
        <dsp:cNvPr id="0" name=""/>
        <dsp:cNvSpPr/>
      </dsp:nvSpPr>
      <dsp:spPr>
        <a:xfrm>
          <a:off x="0" y="1359"/>
          <a:ext cx="1577340" cy="139378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468" tIns="137675" rIns="83468" bIns="137675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latin typeface="Avenir Book" panose="02000503020000020003" pitchFamily="2" charset="0"/>
            </a:rPr>
            <a:t>Respond</a:t>
          </a:r>
        </a:p>
      </dsp:txBody>
      <dsp:txXfrm>
        <a:off x="0" y="1359"/>
        <a:ext cx="1577340" cy="1393787"/>
      </dsp:txXfrm>
    </dsp:sp>
    <dsp:sp modelId="{55B4453E-FACC-4A30-8ADD-1406B9A7DFA4}">
      <dsp:nvSpPr>
        <dsp:cNvPr id="0" name=""/>
        <dsp:cNvSpPr/>
      </dsp:nvSpPr>
      <dsp:spPr>
        <a:xfrm>
          <a:off x="1577340" y="2903686"/>
          <a:ext cx="6309360" cy="13937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2419" tIns="354022" rIns="122419" bIns="354022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Avenir Book" panose="02000503020000020003" pitchFamily="2" charset="0"/>
            </a:rPr>
            <a:t>Individual coping plan in anticipation of triggers</a:t>
          </a:r>
        </a:p>
      </dsp:txBody>
      <dsp:txXfrm>
        <a:off x="1577340" y="2903686"/>
        <a:ext cx="6309360" cy="1393787"/>
      </dsp:txXfrm>
    </dsp:sp>
    <dsp:sp modelId="{81AA1984-17C5-4636-879A-E97E0CF225A7}">
      <dsp:nvSpPr>
        <dsp:cNvPr id="0" name=""/>
        <dsp:cNvSpPr/>
      </dsp:nvSpPr>
      <dsp:spPr>
        <a:xfrm>
          <a:off x="18234" y="2903686"/>
          <a:ext cx="1577340" cy="139378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468" tIns="137675" rIns="83468" bIns="137675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Develop</a:t>
          </a:r>
        </a:p>
      </dsp:txBody>
      <dsp:txXfrm>
        <a:off x="18234" y="2903686"/>
        <a:ext cx="1577340" cy="1393787"/>
      </dsp:txXfrm>
    </dsp:sp>
    <dsp:sp modelId="{D99F8A6D-57B2-4C2B-8A4A-42B1525972AE}">
      <dsp:nvSpPr>
        <dsp:cNvPr id="0" name=""/>
        <dsp:cNvSpPr/>
      </dsp:nvSpPr>
      <dsp:spPr>
        <a:xfrm>
          <a:off x="1577340" y="1451847"/>
          <a:ext cx="6309360" cy="13937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2419" tIns="354022" rIns="122419" bIns="354022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Avenir Book" panose="02000503020000020003" pitchFamily="2" charset="0"/>
            </a:rPr>
            <a:t>The person’s experience</a:t>
          </a:r>
        </a:p>
      </dsp:txBody>
      <dsp:txXfrm>
        <a:off x="1577340" y="1451847"/>
        <a:ext cx="6309360" cy="1393787"/>
      </dsp:txXfrm>
    </dsp:sp>
    <dsp:sp modelId="{41D3092F-EBB4-4EEE-9E48-4DF9B30384FD}">
      <dsp:nvSpPr>
        <dsp:cNvPr id="0" name=""/>
        <dsp:cNvSpPr/>
      </dsp:nvSpPr>
      <dsp:spPr>
        <a:xfrm>
          <a:off x="13691" y="1451847"/>
          <a:ext cx="1577340" cy="139378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468" tIns="137675" rIns="83468" bIns="137675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latin typeface="Avenir Book" panose="02000503020000020003" pitchFamily="2" charset="0"/>
            </a:rPr>
            <a:t>Validate</a:t>
          </a:r>
        </a:p>
      </dsp:txBody>
      <dsp:txXfrm>
        <a:off x="13691" y="1451847"/>
        <a:ext cx="1577340" cy="1393787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FE40EE-9290-F64A-B7B1-B5DEF41F5220}">
      <dsp:nvSpPr>
        <dsp:cNvPr id="0" name=""/>
        <dsp:cNvSpPr/>
      </dsp:nvSpPr>
      <dsp:spPr>
        <a:xfrm>
          <a:off x="0" y="401768"/>
          <a:ext cx="7886700" cy="2211300"/>
        </a:xfrm>
        <a:prstGeom prst="rect">
          <a:avLst/>
        </a:prstGeom>
        <a:solidFill>
          <a:schemeClr val="accent1">
            <a:lumMod val="20000"/>
            <a:lumOff val="80000"/>
            <a:alpha val="9000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12096" tIns="562356" rIns="612096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>
              <a:latin typeface="Avenir Book" panose="02000503020000020003" pitchFamily="2" charset="0"/>
            </a:rPr>
            <a:t>Assist relative/ non-relative families with the support needed to stabilize the initial placement of children </a:t>
          </a:r>
        </a:p>
        <a:p>
          <a:pPr marL="342900" lvl="2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>
              <a:latin typeface="Avenir Book" panose="02000503020000020003" pitchFamily="2" charset="0"/>
            </a:rPr>
            <a:t>(65% statewide target for kinship care)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>
              <a:latin typeface="Avenir Book" panose="02000503020000020003" pitchFamily="2" charset="0"/>
            </a:rPr>
            <a:t>Permanency efforts</a:t>
          </a:r>
        </a:p>
        <a:p>
          <a:pPr marL="342900" lvl="2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>
              <a:latin typeface="Avenir Book" panose="02000503020000020003" pitchFamily="2" charset="0"/>
            </a:rPr>
            <a:t>Family Finders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500" kern="1200" dirty="0"/>
        </a:p>
      </dsp:txBody>
      <dsp:txXfrm>
        <a:off x="0" y="401768"/>
        <a:ext cx="7886700" cy="2211300"/>
      </dsp:txXfrm>
    </dsp:sp>
    <dsp:sp modelId="{0485B7C1-A726-B242-8AC5-BE5CD342B311}">
      <dsp:nvSpPr>
        <dsp:cNvPr id="0" name=""/>
        <dsp:cNvSpPr/>
      </dsp:nvSpPr>
      <dsp:spPr>
        <a:xfrm>
          <a:off x="394335" y="3248"/>
          <a:ext cx="5520690" cy="797040"/>
        </a:xfrm>
        <a:prstGeom prst="roundRect">
          <a:avLst/>
        </a:prstGeom>
        <a:solidFill>
          <a:srgbClr val="0070C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8669" tIns="0" rIns="208669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Avenir Book" panose="02000503020000020003" pitchFamily="2" charset="0"/>
            </a:rPr>
            <a:t>Promoting Kinship Care</a:t>
          </a:r>
        </a:p>
      </dsp:txBody>
      <dsp:txXfrm>
        <a:off x="433243" y="42156"/>
        <a:ext cx="5442874" cy="719224"/>
      </dsp:txXfrm>
    </dsp:sp>
    <dsp:sp modelId="{2E7F2DB2-924B-F54C-BCEB-D1314E5D3F40}">
      <dsp:nvSpPr>
        <dsp:cNvPr id="0" name=""/>
        <dsp:cNvSpPr/>
      </dsp:nvSpPr>
      <dsp:spPr>
        <a:xfrm>
          <a:off x="0" y="3157389"/>
          <a:ext cx="7886700" cy="1190700"/>
        </a:xfrm>
        <a:prstGeom prst="rect">
          <a:avLst/>
        </a:prstGeom>
        <a:solidFill>
          <a:schemeClr val="accent1">
            <a:lumMod val="20000"/>
            <a:lumOff val="80000"/>
            <a:alpha val="9000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12096" tIns="562356" rIns="612096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>
              <a:latin typeface="Avenir Book" panose="02000503020000020003" pitchFamily="2" charset="0"/>
            </a:rPr>
            <a:t>Coordination of Services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>
              <a:latin typeface="Avenir Book" panose="02000503020000020003" pitchFamily="2" charset="0"/>
            </a:rPr>
            <a:t>Quality Parenting Initiative</a:t>
          </a:r>
        </a:p>
      </dsp:txBody>
      <dsp:txXfrm>
        <a:off x="0" y="3157389"/>
        <a:ext cx="7886700" cy="1190700"/>
      </dsp:txXfrm>
    </dsp:sp>
    <dsp:sp modelId="{922679C0-61E4-B14E-A32A-0E4C0B336F42}">
      <dsp:nvSpPr>
        <dsp:cNvPr id="0" name=""/>
        <dsp:cNvSpPr/>
      </dsp:nvSpPr>
      <dsp:spPr>
        <a:xfrm>
          <a:off x="394335" y="2758869"/>
          <a:ext cx="5520690" cy="797040"/>
        </a:xfrm>
        <a:prstGeom prst="roundRect">
          <a:avLst/>
        </a:prstGeom>
        <a:solidFill>
          <a:srgbClr val="0070C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8669" tIns="0" rIns="208669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Avenir Book" panose="02000503020000020003" pitchFamily="2" charset="0"/>
            </a:rPr>
            <a:t>Continuity of Care</a:t>
          </a:r>
        </a:p>
      </dsp:txBody>
      <dsp:txXfrm>
        <a:off x="433243" y="2797777"/>
        <a:ext cx="5442874" cy="719224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F9CADA-91E4-4C0B-A919-593C780253E4}">
      <dsp:nvSpPr>
        <dsp:cNvPr id="0" name=""/>
        <dsp:cNvSpPr/>
      </dsp:nvSpPr>
      <dsp:spPr>
        <a:xfrm>
          <a:off x="614" y="1258562"/>
          <a:ext cx="2157400" cy="136994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3B6A814-FE99-4DAE-85ED-9193F6E215F1}">
      <dsp:nvSpPr>
        <dsp:cNvPr id="0" name=""/>
        <dsp:cNvSpPr/>
      </dsp:nvSpPr>
      <dsp:spPr>
        <a:xfrm>
          <a:off x="240325" y="1486288"/>
          <a:ext cx="2157400" cy="136994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800" kern="1200">
              <a:latin typeface="Avenir Book" panose="02000503020000020003" pitchFamily="2" charset="0"/>
            </a:rPr>
            <a:t>What is a change you can make in your current practice?</a:t>
          </a:r>
        </a:p>
      </dsp:txBody>
      <dsp:txXfrm>
        <a:off x="280449" y="1526412"/>
        <a:ext cx="2077152" cy="1289701"/>
      </dsp:txXfrm>
    </dsp:sp>
    <dsp:sp modelId="{8AE60BCB-6AA3-44F9-AC9A-4AEE3EE76C87}">
      <dsp:nvSpPr>
        <dsp:cNvPr id="0" name=""/>
        <dsp:cNvSpPr/>
      </dsp:nvSpPr>
      <dsp:spPr>
        <a:xfrm>
          <a:off x="2637437" y="1258562"/>
          <a:ext cx="2157400" cy="136994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31C41EF-41EA-436C-BB72-E80710543010}">
      <dsp:nvSpPr>
        <dsp:cNvPr id="0" name=""/>
        <dsp:cNvSpPr/>
      </dsp:nvSpPr>
      <dsp:spPr>
        <a:xfrm>
          <a:off x="2877148" y="1486288"/>
          <a:ext cx="2157400" cy="136994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800" kern="1200">
              <a:latin typeface="Avenir Book" panose="02000503020000020003" pitchFamily="2" charset="0"/>
            </a:rPr>
            <a:t>What is one thing that you learned today?</a:t>
          </a:r>
        </a:p>
      </dsp:txBody>
      <dsp:txXfrm>
        <a:off x="2917272" y="1526412"/>
        <a:ext cx="2077152" cy="12897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VerticalHollowActionList">
  <dgm:title val="Vertical Hollow Action List"/>
  <dgm:desc val="Use to show non-sequential or grouped lists of information. Works well with large amounts of text. All text has the same level of emphasis, and direction is not implied."/>
  <dgm:catLst>
    <dgm:cat type="list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  <dgm:pt modelId="5">
          <dgm:prSet phldr="1"/>
        </dgm:pt>
        <dgm:pt modelId="5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7" srcId="0" destId="4" srcOrd="3" destOrd="0"/>
        <dgm:cxn modelId="8" srcId="0" destId="5" srcOrd="4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  <dgm:cxn modelId="53" srcId="5" destId="5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6"/>
      <dgm:constr type="primFontSz" for="des" forName="parentText" op="equ" val="28"/>
      <dgm:constr type="primFontSz" for="des" forName="descendantText" refType="primFontSz" refFor="des" refForName="parentText" op="lte" fact="0.82"/>
      <dgm:constr type="primFontSz" for="des" forName="parentText" refType="primFontSz" refFor="des" refForName="descendantText" op="lte" fact="1.25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2"/>
          <dgm:constr type="w" for="ch" forName="descendantText" refType="w" fact="0.8"/>
          <dgm:constr type="h" for="ch" forName="parentText" refType="h"/>
          <dgm:constr type="h" for="ch" forName="descendantText" refType="h" refFor="ch" refForName="parentText"/>
        </dgm:constrLst>
        <dgm:ruleLst/>
        <dgm:layoutNode name="parentText" styleLbl="solidFgAcc1">
          <dgm:varLst>
            <dgm:chMax val="1"/>
            <dgm:bulletEnabled/>
          </dgm:varLst>
          <dgm:alg type="tx"/>
          <dgm:shape xmlns:r="http://schemas.openxmlformats.org/officeDocument/2006/relationships" type="rect" r:blip="" zOrderOff="3">
            <dgm:adjLst/>
          </dgm:shape>
          <dgm:presOf axis="self" ptType="node"/>
          <dgm:constrLst>
            <dgm:constr type="tMarg" refType="h" fact="0.28"/>
            <dgm:constr type="bMarg" refType="h" fact="0.28"/>
            <dgm:constr type="lMarg" refType="w" fact="0.15"/>
            <dgm:constr type="rMarg" refType="w" fact="0.15"/>
          </dgm:constrLst>
          <dgm:ruleLst>
            <dgm:rule type="primFontSz" val="15" fact="NaN" max="NaN"/>
          </dgm:ruleLst>
        </dgm:layoutNode>
        <dgm:layoutNode name="descendantText" styleLbl="alignNode1">
          <dgm:varLst>
            <dgm:bulletEnabled/>
          </dgm:varLst>
          <dgm:alg type="tx">
            <dgm:param type="stBulletLvl" val="0"/>
            <dgm:param type="parTxLTRAlign" val="l"/>
            <dgm:param type="shpTxLTRAlignCh" val="l"/>
            <dgm:param type="parTxRTLAlign" val="r"/>
            <dgm:param type="shpTxRTLAlignCh" val="r"/>
          </dgm:alg>
          <dgm:choose name="Name10">
            <dgm:if name="Name11" func="var" arg="dir" op="equ" val="norm">
              <dgm:shape xmlns:r="http://schemas.openxmlformats.org/officeDocument/2006/relationships" type="rect" r:blip="">
                <dgm:adjLst/>
              </dgm:shape>
            </dgm:if>
            <dgm:else name="Name12">
              <dgm:shape xmlns:r="http://schemas.openxmlformats.org/officeDocument/2006/relationships" type="rect" r:blip="">
                <dgm:adjLst/>
              </dgm:shape>
            </dgm:else>
          </dgm:choose>
          <dgm:presOf axis="des" ptType="node"/>
          <dgm:constrLst>
            <dgm:constr type="primFontSz" val="24"/>
            <dgm:constr type="lMarg" refType="w" fact="0.055"/>
            <dgm:constr type="rMarg" refType="w" fact="0.055"/>
            <dgm:constr type="tMarg" refType="h" fact="0.72"/>
            <dgm:constr type="bMarg" refType="h" fact="0.72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16/7/layout/VerticalHollowActionList">
  <dgm:title val="Vertical Hollow Action List"/>
  <dgm:desc val="Use to show non-sequential or grouped lists of information. Works well with large amounts of text. All text has the same level of emphasis, and direction is not implied."/>
  <dgm:catLst>
    <dgm:cat type="list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  <dgm:pt modelId="5">
          <dgm:prSet phldr="1"/>
        </dgm:pt>
        <dgm:pt modelId="5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7" srcId="0" destId="4" srcOrd="3" destOrd="0"/>
        <dgm:cxn modelId="8" srcId="0" destId="5" srcOrd="4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  <dgm:cxn modelId="53" srcId="5" destId="5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6"/>
      <dgm:constr type="primFontSz" for="des" forName="parentText" op="equ" val="28"/>
      <dgm:constr type="primFontSz" for="des" forName="descendantText" refType="primFontSz" refFor="des" refForName="parentText" op="lte" fact="0.82"/>
      <dgm:constr type="primFontSz" for="des" forName="parentText" refType="primFontSz" refFor="des" refForName="descendantText" op="lte" fact="1.25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2"/>
          <dgm:constr type="w" for="ch" forName="descendantText" refType="w" fact="0.8"/>
          <dgm:constr type="h" for="ch" forName="parentText" refType="h"/>
          <dgm:constr type="h" for="ch" forName="descendantText" refType="h" refFor="ch" refForName="parentText"/>
        </dgm:constrLst>
        <dgm:ruleLst/>
        <dgm:layoutNode name="parentText" styleLbl="solidFgAcc1">
          <dgm:varLst>
            <dgm:chMax val="1"/>
            <dgm:bulletEnabled/>
          </dgm:varLst>
          <dgm:alg type="tx"/>
          <dgm:shape xmlns:r="http://schemas.openxmlformats.org/officeDocument/2006/relationships" type="rect" r:blip="" zOrderOff="3">
            <dgm:adjLst/>
          </dgm:shape>
          <dgm:presOf axis="self" ptType="node"/>
          <dgm:constrLst>
            <dgm:constr type="tMarg" refType="h" fact="0.28"/>
            <dgm:constr type="bMarg" refType="h" fact="0.28"/>
            <dgm:constr type="lMarg" refType="w" fact="0.15"/>
            <dgm:constr type="rMarg" refType="w" fact="0.15"/>
          </dgm:constrLst>
          <dgm:ruleLst>
            <dgm:rule type="primFontSz" val="15" fact="NaN" max="NaN"/>
          </dgm:ruleLst>
        </dgm:layoutNode>
        <dgm:layoutNode name="descendantText" styleLbl="alignNode1">
          <dgm:varLst>
            <dgm:bulletEnabled/>
          </dgm:varLst>
          <dgm:alg type="tx">
            <dgm:param type="stBulletLvl" val="0"/>
            <dgm:param type="parTxLTRAlign" val="l"/>
            <dgm:param type="shpTxLTRAlignCh" val="l"/>
            <dgm:param type="parTxRTLAlign" val="r"/>
            <dgm:param type="shpTxRTLAlignCh" val="r"/>
          </dgm:alg>
          <dgm:choose name="Name10">
            <dgm:if name="Name11" func="var" arg="dir" op="equ" val="norm">
              <dgm:shape xmlns:r="http://schemas.openxmlformats.org/officeDocument/2006/relationships" type="rect" r:blip="">
                <dgm:adjLst/>
              </dgm:shape>
            </dgm:if>
            <dgm:else name="Name12">
              <dgm:shape xmlns:r="http://schemas.openxmlformats.org/officeDocument/2006/relationships" type="rect" r:blip="">
                <dgm:adjLst/>
              </dgm:shape>
            </dgm:else>
          </dgm:choose>
          <dgm:presOf axis="des" ptType="node"/>
          <dgm:constrLst>
            <dgm:constr type="primFontSz" val="24"/>
            <dgm:constr type="lMarg" refType="w" fact="0.055"/>
            <dgm:constr type="rMarg" refType="w" fact="0.055"/>
            <dgm:constr type="tMarg" refType="h" fact="0.72"/>
            <dgm:constr type="bMarg" refType="h" fact="0.72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16/7/layout/VerticalHollowActionList">
  <dgm:title val="Vertical Hollow Action List"/>
  <dgm:desc val="Use to show non-sequential or grouped lists of information. Works well with large amounts of text. All text has the same level of emphasis, and direction is not implied."/>
  <dgm:catLst>
    <dgm:cat type="list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  <dgm:pt modelId="5">
          <dgm:prSet phldr="1"/>
        </dgm:pt>
        <dgm:pt modelId="5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7" srcId="0" destId="4" srcOrd="3" destOrd="0"/>
        <dgm:cxn modelId="8" srcId="0" destId="5" srcOrd="4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  <dgm:cxn modelId="53" srcId="5" destId="5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6"/>
      <dgm:constr type="primFontSz" for="des" forName="parentText" op="equ" val="28"/>
      <dgm:constr type="primFontSz" for="des" forName="descendantText" refType="primFontSz" refFor="des" refForName="parentText" op="lte" fact="0.82"/>
      <dgm:constr type="primFontSz" for="des" forName="parentText" refType="primFontSz" refFor="des" refForName="descendantText" op="lte" fact="1.25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2"/>
          <dgm:constr type="w" for="ch" forName="descendantText" refType="w" fact="0.8"/>
          <dgm:constr type="h" for="ch" forName="parentText" refType="h"/>
          <dgm:constr type="h" for="ch" forName="descendantText" refType="h" refFor="ch" refForName="parentText"/>
        </dgm:constrLst>
        <dgm:ruleLst/>
        <dgm:layoutNode name="parentText" styleLbl="solidFgAcc1">
          <dgm:varLst>
            <dgm:chMax val="1"/>
            <dgm:bulletEnabled/>
          </dgm:varLst>
          <dgm:alg type="tx"/>
          <dgm:shape xmlns:r="http://schemas.openxmlformats.org/officeDocument/2006/relationships" type="rect" r:blip="" zOrderOff="3">
            <dgm:adjLst/>
          </dgm:shape>
          <dgm:presOf axis="self" ptType="node"/>
          <dgm:constrLst>
            <dgm:constr type="tMarg" refType="h" fact="0.28"/>
            <dgm:constr type="bMarg" refType="h" fact="0.28"/>
            <dgm:constr type="lMarg" refType="w" fact="0.15"/>
            <dgm:constr type="rMarg" refType="w" fact="0.15"/>
          </dgm:constrLst>
          <dgm:ruleLst>
            <dgm:rule type="primFontSz" val="15" fact="NaN" max="NaN"/>
          </dgm:ruleLst>
        </dgm:layoutNode>
        <dgm:layoutNode name="descendantText" styleLbl="alignNode1">
          <dgm:varLst>
            <dgm:bulletEnabled/>
          </dgm:varLst>
          <dgm:alg type="tx">
            <dgm:param type="stBulletLvl" val="0"/>
            <dgm:param type="parTxLTRAlign" val="l"/>
            <dgm:param type="shpTxLTRAlignCh" val="l"/>
            <dgm:param type="parTxRTLAlign" val="r"/>
            <dgm:param type="shpTxRTLAlignCh" val="r"/>
          </dgm:alg>
          <dgm:choose name="Name10">
            <dgm:if name="Name11" func="var" arg="dir" op="equ" val="norm">
              <dgm:shape xmlns:r="http://schemas.openxmlformats.org/officeDocument/2006/relationships" type="rect" r:blip="">
                <dgm:adjLst/>
              </dgm:shape>
            </dgm:if>
            <dgm:else name="Name12">
              <dgm:shape xmlns:r="http://schemas.openxmlformats.org/officeDocument/2006/relationships" type="rect" r:blip="">
                <dgm:adjLst/>
              </dgm:shape>
            </dgm:else>
          </dgm:choose>
          <dgm:presOf axis="des" ptType="node"/>
          <dgm:constrLst>
            <dgm:constr type="primFontSz" val="24"/>
            <dgm:constr type="lMarg" refType="w" fact="0.055"/>
            <dgm:constr type="rMarg" refType="w" fact="0.055"/>
            <dgm:constr type="tMarg" refType="h" fact="0.72"/>
            <dgm:constr type="bMarg" refType="h" fact="0.72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16/7/layout/VerticalHollowActionList">
  <dgm:title val="Vertical Hollow Action List"/>
  <dgm:desc val="Use to show non-sequential or grouped lists of information. Works well with large amounts of text. All text has the same level of emphasis, and direction is not implied."/>
  <dgm:catLst>
    <dgm:cat type="list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  <dgm:pt modelId="5">
          <dgm:prSet phldr="1"/>
        </dgm:pt>
        <dgm:pt modelId="5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7" srcId="0" destId="4" srcOrd="3" destOrd="0"/>
        <dgm:cxn modelId="8" srcId="0" destId="5" srcOrd="4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  <dgm:cxn modelId="53" srcId="5" destId="5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6"/>
      <dgm:constr type="primFontSz" for="des" forName="parentText" op="equ" val="28"/>
      <dgm:constr type="primFontSz" for="des" forName="descendantText" refType="primFontSz" refFor="des" refForName="parentText" op="lte" fact="0.82"/>
      <dgm:constr type="primFontSz" for="des" forName="parentText" refType="primFontSz" refFor="des" refForName="descendantText" op="lte" fact="1.25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2"/>
          <dgm:constr type="w" for="ch" forName="descendantText" refType="w" fact="0.8"/>
          <dgm:constr type="h" for="ch" forName="parentText" refType="h"/>
          <dgm:constr type="h" for="ch" forName="descendantText" refType="h" refFor="ch" refForName="parentText"/>
        </dgm:constrLst>
        <dgm:ruleLst/>
        <dgm:layoutNode name="parentText" styleLbl="solidFgAcc1">
          <dgm:varLst>
            <dgm:chMax val="1"/>
            <dgm:bulletEnabled/>
          </dgm:varLst>
          <dgm:alg type="tx"/>
          <dgm:shape xmlns:r="http://schemas.openxmlformats.org/officeDocument/2006/relationships" type="rect" r:blip="" zOrderOff="3">
            <dgm:adjLst/>
          </dgm:shape>
          <dgm:presOf axis="self" ptType="node"/>
          <dgm:constrLst>
            <dgm:constr type="tMarg" refType="h" fact="0.28"/>
            <dgm:constr type="bMarg" refType="h" fact="0.28"/>
            <dgm:constr type="lMarg" refType="w" fact="0.15"/>
            <dgm:constr type="rMarg" refType="w" fact="0.15"/>
          </dgm:constrLst>
          <dgm:ruleLst>
            <dgm:rule type="primFontSz" val="15" fact="NaN" max="NaN"/>
          </dgm:ruleLst>
        </dgm:layoutNode>
        <dgm:layoutNode name="descendantText" styleLbl="alignNode1">
          <dgm:varLst>
            <dgm:bulletEnabled/>
          </dgm:varLst>
          <dgm:alg type="tx">
            <dgm:param type="stBulletLvl" val="0"/>
            <dgm:param type="parTxLTRAlign" val="l"/>
            <dgm:param type="shpTxLTRAlignCh" val="l"/>
            <dgm:param type="parTxRTLAlign" val="r"/>
            <dgm:param type="shpTxRTLAlignCh" val="r"/>
          </dgm:alg>
          <dgm:choose name="Name10">
            <dgm:if name="Name11" func="var" arg="dir" op="equ" val="norm">
              <dgm:shape xmlns:r="http://schemas.openxmlformats.org/officeDocument/2006/relationships" type="rect" r:blip="">
                <dgm:adjLst/>
              </dgm:shape>
            </dgm:if>
            <dgm:else name="Name12">
              <dgm:shape xmlns:r="http://schemas.openxmlformats.org/officeDocument/2006/relationships" type="rect" r:blip="">
                <dgm:adjLst/>
              </dgm:shape>
            </dgm:else>
          </dgm:choose>
          <dgm:presOf axis="des" ptType="node"/>
          <dgm:constrLst>
            <dgm:constr type="primFontSz" val="24"/>
            <dgm:constr type="lMarg" refType="w" fact="0.055"/>
            <dgm:constr type="rMarg" refType="w" fact="0.055"/>
            <dgm:constr type="tMarg" refType="h" fact="0.72"/>
            <dgm:constr type="bMarg" refType="h" fact="0.72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E98C3F-9C31-4B3B-A021-A95A130D9AAB}" type="datetimeFigureOut">
              <a:rPr lang="en-US" smtClean="0"/>
              <a:t>6/15/2023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308AE9-510C-4377-B709-927FE9B71D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40594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Quick Reference Guide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53ECB0-E7E5-473A-ACC9-D49A2466467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12675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308AE9-510C-4377-B709-927FE9B71D6F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68628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308AE9-510C-4377-B709-927FE9B71D6F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91457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308AE9-510C-4377-B709-927FE9B71D6F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39548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Quick Reference Guide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53ECB0-E7E5-473A-ACC9-D49A2466467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36808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308AE9-510C-4377-B709-927FE9B71D6F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71021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308AE9-510C-4377-B709-927FE9B71D6F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43281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308AE9-510C-4377-B709-927FE9B71D6F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76855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308AE9-510C-4377-B709-927FE9B71D6F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22993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308AE9-510C-4377-B709-927FE9B71D6F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0280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308AE9-510C-4377-B709-927FE9B71D6F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95298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308AE9-510C-4377-B709-927FE9B71D6F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41526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308AE9-510C-4377-B709-927FE9B71D6F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90073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store.samhsa.gov</a:t>
            </a:r>
            <a:r>
              <a:rPr lang="en-US" dirty="0"/>
              <a:t>/sites/default/files/d7/</a:t>
            </a:r>
            <a:r>
              <a:rPr lang="en-US" dirty="0" err="1"/>
              <a:t>priv</a:t>
            </a:r>
            <a:r>
              <a:rPr lang="en-US" dirty="0"/>
              <a:t>/sma17-5047.pdf  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308AE9-510C-4377-B709-927FE9B71D6F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43586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308AE9-510C-4377-B709-927FE9B71D6F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177325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308AE9-510C-4377-B709-927FE9B71D6F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176999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308AE9-510C-4377-B709-927FE9B71D6F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47035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>
              <a:lnSpc>
                <a:spcPct val="200000"/>
              </a:lnSpc>
            </a:pPr>
            <a:r>
              <a:rPr lang="en-US" dirty="0"/>
              <a:t>For the workforce:</a:t>
            </a:r>
          </a:p>
          <a:p>
            <a:pPr lvl="1">
              <a:lnSpc>
                <a:spcPct val="200000"/>
              </a:lnSpc>
            </a:pPr>
            <a:r>
              <a:rPr lang="en-US" dirty="0"/>
              <a:t>Brief Useful Resources and Supportive Talks (BURST)</a:t>
            </a:r>
          </a:p>
          <a:p>
            <a:pPr lvl="2">
              <a:lnSpc>
                <a:spcPct val="200000"/>
              </a:lnSpc>
            </a:pPr>
            <a:r>
              <a:rPr lang="en-US" dirty="0"/>
              <a:t>Self Care</a:t>
            </a:r>
          </a:p>
          <a:p>
            <a:pPr lvl="2">
              <a:lnSpc>
                <a:spcPct val="200000"/>
              </a:lnSpc>
            </a:pPr>
            <a:r>
              <a:rPr lang="en-US" dirty="0"/>
              <a:t>De-escalation</a:t>
            </a:r>
          </a:p>
          <a:p>
            <a:pPr lvl="2">
              <a:lnSpc>
                <a:spcPct val="200000"/>
              </a:lnSpc>
            </a:pPr>
            <a:r>
              <a:rPr lang="en-US" dirty="0"/>
              <a:t>Communication</a:t>
            </a:r>
          </a:p>
          <a:p>
            <a:pPr lvl="2">
              <a:lnSpc>
                <a:spcPct val="200000"/>
              </a:lnSpc>
            </a:pPr>
            <a:r>
              <a:rPr lang="en-US" dirty="0"/>
              <a:t>Breaking the News </a:t>
            </a:r>
          </a:p>
          <a:p>
            <a:pPr lvl="1">
              <a:lnSpc>
                <a:spcPct val="200000"/>
              </a:lnSpc>
            </a:pPr>
            <a:r>
              <a:rPr lang="en-US" dirty="0"/>
              <a:t>Critical Incident Debriefing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308AE9-510C-4377-B709-927FE9B71D6F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56850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effectLst/>
              <a:latin typeface="+mj-lt"/>
              <a:ea typeface="Calibri" panose="020F050202020403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308AE9-510C-4377-B709-927FE9B71D6F}" type="slidenum">
              <a:rPr lang="en-US" smtClean="0"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84491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DACA4-D7BA-6134-7306-44EDD06003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AC58CA-DE9A-C09F-166F-ED8A7C4FD0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08B7FA-6C6C-5EED-0EC5-8FF848DD65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5B2F0-52D5-4611-867D-30DB938B3ECD}" type="datetime1">
              <a:rPr lang="en-US" smtClean="0"/>
              <a:t>6/15/2023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34D731-3F2E-760D-D9DC-3499E32B8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693D2F-12B9-79D9-7159-E25A41F47C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1B849-EFA4-4634-9A22-D9F8EA86C04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5" descr="C:\Users\lesliev\AppData\Local\Microsoft\Windows\Temporary Internet Files\Content.IE5\4N0BQIWN\MC910217010[1].png">
            <a:extLst>
              <a:ext uri="{FF2B5EF4-FFF2-40B4-BE49-F238E27FC236}">
                <a16:creationId xmlns:a16="http://schemas.microsoft.com/office/drawing/2014/main" id="{5668B54B-D2E2-0BB4-199F-24D469E323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4876800"/>
            <a:ext cx="3962400" cy="396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59057D5-7A37-E3FC-DEA9-EF4E4511552C}"/>
              </a:ext>
            </a:extLst>
          </p:cNvPr>
          <p:cNvCxnSpPr/>
          <p:nvPr userDrawn="1"/>
        </p:nvCxnSpPr>
        <p:spPr>
          <a:xfrm>
            <a:off x="685800" y="3017520"/>
            <a:ext cx="7848600" cy="1588"/>
          </a:xfrm>
          <a:prstGeom prst="line">
            <a:avLst/>
          </a:prstGeom>
          <a:ln w="1905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91607ED2-A8B5-61CD-57BF-AA2398E6ABE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5939414"/>
            <a:ext cx="1569989" cy="83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176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2EE3E7-4BD5-1CBB-439B-F3C6E658E8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0BF42C-0E09-96D4-0D23-C1F82092CD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C5F8C6-6883-25E2-5A7B-989AAEE50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EF7DD-CEDC-4A9E-8FF6-6CBE74C7D2C1}" type="datetime1">
              <a:rPr lang="en-US" smtClean="0"/>
              <a:t>6/15/2023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2D8723-286B-4F96-729B-A1C8CFA86E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8146C7-78A5-FCF3-8F96-C2A9B7874C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1B849-EFA4-4634-9A22-D9F8EA86C045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F9364A0-E24F-18A9-14A9-B861427CDC76}"/>
              </a:ext>
            </a:extLst>
          </p:cNvPr>
          <p:cNvGrpSpPr/>
          <p:nvPr userDrawn="1"/>
        </p:nvGrpSpPr>
        <p:grpSpPr>
          <a:xfrm>
            <a:off x="7075714" y="5105400"/>
            <a:ext cx="3592286" cy="3657600"/>
            <a:chOff x="7075714" y="5105400"/>
            <a:chExt cx="3592286" cy="3657600"/>
          </a:xfrm>
        </p:grpSpPr>
        <p:pic>
          <p:nvPicPr>
            <p:cNvPr id="8" name="Picture 5" descr="C:\Users\lesliev\AppData\Local\Microsoft\Windows\Temporary Internet Files\Content.IE5\4N0BQIWN\MC910217010[1].png">
              <a:extLst>
                <a:ext uri="{FF2B5EF4-FFF2-40B4-BE49-F238E27FC236}">
                  <a16:creationId xmlns:a16="http://schemas.microsoft.com/office/drawing/2014/main" id="{9EC8F260-1EC1-F9F7-4952-1D157DE84CB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86600" y="5181600"/>
              <a:ext cx="3581400" cy="3581400"/>
            </a:xfrm>
            <a:prstGeom prst="rect">
              <a:avLst/>
            </a:prstGeom>
            <a:noFill/>
            <a:effectLst>
              <a:glow>
                <a:schemeClr val="accent1"/>
              </a:glo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B5B71F4-FF22-89C7-98E4-E293A5301549}"/>
                </a:ext>
              </a:extLst>
            </p:cNvPr>
            <p:cNvSpPr/>
            <p:nvPr/>
          </p:nvSpPr>
          <p:spPr>
            <a:xfrm>
              <a:off x="7075714" y="5105400"/>
              <a:ext cx="3276600" cy="3505200"/>
            </a:xfrm>
            <a:prstGeom prst="rect">
              <a:avLst/>
            </a:prstGeom>
            <a:solidFill>
              <a:schemeClr val="bg1">
                <a:alpha val="7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9794954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7376F5-B655-2EF2-32EB-73B4C6E13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912C97-9365-6661-6A83-34AB73218C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BC1A8F-1996-5F29-41A4-DC36C41220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0E92A-E6CA-40E7-93EC-B4819F73EBAB}" type="datetime1">
              <a:rPr lang="en-US" smtClean="0"/>
              <a:t>6/15/2023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F7F6B-F793-B4E3-06B7-D39443E58A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EDC875-9E0F-21D8-0D59-7BFAED8951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1B849-EFA4-4634-9A22-D9F8EA86C04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58120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4307BE-9BF5-9D1A-4955-397A2B83B0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9B8FA3-ADA7-E541-EAD1-A33007F53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1B5B19-89AF-27D1-CE4F-3D327D1958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6AA26F-7C0D-6E40-605A-0D358F5773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B3C58-8DCB-4C0A-AE0B-B3F71F1E41C6}" type="datetime1">
              <a:rPr lang="en-US" smtClean="0"/>
              <a:t>6/15/2023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B86268-CEB3-1B95-19F6-774961C204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B48B9D-68FD-4B6F-9483-539E030013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1B849-EFA4-4634-9A22-D9F8EA86C045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29E49CA-53D3-C067-2499-2A751E818064}"/>
              </a:ext>
            </a:extLst>
          </p:cNvPr>
          <p:cNvGrpSpPr/>
          <p:nvPr userDrawn="1"/>
        </p:nvGrpSpPr>
        <p:grpSpPr>
          <a:xfrm>
            <a:off x="7075714" y="5105400"/>
            <a:ext cx="3592286" cy="3657600"/>
            <a:chOff x="7075714" y="5105400"/>
            <a:chExt cx="3592286" cy="3657600"/>
          </a:xfrm>
        </p:grpSpPr>
        <p:pic>
          <p:nvPicPr>
            <p:cNvPr id="9" name="Picture 5" descr="C:\Users\lesliev\AppData\Local\Microsoft\Windows\Temporary Internet Files\Content.IE5\4N0BQIWN\MC910217010[1].png">
              <a:extLst>
                <a:ext uri="{FF2B5EF4-FFF2-40B4-BE49-F238E27FC236}">
                  <a16:creationId xmlns:a16="http://schemas.microsoft.com/office/drawing/2014/main" id="{BB558590-1497-A8C5-E754-ADD30BE30C7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86600" y="5181600"/>
              <a:ext cx="3581400" cy="3581400"/>
            </a:xfrm>
            <a:prstGeom prst="rect">
              <a:avLst/>
            </a:prstGeom>
            <a:noFill/>
            <a:effectLst>
              <a:glow>
                <a:schemeClr val="accent1"/>
              </a:glo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32FB615-85A9-6748-D3D8-9138FEB1DDA0}"/>
                </a:ext>
              </a:extLst>
            </p:cNvPr>
            <p:cNvSpPr/>
            <p:nvPr/>
          </p:nvSpPr>
          <p:spPr>
            <a:xfrm>
              <a:off x="7075714" y="5105400"/>
              <a:ext cx="3276600" cy="3505200"/>
            </a:xfrm>
            <a:prstGeom prst="rect">
              <a:avLst/>
            </a:prstGeom>
            <a:solidFill>
              <a:schemeClr val="bg1">
                <a:alpha val="7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1606293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B08411-D7C9-CF26-8D7C-94BDCC6822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B40E02-D283-1829-D31D-7BA724E1A8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7D1FA1-40C3-1B81-AE03-0FEFCB8FA1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686C866-A2FC-138E-F4BE-9EAB09A2A5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3D8FCD5-B09E-D8E7-52B9-83590F4DBF9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298A993-63E1-F744-66CA-104E43C0E5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95C2-7BAC-468E-A918-50B835B3008F}" type="datetime1">
              <a:rPr lang="en-US" smtClean="0"/>
              <a:t>6/15/2023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5E7D4C3-15A6-B5CD-7872-2915F853E1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81B4CD6-11BF-31F4-AA90-8801EBBB43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1B849-EFA4-4634-9A22-D9F8EA86C045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FC8F8C3-1624-B44C-8BEE-DF70013E70F5}"/>
              </a:ext>
            </a:extLst>
          </p:cNvPr>
          <p:cNvGrpSpPr/>
          <p:nvPr userDrawn="1"/>
        </p:nvGrpSpPr>
        <p:grpSpPr>
          <a:xfrm>
            <a:off x="7075714" y="5105400"/>
            <a:ext cx="3592286" cy="3657600"/>
            <a:chOff x="7075714" y="5105400"/>
            <a:chExt cx="3592286" cy="3657600"/>
          </a:xfrm>
        </p:grpSpPr>
        <p:pic>
          <p:nvPicPr>
            <p:cNvPr id="11" name="Picture 5" descr="C:\Users\lesliev\AppData\Local\Microsoft\Windows\Temporary Internet Files\Content.IE5\4N0BQIWN\MC910217010[1].png">
              <a:extLst>
                <a:ext uri="{FF2B5EF4-FFF2-40B4-BE49-F238E27FC236}">
                  <a16:creationId xmlns:a16="http://schemas.microsoft.com/office/drawing/2014/main" id="{4F3416DB-EECD-DD1F-E080-CF57C75D536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86600" y="5181600"/>
              <a:ext cx="3581400" cy="3581400"/>
            </a:xfrm>
            <a:prstGeom prst="rect">
              <a:avLst/>
            </a:prstGeom>
            <a:noFill/>
            <a:effectLst>
              <a:glow>
                <a:schemeClr val="accent1"/>
              </a:glo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3237751E-5DE1-FBC0-0052-8FD6D5A6FF5D}"/>
                </a:ext>
              </a:extLst>
            </p:cNvPr>
            <p:cNvSpPr/>
            <p:nvPr/>
          </p:nvSpPr>
          <p:spPr>
            <a:xfrm>
              <a:off x="7075714" y="5105400"/>
              <a:ext cx="3276600" cy="3505200"/>
            </a:xfrm>
            <a:prstGeom prst="rect">
              <a:avLst/>
            </a:prstGeom>
            <a:solidFill>
              <a:schemeClr val="bg1">
                <a:alpha val="7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513274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7EF4AC-88B9-60AC-C526-3B98161888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308F2FE-5D60-6ECB-C4F2-C2DE933EAC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A7CAE-3B88-4936-9E38-85A949B9EBC8}" type="datetime1">
              <a:rPr lang="en-US" smtClean="0"/>
              <a:t>6/15/2023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E5AFB28-2B01-E3B3-2359-57F022CBC9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0E3DC78-0E00-C1BC-7F68-B5B2E9A1C7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1B849-EFA4-4634-9A22-D9F8EA86C045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EFA7672-525B-D8F1-8767-F71BAFD82278}"/>
              </a:ext>
            </a:extLst>
          </p:cNvPr>
          <p:cNvGrpSpPr/>
          <p:nvPr userDrawn="1"/>
        </p:nvGrpSpPr>
        <p:grpSpPr>
          <a:xfrm>
            <a:off x="7075714" y="5105400"/>
            <a:ext cx="3592286" cy="3657600"/>
            <a:chOff x="7075714" y="5105400"/>
            <a:chExt cx="3592286" cy="3657600"/>
          </a:xfrm>
        </p:grpSpPr>
        <p:pic>
          <p:nvPicPr>
            <p:cNvPr id="7" name="Picture 5" descr="C:\Users\lesliev\AppData\Local\Microsoft\Windows\Temporary Internet Files\Content.IE5\4N0BQIWN\MC910217010[1].png">
              <a:extLst>
                <a:ext uri="{FF2B5EF4-FFF2-40B4-BE49-F238E27FC236}">
                  <a16:creationId xmlns:a16="http://schemas.microsoft.com/office/drawing/2014/main" id="{1A779D72-04B9-7D73-FB0B-0BA825F9FA0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86600" y="5181600"/>
              <a:ext cx="3581400" cy="3581400"/>
            </a:xfrm>
            <a:prstGeom prst="rect">
              <a:avLst/>
            </a:prstGeom>
            <a:noFill/>
            <a:effectLst>
              <a:glow>
                <a:schemeClr val="accent1"/>
              </a:glo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EFF8D18-AA50-5D2B-07C8-D500882AA68F}"/>
                </a:ext>
              </a:extLst>
            </p:cNvPr>
            <p:cNvSpPr/>
            <p:nvPr/>
          </p:nvSpPr>
          <p:spPr>
            <a:xfrm>
              <a:off x="7075714" y="5105400"/>
              <a:ext cx="3276600" cy="3505200"/>
            </a:xfrm>
            <a:prstGeom prst="rect">
              <a:avLst/>
            </a:prstGeom>
            <a:solidFill>
              <a:schemeClr val="bg1">
                <a:alpha val="7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2265116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9FAC3F3-EDD3-7A20-D6E0-30DF691768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0D61D-44B6-417C-9B17-AD5A5D3258FE}" type="datetime1">
              <a:rPr lang="en-US" smtClean="0"/>
              <a:t>6/15/2023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BD95893-FAE1-33C7-4CF8-8BDC5A8855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19E946-6532-4231-9682-C4B105160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1B849-EFA4-4634-9A22-D9F8EA86C045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983F1AC-5516-959F-3C24-F9DE47B8BAD2}"/>
              </a:ext>
            </a:extLst>
          </p:cNvPr>
          <p:cNvGrpSpPr/>
          <p:nvPr userDrawn="1"/>
        </p:nvGrpSpPr>
        <p:grpSpPr>
          <a:xfrm>
            <a:off x="7075714" y="5105400"/>
            <a:ext cx="3592286" cy="3657600"/>
            <a:chOff x="7075714" y="5105400"/>
            <a:chExt cx="3592286" cy="3657600"/>
          </a:xfrm>
        </p:grpSpPr>
        <p:pic>
          <p:nvPicPr>
            <p:cNvPr id="6" name="Picture 5" descr="C:\Users\lesliev\AppData\Local\Microsoft\Windows\Temporary Internet Files\Content.IE5\4N0BQIWN\MC910217010[1].png">
              <a:extLst>
                <a:ext uri="{FF2B5EF4-FFF2-40B4-BE49-F238E27FC236}">
                  <a16:creationId xmlns:a16="http://schemas.microsoft.com/office/drawing/2014/main" id="{49A97A97-2437-7893-F6AF-B97909D0FA0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86600" y="5181600"/>
              <a:ext cx="3581400" cy="3581400"/>
            </a:xfrm>
            <a:prstGeom prst="rect">
              <a:avLst/>
            </a:prstGeom>
            <a:noFill/>
            <a:effectLst>
              <a:glow>
                <a:schemeClr val="accent1"/>
              </a:glo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55B16BC9-B3FB-42A3-FCB6-55E7ACA9321C}"/>
                </a:ext>
              </a:extLst>
            </p:cNvPr>
            <p:cNvSpPr/>
            <p:nvPr/>
          </p:nvSpPr>
          <p:spPr>
            <a:xfrm>
              <a:off x="7075714" y="5105400"/>
              <a:ext cx="3276600" cy="3505200"/>
            </a:xfrm>
            <a:prstGeom prst="rect">
              <a:avLst/>
            </a:prstGeom>
            <a:solidFill>
              <a:schemeClr val="bg1">
                <a:alpha val="7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948209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12C69-0050-1E74-305D-7B9421CD12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4390B5-F49E-67D3-9ECC-0EF291BF50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D194E8-B8C6-024E-6594-1A528D0BD2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F80CE2-5F76-13CC-62F4-0058748F5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EDB2C-58A1-434C-8DC2-E5106FC53C4A}" type="datetime1">
              <a:rPr lang="en-US" smtClean="0"/>
              <a:t>6/15/2023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8F4D72-E437-475B-1646-0577B5D627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DF6318-5655-EB7F-E8BF-A69C5447F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1B849-EFA4-4634-9A22-D9F8EA86C045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E81055F-6322-4ED1-82B3-807AD85A5D6B}"/>
              </a:ext>
            </a:extLst>
          </p:cNvPr>
          <p:cNvGrpSpPr/>
          <p:nvPr userDrawn="1"/>
        </p:nvGrpSpPr>
        <p:grpSpPr>
          <a:xfrm>
            <a:off x="7075714" y="5105400"/>
            <a:ext cx="3592286" cy="3657600"/>
            <a:chOff x="7075714" y="5105400"/>
            <a:chExt cx="3592286" cy="3657600"/>
          </a:xfrm>
        </p:grpSpPr>
        <p:pic>
          <p:nvPicPr>
            <p:cNvPr id="9" name="Picture 5" descr="C:\Users\lesliev\AppData\Local\Microsoft\Windows\Temporary Internet Files\Content.IE5\4N0BQIWN\MC910217010[1].png">
              <a:extLst>
                <a:ext uri="{FF2B5EF4-FFF2-40B4-BE49-F238E27FC236}">
                  <a16:creationId xmlns:a16="http://schemas.microsoft.com/office/drawing/2014/main" id="{B514E212-2D35-E2C4-4763-AB120321C47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86600" y="5181600"/>
              <a:ext cx="3581400" cy="3581400"/>
            </a:xfrm>
            <a:prstGeom prst="rect">
              <a:avLst/>
            </a:prstGeom>
            <a:noFill/>
            <a:effectLst>
              <a:glow>
                <a:schemeClr val="accent1"/>
              </a:glo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42B4239-CAD7-D386-7228-E17835979655}"/>
                </a:ext>
              </a:extLst>
            </p:cNvPr>
            <p:cNvSpPr/>
            <p:nvPr/>
          </p:nvSpPr>
          <p:spPr>
            <a:xfrm>
              <a:off x="7075714" y="5105400"/>
              <a:ext cx="3276600" cy="3505200"/>
            </a:xfrm>
            <a:prstGeom prst="rect">
              <a:avLst/>
            </a:prstGeom>
            <a:solidFill>
              <a:schemeClr val="bg1">
                <a:alpha val="7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3819083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6CA772-3257-E120-92FB-E2EB389E5F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E81A1C0-41FC-620D-29EB-7F0304CA7D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09A361-AD47-F41E-C392-88EBE8B9F0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F374D4-EF35-096F-2ADA-925FAD612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FEE55-D7D5-4215-9242-4301CE77A056}" type="datetime1">
              <a:rPr lang="en-US" smtClean="0"/>
              <a:t>6/15/2023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320A7C-7B79-D852-F615-F3E791AFE7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A68BA8-35FD-F00C-7851-00C63E3E8C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1B849-EFA4-4634-9A22-D9F8EA86C04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4511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FDB30-FCC5-2DDB-A675-9C0D9B3512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DE20B2F-0FC2-DD9E-BF71-6E377970A2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C8DC21-30E4-C47F-D7C7-C73BD98F8C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30F0B-F803-466F-B609-C39B016B9BD0}" type="datetime1">
              <a:rPr lang="en-US" smtClean="0"/>
              <a:t>6/15/2023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4B70D4-F876-B645-88DB-ECA9448743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57F0B2-CCBF-4202-F921-A476F3DBA2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1B849-EFA4-4634-9A22-D9F8EA86C045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1EB60B19-B010-0F24-5764-19030F5D6CB9}"/>
              </a:ext>
            </a:extLst>
          </p:cNvPr>
          <p:cNvGrpSpPr/>
          <p:nvPr userDrawn="1"/>
        </p:nvGrpSpPr>
        <p:grpSpPr>
          <a:xfrm>
            <a:off x="7075714" y="5105400"/>
            <a:ext cx="3592286" cy="3657600"/>
            <a:chOff x="7075714" y="5105400"/>
            <a:chExt cx="3592286" cy="3657600"/>
          </a:xfrm>
        </p:grpSpPr>
        <p:pic>
          <p:nvPicPr>
            <p:cNvPr id="8" name="Picture 5" descr="C:\Users\lesliev\AppData\Local\Microsoft\Windows\Temporary Internet Files\Content.IE5\4N0BQIWN\MC910217010[1].png">
              <a:extLst>
                <a:ext uri="{FF2B5EF4-FFF2-40B4-BE49-F238E27FC236}">
                  <a16:creationId xmlns:a16="http://schemas.microsoft.com/office/drawing/2014/main" id="{4ABF1D71-CFA6-1DA7-25FF-A5CD161007E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86600" y="5181600"/>
              <a:ext cx="3581400" cy="3581400"/>
            </a:xfrm>
            <a:prstGeom prst="rect">
              <a:avLst/>
            </a:prstGeom>
            <a:noFill/>
            <a:effectLst>
              <a:glow>
                <a:schemeClr val="accent1"/>
              </a:glo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CB84373-AD0E-5B6A-A8E6-51DA7942187D}"/>
                </a:ext>
              </a:extLst>
            </p:cNvPr>
            <p:cNvSpPr/>
            <p:nvPr/>
          </p:nvSpPr>
          <p:spPr>
            <a:xfrm>
              <a:off x="7075714" y="5105400"/>
              <a:ext cx="3276600" cy="3505200"/>
            </a:xfrm>
            <a:prstGeom prst="rect">
              <a:avLst/>
            </a:prstGeom>
            <a:solidFill>
              <a:schemeClr val="bg1">
                <a:alpha val="7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4109252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5FBBC4F-9339-ACF7-BF00-3C4231EE8C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CED9EA5-7E19-FD74-B880-964B59D7EB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BAA924-5D33-904B-96CB-B1E38D4204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B8884-4E8B-4118-BC5C-CC668E1DB3CB}" type="datetime1">
              <a:rPr lang="en-US" smtClean="0"/>
              <a:t>6/15/2023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84A2E7-1483-43DC-F87F-0E93B7764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E2B26D-CCD6-FFE6-7305-8FFC9908C9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1B849-EFA4-4634-9A22-D9F8EA86C045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471F8AB-685B-E18E-FD08-E87AD53B1C68}"/>
              </a:ext>
            </a:extLst>
          </p:cNvPr>
          <p:cNvGrpSpPr/>
          <p:nvPr userDrawn="1"/>
        </p:nvGrpSpPr>
        <p:grpSpPr>
          <a:xfrm>
            <a:off x="7075714" y="5105400"/>
            <a:ext cx="3592286" cy="3657600"/>
            <a:chOff x="7075714" y="5105400"/>
            <a:chExt cx="3592286" cy="3657600"/>
          </a:xfrm>
        </p:grpSpPr>
        <p:pic>
          <p:nvPicPr>
            <p:cNvPr id="8" name="Picture 5" descr="C:\Users\lesliev\AppData\Local\Microsoft\Windows\Temporary Internet Files\Content.IE5\4N0BQIWN\MC910217010[1].png">
              <a:extLst>
                <a:ext uri="{FF2B5EF4-FFF2-40B4-BE49-F238E27FC236}">
                  <a16:creationId xmlns:a16="http://schemas.microsoft.com/office/drawing/2014/main" id="{6D7EC6C0-A95B-F515-ED94-C47C1D7264D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86600" y="5181600"/>
              <a:ext cx="3581400" cy="3581400"/>
            </a:xfrm>
            <a:prstGeom prst="rect">
              <a:avLst/>
            </a:prstGeom>
            <a:noFill/>
            <a:effectLst>
              <a:glow>
                <a:schemeClr val="accent1"/>
              </a:glo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F861A61-361A-17DD-8D24-C09B9BCD68D2}"/>
                </a:ext>
              </a:extLst>
            </p:cNvPr>
            <p:cNvSpPr/>
            <p:nvPr/>
          </p:nvSpPr>
          <p:spPr>
            <a:xfrm>
              <a:off x="7075714" y="5105400"/>
              <a:ext cx="3276600" cy="3505200"/>
            </a:xfrm>
            <a:prstGeom prst="rect">
              <a:avLst/>
            </a:prstGeom>
            <a:solidFill>
              <a:schemeClr val="bg1">
                <a:alpha val="7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1601694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3403121-EE89-C734-94C2-8AA1625CEC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7B5A8B-6B12-35B7-26D7-5D17F48DE3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C872DD-7BAC-2D76-98D6-CB6D84A6A8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A9E5DE-7FCC-4864-85D8-67B3DFE4D744}" type="datetime1">
              <a:rPr lang="en-US" smtClean="0"/>
              <a:t>6/15/2023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C54E7A-65DB-466A-EF74-BFB92CFB05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DCDF22-CB2C-F672-7E30-F4C0434BD8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31B849-EFA4-4634-9A22-D9F8EA86C04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2634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4" Type="http://schemas.openxmlformats.org/officeDocument/2006/relationships/hyperlink" Target="http://journalistsresource.org/studies/government/criminal-justice/crime-disaster-hurricane-earthquake-research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.pressenza.com/2014/10/syria-life-lens-photography-workshop-helps-young-refugees-see-world-fresh-eyes/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senza.com/2018/07/trump-using-separated-children-to-force-voluntary-deportations/" TargetMode="Externa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citrushealthnetwork-my.sharepoint.com/:v:/r/personal/elig_citrushealth_com/Documents/Edited%20Videos/Cut/Children%20of%20the%20System%20pt%201.mp4?csf=1&amp;web=1&amp;e=dxkhX2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citrushealthnetwork-my.sharepoint.com/:v:/r/personal/elig_citrushealth_com/Documents/Edited%20Videos/Cut/Taken%20into%20foster%20care,%20through%20the%20eyes%20of%20a%20child.mp4?csf=1&amp;web=1&amp;e=PCyheM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pixnio.com/people/children-kids/child-boy-grass-meadow-sunglasses-meditation-forest-summer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.flickr.com/photos/sadiediane/5181349586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mappingignorance.org/2015/09/16/starving-the-brain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.pexels.com/photo/yellow-dead-end-sign-during-day-time-163728/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theconversation.com/think-before-you-drink-alcohols-calories-end-up-on-your-waistline-37403" TargetMode="Externa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7" Type="http://schemas.openxmlformats.org/officeDocument/2006/relationships/image" Target="../media/image32.jpeg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7" Type="http://schemas.openxmlformats.org/officeDocument/2006/relationships/image" Target="../media/image33.png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7" Type="http://schemas.openxmlformats.org/officeDocument/2006/relationships/image" Target="../media/image34.png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7" Type="http://schemas.openxmlformats.org/officeDocument/2006/relationships/image" Target="../media/image35.png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7" Type="http://schemas.openxmlformats.org/officeDocument/2006/relationships/image" Target="../media/image37.png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3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5.xml"/><Relationship Id="rId3" Type="http://schemas.openxmlformats.org/officeDocument/2006/relationships/hyperlink" Target="http://theconversation.com/extreme-family-violence-trying-to-understand-murder-suicide-15760" TargetMode="External"/><Relationship Id="rId7" Type="http://schemas.openxmlformats.org/officeDocument/2006/relationships/diagramColors" Target="../diagrams/colors15.xml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4.xml"/><Relationship Id="rId6" Type="http://schemas.openxmlformats.org/officeDocument/2006/relationships/diagramQuickStyle" Target="../diagrams/quickStyle15.xml"/><Relationship Id="rId5" Type="http://schemas.openxmlformats.org/officeDocument/2006/relationships/diagramLayout" Target="../diagrams/layout15.xml"/><Relationship Id="rId4" Type="http://schemas.openxmlformats.org/officeDocument/2006/relationships/diagramData" Target="../diagrams/data1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hyperlink" Target="https://citrushealthnetwork-my.sharepoint.com/:v:/r/personal/elig_citrushealth_com/Documents/Edited%20Videos/Cut/Children%20of%20the%20System%20pt%202.mp4?csf=1&amp;web=1&amp;e=K5LfbC" TargetMode="Externa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7" Type="http://schemas.openxmlformats.org/officeDocument/2006/relationships/image" Target="../media/image7.png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7" Type="http://schemas.openxmlformats.org/officeDocument/2006/relationships/image" Target="../media/image7.png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7" Type="http://schemas.openxmlformats.org/officeDocument/2006/relationships/image" Target="../media/image7.png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0.xml"/><Relationship Id="rId7" Type="http://schemas.microsoft.com/office/2007/relationships/diagramDrawing" Target="../diagrams/drawing20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0.xml"/><Relationship Id="rId5" Type="http://schemas.openxmlformats.org/officeDocument/2006/relationships/diagramQuickStyle" Target="../diagrams/quickStyle20.xml"/><Relationship Id="rId4" Type="http://schemas.openxmlformats.org/officeDocument/2006/relationships/diagramLayout" Target="../diagrams/layout20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1.xml"/><Relationship Id="rId7" Type="http://schemas.openxmlformats.org/officeDocument/2006/relationships/image" Target="../media/image7.png"/><Relationship Id="rId2" Type="http://schemas.openxmlformats.org/officeDocument/2006/relationships/diagramData" Target="../diagrams/data2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1.xml"/><Relationship Id="rId5" Type="http://schemas.openxmlformats.org/officeDocument/2006/relationships/diagramColors" Target="../diagrams/colors21.xml"/><Relationship Id="rId4" Type="http://schemas.openxmlformats.org/officeDocument/2006/relationships/diagramQuickStyle" Target="../diagrams/quickStyle2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sv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" name="Rectangle 44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260702-393A-C354-80E8-AFCB048957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/>
          </a:bodyPr>
          <a:lstStyle/>
          <a:p>
            <a:r>
              <a:rPr lang="en-US" sz="4300" b="1">
                <a:latin typeface="Avenir Book" panose="02000503020000020003" pitchFamily="2" charset="0"/>
              </a:rPr>
              <a:t>Addressing the Trauma of a Removal</a:t>
            </a:r>
          </a:p>
        </p:txBody>
      </p:sp>
      <p:sp>
        <p:nvSpPr>
          <p:cNvPr id="52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1777" y="1677373"/>
            <a:ext cx="8140446" cy="18288"/>
          </a:xfrm>
          <a:custGeom>
            <a:avLst/>
            <a:gdLst>
              <a:gd name="connsiteX0" fmla="*/ 0 w 8140446"/>
              <a:gd name="connsiteY0" fmla="*/ 0 h 18288"/>
              <a:gd name="connsiteX1" fmla="*/ 434157 w 8140446"/>
              <a:gd name="connsiteY1" fmla="*/ 0 h 18288"/>
              <a:gd name="connsiteX2" fmla="*/ 1193932 w 8140446"/>
              <a:gd name="connsiteY2" fmla="*/ 0 h 18288"/>
              <a:gd name="connsiteX3" fmla="*/ 1628089 w 8140446"/>
              <a:gd name="connsiteY3" fmla="*/ 0 h 18288"/>
              <a:gd name="connsiteX4" fmla="*/ 2225055 w 8140446"/>
              <a:gd name="connsiteY4" fmla="*/ 0 h 18288"/>
              <a:gd name="connsiteX5" fmla="*/ 3066235 w 8140446"/>
              <a:gd name="connsiteY5" fmla="*/ 0 h 18288"/>
              <a:gd name="connsiteX6" fmla="*/ 3744605 w 8140446"/>
              <a:gd name="connsiteY6" fmla="*/ 0 h 18288"/>
              <a:gd name="connsiteX7" fmla="*/ 4504380 w 8140446"/>
              <a:gd name="connsiteY7" fmla="*/ 0 h 18288"/>
              <a:gd name="connsiteX8" fmla="*/ 5101346 w 8140446"/>
              <a:gd name="connsiteY8" fmla="*/ 0 h 18288"/>
              <a:gd name="connsiteX9" fmla="*/ 5779717 w 8140446"/>
              <a:gd name="connsiteY9" fmla="*/ 0 h 18288"/>
              <a:gd name="connsiteX10" fmla="*/ 6620896 w 8140446"/>
              <a:gd name="connsiteY10" fmla="*/ 0 h 18288"/>
              <a:gd name="connsiteX11" fmla="*/ 7136458 w 8140446"/>
              <a:gd name="connsiteY11" fmla="*/ 0 h 18288"/>
              <a:gd name="connsiteX12" fmla="*/ 8140446 w 8140446"/>
              <a:gd name="connsiteY12" fmla="*/ 0 h 18288"/>
              <a:gd name="connsiteX13" fmla="*/ 8140446 w 8140446"/>
              <a:gd name="connsiteY13" fmla="*/ 18288 h 18288"/>
              <a:gd name="connsiteX14" fmla="*/ 7543480 w 8140446"/>
              <a:gd name="connsiteY14" fmla="*/ 18288 h 18288"/>
              <a:gd name="connsiteX15" fmla="*/ 7109323 w 8140446"/>
              <a:gd name="connsiteY15" fmla="*/ 18288 h 18288"/>
              <a:gd name="connsiteX16" fmla="*/ 6430952 w 8140446"/>
              <a:gd name="connsiteY16" fmla="*/ 18288 h 18288"/>
              <a:gd name="connsiteX17" fmla="*/ 5915391 w 8140446"/>
              <a:gd name="connsiteY17" fmla="*/ 18288 h 18288"/>
              <a:gd name="connsiteX18" fmla="*/ 5237020 w 8140446"/>
              <a:gd name="connsiteY18" fmla="*/ 18288 h 18288"/>
              <a:gd name="connsiteX19" fmla="*/ 4558650 w 8140446"/>
              <a:gd name="connsiteY19" fmla="*/ 18288 h 18288"/>
              <a:gd name="connsiteX20" fmla="*/ 3880279 w 8140446"/>
              <a:gd name="connsiteY20" fmla="*/ 18288 h 18288"/>
              <a:gd name="connsiteX21" fmla="*/ 3201909 w 8140446"/>
              <a:gd name="connsiteY21" fmla="*/ 18288 h 18288"/>
              <a:gd name="connsiteX22" fmla="*/ 2604943 w 8140446"/>
              <a:gd name="connsiteY22" fmla="*/ 18288 h 18288"/>
              <a:gd name="connsiteX23" fmla="*/ 1845168 w 8140446"/>
              <a:gd name="connsiteY23" fmla="*/ 18288 h 18288"/>
              <a:gd name="connsiteX24" fmla="*/ 1166797 w 8140446"/>
              <a:gd name="connsiteY24" fmla="*/ 18288 h 18288"/>
              <a:gd name="connsiteX25" fmla="*/ 0 w 8140446"/>
              <a:gd name="connsiteY25" fmla="*/ 18288 h 18288"/>
              <a:gd name="connsiteX26" fmla="*/ 0 w 8140446"/>
              <a:gd name="connsiteY26" fmla="*/ 0 h 18288"/>
              <a:gd name="connsiteX0" fmla="*/ 0 w 8140446"/>
              <a:gd name="connsiteY0" fmla="*/ 0 h 18288"/>
              <a:gd name="connsiteX1" fmla="*/ 596966 w 8140446"/>
              <a:gd name="connsiteY1" fmla="*/ 0 h 18288"/>
              <a:gd name="connsiteX2" fmla="*/ 1031123 w 8140446"/>
              <a:gd name="connsiteY2" fmla="*/ 0 h 18288"/>
              <a:gd name="connsiteX3" fmla="*/ 1872303 w 8140446"/>
              <a:gd name="connsiteY3" fmla="*/ 0 h 18288"/>
              <a:gd name="connsiteX4" fmla="*/ 2469269 w 8140446"/>
              <a:gd name="connsiteY4" fmla="*/ 0 h 18288"/>
              <a:gd name="connsiteX5" fmla="*/ 3066235 w 8140446"/>
              <a:gd name="connsiteY5" fmla="*/ 0 h 18288"/>
              <a:gd name="connsiteX6" fmla="*/ 3907414 w 8140446"/>
              <a:gd name="connsiteY6" fmla="*/ 0 h 18288"/>
              <a:gd name="connsiteX7" fmla="*/ 4422976 w 8140446"/>
              <a:gd name="connsiteY7" fmla="*/ 0 h 18288"/>
              <a:gd name="connsiteX8" fmla="*/ 5264155 w 8140446"/>
              <a:gd name="connsiteY8" fmla="*/ 0 h 18288"/>
              <a:gd name="connsiteX9" fmla="*/ 6105335 w 8140446"/>
              <a:gd name="connsiteY9" fmla="*/ 0 h 18288"/>
              <a:gd name="connsiteX10" fmla="*/ 6783705 w 8140446"/>
              <a:gd name="connsiteY10" fmla="*/ 0 h 18288"/>
              <a:gd name="connsiteX11" fmla="*/ 8140446 w 8140446"/>
              <a:gd name="connsiteY11" fmla="*/ 0 h 18288"/>
              <a:gd name="connsiteX12" fmla="*/ 8140446 w 8140446"/>
              <a:gd name="connsiteY12" fmla="*/ 18288 h 18288"/>
              <a:gd name="connsiteX13" fmla="*/ 7706289 w 8140446"/>
              <a:gd name="connsiteY13" fmla="*/ 18288 h 18288"/>
              <a:gd name="connsiteX14" fmla="*/ 6865109 w 8140446"/>
              <a:gd name="connsiteY14" fmla="*/ 18288 h 18288"/>
              <a:gd name="connsiteX15" fmla="*/ 6349548 w 8140446"/>
              <a:gd name="connsiteY15" fmla="*/ 18288 h 18288"/>
              <a:gd name="connsiteX16" fmla="*/ 5671177 w 8140446"/>
              <a:gd name="connsiteY16" fmla="*/ 18288 h 18288"/>
              <a:gd name="connsiteX17" fmla="*/ 4829998 w 8140446"/>
              <a:gd name="connsiteY17" fmla="*/ 18288 h 18288"/>
              <a:gd name="connsiteX18" fmla="*/ 4151627 w 8140446"/>
              <a:gd name="connsiteY18" fmla="*/ 18288 h 18288"/>
              <a:gd name="connsiteX19" fmla="*/ 3717470 w 8140446"/>
              <a:gd name="connsiteY19" fmla="*/ 18288 h 18288"/>
              <a:gd name="connsiteX20" fmla="*/ 3201909 w 8140446"/>
              <a:gd name="connsiteY20" fmla="*/ 18288 h 18288"/>
              <a:gd name="connsiteX21" fmla="*/ 2360729 w 8140446"/>
              <a:gd name="connsiteY21" fmla="*/ 18288 h 18288"/>
              <a:gd name="connsiteX22" fmla="*/ 1682359 w 8140446"/>
              <a:gd name="connsiteY22" fmla="*/ 18288 h 18288"/>
              <a:gd name="connsiteX23" fmla="*/ 1166797 w 8140446"/>
              <a:gd name="connsiteY23" fmla="*/ 18288 h 18288"/>
              <a:gd name="connsiteX24" fmla="*/ 0 w 8140446"/>
              <a:gd name="connsiteY24" fmla="*/ 18288 h 18288"/>
              <a:gd name="connsiteX25" fmla="*/ 0 w 8140446"/>
              <a:gd name="connsiteY2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8140446" h="18288" fill="none" extrusionOk="0">
                <a:moveTo>
                  <a:pt x="0" y="0"/>
                </a:moveTo>
                <a:cubicBezTo>
                  <a:pt x="87427" y="6231"/>
                  <a:pt x="309612" y="-26324"/>
                  <a:pt x="434157" y="0"/>
                </a:cubicBezTo>
                <a:cubicBezTo>
                  <a:pt x="536972" y="29330"/>
                  <a:pt x="959392" y="28619"/>
                  <a:pt x="1193932" y="0"/>
                </a:cubicBezTo>
                <a:cubicBezTo>
                  <a:pt x="1446097" y="13819"/>
                  <a:pt x="1471680" y="7203"/>
                  <a:pt x="1628089" y="0"/>
                </a:cubicBezTo>
                <a:cubicBezTo>
                  <a:pt x="1817415" y="4047"/>
                  <a:pt x="1949536" y="-59324"/>
                  <a:pt x="2225055" y="0"/>
                </a:cubicBezTo>
                <a:cubicBezTo>
                  <a:pt x="2520490" y="18365"/>
                  <a:pt x="2717469" y="18707"/>
                  <a:pt x="3066235" y="0"/>
                </a:cubicBezTo>
                <a:cubicBezTo>
                  <a:pt x="3437075" y="3751"/>
                  <a:pt x="3408347" y="31644"/>
                  <a:pt x="3744605" y="0"/>
                </a:cubicBezTo>
                <a:cubicBezTo>
                  <a:pt x="4097249" y="-11527"/>
                  <a:pt x="4249699" y="-32555"/>
                  <a:pt x="4504380" y="0"/>
                </a:cubicBezTo>
                <a:cubicBezTo>
                  <a:pt x="4737570" y="17980"/>
                  <a:pt x="4877497" y="1006"/>
                  <a:pt x="5101346" y="0"/>
                </a:cubicBezTo>
                <a:cubicBezTo>
                  <a:pt x="5359305" y="-15330"/>
                  <a:pt x="5447195" y="7257"/>
                  <a:pt x="5779717" y="0"/>
                </a:cubicBezTo>
                <a:cubicBezTo>
                  <a:pt x="6090019" y="-17621"/>
                  <a:pt x="6273151" y="4279"/>
                  <a:pt x="6620896" y="0"/>
                </a:cubicBezTo>
                <a:cubicBezTo>
                  <a:pt x="6968586" y="34056"/>
                  <a:pt x="6990073" y="23587"/>
                  <a:pt x="7136458" y="0"/>
                </a:cubicBezTo>
                <a:cubicBezTo>
                  <a:pt x="7320575" y="20480"/>
                  <a:pt x="7847401" y="-6173"/>
                  <a:pt x="8140446" y="0"/>
                </a:cubicBezTo>
                <a:cubicBezTo>
                  <a:pt x="8139878" y="7862"/>
                  <a:pt x="8140227" y="13269"/>
                  <a:pt x="8140446" y="18288"/>
                </a:cubicBezTo>
                <a:cubicBezTo>
                  <a:pt x="7908069" y="-20636"/>
                  <a:pt x="7683037" y="21977"/>
                  <a:pt x="7543480" y="18288"/>
                </a:cubicBezTo>
                <a:cubicBezTo>
                  <a:pt x="7393752" y="10050"/>
                  <a:pt x="7221032" y="-3229"/>
                  <a:pt x="7109323" y="18288"/>
                </a:cubicBezTo>
                <a:cubicBezTo>
                  <a:pt x="7015297" y="22483"/>
                  <a:pt x="6599332" y="40899"/>
                  <a:pt x="6430952" y="18288"/>
                </a:cubicBezTo>
                <a:cubicBezTo>
                  <a:pt x="6292915" y="-34150"/>
                  <a:pt x="6142305" y="21507"/>
                  <a:pt x="5915391" y="18288"/>
                </a:cubicBezTo>
                <a:cubicBezTo>
                  <a:pt x="5682725" y="47843"/>
                  <a:pt x="5440566" y="31420"/>
                  <a:pt x="5237020" y="18288"/>
                </a:cubicBezTo>
                <a:cubicBezTo>
                  <a:pt x="5046456" y="10577"/>
                  <a:pt x="4706449" y="51976"/>
                  <a:pt x="4558650" y="18288"/>
                </a:cubicBezTo>
                <a:cubicBezTo>
                  <a:pt x="4361396" y="-987"/>
                  <a:pt x="4145362" y="-22303"/>
                  <a:pt x="3880279" y="18288"/>
                </a:cubicBezTo>
                <a:cubicBezTo>
                  <a:pt x="3610716" y="25411"/>
                  <a:pt x="3472690" y="4008"/>
                  <a:pt x="3201909" y="18288"/>
                </a:cubicBezTo>
                <a:cubicBezTo>
                  <a:pt x="2913595" y="35097"/>
                  <a:pt x="2753317" y="-1149"/>
                  <a:pt x="2604943" y="18288"/>
                </a:cubicBezTo>
                <a:cubicBezTo>
                  <a:pt x="2450130" y="36989"/>
                  <a:pt x="1974183" y="40159"/>
                  <a:pt x="1845168" y="18288"/>
                </a:cubicBezTo>
                <a:cubicBezTo>
                  <a:pt x="1677929" y="220"/>
                  <a:pt x="1378098" y="-772"/>
                  <a:pt x="1166797" y="18288"/>
                </a:cubicBezTo>
                <a:cubicBezTo>
                  <a:pt x="921150" y="53277"/>
                  <a:pt x="327457" y="47297"/>
                  <a:pt x="0" y="18288"/>
                </a:cubicBezTo>
                <a:cubicBezTo>
                  <a:pt x="-589" y="13471"/>
                  <a:pt x="-474" y="7409"/>
                  <a:pt x="0" y="0"/>
                </a:cubicBezTo>
                <a:close/>
              </a:path>
              <a:path w="8140446" h="18288" stroke="0" extrusionOk="0">
                <a:moveTo>
                  <a:pt x="0" y="0"/>
                </a:moveTo>
                <a:cubicBezTo>
                  <a:pt x="136968" y="-25482"/>
                  <a:pt x="379786" y="11224"/>
                  <a:pt x="596966" y="0"/>
                </a:cubicBezTo>
                <a:cubicBezTo>
                  <a:pt x="815878" y="-21223"/>
                  <a:pt x="832062" y="11868"/>
                  <a:pt x="1031123" y="0"/>
                </a:cubicBezTo>
                <a:cubicBezTo>
                  <a:pt x="1256800" y="-30738"/>
                  <a:pt x="1658090" y="-20345"/>
                  <a:pt x="1872303" y="0"/>
                </a:cubicBezTo>
                <a:cubicBezTo>
                  <a:pt x="2115604" y="28431"/>
                  <a:pt x="2277865" y="-40642"/>
                  <a:pt x="2469269" y="0"/>
                </a:cubicBezTo>
                <a:cubicBezTo>
                  <a:pt x="2679731" y="25919"/>
                  <a:pt x="2788602" y="-6498"/>
                  <a:pt x="3066235" y="0"/>
                </a:cubicBezTo>
                <a:cubicBezTo>
                  <a:pt x="3325663" y="-14487"/>
                  <a:pt x="3706561" y="67517"/>
                  <a:pt x="3907414" y="0"/>
                </a:cubicBezTo>
                <a:cubicBezTo>
                  <a:pt x="4127229" y="-37113"/>
                  <a:pt x="4179037" y="-8167"/>
                  <a:pt x="4422976" y="0"/>
                </a:cubicBezTo>
                <a:cubicBezTo>
                  <a:pt x="4683575" y="-28486"/>
                  <a:pt x="5055803" y="-13799"/>
                  <a:pt x="5264155" y="0"/>
                </a:cubicBezTo>
                <a:cubicBezTo>
                  <a:pt x="5513566" y="14315"/>
                  <a:pt x="5735215" y="2768"/>
                  <a:pt x="6105335" y="0"/>
                </a:cubicBezTo>
                <a:cubicBezTo>
                  <a:pt x="6510913" y="-12587"/>
                  <a:pt x="6456171" y="3247"/>
                  <a:pt x="6783705" y="0"/>
                </a:cubicBezTo>
                <a:cubicBezTo>
                  <a:pt x="7057099" y="-15461"/>
                  <a:pt x="7592067" y="5384"/>
                  <a:pt x="8140446" y="0"/>
                </a:cubicBezTo>
                <a:cubicBezTo>
                  <a:pt x="8140452" y="8597"/>
                  <a:pt x="8141122" y="9732"/>
                  <a:pt x="8140446" y="18288"/>
                </a:cubicBezTo>
                <a:cubicBezTo>
                  <a:pt x="7961834" y="8406"/>
                  <a:pt x="7874097" y="10350"/>
                  <a:pt x="7706289" y="18288"/>
                </a:cubicBezTo>
                <a:cubicBezTo>
                  <a:pt x="7582508" y="-14920"/>
                  <a:pt x="7179551" y="-33111"/>
                  <a:pt x="6865109" y="18288"/>
                </a:cubicBezTo>
                <a:cubicBezTo>
                  <a:pt x="6583382" y="24117"/>
                  <a:pt x="6525821" y="36696"/>
                  <a:pt x="6349548" y="18288"/>
                </a:cubicBezTo>
                <a:cubicBezTo>
                  <a:pt x="6209953" y="10881"/>
                  <a:pt x="5959707" y="-47828"/>
                  <a:pt x="5671177" y="18288"/>
                </a:cubicBezTo>
                <a:cubicBezTo>
                  <a:pt x="5387744" y="29809"/>
                  <a:pt x="5228514" y="101507"/>
                  <a:pt x="4829998" y="18288"/>
                </a:cubicBezTo>
                <a:cubicBezTo>
                  <a:pt x="4415646" y="-28596"/>
                  <a:pt x="4343809" y="28954"/>
                  <a:pt x="4151627" y="18288"/>
                </a:cubicBezTo>
                <a:cubicBezTo>
                  <a:pt x="3950673" y="-9796"/>
                  <a:pt x="3879947" y="41143"/>
                  <a:pt x="3717470" y="18288"/>
                </a:cubicBezTo>
                <a:cubicBezTo>
                  <a:pt x="3558660" y="10110"/>
                  <a:pt x="3468854" y="29375"/>
                  <a:pt x="3201909" y="18288"/>
                </a:cubicBezTo>
                <a:cubicBezTo>
                  <a:pt x="2965673" y="10505"/>
                  <a:pt x="2568327" y="22116"/>
                  <a:pt x="2360729" y="18288"/>
                </a:cubicBezTo>
                <a:cubicBezTo>
                  <a:pt x="2171885" y="49144"/>
                  <a:pt x="1923258" y="16020"/>
                  <a:pt x="1682359" y="18288"/>
                </a:cubicBezTo>
                <a:cubicBezTo>
                  <a:pt x="1430698" y="-2378"/>
                  <a:pt x="1324229" y="-1751"/>
                  <a:pt x="1166797" y="18288"/>
                </a:cubicBezTo>
                <a:cubicBezTo>
                  <a:pt x="1001390" y="41795"/>
                  <a:pt x="324313" y="57964"/>
                  <a:pt x="0" y="18288"/>
                </a:cubicBezTo>
                <a:cubicBezTo>
                  <a:pt x="285" y="13135"/>
                  <a:pt x="532" y="5956"/>
                  <a:pt x="0" y="0"/>
                </a:cubicBezTo>
                <a:close/>
              </a:path>
              <a:path w="8140446" h="18288" fill="none" stroke="0" extrusionOk="0">
                <a:moveTo>
                  <a:pt x="0" y="0"/>
                </a:moveTo>
                <a:cubicBezTo>
                  <a:pt x="69532" y="-6557"/>
                  <a:pt x="264219" y="3919"/>
                  <a:pt x="434157" y="0"/>
                </a:cubicBezTo>
                <a:cubicBezTo>
                  <a:pt x="600013" y="9090"/>
                  <a:pt x="921449" y="-13478"/>
                  <a:pt x="1193932" y="0"/>
                </a:cubicBezTo>
                <a:cubicBezTo>
                  <a:pt x="1443592" y="14844"/>
                  <a:pt x="1471188" y="10722"/>
                  <a:pt x="1628089" y="0"/>
                </a:cubicBezTo>
                <a:cubicBezTo>
                  <a:pt x="1750006" y="-24149"/>
                  <a:pt x="1967480" y="-14904"/>
                  <a:pt x="2225055" y="0"/>
                </a:cubicBezTo>
                <a:cubicBezTo>
                  <a:pt x="2503918" y="19247"/>
                  <a:pt x="2709263" y="-16351"/>
                  <a:pt x="3066235" y="0"/>
                </a:cubicBezTo>
                <a:cubicBezTo>
                  <a:pt x="3429723" y="-1627"/>
                  <a:pt x="3399401" y="30976"/>
                  <a:pt x="3744605" y="0"/>
                </a:cubicBezTo>
                <a:cubicBezTo>
                  <a:pt x="4081920" y="-40602"/>
                  <a:pt x="4258272" y="-2441"/>
                  <a:pt x="4504380" y="0"/>
                </a:cubicBezTo>
                <a:cubicBezTo>
                  <a:pt x="4760039" y="21121"/>
                  <a:pt x="4866555" y="-1351"/>
                  <a:pt x="5101346" y="0"/>
                </a:cubicBezTo>
                <a:cubicBezTo>
                  <a:pt x="5336279" y="1859"/>
                  <a:pt x="5465100" y="30801"/>
                  <a:pt x="5779717" y="0"/>
                </a:cubicBezTo>
                <a:cubicBezTo>
                  <a:pt x="6117018" y="-2879"/>
                  <a:pt x="6273497" y="-5002"/>
                  <a:pt x="6620896" y="0"/>
                </a:cubicBezTo>
                <a:cubicBezTo>
                  <a:pt x="6972306" y="38666"/>
                  <a:pt x="6992056" y="28334"/>
                  <a:pt x="7136458" y="0"/>
                </a:cubicBezTo>
                <a:cubicBezTo>
                  <a:pt x="7325567" y="-61201"/>
                  <a:pt x="7766555" y="-88399"/>
                  <a:pt x="8140446" y="0"/>
                </a:cubicBezTo>
                <a:cubicBezTo>
                  <a:pt x="8140031" y="7748"/>
                  <a:pt x="8139515" y="13015"/>
                  <a:pt x="8140446" y="18288"/>
                </a:cubicBezTo>
                <a:cubicBezTo>
                  <a:pt x="7892673" y="-4012"/>
                  <a:pt x="7668025" y="650"/>
                  <a:pt x="7543480" y="18288"/>
                </a:cubicBezTo>
                <a:cubicBezTo>
                  <a:pt x="7406710" y="-3467"/>
                  <a:pt x="7207646" y="8893"/>
                  <a:pt x="7109323" y="18288"/>
                </a:cubicBezTo>
                <a:cubicBezTo>
                  <a:pt x="6993037" y="49011"/>
                  <a:pt x="6598723" y="59405"/>
                  <a:pt x="6430952" y="18288"/>
                </a:cubicBezTo>
                <a:cubicBezTo>
                  <a:pt x="6284771" y="15315"/>
                  <a:pt x="6162730" y="20350"/>
                  <a:pt x="5915391" y="18288"/>
                </a:cubicBezTo>
                <a:cubicBezTo>
                  <a:pt x="5684668" y="13603"/>
                  <a:pt x="5422852" y="53618"/>
                  <a:pt x="5237020" y="18288"/>
                </a:cubicBezTo>
                <a:cubicBezTo>
                  <a:pt x="5035482" y="26296"/>
                  <a:pt x="4719808" y="55145"/>
                  <a:pt x="4558650" y="18288"/>
                </a:cubicBezTo>
                <a:cubicBezTo>
                  <a:pt x="4375169" y="-35587"/>
                  <a:pt x="4137553" y="12086"/>
                  <a:pt x="3880279" y="18288"/>
                </a:cubicBezTo>
                <a:cubicBezTo>
                  <a:pt x="3624533" y="32648"/>
                  <a:pt x="3467387" y="6480"/>
                  <a:pt x="3201909" y="18288"/>
                </a:cubicBezTo>
                <a:cubicBezTo>
                  <a:pt x="2918126" y="73342"/>
                  <a:pt x="2717830" y="-17156"/>
                  <a:pt x="2604943" y="18288"/>
                </a:cubicBezTo>
                <a:cubicBezTo>
                  <a:pt x="2496133" y="44525"/>
                  <a:pt x="2003915" y="18254"/>
                  <a:pt x="1845168" y="18288"/>
                </a:cubicBezTo>
                <a:cubicBezTo>
                  <a:pt x="1694518" y="14989"/>
                  <a:pt x="1344959" y="44188"/>
                  <a:pt x="1166797" y="18288"/>
                </a:cubicBezTo>
                <a:cubicBezTo>
                  <a:pt x="935925" y="69451"/>
                  <a:pt x="319712" y="-63972"/>
                  <a:pt x="0" y="18288"/>
                </a:cubicBezTo>
                <a:cubicBezTo>
                  <a:pt x="1307" y="12414"/>
                  <a:pt x="-32" y="574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8140446"/>
                      <a:gd name="connsiteY0" fmla="*/ 0 h 18288"/>
                      <a:gd name="connsiteX1" fmla="*/ 434157 w 8140446"/>
                      <a:gd name="connsiteY1" fmla="*/ 0 h 18288"/>
                      <a:gd name="connsiteX2" fmla="*/ 1193932 w 8140446"/>
                      <a:gd name="connsiteY2" fmla="*/ 0 h 18288"/>
                      <a:gd name="connsiteX3" fmla="*/ 1628089 w 8140446"/>
                      <a:gd name="connsiteY3" fmla="*/ 0 h 18288"/>
                      <a:gd name="connsiteX4" fmla="*/ 2225055 w 8140446"/>
                      <a:gd name="connsiteY4" fmla="*/ 0 h 18288"/>
                      <a:gd name="connsiteX5" fmla="*/ 3066235 w 8140446"/>
                      <a:gd name="connsiteY5" fmla="*/ 0 h 18288"/>
                      <a:gd name="connsiteX6" fmla="*/ 3744605 w 8140446"/>
                      <a:gd name="connsiteY6" fmla="*/ 0 h 18288"/>
                      <a:gd name="connsiteX7" fmla="*/ 4504380 w 8140446"/>
                      <a:gd name="connsiteY7" fmla="*/ 0 h 18288"/>
                      <a:gd name="connsiteX8" fmla="*/ 5101346 w 8140446"/>
                      <a:gd name="connsiteY8" fmla="*/ 0 h 18288"/>
                      <a:gd name="connsiteX9" fmla="*/ 5779717 w 8140446"/>
                      <a:gd name="connsiteY9" fmla="*/ 0 h 18288"/>
                      <a:gd name="connsiteX10" fmla="*/ 6620896 w 8140446"/>
                      <a:gd name="connsiteY10" fmla="*/ 0 h 18288"/>
                      <a:gd name="connsiteX11" fmla="*/ 7136458 w 8140446"/>
                      <a:gd name="connsiteY11" fmla="*/ 0 h 18288"/>
                      <a:gd name="connsiteX12" fmla="*/ 8140446 w 8140446"/>
                      <a:gd name="connsiteY12" fmla="*/ 0 h 18288"/>
                      <a:gd name="connsiteX13" fmla="*/ 8140446 w 8140446"/>
                      <a:gd name="connsiteY13" fmla="*/ 18288 h 18288"/>
                      <a:gd name="connsiteX14" fmla="*/ 7543480 w 8140446"/>
                      <a:gd name="connsiteY14" fmla="*/ 18288 h 18288"/>
                      <a:gd name="connsiteX15" fmla="*/ 7109323 w 8140446"/>
                      <a:gd name="connsiteY15" fmla="*/ 18288 h 18288"/>
                      <a:gd name="connsiteX16" fmla="*/ 6430952 w 8140446"/>
                      <a:gd name="connsiteY16" fmla="*/ 18288 h 18288"/>
                      <a:gd name="connsiteX17" fmla="*/ 5915391 w 8140446"/>
                      <a:gd name="connsiteY17" fmla="*/ 18288 h 18288"/>
                      <a:gd name="connsiteX18" fmla="*/ 5237020 w 8140446"/>
                      <a:gd name="connsiteY18" fmla="*/ 18288 h 18288"/>
                      <a:gd name="connsiteX19" fmla="*/ 4558650 w 8140446"/>
                      <a:gd name="connsiteY19" fmla="*/ 18288 h 18288"/>
                      <a:gd name="connsiteX20" fmla="*/ 3880279 w 8140446"/>
                      <a:gd name="connsiteY20" fmla="*/ 18288 h 18288"/>
                      <a:gd name="connsiteX21" fmla="*/ 3201909 w 8140446"/>
                      <a:gd name="connsiteY21" fmla="*/ 18288 h 18288"/>
                      <a:gd name="connsiteX22" fmla="*/ 2604943 w 8140446"/>
                      <a:gd name="connsiteY22" fmla="*/ 18288 h 18288"/>
                      <a:gd name="connsiteX23" fmla="*/ 1845168 w 8140446"/>
                      <a:gd name="connsiteY23" fmla="*/ 18288 h 18288"/>
                      <a:gd name="connsiteX24" fmla="*/ 1166797 w 8140446"/>
                      <a:gd name="connsiteY24" fmla="*/ 18288 h 18288"/>
                      <a:gd name="connsiteX25" fmla="*/ 0 w 8140446"/>
                      <a:gd name="connsiteY25" fmla="*/ 18288 h 18288"/>
                      <a:gd name="connsiteX26" fmla="*/ 0 w 8140446"/>
                      <a:gd name="connsiteY26" fmla="*/ 0 h 182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</a:cxnLst>
                    <a:rect l="l" t="t" r="r" b="b"/>
                    <a:pathLst>
                      <a:path w="8140446" h="18288" fill="none" extrusionOk="0">
                        <a:moveTo>
                          <a:pt x="0" y="0"/>
                        </a:moveTo>
                        <a:cubicBezTo>
                          <a:pt x="94920" y="9103"/>
                          <a:pt x="287892" y="-4966"/>
                          <a:pt x="434157" y="0"/>
                        </a:cubicBezTo>
                        <a:cubicBezTo>
                          <a:pt x="580422" y="4966"/>
                          <a:pt x="943595" y="-14182"/>
                          <a:pt x="1193932" y="0"/>
                        </a:cubicBezTo>
                        <a:cubicBezTo>
                          <a:pt x="1444270" y="14182"/>
                          <a:pt x="1472129" y="5523"/>
                          <a:pt x="1628089" y="0"/>
                        </a:cubicBezTo>
                        <a:cubicBezTo>
                          <a:pt x="1784049" y="-5523"/>
                          <a:pt x="1962419" y="-17322"/>
                          <a:pt x="2225055" y="0"/>
                        </a:cubicBezTo>
                        <a:cubicBezTo>
                          <a:pt x="2487691" y="17322"/>
                          <a:pt x="2700681" y="1311"/>
                          <a:pt x="3066235" y="0"/>
                        </a:cubicBezTo>
                        <a:cubicBezTo>
                          <a:pt x="3431789" y="-1311"/>
                          <a:pt x="3405662" y="25081"/>
                          <a:pt x="3744605" y="0"/>
                        </a:cubicBezTo>
                        <a:cubicBezTo>
                          <a:pt x="4083548" y="-25081"/>
                          <a:pt x="4265111" y="-11945"/>
                          <a:pt x="4504380" y="0"/>
                        </a:cubicBezTo>
                        <a:cubicBezTo>
                          <a:pt x="4743649" y="11945"/>
                          <a:pt x="4860394" y="-2832"/>
                          <a:pt x="5101346" y="0"/>
                        </a:cubicBezTo>
                        <a:cubicBezTo>
                          <a:pt x="5342298" y="2832"/>
                          <a:pt x="5456387" y="23676"/>
                          <a:pt x="5779717" y="0"/>
                        </a:cubicBezTo>
                        <a:cubicBezTo>
                          <a:pt x="6103047" y="-23676"/>
                          <a:pt x="6270379" y="-37291"/>
                          <a:pt x="6620896" y="0"/>
                        </a:cubicBezTo>
                        <a:cubicBezTo>
                          <a:pt x="6971413" y="37291"/>
                          <a:pt x="6989068" y="24674"/>
                          <a:pt x="7136458" y="0"/>
                        </a:cubicBezTo>
                        <a:cubicBezTo>
                          <a:pt x="7283848" y="-24674"/>
                          <a:pt x="7752532" y="-22436"/>
                          <a:pt x="8140446" y="0"/>
                        </a:cubicBezTo>
                        <a:cubicBezTo>
                          <a:pt x="8140314" y="7702"/>
                          <a:pt x="8140234" y="13511"/>
                          <a:pt x="8140446" y="18288"/>
                        </a:cubicBezTo>
                        <a:cubicBezTo>
                          <a:pt x="7906329" y="-3043"/>
                          <a:pt x="7681180" y="27465"/>
                          <a:pt x="7543480" y="18288"/>
                        </a:cubicBezTo>
                        <a:cubicBezTo>
                          <a:pt x="7405780" y="9111"/>
                          <a:pt x="7216607" y="3660"/>
                          <a:pt x="7109323" y="18288"/>
                        </a:cubicBezTo>
                        <a:cubicBezTo>
                          <a:pt x="7002039" y="32916"/>
                          <a:pt x="6576231" y="42692"/>
                          <a:pt x="6430952" y="18288"/>
                        </a:cubicBezTo>
                        <a:cubicBezTo>
                          <a:pt x="6285673" y="-6116"/>
                          <a:pt x="6138840" y="34521"/>
                          <a:pt x="5915391" y="18288"/>
                        </a:cubicBezTo>
                        <a:cubicBezTo>
                          <a:pt x="5691942" y="2055"/>
                          <a:pt x="5459460" y="51666"/>
                          <a:pt x="5237020" y="18288"/>
                        </a:cubicBezTo>
                        <a:cubicBezTo>
                          <a:pt x="5014580" y="-15090"/>
                          <a:pt x="4747677" y="40449"/>
                          <a:pt x="4558650" y="18288"/>
                        </a:cubicBezTo>
                        <a:cubicBezTo>
                          <a:pt x="4369623" y="-3873"/>
                          <a:pt x="4146061" y="12568"/>
                          <a:pt x="3880279" y="18288"/>
                        </a:cubicBezTo>
                        <a:cubicBezTo>
                          <a:pt x="3614497" y="24008"/>
                          <a:pt x="3473808" y="-12908"/>
                          <a:pt x="3201909" y="18288"/>
                        </a:cubicBezTo>
                        <a:cubicBezTo>
                          <a:pt x="2930010" y="49484"/>
                          <a:pt x="2728175" y="-3430"/>
                          <a:pt x="2604943" y="18288"/>
                        </a:cubicBezTo>
                        <a:cubicBezTo>
                          <a:pt x="2481711" y="40006"/>
                          <a:pt x="2004334" y="26952"/>
                          <a:pt x="1845168" y="18288"/>
                        </a:cubicBezTo>
                        <a:cubicBezTo>
                          <a:pt x="1686003" y="9624"/>
                          <a:pt x="1375070" y="37580"/>
                          <a:pt x="1166797" y="18288"/>
                        </a:cubicBezTo>
                        <a:cubicBezTo>
                          <a:pt x="958524" y="-1004"/>
                          <a:pt x="342846" y="8880"/>
                          <a:pt x="0" y="18288"/>
                        </a:cubicBezTo>
                        <a:cubicBezTo>
                          <a:pt x="129" y="13298"/>
                          <a:pt x="-675" y="6857"/>
                          <a:pt x="0" y="0"/>
                        </a:cubicBezTo>
                        <a:close/>
                      </a:path>
                      <a:path w="8140446" h="18288" stroke="0" extrusionOk="0">
                        <a:moveTo>
                          <a:pt x="0" y="0"/>
                        </a:moveTo>
                        <a:cubicBezTo>
                          <a:pt x="142435" y="-24533"/>
                          <a:pt x="380026" y="17447"/>
                          <a:pt x="596966" y="0"/>
                        </a:cubicBezTo>
                        <a:cubicBezTo>
                          <a:pt x="813906" y="-17447"/>
                          <a:pt x="830530" y="13462"/>
                          <a:pt x="1031123" y="0"/>
                        </a:cubicBezTo>
                        <a:cubicBezTo>
                          <a:pt x="1231716" y="-13462"/>
                          <a:pt x="1634038" y="0"/>
                          <a:pt x="1872303" y="0"/>
                        </a:cubicBezTo>
                        <a:cubicBezTo>
                          <a:pt x="2110568" y="0"/>
                          <a:pt x="2261934" y="-25727"/>
                          <a:pt x="2469269" y="0"/>
                        </a:cubicBezTo>
                        <a:cubicBezTo>
                          <a:pt x="2676604" y="25727"/>
                          <a:pt x="2790440" y="16284"/>
                          <a:pt x="3066235" y="0"/>
                        </a:cubicBezTo>
                        <a:cubicBezTo>
                          <a:pt x="3342030" y="-16284"/>
                          <a:pt x="3685603" y="41976"/>
                          <a:pt x="3907414" y="0"/>
                        </a:cubicBezTo>
                        <a:cubicBezTo>
                          <a:pt x="4129225" y="-41976"/>
                          <a:pt x="4177416" y="-7598"/>
                          <a:pt x="4422976" y="0"/>
                        </a:cubicBezTo>
                        <a:cubicBezTo>
                          <a:pt x="4668536" y="7598"/>
                          <a:pt x="5023499" y="-28058"/>
                          <a:pt x="5264155" y="0"/>
                        </a:cubicBezTo>
                        <a:cubicBezTo>
                          <a:pt x="5504811" y="28058"/>
                          <a:pt x="5703675" y="13288"/>
                          <a:pt x="6105335" y="0"/>
                        </a:cubicBezTo>
                        <a:cubicBezTo>
                          <a:pt x="6506995" y="-13288"/>
                          <a:pt x="6455516" y="-5124"/>
                          <a:pt x="6783705" y="0"/>
                        </a:cubicBezTo>
                        <a:cubicBezTo>
                          <a:pt x="7111894" y="5124"/>
                          <a:pt x="7512856" y="10604"/>
                          <a:pt x="8140446" y="0"/>
                        </a:cubicBezTo>
                        <a:cubicBezTo>
                          <a:pt x="8140458" y="8833"/>
                          <a:pt x="8140986" y="9830"/>
                          <a:pt x="8140446" y="18288"/>
                        </a:cubicBezTo>
                        <a:cubicBezTo>
                          <a:pt x="7959314" y="3345"/>
                          <a:pt x="7870113" y="10437"/>
                          <a:pt x="7706289" y="18288"/>
                        </a:cubicBezTo>
                        <a:cubicBezTo>
                          <a:pt x="7542465" y="26139"/>
                          <a:pt x="7157940" y="17482"/>
                          <a:pt x="6865109" y="18288"/>
                        </a:cubicBezTo>
                        <a:cubicBezTo>
                          <a:pt x="6572278" y="19094"/>
                          <a:pt x="6524256" y="38051"/>
                          <a:pt x="6349548" y="18288"/>
                        </a:cubicBezTo>
                        <a:cubicBezTo>
                          <a:pt x="6174840" y="-1475"/>
                          <a:pt x="5951624" y="174"/>
                          <a:pt x="5671177" y="18288"/>
                        </a:cubicBezTo>
                        <a:cubicBezTo>
                          <a:pt x="5390730" y="36402"/>
                          <a:pt x="5222992" y="60058"/>
                          <a:pt x="4829998" y="18288"/>
                        </a:cubicBezTo>
                        <a:cubicBezTo>
                          <a:pt x="4437004" y="-23482"/>
                          <a:pt x="4344181" y="39087"/>
                          <a:pt x="4151627" y="18288"/>
                        </a:cubicBezTo>
                        <a:cubicBezTo>
                          <a:pt x="3959073" y="-2511"/>
                          <a:pt x="3886970" y="32875"/>
                          <a:pt x="3717470" y="18288"/>
                        </a:cubicBezTo>
                        <a:cubicBezTo>
                          <a:pt x="3547970" y="3701"/>
                          <a:pt x="3451521" y="31872"/>
                          <a:pt x="3201909" y="18288"/>
                        </a:cubicBezTo>
                        <a:cubicBezTo>
                          <a:pt x="2952297" y="4704"/>
                          <a:pt x="2543413" y="6029"/>
                          <a:pt x="2360729" y="18288"/>
                        </a:cubicBezTo>
                        <a:cubicBezTo>
                          <a:pt x="2178045" y="30547"/>
                          <a:pt x="1906056" y="25847"/>
                          <a:pt x="1682359" y="18288"/>
                        </a:cubicBezTo>
                        <a:cubicBezTo>
                          <a:pt x="1458662" y="10730"/>
                          <a:pt x="1330405" y="8046"/>
                          <a:pt x="1166797" y="18288"/>
                        </a:cubicBezTo>
                        <a:cubicBezTo>
                          <a:pt x="1003189" y="28530"/>
                          <a:pt x="278098" y="19533"/>
                          <a:pt x="0" y="18288"/>
                        </a:cubicBezTo>
                        <a:cubicBezTo>
                          <a:pt x="74" y="14054"/>
                          <a:pt x="-46" y="6997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Content Placeholder 2">
            <a:extLst>
              <a:ext uri="{FF2B5EF4-FFF2-40B4-BE49-F238E27FC236}">
                <a16:creationId xmlns:a16="http://schemas.microsoft.com/office/drawing/2014/main" id="{46FAFA67-DDAF-B331-B2D0-B3AB553253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929384"/>
            <a:ext cx="7886700" cy="4251960"/>
          </a:xfrm>
        </p:spPr>
        <p:txBody>
          <a:bodyPr>
            <a:normAutofit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900" b="1" dirty="0">
              <a:effectLst/>
              <a:latin typeface="Avenir Book" panose="02000503020000020003" pitchFamily="2" charset="0"/>
              <a:ea typeface="Calibri" panose="020F0502020204030204" pitchFamily="34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900" b="1" dirty="0">
              <a:latin typeface="Avenir Book" panose="02000503020000020003" pitchFamily="2" charset="0"/>
              <a:ea typeface="Calibri" panose="020F0502020204030204" pitchFamily="34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900" b="1" dirty="0">
              <a:effectLst/>
              <a:latin typeface="Avenir Book" panose="02000503020000020003" pitchFamily="2" charset="0"/>
              <a:ea typeface="Calibri" panose="020F0502020204030204" pitchFamily="34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900" b="1" dirty="0">
              <a:latin typeface="Avenir Book" panose="02000503020000020003" pitchFamily="2" charset="0"/>
              <a:ea typeface="Calibri" panose="020F0502020204030204" pitchFamily="34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dirty="0">
                <a:effectLst/>
                <a:latin typeface="Avenir Book" panose="02000503020000020003" pitchFamily="2" charset="0"/>
                <a:ea typeface="Calibri" panose="020F0502020204030204" pitchFamily="34" charset="0"/>
              </a:rPr>
              <a:t>Beverly Jean-Jacques, Ph. D.	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dirty="0">
                <a:effectLst/>
                <a:latin typeface="Avenir Book" panose="02000503020000020003" pitchFamily="2" charset="0"/>
                <a:ea typeface="Calibri" panose="020F0502020204030204" pitchFamily="34" charset="0"/>
              </a:rPr>
              <a:t>Director of Prevention Services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dirty="0">
                <a:latin typeface="Avenir Book" panose="02000503020000020003" pitchFamily="2" charset="0"/>
                <a:ea typeface="Calibri" panose="020F0502020204030204" pitchFamily="34" charset="0"/>
              </a:rPr>
              <a:t>Citrus Family Care Network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900" dirty="0">
              <a:latin typeface="Avenir Book" panose="02000503020000020003" pitchFamily="2" charset="0"/>
              <a:ea typeface="Calibri" panose="020F0502020204030204" pitchFamily="34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dirty="0">
                <a:latin typeface="Avenir Book" panose="02000503020000020003" pitchFamily="2" charset="0"/>
                <a:ea typeface="Calibri" panose="020F0502020204030204" pitchFamily="34" charset="0"/>
              </a:rPr>
              <a:t>Aymee Prieto, LMHC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dirty="0">
                <a:latin typeface="Avenir Book" panose="02000503020000020003" pitchFamily="2" charset="0"/>
                <a:ea typeface="Calibri" panose="020F0502020204030204" pitchFamily="34" charset="0"/>
              </a:rPr>
              <a:t>Transitional Trauma Therapist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dirty="0">
                <a:latin typeface="Avenir Book" panose="02000503020000020003" pitchFamily="2" charset="0"/>
                <a:ea typeface="Calibri" panose="020F0502020204030204" pitchFamily="34" charset="0"/>
              </a:rPr>
              <a:t>Citrus Health Network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900" dirty="0">
              <a:effectLst/>
              <a:latin typeface="Avenir Book" panose="02000503020000020003" pitchFamily="2" charset="0"/>
              <a:ea typeface="Calibri" panose="020F0502020204030204" pitchFamily="34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900" dirty="0">
              <a:effectLst/>
              <a:latin typeface="Avenir Book" panose="02000503020000020003" pitchFamily="2" charset="0"/>
              <a:ea typeface="Calibri" panose="020F0502020204030204" pitchFamily="34" charset="0"/>
            </a:endParaRPr>
          </a:p>
          <a:p>
            <a:pPr marL="0" indent="0">
              <a:buNone/>
            </a:pPr>
            <a:endParaRPr lang="en-US" sz="19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DAF45A-B09D-F708-49B9-682979E5D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0831B849-EFA4-4634-9A22-D9F8EA86C045}" type="slidenum">
              <a:rPr lang="en-US" smtClean="0"/>
              <a:pPr>
                <a:spcAft>
                  <a:spcPts val="600"/>
                </a:spcAft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2530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557188"/>
            <a:ext cx="7886700" cy="1133499"/>
          </a:xfrm>
        </p:spPr>
        <p:txBody>
          <a:bodyPr>
            <a:normAutofit/>
          </a:bodyPr>
          <a:lstStyle/>
          <a:p>
            <a:pPr algn="ctr"/>
            <a:r>
              <a:rPr lang="en-US" sz="4500" b="1">
                <a:latin typeface="Avenir Book" panose="02000503020000020003" pitchFamily="2" charset="0"/>
              </a:rPr>
              <a:t>Objectives</a:t>
            </a: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E6E44287-8C9E-E012-C623-D9914EFA161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83260185"/>
              </p:ext>
            </p:extLst>
          </p:nvPr>
        </p:nvGraphicFramePr>
        <p:xfrm>
          <a:off x="628650" y="1828800"/>
          <a:ext cx="7886700" cy="4352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B834C5-AB48-E132-C295-4DC67FF439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0831B849-EFA4-4634-9A22-D9F8EA86C045}" type="slidenum">
              <a:rPr lang="en-US" smtClean="0"/>
              <a:pPr>
                <a:spcAft>
                  <a:spcPts val="600"/>
                </a:spcAft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708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77260-F480-4A55-AC09-BE4DBFF083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6668" y="419100"/>
            <a:ext cx="1732359" cy="1600200"/>
          </a:xfrm>
        </p:spPr>
        <p:txBody>
          <a:bodyPr anchor="b">
            <a:normAutofit/>
          </a:bodyPr>
          <a:lstStyle/>
          <a:p>
            <a:r>
              <a:rPr lang="en-US" sz="3200" b="1" dirty="0">
                <a:latin typeface="Avenir Book" panose="02000503020000020003" pitchFamily="2" charset="0"/>
              </a:rPr>
              <a:t>What is Trauma?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1A9199-C605-46E8-BFF4-D95BAECCE3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74320" lvl="1" indent="0">
              <a:buNone/>
            </a:pPr>
            <a:endParaRPr lang="en-US" sz="3200" b="0" i="0" dirty="0">
              <a:effectLst/>
            </a:endParaRPr>
          </a:p>
          <a:p>
            <a:pPr marL="274320" lvl="1" indent="0">
              <a:buNone/>
            </a:pPr>
            <a:endParaRPr lang="en-US" sz="3200" dirty="0">
              <a:latin typeface="Avenir Book" panose="02000503020000020003" pitchFamily="2" charset="0"/>
            </a:endParaRPr>
          </a:p>
          <a:p>
            <a:pPr marL="274320" lvl="1" indent="0">
              <a:buNone/>
            </a:pPr>
            <a:r>
              <a:rPr lang="en-US" sz="3200" b="0" i="0" dirty="0">
                <a:effectLst/>
                <a:latin typeface="Avenir Book" panose="02000503020000020003" pitchFamily="2" charset="0"/>
              </a:rPr>
              <a:t>“Trauma is an emotional response to a terrible event like an accident, rape, or natural disaster.”   </a:t>
            </a:r>
            <a:br>
              <a:rPr lang="en-US" sz="3200" b="0" i="0" dirty="0">
                <a:effectLst/>
                <a:latin typeface="Avenir Book" panose="02000503020000020003" pitchFamily="2" charset="0"/>
              </a:rPr>
            </a:br>
            <a:r>
              <a:rPr lang="en-US" sz="3200" b="0" i="0" dirty="0">
                <a:effectLst/>
                <a:latin typeface="Avenir Book" panose="02000503020000020003" pitchFamily="2" charset="0"/>
              </a:rPr>
              <a:t>	</a:t>
            </a:r>
            <a:r>
              <a:rPr lang="en-US" sz="2400" b="0" i="0" dirty="0">
                <a:effectLst/>
                <a:latin typeface="Avenir Book" panose="02000503020000020003" pitchFamily="2" charset="0"/>
              </a:rPr>
              <a:t>~American </a:t>
            </a:r>
            <a:br>
              <a:rPr lang="en-US" sz="2400" b="0" i="0" dirty="0">
                <a:effectLst/>
                <a:latin typeface="Avenir Book" panose="02000503020000020003" pitchFamily="2" charset="0"/>
              </a:rPr>
            </a:br>
            <a:r>
              <a:rPr lang="en-US" sz="2400" b="0" i="0" dirty="0">
                <a:effectLst/>
                <a:latin typeface="Avenir Book" panose="02000503020000020003" pitchFamily="2" charset="0"/>
              </a:rPr>
              <a:t>	  Psychological 	   	  	  	  Association</a:t>
            </a:r>
          </a:p>
          <a:p>
            <a:pPr marL="274320" lvl="1" indent="0">
              <a:buNone/>
            </a:pPr>
            <a:endParaRPr lang="en-US" sz="3200" dirty="0"/>
          </a:p>
          <a:p>
            <a:pPr lvl="1"/>
            <a:endParaRPr lang="en-US" sz="3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0DB9D6-F8D4-2C1F-C331-2C157E236E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0831B849-EFA4-4634-9A22-D9F8EA86C045}" type="slidenum">
              <a:rPr lang="en-US" smtClean="0"/>
              <a:pPr>
                <a:spcAft>
                  <a:spcPts val="600"/>
                </a:spcAft>
              </a:pPr>
              <a:t>3</a:t>
            </a:fld>
            <a:endParaRPr lang="en-US"/>
          </a:p>
        </p:txBody>
      </p:sp>
      <p:pic>
        <p:nvPicPr>
          <p:cNvPr id="14" name="Picture 13" descr="A house that has been destroyed&#10;&#10;Description automatically generated with low confidence">
            <a:extLst>
              <a:ext uri="{FF2B5EF4-FFF2-40B4-BE49-F238E27FC236}">
                <a16:creationId xmlns:a16="http://schemas.microsoft.com/office/drawing/2014/main" id="{95C74AAD-4012-492F-B4ED-2F7AAC4656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1143000" y="2057400"/>
            <a:ext cx="2139696" cy="358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52350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77260-F480-4A55-AC09-BE4DBFF083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b="1" dirty="0">
                <a:latin typeface="Avenir Book" panose="02000503020000020003" pitchFamily="2" charset="0"/>
              </a:rPr>
              <a:t>Considerations through a Trauma Lens </a:t>
            </a:r>
            <a:br>
              <a:rPr lang="en-US" dirty="0"/>
            </a:br>
            <a:r>
              <a:rPr lang="en-US" dirty="0"/>
              <a:t>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1A9199-C605-46E8-BFF4-D95BAECCE3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2728" y="1295400"/>
            <a:ext cx="3886200" cy="4351338"/>
          </a:xfrm>
        </p:spPr>
        <p:txBody>
          <a:bodyPr>
            <a:normAutofit/>
          </a:bodyPr>
          <a:lstStyle/>
          <a:p>
            <a:pPr marL="233363" lvl="2" indent="-233363">
              <a:lnSpc>
                <a:spcPct val="90000"/>
              </a:lnSpc>
            </a:pPr>
            <a:endParaRPr lang="en-US" sz="1500" dirty="0"/>
          </a:p>
          <a:p>
            <a:pPr marL="0" lvl="2" indent="0">
              <a:lnSpc>
                <a:spcPct val="90000"/>
              </a:lnSpc>
              <a:buNone/>
            </a:pPr>
            <a:r>
              <a:rPr lang="en-US" sz="1800" u="sng" dirty="0">
                <a:latin typeface="Avenir Book" panose="02000503020000020003" pitchFamily="2" charset="0"/>
              </a:rPr>
              <a:t>Trauma Intensity and Frequency</a:t>
            </a:r>
          </a:p>
          <a:p>
            <a:pPr marL="233363" lvl="2" indent="-233363">
              <a:lnSpc>
                <a:spcPct val="90000"/>
              </a:lnSpc>
            </a:pPr>
            <a:r>
              <a:rPr lang="en-US" sz="1800" dirty="0">
                <a:latin typeface="Avenir Book" panose="02000503020000020003" pitchFamily="2" charset="0"/>
              </a:rPr>
              <a:t>Single, repeated, or sustained? </a:t>
            </a:r>
          </a:p>
          <a:p>
            <a:pPr marL="233363" lvl="2" indent="-233363">
              <a:lnSpc>
                <a:spcPct val="90000"/>
              </a:lnSpc>
            </a:pPr>
            <a:r>
              <a:rPr lang="en-US" sz="1800" dirty="0">
                <a:latin typeface="Avenir Book" panose="02000503020000020003" pitchFamily="2" charset="0"/>
              </a:rPr>
              <a:t>Time to process the experience?</a:t>
            </a:r>
          </a:p>
          <a:p>
            <a:pPr marL="233363" lvl="2" indent="-233363">
              <a:lnSpc>
                <a:spcPct val="90000"/>
              </a:lnSpc>
            </a:pPr>
            <a:r>
              <a:rPr lang="en-US" sz="1800" dirty="0">
                <a:latin typeface="Avenir Book" panose="02000503020000020003" pitchFamily="2" charset="0"/>
              </a:rPr>
              <a:t>Number of losses?</a:t>
            </a:r>
          </a:p>
          <a:p>
            <a:pPr marL="0" lvl="2" indent="0">
              <a:lnSpc>
                <a:spcPct val="90000"/>
              </a:lnSpc>
              <a:buNone/>
            </a:pPr>
            <a:r>
              <a:rPr lang="en-US" sz="1800" u="sng" dirty="0">
                <a:latin typeface="Avenir Book" panose="02000503020000020003" pitchFamily="2" charset="0"/>
              </a:rPr>
              <a:t>Nature of the Trauma</a:t>
            </a:r>
          </a:p>
          <a:p>
            <a:pPr marL="233363" lvl="2" indent="-233363">
              <a:lnSpc>
                <a:spcPct val="90000"/>
              </a:lnSpc>
            </a:pPr>
            <a:r>
              <a:rPr lang="en-US" sz="1800" dirty="0">
                <a:latin typeface="Avenir Book" panose="02000503020000020003" pitchFamily="2" charset="0"/>
              </a:rPr>
              <a:t>Was the trauma unexpected?</a:t>
            </a:r>
          </a:p>
          <a:p>
            <a:pPr marL="233363" lvl="2" indent="-233363">
              <a:lnSpc>
                <a:spcPct val="90000"/>
              </a:lnSpc>
            </a:pPr>
            <a:r>
              <a:rPr lang="en-US" sz="1800" dirty="0">
                <a:latin typeface="Avenir Book" panose="02000503020000020003" pitchFamily="2" charset="0"/>
              </a:rPr>
              <a:t>Was it intentional?</a:t>
            </a:r>
          </a:p>
          <a:p>
            <a:pPr marL="233363" lvl="2" indent="-233363">
              <a:lnSpc>
                <a:spcPct val="90000"/>
              </a:lnSpc>
            </a:pPr>
            <a:r>
              <a:rPr lang="en-US" sz="1800" dirty="0">
                <a:latin typeface="Avenir Book" panose="02000503020000020003" pitchFamily="2" charset="0"/>
              </a:rPr>
              <a:t>Was it experienced directly or indirectly?</a:t>
            </a:r>
          </a:p>
          <a:p>
            <a:pPr marL="233363" lvl="2" indent="-233363">
              <a:lnSpc>
                <a:spcPct val="90000"/>
              </a:lnSpc>
            </a:pPr>
            <a:r>
              <a:rPr lang="en-US" sz="1800" dirty="0">
                <a:latin typeface="Avenir Book" panose="02000503020000020003" pitchFamily="2" charset="0"/>
              </a:rPr>
              <a:t>What happened since the trauma?</a:t>
            </a:r>
          </a:p>
          <a:p>
            <a:pPr marL="233363" lvl="2" indent="-233363">
              <a:lnSpc>
                <a:spcPct val="90000"/>
              </a:lnSpc>
            </a:pPr>
            <a:r>
              <a:rPr lang="en-US" sz="1800" dirty="0">
                <a:latin typeface="Avenir Book" panose="02000503020000020003" pitchFamily="2" charset="0"/>
              </a:rPr>
              <a:t>Cultural meaning of the trauma?</a:t>
            </a:r>
          </a:p>
          <a:p>
            <a:pPr marL="548640" lvl="2" indent="0">
              <a:lnSpc>
                <a:spcPct val="90000"/>
              </a:lnSpc>
              <a:buNone/>
            </a:pPr>
            <a:endParaRPr lang="en-US" sz="1500" dirty="0"/>
          </a:p>
          <a:p>
            <a:pPr lvl="2">
              <a:lnSpc>
                <a:spcPct val="90000"/>
              </a:lnSpc>
            </a:pPr>
            <a:endParaRPr lang="en-US" sz="15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7A099E-33D9-D2D9-457B-502698A99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1B849-EFA4-4634-9A22-D9F8EA86C045}" type="slidenum">
              <a:rPr lang="en-US" smtClean="0"/>
              <a:t>4</a:t>
            </a:fld>
            <a:endParaRPr lang="en-US" dirty="0"/>
          </a:p>
        </p:txBody>
      </p:sp>
      <p:pic>
        <p:nvPicPr>
          <p:cNvPr id="8" name="Picture 7" descr="A picture containing person&#10;&#10;Description automatically generated">
            <a:extLst>
              <a:ext uri="{FF2B5EF4-FFF2-40B4-BE49-F238E27FC236}">
                <a16:creationId xmlns:a16="http://schemas.microsoft.com/office/drawing/2014/main" id="{953C65DC-F6CB-C978-D1B7-65DEC679165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18237" r="17487"/>
          <a:stretch/>
        </p:blipFill>
        <p:spPr>
          <a:xfrm>
            <a:off x="4629152" y="1447800"/>
            <a:ext cx="3581400" cy="37192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545194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1A9199-C605-46E8-BFF4-D95BAECCE3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3400" y="1217054"/>
            <a:ext cx="8077200" cy="4955146"/>
          </a:xfrm>
        </p:spPr>
        <p:txBody>
          <a:bodyPr>
            <a:normAutofit/>
          </a:bodyPr>
          <a:lstStyle/>
          <a:p>
            <a:pPr marL="274320" lvl="1" indent="0">
              <a:buNone/>
            </a:pPr>
            <a:endParaRPr lang="en-US" sz="2800" dirty="0"/>
          </a:p>
          <a:p>
            <a:pPr lvl="1"/>
            <a:endParaRPr lang="en-US" sz="2800" dirty="0"/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56EFD8EB-2C6D-A65B-EE0C-7DE6E6CC6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1B849-EFA4-4634-9A22-D9F8EA86C045}" type="slidenum">
              <a:rPr lang="en-US" smtClean="0"/>
              <a:t>5</a:t>
            </a:fld>
            <a:endParaRPr lang="en-US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7BCBCD9-4DC7-5125-0B99-5AAD8D7FD211}"/>
              </a:ext>
            </a:extLst>
          </p:cNvPr>
          <p:cNvSpPr/>
          <p:nvPr/>
        </p:nvSpPr>
        <p:spPr>
          <a:xfrm>
            <a:off x="3048000" y="2482334"/>
            <a:ext cx="2667002" cy="22420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ook" panose="02000503020000020003" pitchFamily="2" charset="0"/>
              </a:rPr>
              <a:t>Trauma</a:t>
            </a:r>
            <a:endParaRPr lang="en-US" sz="24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venir Book" panose="02000503020000020003" pitchFamily="2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0B5909A-9325-0675-1BF2-EC03C5E28ED6}"/>
              </a:ext>
            </a:extLst>
          </p:cNvPr>
          <p:cNvCxnSpPr>
            <a:cxnSpLocks/>
          </p:cNvCxnSpPr>
          <p:nvPr/>
        </p:nvCxnSpPr>
        <p:spPr>
          <a:xfrm>
            <a:off x="2514600" y="2819400"/>
            <a:ext cx="914400" cy="76438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430D160-9964-148B-7AFA-8FD8FA3FFFF8}"/>
              </a:ext>
            </a:extLst>
          </p:cNvPr>
          <p:cNvCxnSpPr>
            <a:cxnSpLocks/>
          </p:cNvCxnSpPr>
          <p:nvPr/>
        </p:nvCxnSpPr>
        <p:spPr>
          <a:xfrm>
            <a:off x="4367213" y="4152900"/>
            <a:ext cx="14288" cy="1143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B4BCB59-5A87-EDDA-CA31-20BE736B3AC9}"/>
              </a:ext>
            </a:extLst>
          </p:cNvPr>
          <p:cNvCxnSpPr>
            <a:cxnSpLocks/>
          </p:cNvCxnSpPr>
          <p:nvPr/>
        </p:nvCxnSpPr>
        <p:spPr>
          <a:xfrm flipV="1">
            <a:off x="5486400" y="2746891"/>
            <a:ext cx="762000" cy="61436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A8CD7EED-FB5E-0B2B-302C-1E72AC9642B9}"/>
              </a:ext>
            </a:extLst>
          </p:cNvPr>
          <p:cNvSpPr txBox="1"/>
          <p:nvPr/>
        </p:nvSpPr>
        <p:spPr>
          <a:xfrm>
            <a:off x="1600200" y="2030666"/>
            <a:ext cx="2133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latin typeface="Avenir Book" panose="02000503020000020003" pitchFamily="2" charset="0"/>
              </a:rPr>
              <a:t>Individual            </a:t>
            </a:r>
          </a:p>
          <a:p>
            <a:r>
              <a:rPr lang="en-US" sz="1600">
                <a:latin typeface="Avenir Book" panose="02000503020000020003" pitchFamily="2" charset="0"/>
              </a:rPr>
              <a:t>(Child, Parent)</a:t>
            </a:r>
            <a:endParaRPr lang="en-US" sz="1600" dirty="0">
              <a:latin typeface="Avenir Book" panose="02000503020000020003" pitchFamily="2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9D79715-DEB1-A09C-E7F3-21BF641DF738}"/>
              </a:ext>
            </a:extLst>
          </p:cNvPr>
          <p:cNvSpPr txBox="1"/>
          <p:nvPr/>
        </p:nvSpPr>
        <p:spPr>
          <a:xfrm>
            <a:off x="6096002" y="1958157"/>
            <a:ext cx="2133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Avenir Book" panose="02000503020000020003" pitchFamily="2" charset="0"/>
              </a:rPr>
              <a:t>Group </a:t>
            </a:r>
          </a:p>
          <a:p>
            <a:r>
              <a:rPr lang="en-US" sz="1600" i="1" dirty="0">
                <a:latin typeface="Avenir Book" panose="02000503020000020003" pitchFamily="2" charset="0"/>
              </a:rPr>
              <a:t>(CPI, CM)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72E883D-8737-BAC8-A504-3288C1B5B07C}"/>
              </a:ext>
            </a:extLst>
          </p:cNvPr>
          <p:cNvSpPr txBox="1"/>
          <p:nvPr/>
        </p:nvSpPr>
        <p:spPr>
          <a:xfrm>
            <a:off x="2971800" y="5327271"/>
            <a:ext cx="29432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latin typeface="Avenir Book" panose="02000503020000020003" pitchFamily="2" charset="0"/>
              </a:rPr>
              <a:t>Community/Mass      </a:t>
            </a:r>
          </a:p>
          <a:p>
            <a:r>
              <a:rPr lang="en-US" sz="1600" i="1">
                <a:latin typeface="Avenir Book" panose="02000503020000020003" pitchFamily="2" charset="0"/>
              </a:rPr>
              <a:t>(Neighborhood)</a:t>
            </a:r>
            <a:endParaRPr lang="en-US" sz="1600" i="1" dirty="0">
              <a:latin typeface="Avenir Book" panose="02000503020000020003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DA8CD7A-8199-847E-22B1-C4CB6DCF1FD9}"/>
              </a:ext>
            </a:extLst>
          </p:cNvPr>
          <p:cNvSpPr txBox="1"/>
          <p:nvPr/>
        </p:nvSpPr>
        <p:spPr>
          <a:xfrm>
            <a:off x="2340107" y="734656"/>
            <a:ext cx="44637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>
                <a:latin typeface="Avenir Book" panose="02000503020000020003" pitchFamily="2" charset="0"/>
              </a:rPr>
              <a:t>The Impacts of Trauma </a:t>
            </a:r>
            <a:endParaRPr lang="en-US" sz="3200" b="1" dirty="0">
              <a:latin typeface="Avenir Book" panose="0200050302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16247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D1B4ED-C2AD-1DD3-E11A-019676A93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Avenir Book" panose="02000503020000020003" pitchFamily="2" charset="0"/>
              </a:rPr>
              <a:t>Removal</a:t>
            </a:r>
          </a:p>
        </p:txBody>
      </p:sp>
      <p:pic>
        <p:nvPicPr>
          <p:cNvPr id="5" name="Content Placeholder 4" descr="A picture containing person, little, child, child&#10;&#10;Description automatically generated">
            <a:extLst>
              <a:ext uri="{FF2B5EF4-FFF2-40B4-BE49-F238E27FC236}">
                <a16:creationId xmlns:a16="http://schemas.microsoft.com/office/drawing/2014/main" id="{79EBFCDA-BCD5-43D7-47B2-91DF9E81E0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482293" y="1825625"/>
            <a:ext cx="6179414" cy="4351338"/>
          </a:xfr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A030462-CF93-C322-EBC8-89604F507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1B849-EFA4-4634-9A22-D9F8EA86C045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90194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77260-F480-4A55-AC09-BE4DBFF083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991" y="385474"/>
            <a:ext cx="4767454" cy="1843283"/>
          </a:xfrm>
        </p:spPr>
        <p:txBody>
          <a:bodyPr>
            <a:normAutofit/>
          </a:bodyPr>
          <a:lstStyle/>
          <a:p>
            <a:r>
              <a:rPr lang="en-US" sz="3500" b="1" dirty="0">
                <a:latin typeface="Avenir Book" panose="02000503020000020003" pitchFamily="2" charset="0"/>
              </a:rPr>
              <a:t>Trauma of Separation (Part 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1A9199-C605-46E8-BFF4-D95BAECCE3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990" y="2400472"/>
            <a:ext cx="4768824" cy="372861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1700" dirty="0"/>
          </a:p>
          <a:p>
            <a:pPr marL="0" indent="0">
              <a:buNone/>
            </a:pPr>
            <a:endParaRPr lang="en-US" sz="1700" dirty="0"/>
          </a:p>
          <a:p>
            <a:pPr marL="0" indent="0">
              <a:buNone/>
            </a:pPr>
            <a:r>
              <a:rPr lang="en-US" sz="1700" dirty="0">
                <a:hlinkClick r:id="rId2"/>
              </a:rPr>
              <a:t>Children of the System pt 1.mp4</a:t>
            </a:r>
            <a:endParaRPr lang="en-US" sz="1700" dirty="0"/>
          </a:p>
          <a:p>
            <a:pPr marL="0" indent="0">
              <a:buNone/>
            </a:pPr>
            <a:endParaRPr lang="en-US" sz="1700" dirty="0"/>
          </a:p>
          <a:p>
            <a:pPr marL="0" indent="0">
              <a:buNone/>
            </a:pPr>
            <a:endParaRPr lang="en-US" sz="1700" dirty="0"/>
          </a:p>
          <a:p>
            <a:pPr marL="0" indent="0">
              <a:buNone/>
            </a:pPr>
            <a:r>
              <a:rPr lang="en-US" sz="1700" dirty="0"/>
              <a:t>Full Episode: “Children of the System” (Ep. 405) | Our America with Lisa Ling | OWN – YouTube</a:t>
            </a:r>
          </a:p>
          <a:p>
            <a:pPr marL="0" indent="0">
              <a:buNone/>
            </a:pPr>
            <a:endParaRPr lang="en-US" sz="17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DC6661-4F84-81C5-B141-27DB821861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0831B849-EFA4-4634-9A22-D9F8EA86C045}" type="slidenum">
              <a:rPr lang="en-US" smtClean="0"/>
              <a:pPr>
                <a:spcAft>
                  <a:spcPts val="600"/>
                </a:spcAft>
              </a:pPr>
              <a:t>7</a:t>
            </a:fld>
            <a:endParaRPr lang="en-US"/>
          </a:p>
        </p:txBody>
      </p:sp>
      <p:pic>
        <p:nvPicPr>
          <p:cNvPr id="5" name="Picture 4" descr="Helping Hands logo textless – Helping Hands Behavior Therapy">
            <a:extLst>
              <a:ext uri="{FF2B5EF4-FFF2-40B4-BE49-F238E27FC236}">
                <a16:creationId xmlns:a16="http://schemas.microsoft.com/office/drawing/2014/main" id="{9762BF9C-C542-07E8-F541-425D48B3EF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62" r="14112" b="-2"/>
          <a:stretch/>
        </p:blipFill>
        <p:spPr bwMode="auto">
          <a:xfrm>
            <a:off x="5667306" y="557190"/>
            <a:ext cx="2996946" cy="5571896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88218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9369" y="238539"/>
            <a:ext cx="8285260" cy="1434415"/>
          </a:xfrm>
        </p:spPr>
        <p:txBody>
          <a:bodyPr anchor="b">
            <a:normAutofit/>
          </a:bodyPr>
          <a:lstStyle/>
          <a:p>
            <a:r>
              <a:rPr lang="en-US" sz="4700" b="1">
                <a:latin typeface="Avenir Book" panose="02000503020000020003" pitchFamily="2" charset="0"/>
              </a:rPr>
              <a:t>Reflection Time</a:t>
            </a: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C8285488-D3BF-8BF0-DC5D-9D4697E2D03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5095925"/>
              </p:ext>
            </p:extLst>
          </p:nvPr>
        </p:nvGraphicFramePr>
        <p:xfrm>
          <a:off x="3679466" y="2071316"/>
          <a:ext cx="5035164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E6B161-41B7-E5BE-EE23-422D056B2C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0831B849-EFA4-4634-9A22-D9F8EA86C045}" type="slidenum">
              <a:rPr lang="en-US" smtClean="0"/>
              <a:pPr>
                <a:spcAft>
                  <a:spcPts val="600"/>
                </a:spcAft>
              </a:pPr>
              <a:t>8</a:t>
            </a:fld>
            <a:endParaRPr lang="en-US"/>
          </a:p>
        </p:txBody>
      </p:sp>
      <p:pic>
        <p:nvPicPr>
          <p:cNvPr id="3" name="Picture 2" descr="Helping Hands logo textless – Helping Hands Behavior Therapy">
            <a:extLst>
              <a:ext uri="{FF2B5EF4-FFF2-40B4-BE49-F238E27FC236}">
                <a16:creationId xmlns:a16="http://schemas.microsoft.com/office/drawing/2014/main" id="{E2C31FDC-15FD-CB7A-01E7-AB0EF06EEFC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53" r="5908" b="3"/>
          <a:stretch/>
        </p:blipFill>
        <p:spPr bwMode="auto">
          <a:xfrm>
            <a:off x="429369" y="2002056"/>
            <a:ext cx="2957886" cy="4184060"/>
          </a:xfrm>
          <a:custGeom>
            <a:avLst/>
            <a:gdLst/>
            <a:ahLst/>
            <a:cxnLst/>
            <a:rect l="l" t="t" r="r" b="b"/>
            <a:pathLst>
              <a:path w="3807743" h="6307845">
                <a:moveTo>
                  <a:pt x="723201" y="386"/>
                </a:moveTo>
                <a:cubicBezTo>
                  <a:pt x="853884" y="-4204"/>
                  <a:pt x="1013493" y="33912"/>
                  <a:pt x="1176100" y="22622"/>
                </a:cubicBezTo>
                <a:cubicBezTo>
                  <a:pt x="1230302" y="18859"/>
                  <a:pt x="1281736" y="20622"/>
                  <a:pt x="1331852" y="24473"/>
                </a:cubicBezTo>
                <a:lnTo>
                  <a:pt x="1439547" y="34944"/>
                </a:lnTo>
                <a:lnTo>
                  <a:pt x="1484197" y="36226"/>
                </a:lnTo>
                <a:cubicBezTo>
                  <a:pt x="1535166" y="35421"/>
                  <a:pt x="1586369" y="31625"/>
                  <a:pt x="1636625" y="22622"/>
                </a:cubicBezTo>
                <a:cubicBezTo>
                  <a:pt x="1686882" y="13619"/>
                  <a:pt x="1729837" y="10653"/>
                  <a:pt x="1768740" y="10885"/>
                </a:cubicBezTo>
                <a:lnTo>
                  <a:pt x="1829538" y="15086"/>
                </a:lnTo>
                <a:lnTo>
                  <a:pt x="1869968" y="7996"/>
                </a:lnTo>
                <a:cubicBezTo>
                  <a:pt x="1953577" y="-31"/>
                  <a:pt x="2036989" y="9808"/>
                  <a:pt x="2112925" y="20118"/>
                </a:cubicBezTo>
                <a:lnTo>
                  <a:pt x="2119331" y="20977"/>
                </a:lnTo>
                <a:lnTo>
                  <a:pt x="2221855" y="13374"/>
                </a:lnTo>
                <a:cubicBezTo>
                  <a:pt x="2261207" y="12845"/>
                  <a:pt x="2298379" y="14359"/>
                  <a:pt x="2333484" y="16393"/>
                </a:cubicBezTo>
                <a:lnTo>
                  <a:pt x="2372613" y="18812"/>
                </a:lnTo>
                <a:lnTo>
                  <a:pt x="2404945" y="9387"/>
                </a:lnTo>
                <a:cubicBezTo>
                  <a:pt x="2452532" y="1754"/>
                  <a:pt x="2506192" y="9333"/>
                  <a:pt x="2561622" y="17814"/>
                </a:cubicBezTo>
                <a:lnTo>
                  <a:pt x="2583950" y="20591"/>
                </a:lnTo>
                <a:lnTo>
                  <a:pt x="2643527" y="20319"/>
                </a:lnTo>
                <a:cubicBezTo>
                  <a:pt x="2669677" y="20426"/>
                  <a:pt x="2697963" y="20717"/>
                  <a:pt x="2727392" y="21103"/>
                </a:cubicBezTo>
                <a:lnTo>
                  <a:pt x="2786908" y="21989"/>
                </a:lnTo>
                <a:lnTo>
                  <a:pt x="2846459" y="13267"/>
                </a:lnTo>
                <a:cubicBezTo>
                  <a:pt x="2896401" y="10176"/>
                  <a:pt x="2960607" y="12733"/>
                  <a:pt x="3036361" y="17072"/>
                </a:cubicBezTo>
                <a:lnTo>
                  <a:pt x="3129100" y="22671"/>
                </a:lnTo>
                <a:lnTo>
                  <a:pt x="3130653" y="22622"/>
                </a:lnTo>
                <a:cubicBezTo>
                  <a:pt x="3178874" y="19804"/>
                  <a:pt x="3260845" y="26231"/>
                  <a:pt x="3352422" y="32691"/>
                </a:cubicBezTo>
                <a:lnTo>
                  <a:pt x="3362608" y="33356"/>
                </a:lnTo>
                <a:lnTo>
                  <a:pt x="3446036" y="35579"/>
                </a:lnTo>
                <a:cubicBezTo>
                  <a:pt x="3550323" y="36566"/>
                  <a:pt x="3662083" y="33535"/>
                  <a:pt x="3778601" y="22622"/>
                </a:cubicBezTo>
                <a:cubicBezTo>
                  <a:pt x="3793981" y="243672"/>
                  <a:pt x="3764152" y="318695"/>
                  <a:pt x="3778601" y="467157"/>
                </a:cubicBezTo>
                <a:cubicBezTo>
                  <a:pt x="3790077" y="557563"/>
                  <a:pt x="3783697" y="684218"/>
                  <a:pt x="3777639" y="811856"/>
                </a:cubicBezTo>
                <a:lnTo>
                  <a:pt x="3773760" y="922625"/>
                </a:lnTo>
                <a:lnTo>
                  <a:pt x="3778601" y="974384"/>
                </a:lnTo>
                <a:cubicBezTo>
                  <a:pt x="3785784" y="1003717"/>
                  <a:pt x="3785160" y="1041120"/>
                  <a:pt x="3781239" y="1085904"/>
                </a:cubicBezTo>
                <a:lnTo>
                  <a:pt x="3776107" y="1132519"/>
                </a:lnTo>
                <a:lnTo>
                  <a:pt x="3778601" y="1162456"/>
                </a:lnTo>
                <a:cubicBezTo>
                  <a:pt x="3791360" y="1256797"/>
                  <a:pt x="3774958" y="1367020"/>
                  <a:pt x="3763568" y="1469787"/>
                </a:cubicBezTo>
                <a:lnTo>
                  <a:pt x="3758806" y="1520515"/>
                </a:lnTo>
                <a:lnTo>
                  <a:pt x="3760417" y="1549437"/>
                </a:lnTo>
                <a:cubicBezTo>
                  <a:pt x="3764298" y="1588133"/>
                  <a:pt x="3770171" y="1628243"/>
                  <a:pt x="3778601" y="1669683"/>
                </a:cubicBezTo>
                <a:cubicBezTo>
                  <a:pt x="3846039" y="2001203"/>
                  <a:pt x="3774784" y="2142285"/>
                  <a:pt x="3778601" y="2364982"/>
                </a:cubicBezTo>
                <a:lnTo>
                  <a:pt x="3776565" y="2406088"/>
                </a:lnTo>
                <a:lnTo>
                  <a:pt x="3778601" y="2427673"/>
                </a:lnTo>
                <a:cubicBezTo>
                  <a:pt x="3821357" y="2695960"/>
                  <a:pt x="3735684" y="2699438"/>
                  <a:pt x="3778601" y="2809517"/>
                </a:cubicBezTo>
                <a:cubicBezTo>
                  <a:pt x="3789330" y="2837037"/>
                  <a:pt x="3791666" y="2872927"/>
                  <a:pt x="3789892" y="2914654"/>
                </a:cubicBezTo>
                <a:lnTo>
                  <a:pt x="3784971" y="2966248"/>
                </a:lnTo>
                <a:lnTo>
                  <a:pt x="3796722" y="3024078"/>
                </a:lnTo>
                <a:cubicBezTo>
                  <a:pt x="3809238" y="3115139"/>
                  <a:pt x="3806232" y="3210898"/>
                  <a:pt x="3799338" y="3302850"/>
                </a:cubicBezTo>
                <a:lnTo>
                  <a:pt x="3787405" y="3438354"/>
                </a:lnTo>
                <a:lnTo>
                  <a:pt x="3790719" y="3460532"/>
                </a:lnTo>
                <a:cubicBezTo>
                  <a:pt x="3797323" y="3541872"/>
                  <a:pt x="3789007" y="3624193"/>
                  <a:pt x="3780361" y="3709762"/>
                </a:cubicBezTo>
                <a:lnTo>
                  <a:pt x="3780169" y="3712283"/>
                </a:lnTo>
                <a:lnTo>
                  <a:pt x="3781239" y="3768266"/>
                </a:lnTo>
                <a:cubicBezTo>
                  <a:pt x="3780994" y="3815588"/>
                  <a:pt x="3779902" y="3863939"/>
                  <a:pt x="3778794" y="3912511"/>
                </a:cubicBezTo>
                <a:lnTo>
                  <a:pt x="3776324" y="4054010"/>
                </a:lnTo>
                <a:lnTo>
                  <a:pt x="3778601" y="4074733"/>
                </a:lnTo>
                <a:cubicBezTo>
                  <a:pt x="3822365" y="4336760"/>
                  <a:pt x="3765189" y="4482586"/>
                  <a:pt x="3778601" y="4644650"/>
                </a:cubicBezTo>
                <a:cubicBezTo>
                  <a:pt x="3781954" y="4685166"/>
                  <a:pt x="3782850" y="4718916"/>
                  <a:pt x="3782504" y="4749344"/>
                </a:cubicBezTo>
                <a:lnTo>
                  <a:pt x="3780512" y="4796832"/>
                </a:lnTo>
                <a:lnTo>
                  <a:pt x="3786260" y="4877451"/>
                </a:lnTo>
                <a:cubicBezTo>
                  <a:pt x="3786165" y="4918212"/>
                  <a:pt x="3784020" y="4964155"/>
                  <a:pt x="3781623" y="5015963"/>
                </a:cubicBezTo>
                <a:lnTo>
                  <a:pt x="3779076" y="5087925"/>
                </a:lnTo>
                <a:lnTo>
                  <a:pt x="3779599" y="5155456"/>
                </a:lnTo>
                <a:lnTo>
                  <a:pt x="3775907" y="5219073"/>
                </a:lnTo>
                <a:lnTo>
                  <a:pt x="3778601" y="5402640"/>
                </a:lnTo>
                <a:cubicBezTo>
                  <a:pt x="3780494" y="5441637"/>
                  <a:pt x="3781680" y="5475146"/>
                  <a:pt x="3782335" y="5504141"/>
                </a:cubicBezTo>
                <a:lnTo>
                  <a:pt x="3782798" y="5566951"/>
                </a:lnTo>
                <a:lnTo>
                  <a:pt x="3786885" y="5599303"/>
                </a:lnTo>
                <a:cubicBezTo>
                  <a:pt x="3799534" y="5776838"/>
                  <a:pt x="3769350" y="6111156"/>
                  <a:pt x="3778601" y="6291711"/>
                </a:cubicBezTo>
                <a:cubicBezTo>
                  <a:pt x="3687392" y="6306733"/>
                  <a:pt x="3632350" y="6304889"/>
                  <a:pt x="3574752" y="6300212"/>
                </a:cubicBezTo>
                <a:lnTo>
                  <a:pt x="3545837" y="6297718"/>
                </a:lnTo>
                <a:lnTo>
                  <a:pt x="3527963" y="6296834"/>
                </a:lnTo>
                <a:cubicBezTo>
                  <a:pt x="3482151" y="6294419"/>
                  <a:pt x="3430025" y="6291672"/>
                  <a:pt x="3355561" y="6291711"/>
                </a:cubicBezTo>
                <a:cubicBezTo>
                  <a:pt x="3304843" y="6293555"/>
                  <a:pt x="3262749" y="6292377"/>
                  <a:pt x="3225711" y="6290098"/>
                </a:cubicBezTo>
                <a:lnTo>
                  <a:pt x="3218247" y="6289525"/>
                </a:lnTo>
                <a:lnTo>
                  <a:pt x="3198550" y="6289212"/>
                </a:lnTo>
                <a:cubicBezTo>
                  <a:pt x="3144315" y="6287803"/>
                  <a:pt x="3088976" y="6286105"/>
                  <a:pt x="3034921" y="6284968"/>
                </a:cubicBezTo>
                <a:lnTo>
                  <a:pt x="2973802" y="6284626"/>
                </a:lnTo>
                <a:lnTo>
                  <a:pt x="2932520" y="6291711"/>
                </a:lnTo>
                <a:cubicBezTo>
                  <a:pt x="2893699" y="6300111"/>
                  <a:pt x="2847670" y="6301992"/>
                  <a:pt x="2797581" y="6300669"/>
                </a:cubicBezTo>
                <a:lnTo>
                  <a:pt x="2672392" y="6292599"/>
                </a:lnTo>
                <a:lnTo>
                  <a:pt x="2629726" y="6293120"/>
                </a:lnTo>
                <a:lnTo>
                  <a:pt x="2540544" y="6284698"/>
                </a:lnTo>
                <a:lnTo>
                  <a:pt x="2473475" y="6280786"/>
                </a:lnTo>
                <a:cubicBezTo>
                  <a:pt x="2419724" y="6279900"/>
                  <a:pt x="2368202" y="6282437"/>
                  <a:pt x="2322057" y="6291711"/>
                </a:cubicBezTo>
                <a:cubicBezTo>
                  <a:pt x="2275912" y="6300985"/>
                  <a:pt x="2236301" y="6305003"/>
                  <a:pt x="2199195" y="6305968"/>
                </a:cubicBezTo>
                <a:lnTo>
                  <a:pt x="2094190" y="6302012"/>
                </a:lnTo>
                <a:lnTo>
                  <a:pt x="2029724" y="6307766"/>
                </a:lnTo>
                <a:cubicBezTo>
                  <a:pt x="1971866" y="6308389"/>
                  <a:pt x="1916420" y="6305265"/>
                  <a:pt x="1864312" y="6301339"/>
                </a:cubicBezTo>
                <a:lnTo>
                  <a:pt x="1761307" y="6293375"/>
                </a:lnTo>
                <a:lnTo>
                  <a:pt x="1745972" y="6293782"/>
                </a:lnTo>
                <a:cubicBezTo>
                  <a:pt x="1699734" y="6294177"/>
                  <a:pt x="1664143" y="6292827"/>
                  <a:pt x="1633352" y="6291083"/>
                </a:cubicBezTo>
                <a:lnTo>
                  <a:pt x="1621369" y="6290324"/>
                </a:lnTo>
                <a:lnTo>
                  <a:pt x="1599140" y="6291711"/>
                </a:lnTo>
                <a:cubicBezTo>
                  <a:pt x="1564093" y="6296354"/>
                  <a:pt x="1527169" y="6296254"/>
                  <a:pt x="1488567" y="6294097"/>
                </a:cubicBezTo>
                <a:lnTo>
                  <a:pt x="1429716" y="6289243"/>
                </a:lnTo>
                <a:lnTo>
                  <a:pt x="1401008" y="6291711"/>
                </a:lnTo>
                <a:cubicBezTo>
                  <a:pt x="1314301" y="6301163"/>
                  <a:pt x="1222976" y="6299856"/>
                  <a:pt x="1127367" y="6296839"/>
                </a:cubicBezTo>
                <a:lnTo>
                  <a:pt x="1062601" y="6295730"/>
                </a:lnTo>
                <a:lnTo>
                  <a:pt x="964991" y="6305909"/>
                </a:lnTo>
                <a:cubicBezTo>
                  <a:pt x="833250" y="6307778"/>
                  <a:pt x="714190" y="6280255"/>
                  <a:pt x="603122" y="6291711"/>
                </a:cubicBezTo>
                <a:cubicBezTo>
                  <a:pt x="455032" y="6306986"/>
                  <a:pt x="261206" y="6260346"/>
                  <a:pt x="30143" y="6291711"/>
                </a:cubicBezTo>
                <a:cubicBezTo>
                  <a:pt x="-1198" y="6167281"/>
                  <a:pt x="7291" y="6044138"/>
                  <a:pt x="19371" y="5934598"/>
                </a:cubicBezTo>
                <a:lnTo>
                  <a:pt x="33559" y="5801663"/>
                </a:lnTo>
                <a:lnTo>
                  <a:pt x="30143" y="5784485"/>
                </a:lnTo>
                <a:cubicBezTo>
                  <a:pt x="7257" y="5691455"/>
                  <a:pt x="7506" y="5585492"/>
                  <a:pt x="13352" y="5476692"/>
                </a:cubicBezTo>
                <a:lnTo>
                  <a:pt x="21882" y="5346809"/>
                </a:lnTo>
                <a:lnTo>
                  <a:pt x="22064" y="5339439"/>
                </a:lnTo>
                <a:lnTo>
                  <a:pt x="29601" y="5166357"/>
                </a:lnTo>
                <a:lnTo>
                  <a:pt x="30143" y="5151877"/>
                </a:lnTo>
                <a:cubicBezTo>
                  <a:pt x="30018" y="5125783"/>
                  <a:pt x="30111" y="5102484"/>
                  <a:pt x="30346" y="5081409"/>
                </a:cubicBezTo>
                <a:lnTo>
                  <a:pt x="30433" y="5076663"/>
                </a:lnTo>
                <a:lnTo>
                  <a:pt x="30143" y="4963804"/>
                </a:lnTo>
                <a:cubicBezTo>
                  <a:pt x="27040" y="4910138"/>
                  <a:pt x="27067" y="4856021"/>
                  <a:pt x="28459" y="4800989"/>
                </a:cubicBezTo>
                <a:lnTo>
                  <a:pt x="30399" y="4750796"/>
                </a:lnTo>
                <a:lnTo>
                  <a:pt x="31514" y="4666872"/>
                </a:lnTo>
                <a:lnTo>
                  <a:pt x="34697" y="4639551"/>
                </a:lnTo>
                <a:lnTo>
                  <a:pt x="34963" y="4632686"/>
                </a:lnTo>
                <a:cubicBezTo>
                  <a:pt x="37318" y="4575362"/>
                  <a:pt x="39271" y="4516661"/>
                  <a:pt x="39056" y="4456118"/>
                </a:cubicBezTo>
                <a:lnTo>
                  <a:pt x="36996" y="4412759"/>
                </a:lnTo>
                <a:lnTo>
                  <a:pt x="30143" y="4388188"/>
                </a:lnTo>
                <a:cubicBezTo>
                  <a:pt x="7389" y="4328002"/>
                  <a:pt x="11492" y="4256950"/>
                  <a:pt x="19232" y="4188739"/>
                </a:cubicBezTo>
                <a:lnTo>
                  <a:pt x="23985" y="4147809"/>
                </a:lnTo>
                <a:lnTo>
                  <a:pt x="23690" y="4087290"/>
                </a:lnTo>
                <a:lnTo>
                  <a:pt x="29097" y="3984687"/>
                </a:lnTo>
                <a:lnTo>
                  <a:pt x="28035" y="3962690"/>
                </a:lnTo>
                <a:cubicBezTo>
                  <a:pt x="28525" y="3945828"/>
                  <a:pt x="30052" y="3926691"/>
                  <a:pt x="32148" y="3905387"/>
                </a:cubicBezTo>
                <a:lnTo>
                  <a:pt x="34754" y="3881032"/>
                </a:lnTo>
                <a:lnTo>
                  <a:pt x="39206" y="3802233"/>
                </a:lnTo>
                <a:cubicBezTo>
                  <a:pt x="39778" y="3763353"/>
                  <a:pt x="37619" y="3728800"/>
                  <a:pt x="30143" y="3698588"/>
                </a:cubicBezTo>
                <a:cubicBezTo>
                  <a:pt x="7714" y="3607954"/>
                  <a:pt x="33117" y="3482508"/>
                  <a:pt x="36579" y="3365983"/>
                </a:cubicBezTo>
                <a:lnTo>
                  <a:pt x="36510" y="3356621"/>
                </a:lnTo>
                <a:lnTo>
                  <a:pt x="30143" y="3311044"/>
                </a:lnTo>
                <a:cubicBezTo>
                  <a:pt x="14271" y="3224157"/>
                  <a:pt x="11445" y="3149243"/>
                  <a:pt x="14856" y="3082749"/>
                </a:cubicBezTo>
                <a:lnTo>
                  <a:pt x="22229" y="3005366"/>
                </a:lnTo>
                <a:lnTo>
                  <a:pt x="27244" y="2895198"/>
                </a:lnTo>
                <a:cubicBezTo>
                  <a:pt x="29143" y="2848776"/>
                  <a:pt x="30527" y="2799531"/>
                  <a:pt x="30143" y="2746826"/>
                </a:cubicBezTo>
                <a:lnTo>
                  <a:pt x="36784" y="2638240"/>
                </a:lnTo>
                <a:lnTo>
                  <a:pt x="30143" y="2615745"/>
                </a:lnTo>
                <a:cubicBezTo>
                  <a:pt x="-20952" y="2495890"/>
                  <a:pt x="17898" y="2340273"/>
                  <a:pt x="37923" y="2201958"/>
                </a:cubicBezTo>
                <a:lnTo>
                  <a:pt x="42734" y="2158379"/>
                </a:lnTo>
                <a:lnTo>
                  <a:pt x="30143" y="2114218"/>
                </a:lnTo>
                <a:cubicBezTo>
                  <a:pt x="2269" y="2040950"/>
                  <a:pt x="-2735" y="1972014"/>
                  <a:pt x="1162" y="1906697"/>
                </a:cubicBezTo>
                <a:lnTo>
                  <a:pt x="6289" y="1854885"/>
                </a:lnTo>
                <a:lnTo>
                  <a:pt x="8053" y="1809168"/>
                </a:lnTo>
                <a:cubicBezTo>
                  <a:pt x="9832" y="1790244"/>
                  <a:pt x="12470" y="1771472"/>
                  <a:pt x="15415" y="1752867"/>
                </a:cubicBezTo>
                <a:lnTo>
                  <a:pt x="30925" y="1652561"/>
                </a:lnTo>
                <a:lnTo>
                  <a:pt x="30143" y="1606992"/>
                </a:lnTo>
                <a:cubicBezTo>
                  <a:pt x="28397" y="1588584"/>
                  <a:pt x="27931" y="1568665"/>
                  <a:pt x="28348" y="1547550"/>
                </a:cubicBezTo>
                <a:lnTo>
                  <a:pt x="29206" y="1531212"/>
                </a:lnTo>
                <a:lnTo>
                  <a:pt x="23637" y="1487282"/>
                </a:lnTo>
                <a:cubicBezTo>
                  <a:pt x="16479" y="1367166"/>
                  <a:pt x="59638" y="1246041"/>
                  <a:pt x="30143" y="1156757"/>
                </a:cubicBezTo>
                <a:cubicBezTo>
                  <a:pt x="21716" y="1131248"/>
                  <a:pt x="18318" y="1090735"/>
                  <a:pt x="17757" y="1041370"/>
                </a:cubicBezTo>
                <a:lnTo>
                  <a:pt x="18463" y="985697"/>
                </a:lnTo>
                <a:lnTo>
                  <a:pt x="16239" y="975915"/>
                </a:lnTo>
                <a:cubicBezTo>
                  <a:pt x="13541" y="957312"/>
                  <a:pt x="12597" y="940330"/>
                  <a:pt x="12862" y="924477"/>
                </a:cubicBezTo>
                <a:lnTo>
                  <a:pt x="23640" y="845857"/>
                </a:lnTo>
                <a:lnTo>
                  <a:pt x="30907" y="688163"/>
                </a:lnTo>
                <a:lnTo>
                  <a:pt x="31375" y="662715"/>
                </a:lnTo>
                <a:lnTo>
                  <a:pt x="30143" y="655230"/>
                </a:lnTo>
                <a:cubicBezTo>
                  <a:pt x="20345" y="615334"/>
                  <a:pt x="17924" y="569960"/>
                  <a:pt x="19185" y="520814"/>
                </a:cubicBezTo>
                <a:lnTo>
                  <a:pt x="26662" y="415314"/>
                </a:lnTo>
                <a:lnTo>
                  <a:pt x="25635" y="383217"/>
                </a:lnTo>
                <a:cubicBezTo>
                  <a:pt x="25461" y="243905"/>
                  <a:pt x="35455" y="113017"/>
                  <a:pt x="30143" y="22622"/>
                </a:cubicBezTo>
                <a:cubicBezTo>
                  <a:pt x="90096" y="13526"/>
                  <a:pt x="146841" y="12585"/>
                  <a:pt x="200495" y="15390"/>
                </a:cubicBezTo>
                <a:lnTo>
                  <a:pt x="324102" y="27794"/>
                </a:lnTo>
                <a:lnTo>
                  <a:pt x="329634" y="27979"/>
                </a:lnTo>
                <a:cubicBezTo>
                  <a:pt x="398332" y="30204"/>
                  <a:pt x="468106" y="31425"/>
                  <a:pt x="551798" y="27886"/>
                </a:cubicBezTo>
                <a:lnTo>
                  <a:pt x="592464" y="25476"/>
                </a:lnTo>
                <a:lnTo>
                  <a:pt x="603122" y="22622"/>
                </a:lnTo>
                <a:cubicBezTo>
                  <a:pt x="639294" y="8191"/>
                  <a:pt x="679641" y="1916"/>
                  <a:pt x="723201" y="386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76366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77260-F480-4A55-AC09-BE4DBFF083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3121819" cy="1600200"/>
          </a:xfrm>
        </p:spPr>
        <p:txBody>
          <a:bodyPr anchor="b">
            <a:normAutofit/>
          </a:bodyPr>
          <a:lstStyle/>
          <a:p>
            <a:pPr algn="ctr"/>
            <a:r>
              <a:rPr lang="en-US" sz="3200" b="1" dirty="0">
                <a:latin typeface="Avenir Book" panose="02000503020000020003" pitchFamily="2" charset="0"/>
              </a:rPr>
              <a:t>“Where are you taking me?”</a:t>
            </a: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028579CA-21F2-BF06-91B3-F957EE91E87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07686333"/>
              </p:ext>
            </p:extLst>
          </p:nvPr>
        </p:nvGraphicFramePr>
        <p:xfrm>
          <a:off x="3887788" y="987425"/>
          <a:ext cx="4629150" cy="4873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170266-CD15-303F-9ABD-841DBDADD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0831B849-EFA4-4634-9A22-D9F8EA86C045}" type="slidenum">
              <a:rPr lang="en-US" smtClean="0"/>
              <a:pPr>
                <a:spcAft>
                  <a:spcPts val="600"/>
                </a:spcAft>
              </a:pPr>
              <a:t>9</a:t>
            </a:fld>
            <a:endParaRPr lang="en-US"/>
          </a:p>
        </p:txBody>
      </p:sp>
      <p:pic>
        <p:nvPicPr>
          <p:cNvPr id="11" name="Picture 10" descr="Solo journey">
            <a:extLst>
              <a:ext uri="{FF2B5EF4-FFF2-40B4-BE49-F238E27FC236}">
                <a16:creationId xmlns:a16="http://schemas.microsoft.com/office/drawing/2014/main" id="{EF7A83AD-91B6-E111-2551-7BDB5A138FB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109" y="2133167"/>
            <a:ext cx="2286000" cy="3736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3565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D1B4ED-C2AD-1DD3-E11A-019676A93B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991" y="385474"/>
            <a:ext cx="4767454" cy="1843283"/>
          </a:xfrm>
        </p:spPr>
        <p:txBody>
          <a:bodyPr>
            <a:normAutofit/>
          </a:bodyPr>
          <a:lstStyle/>
          <a:p>
            <a:r>
              <a:rPr lang="en-US" sz="3500" b="1">
                <a:latin typeface="Avenir Book" panose="02000503020000020003" pitchFamily="2" charset="0"/>
              </a:rPr>
              <a:t>Taken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3267690-C600-2C8D-92EC-97DFEE630C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990" y="2400472"/>
            <a:ext cx="4768824" cy="372861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1700">
              <a:hlinkClick r:id="rId2"/>
            </a:endParaRPr>
          </a:p>
          <a:p>
            <a:pPr marL="0" indent="0">
              <a:buNone/>
            </a:pPr>
            <a:endParaRPr lang="en-US" sz="1700">
              <a:hlinkClick r:id="rId2"/>
            </a:endParaRPr>
          </a:p>
          <a:p>
            <a:pPr marL="0" indent="0">
              <a:buNone/>
            </a:pPr>
            <a:endParaRPr lang="en-US" sz="1700">
              <a:hlinkClick r:id="rId2"/>
            </a:endParaRPr>
          </a:p>
          <a:p>
            <a:pPr marL="0" indent="0">
              <a:buNone/>
            </a:pPr>
            <a:r>
              <a:rPr lang="en-US" sz="1700">
                <a:hlinkClick r:id="rId2"/>
              </a:rPr>
              <a:t>Taken into foster care, through the eyes of a child.mp4</a:t>
            </a:r>
            <a:endParaRPr lang="en-US" sz="1700"/>
          </a:p>
          <a:p>
            <a:pPr marL="0" indent="0">
              <a:buNone/>
            </a:pPr>
            <a:endParaRPr lang="en-US" sz="170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A030462-CF93-C322-EBC8-89604F507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0831B849-EFA4-4634-9A22-D9F8EA86C045}" type="slidenum">
              <a:rPr lang="en-US" smtClean="0"/>
              <a:pPr>
                <a:spcAft>
                  <a:spcPts val="600"/>
                </a:spcAft>
              </a:pPr>
              <a:t>10</a:t>
            </a:fld>
            <a:endParaRPr lang="en-US"/>
          </a:p>
        </p:txBody>
      </p:sp>
      <p:pic>
        <p:nvPicPr>
          <p:cNvPr id="4" name="Picture 3" descr="Helping Hands logo textless – Helping Hands Behavior Therapy">
            <a:extLst>
              <a:ext uri="{FF2B5EF4-FFF2-40B4-BE49-F238E27FC236}">
                <a16:creationId xmlns:a16="http://schemas.microsoft.com/office/drawing/2014/main" id="{5F4CEAC5-74E7-F4E2-F72E-3310127C4A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62" r="14112" b="-2"/>
          <a:stretch/>
        </p:blipFill>
        <p:spPr bwMode="auto">
          <a:xfrm>
            <a:off x="5667306" y="557190"/>
            <a:ext cx="2996946" cy="5571896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35239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77260-F480-4A55-AC09-BE4DBFF083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b="1" dirty="0">
                <a:latin typeface="Avenir Book" panose="02000503020000020003" pitchFamily="2" charset="0"/>
              </a:rPr>
              <a:t>Developmental Trauma </a:t>
            </a:r>
          </a:p>
        </p:txBody>
      </p:sp>
      <p:graphicFrame>
        <p:nvGraphicFramePr>
          <p:cNvPr id="12" name="Content Placeholder 2">
            <a:extLst>
              <a:ext uri="{FF2B5EF4-FFF2-40B4-BE49-F238E27FC236}">
                <a16:creationId xmlns:a16="http://schemas.microsoft.com/office/drawing/2014/main" id="{54479666-2507-91A2-DDA9-54C1FBBA8F1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03554574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384E65-C18A-C7E3-82EA-EFBC81C5A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0831B849-EFA4-4634-9A22-D9F8EA86C045}" type="slidenum">
              <a:rPr lang="en-US" smtClean="0"/>
              <a:pPr>
                <a:spcAft>
                  <a:spcPts val="600"/>
                </a:spcAft>
              </a:pPr>
              <a:t>11</a:t>
            </a:fld>
            <a:endParaRPr lang="en-US"/>
          </a:p>
        </p:txBody>
      </p:sp>
      <p:pic>
        <p:nvPicPr>
          <p:cNvPr id="3" name="Picture 2" descr="Helping Hands logo textless – Helping Hands Behavior Therapy">
            <a:extLst>
              <a:ext uri="{FF2B5EF4-FFF2-40B4-BE49-F238E27FC236}">
                <a16:creationId xmlns:a16="http://schemas.microsoft.com/office/drawing/2014/main" id="{706B24C5-9559-4BD2-63AB-08CDE3759F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9394" y="384670"/>
            <a:ext cx="1288556" cy="1252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04111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77260-F480-4A55-AC09-BE4DBFF083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854074"/>
          </a:xfrm>
        </p:spPr>
        <p:txBody>
          <a:bodyPr anchor="ctr">
            <a:normAutofit/>
          </a:bodyPr>
          <a:lstStyle/>
          <a:p>
            <a:r>
              <a:rPr lang="en-US" b="1" dirty="0">
                <a:latin typeface="Avenir Book" panose="02000503020000020003" pitchFamily="2" charset="0"/>
              </a:rPr>
              <a:t>Impact of Trauma on Emotions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1A9199-C605-46E8-BFF4-D95BAECCE3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2050863"/>
            <a:ext cx="3886200" cy="4351338"/>
          </a:xfrm>
        </p:spPr>
        <p:txBody>
          <a:bodyPr>
            <a:normAutofit/>
          </a:bodyPr>
          <a:lstStyle/>
          <a:p>
            <a:pPr marL="17463" lvl="1" indent="0">
              <a:lnSpc>
                <a:spcPct val="90000"/>
              </a:lnSpc>
              <a:buNone/>
            </a:pPr>
            <a:r>
              <a:rPr lang="en-US" b="1" u="sng" dirty="0">
                <a:latin typeface="Avenir Book" panose="02000503020000020003" pitchFamily="2" charset="0"/>
              </a:rPr>
              <a:t>Emotional</a:t>
            </a:r>
            <a:r>
              <a:rPr lang="en-US" dirty="0">
                <a:latin typeface="Avenir Book" panose="02000503020000020003" pitchFamily="2" charset="0"/>
              </a:rPr>
              <a:t> </a:t>
            </a:r>
          </a:p>
          <a:p>
            <a:pPr marL="298450" lvl="2" indent="-158750">
              <a:lnSpc>
                <a:spcPct val="90000"/>
              </a:lnSpc>
            </a:pPr>
            <a:r>
              <a:rPr lang="en-US" sz="1800" dirty="0">
                <a:latin typeface="Avenir Book" panose="02000503020000020003" pitchFamily="2" charset="0"/>
              </a:rPr>
              <a:t>Difficulty identifying &amp; regulating</a:t>
            </a:r>
          </a:p>
          <a:p>
            <a:pPr marL="298450" lvl="2" indent="-158750">
              <a:lnSpc>
                <a:spcPct val="90000"/>
              </a:lnSpc>
            </a:pPr>
            <a:r>
              <a:rPr lang="en-US" sz="1800" dirty="0">
                <a:latin typeface="Avenir Book" panose="02000503020000020003" pitchFamily="2" charset="0"/>
              </a:rPr>
              <a:t>Numbing</a:t>
            </a:r>
          </a:p>
          <a:p>
            <a:pPr marL="298450" lvl="3" indent="-158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sz="1800" dirty="0">
                <a:latin typeface="Avenir Book" panose="02000503020000020003" pitchFamily="2" charset="0"/>
              </a:rPr>
              <a:t>Help by teaching new coping skills and how to tolerate distressing emotions:</a:t>
            </a:r>
          </a:p>
          <a:p>
            <a:pPr marL="768350" lvl="4" indent="-285750">
              <a:buFont typeface="Courier New" panose="02070309020205020404" pitchFamily="49" charset="0"/>
              <a:buChar char="o"/>
            </a:pPr>
            <a:r>
              <a:rPr lang="en-US" sz="1800" dirty="0">
                <a:latin typeface="Avenir Book" panose="02000503020000020003" pitchFamily="2" charset="0"/>
              </a:rPr>
              <a:t>mindfulness practices</a:t>
            </a:r>
          </a:p>
          <a:p>
            <a:pPr marL="768350" lvl="4" indent="-285750">
              <a:buFont typeface="Courier New" panose="02070309020205020404" pitchFamily="49" charset="0"/>
              <a:buChar char="o"/>
            </a:pPr>
            <a:r>
              <a:rPr lang="en-US" sz="1800" dirty="0">
                <a:latin typeface="Avenir Book" panose="02000503020000020003" pitchFamily="2" charset="0"/>
              </a:rPr>
              <a:t>cognitive reframing</a:t>
            </a:r>
          </a:p>
          <a:p>
            <a:pPr marL="768350" lvl="4" indent="-285750">
              <a:buFont typeface="Courier New" panose="02070309020205020404" pitchFamily="49" charset="0"/>
              <a:buChar char="o"/>
            </a:pPr>
            <a:r>
              <a:rPr lang="en-US" sz="1800" dirty="0">
                <a:latin typeface="Avenir Book" panose="02000503020000020003" pitchFamily="2" charset="0"/>
              </a:rPr>
              <a:t>cognitive processing</a:t>
            </a:r>
          </a:p>
          <a:p>
            <a:pPr marL="768350" lvl="4" indent="-285750">
              <a:buFont typeface="Courier New" panose="02070309020205020404" pitchFamily="49" charset="0"/>
              <a:buChar char="o"/>
            </a:pPr>
            <a:r>
              <a:rPr lang="en-US" sz="1800" dirty="0">
                <a:latin typeface="Avenir Book" panose="02000503020000020003" pitchFamily="2" charset="0"/>
              </a:rPr>
              <a:t>trauma-specific desensitization approaches</a:t>
            </a:r>
          </a:p>
          <a:p>
            <a:pPr marL="768350" lvl="4" indent="-285750">
              <a:buFont typeface="Courier New" panose="02070309020205020404" pitchFamily="49" charset="0"/>
              <a:buChar char="o"/>
            </a:pPr>
            <a:r>
              <a:rPr lang="en-US" sz="1800" dirty="0">
                <a:latin typeface="Avenir Book" panose="02000503020000020003" pitchFamily="2" charset="0"/>
              </a:rPr>
              <a:t>exposure therapy </a:t>
            </a:r>
          </a:p>
          <a:p>
            <a:pPr marL="768350" lvl="4" indent="-285750">
              <a:buFont typeface="Courier New" panose="02070309020205020404" pitchFamily="49" charset="0"/>
              <a:buChar char="o"/>
            </a:pPr>
            <a:r>
              <a:rPr lang="en-US" sz="1800" dirty="0">
                <a:latin typeface="Avenir Book" panose="02000503020000020003" pitchFamily="2" charset="0"/>
              </a:rPr>
              <a:t>eye movement desensitization and reprocessing</a:t>
            </a:r>
          </a:p>
          <a:p>
            <a:pPr lvl="3">
              <a:lnSpc>
                <a:spcPct val="90000"/>
              </a:lnSpc>
            </a:pPr>
            <a:endParaRPr lang="en-US" sz="1500" dirty="0"/>
          </a:p>
        </p:txBody>
      </p:sp>
      <p:pic>
        <p:nvPicPr>
          <p:cNvPr id="8" name="Content Placeholder 7" descr="A child sitting in a grassy field&#10;&#10;Description automatically generated with low confidence">
            <a:extLst>
              <a:ext uri="{FF2B5EF4-FFF2-40B4-BE49-F238E27FC236}">
                <a16:creationId xmlns:a16="http://schemas.microsoft.com/office/drawing/2014/main" id="{9F286A67-8492-4B85-91E4-1389AEDC6F2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4631228" y="2710743"/>
            <a:ext cx="3882044" cy="2581102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32FBA1-AD22-DC3C-D30E-161EB3DC9F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0831B849-EFA4-4634-9A22-D9F8EA86C045}" type="slidenum">
              <a:rPr lang="en-US" smtClean="0"/>
              <a:pPr>
                <a:spcAft>
                  <a:spcPts val="600"/>
                </a:spcAft>
              </a:pPr>
              <a:t>12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98E46E9-551B-7E29-E04B-0C5928327BDE}"/>
              </a:ext>
            </a:extLst>
          </p:cNvPr>
          <p:cNvSpPr txBox="1"/>
          <p:nvPr/>
        </p:nvSpPr>
        <p:spPr>
          <a:xfrm>
            <a:off x="628650" y="1219201"/>
            <a:ext cx="744855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venir Book" panose="02000503020000020003" pitchFamily="2" charset="0"/>
              </a:rPr>
              <a:t>Most survivors of trauma exhibit immediate reactions</a:t>
            </a:r>
            <a:endParaRPr lang="en-US" sz="2400" b="1" u="sng" dirty="0">
              <a:latin typeface="Avenir Book" panose="02000503020000020003" pitchFamily="2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07550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77260-F480-4A55-AC09-BE4DBFF083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854074"/>
          </a:xfrm>
        </p:spPr>
        <p:txBody>
          <a:bodyPr anchor="ctr">
            <a:normAutofit/>
          </a:bodyPr>
          <a:lstStyle/>
          <a:p>
            <a:r>
              <a:rPr lang="en-US" b="1" dirty="0">
                <a:latin typeface="Avenir Book" panose="02000503020000020003" pitchFamily="2" charset="0"/>
              </a:rPr>
              <a:t>Impact of Trauma on Physiology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1A9199-C605-46E8-BFF4-D95BAECCE3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4933950" cy="4667248"/>
          </a:xfrm>
        </p:spPr>
        <p:txBody>
          <a:bodyPr>
            <a:normAutofit/>
          </a:bodyPr>
          <a:lstStyle/>
          <a:p>
            <a:pPr marL="228600" lvl="1" indent="-211138">
              <a:lnSpc>
                <a:spcPct val="90000"/>
              </a:lnSpc>
              <a:buNone/>
            </a:pPr>
            <a:r>
              <a:rPr lang="en-US" b="1" u="sng" dirty="0">
                <a:latin typeface="Avenir Book" panose="02000503020000020003" pitchFamily="2" charset="0"/>
              </a:rPr>
              <a:t>Physical</a:t>
            </a:r>
          </a:p>
          <a:p>
            <a:pPr marL="228600" lvl="2" indent="-211138">
              <a:lnSpc>
                <a:spcPct val="90000"/>
              </a:lnSpc>
            </a:pPr>
            <a:r>
              <a:rPr lang="en-US" sz="1800" dirty="0">
                <a:latin typeface="Avenir Book" panose="02000503020000020003" pitchFamily="2" charset="0"/>
              </a:rPr>
              <a:t>Somatic complaints </a:t>
            </a:r>
          </a:p>
          <a:p>
            <a:pPr marL="228600" lvl="3" indent="-211138">
              <a:lnSpc>
                <a:spcPct val="90000"/>
              </a:lnSpc>
              <a:buFont typeface="Wingdings" panose="05000000000000000000" pitchFamily="2" charset="2"/>
              <a:buChar char="Ø"/>
            </a:pPr>
            <a:endParaRPr lang="en-US" sz="1800" dirty="0">
              <a:latin typeface="Avenir Book" panose="02000503020000020003" pitchFamily="2" charset="0"/>
            </a:endParaRPr>
          </a:p>
          <a:p>
            <a:pPr marL="228600" lvl="3" indent="-211138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sz="1800" dirty="0">
                <a:latin typeface="Avenir Book" panose="02000503020000020003" pitchFamily="2" charset="0"/>
              </a:rPr>
              <a:t>Help by referring for medical evaluation</a:t>
            </a:r>
          </a:p>
          <a:p>
            <a:pPr marL="646112" lvl="4" indent="-285750">
              <a:buFont typeface="Courier New" panose="02070309020205020404" pitchFamily="49" charset="0"/>
              <a:buChar char="o"/>
            </a:pPr>
            <a:r>
              <a:rPr lang="en-US" sz="1800" dirty="0">
                <a:latin typeface="Avenir Book" panose="02000503020000020003" pitchFamily="2" charset="0"/>
              </a:rPr>
              <a:t>There may be specific conditions that require medical attention.</a:t>
            </a:r>
          </a:p>
          <a:p>
            <a:pPr marL="228600" lvl="3" indent="-211138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sz="1800" dirty="0">
                <a:latin typeface="Avenir Book" panose="02000503020000020003" pitchFamily="2" charset="0"/>
              </a:rPr>
              <a:t>Help (beyond medication) by implementing: </a:t>
            </a:r>
          </a:p>
          <a:p>
            <a:pPr marL="646112" lvl="4" indent="-285750">
              <a:buFont typeface="Courier New" panose="02070309020205020404" pitchFamily="49" charset="0"/>
              <a:buChar char="o"/>
            </a:pPr>
            <a:r>
              <a:rPr lang="en-US" sz="1800" dirty="0">
                <a:latin typeface="Avenir Book" panose="02000503020000020003" pitchFamily="2" charset="0"/>
              </a:rPr>
              <a:t>good sleep </a:t>
            </a:r>
          </a:p>
          <a:p>
            <a:pPr marL="646112" lvl="4" indent="-285750">
              <a:buFont typeface="Courier New" panose="02070309020205020404" pitchFamily="49" charset="0"/>
              <a:buChar char="o"/>
            </a:pPr>
            <a:r>
              <a:rPr lang="en-US" sz="1800" dirty="0">
                <a:latin typeface="Avenir Book" panose="02000503020000020003" pitchFamily="2" charset="0"/>
              </a:rPr>
              <a:t>hygiene practices </a:t>
            </a:r>
          </a:p>
          <a:p>
            <a:pPr marL="646112" lvl="4" indent="-285750">
              <a:buFont typeface="Courier New" panose="02070309020205020404" pitchFamily="49" charset="0"/>
              <a:buChar char="o"/>
            </a:pPr>
            <a:r>
              <a:rPr lang="en-US" sz="1800" dirty="0">
                <a:latin typeface="Avenir Book" panose="02000503020000020003" pitchFamily="2" charset="0"/>
              </a:rPr>
              <a:t>cognitive rehearsals of nightmares </a:t>
            </a:r>
          </a:p>
          <a:p>
            <a:pPr marL="646112" lvl="4" indent="-285750">
              <a:buFont typeface="Courier New" panose="02070309020205020404" pitchFamily="49" charset="0"/>
              <a:buChar char="o"/>
            </a:pPr>
            <a:r>
              <a:rPr lang="en-US" sz="1800" dirty="0">
                <a:latin typeface="Avenir Book" panose="02000503020000020003" pitchFamily="2" charset="0"/>
              </a:rPr>
              <a:t>relaxation strategies </a:t>
            </a:r>
          </a:p>
          <a:p>
            <a:pPr marL="646112" lvl="4" indent="-285750">
              <a:buFont typeface="Courier New" panose="02070309020205020404" pitchFamily="49" charset="0"/>
              <a:buChar char="o"/>
            </a:pPr>
            <a:r>
              <a:rPr lang="en-US" sz="1800" dirty="0">
                <a:latin typeface="Avenir Book" panose="02000503020000020003" pitchFamily="2" charset="0"/>
              </a:rPr>
              <a:t>nutrition</a:t>
            </a:r>
          </a:p>
          <a:p>
            <a:pPr lvl="4">
              <a:lnSpc>
                <a:spcPct val="90000"/>
              </a:lnSpc>
              <a:buFont typeface="Wingdings" panose="05000000000000000000" pitchFamily="2" charset="2"/>
              <a:buChar char="Ø"/>
            </a:pPr>
            <a:endParaRPr lang="en-US" sz="1500" dirty="0"/>
          </a:p>
        </p:txBody>
      </p:sp>
      <p:pic>
        <p:nvPicPr>
          <p:cNvPr id="6" name="Content Placeholder 5" descr="A picture containing text, indoor, screen, dark&#10;&#10;Description automatically generated">
            <a:extLst>
              <a:ext uri="{FF2B5EF4-FFF2-40B4-BE49-F238E27FC236}">
                <a16:creationId xmlns:a16="http://schemas.microsoft.com/office/drawing/2014/main" id="{7676EC79-0418-57B1-56B6-FC4CDCD1115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/>
        </p:blipFill>
        <p:spPr>
          <a:xfrm>
            <a:off x="4629150" y="2701466"/>
            <a:ext cx="3886200" cy="2599655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61571B-A314-E84C-C259-38C6C19DA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0831B849-EFA4-4634-9A22-D9F8EA86C045}" type="slidenum">
              <a:rPr lang="en-US" smtClean="0"/>
              <a:pPr>
                <a:spcAft>
                  <a:spcPts val="600"/>
                </a:spcAft>
              </a:pPr>
              <a:t>13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47BC62A-BAE0-D5AB-B59F-C0049CF49207}"/>
              </a:ext>
            </a:extLst>
          </p:cNvPr>
          <p:cNvSpPr txBox="1"/>
          <p:nvPr/>
        </p:nvSpPr>
        <p:spPr>
          <a:xfrm>
            <a:off x="914400" y="1219201"/>
            <a:ext cx="78867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venir Book" panose="02000503020000020003" pitchFamily="2" charset="0"/>
              </a:rPr>
              <a:t>Some may present initially with physical symptoms</a:t>
            </a:r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7127631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77260-F480-4A55-AC09-BE4DBFF083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854074"/>
          </a:xfrm>
        </p:spPr>
        <p:txBody>
          <a:bodyPr anchor="ctr">
            <a:normAutofit/>
          </a:bodyPr>
          <a:lstStyle/>
          <a:p>
            <a:r>
              <a:rPr lang="en-US" b="1" dirty="0">
                <a:latin typeface="Avenir Book" panose="02000503020000020003" pitchFamily="2" charset="0"/>
              </a:rPr>
              <a:t>Impact of Trauma on Physiology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1A9199-C605-46E8-BFF4-D95BAECCE3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4933950" cy="4667248"/>
          </a:xfrm>
        </p:spPr>
        <p:txBody>
          <a:bodyPr>
            <a:normAutofit/>
          </a:bodyPr>
          <a:lstStyle/>
          <a:p>
            <a:pPr marL="228600" lvl="1" indent="-211138">
              <a:lnSpc>
                <a:spcPct val="90000"/>
              </a:lnSpc>
              <a:buNone/>
            </a:pPr>
            <a:r>
              <a:rPr lang="en-US" b="1" u="sng" dirty="0">
                <a:latin typeface="Avenir Book" panose="02000503020000020003" pitchFamily="2" charset="0"/>
              </a:rPr>
              <a:t>Physical (cont.):</a:t>
            </a:r>
          </a:p>
          <a:p>
            <a:pPr marL="17462" lvl="3" indent="0">
              <a:lnSpc>
                <a:spcPct val="90000"/>
              </a:lnSpc>
              <a:buNone/>
            </a:pPr>
            <a:endParaRPr lang="en-US" sz="1800" dirty="0">
              <a:latin typeface="Avenir Book" panose="02000503020000020003" pitchFamily="2" charset="0"/>
            </a:endParaRPr>
          </a:p>
          <a:p>
            <a:pPr marL="303212" lvl="3" indent="-285750"/>
            <a:r>
              <a:rPr lang="en-US" sz="1800" dirty="0">
                <a:latin typeface="Avenir Book" panose="02000503020000020003" pitchFamily="2" charset="0"/>
              </a:rPr>
              <a:t>Brain changes</a:t>
            </a:r>
          </a:p>
          <a:p>
            <a:pPr marL="303212" lvl="3" indent="-285750"/>
            <a:r>
              <a:rPr lang="en-US" sz="1800" dirty="0">
                <a:latin typeface="Avenir Book" panose="02000503020000020003" pitchFamily="2" charset="0"/>
              </a:rPr>
              <a:t>Elevated brain arousals</a:t>
            </a:r>
          </a:p>
          <a:p>
            <a:pPr marL="303212" lvl="3" indent="-285750"/>
            <a:endParaRPr lang="en-US" sz="1800" dirty="0">
              <a:latin typeface="Avenir Book" panose="02000503020000020003" pitchFamily="2" charset="0"/>
            </a:endParaRPr>
          </a:p>
          <a:p>
            <a:pPr marL="228600" lvl="3" indent="-211138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sz="1800" dirty="0">
                <a:latin typeface="Avenir Book" panose="02000503020000020003" pitchFamily="2" charset="0"/>
              </a:rPr>
              <a:t>Help by telling the child:</a:t>
            </a:r>
          </a:p>
          <a:p>
            <a:pPr marL="646112" lvl="4" indent="-285750">
              <a:buFont typeface="Courier New" panose="02070309020205020404" pitchFamily="49" charset="0"/>
              <a:buChar char="o"/>
            </a:pPr>
            <a:r>
              <a:rPr lang="en-US" sz="1800" dirty="0">
                <a:latin typeface="Avenir Book" panose="02000503020000020003" pitchFamily="2" charset="0"/>
              </a:rPr>
              <a:t>What is happening</a:t>
            </a:r>
          </a:p>
          <a:p>
            <a:pPr marL="646112" lvl="4" indent="-285750">
              <a:buFont typeface="Courier New" panose="02070309020205020404" pitchFamily="49" charset="0"/>
              <a:buChar char="o"/>
            </a:pPr>
            <a:r>
              <a:rPr lang="en-US" sz="1800" dirty="0">
                <a:latin typeface="Avenir Book" panose="02000503020000020003" pitchFamily="2" charset="0"/>
              </a:rPr>
              <a:t>What will happen next</a:t>
            </a:r>
          </a:p>
          <a:p>
            <a:pPr marL="646112" lvl="4" indent="-285750">
              <a:buFont typeface="Courier New" panose="02070309020205020404" pitchFamily="49" charset="0"/>
              <a:buChar char="o"/>
            </a:pPr>
            <a:r>
              <a:rPr lang="en-US" sz="1800" dirty="0">
                <a:latin typeface="Avenir Book" panose="02000503020000020003" pitchFamily="2" charset="0"/>
              </a:rPr>
              <a:t>That their siblings are safe</a:t>
            </a:r>
          </a:p>
          <a:p>
            <a:pPr marL="303212" lvl="3" indent="-285750">
              <a:buFont typeface="Wingdings" panose="05000000000000000000" pitchFamily="2" charset="2"/>
              <a:buChar char="Ø"/>
            </a:pPr>
            <a:r>
              <a:rPr lang="en-US" sz="1800" dirty="0">
                <a:latin typeface="Avenir Book" panose="02000503020000020003" pitchFamily="2" charset="0"/>
              </a:rPr>
              <a:t>Help by providing:</a:t>
            </a:r>
          </a:p>
          <a:p>
            <a:pPr marL="646112" lvl="4" indent="-285750">
              <a:buFont typeface="Courier New" panose="02070309020205020404" pitchFamily="49" charset="0"/>
              <a:buChar char="o"/>
            </a:pPr>
            <a:r>
              <a:rPr lang="en-US" sz="1800" dirty="0">
                <a:latin typeface="Avenir Book" panose="02000503020000020003" pitchFamily="2" charset="0"/>
              </a:rPr>
              <a:t>Nurturing</a:t>
            </a:r>
          </a:p>
          <a:p>
            <a:pPr marL="646112" lvl="4" indent="-285750">
              <a:buFont typeface="Courier New" panose="02070309020205020404" pitchFamily="49" charset="0"/>
              <a:buChar char="o"/>
            </a:pPr>
            <a:r>
              <a:rPr lang="en-US" sz="1800" dirty="0">
                <a:latin typeface="Avenir Book" panose="02000503020000020003" pitchFamily="2" charset="0"/>
              </a:rPr>
              <a:t>Emotional safety</a:t>
            </a:r>
          </a:p>
          <a:p>
            <a:pPr marL="646112" lvl="4" indent="-285750">
              <a:buFont typeface="Courier New" panose="02070309020205020404" pitchFamily="49" charset="0"/>
              <a:buChar char="o"/>
            </a:pPr>
            <a:r>
              <a:rPr lang="en-US" sz="1800" dirty="0">
                <a:latin typeface="Avenir Book" panose="02000503020000020003" pitchFamily="2" charset="0"/>
              </a:rPr>
              <a:t>Comforting sensory experiences</a:t>
            </a:r>
          </a:p>
          <a:p>
            <a:pPr marL="646112" lvl="4" indent="-285750">
              <a:buFont typeface="Courier New" panose="02070309020205020404" pitchFamily="49" charset="0"/>
              <a:buChar char="o"/>
            </a:pPr>
            <a:endParaRPr lang="en-US" sz="1800" dirty="0">
              <a:latin typeface="Avenir Book" panose="02000503020000020003" pitchFamily="2" charset="0"/>
            </a:endParaRPr>
          </a:p>
        </p:txBody>
      </p:sp>
      <p:pic>
        <p:nvPicPr>
          <p:cNvPr id="10" name="Content Placeholder 9" descr="Water droplets on a leaf&#10;&#10;Description automatically generated with medium confidence">
            <a:extLst>
              <a:ext uri="{FF2B5EF4-FFF2-40B4-BE49-F238E27FC236}">
                <a16:creationId xmlns:a16="http://schemas.microsoft.com/office/drawing/2014/main" id="{92F521F2-EDD2-1D7B-32BA-69E119F11FE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5105400" y="1981200"/>
            <a:ext cx="3409950" cy="3513852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61571B-A314-E84C-C259-38C6C19DA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0831B849-EFA4-4634-9A22-D9F8EA86C045}" type="slidenum">
              <a:rPr lang="en-US" smtClean="0"/>
              <a:pPr>
                <a:spcAft>
                  <a:spcPts val="600"/>
                </a:spcAft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604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77260-F480-4A55-AC09-BE4DBFF083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58936"/>
            <a:ext cx="7886700" cy="1151845"/>
          </a:xfrm>
        </p:spPr>
        <p:txBody>
          <a:bodyPr anchor="ctr">
            <a:normAutofit/>
          </a:bodyPr>
          <a:lstStyle/>
          <a:p>
            <a:r>
              <a:rPr lang="en-US" b="1" dirty="0">
                <a:latin typeface="Avenir Book" panose="02000503020000020003" pitchFamily="2" charset="0"/>
              </a:rPr>
              <a:t>Impact of Trauma on Cognition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1A9199-C605-46E8-BFF4-D95BAECCE3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4324350" cy="4351338"/>
          </a:xfrm>
        </p:spPr>
        <p:txBody>
          <a:bodyPr>
            <a:normAutofit/>
          </a:bodyPr>
          <a:lstStyle/>
          <a:p>
            <a:pPr marL="342900" lvl="1" indent="0">
              <a:lnSpc>
                <a:spcPct val="90000"/>
              </a:lnSpc>
              <a:buNone/>
            </a:pPr>
            <a:endParaRPr lang="en-US" sz="1800" b="1" u="sng" dirty="0"/>
          </a:p>
          <a:p>
            <a:pPr marL="274320" lvl="1" indent="0">
              <a:lnSpc>
                <a:spcPct val="90000"/>
              </a:lnSpc>
              <a:buNone/>
            </a:pPr>
            <a:r>
              <a:rPr lang="en-US" b="1" u="sng" dirty="0">
                <a:latin typeface="Avenir Book" panose="02000503020000020003" pitchFamily="2" charset="0"/>
              </a:rPr>
              <a:t>Cognitive</a:t>
            </a:r>
          </a:p>
          <a:p>
            <a:pPr lvl="2">
              <a:lnSpc>
                <a:spcPct val="90000"/>
              </a:lnSpc>
            </a:pPr>
            <a:r>
              <a:rPr lang="en-US" sz="1800" dirty="0">
                <a:latin typeface="Avenir Book" panose="02000503020000020003" pitchFamily="2" charset="0"/>
              </a:rPr>
              <a:t>World view</a:t>
            </a:r>
          </a:p>
          <a:p>
            <a:pPr lvl="3">
              <a:lnSpc>
                <a:spcPct val="90000"/>
              </a:lnSpc>
              <a:buFont typeface="Courier New" panose="02070309020205020404" pitchFamily="49" charset="0"/>
              <a:buChar char="o"/>
            </a:pPr>
            <a:r>
              <a:rPr lang="en-US" sz="1800" dirty="0">
                <a:latin typeface="Avenir Book" panose="02000503020000020003" pitchFamily="2" charset="0"/>
              </a:rPr>
              <a:t>“The world is a dangerous place.”</a:t>
            </a:r>
          </a:p>
          <a:p>
            <a:pPr lvl="3">
              <a:lnSpc>
                <a:spcPct val="90000"/>
              </a:lnSpc>
              <a:buFont typeface="Courier New" panose="02070309020205020404" pitchFamily="49" charset="0"/>
              <a:buChar char="o"/>
            </a:pPr>
            <a:r>
              <a:rPr lang="en-US" sz="1800" dirty="0">
                <a:latin typeface="Avenir Book" panose="02000503020000020003" pitchFamily="2" charset="0"/>
              </a:rPr>
              <a:t>“People cannot be trusted.”</a:t>
            </a:r>
          </a:p>
          <a:p>
            <a:pPr lvl="2">
              <a:lnSpc>
                <a:spcPct val="90000"/>
              </a:lnSpc>
            </a:pPr>
            <a:r>
              <a:rPr lang="en-US" sz="1800" dirty="0">
                <a:latin typeface="Avenir Book" panose="02000503020000020003" pitchFamily="2" charset="0"/>
              </a:rPr>
              <a:t>Self-view</a:t>
            </a:r>
          </a:p>
          <a:p>
            <a:pPr lvl="3">
              <a:lnSpc>
                <a:spcPct val="90000"/>
              </a:lnSpc>
              <a:buFont typeface="Courier New" panose="02070309020205020404" pitchFamily="49" charset="0"/>
              <a:buChar char="o"/>
            </a:pPr>
            <a:r>
              <a:rPr lang="en-US" sz="1800" dirty="0">
                <a:latin typeface="Avenir Book" panose="02000503020000020003" pitchFamily="2" charset="0"/>
              </a:rPr>
              <a:t>“I am incompetent.”</a:t>
            </a:r>
          </a:p>
          <a:p>
            <a:pPr lvl="3">
              <a:lnSpc>
                <a:spcPct val="90000"/>
              </a:lnSpc>
              <a:buFont typeface="Courier New" panose="02070309020205020404" pitchFamily="49" charset="0"/>
              <a:buChar char="o"/>
            </a:pPr>
            <a:r>
              <a:rPr lang="en-US" sz="1800" dirty="0">
                <a:latin typeface="Avenir Book" panose="02000503020000020003" pitchFamily="2" charset="0"/>
              </a:rPr>
              <a:t>“I am damaged.”</a:t>
            </a:r>
          </a:p>
          <a:p>
            <a:pPr lvl="2">
              <a:lnSpc>
                <a:spcPct val="90000"/>
              </a:lnSpc>
            </a:pPr>
            <a:r>
              <a:rPr lang="en-US" sz="1800" dirty="0">
                <a:latin typeface="Avenir Book" panose="02000503020000020003" pitchFamily="2" charset="0"/>
              </a:rPr>
              <a:t>Future view</a:t>
            </a:r>
          </a:p>
          <a:p>
            <a:pPr lvl="3">
              <a:buFont typeface="Courier New" panose="02070309020205020404" pitchFamily="49" charset="0"/>
              <a:buChar char="o"/>
            </a:pPr>
            <a:r>
              <a:rPr lang="en-US" sz="1650" dirty="0">
                <a:latin typeface="Avenir Book" panose="02000503020000020003" pitchFamily="2" charset="0"/>
              </a:rPr>
              <a:t>“Things will never be the same.”</a:t>
            </a:r>
          </a:p>
          <a:p>
            <a:pPr lvl="3">
              <a:lnSpc>
                <a:spcPct val="90000"/>
              </a:lnSpc>
              <a:buFont typeface="Courier New" panose="02070309020205020404" pitchFamily="49" charset="0"/>
              <a:buChar char="o"/>
            </a:pPr>
            <a:r>
              <a:rPr lang="en-US" sz="1800" dirty="0">
                <a:latin typeface="Avenir Book" panose="02000503020000020003" pitchFamily="2" charset="0"/>
              </a:rPr>
              <a:t>“It’s hopeless.”</a:t>
            </a:r>
          </a:p>
        </p:txBody>
      </p:sp>
      <p:pic>
        <p:nvPicPr>
          <p:cNvPr id="6" name="Content Placeholder 5" descr="A picture containing text, sky, outdoor, sign&#10;&#10;Description automatically generated">
            <a:extLst>
              <a:ext uri="{FF2B5EF4-FFF2-40B4-BE49-F238E27FC236}">
                <a16:creationId xmlns:a16="http://schemas.microsoft.com/office/drawing/2014/main" id="{878C8455-6742-5819-A122-AA77B7C1F01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5088702" y="2455369"/>
            <a:ext cx="3426647" cy="2726231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07E455-966B-0A41-0375-8AFFCADC89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0831B849-EFA4-4634-9A22-D9F8EA86C045}" type="slidenum">
              <a:rPr lang="en-US" smtClean="0"/>
              <a:pPr>
                <a:spcAft>
                  <a:spcPts val="600"/>
                </a:spcAft>
              </a:pPr>
              <a:t>15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D2B35DB-67C6-0C87-EC58-A99B3C67CAA5}"/>
              </a:ext>
            </a:extLst>
          </p:cNvPr>
          <p:cNvSpPr txBox="1"/>
          <p:nvPr/>
        </p:nvSpPr>
        <p:spPr>
          <a:xfrm>
            <a:off x="1828800" y="1173964"/>
            <a:ext cx="497873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venir Book" panose="02000503020000020003" pitchFamily="2" charset="0"/>
              </a:rPr>
              <a:t>Beck’s cognitive triad model (1979)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13169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77260-F480-4A55-AC09-BE4DBFF083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latin typeface="Avenir Book" panose="02000503020000020003" pitchFamily="2" charset="0"/>
              </a:rPr>
              <a:t>Impact of Trauma on Cognition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1A9199-C605-46E8-BFF4-D95BAECCE3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06366"/>
            <a:ext cx="7886700" cy="4351338"/>
          </a:xfrm>
        </p:spPr>
        <p:txBody>
          <a:bodyPr>
            <a:normAutofit lnSpcReduction="10000"/>
          </a:bodyPr>
          <a:lstStyle/>
          <a:p>
            <a:pPr marL="274320" lvl="1" indent="0">
              <a:buNone/>
            </a:pPr>
            <a:r>
              <a:rPr lang="en-US" b="1" u="sng" dirty="0">
                <a:latin typeface="Avenir Book" panose="02000503020000020003" pitchFamily="2" charset="0"/>
              </a:rPr>
              <a:t>Cognitive (cont.):</a:t>
            </a:r>
            <a:r>
              <a:rPr lang="en-US" dirty="0">
                <a:latin typeface="Avenir Book" panose="02000503020000020003" pitchFamily="2" charset="0"/>
              </a:rPr>
              <a:t> </a:t>
            </a:r>
          </a:p>
          <a:p>
            <a:pPr lvl="2"/>
            <a:endParaRPr lang="en-US" sz="1800" dirty="0">
              <a:latin typeface="Avenir Book" panose="02000503020000020003" pitchFamily="2" charset="0"/>
            </a:endParaRPr>
          </a:p>
          <a:p>
            <a:pPr lvl="2"/>
            <a:r>
              <a:rPr lang="en-US" sz="1800" dirty="0">
                <a:latin typeface="Avenir Book" panose="02000503020000020003" pitchFamily="2" charset="0"/>
              </a:rPr>
              <a:t>Triggers and Flashbacks</a:t>
            </a:r>
          </a:p>
          <a:p>
            <a:pPr lvl="2"/>
            <a:r>
              <a:rPr lang="en-US" sz="1800" dirty="0">
                <a:latin typeface="Avenir Book" panose="02000503020000020003" pitchFamily="2" charset="0"/>
              </a:rPr>
              <a:t>Dissociation, Depersonalization, Derealization </a:t>
            </a:r>
          </a:p>
          <a:p>
            <a:pPr lvl="3"/>
            <a:r>
              <a:rPr lang="en-US" sz="1800" dirty="0">
                <a:latin typeface="Avenir Book" panose="02000503020000020003" pitchFamily="2" charset="0"/>
              </a:rPr>
              <a:t>Fixed or glazed eyes</a:t>
            </a:r>
          </a:p>
          <a:p>
            <a:pPr lvl="3"/>
            <a:r>
              <a:rPr lang="en-US" sz="1800" dirty="0">
                <a:latin typeface="Avenir Book" panose="02000503020000020003" pitchFamily="2" charset="0"/>
              </a:rPr>
              <a:t>Sudden flattening of affect</a:t>
            </a:r>
          </a:p>
          <a:p>
            <a:pPr lvl="3"/>
            <a:r>
              <a:rPr lang="en-US" sz="1800" dirty="0">
                <a:latin typeface="Avenir Book" panose="02000503020000020003" pitchFamily="2" charset="0"/>
              </a:rPr>
              <a:t>Long periods of silence</a:t>
            </a:r>
          </a:p>
          <a:p>
            <a:pPr lvl="4">
              <a:buFont typeface="Wingdings" panose="05000000000000000000" pitchFamily="2" charset="2"/>
              <a:buChar char="Ø"/>
            </a:pPr>
            <a:endParaRPr lang="en-US" sz="1800" dirty="0">
              <a:latin typeface="Avenir Book" panose="02000503020000020003" pitchFamily="2" charset="0"/>
            </a:endParaRP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1950" dirty="0">
                <a:latin typeface="Avenir Book" panose="02000503020000020003" pitchFamily="2" charset="0"/>
              </a:rPr>
              <a:t>Help: </a:t>
            </a:r>
          </a:p>
          <a:p>
            <a:pPr lvl="3">
              <a:buFont typeface="Courier New" panose="02070309020205020404" pitchFamily="49" charset="0"/>
              <a:buChar char="o"/>
            </a:pPr>
            <a:r>
              <a:rPr lang="en-US" sz="1800" dirty="0">
                <a:latin typeface="Avenir Book" panose="02000503020000020003" pitchFamily="2" charset="0"/>
              </a:rPr>
              <a:t>Focus on the here and now with grounding techniques</a:t>
            </a:r>
          </a:p>
          <a:p>
            <a:pPr lvl="3">
              <a:buFont typeface="Courier New" panose="02070309020205020404" pitchFamily="49" charset="0"/>
              <a:buChar char="o"/>
            </a:pPr>
            <a:r>
              <a:rPr lang="en-US" sz="1800" dirty="0">
                <a:latin typeface="Avenir Book" panose="02000503020000020003" pitchFamily="2" charset="0"/>
              </a:rPr>
              <a:t>Distinguish between what is happening now and what happened in the past</a:t>
            </a:r>
          </a:p>
          <a:p>
            <a:pPr lvl="3">
              <a:buFont typeface="Courier New" panose="02070309020205020404" pitchFamily="49" charset="0"/>
              <a:buChar char="o"/>
            </a:pPr>
            <a:r>
              <a:rPr lang="en-US" sz="1800" dirty="0">
                <a:latin typeface="Avenir Book" panose="02000503020000020003" pitchFamily="2" charset="0"/>
              </a:rPr>
              <a:t>Normalize the reactions as common traumatic stress reactions</a:t>
            </a:r>
          </a:p>
          <a:p>
            <a:pPr lvl="3">
              <a:buFont typeface="Courier New" panose="02070309020205020404" pitchFamily="49" charset="0"/>
              <a:buChar char="o"/>
            </a:pPr>
            <a:r>
              <a:rPr lang="en-US" sz="1800" dirty="0">
                <a:latin typeface="Avenir Book" panose="02000503020000020003" pitchFamily="2" charset="0"/>
              </a:rPr>
              <a:t>Understand why flashbacks and triggers occur and how to manage or prevent them</a:t>
            </a:r>
          </a:p>
          <a:p>
            <a:pPr marL="548640" lvl="2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235B92-7B7D-C810-4774-2AB2B2AB3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1B849-EFA4-4634-9A22-D9F8EA86C045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90273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77260-F480-4A55-AC09-BE4DBFF083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b="1" dirty="0">
                <a:latin typeface="Avenir Book" panose="02000503020000020003" pitchFamily="2" charset="0"/>
              </a:rPr>
              <a:t>Impact of Trauma on Behaviors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1A9199-C605-46E8-BFF4-D95BAECCE3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4324350" cy="4351338"/>
          </a:xfrm>
        </p:spPr>
        <p:txBody>
          <a:bodyPr>
            <a:normAutofit/>
          </a:bodyPr>
          <a:lstStyle/>
          <a:p>
            <a:pPr marL="69850" lvl="1" indent="0">
              <a:lnSpc>
                <a:spcPct val="90000"/>
              </a:lnSpc>
              <a:buNone/>
            </a:pPr>
            <a:r>
              <a:rPr lang="en-US" sz="1800" b="1" u="sng" dirty="0">
                <a:latin typeface="Avenir Book" panose="02000503020000020003" pitchFamily="2" charset="0"/>
              </a:rPr>
              <a:t>Behavioral</a:t>
            </a:r>
            <a:endParaRPr lang="en-US" sz="1300" dirty="0">
              <a:latin typeface="Avenir Book" panose="02000503020000020003" pitchFamily="2" charset="0"/>
            </a:endParaRPr>
          </a:p>
          <a:p>
            <a:pPr marL="457200" lvl="2" indent="-211138">
              <a:lnSpc>
                <a:spcPct val="90000"/>
              </a:lnSpc>
            </a:pPr>
            <a:r>
              <a:rPr lang="en-US" sz="1800" dirty="0">
                <a:latin typeface="Avenir Book" panose="02000503020000020003" pitchFamily="2" charset="0"/>
              </a:rPr>
              <a:t>People engage in behaviors to manage the aftereffects, the intensity of emotions, or the distressing aspects of the trauma </a:t>
            </a:r>
          </a:p>
          <a:p>
            <a:pPr marL="69850" lvl="4" indent="0">
              <a:lnSpc>
                <a:spcPct val="90000"/>
              </a:lnSpc>
              <a:buFont typeface="Wingdings" panose="05000000000000000000" pitchFamily="2" charset="2"/>
              <a:buChar char="Ø"/>
            </a:pPr>
            <a:endParaRPr lang="en-US" sz="1300" dirty="0">
              <a:latin typeface="Avenir Book" panose="02000503020000020003" pitchFamily="2" charset="0"/>
            </a:endParaRPr>
          </a:p>
          <a:p>
            <a:pPr marL="69850" lvl="4" indent="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sz="1800" dirty="0">
                <a:latin typeface="Avenir Book" panose="02000503020000020003" pitchFamily="2" charset="0"/>
              </a:rPr>
              <a:t>Help by </a:t>
            </a:r>
          </a:p>
          <a:p>
            <a:pPr marL="698500" lvl="5" indent="-285750">
              <a:buFont typeface="Courier New" panose="02070309020205020404" pitchFamily="49" charset="0"/>
              <a:buChar char="o"/>
            </a:pPr>
            <a:r>
              <a:rPr lang="en-US" sz="1800" dirty="0">
                <a:latin typeface="Avenir Book" panose="02000503020000020003" pitchFamily="2" charset="0"/>
              </a:rPr>
              <a:t>Learning how to manage triggers, memories, and emotions without avoidance-desensitization </a:t>
            </a:r>
          </a:p>
          <a:p>
            <a:pPr marL="698500" lvl="5" indent="-285750">
              <a:buFont typeface="Courier New" panose="02070309020205020404" pitchFamily="49" charset="0"/>
              <a:buChar char="o"/>
            </a:pPr>
            <a:r>
              <a:rPr lang="en-US" sz="1800" dirty="0">
                <a:latin typeface="Avenir Book" panose="02000503020000020003" pitchFamily="2" charset="0"/>
              </a:rPr>
              <a:t>Screening for self-harm/suicide risk</a:t>
            </a:r>
          </a:p>
          <a:p>
            <a:pPr marL="698500" lvl="5" indent="-285750">
              <a:buFont typeface="Courier New" panose="02070309020205020404" pitchFamily="49" charset="0"/>
              <a:buChar char="o"/>
            </a:pPr>
            <a:r>
              <a:rPr lang="en-US" sz="1800" dirty="0">
                <a:latin typeface="Avenir Book" panose="02000503020000020003" pitchFamily="2" charset="0"/>
              </a:rPr>
              <a:t>Teaching coping skills</a:t>
            </a:r>
          </a:p>
          <a:p>
            <a:pPr marL="698500" lvl="5" indent="-285750">
              <a:buFont typeface="Courier New" panose="02070309020205020404" pitchFamily="49" charset="0"/>
              <a:buChar char="o"/>
            </a:pPr>
            <a:r>
              <a:rPr lang="en-US" sz="1800" dirty="0">
                <a:latin typeface="Avenir Book" panose="02000503020000020003" pitchFamily="2" charset="0"/>
              </a:rPr>
              <a:t>Creating a plan of safety with the person (e.g., create a safety card that person can carry with them)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626901-4FAB-A393-0741-B83434338D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0831B849-EFA4-4634-9A22-D9F8EA86C045}" type="slidenum">
              <a:rPr lang="en-US" smtClean="0"/>
              <a:pPr>
                <a:spcAft>
                  <a:spcPts val="600"/>
                </a:spcAft>
              </a:pPr>
              <a:t>17</a:t>
            </a:fld>
            <a:endParaRPr lang="en-US"/>
          </a:p>
        </p:txBody>
      </p:sp>
      <p:pic>
        <p:nvPicPr>
          <p:cNvPr id="6" name="Picture 5" descr="A person pouring a drink into a glass&#10;&#10;Description automatically generated with low confidence">
            <a:extLst>
              <a:ext uri="{FF2B5EF4-FFF2-40B4-BE49-F238E27FC236}">
                <a16:creationId xmlns:a16="http://schemas.microsoft.com/office/drawing/2014/main" id="{B917A65E-57BD-3482-106B-F0F5EEC393D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46384" r="6193" b="2"/>
          <a:stretch/>
        </p:blipFill>
        <p:spPr>
          <a:xfrm>
            <a:off x="5105400" y="1825625"/>
            <a:ext cx="3124200" cy="3124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891115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77260-F480-4A55-AC09-BE4DBFF083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b="1" dirty="0">
                <a:latin typeface="Avenir Book" panose="02000503020000020003" pitchFamily="2" charset="0"/>
              </a:rPr>
              <a:t>System-Oriented Trauma</a:t>
            </a: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AEBE8DA6-2CA9-B51A-7DF7-6A7BAAF77E0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3139905"/>
              </p:ext>
            </p:extLst>
          </p:nvPr>
        </p:nvGraphicFramePr>
        <p:xfrm>
          <a:off x="615203" y="1447800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88EB66-439B-4A03-EC2C-8CE43CB5E6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0831B849-EFA4-4634-9A22-D9F8EA86C045}" type="slidenum">
              <a:rPr lang="en-US" smtClean="0"/>
              <a:pPr>
                <a:spcAft>
                  <a:spcPts val="600"/>
                </a:spcAft>
              </a:pPr>
              <a:t>18</a:t>
            </a:fld>
            <a:endParaRPr lang="en-US"/>
          </a:p>
        </p:txBody>
      </p:sp>
      <p:pic>
        <p:nvPicPr>
          <p:cNvPr id="3" name="Picture 2" descr="Helping Hands logo textless – Helping Hands Behavior Therapy">
            <a:extLst>
              <a:ext uri="{FF2B5EF4-FFF2-40B4-BE49-F238E27FC236}">
                <a16:creationId xmlns:a16="http://schemas.microsoft.com/office/drawing/2014/main" id="{0BAAE014-5283-D151-2537-8EE8C50334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3672" y="136524"/>
            <a:ext cx="1288556" cy="1252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29672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77260-F480-4A55-AC09-BE4DBFF083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Avenir Book" panose="02000503020000020003" pitchFamily="2" charset="0"/>
              </a:rPr>
              <a:t>Reflection Time</a:t>
            </a: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E8D0B9EE-3670-CA85-67A5-1117C4CCA5B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77384500"/>
              </p:ext>
            </p:extLst>
          </p:nvPr>
        </p:nvGraphicFramePr>
        <p:xfrm>
          <a:off x="457200" y="1524000"/>
          <a:ext cx="8229600" cy="44154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5D7E72-4AF1-0EAD-98A9-4ACA7EC47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1B849-EFA4-4634-9A22-D9F8EA86C045}" type="slidenum">
              <a:rPr lang="en-US" smtClean="0"/>
              <a:t>19</a:t>
            </a:fld>
            <a:endParaRPr lang="en-US" dirty="0"/>
          </a:p>
        </p:txBody>
      </p:sp>
      <p:pic>
        <p:nvPicPr>
          <p:cNvPr id="3" name="Picture 2" descr="Helping Hands logo textless – Helping Hands Behavior Therapy">
            <a:extLst>
              <a:ext uri="{FF2B5EF4-FFF2-40B4-BE49-F238E27FC236}">
                <a16:creationId xmlns:a16="http://schemas.microsoft.com/office/drawing/2014/main" id="{19BEEEDC-E1A1-8DDC-7F41-5CD54BF2F8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7722" y="271398"/>
            <a:ext cx="1288556" cy="1252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9954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77260-F480-4A55-AC09-BE4DBFF083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0" y="457200"/>
            <a:ext cx="7885509" cy="914400"/>
          </a:xfrm>
        </p:spPr>
        <p:txBody>
          <a:bodyPr anchor="b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3200" b="1" dirty="0">
                <a:latin typeface="Avenir Book" panose="02000503020000020003" pitchFamily="2" charset="0"/>
              </a:rPr>
              <a:t>Need for Early &amp; Immediate Intervention During Removals</a:t>
            </a: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B62F9148-9646-ECB8-AAF8-3A9523797A9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05370783"/>
              </p:ext>
            </p:extLst>
          </p:nvPr>
        </p:nvGraphicFramePr>
        <p:xfrm>
          <a:off x="762000" y="1676400"/>
          <a:ext cx="7754938" cy="41846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7FE60E-932A-7BB6-DC16-0C03F6690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0831B849-EFA4-4634-9A22-D9F8EA86C045}" type="slidenum">
              <a:rPr lang="en-US" smtClean="0"/>
              <a:pPr>
                <a:spcAft>
                  <a:spcPts val="600"/>
                </a:spcAft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5845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FB4E98-32FA-4492-9AC6-6DEBB92CB4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4095750" cy="1325563"/>
          </a:xfrm>
        </p:spPr>
        <p:txBody>
          <a:bodyPr anchor="ctr">
            <a:normAutofit/>
          </a:bodyPr>
          <a:lstStyle/>
          <a:p>
            <a:pPr algn="ctr"/>
            <a:r>
              <a:rPr lang="en-US" b="1" dirty="0">
                <a:latin typeface="Avenir Book" panose="02000503020000020003" pitchFamily="2" charset="0"/>
              </a:rPr>
              <a:t>“What is this Place?” 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1991DC1-5C2A-4A7C-9ADA-C6ED8DEF2C3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47448602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0DD80A2-98C3-B08C-A9F7-80C60D6E94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1B849-EFA4-4634-9A22-D9F8EA86C045}" type="slidenum">
              <a:rPr lang="en-US" smtClean="0"/>
              <a:t>21</a:t>
            </a:fld>
            <a:endParaRPr lang="en-US" dirty="0"/>
          </a:p>
        </p:txBody>
      </p:sp>
      <p:pic>
        <p:nvPicPr>
          <p:cNvPr id="4" name="Picture 3" descr="Helping Hands logo textless – Helping Hands Behavior Therapy">
            <a:extLst>
              <a:ext uri="{FF2B5EF4-FFF2-40B4-BE49-F238E27FC236}">
                <a16:creationId xmlns:a16="http://schemas.microsoft.com/office/drawing/2014/main" id="{92B48DC8-96D6-7097-14AB-4AE0E0533A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365126"/>
            <a:ext cx="1288556" cy="1252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17844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11BB08-9D98-487E-B812-F7F19B8074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dirty="0">
                <a:latin typeface="Avenir Book" panose="02000503020000020003" pitchFamily="2" charset="0"/>
              </a:rPr>
              <a:t>“What’s in Here?”  </a:t>
            </a:r>
          </a:p>
        </p:txBody>
      </p:sp>
      <p:graphicFrame>
        <p:nvGraphicFramePr>
          <p:cNvPr id="8" name="Content Placeholder 2">
            <a:extLst>
              <a:ext uri="{FF2B5EF4-FFF2-40B4-BE49-F238E27FC236}">
                <a16:creationId xmlns:a16="http://schemas.microsoft.com/office/drawing/2014/main" id="{A177A10B-A9E9-BA9C-23CB-D49A82B6990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80076421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19A89C-3656-97D6-740F-D9B2A0CEA9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1B849-EFA4-4634-9A22-D9F8EA86C045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96272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89BAB-7649-41DD-89F3-9013DF6188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dirty="0">
                <a:latin typeface="Avenir Book" panose="02000503020000020003" pitchFamily="2" charset="0"/>
              </a:rPr>
              <a:t>CRIB Central: </a:t>
            </a:r>
            <a:br>
              <a:rPr lang="en-US" b="1" dirty="0">
                <a:latin typeface="Avenir Book" panose="02000503020000020003" pitchFamily="2" charset="0"/>
              </a:rPr>
            </a:br>
            <a:r>
              <a:rPr lang="en-US" b="1" dirty="0">
                <a:latin typeface="Avenir Book" panose="02000503020000020003" pitchFamily="2" charset="0"/>
              </a:rPr>
              <a:t>Creative Safe Spaces for Play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B960EC-24B7-0DF0-E55E-2F20BDE16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1B849-EFA4-4634-9A22-D9F8EA86C045}" type="slidenum">
              <a:rPr lang="en-US" smtClean="0"/>
              <a:t>23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5A2032C-3FD2-4743-B0B8-37326098DC8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77" r="32782" b="1"/>
          <a:stretch/>
        </p:blipFill>
        <p:spPr>
          <a:xfrm rot="5400000">
            <a:off x="2621756" y="173833"/>
            <a:ext cx="3900488" cy="693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93152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880D7-758B-430A-9672-A662CFAF83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en-US" b="1" dirty="0">
                <a:latin typeface="Avenir Book" panose="02000503020000020003" pitchFamily="2" charset="0"/>
              </a:rPr>
              <a:t>CRIB Central: </a:t>
            </a:r>
            <a:br>
              <a:rPr lang="en-US" b="1" dirty="0">
                <a:latin typeface="Avenir Book" panose="02000503020000020003" pitchFamily="2" charset="0"/>
              </a:rPr>
            </a:br>
            <a:r>
              <a:rPr lang="en-US" b="1" dirty="0">
                <a:latin typeface="Avenir Book" panose="02000503020000020003" pitchFamily="2" charset="0"/>
              </a:rPr>
              <a:t>Main Room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E62E611-0CA6-460A-8EC4-EE852B24BE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63"/>
          <a:stretch/>
        </p:blipFill>
        <p:spPr>
          <a:xfrm>
            <a:off x="952500" y="1690689"/>
            <a:ext cx="7239000" cy="3816901"/>
          </a:xfrm>
          <a:prstGeom prst="rect">
            <a:avLst/>
          </a:prstGeom>
          <a:noFill/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AE39458-D21C-2FBB-C4F8-4F2568EC95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1B849-EFA4-4634-9A22-D9F8EA86C045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13263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4A4885-EBA7-445E-AF59-C479F7512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Avenir Book" panose="02000503020000020003" pitchFamily="2" charset="0"/>
              </a:rPr>
              <a:t>Safe Space for Infants &amp; Toddlers 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C8D8B77-375F-49AE-9AA1-341631B4E5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17600" y="1485900"/>
            <a:ext cx="6908799" cy="388620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E52E1CB-7D9D-03CC-01FA-9CDEADC058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1B849-EFA4-4634-9A22-D9F8EA86C045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0356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9B8B9D-59D9-4019-B163-20CD9F528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dirty="0">
                <a:latin typeface="Avenir Book" panose="02000503020000020003" pitchFamily="2" charset="0"/>
              </a:rPr>
              <a:t>Comfortable Area for </a:t>
            </a:r>
            <a:br>
              <a:rPr lang="en-US" b="1" dirty="0">
                <a:latin typeface="Avenir Book" panose="02000503020000020003" pitchFamily="2" charset="0"/>
              </a:rPr>
            </a:br>
            <a:r>
              <a:rPr lang="en-US" b="1" dirty="0">
                <a:latin typeface="Avenir Book" panose="02000503020000020003" pitchFamily="2" charset="0"/>
              </a:rPr>
              <a:t>Children to Rest  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6558FEE-503B-4162-B0FD-7EE1AF4086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9867" y="1690689"/>
            <a:ext cx="7044266" cy="396240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619BCB7-8EB9-36A7-8C86-5140081A59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1B849-EFA4-4634-9A22-D9F8EA86C045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6711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77260-F480-4A55-AC09-BE4DBFF083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Avenir Book" panose="02000503020000020003" pitchFamily="2" charset="0"/>
              </a:rPr>
              <a:t>“Who are you?”</a:t>
            </a: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F735B04B-FD6F-5B7E-1AB9-31CF9BA158F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25613213"/>
              </p:ext>
            </p:extLst>
          </p:nvPr>
        </p:nvGraphicFramePr>
        <p:xfrm>
          <a:off x="314325" y="1295400"/>
          <a:ext cx="8515350" cy="35472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A5A65B-A247-8042-59F9-9D9623253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1B849-EFA4-4634-9A22-D9F8EA86C045}" type="slidenum">
              <a:rPr lang="en-US" smtClean="0"/>
              <a:t>27</a:t>
            </a:fld>
            <a:endParaRPr lang="en-US" dirty="0"/>
          </a:p>
        </p:txBody>
      </p:sp>
      <p:pic>
        <p:nvPicPr>
          <p:cNvPr id="1026" name="Picture 2" descr="Helping Hand Loan - IH Credit Union">
            <a:extLst>
              <a:ext uri="{FF2B5EF4-FFF2-40B4-BE49-F238E27FC236}">
                <a16:creationId xmlns:a16="http://schemas.microsoft.com/office/drawing/2014/main" id="{70199C3E-290C-5A84-4B23-079E107BDF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3025" y="4495800"/>
            <a:ext cx="6457950" cy="1599913"/>
          </a:xfrm>
          <a:prstGeom prst="rect">
            <a:avLst/>
          </a:prstGeom>
          <a:noFill/>
          <a:effectLst>
            <a:softEdge rad="177905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21780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99C2E3-2451-4E66-A2E3-C86A6BD838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b="1" dirty="0">
                <a:latin typeface="Avenir Book" panose="02000503020000020003" pitchFamily="2" charset="0"/>
              </a:rPr>
              <a:t>“What does it mean to be a TTT?”</a:t>
            </a: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405324AB-9511-33E5-741B-47062A029F0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34902340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544956-6E5E-074A-EC4E-DB09ADA85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0831B849-EFA4-4634-9A22-D9F8EA86C045}" type="slidenum">
              <a:rPr lang="en-US" smtClean="0"/>
              <a:pPr>
                <a:spcAft>
                  <a:spcPts val="600"/>
                </a:spcAft>
              </a:pPr>
              <a:t>28</a:t>
            </a:fld>
            <a:endParaRPr lang="en-US"/>
          </a:p>
        </p:txBody>
      </p:sp>
      <p:pic>
        <p:nvPicPr>
          <p:cNvPr id="3074" name="Picture 2" descr="Helping Hands logo textless – Helping Hands Behavior Therapy">
            <a:extLst>
              <a:ext uri="{FF2B5EF4-FFF2-40B4-BE49-F238E27FC236}">
                <a16:creationId xmlns:a16="http://schemas.microsoft.com/office/drawing/2014/main" id="{C57B433E-5714-0C2A-6035-8598508CE2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9740" y="1869422"/>
            <a:ext cx="1724519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69826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77260-F480-4A55-AC09-BE4DBFF083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b="1" dirty="0">
                <a:latin typeface="Avenir Book" panose="02000503020000020003" pitchFamily="2" charset="0"/>
              </a:rPr>
              <a:t>“What does a TTT do?”</a:t>
            </a:r>
          </a:p>
        </p:txBody>
      </p:sp>
      <p:graphicFrame>
        <p:nvGraphicFramePr>
          <p:cNvPr id="8" name="Content Placeholder 2">
            <a:extLst>
              <a:ext uri="{FF2B5EF4-FFF2-40B4-BE49-F238E27FC236}">
                <a16:creationId xmlns:a16="http://schemas.microsoft.com/office/drawing/2014/main" id="{A102DFD3-BB9E-7E0F-7F97-C4EEB6359A3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71814497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E43AB2-28BE-25C7-CE06-3B472C255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0831B849-EFA4-4634-9A22-D9F8EA86C045}" type="slidenum">
              <a:rPr lang="en-US" smtClean="0"/>
              <a:pPr>
                <a:spcAft>
                  <a:spcPts val="600"/>
                </a:spcAft>
              </a:pPr>
              <a:t>29</a:t>
            </a:fld>
            <a:endParaRPr lang="en-US"/>
          </a:p>
        </p:txBody>
      </p:sp>
      <p:pic>
        <p:nvPicPr>
          <p:cNvPr id="4098" name="Picture 2" descr="Helping Hands logo textless – Helping Hands Behavior Therapy">
            <a:extLst>
              <a:ext uri="{FF2B5EF4-FFF2-40B4-BE49-F238E27FC236}">
                <a16:creationId xmlns:a16="http://schemas.microsoft.com/office/drawing/2014/main" id="{51EBB32D-DC68-321B-5B2A-9D79C7EEED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365126"/>
            <a:ext cx="1641476" cy="1595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178900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77260-F480-4A55-AC09-BE4DBFF083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4900" y="410368"/>
            <a:ext cx="7886700" cy="1325563"/>
          </a:xfrm>
        </p:spPr>
        <p:txBody>
          <a:bodyPr anchor="ctr">
            <a:normAutofit/>
          </a:bodyPr>
          <a:lstStyle/>
          <a:p>
            <a:r>
              <a:rPr lang="en-US" b="1" dirty="0">
                <a:latin typeface="Avenir Book" panose="02000503020000020003" pitchFamily="2" charset="0"/>
              </a:rPr>
              <a:t>“What Else?”</a:t>
            </a:r>
          </a:p>
        </p:txBody>
      </p:sp>
      <p:graphicFrame>
        <p:nvGraphicFramePr>
          <p:cNvPr id="12" name="Content Placeholder 2">
            <a:extLst>
              <a:ext uri="{FF2B5EF4-FFF2-40B4-BE49-F238E27FC236}">
                <a16:creationId xmlns:a16="http://schemas.microsoft.com/office/drawing/2014/main" id="{0CA49DF8-8ADC-CF3A-2BDC-5D71F65BE8F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43156559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B4EF76-1208-199C-8874-5296735952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0831B849-EFA4-4634-9A22-D9F8EA86C045}" type="slidenum">
              <a:rPr lang="en-US" smtClean="0"/>
              <a:pPr>
                <a:spcAft>
                  <a:spcPts val="600"/>
                </a:spcAft>
              </a:pPr>
              <a:t>30</a:t>
            </a:fld>
            <a:endParaRPr lang="en-US"/>
          </a:p>
        </p:txBody>
      </p:sp>
      <p:pic>
        <p:nvPicPr>
          <p:cNvPr id="6" name="Picture 2" descr="Helping Hands logo textless – Helping Hands Behavior Therapy">
            <a:extLst>
              <a:ext uri="{FF2B5EF4-FFF2-40B4-BE49-F238E27FC236}">
                <a16:creationId xmlns:a16="http://schemas.microsoft.com/office/drawing/2014/main" id="{74B0D8BE-3B1A-F221-C9FC-AE79C7E93A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348657"/>
            <a:ext cx="1600200" cy="1555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244251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2" name="Rectangle 71">
            <a:extLst>
              <a:ext uri="{FF2B5EF4-FFF2-40B4-BE49-F238E27FC236}">
                <a16:creationId xmlns:a16="http://schemas.microsoft.com/office/drawing/2014/main" id="{DA2E7C1E-2B5A-4BBA-AE51-1CD8C19309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6">
            <a:extLst>
              <a:ext uri="{FF2B5EF4-FFF2-40B4-BE49-F238E27FC236}">
                <a16:creationId xmlns:a16="http://schemas.microsoft.com/office/drawing/2014/main" id="{43DF76B1-5174-4FAF-9D19-FFEE984268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628650" y="720953"/>
            <a:ext cx="7886700" cy="5416094"/>
          </a:xfrm>
          <a:custGeom>
            <a:avLst/>
            <a:gdLst>
              <a:gd name="connsiteX0" fmla="*/ 0 w 7886700"/>
              <a:gd name="connsiteY0" fmla="*/ 0 h 5416094"/>
              <a:gd name="connsiteX1" fmla="*/ 578358 w 7886700"/>
              <a:gd name="connsiteY1" fmla="*/ 0 h 5416094"/>
              <a:gd name="connsiteX2" fmla="*/ 998982 w 7886700"/>
              <a:gd name="connsiteY2" fmla="*/ 0 h 5416094"/>
              <a:gd name="connsiteX3" fmla="*/ 1813941 w 7886700"/>
              <a:gd name="connsiteY3" fmla="*/ 0 h 5416094"/>
              <a:gd name="connsiteX4" fmla="*/ 2392299 w 7886700"/>
              <a:gd name="connsiteY4" fmla="*/ 0 h 5416094"/>
              <a:gd name="connsiteX5" fmla="*/ 2970657 w 7886700"/>
              <a:gd name="connsiteY5" fmla="*/ 0 h 5416094"/>
              <a:gd name="connsiteX6" fmla="*/ 3785616 w 7886700"/>
              <a:gd name="connsiteY6" fmla="*/ 0 h 5416094"/>
              <a:gd name="connsiteX7" fmla="*/ 4285107 w 7886700"/>
              <a:gd name="connsiteY7" fmla="*/ 0 h 5416094"/>
              <a:gd name="connsiteX8" fmla="*/ 5100066 w 7886700"/>
              <a:gd name="connsiteY8" fmla="*/ 0 h 5416094"/>
              <a:gd name="connsiteX9" fmla="*/ 5915025 w 7886700"/>
              <a:gd name="connsiteY9" fmla="*/ 0 h 5416094"/>
              <a:gd name="connsiteX10" fmla="*/ 6572250 w 7886700"/>
              <a:gd name="connsiteY10" fmla="*/ 0 h 5416094"/>
              <a:gd name="connsiteX11" fmla="*/ 7886700 w 7886700"/>
              <a:gd name="connsiteY11" fmla="*/ 0 h 5416094"/>
              <a:gd name="connsiteX12" fmla="*/ 7886700 w 7886700"/>
              <a:gd name="connsiteY12" fmla="*/ 622851 h 5416094"/>
              <a:gd name="connsiteX13" fmla="*/ 7886700 w 7886700"/>
              <a:gd name="connsiteY13" fmla="*/ 1137380 h 5416094"/>
              <a:gd name="connsiteX14" fmla="*/ 7886700 w 7886700"/>
              <a:gd name="connsiteY14" fmla="*/ 1814391 h 5416094"/>
              <a:gd name="connsiteX15" fmla="*/ 7886700 w 7886700"/>
              <a:gd name="connsiteY15" fmla="*/ 2491403 h 5416094"/>
              <a:gd name="connsiteX16" fmla="*/ 7886700 w 7886700"/>
              <a:gd name="connsiteY16" fmla="*/ 3168415 h 5416094"/>
              <a:gd name="connsiteX17" fmla="*/ 7886700 w 7886700"/>
              <a:gd name="connsiteY17" fmla="*/ 3899588 h 5416094"/>
              <a:gd name="connsiteX18" fmla="*/ 7886700 w 7886700"/>
              <a:gd name="connsiteY18" fmla="*/ 4630760 h 5416094"/>
              <a:gd name="connsiteX19" fmla="*/ 7886700 w 7886700"/>
              <a:gd name="connsiteY19" fmla="*/ 5416094 h 5416094"/>
              <a:gd name="connsiteX20" fmla="*/ 7466076 w 7886700"/>
              <a:gd name="connsiteY20" fmla="*/ 5416094 h 5416094"/>
              <a:gd name="connsiteX21" fmla="*/ 6651117 w 7886700"/>
              <a:gd name="connsiteY21" fmla="*/ 5416094 h 5416094"/>
              <a:gd name="connsiteX22" fmla="*/ 5993892 w 7886700"/>
              <a:gd name="connsiteY22" fmla="*/ 5416094 h 5416094"/>
              <a:gd name="connsiteX23" fmla="*/ 5494401 w 7886700"/>
              <a:gd name="connsiteY23" fmla="*/ 5416094 h 5416094"/>
              <a:gd name="connsiteX24" fmla="*/ 4837176 w 7886700"/>
              <a:gd name="connsiteY24" fmla="*/ 5416094 h 5416094"/>
              <a:gd name="connsiteX25" fmla="*/ 4416552 w 7886700"/>
              <a:gd name="connsiteY25" fmla="*/ 5416094 h 5416094"/>
              <a:gd name="connsiteX26" fmla="*/ 3995928 w 7886700"/>
              <a:gd name="connsiteY26" fmla="*/ 5416094 h 5416094"/>
              <a:gd name="connsiteX27" fmla="*/ 3338703 w 7886700"/>
              <a:gd name="connsiteY27" fmla="*/ 5416094 h 5416094"/>
              <a:gd name="connsiteX28" fmla="*/ 2839212 w 7886700"/>
              <a:gd name="connsiteY28" fmla="*/ 5416094 h 5416094"/>
              <a:gd name="connsiteX29" fmla="*/ 2103120 w 7886700"/>
              <a:gd name="connsiteY29" fmla="*/ 5416094 h 5416094"/>
              <a:gd name="connsiteX30" fmla="*/ 1603629 w 7886700"/>
              <a:gd name="connsiteY30" fmla="*/ 5416094 h 5416094"/>
              <a:gd name="connsiteX31" fmla="*/ 867537 w 7886700"/>
              <a:gd name="connsiteY31" fmla="*/ 5416094 h 5416094"/>
              <a:gd name="connsiteX32" fmla="*/ 0 w 7886700"/>
              <a:gd name="connsiteY32" fmla="*/ 5416094 h 5416094"/>
              <a:gd name="connsiteX33" fmla="*/ 0 w 7886700"/>
              <a:gd name="connsiteY33" fmla="*/ 4684921 h 5416094"/>
              <a:gd name="connsiteX34" fmla="*/ 0 w 7886700"/>
              <a:gd name="connsiteY34" fmla="*/ 3953749 h 5416094"/>
              <a:gd name="connsiteX35" fmla="*/ 0 w 7886700"/>
              <a:gd name="connsiteY35" fmla="*/ 3168415 h 5416094"/>
              <a:gd name="connsiteX36" fmla="*/ 0 w 7886700"/>
              <a:gd name="connsiteY36" fmla="*/ 2545564 h 5416094"/>
              <a:gd name="connsiteX37" fmla="*/ 0 w 7886700"/>
              <a:gd name="connsiteY37" fmla="*/ 1760231 h 5416094"/>
              <a:gd name="connsiteX38" fmla="*/ 0 w 7886700"/>
              <a:gd name="connsiteY38" fmla="*/ 1191541 h 5416094"/>
              <a:gd name="connsiteX39" fmla="*/ 0 w 7886700"/>
              <a:gd name="connsiteY39" fmla="*/ 677012 h 5416094"/>
              <a:gd name="connsiteX40" fmla="*/ 0 w 7886700"/>
              <a:gd name="connsiteY40" fmla="*/ 0 h 5416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7886700" h="5416094" extrusionOk="0">
                <a:moveTo>
                  <a:pt x="0" y="0"/>
                </a:moveTo>
                <a:cubicBezTo>
                  <a:pt x="139873" y="-36890"/>
                  <a:pt x="289244" y="-9562"/>
                  <a:pt x="578358" y="0"/>
                </a:cubicBezTo>
                <a:cubicBezTo>
                  <a:pt x="847064" y="24657"/>
                  <a:pt x="880681" y="-4887"/>
                  <a:pt x="998982" y="0"/>
                </a:cubicBezTo>
                <a:cubicBezTo>
                  <a:pt x="1105496" y="8991"/>
                  <a:pt x="1621733" y="-31737"/>
                  <a:pt x="1813941" y="0"/>
                </a:cubicBezTo>
                <a:cubicBezTo>
                  <a:pt x="1973330" y="19047"/>
                  <a:pt x="2194836" y="27334"/>
                  <a:pt x="2392299" y="0"/>
                </a:cubicBezTo>
                <a:cubicBezTo>
                  <a:pt x="2647282" y="-14327"/>
                  <a:pt x="2792350" y="-29596"/>
                  <a:pt x="2970657" y="0"/>
                </a:cubicBezTo>
                <a:cubicBezTo>
                  <a:pt x="3147904" y="21045"/>
                  <a:pt x="3587221" y="27684"/>
                  <a:pt x="3785616" y="0"/>
                </a:cubicBezTo>
                <a:cubicBezTo>
                  <a:pt x="3970964" y="-52390"/>
                  <a:pt x="4115919" y="38588"/>
                  <a:pt x="4285107" y="0"/>
                </a:cubicBezTo>
                <a:cubicBezTo>
                  <a:pt x="4447779" y="-2110"/>
                  <a:pt x="4724122" y="-2905"/>
                  <a:pt x="5100066" y="0"/>
                </a:cubicBezTo>
                <a:cubicBezTo>
                  <a:pt x="5460611" y="1474"/>
                  <a:pt x="5711040" y="11734"/>
                  <a:pt x="5915025" y="0"/>
                </a:cubicBezTo>
                <a:cubicBezTo>
                  <a:pt x="6130646" y="788"/>
                  <a:pt x="6309484" y="37469"/>
                  <a:pt x="6572250" y="0"/>
                </a:cubicBezTo>
                <a:cubicBezTo>
                  <a:pt x="6867825" y="19129"/>
                  <a:pt x="7346334" y="77623"/>
                  <a:pt x="7886700" y="0"/>
                </a:cubicBezTo>
                <a:cubicBezTo>
                  <a:pt x="7921292" y="250253"/>
                  <a:pt x="7885085" y="350918"/>
                  <a:pt x="7886700" y="622851"/>
                </a:cubicBezTo>
                <a:cubicBezTo>
                  <a:pt x="7891037" y="863445"/>
                  <a:pt x="7896513" y="880863"/>
                  <a:pt x="7886700" y="1137380"/>
                </a:cubicBezTo>
                <a:cubicBezTo>
                  <a:pt x="7848199" y="1390882"/>
                  <a:pt x="7850084" y="1481865"/>
                  <a:pt x="7886700" y="1814391"/>
                </a:cubicBezTo>
                <a:cubicBezTo>
                  <a:pt x="7914914" y="2114801"/>
                  <a:pt x="7876514" y="2290034"/>
                  <a:pt x="7886700" y="2491403"/>
                </a:cubicBezTo>
                <a:cubicBezTo>
                  <a:pt x="7860421" y="2730042"/>
                  <a:pt x="7935302" y="2970567"/>
                  <a:pt x="7886700" y="3168415"/>
                </a:cubicBezTo>
                <a:cubicBezTo>
                  <a:pt x="7872903" y="3427641"/>
                  <a:pt x="7902616" y="3535292"/>
                  <a:pt x="7886700" y="3899588"/>
                </a:cubicBezTo>
                <a:cubicBezTo>
                  <a:pt x="7873378" y="4266585"/>
                  <a:pt x="7896651" y="4438558"/>
                  <a:pt x="7886700" y="4630760"/>
                </a:cubicBezTo>
                <a:cubicBezTo>
                  <a:pt x="7875991" y="4843491"/>
                  <a:pt x="7861317" y="5204020"/>
                  <a:pt x="7886700" y="5416094"/>
                </a:cubicBezTo>
                <a:cubicBezTo>
                  <a:pt x="7693930" y="5418977"/>
                  <a:pt x="7589762" y="5415014"/>
                  <a:pt x="7466076" y="5416094"/>
                </a:cubicBezTo>
                <a:cubicBezTo>
                  <a:pt x="7353704" y="5436401"/>
                  <a:pt x="6825827" y="5440774"/>
                  <a:pt x="6651117" y="5416094"/>
                </a:cubicBezTo>
                <a:cubicBezTo>
                  <a:pt x="6465509" y="5418892"/>
                  <a:pt x="6151767" y="5433550"/>
                  <a:pt x="5993892" y="5416094"/>
                </a:cubicBezTo>
                <a:cubicBezTo>
                  <a:pt x="5847447" y="5391015"/>
                  <a:pt x="5686891" y="5398705"/>
                  <a:pt x="5494401" y="5416094"/>
                </a:cubicBezTo>
                <a:cubicBezTo>
                  <a:pt x="5328106" y="5425870"/>
                  <a:pt x="5021736" y="5443480"/>
                  <a:pt x="4837176" y="5416094"/>
                </a:cubicBezTo>
                <a:cubicBezTo>
                  <a:pt x="4635356" y="5394384"/>
                  <a:pt x="4544001" y="5404023"/>
                  <a:pt x="4416552" y="5416094"/>
                </a:cubicBezTo>
                <a:cubicBezTo>
                  <a:pt x="4292970" y="5412667"/>
                  <a:pt x="4202046" y="5389835"/>
                  <a:pt x="3995928" y="5416094"/>
                </a:cubicBezTo>
                <a:cubicBezTo>
                  <a:pt x="3784996" y="5430801"/>
                  <a:pt x="3527611" y="5369833"/>
                  <a:pt x="3338703" y="5416094"/>
                </a:cubicBezTo>
                <a:cubicBezTo>
                  <a:pt x="3144794" y="5458636"/>
                  <a:pt x="2967928" y="5418629"/>
                  <a:pt x="2839212" y="5416094"/>
                </a:cubicBezTo>
                <a:cubicBezTo>
                  <a:pt x="2725210" y="5428339"/>
                  <a:pt x="2252076" y="5423466"/>
                  <a:pt x="2103120" y="5416094"/>
                </a:cubicBezTo>
                <a:cubicBezTo>
                  <a:pt x="1978909" y="5450285"/>
                  <a:pt x="1801161" y="5407672"/>
                  <a:pt x="1603629" y="5416094"/>
                </a:cubicBezTo>
                <a:cubicBezTo>
                  <a:pt x="1421672" y="5419493"/>
                  <a:pt x="1050243" y="5442158"/>
                  <a:pt x="867537" y="5416094"/>
                </a:cubicBezTo>
                <a:cubicBezTo>
                  <a:pt x="706773" y="5412112"/>
                  <a:pt x="210463" y="5420499"/>
                  <a:pt x="0" y="5416094"/>
                </a:cubicBezTo>
                <a:cubicBezTo>
                  <a:pt x="5900" y="5172647"/>
                  <a:pt x="-60077" y="4935206"/>
                  <a:pt x="0" y="4684921"/>
                </a:cubicBezTo>
                <a:cubicBezTo>
                  <a:pt x="5207" y="4424508"/>
                  <a:pt x="-18202" y="4114010"/>
                  <a:pt x="0" y="3953749"/>
                </a:cubicBezTo>
                <a:cubicBezTo>
                  <a:pt x="49519" y="3783233"/>
                  <a:pt x="34464" y="3425313"/>
                  <a:pt x="0" y="3168415"/>
                </a:cubicBezTo>
                <a:cubicBezTo>
                  <a:pt x="-54225" y="2910622"/>
                  <a:pt x="1049" y="2830191"/>
                  <a:pt x="0" y="2545564"/>
                </a:cubicBezTo>
                <a:cubicBezTo>
                  <a:pt x="-14962" y="2263203"/>
                  <a:pt x="24933" y="1989633"/>
                  <a:pt x="0" y="1760231"/>
                </a:cubicBezTo>
                <a:cubicBezTo>
                  <a:pt x="-10050" y="1539318"/>
                  <a:pt x="43364" y="1391654"/>
                  <a:pt x="0" y="1191541"/>
                </a:cubicBezTo>
                <a:cubicBezTo>
                  <a:pt x="-26023" y="999746"/>
                  <a:pt x="-17864" y="813951"/>
                  <a:pt x="0" y="677012"/>
                </a:cubicBezTo>
                <a:cubicBezTo>
                  <a:pt x="21524" y="463086"/>
                  <a:pt x="9223" y="250147"/>
                  <a:pt x="0" y="0"/>
                </a:cubicBezTo>
                <a:close/>
              </a:path>
            </a:pathLst>
          </a:custGeom>
          <a:noFill/>
          <a:ln w="4762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7886700"/>
                      <a:gd name="connsiteY0" fmla="*/ 0 h 5416094"/>
                      <a:gd name="connsiteX1" fmla="*/ 578358 w 7886700"/>
                      <a:gd name="connsiteY1" fmla="*/ 0 h 5416094"/>
                      <a:gd name="connsiteX2" fmla="*/ 998982 w 7886700"/>
                      <a:gd name="connsiteY2" fmla="*/ 0 h 5416094"/>
                      <a:gd name="connsiteX3" fmla="*/ 1813941 w 7886700"/>
                      <a:gd name="connsiteY3" fmla="*/ 0 h 5416094"/>
                      <a:gd name="connsiteX4" fmla="*/ 2392299 w 7886700"/>
                      <a:gd name="connsiteY4" fmla="*/ 0 h 5416094"/>
                      <a:gd name="connsiteX5" fmla="*/ 2970657 w 7886700"/>
                      <a:gd name="connsiteY5" fmla="*/ 0 h 5416094"/>
                      <a:gd name="connsiteX6" fmla="*/ 3785616 w 7886700"/>
                      <a:gd name="connsiteY6" fmla="*/ 0 h 5416094"/>
                      <a:gd name="connsiteX7" fmla="*/ 4285107 w 7886700"/>
                      <a:gd name="connsiteY7" fmla="*/ 0 h 5416094"/>
                      <a:gd name="connsiteX8" fmla="*/ 5100066 w 7886700"/>
                      <a:gd name="connsiteY8" fmla="*/ 0 h 5416094"/>
                      <a:gd name="connsiteX9" fmla="*/ 5915025 w 7886700"/>
                      <a:gd name="connsiteY9" fmla="*/ 0 h 5416094"/>
                      <a:gd name="connsiteX10" fmla="*/ 6572250 w 7886700"/>
                      <a:gd name="connsiteY10" fmla="*/ 0 h 5416094"/>
                      <a:gd name="connsiteX11" fmla="*/ 7886700 w 7886700"/>
                      <a:gd name="connsiteY11" fmla="*/ 0 h 5416094"/>
                      <a:gd name="connsiteX12" fmla="*/ 7886700 w 7886700"/>
                      <a:gd name="connsiteY12" fmla="*/ 622851 h 5416094"/>
                      <a:gd name="connsiteX13" fmla="*/ 7886700 w 7886700"/>
                      <a:gd name="connsiteY13" fmla="*/ 1137380 h 5416094"/>
                      <a:gd name="connsiteX14" fmla="*/ 7886700 w 7886700"/>
                      <a:gd name="connsiteY14" fmla="*/ 1814391 h 5416094"/>
                      <a:gd name="connsiteX15" fmla="*/ 7886700 w 7886700"/>
                      <a:gd name="connsiteY15" fmla="*/ 2491403 h 5416094"/>
                      <a:gd name="connsiteX16" fmla="*/ 7886700 w 7886700"/>
                      <a:gd name="connsiteY16" fmla="*/ 3168415 h 5416094"/>
                      <a:gd name="connsiteX17" fmla="*/ 7886700 w 7886700"/>
                      <a:gd name="connsiteY17" fmla="*/ 3899588 h 5416094"/>
                      <a:gd name="connsiteX18" fmla="*/ 7886700 w 7886700"/>
                      <a:gd name="connsiteY18" fmla="*/ 4630760 h 5416094"/>
                      <a:gd name="connsiteX19" fmla="*/ 7886700 w 7886700"/>
                      <a:gd name="connsiteY19" fmla="*/ 5416094 h 5416094"/>
                      <a:gd name="connsiteX20" fmla="*/ 7466076 w 7886700"/>
                      <a:gd name="connsiteY20" fmla="*/ 5416094 h 5416094"/>
                      <a:gd name="connsiteX21" fmla="*/ 6651117 w 7886700"/>
                      <a:gd name="connsiteY21" fmla="*/ 5416094 h 5416094"/>
                      <a:gd name="connsiteX22" fmla="*/ 5993892 w 7886700"/>
                      <a:gd name="connsiteY22" fmla="*/ 5416094 h 5416094"/>
                      <a:gd name="connsiteX23" fmla="*/ 5494401 w 7886700"/>
                      <a:gd name="connsiteY23" fmla="*/ 5416094 h 5416094"/>
                      <a:gd name="connsiteX24" fmla="*/ 4837176 w 7886700"/>
                      <a:gd name="connsiteY24" fmla="*/ 5416094 h 5416094"/>
                      <a:gd name="connsiteX25" fmla="*/ 4416552 w 7886700"/>
                      <a:gd name="connsiteY25" fmla="*/ 5416094 h 5416094"/>
                      <a:gd name="connsiteX26" fmla="*/ 3995928 w 7886700"/>
                      <a:gd name="connsiteY26" fmla="*/ 5416094 h 5416094"/>
                      <a:gd name="connsiteX27" fmla="*/ 3338703 w 7886700"/>
                      <a:gd name="connsiteY27" fmla="*/ 5416094 h 5416094"/>
                      <a:gd name="connsiteX28" fmla="*/ 2839212 w 7886700"/>
                      <a:gd name="connsiteY28" fmla="*/ 5416094 h 5416094"/>
                      <a:gd name="connsiteX29" fmla="*/ 2103120 w 7886700"/>
                      <a:gd name="connsiteY29" fmla="*/ 5416094 h 5416094"/>
                      <a:gd name="connsiteX30" fmla="*/ 1603629 w 7886700"/>
                      <a:gd name="connsiteY30" fmla="*/ 5416094 h 5416094"/>
                      <a:gd name="connsiteX31" fmla="*/ 867537 w 7886700"/>
                      <a:gd name="connsiteY31" fmla="*/ 5416094 h 5416094"/>
                      <a:gd name="connsiteX32" fmla="*/ 0 w 7886700"/>
                      <a:gd name="connsiteY32" fmla="*/ 5416094 h 5416094"/>
                      <a:gd name="connsiteX33" fmla="*/ 0 w 7886700"/>
                      <a:gd name="connsiteY33" fmla="*/ 4684921 h 5416094"/>
                      <a:gd name="connsiteX34" fmla="*/ 0 w 7886700"/>
                      <a:gd name="connsiteY34" fmla="*/ 3953749 h 5416094"/>
                      <a:gd name="connsiteX35" fmla="*/ 0 w 7886700"/>
                      <a:gd name="connsiteY35" fmla="*/ 3168415 h 5416094"/>
                      <a:gd name="connsiteX36" fmla="*/ 0 w 7886700"/>
                      <a:gd name="connsiteY36" fmla="*/ 2545564 h 5416094"/>
                      <a:gd name="connsiteX37" fmla="*/ 0 w 7886700"/>
                      <a:gd name="connsiteY37" fmla="*/ 1760231 h 5416094"/>
                      <a:gd name="connsiteX38" fmla="*/ 0 w 7886700"/>
                      <a:gd name="connsiteY38" fmla="*/ 1191541 h 5416094"/>
                      <a:gd name="connsiteX39" fmla="*/ 0 w 7886700"/>
                      <a:gd name="connsiteY39" fmla="*/ 677012 h 5416094"/>
                      <a:gd name="connsiteX40" fmla="*/ 0 w 7886700"/>
                      <a:gd name="connsiteY40" fmla="*/ 0 h 54160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</a:cxnLst>
                    <a:rect l="l" t="t" r="r" b="b"/>
                    <a:pathLst>
                      <a:path w="7886700" h="5416094" extrusionOk="0">
                        <a:moveTo>
                          <a:pt x="0" y="0"/>
                        </a:moveTo>
                        <a:cubicBezTo>
                          <a:pt x="165412" y="-21137"/>
                          <a:pt x="322344" y="-21985"/>
                          <a:pt x="578358" y="0"/>
                        </a:cubicBezTo>
                        <a:cubicBezTo>
                          <a:pt x="834372" y="21985"/>
                          <a:pt x="888520" y="-5136"/>
                          <a:pt x="998982" y="0"/>
                        </a:cubicBezTo>
                        <a:cubicBezTo>
                          <a:pt x="1109444" y="5136"/>
                          <a:pt x="1622600" y="-36529"/>
                          <a:pt x="1813941" y="0"/>
                        </a:cubicBezTo>
                        <a:cubicBezTo>
                          <a:pt x="2005282" y="36529"/>
                          <a:pt x="2177619" y="19108"/>
                          <a:pt x="2392299" y="0"/>
                        </a:cubicBezTo>
                        <a:cubicBezTo>
                          <a:pt x="2606979" y="-19108"/>
                          <a:pt x="2788556" y="-21788"/>
                          <a:pt x="2970657" y="0"/>
                        </a:cubicBezTo>
                        <a:cubicBezTo>
                          <a:pt x="3152758" y="21788"/>
                          <a:pt x="3596738" y="18723"/>
                          <a:pt x="3785616" y="0"/>
                        </a:cubicBezTo>
                        <a:cubicBezTo>
                          <a:pt x="3974494" y="-18723"/>
                          <a:pt x="4136501" y="9985"/>
                          <a:pt x="4285107" y="0"/>
                        </a:cubicBezTo>
                        <a:cubicBezTo>
                          <a:pt x="4433713" y="-9985"/>
                          <a:pt x="4710656" y="-6143"/>
                          <a:pt x="5100066" y="0"/>
                        </a:cubicBezTo>
                        <a:cubicBezTo>
                          <a:pt x="5489476" y="6143"/>
                          <a:pt x="5703885" y="5883"/>
                          <a:pt x="5915025" y="0"/>
                        </a:cubicBezTo>
                        <a:cubicBezTo>
                          <a:pt x="6126165" y="-5883"/>
                          <a:pt x="6308797" y="30350"/>
                          <a:pt x="6572250" y="0"/>
                        </a:cubicBezTo>
                        <a:cubicBezTo>
                          <a:pt x="6835703" y="-30350"/>
                          <a:pt x="7286910" y="4832"/>
                          <a:pt x="7886700" y="0"/>
                        </a:cubicBezTo>
                        <a:cubicBezTo>
                          <a:pt x="7917044" y="253972"/>
                          <a:pt x="7878280" y="382927"/>
                          <a:pt x="7886700" y="622851"/>
                        </a:cubicBezTo>
                        <a:cubicBezTo>
                          <a:pt x="7895120" y="862775"/>
                          <a:pt x="7898095" y="881954"/>
                          <a:pt x="7886700" y="1137380"/>
                        </a:cubicBezTo>
                        <a:cubicBezTo>
                          <a:pt x="7875305" y="1392806"/>
                          <a:pt x="7859449" y="1500954"/>
                          <a:pt x="7886700" y="1814391"/>
                        </a:cubicBezTo>
                        <a:cubicBezTo>
                          <a:pt x="7913951" y="2127828"/>
                          <a:pt x="7899710" y="2276490"/>
                          <a:pt x="7886700" y="2491403"/>
                        </a:cubicBezTo>
                        <a:cubicBezTo>
                          <a:pt x="7873690" y="2706316"/>
                          <a:pt x="7899048" y="2943627"/>
                          <a:pt x="7886700" y="3168415"/>
                        </a:cubicBezTo>
                        <a:cubicBezTo>
                          <a:pt x="7874352" y="3393203"/>
                          <a:pt x="7895759" y="3539359"/>
                          <a:pt x="7886700" y="3899588"/>
                        </a:cubicBezTo>
                        <a:cubicBezTo>
                          <a:pt x="7877641" y="4259817"/>
                          <a:pt x="7907485" y="4437980"/>
                          <a:pt x="7886700" y="4630760"/>
                        </a:cubicBezTo>
                        <a:cubicBezTo>
                          <a:pt x="7865915" y="4823540"/>
                          <a:pt x="7871525" y="5198637"/>
                          <a:pt x="7886700" y="5416094"/>
                        </a:cubicBezTo>
                        <a:cubicBezTo>
                          <a:pt x="7691680" y="5431844"/>
                          <a:pt x="7601555" y="5415681"/>
                          <a:pt x="7466076" y="5416094"/>
                        </a:cubicBezTo>
                        <a:cubicBezTo>
                          <a:pt x="7330597" y="5416507"/>
                          <a:pt x="6831360" y="5424066"/>
                          <a:pt x="6651117" y="5416094"/>
                        </a:cubicBezTo>
                        <a:cubicBezTo>
                          <a:pt x="6470874" y="5408122"/>
                          <a:pt x="6162822" y="5448218"/>
                          <a:pt x="5993892" y="5416094"/>
                        </a:cubicBezTo>
                        <a:cubicBezTo>
                          <a:pt x="5824963" y="5383970"/>
                          <a:pt x="5688089" y="5423575"/>
                          <a:pt x="5494401" y="5416094"/>
                        </a:cubicBezTo>
                        <a:cubicBezTo>
                          <a:pt x="5300713" y="5408613"/>
                          <a:pt x="5038344" y="5439836"/>
                          <a:pt x="4837176" y="5416094"/>
                        </a:cubicBezTo>
                        <a:cubicBezTo>
                          <a:pt x="4636008" y="5392352"/>
                          <a:pt x="4547230" y="5414191"/>
                          <a:pt x="4416552" y="5416094"/>
                        </a:cubicBezTo>
                        <a:cubicBezTo>
                          <a:pt x="4285874" y="5417997"/>
                          <a:pt x="4197467" y="5397786"/>
                          <a:pt x="3995928" y="5416094"/>
                        </a:cubicBezTo>
                        <a:cubicBezTo>
                          <a:pt x="3794389" y="5434402"/>
                          <a:pt x="3512175" y="5385012"/>
                          <a:pt x="3338703" y="5416094"/>
                        </a:cubicBezTo>
                        <a:cubicBezTo>
                          <a:pt x="3165232" y="5447176"/>
                          <a:pt x="2961841" y="5402137"/>
                          <a:pt x="2839212" y="5416094"/>
                        </a:cubicBezTo>
                        <a:cubicBezTo>
                          <a:pt x="2716583" y="5430051"/>
                          <a:pt x="2260631" y="5391454"/>
                          <a:pt x="2103120" y="5416094"/>
                        </a:cubicBezTo>
                        <a:cubicBezTo>
                          <a:pt x="1945609" y="5440734"/>
                          <a:pt x="1802870" y="5413244"/>
                          <a:pt x="1603629" y="5416094"/>
                        </a:cubicBezTo>
                        <a:cubicBezTo>
                          <a:pt x="1404388" y="5418944"/>
                          <a:pt x="1036615" y="5428037"/>
                          <a:pt x="867537" y="5416094"/>
                        </a:cubicBezTo>
                        <a:cubicBezTo>
                          <a:pt x="698459" y="5404151"/>
                          <a:pt x="196765" y="5387017"/>
                          <a:pt x="0" y="5416094"/>
                        </a:cubicBezTo>
                        <a:cubicBezTo>
                          <a:pt x="-7913" y="5158982"/>
                          <a:pt x="-32352" y="4972281"/>
                          <a:pt x="0" y="4684921"/>
                        </a:cubicBezTo>
                        <a:cubicBezTo>
                          <a:pt x="32352" y="4397561"/>
                          <a:pt x="-36146" y="4109983"/>
                          <a:pt x="0" y="3953749"/>
                        </a:cubicBezTo>
                        <a:cubicBezTo>
                          <a:pt x="36146" y="3797515"/>
                          <a:pt x="38942" y="3433311"/>
                          <a:pt x="0" y="3168415"/>
                        </a:cubicBezTo>
                        <a:cubicBezTo>
                          <a:pt x="-38942" y="2903519"/>
                          <a:pt x="-264" y="2810505"/>
                          <a:pt x="0" y="2545564"/>
                        </a:cubicBezTo>
                        <a:cubicBezTo>
                          <a:pt x="264" y="2280623"/>
                          <a:pt x="20689" y="1994225"/>
                          <a:pt x="0" y="1760231"/>
                        </a:cubicBezTo>
                        <a:cubicBezTo>
                          <a:pt x="-20689" y="1526237"/>
                          <a:pt x="16073" y="1386976"/>
                          <a:pt x="0" y="1191541"/>
                        </a:cubicBezTo>
                        <a:cubicBezTo>
                          <a:pt x="-16073" y="996106"/>
                          <a:pt x="-16965" y="844858"/>
                          <a:pt x="0" y="677012"/>
                        </a:cubicBezTo>
                        <a:cubicBezTo>
                          <a:pt x="16965" y="509166"/>
                          <a:pt x="85" y="277162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Content Placeholder 7" descr="A picture containing calendar&#10;&#10;Description automatically generated">
            <a:extLst>
              <a:ext uri="{FF2B5EF4-FFF2-40B4-BE49-F238E27FC236}">
                <a16:creationId xmlns:a16="http://schemas.microsoft.com/office/drawing/2014/main" id="{56C34CA0-4605-6F01-6381-461FF8DCB7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13"/>
          <a:stretch/>
        </p:blipFill>
        <p:spPr>
          <a:xfrm>
            <a:off x="1230866" y="914400"/>
            <a:ext cx="6625117" cy="4968819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447FEF-C229-E800-0430-AA86B2CF0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0831B849-EFA4-4634-9A22-D9F8EA86C045}" type="slidenum">
              <a:rPr lang="en-US" sz="1200"/>
              <a:pPr>
                <a:spcAft>
                  <a:spcPts val="600"/>
                </a:spcAft>
                <a:defRPr/>
              </a:pPr>
              <a:t>31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241468715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BE3443-5EEF-4508-96B1-E794DE53E9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1100" y="467309"/>
            <a:ext cx="7886700" cy="1325563"/>
          </a:xfrm>
        </p:spPr>
        <p:txBody>
          <a:bodyPr anchor="ctr">
            <a:normAutofit/>
          </a:bodyPr>
          <a:lstStyle/>
          <a:p>
            <a:r>
              <a:rPr lang="en-US" b="1" dirty="0">
                <a:latin typeface="Avenir Book" panose="02000503020000020003" pitchFamily="2" charset="0"/>
              </a:rPr>
              <a:t>“What’s a BHT?”</a:t>
            </a:r>
          </a:p>
        </p:txBody>
      </p:sp>
      <p:graphicFrame>
        <p:nvGraphicFramePr>
          <p:cNvPr id="14" name="Content Placeholder 2">
            <a:extLst>
              <a:ext uri="{FF2B5EF4-FFF2-40B4-BE49-F238E27FC236}">
                <a16:creationId xmlns:a16="http://schemas.microsoft.com/office/drawing/2014/main" id="{C14CF3B2-F04F-F850-4D3A-5479C205F4C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58685783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47FBA7-0E17-1373-F8F3-CEB9F44FE5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0831B849-EFA4-4634-9A22-D9F8EA86C045}" type="slidenum">
              <a:rPr lang="en-US" smtClean="0"/>
              <a:pPr>
                <a:spcAft>
                  <a:spcPts val="600"/>
                </a:spcAft>
              </a:pPr>
              <a:t>32</a:t>
            </a:fld>
            <a:endParaRPr lang="en-US"/>
          </a:p>
        </p:txBody>
      </p:sp>
      <p:pic>
        <p:nvPicPr>
          <p:cNvPr id="5122" name="Picture 2" descr="Helping Hands logo textless – Helping Hands Behavior Therapy">
            <a:extLst>
              <a:ext uri="{FF2B5EF4-FFF2-40B4-BE49-F238E27FC236}">
                <a16:creationId xmlns:a16="http://schemas.microsoft.com/office/drawing/2014/main" id="{26387196-7033-6AF6-EA78-7CC57D1C07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5044" y="151607"/>
            <a:ext cx="1802906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791412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77260-F480-4A55-AC09-BE4DBFF083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b="1">
                <a:latin typeface="Avenir Book" panose="02000503020000020003" pitchFamily="2" charset="0"/>
              </a:rPr>
              <a:t>CRIB Data Collection Efforts</a:t>
            </a:r>
            <a:endParaRPr lang="en-US" b="1" dirty="0">
              <a:latin typeface="Avenir Book" panose="02000503020000020003" pitchFamily="2" charset="0"/>
            </a:endParaRPr>
          </a:p>
        </p:txBody>
      </p:sp>
      <p:pic>
        <p:nvPicPr>
          <p:cNvPr id="7" name="Content Placeholder 6" descr="A close-up of a couple of people holding hands&#10;&#10;Description automatically generated with low confidence">
            <a:extLst>
              <a:ext uri="{FF2B5EF4-FFF2-40B4-BE49-F238E27FC236}">
                <a16:creationId xmlns:a16="http://schemas.microsoft.com/office/drawing/2014/main" id="{ABF0C32C-B164-453D-B8BC-16E39F9512F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28377" r="7830" b="3"/>
          <a:stretch/>
        </p:blipFill>
        <p:spPr>
          <a:xfrm>
            <a:off x="685800" y="2133600"/>
            <a:ext cx="3352800" cy="3048000"/>
          </a:xfrm>
          <a:prstGeom prst="rect">
            <a:avLst/>
          </a:prstGeom>
          <a:noFill/>
        </p:spPr>
      </p:pic>
      <p:graphicFrame>
        <p:nvGraphicFramePr>
          <p:cNvPr id="6" name="Content Placeholder 3">
            <a:extLst>
              <a:ext uri="{FF2B5EF4-FFF2-40B4-BE49-F238E27FC236}">
                <a16:creationId xmlns:a16="http://schemas.microsoft.com/office/drawing/2014/main" id="{5C354B7D-2D6E-96BB-955A-6395E622D694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987929167"/>
              </p:ext>
            </p:extLst>
          </p:nvPr>
        </p:nvGraphicFramePr>
        <p:xfrm>
          <a:off x="4629150" y="1690689"/>
          <a:ext cx="38862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2DDBF49-2408-E5F4-87BA-BD8311CA3F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0831B849-EFA4-4634-9A22-D9F8EA86C045}" type="slidenum">
              <a:rPr lang="en-US" smtClean="0"/>
              <a:pPr>
                <a:spcAft>
                  <a:spcPts val="600"/>
                </a:spcAft>
              </a:pPr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83634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77260-F480-4A55-AC09-BE4DBFF083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700" b="1" dirty="0">
                <a:latin typeface="Avenir Book" panose="02000503020000020003" pitchFamily="2" charset="0"/>
              </a:rPr>
              <a:t>Trauma of Separation (Part 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1A9199-C605-46E8-BFF4-D95BAECCE3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929384"/>
            <a:ext cx="7886700" cy="4251960"/>
          </a:xfrm>
        </p:spPr>
        <p:txBody>
          <a:bodyPr>
            <a:normAutofit/>
          </a:bodyPr>
          <a:lstStyle/>
          <a:p>
            <a:r>
              <a:rPr lang="en-US" sz="1900" dirty="0">
                <a:latin typeface="Avenir Book" panose="02000503020000020003" pitchFamily="2" charset="0"/>
                <a:hlinkClick r:id="rId2"/>
              </a:rPr>
              <a:t>Children of the System pt 2.mp4</a:t>
            </a:r>
            <a:endParaRPr lang="en-US" sz="1900" dirty="0">
              <a:latin typeface="Avenir Book" panose="02000503020000020003" pitchFamily="2" charset="0"/>
            </a:endParaRPr>
          </a:p>
          <a:p>
            <a:endParaRPr lang="en-US" sz="1900" dirty="0">
              <a:latin typeface="Avenir Book" panose="02000503020000020003" pitchFamily="2" charset="0"/>
            </a:endParaRPr>
          </a:p>
          <a:p>
            <a:r>
              <a:rPr lang="en-US" sz="1900" dirty="0">
                <a:latin typeface="Avenir Book" panose="02000503020000020003" pitchFamily="2" charset="0"/>
              </a:rPr>
              <a:t>Full Episode: “Children of the System” (Ep. 405) | Our America with Lisa Ling | OWN – YouTube</a:t>
            </a:r>
          </a:p>
          <a:p>
            <a:pPr marL="0" indent="0">
              <a:buNone/>
            </a:pPr>
            <a:endParaRPr lang="en-US" sz="1900" dirty="0">
              <a:latin typeface="Avenir Book" panose="02000503020000020003" pitchFamily="2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A9DBE0-AF16-CF07-AA2E-CAA81FBA5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0831B849-EFA4-4634-9A22-D9F8EA86C045}" type="slidenum">
              <a:rPr lang="en-US" smtClean="0"/>
              <a:pPr>
                <a:spcAft>
                  <a:spcPts val="600"/>
                </a:spcAft>
              </a:pPr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81772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77260-F480-4A55-AC09-BE4DBFF083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b="1" dirty="0">
                <a:latin typeface="Avenir Book" panose="02000503020000020003" pitchFamily="2" charset="0"/>
              </a:rPr>
              <a:t>Key Strategies</a:t>
            </a: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F775BDA4-8C3F-931F-7998-9285964D2C6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04892062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6F9426-32D3-AA8B-5283-9368D4B74A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0831B849-EFA4-4634-9A22-D9F8EA86C045}" type="slidenum">
              <a:rPr lang="en-US" smtClean="0"/>
              <a:pPr>
                <a:spcAft>
                  <a:spcPts val="600"/>
                </a:spcAft>
              </a:pPr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61523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77260-F480-4A55-AC09-BE4DBFF083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7800" y="365126"/>
            <a:ext cx="7067550" cy="1325563"/>
          </a:xfrm>
        </p:spPr>
        <p:txBody>
          <a:bodyPr anchor="ctr">
            <a:normAutofit/>
          </a:bodyPr>
          <a:lstStyle/>
          <a:p>
            <a:r>
              <a:rPr lang="en-US" b="1" dirty="0">
                <a:latin typeface="Avenir Book" panose="02000503020000020003" pitchFamily="2" charset="0"/>
              </a:rPr>
              <a:t>Awareness</a:t>
            </a: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7A1B1B34-A096-CAEA-66D5-F7EF96BD53F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13264477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889596-6CD5-76EA-DCD0-F7772C29E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0831B849-EFA4-4634-9A22-D9F8EA86C045}" type="slidenum">
              <a:rPr lang="en-US" smtClean="0"/>
              <a:pPr>
                <a:spcAft>
                  <a:spcPts val="600"/>
                </a:spcAft>
              </a:pPr>
              <a:t>36</a:t>
            </a:fld>
            <a:endParaRPr lang="en-US"/>
          </a:p>
        </p:txBody>
      </p:sp>
      <p:pic>
        <p:nvPicPr>
          <p:cNvPr id="3" name="Picture 2" descr="Helping Hands logo textless – Helping Hands Behavior Therapy">
            <a:extLst>
              <a:ext uri="{FF2B5EF4-FFF2-40B4-BE49-F238E27FC236}">
                <a16:creationId xmlns:a16="http://schemas.microsoft.com/office/drawing/2014/main" id="{9DC9C357-12BE-8748-7025-21FCC38022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7722" y="407082"/>
            <a:ext cx="1288556" cy="1252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563250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77260-F480-4A55-AC09-BE4DBFF083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365126"/>
            <a:ext cx="6915150" cy="1325563"/>
          </a:xfrm>
        </p:spPr>
        <p:txBody>
          <a:bodyPr anchor="ctr">
            <a:normAutofit/>
          </a:bodyPr>
          <a:lstStyle/>
          <a:p>
            <a:r>
              <a:rPr lang="en-US" b="1" dirty="0">
                <a:latin typeface="Avenir Book" panose="02000503020000020003" pitchFamily="2" charset="0"/>
              </a:rPr>
              <a:t>Attention</a:t>
            </a: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7A1B1B34-A096-CAEA-66D5-F7EF96BD53F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63968798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889596-6CD5-76EA-DCD0-F7772C29E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0831B849-EFA4-4634-9A22-D9F8EA86C045}" type="slidenum">
              <a:rPr lang="en-US" smtClean="0"/>
              <a:pPr>
                <a:spcAft>
                  <a:spcPts val="600"/>
                </a:spcAft>
              </a:pPr>
              <a:t>37</a:t>
            </a:fld>
            <a:endParaRPr lang="en-US"/>
          </a:p>
        </p:txBody>
      </p:sp>
      <p:pic>
        <p:nvPicPr>
          <p:cNvPr id="3" name="Picture 2" descr="Helping Hands logo textless – Helping Hands Behavior Therapy">
            <a:extLst>
              <a:ext uri="{FF2B5EF4-FFF2-40B4-BE49-F238E27FC236}">
                <a16:creationId xmlns:a16="http://schemas.microsoft.com/office/drawing/2014/main" id="{F1A97628-279F-D037-D15B-D97112CDBB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7722" y="407082"/>
            <a:ext cx="1288556" cy="1252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622649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77260-F480-4A55-AC09-BE4DBFF083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0" y="365126"/>
            <a:ext cx="6762750" cy="1325563"/>
          </a:xfrm>
        </p:spPr>
        <p:txBody>
          <a:bodyPr anchor="ctr">
            <a:normAutofit/>
          </a:bodyPr>
          <a:lstStyle/>
          <a:p>
            <a:r>
              <a:rPr lang="en-US" b="1" dirty="0">
                <a:latin typeface="Avenir Book" panose="02000503020000020003" pitchFamily="2" charset="0"/>
              </a:rPr>
              <a:t>Response</a:t>
            </a: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7A1B1B34-A096-CAEA-66D5-F7EF96BD53F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06988126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889596-6CD5-76EA-DCD0-F7772C29E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0831B849-EFA4-4634-9A22-D9F8EA86C045}" type="slidenum">
              <a:rPr lang="en-US" smtClean="0"/>
              <a:pPr>
                <a:spcAft>
                  <a:spcPts val="600"/>
                </a:spcAft>
              </a:pPr>
              <a:t>38</a:t>
            </a:fld>
            <a:endParaRPr lang="en-US"/>
          </a:p>
        </p:txBody>
      </p:sp>
      <p:pic>
        <p:nvPicPr>
          <p:cNvPr id="3" name="Picture 2" descr="Helping Hands logo textless – Helping Hands Behavior Therapy">
            <a:extLst>
              <a:ext uri="{FF2B5EF4-FFF2-40B4-BE49-F238E27FC236}">
                <a16:creationId xmlns:a16="http://schemas.microsoft.com/office/drawing/2014/main" id="{0F28767E-4F83-390E-25A1-875507176E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7722" y="407082"/>
            <a:ext cx="1288556" cy="1252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369252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77260-F480-4A55-AC09-BE4DBFF083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b="1" dirty="0">
                <a:latin typeface="Avenir Book" panose="02000503020000020003" pitchFamily="2" charset="0"/>
              </a:rPr>
              <a:t>Ongoing Strategies for Best Practices</a:t>
            </a: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1917242F-A7AB-CDF1-305D-16FC0A0AD0F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33281424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336D94-C43B-E1A7-6B01-0038A2D4B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0831B849-EFA4-4634-9A22-D9F8EA86C045}" type="slidenum">
              <a:rPr lang="en-US" smtClean="0"/>
              <a:pPr>
                <a:spcAft>
                  <a:spcPts val="600"/>
                </a:spcAft>
              </a:pPr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44996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D1B4ED-C2AD-1DD3-E11A-019676A93B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369" y="238539"/>
            <a:ext cx="8285260" cy="1434415"/>
          </a:xfrm>
        </p:spPr>
        <p:txBody>
          <a:bodyPr anchor="b">
            <a:normAutofit/>
          </a:bodyPr>
          <a:lstStyle/>
          <a:p>
            <a:endParaRPr lang="en-US" sz="4700" b="1" dirty="0">
              <a:latin typeface="Avenir Book" panose="02000503020000020003" pitchFamily="2" charset="0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3267690-C600-2C8D-92EC-97DFEE630C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79466" y="2071316"/>
            <a:ext cx="5035164" cy="4114800"/>
          </a:xfrm>
        </p:spPr>
        <p:txBody>
          <a:bodyPr anchor="t">
            <a:normAutofit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2400" dirty="0">
              <a:latin typeface="Avenir Book" panose="02000503020000020003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effectLst/>
                <a:latin typeface="Avenir Book" panose="02000503020000020003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“It isn’t just</a:t>
            </a:r>
            <a:r>
              <a:rPr lang="en-US" sz="2400" dirty="0">
                <a:latin typeface="Avenir Book" panose="02000503020000020003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effectLst/>
                <a:latin typeface="Avenir Book" panose="02000503020000020003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what happened to you that determines your future – it’s how you’ve come to make sense of your life that matters most.” 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2400" dirty="0">
              <a:effectLst/>
              <a:latin typeface="Avenir Book" panose="02000503020000020003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900" dirty="0">
              <a:latin typeface="Avenir Book" panose="02000503020000020003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dirty="0">
                <a:effectLst/>
                <a:latin typeface="Avenir Book" panose="02000503020000020003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Dr Seigel, Neurobiology </a:t>
            </a:r>
            <a:r>
              <a:rPr lang="en-US" sz="1900" dirty="0">
                <a:latin typeface="Avenir Book" panose="02000503020000020003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en-US" sz="1900" dirty="0">
                <a:effectLst/>
                <a:latin typeface="Avenir Book" panose="02000503020000020003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xpert and Psychiatrist.</a:t>
            </a:r>
          </a:p>
          <a:p>
            <a:endParaRPr lang="en-US" sz="19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A030462-CF93-C322-EBC8-89604F507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0831B849-EFA4-4634-9A22-D9F8EA86C045}" type="slidenum">
              <a:rPr lang="en-US" smtClean="0"/>
              <a:pPr>
                <a:spcAft>
                  <a:spcPts val="600"/>
                </a:spcAft>
              </a:pPr>
              <a:t>40</a:t>
            </a:fld>
            <a:endParaRPr lang="en-US"/>
          </a:p>
        </p:txBody>
      </p:sp>
      <p:pic>
        <p:nvPicPr>
          <p:cNvPr id="4" name="Picture 3" descr="Helping Hands logo textless – Helping Hands Behavior Therapy">
            <a:extLst>
              <a:ext uri="{FF2B5EF4-FFF2-40B4-BE49-F238E27FC236}">
                <a16:creationId xmlns:a16="http://schemas.microsoft.com/office/drawing/2014/main" id="{2A422177-A9EF-4F83-9A80-0457875BA2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53" r="5908" b="3"/>
          <a:stretch/>
        </p:blipFill>
        <p:spPr bwMode="auto">
          <a:xfrm>
            <a:off x="429369" y="2002056"/>
            <a:ext cx="2957886" cy="4184060"/>
          </a:xfrm>
          <a:custGeom>
            <a:avLst/>
            <a:gdLst/>
            <a:ahLst/>
            <a:cxnLst/>
            <a:rect l="l" t="t" r="r" b="b"/>
            <a:pathLst>
              <a:path w="3807743" h="6307845">
                <a:moveTo>
                  <a:pt x="723201" y="386"/>
                </a:moveTo>
                <a:cubicBezTo>
                  <a:pt x="853884" y="-4204"/>
                  <a:pt x="1013493" y="33912"/>
                  <a:pt x="1176100" y="22622"/>
                </a:cubicBezTo>
                <a:cubicBezTo>
                  <a:pt x="1230302" y="18859"/>
                  <a:pt x="1281736" y="20622"/>
                  <a:pt x="1331852" y="24473"/>
                </a:cubicBezTo>
                <a:lnTo>
                  <a:pt x="1439547" y="34944"/>
                </a:lnTo>
                <a:lnTo>
                  <a:pt x="1484197" y="36226"/>
                </a:lnTo>
                <a:cubicBezTo>
                  <a:pt x="1535166" y="35421"/>
                  <a:pt x="1586369" y="31625"/>
                  <a:pt x="1636625" y="22622"/>
                </a:cubicBezTo>
                <a:cubicBezTo>
                  <a:pt x="1686882" y="13619"/>
                  <a:pt x="1729837" y="10653"/>
                  <a:pt x="1768740" y="10885"/>
                </a:cubicBezTo>
                <a:lnTo>
                  <a:pt x="1829538" y="15086"/>
                </a:lnTo>
                <a:lnTo>
                  <a:pt x="1869968" y="7996"/>
                </a:lnTo>
                <a:cubicBezTo>
                  <a:pt x="1953577" y="-31"/>
                  <a:pt x="2036989" y="9808"/>
                  <a:pt x="2112925" y="20118"/>
                </a:cubicBezTo>
                <a:lnTo>
                  <a:pt x="2119331" y="20977"/>
                </a:lnTo>
                <a:lnTo>
                  <a:pt x="2221855" y="13374"/>
                </a:lnTo>
                <a:cubicBezTo>
                  <a:pt x="2261207" y="12845"/>
                  <a:pt x="2298379" y="14359"/>
                  <a:pt x="2333484" y="16393"/>
                </a:cubicBezTo>
                <a:lnTo>
                  <a:pt x="2372613" y="18812"/>
                </a:lnTo>
                <a:lnTo>
                  <a:pt x="2404945" y="9387"/>
                </a:lnTo>
                <a:cubicBezTo>
                  <a:pt x="2452532" y="1754"/>
                  <a:pt x="2506192" y="9333"/>
                  <a:pt x="2561622" y="17814"/>
                </a:cubicBezTo>
                <a:lnTo>
                  <a:pt x="2583950" y="20591"/>
                </a:lnTo>
                <a:lnTo>
                  <a:pt x="2643527" y="20319"/>
                </a:lnTo>
                <a:cubicBezTo>
                  <a:pt x="2669677" y="20426"/>
                  <a:pt x="2697963" y="20717"/>
                  <a:pt x="2727392" y="21103"/>
                </a:cubicBezTo>
                <a:lnTo>
                  <a:pt x="2786908" y="21989"/>
                </a:lnTo>
                <a:lnTo>
                  <a:pt x="2846459" y="13267"/>
                </a:lnTo>
                <a:cubicBezTo>
                  <a:pt x="2896401" y="10176"/>
                  <a:pt x="2960607" y="12733"/>
                  <a:pt x="3036361" y="17072"/>
                </a:cubicBezTo>
                <a:lnTo>
                  <a:pt x="3129100" y="22671"/>
                </a:lnTo>
                <a:lnTo>
                  <a:pt x="3130653" y="22622"/>
                </a:lnTo>
                <a:cubicBezTo>
                  <a:pt x="3178874" y="19804"/>
                  <a:pt x="3260845" y="26231"/>
                  <a:pt x="3352422" y="32691"/>
                </a:cubicBezTo>
                <a:lnTo>
                  <a:pt x="3362608" y="33356"/>
                </a:lnTo>
                <a:lnTo>
                  <a:pt x="3446036" y="35579"/>
                </a:lnTo>
                <a:cubicBezTo>
                  <a:pt x="3550323" y="36566"/>
                  <a:pt x="3662083" y="33535"/>
                  <a:pt x="3778601" y="22622"/>
                </a:cubicBezTo>
                <a:cubicBezTo>
                  <a:pt x="3793981" y="243672"/>
                  <a:pt x="3764152" y="318695"/>
                  <a:pt x="3778601" y="467157"/>
                </a:cubicBezTo>
                <a:cubicBezTo>
                  <a:pt x="3790077" y="557563"/>
                  <a:pt x="3783697" y="684218"/>
                  <a:pt x="3777639" y="811856"/>
                </a:cubicBezTo>
                <a:lnTo>
                  <a:pt x="3773760" y="922625"/>
                </a:lnTo>
                <a:lnTo>
                  <a:pt x="3778601" y="974384"/>
                </a:lnTo>
                <a:cubicBezTo>
                  <a:pt x="3785784" y="1003717"/>
                  <a:pt x="3785160" y="1041120"/>
                  <a:pt x="3781239" y="1085904"/>
                </a:cubicBezTo>
                <a:lnTo>
                  <a:pt x="3776107" y="1132519"/>
                </a:lnTo>
                <a:lnTo>
                  <a:pt x="3778601" y="1162456"/>
                </a:lnTo>
                <a:cubicBezTo>
                  <a:pt x="3791360" y="1256797"/>
                  <a:pt x="3774958" y="1367020"/>
                  <a:pt x="3763568" y="1469787"/>
                </a:cubicBezTo>
                <a:lnTo>
                  <a:pt x="3758806" y="1520515"/>
                </a:lnTo>
                <a:lnTo>
                  <a:pt x="3760417" y="1549437"/>
                </a:lnTo>
                <a:cubicBezTo>
                  <a:pt x="3764298" y="1588133"/>
                  <a:pt x="3770171" y="1628243"/>
                  <a:pt x="3778601" y="1669683"/>
                </a:cubicBezTo>
                <a:cubicBezTo>
                  <a:pt x="3846039" y="2001203"/>
                  <a:pt x="3774784" y="2142285"/>
                  <a:pt x="3778601" y="2364982"/>
                </a:cubicBezTo>
                <a:lnTo>
                  <a:pt x="3776565" y="2406088"/>
                </a:lnTo>
                <a:lnTo>
                  <a:pt x="3778601" y="2427673"/>
                </a:lnTo>
                <a:cubicBezTo>
                  <a:pt x="3821357" y="2695960"/>
                  <a:pt x="3735684" y="2699438"/>
                  <a:pt x="3778601" y="2809517"/>
                </a:cubicBezTo>
                <a:cubicBezTo>
                  <a:pt x="3789330" y="2837037"/>
                  <a:pt x="3791666" y="2872927"/>
                  <a:pt x="3789892" y="2914654"/>
                </a:cubicBezTo>
                <a:lnTo>
                  <a:pt x="3784971" y="2966248"/>
                </a:lnTo>
                <a:lnTo>
                  <a:pt x="3796722" y="3024078"/>
                </a:lnTo>
                <a:cubicBezTo>
                  <a:pt x="3809238" y="3115139"/>
                  <a:pt x="3806232" y="3210898"/>
                  <a:pt x="3799338" y="3302850"/>
                </a:cubicBezTo>
                <a:lnTo>
                  <a:pt x="3787405" y="3438354"/>
                </a:lnTo>
                <a:lnTo>
                  <a:pt x="3790719" y="3460532"/>
                </a:lnTo>
                <a:cubicBezTo>
                  <a:pt x="3797323" y="3541872"/>
                  <a:pt x="3789007" y="3624193"/>
                  <a:pt x="3780361" y="3709762"/>
                </a:cubicBezTo>
                <a:lnTo>
                  <a:pt x="3780169" y="3712283"/>
                </a:lnTo>
                <a:lnTo>
                  <a:pt x="3781239" y="3768266"/>
                </a:lnTo>
                <a:cubicBezTo>
                  <a:pt x="3780994" y="3815588"/>
                  <a:pt x="3779902" y="3863939"/>
                  <a:pt x="3778794" y="3912511"/>
                </a:cubicBezTo>
                <a:lnTo>
                  <a:pt x="3776324" y="4054010"/>
                </a:lnTo>
                <a:lnTo>
                  <a:pt x="3778601" y="4074733"/>
                </a:lnTo>
                <a:cubicBezTo>
                  <a:pt x="3822365" y="4336760"/>
                  <a:pt x="3765189" y="4482586"/>
                  <a:pt x="3778601" y="4644650"/>
                </a:cubicBezTo>
                <a:cubicBezTo>
                  <a:pt x="3781954" y="4685166"/>
                  <a:pt x="3782850" y="4718916"/>
                  <a:pt x="3782504" y="4749344"/>
                </a:cubicBezTo>
                <a:lnTo>
                  <a:pt x="3780512" y="4796832"/>
                </a:lnTo>
                <a:lnTo>
                  <a:pt x="3786260" y="4877451"/>
                </a:lnTo>
                <a:cubicBezTo>
                  <a:pt x="3786165" y="4918212"/>
                  <a:pt x="3784020" y="4964155"/>
                  <a:pt x="3781623" y="5015963"/>
                </a:cubicBezTo>
                <a:lnTo>
                  <a:pt x="3779076" y="5087925"/>
                </a:lnTo>
                <a:lnTo>
                  <a:pt x="3779599" y="5155456"/>
                </a:lnTo>
                <a:lnTo>
                  <a:pt x="3775907" y="5219073"/>
                </a:lnTo>
                <a:lnTo>
                  <a:pt x="3778601" y="5402640"/>
                </a:lnTo>
                <a:cubicBezTo>
                  <a:pt x="3780494" y="5441637"/>
                  <a:pt x="3781680" y="5475146"/>
                  <a:pt x="3782335" y="5504141"/>
                </a:cubicBezTo>
                <a:lnTo>
                  <a:pt x="3782798" y="5566951"/>
                </a:lnTo>
                <a:lnTo>
                  <a:pt x="3786885" y="5599303"/>
                </a:lnTo>
                <a:cubicBezTo>
                  <a:pt x="3799534" y="5776838"/>
                  <a:pt x="3769350" y="6111156"/>
                  <a:pt x="3778601" y="6291711"/>
                </a:cubicBezTo>
                <a:cubicBezTo>
                  <a:pt x="3687392" y="6306733"/>
                  <a:pt x="3632350" y="6304889"/>
                  <a:pt x="3574752" y="6300212"/>
                </a:cubicBezTo>
                <a:lnTo>
                  <a:pt x="3545837" y="6297718"/>
                </a:lnTo>
                <a:lnTo>
                  <a:pt x="3527963" y="6296834"/>
                </a:lnTo>
                <a:cubicBezTo>
                  <a:pt x="3482151" y="6294419"/>
                  <a:pt x="3430025" y="6291672"/>
                  <a:pt x="3355561" y="6291711"/>
                </a:cubicBezTo>
                <a:cubicBezTo>
                  <a:pt x="3304843" y="6293555"/>
                  <a:pt x="3262749" y="6292377"/>
                  <a:pt x="3225711" y="6290098"/>
                </a:cubicBezTo>
                <a:lnTo>
                  <a:pt x="3218247" y="6289525"/>
                </a:lnTo>
                <a:lnTo>
                  <a:pt x="3198550" y="6289212"/>
                </a:lnTo>
                <a:cubicBezTo>
                  <a:pt x="3144315" y="6287803"/>
                  <a:pt x="3088976" y="6286105"/>
                  <a:pt x="3034921" y="6284968"/>
                </a:cubicBezTo>
                <a:lnTo>
                  <a:pt x="2973802" y="6284626"/>
                </a:lnTo>
                <a:lnTo>
                  <a:pt x="2932520" y="6291711"/>
                </a:lnTo>
                <a:cubicBezTo>
                  <a:pt x="2893699" y="6300111"/>
                  <a:pt x="2847670" y="6301992"/>
                  <a:pt x="2797581" y="6300669"/>
                </a:cubicBezTo>
                <a:lnTo>
                  <a:pt x="2672392" y="6292599"/>
                </a:lnTo>
                <a:lnTo>
                  <a:pt x="2629726" y="6293120"/>
                </a:lnTo>
                <a:lnTo>
                  <a:pt x="2540544" y="6284698"/>
                </a:lnTo>
                <a:lnTo>
                  <a:pt x="2473475" y="6280786"/>
                </a:lnTo>
                <a:cubicBezTo>
                  <a:pt x="2419724" y="6279900"/>
                  <a:pt x="2368202" y="6282437"/>
                  <a:pt x="2322057" y="6291711"/>
                </a:cubicBezTo>
                <a:cubicBezTo>
                  <a:pt x="2275912" y="6300985"/>
                  <a:pt x="2236301" y="6305003"/>
                  <a:pt x="2199195" y="6305968"/>
                </a:cubicBezTo>
                <a:lnTo>
                  <a:pt x="2094190" y="6302012"/>
                </a:lnTo>
                <a:lnTo>
                  <a:pt x="2029724" y="6307766"/>
                </a:lnTo>
                <a:cubicBezTo>
                  <a:pt x="1971866" y="6308389"/>
                  <a:pt x="1916420" y="6305265"/>
                  <a:pt x="1864312" y="6301339"/>
                </a:cubicBezTo>
                <a:lnTo>
                  <a:pt x="1761307" y="6293375"/>
                </a:lnTo>
                <a:lnTo>
                  <a:pt x="1745972" y="6293782"/>
                </a:lnTo>
                <a:cubicBezTo>
                  <a:pt x="1699734" y="6294177"/>
                  <a:pt x="1664143" y="6292827"/>
                  <a:pt x="1633352" y="6291083"/>
                </a:cubicBezTo>
                <a:lnTo>
                  <a:pt x="1621369" y="6290324"/>
                </a:lnTo>
                <a:lnTo>
                  <a:pt x="1599140" y="6291711"/>
                </a:lnTo>
                <a:cubicBezTo>
                  <a:pt x="1564093" y="6296354"/>
                  <a:pt x="1527169" y="6296254"/>
                  <a:pt x="1488567" y="6294097"/>
                </a:cubicBezTo>
                <a:lnTo>
                  <a:pt x="1429716" y="6289243"/>
                </a:lnTo>
                <a:lnTo>
                  <a:pt x="1401008" y="6291711"/>
                </a:lnTo>
                <a:cubicBezTo>
                  <a:pt x="1314301" y="6301163"/>
                  <a:pt x="1222976" y="6299856"/>
                  <a:pt x="1127367" y="6296839"/>
                </a:cubicBezTo>
                <a:lnTo>
                  <a:pt x="1062601" y="6295730"/>
                </a:lnTo>
                <a:lnTo>
                  <a:pt x="964991" y="6305909"/>
                </a:lnTo>
                <a:cubicBezTo>
                  <a:pt x="833250" y="6307778"/>
                  <a:pt x="714190" y="6280255"/>
                  <a:pt x="603122" y="6291711"/>
                </a:cubicBezTo>
                <a:cubicBezTo>
                  <a:pt x="455032" y="6306986"/>
                  <a:pt x="261206" y="6260346"/>
                  <a:pt x="30143" y="6291711"/>
                </a:cubicBezTo>
                <a:cubicBezTo>
                  <a:pt x="-1198" y="6167281"/>
                  <a:pt x="7291" y="6044138"/>
                  <a:pt x="19371" y="5934598"/>
                </a:cubicBezTo>
                <a:lnTo>
                  <a:pt x="33559" y="5801663"/>
                </a:lnTo>
                <a:lnTo>
                  <a:pt x="30143" y="5784485"/>
                </a:lnTo>
                <a:cubicBezTo>
                  <a:pt x="7257" y="5691455"/>
                  <a:pt x="7506" y="5585492"/>
                  <a:pt x="13352" y="5476692"/>
                </a:cubicBezTo>
                <a:lnTo>
                  <a:pt x="21882" y="5346809"/>
                </a:lnTo>
                <a:lnTo>
                  <a:pt x="22064" y="5339439"/>
                </a:lnTo>
                <a:lnTo>
                  <a:pt x="29601" y="5166357"/>
                </a:lnTo>
                <a:lnTo>
                  <a:pt x="30143" y="5151877"/>
                </a:lnTo>
                <a:cubicBezTo>
                  <a:pt x="30018" y="5125783"/>
                  <a:pt x="30111" y="5102484"/>
                  <a:pt x="30346" y="5081409"/>
                </a:cubicBezTo>
                <a:lnTo>
                  <a:pt x="30433" y="5076663"/>
                </a:lnTo>
                <a:lnTo>
                  <a:pt x="30143" y="4963804"/>
                </a:lnTo>
                <a:cubicBezTo>
                  <a:pt x="27040" y="4910138"/>
                  <a:pt x="27067" y="4856021"/>
                  <a:pt x="28459" y="4800989"/>
                </a:cubicBezTo>
                <a:lnTo>
                  <a:pt x="30399" y="4750796"/>
                </a:lnTo>
                <a:lnTo>
                  <a:pt x="31514" y="4666872"/>
                </a:lnTo>
                <a:lnTo>
                  <a:pt x="34697" y="4639551"/>
                </a:lnTo>
                <a:lnTo>
                  <a:pt x="34963" y="4632686"/>
                </a:lnTo>
                <a:cubicBezTo>
                  <a:pt x="37318" y="4575362"/>
                  <a:pt x="39271" y="4516661"/>
                  <a:pt x="39056" y="4456118"/>
                </a:cubicBezTo>
                <a:lnTo>
                  <a:pt x="36996" y="4412759"/>
                </a:lnTo>
                <a:lnTo>
                  <a:pt x="30143" y="4388188"/>
                </a:lnTo>
                <a:cubicBezTo>
                  <a:pt x="7389" y="4328002"/>
                  <a:pt x="11492" y="4256950"/>
                  <a:pt x="19232" y="4188739"/>
                </a:cubicBezTo>
                <a:lnTo>
                  <a:pt x="23985" y="4147809"/>
                </a:lnTo>
                <a:lnTo>
                  <a:pt x="23690" y="4087290"/>
                </a:lnTo>
                <a:lnTo>
                  <a:pt x="29097" y="3984687"/>
                </a:lnTo>
                <a:lnTo>
                  <a:pt x="28035" y="3962690"/>
                </a:lnTo>
                <a:cubicBezTo>
                  <a:pt x="28525" y="3945828"/>
                  <a:pt x="30052" y="3926691"/>
                  <a:pt x="32148" y="3905387"/>
                </a:cubicBezTo>
                <a:lnTo>
                  <a:pt x="34754" y="3881032"/>
                </a:lnTo>
                <a:lnTo>
                  <a:pt x="39206" y="3802233"/>
                </a:lnTo>
                <a:cubicBezTo>
                  <a:pt x="39778" y="3763353"/>
                  <a:pt x="37619" y="3728800"/>
                  <a:pt x="30143" y="3698588"/>
                </a:cubicBezTo>
                <a:cubicBezTo>
                  <a:pt x="7714" y="3607954"/>
                  <a:pt x="33117" y="3482508"/>
                  <a:pt x="36579" y="3365983"/>
                </a:cubicBezTo>
                <a:lnTo>
                  <a:pt x="36510" y="3356621"/>
                </a:lnTo>
                <a:lnTo>
                  <a:pt x="30143" y="3311044"/>
                </a:lnTo>
                <a:cubicBezTo>
                  <a:pt x="14271" y="3224157"/>
                  <a:pt x="11445" y="3149243"/>
                  <a:pt x="14856" y="3082749"/>
                </a:cubicBezTo>
                <a:lnTo>
                  <a:pt x="22229" y="3005366"/>
                </a:lnTo>
                <a:lnTo>
                  <a:pt x="27244" y="2895198"/>
                </a:lnTo>
                <a:cubicBezTo>
                  <a:pt x="29143" y="2848776"/>
                  <a:pt x="30527" y="2799531"/>
                  <a:pt x="30143" y="2746826"/>
                </a:cubicBezTo>
                <a:lnTo>
                  <a:pt x="36784" y="2638240"/>
                </a:lnTo>
                <a:lnTo>
                  <a:pt x="30143" y="2615745"/>
                </a:lnTo>
                <a:cubicBezTo>
                  <a:pt x="-20952" y="2495890"/>
                  <a:pt x="17898" y="2340273"/>
                  <a:pt x="37923" y="2201958"/>
                </a:cubicBezTo>
                <a:lnTo>
                  <a:pt x="42734" y="2158379"/>
                </a:lnTo>
                <a:lnTo>
                  <a:pt x="30143" y="2114218"/>
                </a:lnTo>
                <a:cubicBezTo>
                  <a:pt x="2269" y="2040950"/>
                  <a:pt x="-2735" y="1972014"/>
                  <a:pt x="1162" y="1906697"/>
                </a:cubicBezTo>
                <a:lnTo>
                  <a:pt x="6289" y="1854885"/>
                </a:lnTo>
                <a:lnTo>
                  <a:pt x="8053" y="1809168"/>
                </a:lnTo>
                <a:cubicBezTo>
                  <a:pt x="9832" y="1790244"/>
                  <a:pt x="12470" y="1771472"/>
                  <a:pt x="15415" y="1752867"/>
                </a:cubicBezTo>
                <a:lnTo>
                  <a:pt x="30925" y="1652561"/>
                </a:lnTo>
                <a:lnTo>
                  <a:pt x="30143" y="1606992"/>
                </a:lnTo>
                <a:cubicBezTo>
                  <a:pt x="28397" y="1588584"/>
                  <a:pt x="27931" y="1568665"/>
                  <a:pt x="28348" y="1547550"/>
                </a:cubicBezTo>
                <a:lnTo>
                  <a:pt x="29206" y="1531212"/>
                </a:lnTo>
                <a:lnTo>
                  <a:pt x="23637" y="1487282"/>
                </a:lnTo>
                <a:cubicBezTo>
                  <a:pt x="16479" y="1367166"/>
                  <a:pt x="59638" y="1246041"/>
                  <a:pt x="30143" y="1156757"/>
                </a:cubicBezTo>
                <a:cubicBezTo>
                  <a:pt x="21716" y="1131248"/>
                  <a:pt x="18318" y="1090735"/>
                  <a:pt x="17757" y="1041370"/>
                </a:cubicBezTo>
                <a:lnTo>
                  <a:pt x="18463" y="985697"/>
                </a:lnTo>
                <a:lnTo>
                  <a:pt x="16239" y="975915"/>
                </a:lnTo>
                <a:cubicBezTo>
                  <a:pt x="13541" y="957312"/>
                  <a:pt x="12597" y="940330"/>
                  <a:pt x="12862" y="924477"/>
                </a:cubicBezTo>
                <a:lnTo>
                  <a:pt x="23640" y="845857"/>
                </a:lnTo>
                <a:lnTo>
                  <a:pt x="30907" y="688163"/>
                </a:lnTo>
                <a:lnTo>
                  <a:pt x="31375" y="662715"/>
                </a:lnTo>
                <a:lnTo>
                  <a:pt x="30143" y="655230"/>
                </a:lnTo>
                <a:cubicBezTo>
                  <a:pt x="20345" y="615334"/>
                  <a:pt x="17924" y="569960"/>
                  <a:pt x="19185" y="520814"/>
                </a:cubicBezTo>
                <a:lnTo>
                  <a:pt x="26662" y="415314"/>
                </a:lnTo>
                <a:lnTo>
                  <a:pt x="25635" y="383217"/>
                </a:lnTo>
                <a:cubicBezTo>
                  <a:pt x="25461" y="243905"/>
                  <a:pt x="35455" y="113017"/>
                  <a:pt x="30143" y="22622"/>
                </a:cubicBezTo>
                <a:cubicBezTo>
                  <a:pt x="90096" y="13526"/>
                  <a:pt x="146841" y="12585"/>
                  <a:pt x="200495" y="15390"/>
                </a:cubicBezTo>
                <a:lnTo>
                  <a:pt x="324102" y="27794"/>
                </a:lnTo>
                <a:lnTo>
                  <a:pt x="329634" y="27979"/>
                </a:lnTo>
                <a:cubicBezTo>
                  <a:pt x="398332" y="30204"/>
                  <a:pt x="468106" y="31425"/>
                  <a:pt x="551798" y="27886"/>
                </a:cubicBezTo>
                <a:lnTo>
                  <a:pt x="592464" y="25476"/>
                </a:lnTo>
                <a:lnTo>
                  <a:pt x="603122" y="22622"/>
                </a:lnTo>
                <a:cubicBezTo>
                  <a:pt x="639294" y="8191"/>
                  <a:pt x="679641" y="1916"/>
                  <a:pt x="723201" y="386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418683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77260-F480-4A55-AC09-BE4DBFF083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369" y="238539"/>
            <a:ext cx="8285260" cy="1434415"/>
          </a:xfrm>
        </p:spPr>
        <p:txBody>
          <a:bodyPr anchor="b">
            <a:normAutofit/>
          </a:bodyPr>
          <a:lstStyle/>
          <a:p>
            <a:r>
              <a:rPr lang="en-US" sz="4700" b="1">
                <a:latin typeface="Avenir Book" panose="02000503020000020003" pitchFamily="2" charset="0"/>
              </a:rPr>
              <a:t>Reflection Time</a:t>
            </a: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8349370D-CDB2-906E-F589-83CB06F6B28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36812968"/>
              </p:ext>
            </p:extLst>
          </p:nvPr>
        </p:nvGraphicFramePr>
        <p:xfrm>
          <a:off x="3679466" y="2071316"/>
          <a:ext cx="5035164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25498A-A159-01A2-F87B-19AA44A10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0831B849-EFA4-4634-9A22-D9F8EA86C045}" type="slidenum">
              <a:rPr lang="en-US" smtClean="0"/>
              <a:pPr>
                <a:spcAft>
                  <a:spcPts val="600"/>
                </a:spcAft>
              </a:pPr>
              <a:t>41</a:t>
            </a:fld>
            <a:endParaRPr lang="en-US"/>
          </a:p>
        </p:txBody>
      </p:sp>
      <p:pic>
        <p:nvPicPr>
          <p:cNvPr id="3" name="Picture 2" descr="Helping Hands logo textless – Helping Hands Behavior Therapy">
            <a:extLst>
              <a:ext uri="{FF2B5EF4-FFF2-40B4-BE49-F238E27FC236}">
                <a16:creationId xmlns:a16="http://schemas.microsoft.com/office/drawing/2014/main" id="{C1C98490-0317-60AF-1A9C-0F3911A914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53" r="5908" b="3"/>
          <a:stretch/>
        </p:blipFill>
        <p:spPr bwMode="auto">
          <a:xfrm>
            <a:off x="429369" y="2002056"/>
            <a:ext cx="2957886" cy="4184060"/>
          </a:xfrm>
          <a:custGeom>
            <a:avLst/>
            <a:gdLst/>
            <a:ahLst/>
            <a:cxnLst/>
            <a:rect l="l" t="t" r="r" b="b"/>
            <a:pathLst>
              <a:path w="3807743" h="6307845">
                <a:moveTo>
                  <a:pt x="723201" y="386"/>
                </a:moveTo>
                <a:cubicBezTo>
                  <a:pt x="853884" y="-4204"/>
                  <a:pt x="1013493" y="33912"/>
                  <a:pt x="1176100" y="22622"/>
                </a:cubicBezTo>
                <a:cubicBezTo>
                  <a:pt x="1230302" y="18859"/>
                  <a:pt x="1281736" y="20622"/>
                  <a:pt x="1331852" y="24473"/>
                </a:cubicBezTo>
                <a:lnTo>
                  <a:pt x="1439547" y="34944"/>
                </a:lnTo>
                <a:lnTo>
                  <a:pt x="1484197" y="36226"/>
                </a:lnTo>
                <a:cubicBezTo>
                  <a:pt x="1535166" y="35421"/>
                  <a:pt x="1586369" y="31625"/>
                  <a:pt x="1636625" y="22622"/>
                </a:cubicBezTo>
                <a:cubicBezTo>
                  <a:pt x="1686882" y="13619"/>
                  <a:pt x="1729837" y="10653"/>
                  <a:pt x="1768740" y="10885"/>
                </a:cubicBezTo>
                <a:lnTo>
                  <a:pt x="1829538" y="15086"/>
                </a:lnTo>
                <a:lnTo>
                  <a:pt x="1869968" y="7996"/>
                </a:lnTo>
                <a:cubicBezTo>
                  <a:pt x="1953577" y="-31"/>
                  <a:pt x="2036989" y="9808"/>
                  <a:pt x="2112925" y="20118"/>
                </a:cubicBezTo>
                <a:lnTo>
                  <a:pt x="2119331" y="20977"/>
                </a:lnTo>
                <a:lnTo>
                  <a:pt x="2221855" y="13374"/>
                </a:lnTo>
                <a:cubicBezTo>
                  <a:pt x="2261207" y="12845"/>
                  <a:pt x="2298379" y="14359"/>
                  <a:pt x="2333484" y="16393"/>
                </a:cubicBezTo>
                <a:lnTo>
                  <a:pt x="2372613" y="18812"/>
                </a:lnTo>
                <a:lnTo>
                  <a:pt x="2404945" y="9387"/>
                </a:lnTo>
                <a:cubicBezTo>
                  <a:pt x="2452532" y="1754"/>
                  <a:pt x="2506192" y="9333"/>
                  <a:pt x="2561622" y="17814"/>
                </a:cubicBezTo>
                <a:lnTo>
                  <a:pt x="2583950" y="20591"/>
                </a:lnTo>
                <a:lnTo>
                  <a:pt x="2643527" y="20319"/>
                </a:lnTo>
                <a:cubicBezTo>
                  <a:pt x="2669677" y="20426"/>
                  <a:pt x="2697963" y="20717"/>
                  <a:pt x="2727392" y="21103"/>
                </a:cubicBezTo>
                <a:lnTo>
                  <a:pt x="2786908" y="21989"/>
                </a:lnTo>
                <a:lnTo>
                  <a:pt x="2846459" y="13267"/>
                </a:lnTo>
                <a:cubicBezTo>
                  <a:pt x="2896401" y="10176"/>
                  <a:pt x="2960607" y="12733"/>
                  <a:pt x="3036361" y="17072"/>
                </a:cubicBezTo>
                <a:lnTo>
                  <a:pt x="3129100" y="22671"/>
                </a:lnTo>
                <a:lnTo>
                  <a:pt x="3130653" y="22622"/>
                </a:lnTo>
                <a:cubicBezTo>
                  <a:pt x="3178874" y="19804"/>
                  <a:pt x="3260845" y="26231"/>
                  <a:pt x="3352422" y="32691"/>
                </a:cubicBezTo>
                <a:lnTo>
                  <a:pt x="3362608" y="33356"/>
                </a:lnTo>
                <a:lnTo>
                  <a:pt x="3446036" y="35579"/>
                </a:lnTo>
                <a:cubicBezTo>
                  <a:pt x="3550323" y="36566"/>
                  <a:pt x="3662083" y="33535"/>
                  <a:pt x="3778601" y="22622"/>
                </a:cubicBezTo>
                <a:cubicBezTo>
                  <a:pt x="3793981" y="243672"/>
                  <a:pt x="3764152" y="318695"/>
                  <a:pt x="3778601" y="467157"/>
                </a:cubicBezTo>
                <a:cubicBezTo>
                  <a:pt x="3790077" y="557563"/>
                  <a:pt x="3783697" y="684218"/>
                  <a:pt x="3777639" y="811856"/>
                </a:cubicBezTo>
                <a:lnTo>
                  <a:pt x="3773760" y="922625"/>
                </a:lnTo>
                <a:lnTo>
                  <a:pt x="3778601" y="974384"/>
                </a:lnTo>
                <a:cubicBezTo>
                  <a:pt x="3785784" y="1003717"/>
                  <a:pt x="3785160" y="1041120"/>
                  <a:pt x="3781239" y="1085904"/>
                </a:cubicBezTo>
                <a:lnTo>
                  <a:pt x="3776107" y="1132519"/>
                </a:lnTo>
                <a:lnTo>
                  <a:pt x="3778601" y="1162456"/>
                </a:lnTo>
                <a:cubicBezTo>
                  <a:pt x="3791360" y="1256797"/>
                  <a:pt x="3774958" y="1367020"/>
                  <a:pt x="3763568" y="1469787"/>
                </a:cubicBezTo>
                <a:lnTo>
                  <a:pt x="3758806" y="1520515"/>
                </a:lnTo>
                <a:lnTo>
                  <a:pt x="3760417" y="1549437"/>
                </a:lnTo>
                <a:cubicBezTo>
                  <a:pt x="3764298" y="1588133"/>
                  <a:pt x="3770171" y="1628243"/>
                  <a:pt x="3778601" y="1669683"/>
                </a:cubicBezTo>
                <a:cubicBezTo>
                  <a:pt x="3846039" y="2001203"/>
                  <a:pt x="3774784" y="2142285"/>
                  <a:pt x="3778601" y="2364982"/>
                </a:cubicBezTo>
                <a:lnTo>
                  <a:pt x="3776565" y="2406088"/>
                </a:lnTo>
                <a:lnTo>
                  <a:pt x="3778601" y="2427673"/>
                </a:lnTo>
                <a:cubicBezTo>
                  <a:pt x="3821357" y="2695960"/>
                  <a:pt x="3735684" y="2699438"/>
                  <a:pt x="3778601" y="2809517"/>
                </a:cubicBezTo>
                <a:cubicBezTo>
                  <a:pt x="3789330" y="2837037"/>
                  <a:pt x="3791666" y="2872927"/>
                  <a:pt x="3789892" y="2914654"/>
                </a:cubicBezTo>
                <a:lnTo>
                  <a:pt x="3784971" y="2966248"/>
                </a:lnTo>
                <a:lnTo>
                  <a:pt x="3796722" y="3024078"/>
                </a:lnTo>
                <a:cubicBezTo>
                  <a:pt x="3809238" y="3115139"/>
                  <a:pt x="3806232" y="3210898"/>
                  <a:pt x="3799338" y="3302850"/>
                </a:cubicBezTo>
                <a:lnTo>
                  <a:pt x="3787405" y="3438354"/>
                </a:lnTo>
                <a:lnTo>
                  <a:pt x="3790719" y="3460532"/>
                </a:lnTo>
                <a:cubicBezTo>
                  <a:pt x="3797323" y="3541872"/>
                  <a:pt x="3789007" y="3624193"/>
                  <a:pt x="3780361" y="3709762"/>
                </a:cubicBezTo>
                <a:lnTo>
                  <a:pt x="3780169" y="3712283"/>
                </a:lnTo>
                <a:lnTo>
                  <a:pt x="3781239" y="3768266"/>
                </a:lnTo>
                <a:cubicBezTo>
                  <a:pt x="3780994" y="3815588"/>
                  <a:pt x="3779902" y="3863939"/>
                  <a:pt x="3778794" y="3912511"/>
                </a:cubicBezTo>
                <a:lnTo>
                  <a:pt x="3776324" y="4054010"/>
                </a:lnTo>
                <a:lnTo>
                  <a:pt x="3778601" y="4074733"/>
                </a:lnTo>
                <a:cubicBezTo>
                  <a:pt x="3822365" y="4336760"/>
                  <a:pt x="3765189" y="4482586"/>
                  <a:pt x="3778601" y="4644650"/>
                </a:cubicBezTo>
                <a:cubicBezTo>
                  <a:pt x="3781954" y="4685166"/>
                  <a:pt x="3782850" y="4718916"/>
                  <a:pt x="3782504" y="4749344"/>
                </a:cubicBezTo>
                <a:lnTo>
                  <a:pt x="3780512" y="4796832"/>
                </a:lnTo>
                <a:lnTo>
                  <a:pt x="3786260" y="4877451"/>
                </a:lnTo>
                <a:cubicBezTo>
                  <a:pt x="3786165" y="4918212"/>
                  <a:pt x="3784020" y="4964155"/>
                  <a:pt x="3781623" y="5015963"/>
                </a:cubicBezTo>
                <a:lnTo>
                  <a:pt x="3779076" y="5087925"/>
                </a:lnTo>
                <a:lnTo>
                  <a:pt x="3779599" y="5155456"/>
                </a:lnTo>
                <a:lnTo>
                  <a:pt x="3775907" y="5219073"/>
                </a:lnTo>
                <a:lnTo>
                  <a:pt x="3778601" y="5402640"/>
                </a:lnTo>
                <a:cubicBezTo>
                  <a:pt x="3780494" y="5441637"/>
                  <a:pt x="3781680" y="5475146"/>
                  <a:pt x="3782335" y="5504141"/>
                </a:cubicBezTo>
                <a:lnTo>
                  <a:pt x="3782798" y="5566951"/>
                </a:lnTo>
                <a:lnTo>
                  <a:pt x="3786885" y="5599303"/>
                </a:lnTo>
                <a:cubicBezTo>
                  <a:pt x="3799534" y="5776838"/>
                  <a:pt x="3769350" y="6111156"/>
                  <a:pt x="3778601" y="6291711"/>
                </a:cubicBezTo>
                <a:cubicBezTo>
                  <a:pt x="3687392" y="6306733"/>
                  <a:pt x="3632350" y="6304889"/>
                  <a:pt x="3574752" y="6300212"/>
                </a:cubicBezTo>
                <a:lnTo>
                  <a:pt x="3545837" y="6297718"/>
                </a:lnTo>
                <a:lnTo>
                  <a:pt x="3527963" y="6296834"/>
                </a:lnTo>
                <a:cubicBezTo>
                  <a:pt x="3482151" y="6294419"/>
                  <a:pt x="3430025" y="6291672"/>
                  <a:pt x="3355561" y="6291711"/>
                </a:cubicBezTo>
                <a:cubicBezTo>
                  <a:pt x="3304843" y="6293555"/>
                  <a:pt x="3262749" y="6292377"/>
                  <a:pt x="3225711" y="6290098"/>
                </a:cubicBezTo>
                <a:lnTo>
                  <a:pt x="3218247" y="6289525"/>
                </a:lnTo>
                <a:lnTo>
                  <a:pt x="3198550" y="6289212"/>
                </a:lnTo>
                <a:cubicBezTo>
                  <a:pt x="3144315" y="6287803"/>
                  <a:pt x="3088976" y="6286105"/>
                  <a:pt x="3034921" y="6284968"/>
                </a:cubicBezTo>
                <a:lnTo>
                  <a:pt x="2973802" y="6284626"/>
                </a:lnTo>
                <a:lnTo>
                  <a:pt x="2932520" y="6291711"/>
                </a:lnTo>
                <a:cubicBezTo>
                  <a:pt x="2893699" y="6300111"/>
                  <a:pt x="2847670" y="6301992"/>
                  <a:pt x="2797581" y="6300669"/>
                </a:cubicBezTo>
                <a:lnTo>
                  <a:pt x="2672392" y="6292599"/>
                </a:lnTo>
                <a:lnTo>
                  <a:pt x="2629726" y="6293120"/>
                </a:lnTo>
                <a:lnTo>
                  <a:pt x="2540544" y="6284698"/>
                </a:lnTo>
                <a:lnTo>
                  <a:pt x="2473475" y="6280786"/>
                </a:lnTo>
                <a:cubicBezTo>
                  <a:pt x="2419724" y="6279900"/>
                  <a:pt x="2368202" y="6282437"/>
                  <a:pt x="2322057" y="6291711"/>
                </a:cubicBezTo>
                <a:cubicBezTo>
                  <a:pt x="2275912" y="6300985"/>
                  <a:pt x="2236301" y="6305003"/>
                  <a:pt x="2199195" y="6305968"/>
                </a:cubicBezTo>
                <a:lnTo>
                  <a:pt x="2094190" y="6302012"/>
                </a:lnTo>
                <a:lnTo>
                  <a:pt x="2029724" y="6307766"/>
                </a:lnTo>
                <a:cubicBezTo>
                  <a:pt x="1971866" y="6308389"/>
                  <a:pt x="1916420" y="6305265"/>
                  <a:pt x="1864312" y="6301339"/>
                </a:cubicBezTo>
                <a:lnTo>
                  <a:pt x="1761307" y="6293375"/>
                </a:lnTo>
                <a:lnTo>
                  <a:pt x="1745972" y="6293782"/>
                </a:lnTo>
                <a:cubicBezTo>
                  <a:pt x="1699734" y="6294177"/>
                  <a:pt x="1664143" y="6292827"/>
                  <a:pt x="1633352" y="6291083"/>
                </a:cubicBezTo>
                <a:lnTo>
                  <a:pt x="1621369" y="6290324"/>
                </a:lnTo>
                <a:lnTo>
                  <a:pt x="1599140" y="6291711"/>
                </a:lnTo>
                <a:cubicBezTo>
                  <a:pt x="1564093" y="6296354"/>
                  <a:pt x="1527169" y="6296254"/>
                  <a:pt x="1488567" y="6294097"/>
                </a:cubicBezTo>
                <a:lnTo>
                  <a:pt x="1429716" y="6289243"/>
                </a:lnTo>
                <a:lnTo>
                  <a:pt x="1401008" y="6291711"/>
                </a:lnTo>
                <a:cubicBezTo>
                  <a:pt x="1314301" y="6301163"/>
                  <a:pt x="1222976" y="6299856"/>
                  <a:pt x="1127367" y="6296839"/>
                </a:cubicBezTo>
                <a:lnTo>
                  <a:pt x="1062601" y="6295730"/>
                </a:lnTo>
                <a:lnTo>
                  <a:pt x="964991" y="6305909"/>
                </a:lnTo>
                <a:cubicBezTo>
                  <a:pt x="833250" y="6307778"/>
                  <a:pt x="714190" y="6280255"/>
                  <a:pt x="603122" y="6291711"/>
                </a:cubicBezTo>
                <a:cubicBezTo>
                  <a:pt x="455032" y="6306986"/>
                  <a:pt x="261206" y="6260346"/>
                  <a:pt x="30143" y="6291711"/>
                </a:cubicBezTo>
                <a:cubicBezTo>
                  <a:pt x="-1198" y="6167281"/>
                  <a:pt x="7291" y="6044138"/>
                  <a:pt x="19371" y="5934598"/>
                </a:cubicBezTo>
                <a:lnTo>
                  <a:pt x="33559" y="5801663"/>
                </a:lnTo>
                <a:lnTo>
                  <a:pt x="30143" y="5784485"/>
                </a:lnTo>
                <a:cubicBezTo>
                  <a:pt x="7257" y="5691455"/>
                  <a:pt x="7506" y="5585492"/>
                  <a:pt x="13352" y="5476692"/>
                </a:cubicBezTo>
                <a:lnTo>
                  <a:pt x="21882" y="5346809"/>
                </a:lnTo>
                <a:lnTo>
                  <a:pt x="22064" y="5339439"/>
                </a:lnTo>
                <a:lnTo>
                  <a:pt x="29601" y="5166357"/>
                </a:lnTo>
                <a:lnTo>
                  <a:pt x="30143" y="5151877"/>
                </a:lnTo>
                <a:cubicBezTo>
                  <a:pt x="30018" y="5125783"/>
                  <a:pt x="30111" y="5102484"/>
                  <a:pt x="30346" y="5081409"/>
                </a:cubicBezTo>
                <a:lnTo>
                  <a:pt x="30433" y="5076663"/>
                </a:lnTo>
                <a:lnTo>
                  <a:pt x="30143" y="4963804"/>
                </a:lnTo>
                <a:cubicBezTo>
                  <a:pt x="27040" y="4910138"/>
                  <a:pt x="27067" y="4856021"/>
                  <a:pt x="28459" y="4800989"/>
                </a:cubicBezTo>
                <a:lnTo>
                  <a:pt x="30399" y="4750796"/>
                </a:lnTo>
                <a:lnTo>
                  <a:pt x="31514" y="4666872"/>
                </a:lnTo>
                <a:lnTo>
                  <a:pt x="34697" y="4639551"/>
                </a:lnTo>
                <a:lnTo>
                  <a:pt x="34963" y="4632686"/>
                </a:lnTo>
                <a:cubicBezTo>
                  <a:pt x="37318" y="4575362"/>
                  <a:pt x="39271" y="4516661"/>
                  <a:pt x="39056" y="4456118"/>
                </a:cubicBezTo>
                <a:lnTo>
                  <a:pt x="36996" y="4412759"/>
                </a:lnTo>
                <a:lnTo>
                  <a:pt x="30143" y="4388188"/>
                </a:lnTo>
                <a:cubicBezTo>
                  <a:pt x="7389" y="4328002"/>
                  <a:pt x="11492" y="4256950"/>
                  <a:pt x="19232" y="4188739"/>
                </a:cubicBezTo>
                <a:lnTo>
                  <a:pt x="23985" y="4147809"/>
                </a:lnTo>
                <a:lnTo>
                  <a:pt x="23690" y="4087290"/>
                </a:lnTo>
                <a:lnTo>
                  <a:pt x="29097" y="3984687"/>
                </a:lnTo>
                <a:lnTo>
                  <a:pt x="28035" y="3962690"/>
                </a:lnTo>
                <a:cubicBezTo>
                  <a:pt x="28525" y="3945828"/>
                  <a:pt x="30052" y="3926691"/>
                  <a:pt x="32148" y="3905387"/>
                </a:cubicBezTo>
                <a:lnTo>
                  <a:pt x="34754" y="3881032"/>
                </a:lnTo>
                <a:lnTo>
                  <a:pt x="39206" y="3802233"/>
                </a:lnTo>
                <a:cubicBezTo>
                  <a:pt x="39778" y="3763353"/>
                  <a:pt x="37619" y="3728800"/>
                  <a:pt x="30143" y="3698588"/>
                </a:cubicBezTo>
                <a:cubicBezTo>
                  <a:pt x="7714" y="3607954"/>
                  <a:pt x="33117" y="3482508"/>
                  <a:pt x="36579" y="3365983"/>
                </a:cubicBezTo>
                <a:lnTo>
                  <a:pt x="36510" y="3356621"/>
                </a:lnTo>
                <a:lnTo>
                  <a:pt x="30143" y="3311044"/>
                </a:lnTo>
                <a:cubicBezTo>
                  <a:pt x="14271" y="3224157"/>
                  <a:pt x="11445" y="3149243"/>
                  <a:pt x="14856" y="3082749"/>
                </a:cubicBezTo>
                <a:lnTo>
                  <a:pt x="22229" y="3005366"/>
                </a:lnTo>
                <a:lnTo>
                  <a:pt x="27244" y="2895198"/>
                </a:lnTo>
                <a:cubicBezTo>
                  <a:pt x="29143" y="2848776"/>
                  <a:pt x="30527" y="2799531"/>
                  <a:pt x="30143" y="2746826"/>
                </a:cubicBezTo>
                <a:lnTo>
                  <a:pt x="36784" y="2638240"/>
                </a:lnTo>
                <a:lnTo>
                  <a:pt x="30143" y="2615745"/>
                </a:lnTo>
                <a:cubicBezTo>
                  <a:pt x="-20952" y="2495890"/>
                  <a:pt x="17898" y="2340273"/>
                  <a:pt x="37923" y="2201958"/>
                </a:cubicBezTo>
                <a:lnTo>
                  <a:pt x="42734" y="2158379"/>
                </a:lnTo>
                <a:lnTo>
                  <a:pt x="30143" y="2114218"/>
                </a:lnTo>
                <a:cubicBezTo>
                  <a:pt x="2269" y="2040950"/>
                  <a:pt x="-2735" y="1972014"/>
                  <a:pt x="1162" y="1906697"/>
                </a:cubicBezTo>
                <a:lnTo>
                  <a:pt x="6289" y="1854885"/>
                </a:lnTo>
                <a:lnTo>
                  <a:pt x="8053" y="1809168"/>
                </a:lnTo>
                <a:cubicBezTo>
                  <a:pt x="9832" y="1790244"/>
                  <a:pt x="12470" y="1771472"/>
                  <a:pt x="15415" y="1752867"/>
                </a:cubicBezTo>
                <a:lnTo>
                  <a:pt x="30925" y="1652561"/>
                </a:lnTo>
                <a:lnTo>
                  <a:pt x="30143" y="1606992"/>
                </a:lnTo>
                <a:cubicBezTo>
                  <a:pt x="28397" y="1588584"/>
                  <a:pt x="27931" y="1568665"/>
                  <a:pt x="28348" y="1547550"/>
                </a:cubicBezTo>
                <a:lnTo>
                  <a:pt x="29206" y="1531212"/>
                </a:lnTo>
                <a:lnTo>
                  <a:pt x="23637" y="1487282"/>
                </a:lnTo>
                <a:cubicBezTo>
                  <a:pt x="16479" y="1367166"/>
                  <a:pt x="59638" y="1246041"/>
                  <a:pt x="30143" y="1156757"/>
                </a:cubicBezTo>
                <a:cubicBezTo>
                  <a:pt x="21716" y="1131248"/>
                  <a:pt x="18318" y="1090735"/>
                  <a:pt x="17757" y="1041370"/>
                </a:cubicBezTo>
                <a:lnTo>
                  <a:pt x="18463" y="985697"/>
                </a:lnTo>
                <a:lnTo>
                  <a:pt x="16239" y="975915"/>
                </a:lnTo>
                <a:cubicBezTo>
                  <a:pt x="13541" y="957312"/>
                  <a:pt x="12597" y="940330"/>
                  <a:pt x="12862" y="924477"/>
                </a:cubicBezTo>
                <a:lnTo>
                  <a:pt x="23640" y="845857"/>
                </a:lnTo>
                <a:lnTo>
                  <a:pt x="30907" y="688163"/>
                </a:lnTo>
                <a:lnTo>
                  <a:pt x="31375" y="662715"/>
                </a:lnTo>
                <a:lnTo>
                  <a:pt x="30143" y="655230"/>
                </a:lnTo>
                <a:cubicBezTo>
                  <a:pt x="20345" y="615334"/>
                  <a:pt x="17924" y="569960"/>
                  <a:pt x="19185" y="520814"/>
                </a:cubicBezTo>
                <a:lnTo>
                  <a:pt x="26662" y="415314"/>
                </a:lnTo>
                <a:lnTo>
                  <a:pt x="25635" y="383217"/>
                </a:lnTo>
                <a:cubicBezTo>
                  <a:pt x="25461" y="243905"/>
                  <a:pt x="35455" y="113017"/>
                  <a:pt x="30143" y="22622"/>
                </a:cubicBezTo>
                <a:cubicBezTo>
                  <a:pt x="90096" y="13526"/>
                  <a:pt x="146841" y="12585"/>
                  <a:pt x="200495" y="15390"/>
                </a:cubicBezTo>
                <a:lnTo>
                  <a:pt x="324102" y="27794"/>
                </a:lnTo>
                <a:lnTo>
                  <a:pt x="329634" y="27979"/>
                </a:lnTo>
                <a:cubicBezTo>
                  <a:pt x="398332" y="30204"/>
                  <a:pt x="468106" y="31425"/>
                  <a:pt x="551798" y="27886"/>
                </a:cubicBezTo>
                <a:lnTo>
                  <a:pt x="592464" y="25476"/>
                </a:lnTo>
                <a:lnTo>
                  <a:pt x="603122" y="22622"/>
                </a:lnTo>
                <a:cubicBezTo>
                  <a:pt x="639294" y="8191"/>
                  <a:pt x="679641" y="1916"/>
                  <a:pt x="723201" y="386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809011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77260-F480-4A55-AC09-BE4DBFF083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Avenir Book" panose="02000503020000020003" pitchFamily="2" charset="0"/>
              </a:rPr>
              <a:t>Questions for Presenters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1A9199-C605-46E8-BFF4-D95BAECCE3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415414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lnSpc>
                <a:spcPct val="200000"/>
              </a:lnSpc>
              <a:buNone/>
            </a:pPr>
            <a:endParaRPr lang="en-US" sz="2000" dirty="0"/>
          </a:p>
          <a:p>
            <a:pPr marL="0" indent="0" algn="ctr">
              <a:lnSpc>
                <a:spcPct val="200000"/>
              </a:lnSpc>
              <a:buNone/>
            </a:pPr>
            <a:endParaRPr lang="en-US" sz="2000" dirty="0"/>
          </a:p>
          <a:p>
            <a:pPr marL="0" indent="0" algn="ctr">
              <a:lnSpc>
                <a:spcPct val="200000"/>
              </a:lnSpc>
              <a:buNone/>
            </a:pPr>
            <a:endParaRPr lang="en-US" sz="2000" dirty="0"/>
          </a:p>
          <a:p>
            <a:pPr marL="0" indent="0" algn="ctr">
              <a:lnSpc>
                <a:spcPct val="200000"/>
              </a:lnSpc>
              <a:buNone/>
            </a:pPr>
            <a:endParaRPr lang="en-US" sz="2000" dirty="0"/>
          </a:p>
          <a:p>
            <a:pPr marL="0" indent="0" algn="ctr">
              <a:lnSpc>
                <a:spcPct val="200000"/>
              </a:lnSpc>
              <a:buNone/>
            </a:pPr>
            <a:endParaRPr lang="en-US" sz="2000" dirty="0"/>
          </a:p>
          <a:p>
            <a:pPr marL="0" indent="0" algn="ctr">
              <a:lnSpc>
                <a:spcPct val="200000"/>
              </a:lnSpc>
              <a:buNone/>
            </a:pPr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			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 			</a:t>
            </a:r>
            <a:endParaRPr lang="en-US" sz="2000" b="1" u="sng" dirty="0">
              <a:solidFill>
                <a:schemeClr val="tx2"/>
              </a:solidFill>
              <a:effectLst/>
              <a:latin typeface="Avenir Book" panose="02000503020000020003" pitchFamily="2" charset="0"/>
              <a:ea typeface="Calibri" panose="020F050202020403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DF6138B-F2B2-C02A-A7A8-E616E0C560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1B849-EFA4-4634-9A22-D9F8EA86C045}" type="slidenum">
              <a:rPr lang="en-US" smtClean="0"/>
              <a:t>42</a:t>
            </a:fld>
            <a:endParaRPr lang="en-US" dirty="0"/>
          </a:p>
        </p:txBody>
      </p:sp>
      <p:pic>
        <p:nvPicPr>
          <p:cNvPr id="4" name="Graphic 8" descr="Badge Question Mark with solid fill">
            <a:extLst>
              <a:ext uri="{FF2B5EF4-FFF2-40B4-BE49-F238E27FC236}">
                <a16:creationId xmlns:a16="http://schemas.microsoft.com/office/drawing/2014/main" id="{9D06DD79-E85E-0982-01CE-CB29C025F8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57600" y="2258410"/>
            <a:ext cx="2341179" cy="2341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4778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6078</TotalTime>
  <Words>1536</Words>
  <Application>Microsoft Office PowerPoint</Application>
  <PresentationFormat>On-screen Show (4:3)</PresentationFormat>
  <Paragraphs>343</Paragraphs>
  <Slides>42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9" baseType="lpstr">
      <vt:lpstr>Arial</vt:lpstr>
      <vt:lpstr>Avenir Book</vt:lpstr>
      <vt:lpstr>Calibri</vt:lpstr>
      <vt:lpstr>Calibri Light</vt:lpstr>
      <vt:lpstr>Courier New</vt:lpstr>
      <vt:lpstr>Wingdings</vt:lpstr>
      <vt:lpstr>Office Theme</vt:lpstr>
      <vt:lpstr>Addressing the Trauma of a Removal</vt:lpstr>
      <vt:lpstr>Objectives</vt:lpstr>
      <vt:lpstr>What is Trauma? </vt:lpstr>
      <vt:lpstr>Considerations through a Trauma Lens   </vt:lpstr>
      <vt:lpstr>PowerPoint Presentation</vt:lpstr>
      <vt:lpstr>Removal</vt:lpstr>
      <vt:lpstr>Trauma of Separation (Part 1)</vt:lpstr>
      <vt:lpstr>Reflection Time</vt:lpstr>
      <vt:lpstr>“Where are you taking me?”</vt:lpstr>
      <vt:lpstr>Taken</vt:lpstr>
      <vt:lpstr>Developmental Trauma </vt:lpstr>
      <vt:lpstr>Impact of Trauma on Emotions</vt:lpstr>
      <vt:lpstr>Impact of Trauma on Physiology </vt:lpstr>
      <vt:lpstr>Impact of Trauma on Physiology </vt:lpstr>
      <vt:lpstr>Impact of Trauma on Cognition</vt:lpstr>
      <vt:lpstr>Impact of Trauma on Cognition</vt:lpstr>
      <vt:lpstr>Impact of Trauma on Behaviors</vt:lpstr>
      <vt:lpstr>System-Oriented Trauma</vt:lpstr>
      <vt:lpstr>Reflection Time</vt:lpstr>
      <vt:lpstr>Need for Early &amp; Immediate Intervention During Removals</vt:lpstr>
      <vt:lpstr>“What is this Place?” </vt:lpstr>
      <vt:lpstr>“What’s in Here?”  </vt:lpstr>
      <vt:lpstr>CRIB Central:  Creative Safe Spaces for Play </vt:lpstr>
      <vt:lpstr>CRIB Central:  Main Room</vt:lpstr>
      <vt:lpstr>Safe Space for Infants &amp; Toddlers </vt:lpstr>
      <vt:lpstr>Comfortable Area for  Children to Rest  </vt:lpstr>
      <vt:lpstr>“Who are you?”</vt:lpstr>
      <vt:lpstr>“What does it mean to be a TTT?”</vt:lpstr>
      <vt:lpstr>“What does a TTT do?”</vt:lpstr>
      <vt:lpstr>“What Else?”</vt:lpstr>
      <vt:lpstr>PowerPoint Presentation</vt:lpstr>
      <vt:lpstr>“What’s a BHT?”</vt:lpstr>
      <vt:lpstr>CRIB Data Collection Efforts</vt:lpstr>
      <vt:lpstr>Trauma of Separation (Part 2)</vt:lpstr>
      <vt:lpstr>Key Strategies</vt:lpstr>
      <vt:lpstr>Awareness</vt:lpstr>
      <vt:lpstr>Attention</vt:lpstr>
      <vt:lpstr>Response</vt:lpstr>
      <vt:lpstr>Ongoing Strategies for Best Practices</vt:lpstr>
      <vt:lpstr>PowerPoint Presentation</vt:lpstr>
      <vt:lpstr>Reflection Time</vt:lpstr>
      <vt:lpstr>Questions for Presenters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Children’s Reception and Intake Base (CRIB)</dc:title>
  <dc:creator>Janet R. Hoppe</dc:creator>
  <cp:lastModifiedBy>Beverly Jean-Jacques</cp:lastModifiedBy>
  <cp:revision>296</cp:revision>
  <dcterms:created xsi:type="dcterms:W3CDTF">2020-06-29T22:18:07Z</dcterms:created>
  <dcterms:modified xsi:type="dcterms:W3CDTF">2023-06-16T03:31:48Z</dcterms:modified>
</cp:coreProperties>
</file>