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7" r:id="rId1"/>
    <p:sldMasterId id="2147483718" r:id="rId2"/>
    <p:sldMasterId id="2147483719" r:id="rId3"/>
    <p:sldMasterId id="2147483720" r:id="rId4"/>
  </p:sldMasterIdLst>
  <p:notesMasterIdLst>
    <p:notesMasterId r:id="rId36"/>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x="9144000" cy="5143500" type="screen16x9"/>
  <p:notesSz cx="6858000" cy="9144000"/>
  <p:embeddedFontLst>
    <p:embeddedFont>
      <p:font typeface="Calibri" panose="020F0502020204030204" pitchFamily="34" charset="0"/>
      <p:regular r:id="rId37"/>
      <p:bold r:id="rId38"/>
      <p:italic r:id="rId39"/>
      <p:boldItalic r:id="rId40"/>
    </p:embeddedFont>
    <p:embeddedFont>
      <p:font typeface="Cinzel" panose="020B0604020202020204" charset="0"/>
      <p:regular r:id="rId41"/>
      <p:bold r:id="rId42"/>
    </p:embeddedFont>
    <p:embeddedFont>
      <p:font typeface="Cinzel SemiBold" panose="020B0604020202020204" charset="0"/>
      <p:regular r:id="rId43"/>
      <p:bold r:id="rId44"/>
    </p:embeddedFont>
    <p:embeddedFont>
      <p:font typeface="Libre Franklin" pitchFamily="2" charset="0"/>
      <p:regular r:id="rId45"/>
      <p:bold r:id="rId46"/>
      <p:italic r:id="rId47"/>
      <p:boldItalic r:id="rId48"/>
    </p:embeddedFont>
    <p:embeddedFont>
      <p:font typeface="Lustria" panose="020B0604020202020204" charset="0"/>
      <p:regular r:id="rId49"/>
    </p:embeddedFont>
    <p:embeddedFont>
      <p:font typeface="Montserrat" panose="00000500000000000000" pitchFamily="2" charset="0"/>
      <p:regular r:id="rId50"/>
      <p:bold r:id="rId51"/>
      <p:italic r:id="rId52"/>
      <p:boldItalic r:id="rId53"/>
    </p:embeddedFont>
    <p:embeddedFont>
      <p:font typeface="Montserrat Black" panose="00000A00000000000000" pitchFamily="2" charset="0"/>
      <p:bold r:id="rId54"/>
      <p:boldItalic r:id="rId55"/>
    </p:embeddedFont>
    <p:embeddedFont>
      <p:font typeface="Montserrat ExtraBold" panose="00000900000000000000" pitchFamily="2" charset="0"/>
      <p:bold r:id="rId56"/>
      <p:boldItalic r:id="rId57"/>
    </p:embeddedFont>
    <p:embeddedFont>
      <p:font typeface="Montserrat Medium" panose="00000600000000000000" pitchFamily="2" charset="0"/>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67" y="8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font" Target="fonts/font19.fntdata"/><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schemas.openxmlformats.org/officeDocument/2006/relationships/font" Target="fonts/font22.fntdata"/><Relationship Id="rId5" Type="http://schemas.openxmlformats.org/officeDocument/2006/relationships/slide" Target="slides/slide1.xml"/><Relationship Id="rId61" Type="http://schemas.openxmlformats.org/officeDocument/2006/relationships/font" Target="fonts/font25.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font" Target="fonts/font20.fntdata"/><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15.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font" Target="fonts/font10.fntdata"/><Relationship Id="rId59" Type="http://schemas.openxmlformats.org/officeDocument/2006/relationships/font" Target="fonts/font23.fntdata"/><Relationship Id="rId20" Type="http://schemas.openxmlformats.org/officeDocument/2006/relationships/slide" Target="slides/slide16.xml"/><Relationship Id="rId41" Type="http://schemas.openxmlformats.org/officeDocument/2006/relationships/font" Target="fonts/font5.fntdata"/><Relationship Id="rId54" Type="http://schemas.openxmlformats.org/officeDocument/2006/relationships/font" Target="fonts/font18.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font" Target="fonts/font21.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8.fntdata"/><Relationship Id="rId52" Type="http://schemas.openxmlformats.org/officeDocument/2006/relationships/font" Target="fonts/font16.fntdata"/><Relationship Id="rId60" Type="http://schemas.openxmlformats.org/officeDocument/2006/relationships/font" Target="fonts/font24.fntdata"/><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1e421ba32d4_0_409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little larger on the Copyright line .. Definitely larger, bold contact and underline email address</a:t>
            </a:r>
            <a:endParaRPr/>
          </a:p>
          <a:p>
            <a:pPr marL="0" lvl="0" indent="0" algn="l" rtl="0">
              <a:spcBef>
                <a:spcPts val="0"/>
              </a:spcBef>
              <a:spcAft>
                <a:spcPts val="0"/>
              </a:spcAft>
              <a:buNone/>
            </a:pPr>
            <a:r>
              <a:rPr lang="en"/>
              <a:t>.. THROUGHOUT  – I know there was an exeter rush on getting these out for the 1st AMAZING class:</a:t>
            </a:r>
            <a:endParaRPr/>
          </a:p>
          <a:p>
            <a:pPr marL="0" lvl="0" indent="0" algn="l" rtl="0">
              <a:spcBef>
                <a:spcPts val="0"/>
              </a:spcBef>
              <a:spcAft>
                <a:spcPts val="0"/>
              </a:spcAft>
              <a:buNone/>
            </a:pPr>
            <a:r>
              <a:rPr lang="en"/>
              <a:t>Now that there is some time, it may sound petty but sitting through the sessions I thing the following would help.</a:t>
            </a:r>
            <a:endParaRPr/>
          </a:p>
          <a:p>
            <a:pPr marL="457200" lvl="0" indent="-298450" algn="l" rtl="0">
              <a:spcBef>
                <a:spcPts val="0"/>
              </a:spcBef>
              <a:spcAft>
                <a:spcPts val="0"/>
              </a:spcAft>
              <a:buSzPts val="1100"/>
              <a:buChar char="-"/>
            </a:pPr>
            <a:r>
              <a:rPr lang="en"/>
              <a:t>Spacing on slides, using te entire slide - Consistent bulleting - Font sizing and bolding - other comments along the way</a:t>
            </a:r>
            <a:endParaRPr/>
          </a:p>
          <a:p>
            <a:pPr marL="457200" lvl="0" indent="-298450" algn="l" rtl="0">
              <a:spcBef>
                <a:spcPts val="0"/>
              </a:spcBef>
              <a:spcAft>
                <a:spcPts val="0"/>
              </a:spcAft>
              <a:buSzPts val="1100"/>
              <a:buChar char="-"/>
            </a:pPr>
            <a:r>
              <a:rPr lang="en"/>
              <a:t>— 	THE SLIDES WORKED, THEY WERE WELL RECEIVED, THE CONTENT WAS GREAT, LOOKING FORWARD TO SESSEION 1B</a:t>
            </a:r>
            <a:endParaRPr/>
          </a:p>
        </p:txBody>
      </p:sp>
      <p:sp>
        <p:nvSpPr>
          <p:cNvPr id="440" name="Google Shape;440;g1e421ba32d4_0_40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253fbf788ec_0_3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Maybe more spaces between loans and bullets or hyphens</a:t>
            </a:r>
            <a:endParaRPr/>
          </a:p>
        </p:txBody>
      </p:sp>
      <p:sp>
        <p:nvSpPr>
          <p:cNvPr id="447" name="Google Shape;447;g253fbf788ec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253fbf788ec_0_3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Maybe more spaces between loans and bullets or hyphens</a:t>
            </a:r>
            <a:endParaRPr/>
          </a:p>
        </p:txBody>
      </p:sp>
      <p:sp>
        <p:nvSpPr>
          <p:cNvPr id="453" name="Google Shape;453;g253fbf788ec_0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253fbf788ec_0_2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little larger on the Copyright line .. Definitely larger, bold contact and underline email address</a:t>
            </a:r>
            <a:endParaRPr/>
          </a:p>
          <a:p>
            <a:pPr marL="0" lvl="0" indent="0" algn="l" rtl="0">
              <a:spcBef>
                <a:spcPts val="0"/>
              </a:spcBef>
              <a:spcAft>
                <a:spcPts val="0"/>
              </a:spcAft>
              <a:buNone/>
            </a:pPr>
            <a:r>
              <a:rPr lang="en"/>
              <a:t>.. THROUGHOUT  – I know there was an exeter rush on getting these out for the 1st AMAZING class:</a:t>
            </a:r>
            <a:endParaRPr/>
          </a:p>
          <a:p>
            <a:pPr marL="0" lvl="0" indent="0" algn="l" rtl="0">
              <a:spcBef>
                <a:spcPts val="0"/>
              </a:spcBef>
              <a:spcAft>
                <a:spcPts val="0"/>
              </a:spcAft>
              <a:buNone/>
            </a:pPr>
            <a:r>
              <a:rPr lang="en"/>
              <a:t>Now that there is some time, it may sound petty but sitting through the sessions I thing the following would help.</a:t>
            </a:r>
            <a:endParaRPr/>
          </a:p>
          <a:p>
            <a:pPr marL="457200" lvl="0" indent="-298450" algn="l" rtl="0">
              <a:spcBef>
                <a:spcPts val="0"/>
              </a:spcBef>
              <a:spcAft>
                <a:spcPts val="0"/>
              </a:spcAft>
              <a:buSzPts val="1100"/>
              <a:buChar char="-"/>
            </a:pPr>
            <a:r>
              <a:rPr lang="en"/>
              <a:t>Spacing on slides, using te entire slide - Consistent bulleting - Font sizing and bolding - other comments along the way</a:t>
            </a:r>
            <a:endParaRPr/>
          </a:p>
          <a:p>
            <a:pPr marL="457200" lvl="0" indent="-298450" algn="l" rtl="0">
              <a:spcBef>
                <a:spcPts val="0"/>
              </a:spcBef>
              <a:spcAft>
                <a:spcPts val="0"/>
              </a:spcAft>
              <a:buSzPts val="1100"/>
              <a:buChar char="-"/>
            </a:pPr>
            <a:r>
              <a:rPr lang="en"/>
              <a:t>— 	THE SLIDES WORKED, THEY WERE WELL RECEIVED, THE CONTENT WAS GREAT, LOOKING FORWARD TO SESSEION 1B</a:t>
            </a:r>
            <a:endParaRPr/>
          </a:p>
        </p:txBody>
      </p:sp>
      <p:sp>
        <p:nvSpPr>
          <p:cNvPr id="459" name="Google Shape;459;g253fbf788ec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253fbf788ec_0_4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little larger on the Copyright line .. Definitely larger, bold contact and underline email address</a:t>
            </a:r>
            <a:endParaRPr/>
          </a:p>
          <a:p>
            <a:pPr marL="0" lvl="0" indent="0" algn="l" rtl="0">
              <a:spcBef>
                <a:spcPts val="0"/>
              </a:spcBef>
              <a:spcAft>
                <a:spcPts val="0"/>
              </a:spcAft>
              <a:buNone/>
            </a:pPr>
            <a:r>
              <a:rPr lang="en"/>
              <a:t>.. THROUGHOUT  – I know there was an exeter rush on getting these out for the 1st AMAZING class:</a:t>
            </a:r>
            <a:endParaRPr/>
          </a:p>
          <a:p>
            <a:pPr marL="0" lvl="0" indent="0" algn="l" rtl="0">
              <a:spcBef>
                <a:spcPts val="0"/>
              </a:spcBef>
              <a:spcAft>
                <a:spcPts val="0"/>
              </a:spcAft>
              <a:buNone/>
            </a:pPr>
            <a:r>
              <a:rPr lang="en"/>
              <a:t>Now that there is some time, it may sound petty but sitting through the sessions I thing the following would help.</a:t>
            </a:r>
            <a:endParaRPr/>
          </a:p>
          <a:p>
            <a:pPr marL="457200" lvl="0" indent="-298450" algn="l" rtl="0">
              <a:spcBef>
                <a:spcPts val="0"/>
              </a:spcBef>
              <a:spcAft>
                <a:spcPts val="0"/>
              </a:spcAft>
              <a:buSzPts val="1100"/>
              <a:buChar char="-"/>
            </a:pPr>
            <a:r>
              <a:rPr lang="en"/>
              <a:t>Spacing on slides, using te entire slide - Consistent bulleting - Font sizing and bolding - other comments along the way</a:t>
            </a:r>
            <a:endParaRPr/>
          </a:p>
          <a:p>
            <a:pPr marL="457200" lvl="0" indent="-298450" algn="l" rtl="0">
              <a:spcBef>
                <a:spcPts val="0"/>
              </a:spcBef>
              <a:spcAft>
                <a:spcPts val="0"/>
              </a:spcAft>
              <a:buSzPts val="1100"/>
              <a:buChar char="-"/>
            </a:pPr>
            <a:r>
              <a:rPr lang="en"/>
              <a:t>— 	THE SLIDES WORKED, THEY WERE WELL RECEIVED, THE CONTENT WAS GREAT, LOOKING FORWARD TO SESSEION 1B</a:t>
            </a:r>
            <a:endParaRPr/>
          </a:p>
        </p:txBody>
      </p:sp>
      <p:sp>
        <p:nvSpPr>
          <p:cNvPr id="465" name="Google Shape;465;g253fbf788ec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1e421ba32d4_0_357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
              <a:t>Placement instability for kids with these traits, end up in offices waiting for placement. We don’t have stats on the actual #s but the social workers involved in their care notice. There is a crisis in FL right now - not enough foster families and too many kids. Some even end up sleeping in cars waiting for placement.</a:t>
            </a:r>
            <a:endParaRPr/>
          </a:p>
        </p:txBody>
      </p:sp>
      <p:sp>
        <p:nvSpPr>
          <p:cNvPr id="471" name="Google Shape;471;g1e421ba32d4_0_35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253fbf788ec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253fbf788ec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1e421ba32d4_0_303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Maybe more spaces between loans and bullets or hyphens</a:t>
            </a:r>
            <a:endParaRPr/>
          </a:p>
        </p:txBody>
      </p:sp>
      <p:sp>
        <p:nvSpPr>
          <p:cNvPr id="486" name="Google Shape;486;g1e421ba32d4_0_30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1e421ba32d4_0_235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Bolding of text in box</a:t>
            </a:r>
            <a:endParaRPr/>
          </a:p>
        </p:txBody>
      </p:sp>
      <p:sp>
        <p:nvSpPr>
          <p:cNvPr id="493" name="Google Shape;493;g1e421ba32d4_0_23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1e421ba32d4_0_290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0" name="Google Shape;500;g1e421ba32d4_0_29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1e421ba32d4_0_317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Fewer boxes - possible Marland separate slide</a:t>
            </a:r>
            <a:endParaRPr/>
          </a:p>
          <a:p>
            <a:pPr marL="0" lvl="0" indent="0" algn="l" rtl="0">
              <a:spcBef>
                <a:spcPts val="0"/>
              </a:spcBef>
              <a:spcAft>
                <a:spcPts val="0"/>
              </a:spcAft>
              <a:buNone/>
            </a:pPr>
            <a:r>
              <a:rPr lang="en"/>
              <a:t>it got lost in classroom</a:t>
            </a:r>
            <a:endParaRPr/>
          </a:p>
        </p:txBody>
      </p:sp>
      <p:sp>
        <p:nvSpPr>
          <p:cNvPr id="506" name="Google Shape;506;g1e421ba32d4_0_31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2553c4d92f5_0_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Maybe more spaces between loans and bullets or hyphens</a:t>
            </a:r>
            <a:endParaRPr/>
          </a:p>
        </p:txBody>
      </p:sp>
      <p:sp>
        <p:nvSpPr>
          <p:cNvPr id="512" name="Google Shape;512;g2553c4d92f5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1e421ba32d4_0_165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Underline Additional behaviours can be: And bold it</a:t>
            </a:r>
            <a:endParaRPr/>
          </a:p>
        </p:txBody>
      </p:sp>
      <p:sp>
        <p:nvSpPr>
          <p:cNvPr id="519" name="Google Shape;519;g1e421ba32d4_0_16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1e421ba32d4_0_207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Same</a:t>
            </a:r>
            <a:endParaRPr/>
          </a:p>
        </p:txBody>
      </p:sp>
      <p:sp>
        <p:nvSpPr>
          <p:cNvPr id="525" name="Google Shape;525;g1e421ba32d4_0_20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253fbf788ec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3" name="Google Shape;533;g253fbf788ec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1e421ba32d4_0_138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same</a:t>
            </a:r>
            <a:endParaRPr/>
          </a:p>
        </p:txBody>
      </p:sp>
      <p:sp>
        <p:nvSpPr>
          <p:cNvPr id="539" name="Google Shape;539;g1e421ba32d4_0_13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1e421ba32d4_0_124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Rearrange the list with the short lines 1st and move the image up and make it larger</a:t>
            </a:r>
            <a:endParaRPr/>
          </a:p>
        </p:txBody>
      </p:sp>
      <p:sp>
        <p:nvSpPr>
          <p:cNvPr id="545" name="Google Shape;545;g1e421ba32d4_0_12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253fbf788ec_0_1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Spacing</a:t>
            </a:r>
            <a:endParaRPr/>
          </a:p>
        </p:txBody>
      </p:sp>
      <p:sp>
        <p:nvSpPr>
          <p:cNvPr id="553" name="Google Shape;553;g253fbf788ec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1e421ba32d4_0_96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Same</a:t>
            </a:r>
            <a:endParaRPr/>
          </a:p>
        </p:txBody>
      </p:sp>
      <p:sp>
        <p:nvSpPr>
          <p:cNvPr id="559" name="Google Shape;559;g1e421ba32d4_0_9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1e421ba32d4_0_83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5" name="Google Shape;565;g1e421ba32d4_0_8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1e421ba32d4_0_38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1" name="Google Shape;571;g1e421ba32d4_0_38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2" name="Google Shape;572;g1e421ba32d4_0_38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2553c4d92f5_0_1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little larger on the Copyright line .. Definitely larger, bold contact and underline email address</a:t>
            </a:r>
            <a:endParaRPr/>
          </a:p>
          <a:p>
            <a:pPr marL="0" lvl="0" indent="0" algn="l" rtl="0">
              <a:spcBef>
                <a:spcPts val="0"/>
              </a:spcBef>
              <a:spcAft>
                <a:spcPts val="0"/>
              </a:spcAft>
              <a:buNone/>
            </a:pPr>
            <a:r>
              <a:rPr lang="en"/>
              <a:t>.. THROUGHOUT  – I know there was an exeter rush on getting these out for the 1st AMAZING class:</a:t>
            </a:r>
            <a:endParaRPr/>
          </a:p>
          <a:p>
            <a:pPr marL="0" lvl="0" indent="0" algn="l" rtl="0">
              <a:spcBef>
                <a:spcPts val="0"/>
              </a:spcBef>
              <a:spcAft>
                <a:spcPts val="0"/>
              </a:spcAft>
              <a:buNone/>
            </a:pPr>
            <a:r>
              <a:rPr lang="en"/>
              <a:t>Now that there is some time, it may sound petty but sitting through the sessions I thing the following would help.</a:t>
            </a:r>
            <a:endParaRPr/>
          </a:p>
          <a:p>
            <a:pPr marL="457200" lvl="0" indent="-298450" algn="l" rtl="0">
              <a:spcBef>
                <a:spcPts val="0"/>
              </a:spcBef>
              <a:spcAft>
                <a:spcPts val="0"/>
              </a:spcAft>
              <a:buSzPts val="1100"/>
              <a:buChar char="-"/>
            </a:pPr>
            <a:r>
              <a:rPr lang="en"/>
              <a:t>Spacing on slides, using te entire slide - Consistent bulleting - Font sizing and bolding - other comments along the way</a:t>
            </a:r>
            <a:endParaRPr/>
          </a:p>
          <a:p>
            <a:pPr marL="457200" lvl="0" indent="-298450" algn="l" rtl="0">
              <a:spcBef>
                <a:spcPts val="0"/>
              </a:spcBef>
              <a:spcAft>
                <a:spcPts val="0"/>
              </a:spcAft>
              <a:buSzPts val="1100"/>
              <a:buChar char="-"/>
            </a:pPr>
            <a:r>
              <a:rPr lang="en"/>
              <a:t>— 	THE SLIDES WORKED, THEY WERE WELL RECEIVED, THE CONTENT WAS GREAT, LOOKING FORWARD TO SESSEION 1B</a:t>
            </a:r>
            <a:endParaRPr/>
          </a:p>
        </p:txBody>
      </p:sp>
      <p:sp>
        <p:nvSpPr>
          <p:cNvPr id="577" name="Google Shape;577;g2553c4d92f5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1e421ba32d4_0_68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3" name="Google Shape;583;g1e421ba32d4_0_6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253fbf788ec_0_6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little larger on the Copyright line .. Definitely larger, bold contact and underline email address</a:t>
            </a:r>
            <a:endParaRPr/>
          </a:p>
          <a:p>
            <a:pPr marL="0" lvl="0" indent="0" algn="l" rtl="0">
              <a:spcBef>
                <a:spcPts val="0"/>
              </a:spcBef>
              <a:spcAft>
                <a:spcPts val="0"/>
              </a:spcAft>
              <a:buNone/>
            </a:pPr>
            <a:r>
              <a:rPr lang="en"/>
              <a:t>.. THROUGHOUT  – I know there was an exeter rush on getting these out for the 1st AMAZING class:</a:t>
            </a:r>
            <a:endParaRPr/>
          </a:p>
          <a:p>
            <a:pPr marL="0" lvl="0" indent="0" algn="l" rtl="0">
              <a:spcBef>
                <a:spcPts val="0"/>
              </a:spcBef>
              <a:spcAft>
                <a:spcPts val="0"/>
              </a:spcAft>
              <a:buNone/>
            </a:pPr>
            <a:r>
              <a:rPr lang="en"/>
              <a:t>Now that there is some time, it may sound petty but sitting through the sessions I thing the following would help.</a:t>
            </a:r>
            <a:endParaRPr/>
          </a:p>
          <a:p>
            <a:pPr marL="457200" lvl="0" indent="-298450" algn="l" rtl="0">
              <a:spcBef>
                <a:spcPts val="0"/>
              </a:spcBef>
              <a:spcAft>
                <a:spcPts val="0"/>
              </a:spcAft>
              <a:buSzPts val="1100"/>
              <a:buChar char="-"/>
            </a:pPr>
            <a:r>
              <a:rPr lang="en"/>
              <a:t>Spacing on slides, using te entire slide - Consistent bulleting - Font sizing and bolding - other comments along the way</a:t>
            </a:r>
            <a:endParaRPr/>
          </a:p>
          <a:p>
            <a:pPr marL="457200" lvl="0" indent="-298450" algn="l" rtl="0">
              <a:spcBef>
                <a:spcPts val="0"/>
              </a:spcBef>
              <a:spcAft>
                <a:spcPts val="0"/>
              </a:spcAft>
              <a:buSzPts val="1100"/>
              <a:buChar char="-"/>
            </a:pPr>
            <a:r>
              <a:rPr lang="en"/>
              <a:t>— 	THE SLIDES WORKED, THEY WERE WELL RECEIVED, THE CONTENT WAS GREAT, LOOKING FORWARD TO SESSEION 1B</a:t>
            </a:r>
            <a:endParaRPr/>
          </a:p>
        </p:txBody>
      </p:sp>
      <p:sp>
        <p:nvSpPr>
          <p:cNvPr id="589" name="Google Shape;589;g253fbf788ec_0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g1e421ba32d4_0_41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5" name="Google Shape;595;g1e421ba32d4_0_4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1e421ba32d4_0_27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Spacing</a:t>
            </a:r>
            <a:endParaRPr/>
          </a:p>
        </p:txBody>
      </p:sp>
      <p:sp>
        <p:nvSpPr>
          <p:cNvPr id="601" name="Google Shape;601;g1e421ba32d4_0_2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1e421ba32d4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Same .. Use the entire slide</a:t>
            </a:r>
            <a:endParaRPr/>
          </a:p>
        </p:txBody>
      </p:sp>
      <p:sp>
        <p:nvSpPr>
          <p:cNvPr id="607" name="Google Shape;607;g1e421ba32d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1e421ba32d4_0_14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3" name="Google Shape;613;g1e421ba32d4_0_1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1e421ba32d4_0_33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9" name="Google Shape;619;g1e421ba32d4_0_33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Many efforts in all these areas, but nothing like Xavier House to address the challenges for the kids that intersect in this diagram. We will reach all these areas.</a:t>
            </a:r>
            <a:endParaRPr/>
          </a:p>
        </p:txBody>
      </p:sp>
      <p:sp>
        <p:nvSpPr>
          <p:cNvPr id="620" name="Google Shape;620;g1e421ba32d4_0_33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2553c4d92f5_0_15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little larger on the Copyright line .. Definitely larger, bold contact and underline email address</a:t>
            </a:r>
            <a:endParaRPr/>
          </a:p>
        </p:txBody>
      </p:sp>
      <p:sp>
        <p:nvSpPr>
          <p:cNvPr id="627" name="Google Shape;627;g2553c4d92f5_0_1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2553c4d92f5_0_4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1" name="Google Shape;631;g2553c4d92f5_0_4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1200"/>
              <a:buFont typeface="Calibri"/>
              <a:buNone/>
            </a:pPr>
            <a:endParaRPr/>
          </a:p>
        </p:txBody>
      </p:sp>
      <p:sp>
        <p:nvSpPr>
          <p:cNvPr id="632" name="Google Shape;632;g2553c4d92f5_0_4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lt1"/>
              </a:buClr>
              <a:buSzPts val="1200"/>
              <a:buFont typeface="Calibri"/>
              <a:buNone/>
            </a:pPr>
            <a:fld id="{00000000-1234-1234-1234-123412341234}" type="slidenum">
              <a:rPr lang="en"/>
              <a:t>31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sic title and text">
  <p:cSld name="Basic title and tex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95300" y="285751"/>
            <a:ext cx="7886700" cy="495300"/>
          </a:xfrm>
          <a:prstGeom prst="rect">
            <a:avLst/>
          </a:prstGeom>
          <a:noFill/>
          <a:ln>
            <a:noFill/>
          </a:ln>
        </p:spPr>
        <p:txBody>
          <a:bodyPr spcFirstLastPara="1" wrap="square" lIns="45725" tIns="22850" rIns="45725" bIns="22850" anchor="t" anchorCtr="0">
            <a:normAutofit/>
          </a:bodyPr>
          <a:lstStyle>
            <a:lvl1pPr marR="0" lvl="0" algn="l" rtl="0">
              <a:lnSpc>
                <a:spcPct val="150000"/>
              </a:lnSpc>
              <a:spcBef>
                <a:spcPts val="0"/>
              </a:spcBef>
              <a:spcAft>
                <a:spcPts val="0"/>
              </a:spcAft>
              <a:buClr>
                <a:schemeClr val="accent1"/>
              </a:buClr>
              <a:buSzPts val="3000"/>
              <a:buFont typeface="Montserrat ExtraBold"/>
              <a:buNone/>
              <a:defRPr sz="3000" b="1" i="0" u="none" strike="noStrike" cap="none">
                <a:solidFill>
                  <a:schemeClr val="accent1"/>
                </a:solidFill>
                <a:latin typeface="Montserrat ExtraBold"/>
                <a:ea typeface="Montserrat ExtraBold"/>
                <a:cs typeface="Montserrat ExtraBold"/>
                <a:sym typeface="Montserrat ExtraBold"/>
              </a:defRPr>
            </a:lvl1pPr>
            <a:lvl2pPr lvl="1" rtl="0">
              <a:spcBef>
                <a:spcPts val="0"/>
              </a:spcBef>
              <a:spcAft>
                <a:spcPts val="0"/>
              </a:spcAft>
              <a:buSzPts val="2800"/>
              <a:buNone/>
              <a:defRPr sz="900"/>
            </a:lvl2pPr>
            <a:lvl3pPr lvl="2" rtl="0">
              <a:spcBef>
                <a:spcPts val="0"/>
              </a:spcBef>
              <a:spcAft>
                <a:spcPts val="0"/>
              </a:spcAft>
              <a:buSzPts val="2800"/>
              <a:buNone/>
              <a:defRPr sz="900"/>
            </a:lvl3pPr>
            <a:lvl4pPr lvl="3" rtl="0">
              <a:spcBef>
                <a:spcPts val="0"/>
              </a:spcBef>
              <a:spcAft>
                <a:spcPts val="0"/>
              </a:spcAft>
              <a:buSzPts val="2800"/>
              <a:buNone/>
              <a:defRPr sz="900"/>
            </a:lvl4pPr>
            <a:lvl5pPr lvl="4" rtl="0">
              <a:spcBef>
                <a:spcPts val="0"/>
              </a:spcBef>
              <a:spcAft>
                <a:spcPts val="0"/>
              </a:spcAft>
              <a:buSzPts val="2800"/>
              <a:buNone/>
              <a:defRPr sz="900"/>
            </a:lvl5pPr>
            <a:lvl6pPr lvl="5" rtl="0">
              <a:spcBef>
                <a:spcPts val="0"/>
              </a:spcBef>
              <a:spcAft>
                <a:spcPts val="0"/>
              </a:spcAft>
              <a:buSzPts val="2800"/>
              <a:buNone/>
              <a:defRPr sz="900"/>
            </a:lvl6pPr>
            <a:lvl7pPr lvl="6" rtl="0">
              <a:spcBef>
                <a:spcPts val="0"/>
              </a:spcBef>
              <a:spcAft>
                <a:spcPts val="0"/>
              </a:spcAft>
              <a:buSzPts val="2800"/>
              <a:buNone/>
              <a:defRPr sz="900"/>
            </a:lvl7pPr>
            <a:lvl8pPr lvl="7" rtl="0">
              <a:spcBef>
                <a:spcPts val="0"/>
              </a:spcBef>
              <a:spcAft>
                <a:spcPts val="0"/>
              </a:spcAft>
              <a:buSzPts val="2800"/>
              <a:buNone/>
              <a:defRPr sz="900"/>
            </a:lvl8pPr>
            <a:lvl9pPr lvl="8" rtl="0">
              <a:spcBef>
                <a:spcPts val="0"/>
              </a:spcBef>
              <a:spcAft>
                <a:spcPts val="0"/>
              </a:spcAft>
              <a:buSzPts val="2800"/>
              <a:buNone/>
              <a:defRPr sz="900"/>
            </a:lvl9pPr>
          </a:lstStyle>
          <a:p>
            <a:endParaRPr/>
          </a:p>
        </p:txBody>
      </p:sp>
      <p:sp>
        <p:nvSpPr>
          <p:cNvPr id="52" name="Google Shape;52;p13"/>
          <p:cNvSpPr txBox="1">
            <a:spLocks noGrp="1"/>
          </p:cNvSpPr>
          <p:nvPr>
            <p:ph type="body" idx="1"/>
          </p:nvPr>
        </p:nvSpPr>
        <p:spPr>
          <a:xfrm>
            <a:off x="494271" y="1162050"/>
            <a:ext cx="8115300" cy="3124200"/>
          </a:xfrm>
          <a:prstGeom prst="rect">
            <a:avLst/>
          </a:prstGeom>
          <a:noFill/>
          <a:ln>
            <a:noFill/>
          </a:ln>
        </p:spPr>
        <p:txBody>
          <a:bodyPr spcFirstLastPara="1" wrap="square" lIns="45725" tIns="22850" rIns="45725" bIns="22850" anchor="t" anchorCtr="0">
            <a:normAutofit/>
          </a:bodyPr>
          <a:lstStyle>
            <a:lvl1pPr marL="457200" marR="0" lvl="0" indent="-400050" algn="l" rtl="0">
              <a:spcBef>
                <a:spcPts val="500"/>
              </a:spcBef>
              <a:spcAft>
                <a:spcPts val="0"/>
              </a:spcAft>
              <a:buClr>
                <a:schemeClr val="accent1"/>
              </a:buClr>
              <a:buSzPts val="2700"/>
              <a:buFont typeface="Arial"/>
              <a:buChar char="•"/>
              <a:defRPr sz="2700" b="0" i="0" u="none" strike="noStrike" cap="none">
                <a:solidFill>
                  <a:schemeClr val="dk1"/>
                </a:solidFill>
                <a:latin typeface="Montserrat Medium"/>
                <a:ea typeface="Montserrat Medium"/>
                <a:cs typeface="Montserrat Medium"/>
                <a:sym typeface="Montserrat Medium"/>
              </a:defRPr>
            </a:lvl1pPr>
            <a:lvl2pPr marL="914400" marR="0" lvl="1" indent="-381000" algn="l" rtl="0">
              <a:spcBef>
                <a:spcPts val="1200"/>
              </a:spcBef>
              <a:spcAft>
                <a:spcPts val="0"/>
              </a:spcAft>
              <a:buClr>
                <a:schemeClr val="accent1"/>
              </a:buClr>
              <a:buSzPts val="2400"/>
              <a:buFont typeface="Courier New"/>
              <a:buChar char="o"/>
              <a:defRPr sz="2400" b="0" i="0" u="none" strike="noStrike" cap="none">
                <a:solidFill>
                  <a:schemeClr val="dk1"/>
                </a:solidFill>
                <a:latin typeface="Montserrat Medium"/>
                <a:ea typeface="Montserrat Medium"/>
                <a:cs typeface="Montserrat Medium"/>
                <a:sym typeface="Montserrat Medium"/>
              </a:defRPr>
            </a:lvl2pPr>
            <a:lvl3pPr marL="1371600" marR="0" lvl="2" indent="-368300" algn="l" rtl="0">
              <a:spcBef>
                <a:spcPts val="1200"/>
              </a:spcBef>
              <a:spcAft>
                <a:spcPts val="0"/>
              </a:spcAft>
              <a:buClr>
                <a:schemeClr val="accent1"/>
              </a:buClr>
              <a:buSzPts val="2200"/>
              <a:buFont typeface="Noto Sans Symbols"/>
              <a:buChar char="▪"/>
              <a:defRPr sz="2200" b="0" i="0" u="none" strike="noStrike" cap="none">
                <a:solidFill>
                  <a:schemeClr val="dk1"/>
                </a:solidFill>
                <a:latin typeface="Montserrat Medium"/>
                <a:ea typeface="Montserrat Medium"/>
                <a:cs typeface="Montserrat Medium"/>
                <a:sym typeface="Montserrat Medium"/>
              </a:defRPr>
            </a:lvl3pPr>
            <a:lvl4pPr marL="1828800" marR="0" lvl="3" indent="-355600" algn="l" rtl="0">
              <a:spcBef>
                <a:spcPts val="1200"/>
              </a:spcBef>
              <a:spcAft>
                <a:spcPts val="0"/>
              </a:spcAft>
              <a:buClr>
                <a:schemeClr val="accent1"/>
              </a:buClr>
              <a:buSzPts val="2000"/>
              <a:buFont typeface="Arial"/>
              <a:buChar char="•"/>
              <a:defRPr sz="2000" b="0" i="0" u="none" strike="noStrike" cap="none">
                <a:solidFill>
                  <a:schemeClr val="dk1"/>
                </a:solidFill>
                <a:latin typeface="Montserrat Medium"/>
                <a:ea typeface="Montserrat Medium"/>
                <a:cs typeface="Montserrat Medium"/>
                <a:sym typeface="Montserrat Medium"/>
              </a:defRPr>
            </a:lvl4pPr>
            <a:lvl5pPr marL="2286000" marR="0" lvl="4" indent="-355600" algn="l" rtl="0">
              <a:spcBef>
                <a:spcPts val="1200"/>
              </a:spcBef>
              <a:spcAft>
                <a:spcPts val="0"/>
              </a:spcAft>
              <a:buClr>
                <a:schemeClr val="accent1"/>
              </a:buClr>
              <a:buSzPts val="2000"/>
              <a:buFont typeface="Arial"/>
              <a:buChar char="•"/>
              <a:defRPr sz="2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1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1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1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1200"/>
              </a:spcBef>
              <a:spcAft>
                <a:spcPts val="120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3"/>
        <p:cNvGrpSpPr/>
        <p:nvPr/>
      </p:nvGrpSpPr>
      <p:grpSpPr>
        <a:xfrm>
          <a:off x="0" y="0"/>
          <a:ext cx="0" cy="0"/>
          <a:chOff x="0" y="0"/>
          <a:chExt cx="0" cy="0"/>
        </a:xfrm>
      </p:grpSpPr>
      <p:pic>
        <p:nvPicPr>
          <p:cNvPr id="54" name="Google Shape;54;p14"/>
          <p:cNvPicPr preferRelativeResize="0"/>
          <p:nvPr/>
        </p:nvPicPr>
        <p:blipFill rotWithShape="1">
          <a:blip r:embed="rId2">
            <a:alphaModFix amt="48000"/>
          </a:blip>
          <a:srcRect/>
          <a:stretch/>
        </p:blipFill>
        <p:spPr>
          <a:xfrm>
            <a:off x="7146347" y="-1268543"/>
            <a:ext cx="2932850" cy="2932850"/>
          </a:xfrm>
          <a:prstGeom prst="rect">
            <a:avLst/>
          </a:prstGeom>
          <a:noFill/>
          <a:ln>
            <a:noFill/>
          </a:ln>
        </p:spPr>
      </p:pic>
      <p:sp>
        <p:nvSpPr>
          <p:cNvPr id="55" name="Google Shape;55;p14"/>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t" anchorCtr="0">
            <a:normAutofit lnSpcReduction="10000"/>
          </a:bodyPr>
          <a:lstStyle>
            <a:lvl1pPr marL="0" marR="0" lvl="0" indent="0" algn="l" rtl="0">
              <a:spcBef>
                <a:spcPts val="0"/>
              </a:spcBef>
              <a:buNone/>
              <a:defRPr sz="900">
                <a:solidFill>
                  <a:schemeClr val="dk1"/>
                </a:solidFill>
                <a:latin typeface="Libre Franklin"/>
                <a:ea typeface="Libre Franklin"/>
                <a:cs typeface="Libre Franklin"/>
                <a:sym typeface="Libre Franklin"/>
              </a:defRPr>
            </a:lvl1pPr>
            <a:lvl2pPr marL="0" marR="0" lvl="1" indent="0" algn="l" rtl="0">
              <a:spcBef>
                <a:spcPts val="0"/>
              </a:spcBef>
              <a:buNone/>
              <a:defRPr sz="900">
                <a:solidFill>
                  <a:schemeClr val="dk1"/>
                </a:solidFill>
                <a:latin typeface="Libre Franklin"/>
                <a:ea typeface="Libre Franklin"/>
                <a:cs typeface="Libre Franklin"/>
                <a:sym typeface="Libre Franklin"/>
              </a:defRPr>
            </a:lvl2pPr>
            <a:lvl3pPr marL="0" marR="0" lvl="2" indent="0" algn="l" rtl="0">
              <a:spcBef>
                <a:spcPts val="0"/>
              </a:spcBef>
              <a:buNone/>
              <a:defRPr sz="900">
                <a:solidFill>
                  <a:schemeClr val="dk1"/>
                </a:solidFill>
                <a:latin typeface="Libre Franklin"/>
                <a:ea typeface="Libre Franklin"/>
                <a:cs typeface="Libre Franklin"/>
                <a:sym typeface="Libre Franklin"/>
              </a:defRPr>
            </a:lvl3pPr>
            <a:lvl4pPr marL="0" marR="0" lvl="3" indent="0" algn="l" rtl="0">
              <a:spcBef>
                <a:spcPts val="0"/>
              </a:spcBef>
              <a:buNone/>
              <a:defRPr sz="900">
                <a:solidFill>
                  <a:schemeClr val="dk1"/>
                </a:solidFill>
                <a:latin typeface="Libre Franklin"/>
                <a:ea typeface="Libre Franklin"/>
                <a:cs typeface="Libre Franklin"/>
                <a:sym typeface="Libre Franklin"/>
              </a:defRPr>
            </a:lvl4pPr>
            <a:lvl5pPr marL="0" marR="0" lvl="4" indent="0" algn="l" rtl="0">
              <a:spcBef>
                <a:spcPts val="0"/>
              </a:spcBef>
              <a:buNone/>
              <a:defRPr sz="900">
                <a:solidFill>
                  <a:schemeClr val="dk1"/>
                </a:solidFill>
                <a:latin typeface="Libre Franklin"/>
                <a:ea typeface="Libre Franklin"/>
                <a:cs typeface="Libre Franklin"/>
                <a:sym typeface="Libre Franklin"/>
              </a:defRPr>
            </a:lvl5pPr>
            <a:lvl6pPr marL="0" marR="0" lvl="5" indent="0" algn="l" rtl="0">
              <a:spcBef>
                <a:spcPts val="0"/>
              </a:spcBef>
              <a:buNone/>
              <a:defRPr sz="900">
                <a:solidFill>
                  <a:schemeClr val="dk1"/>
                </a:solidFill>
                <a:latin typeface="Libre Franklin"/>
                <a:ea typeface="Libre Franklin"/>
                <a:cs typeface="Libre Franklin"/>
                <a:sym typeface="Libre Franklin"/>
              </a:defRPr>
            </a:lvl6pPr>
            <a:lvl7pPr marL="0" marR="0" lvl="6" indent="0" algn="l" rtl="0">
              <a:spcBef>
                <a:spcPts val="0"/>
              </a:spcBef>
              <a:buNone/>
              <a:defRPr sz="900">
                <a:solidFill>
                  <a:schemeClr val="dk1"/>
                </a:solidFill>
                <a:latin typeface="Libre Franklin"/>
                <a:ea typeface="Libre Franklin"/>
                <a:cs typeface="Libre Franklin"/>
                <a:sym typeface="Libre Franklin"/>
              </a:defRPr>
            </a:lvl7pPr>
            <a:lvl8pPr marL="0" marR="0" lvl="7" indent="0" algn="l" rtl="0">
              <a:spcBef>
                <a:spcPts val="0"/>
              </a:spcBef>
              <a:buNone/>
              <a:defRPr sz="900">
                <a:solidFill>
                  <a:schemeClr val="dk1"/>
                </a:solidFill>
                <a:latin typeface="Libre Franklin"/>
                <a:ea typeface="Libre Franklin"/>
                <a:cs typeface="Libre Franklin"/>
                <a:sym typeface="Libre Franklin"/>
              </a:defRPr>
            </a:lvl8pPr>
            <a:lvl9pPr marL="0" marR="0" lvl="8" indent="0" algn="l" rtl="0">
              <a:spcBef>
                <a:spcPts val="0"/>
              </a:spcBef>
              <a:buNone/>
              <a:defRPr sz="900">
                <a:solidFill>
                  <a:schemeClr val="dk1"/>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
        <p:nvSpPr>
          <p:cNvPr id="56" name="Google Shape;56;p14"/>
          <p:cNvSpPr txBox="1">
            <a:spLocks noGrp="1"/>
          </p:cNvSpPr>
          <p:nvPr>
            <p:ph type="body" idx="1"/>
          </p:nvPr>
        </p:nvSpPr>
        <p:spPr>
          <a:xfrm>
            <a:off x="457200" y="1669411"/>
            <a:ext cx="3994200" cy="1816800"/>
          </a:xfrm>
          <a:prstGeom prst="rect">
            <a:avLst/>
          </a:prstGeom>
          <a:noFill/>
          <a:ln>
            <a:noFill/>
          </a:ln>
        </p:spPr>
        <p:txBody>
          <a:bodyPr spcFirstLastPara="1" wrap="square" lIns="45725" tIns="22850" rIns="45725" bIns="22850" anchor="t" anchorCtr="0">
            <a:norm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12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1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1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1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1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1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1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1200"/>
              </a:spcBef>
              <a:spcAft>
                <a:spcPts val="120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57" name="Google Shape;57;p14"/>
          <p:cNvSpPr>
            <a:spLocks noGrp="1"/>
          </p:cNvSpPr>
          <p:nvPr>
            <p:ph type="pic" idx="2"/>
          </p:nvPr>
        </p:nvSpPr>
        <p:spPr>
          <a:xfrm>
            <a:off x="5029200" y="1669411"/>
            <a:ext cx="3376500" cy="2731200"/>
          </a:xfrm>
          <a:prstGeom prst="rect">
            <a:avLst/>
          </a:prstGeom>
          <a:noFill/>
          <a:ln>
            <a:noFill/>
          </a:ln>
        </p:spPr>
      </p:sp>
      <p:sp>
        <p:nvSpPr>
          <p:cNvPr id="58" name="Google Shape;58;p14"/>
          <p:cNvSpPr txBox="1">
            <a:spLocks noGrp="1"/>
          </p:cNvSpPr>
          <p:nvPr>
            <p:ph type="title"/>
          </p:nvPr>
        </p:nvSpPr>
        <p:spPr>
          <a:xfrm>
            <a:off x="457200" y="323850"/>
            <a:ext cx="6905700" cy="876300"/>
          </a:xfrm>
          <a:prstGeom prst="rect">
            <a:avLst/>
          </a:prstGeom>
          <a:noFill/>
          <a:ln>
            <a:noFill/>
          </a:ln>
        </p:spPr>
        <p:txBody>
          <a:bodyPr spcFirstLastPara="1" wrap="square" lIns="45725" tIns="22850" rIns="45725" bIns="22850" anchor="t" anchorCtr="0">
            <a:normAutofit/>
          </a:bodyPr>
          <a:lstStyle>
            <a:lvl1pPr marR="0" lvl="0" algn="l" rtl="0">
              <a:lnSpc>
                <a:spcPct val="150000"/>
              </a:lnSpc>
              <a:spcBef>
                <a:spcPts val="0"/>
              </a:spcBef>
              <a:spcAft>
                <a:spcPts val="0"/>
              </a:spcAft>
              <a:buClr>
                <a:schemeClr val="accent1"/>
              </a:buClr>
              <a:buSzPts val="3000"/>
              <a:buFont typeface="Montserrat ExtraBold"/>
              <a:buNone/>
              <a:defRPr sz="3000" b="1" i="0" u="none" strike="noStrike" cap="none">
                <a:solidFill>
                  <a:schemeClr val="accent1"/>
                </a:solidFill>
                <a:latin typeface="Montserrat ExtraBold"/>
                <a:ea typeface="Montserrat ExtraBold"/>
                <a:cs typeface="Montserrat ExtraBold"/>
                <a:sym typeface="Montserrat ExtraBold"/>
              </a:defRPr>
            </a:lvl1pPr>
            <a:lvl2pPr lvl="1" rtl="0">
              <a:spcBef>
                <a:spcPts val="0"/>
              </a:spcBef>
              <a:spcAft>
                <a:spcPts val="0"/>
              </a:spcAft>
              <a:buSzPts val="2800"/>
              <a:buNone/>
              <a:defRPr sz="900"/>
            </a:lvl2pPr>
            <a:lvl3pPr lvl="2" rtl="0">
              <a:spcBef>
                <a:spcPts val="0"/>
              </a:spcBef>
              <a:spcAft>
                <a:spcPts val="0"/>
              </a:spcAft>
              <a:buSzPts val="2800"/>
              <a:buNone/>
              <a:defRPr sz="900"/>
            </a:lvl3pPr>
            <a:lvl4pPr lvl="3" rtl="0">
              <a:spcBef>
                <a:spcPts val="0"/>
              </a:spcBef>
              <a:spcAft>
                <a:spcPts val="0"/>
              </a:spcAft>
              <a:buSzPts val="2800"/>
              <a:buNone/>
              <a:defRPr sz="900"/>
            </a:lvl4pPr>
            <a:lvl5pPr lvl="4" rtl="0">
              <a:spcBef>
                <a:spcPts val="0"/>
              </a:spcBef>
              <a:spcAft>
                <a:spcPts val="0"/>
              </a:spcAft>
              <a:buSzPts val="2800"/>
              <a:buNone/>
              <a:defRPr sz="900"/>
            </a:lvl5pPr>
            <a:lvl6pPr lvl="5" rtl="0">
              <a:spcBef>
                <a:spcPts val="0"/>
              </a:spcBef>
              <a:spcAft>
                <a:spcPts val="0"/>
              </a:spcAft>
              <a:buSzPts val="2800"/>
              <a:buNone/>
              <a:defRPr sz="900"/>
            </a:lvl6pPr>
            <a:lvl7pPr lvl="6" rtl="0">
              <a:spcBef>
                <a:spcPts val="0"/>
              </a:spcBef>
              <a:spcAft>
                <a:spcPts val="0"/>
              </a:spcAft>
              <a:buSzPts val="2800"/>
              <a:buNone/>
              <a:defRPr sz="900"/>
            </a:lvl7pPr>
            <a:lvl8pPr lvl="7" rtl="0">
              <a:spcBef>
                <a:spcPts val="0"/>
              </a:spcBef>
              <a:spcAft>
                <a:spcPts val="0"/>
              </a:spcAft>
              <a:buSzPts val="2800"/>
              <a:buNone/>
              <a:defRPr sz="900"/>
            </a:lvl8pPr>
            <a:lvl9pPr lvl="8" rtl="0">
              <a:spcBef>
                <a:spcPts val="0"/>
              </a:spcBef>
              <a:spcAft>
                <a:spcPts val="0"/>
              </a:spcAft>
              <a:buSzPts val="2800"/>
              <a:buNone/>
              <a:defRPr sz="9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hort paragraph with image">
  <p:cSld name="short paragraph with image">
    <p:spTree>
      <p:nvGrpSpPr>
        <p:cNvPr id="1" name="Shape 59"/>
        <p:cNvGrpSpPr/>
        <p:nvPr/>
      </p:nvGrpSpPr>
      <p:grpSpPr>
        <a:xfrm>
          <a:off x="0" y="0"/>
          <a:ext cx="0" cy="0"/>
          <a:chOff x="0" y="0"/>
          <a:chExt cx="0" cy="0"/>
        </a:xfrm>
      </p:grpSpPr>
      <p:pic>
        <p:nvPicPr>
          <p:cNvPr id="60" name="Google Shape;60;p15"/>
          <p:cNvPicPr preferRelativeResize="0"/>
          <p:nvPr/>
        </p:nvPicPr>
        <p:blipFill rotWithShape="1">
          <a:blip r:embed="rId2">
            <a:alphaModFix amt="22000"/>
          </a:blip>
          <a:srcRect/>
          <a:stretch/>
        </p:blipFill>
        <p:spPr>
          <a:xfrm>
            <a:off x="-1181100" y="-514471"/>
            <a:ext cx="5280810" cy="5280810"/>
          </a:xfrm>
          <a:prstGeom prst="rect">
            <a:avLst/>
          </a:prstGeom>
          <a:noFill/>
          <a:ln>
            <a:noFill/>
          </a:ln>
        </p:spPr>
      </p:pic>
      <p:sp>
        <p:nvSpPr>
          <p:cNvPr id="61" name="Google Shape;61;p15"/>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ctr" anchorCtr="0">
            <a:normAutofit/>
          </a:bodyPr>
          <a:lstStyle>
            <a:lvl1pPr marL="0" marR="0" lvl="0" indent="0" algn="r" rtl="0">
              <a:spcBef>
                <a:spcPts val="0"/>
              </a:spcBef>
              <a:buNone/>
              <a:defRPr sz="600">
                <a:solidFill>
                  <a:srgbClr val="888888"/>
                </a:solidFill>
                <a:latin typeface="Libre Franklin"/>
                <a:ea typeface="Libre Franklin"/>
                <a:cs typeface="Libre Franklin"/>
                <a:sym typeface="Libre Franklin"/>
              </a:defRPr>
            </a:lvl1pPr>
            <a:lvl2pPr marL="0" marR="0" lvl="1" indent="0" algn="r" rtl="0">
              <a:spcBef>
                <a:spcPts val="0"/>
              </a:spcBef>
              <a:buNone/>
              <a:defRPr sz="600">
                <a:solidFill>
                  <a:srgbClr val="888888"/>
                </a:solidFill>
                <a:latin typeface="Libre Franklin"/>
                <a:ea typeface="Libre Franklin"/>
                <a:cs typeface="Libre Franklin"/>
                <a:sym typeface="Libre Franklin"/>
              </a:defRPr>
            </a:lvl2pPr>
            <a:lvl3pPr marL="0" marR="0" lvl="2" indent="0" algn="r" rtl="0">
              <a:spcBef>
                <a:spcPts val="0"/>
              </a:spcBef>
              <a:buNone/>
              <a:defRPr sz="600">
                <a:solidFill>
                  <a:srgbClr val="888888"/>
                </a:solidFill>
                <a:latin typeface="Libre Franklin"/>
                <a:ea typeface="Libre Franklin"/>
                <a:cs typeface="Libre Franklin"/>
                <a:sym typeface="Libre Franklin"/>
              </a:defRPr>
            </a:lvl3pPr>
            <a:lvl4pPr marL="0" marR="0" lvl="3" indent="0" algn="r" rtl="0">
              <a:spcBef>
                <a:spcPts val="0"/>
              </a:spcBef>
              <a:buNone/>
              <a:defRPr sz="600">
                <a:solidFill>
                  <a:srgbClr val="888888"/>
                </a:solidFill>
                <a:latin typeface="Libre Franklin"/>
                <a:ea typeface="Libre Franklin"/>
                <a:cs typeface="Libre Franklin"/>
                <a:sym typeface="Libre Franklin"/>
              </a:defRPr>
            </a:lvl4pPr>
            <a:lvl5pPr marL="0" marR="0" lvl="4" indent="0" algn="r" rtl="0">
              <a:spcBef>
                <a:spcPts val="0"/>
              </a:spcBef>
              <a:buNone/>
              <a:defRPr sz="600">
                <a:solidFill>
                  <a:srgbClr val="888888"/>
                </a:solidFill>
                <a:latin typeface="Libre Franklin"/>
                <a:ea typeface="Libre Franklin"/>
                <a:cs typeface="Libre Franklin"/>
                <a:sym typeface="Libre Franklin"/>
              </a:defRPr>
            </a:lvl5pPr>
            <a:lvl6pPr marL="0" marR="0" lvl="5" indent="0" algn="r" rtl="0">
              <a:spcBef>
                <a:spcPts val="0"/>
              </a:spcBef>
              <a:buNone/>
              <a:defRPr sz="600">
                <a:solidFill>
                  <a:srgbClr val="888888"/>
                </a:solidFill>
                <a:latin typeface="Libre Franklin"/>
                <a:ea typeface="Libre Franklin"/>
                <a:cs typeface="Libre Franklin"/>
                <a:sym typeface="Libre Franklin"/>
              </a:defRPr>
            </a:lvl6pPr>
            <a:lvl7pPr marL="0" marR="0" lvl="6" indent="0" algn="r" rtl="0">
              <a:spcBef>
                <a:spcPts val="0"/>
              </a:spcBef>
              <a:buNone/>
              <a:defRPr sz="600">
                <a:solidFill>
                  <a:srgbClr val="888888"/>
                </a:solidFill>
                <a:latin typeface="Libre Franklin"/>
                <a:ea typeface="Libre Franklin"/>
                <a:cs typeface="Libre Franklin"/>
                <a:sym typeface="Libre Franklin"/>
              </a:defRPr>
            </a:lvl7pPr>
            <a:lvl8pPr marL="0" marR="0" lvl="7" indent="0" algn="r" rtl="0">
              <a:spcBef>
                <a:spcPts val="0"/>
              </a:spcBef>
              <a:buNone/>
              <a:defRPr sz="600">
                <a:solidFill>
                  <a:srgbClr val="888888"/>
                </a:solidFill>
                <a:latin typeface="Libre Franklin"/>
                <a:ea typeface="Libre Franklin"/>
                <a:cs typeface="Libre Franklin"/>
                <a:sym typeface="Libre Franklin"/>
              </a:defRPr>
            </a:lvl8pPr>
            <a:lvl9pPr marL="0" marR="0" lvl="8" indent="0" algn="r" rtl="0">
              <a:spcBef>
                <a:spcPts val="0"/>
              </a:spcBef>
              <a:buNone/>
              <a:defRPr sz="600">
                <a:solidFill>
                  <a:srgbClr val="888888"/>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
        <p:nvSpPr>
          <p:cNvPr id="62" name="Google Shape;62;p15"/>
          <p:cNvSpPr>
            <a:spLocks noGrp="1"/>
          </p:cNvSpPr>
          <p:nvPr>
            <p:ph type="pic" idx="2"/>
          </p:nvPr>
        </p:nvSpPr>
        <p:spPr>
          <a:xfrm>
            <a:off x="4524818" y="1326315"/>
            <a:ext cx="4095900" cy="3116100"/>
          </a:xfrm>
          <a:prstGeom prst="rect">
            <a:avLst/>
          </a:prstGeom>
          <a:noFill/>
          <a:ln>
            <a:noFill/>
          </a:ln>
        </p:spPr>
      </p:sp>
      <p:sp>
        <p:nvSpPr>
          <p:cNvPr id="63" name="Google Shape;63;p15"/>
          <p:cNvSpPr txBox="1">
            <a:spLocks noGrp="1"/>
          </p:cNvSpPr>
          <p:nvPr>
            <p:ph type="body" idx="1"/>
          </p:nvPr>
        </p:nvSpPr>
        <p:spPr>
          <a:xfrm>
            <a:off x="523432" y="1679831"/>
            <a:ext cx="3162300" cy="2362200"/>
          </a:xfrm>
          <a:prstGeom prst="rect">
            <a:avLst/>
          </a:prstGeom>
          <a:noFill/>
          <a:ln>
            <a:noFill/>
          </a:ln>
        </p:spPr>
        <p:txBody>
          <a:bodyPr spcFirstLastPara="1" wrap="square" lIns="45725" tIns="22850" rIns="45725" bIns="22850" anchor="t" anchorCtr="0">
            <a:norm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12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1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1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1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1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1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1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1200"/>
              </a:spcBef>
              <a:spcAft>
                <a:spcPts val="120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64" name="Google Shape;64;p15"/>
          <p:cNvSpPr txBox="1">
            <a:spLocks noGrp="1"/>
          </p:cNvSpPr>
          <p:nvPr>
            <p:ph type="title"/>
          </p:nvPr>
        </p:nvSpPr>
        <p:spPr>
          <a:xfrm>
            <a:off x="495300" y="293687"/>
            <a:ext cx="8191500" cy="807900"/>
          </a:xfrm>
          <a:prstGeom prst="rect">
            <a:avLst/>
          </a:prstGeom>
          <a:noFill/>
          <a:ln>
            <a:noFill/>
          </a:ln>
        </p:spPr>
        <p:txBody>
          <a:bodyPr spcFirstLastPara="1" wrap="square" lIns="45725" tIns="22850" rIns="45725" bIns="22850" anchor="t" anchorCtr="0">
            <a:normAutofit/>
          </a:bodyPr>
          <a:lstStyle>
            <a:lvl1pPr marR="0" lvl="0" algn="l" rtl="0">
              <a:lnSpc>
                <a:spcPct val="150000"/>
              </a:lnSpc>
              <a:spcBef>
                <a:spcPts val="0"/>
              </a:spcBef>
              <a:spcAft>
                <a:spcPts val="0"/>
              </a:spcAft>
              <a:buClr>
                <a:schemeClr val="accent1"/>
              </a:buClr>
              <a:buSzPts val="3000"/>
              <a:buFont typeface="Montserrat ExtraBold"/>
              <a:buNone/>
              <a:defRPr sz="3000" b="1" i="0" u="none" strike="noStrike" cap="none">
                <a:solidFill>
                  <a:schemeClr val="accent1"/>
                </a:solidFill>
                <a:latin typeface="Montserrat ExtraBold"/>
                <a:ea typeface="Montserrat ExtraBold"/>
                <a:cs typeface="Montserrat ExtraBold"/>
                <a:sym typeface="Montserrat ExtraBold"/>
              </a:defRPr>
            </a:lvl1pPr>
            <a:lvl2pPr lvl="1" rtl="0">
              <a:spcBef>
                <a:spcPts val="0"/>
              </a:spcBef>
              <a:spcAft>
                <a:spcPts val="0"/>
              </a:spcAft>
              <a:buSzPts val="2800"/>
              <a:buNone/>
              <a:defRPr sz="900"/>
            </a:lvl2pPr>
            <a:lvl3pPr lvl="2" rtl="0">
              <a:spcBef>
                <a:spcPts val="0"/>
              </a:spcBef>
              <a:spcAft>
                <a:spcPts val="0"/>
              </a:spcAft>
              <a:buSzPts val="2800"/>
              <a:buNone/>
              <a:defRPr sz="900"/>
            </a:lvl3pPr>
            <a:lvl4pPr lvl="3" rtl="0">
              <a:spcBef>
                <a:spcPts val="0"/>
              </a:spcBef>
              <a:spcAft>
                <a:spcPts val="0"/>
              </a:spcAft>
              <a:buSzPts val="2800"/>
              <a:buNone/>
              <a:defRPr sz="900"/>
            </a:lvl4pPr>
            <a:lvl5pPr lvl="4" rtl="0">
              <a:spcBef>
                <a:spcPts val="0"/>
              </a:spcBef>
              <a:spcAft>
                <a:spcPts val="0"/>
              </a:spcAft>
              <a:buSzPts val="2800"/>
              <a:buNone/>
              <a:defRPr sz="900"/>
            </a:lvl5pPr>
            <a:lvl6pPr lvl="5" rtl="0">
              <a:spcBef>
                <a:spcPts val="0"/>
              </a:spcBef>
              <a:spcAft>
                <a:spcPts val="0"/>
              </a:spcAft>
              <a:buSzPts val="2800"/>
              <a:buNone/>
              <a:defRPr sz="900"/>
            </a:lvl6pPr>
            <a:lvl7pPr lvl="6" rtl="0">
              <a:spcBef>
                <a:spcPts val="0"/>
              </a:spcBef>
              <a:spcAft>
                <a:spcPts val="0"/>
              </a:spcAft>
              <a:buSzPts val="2800"/>
              <a:buNone/>
              <a:defRPr sz="900"/>
            </a:lvl7pPr>
            <a:lvl8pPr lvl="7" rtl="0">
              <a:spcBef>
                <a:spcPts val="0"/>
              </a:spcBef>
              <a:spcAft>
                <a:spcPts val="0"/>
              </a:spcAft>
              <a:buSzPts val="2800"/>
              <a:buNone/>
              <a:defRPr sz="900"/>
            </a:lvl8pPr>
            <a:lvl9pPr lvl="8" rtl="0">
              <a:spcBef>
                <a:spcPts val="0"/>
              </a:spcBef>
              <a:spcAft>
                <a:spcPts val="0"/>
              </a:spcAft>
              <a:buSzPts val="2800"/>
              <a:buNone/>
              <a:defRPr sz="9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with imagery">
  <p:cSld name="blank with imagery">
    <p:spTree>
      <p:nvGrpSpPr>
        <p:cNvPr id="1" name="Shape 65"/>
        <p:cNvGrpSpPr/>
        <p:nvPr/>
      </p:nvGrpSpPr>
      <p:grpSpPr>
        <a:xfrm>
          <a:off x="0" y="0"/>
          <a:ext cx="0" cy="0"/>
          <a:chOff x="0" y="0"/>
          <a:chExt cx="0" cy="0"/>
        </a:xfrm>
      </p:grpSpPr>
      <p:sp>
        <p:nvSpPr>
          <p:cNvPr id="66" name="Google Shape;66;p16"/>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t" anchorCtr="0">
            <a:normAutofit lnSpcReduction="10000"/>
          </a:bodyPr>
          <a:lstStyle>
            <a:lvl1pPr marL="0" marR="0" lvl="0" indent="0" algn="l" rtl="0">
              <a:spcBef>
                <a:spcPts val="0"/>
              </a:spcBef>
              <a:buNone/>
              <a:defRPr sz="900">
                <a:solidFill>
                  <a:schemeClr val="dk1"/>
                </a:solidFill>
                <a:latin typeface="Libre Franklin"/>
                <a:ea typeface="Libre Franklin"/>
                <a:cs typeface="Libre Franklin"/>
                <a:sym typeface="Libre Franklin"/>
              </a:defRPr>
            </a:lvl1pPr>
            <a:lvl2pPr marL="0" marR="0" lvl="1" indent="0" algn="l" rtl="0">
              <a:spcBef>
                <a:spcPts val="0"/>
              </a:spcBef>
              <a:buNone/>
              <a:defRPr sz="900">
                <a:solidFill>
                  <a:schemeClr val="dk1"/>
                </a:solidFill>
                <a:latin typeface="Libre Franklin"/>
                <a:ea typeface="Libre Franklin"/>
                <a:cs typeface="Libre Franklin"/>
                <a:sym typeface="Libre Franklin"/>
              </a:defRPr>
            </a:lvl2pPr>
            <a:lvl3pPr marL="0" marR="0" lvl="2" indent="0" algn="l" rtl="0">
              <a:spcBef>
                <a:spcPts val="0"/>
              </a:spcBef>
              <a:buNone/>
              <a:defRPr sz="900">
                <a:solidFill>
                  <a:schemeClr val="dk1"/>
                </a:solidFill>
                <a:latin typeface="Libre Franklin"/>
                <a:ea typeface="Libre Franklin"/>
                <a:cs typeface="Libre Franklin"/>
                <a:sym typeface="Libre Franklin"/>
              </a:defRPr>
            </a:lvl3pPr>
            <a:lvl4pPr marL="0" marR="0" lvl="3" indent="0" algn="l" rtl="0">
              <a:spcBef>
                <a:spcPts val="0"/>
              </a:spcBef>
              <a:buNone/>
              <a:defRPr sz="900">
                <a:solidFill>
                  <a:schemeClr val="dk1"/>
                </a:solidFill>
                <a:latin typeface="Libre Franklin"/>
                <a:ea typeface="Libre Franklin"/>
                <a:cs typeface="Libre Franklin"/>
                <a:sym typeface="Libre Franklin"/>
              </a:defRPr>
            </a:lvl4pPr>
            <a:lvl5pPr marL="0" marR="0" lvl="4" indent="0" algn="l" rtl="0">
              <a:spcBef>
                <a:spcPts val="0"/>
              </a:spcBef>
              <a:buNone/>
              <a:defRPr sz="900">
                <a:solidFill>
                  <a:schemeClr val="dk1"/>
                </a:solidFill>
                <a:latin typeface="Libre Franklin"/>
                <a:ea typeface="Libre Franklin"/>
                <a:cs typeface="Libre Franklin"/>
                <a:sym typeface="Libre Franklin"/>
              </a:defRPr>
            </a:lvl5pPr>
            <a:lvl6pPr marL="0" marR="0" lvl="5" indent="0" algn="l" rtl="0">
              <a:spcBef>
                <a:spcPts val="0"/>
              </a:spcBef>
              <a:buNone/>
              <a:defRPr sz="900">
                <a:solidFill>
                  <a:schemeClr val="dk1"/>
                </a:solidFill>
                <a:latin typeface="Libre Franklin"/>
                <a:ea typeface="Libre Franklin"/>
                <a:cs typeface="Libre Franklin"/>
                <a:sym typeface="Libre Franklin"/>
              </a:defRPr>
            </a:lvl6pPr>
            <a:lvl7pPr marL="0" marR="0" lvl="6" indent="0" algn="l" rtl="0">
              <a:spcBef>
                <a:spcPts val="0"/>
              </a:spcBef>
              <a:buNone/>
              <a:defRPr sz="900">
                <a:solidFill>
                  <a:schemeClr val="dk1"/>
                </a:solidFill>
                <a:latin typeface="Libre Franklin"/>
                <a:ea typeface="Libre Franklin"/>
                <a:cs typeface="Libre Franklin"/>
                <a:sym typeface="Libre Franklin"/>
              </a:defRPr>
            </a:lvl7pPr>
            <a:lvl8pPr marL="0" marR="0" lvl="7" indent="0" algn="l" rtl="0">
              <a:spcBef>
                <a:spcPts val="0"/>
              </a:spcBef>
              <a:buNone/>
              <a:defRPr sz="900">
                <a:solidFill>
                  <a:schemeClr val="dk1"/>
                </a:solidFill>
                <a:latin typeface="Libre Franklin"/>
                <a:ea typeface="Libre Franklin"/>
                <a:cs typeface="Libre Franklin"/>
                <a:sym typeface="Libre Franklin"/>
              </a:defRPr>
            </a:lvl8pPr>
            <a:lvl9pPr marL="0" marR="0" lvl="8" indent="0" algn="l" rtl="0">
              <a:spcBef>
                <a:spcPts val="0"/>
              </a:spcBef>
              <a:buNone/>
              <a:defRPr sz="900">
                <a:solidFill>
                  <a:schemeClr val="dk1"/>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pic>
        <p:nvPicPr>
          <p:cNvPr id="67" name="Google Shape;67;p16" descr="A planet in space&#10;&#10;Description automatically generated with low confidence"/>
          <p:cNvPicPr preferRelativeResize="0"/>
          <p:nvPr/>
        </p:nvPicPr>
        <p:blipFill rotWithShape="1">
          <a:blip r:embed="rId2">
            <a:alphaModFix amt="20000"/>
          </a:blip>
          <a:srcRect/>
          <a:stretch/>
        </p:blipFill>
        <p:spPr>
          <a:xfrm>
            <a:off x="5372100" y="-229081"/>
            <a:ext cx="5601665" cy="560166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4"/>
        <p:cNvGrpSpPr/>
        <p:nvPr/>
      </p:nvGrpSpPr>
      <p:grpSpPr>
        <a:xfrm>
          <a:off x="0" y="0"/>
          <a:ext cx="0" cy="0"/>
          <a:chOff x="0" y="0"/>
          <a:chExt cx="0" cy="0"/>
        </a:xfrm>
      </p:grpSpPr>
      <p:sp>
        <p:nvSpPr>
          <p:cNvPr id="75" name="Google Shape;75;p18"/>
          <p:cNvSpPr txBox="1">
            <a:spLocks noGrp="1"/>
          </p:cNvSpPr>
          <p:nvPr>
            <p:ph type="title"/>
          </p:nvPr>
        </p:nvSpPr>
        <p:spPr>
          <a:xfrm>
            <a:off x="514351" y="457200"/>
            <a:ext cx="7598400" cy="1092300"/>
          </a:xfrm>
          <a:prstGeom prst="rect">
            <a:avLst/>
          </a:prstGeom>
          <a:noFill/>
          <a:ln>
            <a:noFill/>
          </a:ln>
        </p:spPr>
        <p:txBody>
          <a:bodyPr spcFirstLastPara="1" wrap="square" lIns="68575" tIns="34275" rIns="68575" bIns="34275" anchor="ctr" anchorCtr="0">
            <a:normAutofit/>
          </a:bodyPr>
          <a:lstStyle>
            <a:lvl1pPr lvl="0" algn="l" rtl="0">
              <a:lnSpc>
                <a:spcPct val="100000"/>
              </a:lnSpc>
              <a:spcBef>
                <a:spcPts val="0"/>
              </a:spcBef>
              <a:spcAft>
                <a:spcPts val="0"/>
              </a:spcAft>
              <a:buClr>
                <a:schemeClr val="lt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6" name="Google Shape;76;p18"/>
          <p:cNvSpPr txBox="1">
            <a:spLocks noGrp="1"/>
          </p:cNvSpPr>
          <p:nvPr>
            <p:ph type="body" idx="1"/>
          </p:nvPr>
        </p:nvSpPr>
        <p:spPr>
          <a:xfrm>
            <a:off x="514351" y="1606550"/>
            <a:ext cx="7598400" cy="2736900"/>
          </a:xfrm>
          <a:prstGeom prst="rect">
            <a:avLst/>
          </a:prstGeom>
          <a:noFill/>
          <a:ln>
            <a:noFill/>
          </a:ln>
        </p:spPr>
        <p:txBody>
          <a:bodyPr spcFirstLastPara="1" wrap="square" lIns="68575" tIns="34275" rIns="68575" bIns="34275" anchor="ctr" anchorCtr="0">
            <a:normAutofit/>
          </a:bodyPr>
          <a:lstStyle>
            <a:lvl1pPr marL="457200" lvl="0" indent="-317500" algn="l" rtl="0">
              <a:lnSpc>
                <a:spcPct val="100000"/>
              </a:lnSpc>
              <a:spcBef>
                <a:spcPts val="0"/>
              </a:spcBef>
              <a:spcAft>
                <a:spcPts val="0"/>
              </a:spcAft>
              <a:buSzPts val="1400"/>
              <a:buChar char="•"/>
              <a:defRPr/>
            </a:lvl1pPr>
            <a:lvl2pPr marL="914400" lvl="1" indent="-317500" algn="l" rtl="0">
              <a:lnSpc>
                <a:spcPct val="100000"/>
              </a:lnSpc>
              <a:spcBef>
                <a:spcPts val="800"/>
              </a:spcBef>
              <a:spcAft>
                <a:spcPts val="0"/>
              </a:spcAft>
              <a:buSzPts val="1400"/>
              <a:buChar char="•"/>
              <a:defRPr/>
            </a:lvl2pPr>
            <a:lvl3pPr marL="1371600" lvl="2" indent="-317500" algn="l" rtl="0">
              <a:lnSpc>
                <a:spcPct val="100000"/>
              </a:lnSpc>
              <a:spcBef>
                <a:spcPts val="800"/>
              </a:spcBef>
              <a:spcAft>
                <a:spcPts val="0"/>
              </a:spcAft>
              <a:buSzPts val="1400"/>
              <a:buChar char="•"/>
              <a:defRPr/>
            </a:lvl3pPr>
            <a:lvl4pPr marL="1828800" lvl="3" indent="-317500" algn="l" rtl="0">
              <a:lnSpc>
                <a:spcPct val="100000"/>
              </a:lnSpc>
              <a:spcBef>
                <a:spcPts val="800"/>
              </a:spcBef>
              <a:spcAft>
                <a:spcPts val="0"/>
              </a:spcAft>
              <a:buSzPts val="1400"/>
              <a:buChar char="•"/>
              <a:defRPr/>
            </a:lvl4pPr>
            <a:lvl5pPr marL="2286000" lvl="4" indent="-317500" algn="l" rtl="0">
              <a:lnSpc>
                <a:spcPct val="100000"/>
              </a:lnSpc>
              <a:spcBef>
                <a:spcPts val="800"/>
              </a:spcBef>
              <a:spcAft>
                <a:spcPts val="0"/>
              </a:spcAft>
              <a:buSzPts val="1400"/>
              <a:buChar char="•"/>
              <a:defRPr/>
            </a:lvl5pPr>
            <a:lvl6pPr marL="2743200" lvl="5" indent="-317500" algn="l" rtl="0">
              <a:lnSpc>
                <a:spcPct val="100000"/>
              </a:lnSpc>
              <a:spcBef>
                <a:spcPts val="800"/>
              </a:spcBef>
              <a:spcAft>
                <a:spcPts val="0"/>
              </a:spcAft>
              <a:buSzPts val="1400"/>
              <a:buChar char="•"/>
              <a:defRPr/>
            </a:lvl6pPr>
            <a:lvl7pPr marL="3200400" lvl="6" indent="-317500" algn="l" rtl="0">
              <a:lnSpc>
                <a:spcPct val="100000"/>
              </a:lnSpc>
              <a:spcBef>
                <a:spcPts val="800"/>
              </a:spcBef>
              <a:spcAft>
                <a:spcPts val="0"/>
              </a:spcAft>
              <a:buSzPts val="1400"/>
              <a:buChar char="•"/>
              <a:defRPr/>
            </a:lvl7pPr>
            <a:lvl8pPr marL="3657600" lvl="7" indent="-317500" algn="l" rtl="0">
              <a:lnSpc>
                <a:spcPct val="100000"/>
              </a:lnSpc>
              <a:spcBef>
                <a:spcPts val="800"/>
              </a:spcBef>
              <a:spcAft>
                <a:spcPts val="0"/>
              </a:spcAft>
              <a:buSzPts val="1400"/>
              <a:buChar char="•"/>
              <a:defRPr/>
            </a:lvl8pPr>
            <a:lvl9pPr marL="4114800" lvl="8" indent="-317500" algn="l" rtl="0">
              <a:lnSpc>
                <a:spcPct val="100000"/>
              </a:lnSpc>
              <a:spcBef>
                <a:spcPts val="800"/>
              </a:spcBef>
              <a:spcAft>
                <a:spcPts val="800"/>
              </a:spcAft>
              <a:buSzPts val="1400"/>
              <a:buChar char="•"/>
              <a:defRPr/>
            </a:lvl9pPr>
          </a:lstStyle>
          <a:p>
            <a:endParaRPr/>
          </a:p>
        </p:txBody>
      </p:sp>
      <p:sp>
        <p:nvSpPr>
          <p:cNvPr id="77" name="Google Shape;77;p18"/>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8" name="Google Shape;78;p18"/>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9" name="Google Shape;79;p18"/>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9"/>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2" name="Google Shape;82;p19"/>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3" name="Google Shape;83;p19"/>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84"/>
        <p:cNvGrpSpPr/>
        <p:nvPr/>
      </p:nvGrpSpPr>
      <p:grpSpPr>
        <a:xfrm>
          <a:off x="0" y="0"/>
          <a:ext cx="0" cy="0"/>
          <a:chOff x="0" y="0"/>
          <a:chExt cx="0" cy="0"/>
        </a:xfrm>
      </p:grpSpPr>
      <p:sp>
        <p:nvSpPr>
          <p:cNvPr id="85" name="Google Shape;85;p20"/>
          <p:cNvSpPr txBox="1"/>
          <p:nvPr/>
        </p:nvSpPr>
        <p:spPr>
          <a:xfrm>
            <a:off x="7678400" y="2057400"/>
            <a:ext cx="457200" cy="4386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chemeClr val="lt1"/>
              </a:buClr>
              <a:buSzPts val="6000"/>
              <a:buFont typeface="Calibri"/>
              <a:buNone/>
            </a:pPr>
            <a:r>
              <a:rPr lang="en" sz="6000" b="0" i="0" u="none" strike="noStrike" cap="none">
                <a:solidFill>
                  <a:schemeClr val="lt1"/>
                </a:solidFill>
                <a:latin typeface="Calibri"/>
                <a:ea typeface="Calibri"/>
                <a:cs typeface="Calibri"/>
                <a:sym typeface="Calibri"/>
              </a:rPr>
              <a:t>”</a:t>
            </a:r>
            <a:endParaRPr sz="1100" b="0" i="0" u="none" strike="noStrike" cap="none">
              <a:solidFill>
                <a:srgbClr val="000000"/>
              </a:solidFill>
              <a:latin typeface="Arial"/>
              <a:ea typeface="Arial"/>
              <a:cs typeface="Arial"/>
              <a:sym typeface="Arial"/>
            </a:endParaRPr>
          </a:p>
        </p:txBody>
      </p:sp>
      <p:sp>
        <p:nvSpPr>
          <p:cNvPr id="86" name="Google Shape;86;p20"/>
          <p:cNvSpPr txBox="1"/>
          <p:nvPr/>
        </p:nvSpPr>
        <p:spPr>
          <a:xfrm>
            <a:off x="366206" y="617503"/>
            <a:ext cx="457200" cy="4386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chemeClr val="lt1"/>
              </a:buClr>
              <a:buSzPts val="6000"/>
              <a:buFont typeface="Calibri"/>
              <a:buNone/>
            </a:pPr>
            <a:r>
              <a:rPr lang="en" sz="6000" b="0" i="0" u="none" strike="noStrike" cap="none">
                <a:solidFill>
                  <a:schemeClr val="lt1"/>
                </a:solidFill>
                <a:latin typeface="Calibri"/>
                <a:ea typeface="Calibri"/>
                <a:cs typeface="Calibri"/>
                <a:sym typeface="Calibri"/>
              </a:rPr>
              <a:t>“</a:t>
            </a:r>
            <a:endParaRPr sz="1100" b="0" i="0" u="none" strike="noStrike" cap="none">
              <a:solidFill>
                <a:srgbClr val="000000"/>
              </a:solidFill>
              <a:latin typeface="Arial"/>
              <a:ea typeface="Arial"/>
              <a:cs typeface="Arial"/>
              <a:sym typeface="Arial"/>
            </a:endParaRPr>
          </a:p>
        </p:txBody>
      </p:sp>
      <p:sp>
        <p:nvSpPr>
          <p:cNvPr id="87" name="Google Shape;87;p20"/>
          <p:cNvSpPr txBox="1">
            <a:spLocks noGrp="1"/>
          </p:cNvSpPr>
          <p:nvPr>
            <p:ph type="title"/>
          </p:nvPr>
        </p:nvSpPr>
        <p:spPr>
          <a:xfrm>
            <a:off x="744200" y="457201"/>
            <a:ext cx="7162800" cy="2057400"/>
          </a:xfrm>
          <a:prstGeom prst="rect">
            <a:avLst/>
          </a:prstGeom>
          <a:noFill/>
          <a:ln>
            <a:noFill/>
          </a:ln>
        </p:spPr>
        <p:txBody>
          <a:bodyPr spcFirstLastPara="1" wrap="square" lIns="68575" tIns="34275" rIns="68575" bIns="34275" anchor="ctr" anchorCtr="0">
            <a:normAutofit/>
          </a:bodyPr>
          <a:lstStyle>
            <a:lvl1pPr lvl="0" algn="l" rtl="0">
              <a:lnSpc>
                <a:spcPct val="100000"/>
              </a:lnSpc>
              <a:spcBef>
                <a:spcPts val="0"/>
              </a:spcBef>
              <a:spcAft>
                <a:spcPts val="0"/>
              </a:spcAft>
              <a:buClr>
                <a:schemeClr val="lt1"/>
              </a:buClr>
              <a:buSzPts val="2400"/>
              <a:buFont typeface="Calibri"/>
              <a:buNone/>
              <a:defRPr sz="2400" b="0" cap="none">
                <a:solidFill>
                  <a:schemeClr val="lt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8" name="Google Shape;88;p20"/>
          <p:cNvSpPr txBox="1">
            <a:spLocks noGrp="1"/>
          </p:cNvSpPr>
          <p:nvPr>
            <p:ph type="body" idx="1"/>
          </p:nvPr>
        </p:nvSpPr>
        <p:spPr>
          <a:xfrm>
            <a:off x="823406" y="2514600"/>
            <a:ext cx="7004400" cy="285900"/>
          </a:xfrm>
          <a:prstGeom prst="rect">
            <a:avLst/>
          </a:prstGeom>
          <a:noFill/>
          <a:ln>
            <a:noFill/>
          </a:ln>
        </p:spPr>
        <p:txBody>
          <a:bodyPr spcFirstLastPara="1" wrap="square" lIns="68575" tIns="34275" rIns="68575" bIns="34275" anchor="ctr" anchorCtr="0">
            <a:normAutofit/>
          </a:bodyPr>
          <a:lstStyle>
            <a:lvl1pPr marL="457200" lvl="0" indent="-228600" algn="l" rtl="0">
              <a:lnSpc>
                <a:spcPct val="100000"/>
              </a:lnSpc>
              <a:spcBef>
                <a:spcPts val="0"/>
              </a:spcBef>
              <a:spcAft>
                <a:spcPts val="0"/>
              </a:spcAft>
              <a:buSzPts val="1400"/>
              <a:buFont typeface="Calibri"/>
              <a:buNone/>
              <a:defRPr/>
            </a:lvl1pPr>
            <a:lvl2pPr marL="914400" lvl="1" indent="-228600" algn="l" rtl="0">
              <a:lnSpc>
                <a:spcPct val="100000"/>
              </a:lnSpc>
              <a:spcBef>
                <a:spcPts val="800"/>
              </a:spcBef>
              <a:spcAft>
                <a:spcPts val="0"/>
              </a:spcAft>
              <a:buSzPts val="1200"/>
              <a:buFont typeface="Calibri"/>
              <a:buNone/>
              <a:defRPr/>
            </a:lvl2pPr>
            <a:lvl3pPr marL="1371600" lvl="2" indent="-228600" algn="l" rtl="0">
              <a:lnSpc>
                <a:spcPct val="100000"/>
              </a:lnSpc>
              <a:spcBef>
                <a:spcPts val="800"/>
              </a:spcBef>
              <a:spcAft>
                <a:spcPts val="0"/>
              </a:spcAft>
              <a:buSzPts val="1100"/>
              <a:buFont typeface="Calibri"/>
              <a:buNone/>
              <a:defRPr/>
            </a:lvl3pPr>
            <a:lvl4pPr marL="1828800" lvl="3" indent="-228600" algn="l" rtl="0">
              <a:lnSpc>
                <a:spcPct val="100000"/>
              </a:lnSpc>
              <a:spcBef>
                <a:spcPts val="800"/>
              </a:spcBef>
              <a:spcAft>
                <a:spcPts val="0"/>
              </a:spcAft>
              <a:buSzPts val="900"/>
              <a:buFont typeface="Calibri"/>
              <a:buNone/>
              <a:defRPr/>
            </a:lvl4pPr>
            <a:lvl5pPr marL="2286000" lvl="4" indent="-228600" algn="l" rtl="0">
              <a:lnSpc>
                <a:spcPct val="100000"/>
              </a:lnSpc>
              <a:spcBef>
                <a:spcPts val="800"/>
              </a:spcBef>
              <a:spcAft>
                <a:spcPts val="0"/>
              </a:spcAft>
              <a:buSzPts val="900"/>
              <a:buFont typeface="Calibri"/>
              <a:buNone/>
              <a:defRPr/>
            </a:lvl5pPr>
            <a:lvl6pPr marL="2743200" lvl="5" indent="-317500" algn="l" rtl="0">
              <a:lnSpc>
                <a:spcPct val="100000"/>
              </a:lnSpc>
              <a:spcBef>
                <a:spcPts val="800"/>
              </a:spcBef>
              <a:spcAft>
                <a:spcPts val="0"/>
              </a:spcAft>
              <a:buSzPts val="1400"/>
              <a:buChar char="•"/>
              <a:defRPr/>
            </a:lvl6pPr>
            <a:lvl7pPr marL="3200400" lvl="6" indent="-317500" algn="l" rtl="0">
              <a:lnSpc>
                <a:spcPct val="100000"/>
              </a:lnSpc>
              <a:spcBef>
                <a:spcPts val="800"/>
              </a:spcBef>
              <a:spcAft>
                <a:spcPts val="0"/>
              </a:spcAft>
              <a:buSzPts val="1400"/>
              <a:buChar char="•"/>
              <a:defRPr/>
            </a:lvl7pPr>
            <a:lvl8pPr marL="3657600" lvl="7" indent="-317500" algn="l" rtl="0">
              <a:lnSpc>
                <a:spcPct val="100000"/>
              </a:lnSpc>
              <a:spcBef>
                <a:spcPts val="800"/>
              </a:spcBef>
              <a:spcAft>
                <a:spcPts val="0"/>
              </a:spcAft>
              <a:buSzPts val="1400"/>
              <a:buChar char="•"/>
              <a:defRPr/>
            </a:lvl8pPr>
            <a:lvl9pPr marL="4114800" lvl="8" indent="-317500" algn="l" rtl="0">
              <a:lnSpc>
                <a:spcPct val="100000"/>
              </a:lnSpc>
              <a:spcBef>
                <a:spcPts val="800"/>
              </a:spcBef>
              <a:spcAft>
                <a:spcPts val="800"/>
              </a:spcAft>
              <a:buSzPts val="1400"/>
              <a:buChar char="•"/>
              <a:defRPr/>
            </a:lvl9pPr>
          </a:lstStyle>
          <a:p>
            <a:endParaRPr/>
          </a:p>
        </p:txBody>
      </p:sp>
      <p:sp>
        <p:nvSpPr>
          <p:cNvPr id="89" name="Google Shape;89;p20"/>
          <p:cNvSpPr txBox="1">
            <a:spLocks noGrp="1"/>
          </p:cNvSpPr>
          <p:nvPr>
            <p:ph type="body" idx="2"/>
          </p:nvPr>
        </p:nvSpPr>
        <p:spPr>
          <a:xfrm>
            <a:off x="515599" y="3257550"/>
            <a:ext cx="7614300" cy="1086000"/>
          </a:xfrm>
          <a:prstGeom prst="rect">
            <a:avLst/>
          </a:prstGeom>
          <a:noFill/>
          <a:ln>
            <a:noFill/>
          </a:ln>
        </p:spPr>
        <p:txBody>
          <a:bodyPr spcFirstLastPara="1" wrap="square" lIns="68575" tIns="34275" rIns="68575" bIns="34275" anchor="ctr" anchorCtr="0">
            <a:normAutofit/>
          </a:bodyPr>
          <a:lstStyle>
            <a:lvl1pPr marL="457200" lvl="0" indent="-228600" algn="l" rtl="0">
              <a:lnSpc>
                <a:spcPct val="100000"/>
              </a:lnSpc>
              <a:spcBef>
                <a:spcPts val="0"/>
              </a:spcBef>
              <a:spcAft>
                <a:spcPts val="0"/>
              </a:spcAft>
              <a:buSzPts val="1500"/>
              <a:buNone/>
              <a:defRPr sz="1500">
                <a:solidFill>
                  <a:schemeClr val="lt1"/>
                </a:solidFill>
              </a:defRPr>
            </a:lvl1pPr>
            <a:lvl2pPr marL="914400" lvl="1" indent="-228600" algn="l" rtl="0">
              <a:lnSpc>
                <a:spcPct val="100000"/>
              </a:lnSpc>
              <a:spcBef>
                <a:spcPts val="800"/>
              </a:spcBef>
              <a:spcAft>
                <a:spcPts val="0"/>
              </a:spcAft>
              <a:buSzPts val="1400"/>
              <a:buNone/>
              <a:defRPr sz="1400">
                <a:solidFill>
                  <a:schemeClr val="lt1"/>
                </a:solidFill>
              </a:defRPr>
            </a:lvl2pPr>
            <a:lvl3pPr marL="1371600" lvl="2" indent="-228600" algn="l" rtl="0">
              <a:lnSpc>
                <a:spcPct val="100000"/>
              </a:lnSpc>
              <a:spcBef>
                <a:spcPts val="800"/>
              </a:spcBef>
              <a:spcAft>
                <a:spcPts val="0"/>
              </a:spcAft>
              <a:buSzPts val="1200"/>
              <a:buNone/>
              <a:defRPr sz="1200">
                <a:solidFill>
                  <a:schemeClr val="lt1"/>
                </a:solidFill>
              </a:defRPr>
            </a:lvl3pPr>
            <a:lvl4pPr marL="1828800" lvl="3" indent="-228600" algn="l" rtl="0">
              <a:lnSpc>
                <a:spcPct val="100000"/>
              </a:lnSpc>
              <a:spcBef>
                <a:spcPts val="800"/>
              </a:spcBef>
              <a:spcAft>
                <a:spcPts val="0"/>
              </a:spcAft>
              <a:buSzPts val="1100"/>
              <a:buNone/>
              <a:defRPr sz="1100">
                <a:solidFill>
                  <a:schemeClr val="lt1"/>
                </a:solidFill>
              </a:defRPr>
            </a:lvl4pPr>
            <a:lvl5pPr marL="2286000" lvl="4" indent="-228600" algn="l" rtl="0">
              <a:lnSpc>
                <a:spcPct val="100000"/>
              </a:lnSpc>
              <a:spcBef>
                <a:spcPts val="800"/>
              </a:spcBef>
              <a:spcAft>
                <a:spcPts val="0"/>
              </a:spcAft>
              <a:buSzPts val="1100"/>
              <a:buNone/>
              <a:defRPr sz="1100">
                <a:solidFill>
                  <a:schemeClr val="lt1"/>
                </a:solidFill>
              </a:defRPr>
            </a:lvl5pPr>
            <a:lvl6pPr marL="2743200" lvl="5" indent="-228600" algn="l" rtl="0">
              <a:lnSpc>
                <a:spcPct val="100000"/>
              </a:lnSpc>
              <a:spcBef>
                <a:spcPts val="800"/>
              </a:spcBef>
              <a:spcAft>
                <a:spcPts val="0"/>
              </a:spcAft>
              <a:buSzPts val="1100"/>
              <a:buNone/>
              <a:defRPr sz="1100">
                <a:solidFill>
                  <a:schemeClr val="lt1"/>
                </a:solidFill>
              </a:defRPr>
            </a:lvl6pPr>
            <a:lvl7pPr marL="3200400" lvl="6" indent="-228600" algn="l" rtl="0">
              <a:lnSpc>
                <a:spcPct val="100000"/>
              </a:lnSpc>
              <a:spcBef>
                <a:spcPts val="800"/>
              </a:spcBef>
              <a:spcAft>
                <a:spcPts val="0"/>
              </a:spcAft>
              <a:buSzPts val="1100"/>
              <a:buNone/>
              <a:defRPr sz="1100">
                <a:solidFill>
                  <a:schemeClr val="lt1"/>
                </a:solidFill>
              </a:defRPr>
            </a:lvl7pPr>
            <a:lvl8pPr marL="3657600" lvl="7" indent="-228600" algn="l" rtl="0">
              <a:lnSpc>
                <a:spcPct val="100000"/>
              </a:lnSpc>
              <a:spcBef>
                <a:spcPts val="800"/>
              </a:spcBef>
              <a:spcAft>
                <a:spcPts val="0"/>
              </a:spcAft>
              <a:buSzPts val="1100"/>
              <a:buNone/>
              <a:defRPr sz="1100">
                <a:solidFill>
                  <a:schemeClr val="lt1"/>
                </a:solidFill>
              </a:defRPr>
            </a:lvl8pPr>
            <a:lvl9pPr marL="4114800" lvl="8" indent="-228600" algn="l" rtl="0">
              <a:lnSpc>
                <a:spcPct val="100000"/>
              </a:lnSpc>
              <a:spcBef>
                <a:spcPts val="800"/>
              </a:spcBef>
              <a:spcAft>
                <a:spcPts val="800"/>
              </a:spcAft>
              <a:buSzPts val="1100"/>
              <a:buNone/>
              <a:defRPr sz="1100">
                <a:solidFill>
                  <a:schemeClr val="lt1"/>
                </a:solidFill>
              </a:defRPr>
            </a:lvl9pPr>
          </a:lstStyle>
          <a:p>
            <a:endParaRPr/>
          </a:p>
        </p:txBody>
      </p:sp>
      <p:sp>
        <p:nvSpPr>
          <p:cNvPr id="90" name="Google Shape;90;p20"/>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1" name="Google Shape;91;p20"/>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2" name="Google Shape;92;p20"/>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3"/>
        <p:cNvGrpSpPr/>
        <p:nvPr/>
      </p:nvGrpSpPr>
      <p:grpSpPr>
        <a:xfrm>
          <a:off x="0" y="0"/>
          <a:ext cx="0" cy="0"/>
          <a:chOff x="0" y="0"/>
          <a:chExt cx="0" cy="0"/>
        </a:xfrm>
      </p:grpSpPr>
      <p:sp>
        <p:nvSpPr>
          <p:cNvPr id="94" name="Google Shape;94;p21"/>
          <p:cNvSpPr txBox="1">
            <a:spLocks noGrp="1"/>
          </p:cNvSpPr>
          <p:nvPr>
            <p:ph type="title"/>
          </p:nvPr>
        </p:nvSpPr>
        <p:spPr>
          <a:xfrm>
            <a:off x="514351" y="457200"/>
            <a:ext cx="7598400" cy="1092300"/>
          </a:xfrm>
          <a:prstGeom prst="rect">
            <a:avLst/>
          </a:prstGeom>
          <a:noFill/>
          <a:ln>
            <a:noFill/>
          </a:ln>
        </p:spPr>
        <p:txBody>
          <a:bodyPr spcFirstLastPara="1" wrap="square" lIns="68575" tIns="34275" rIns="68575" bIns="34275" anchor="ctr" anchorCtr="0">
            <a:normAutofit/>
          </a:bodyPr>
          <a:lstStyle>
            <a:lvl1pPr lvl="0" algn="l" rtl="0">
              <a:lnSpc>
                <a:spcPct val="100000"/>
              </a:lnSpc>
              <a:spcBef>
                <a:spcPts val="0"/>
              </a:spcBef>
              <a:spcAft>
                <a:spcPts val="0"/>
              </a:spcAft>
              <a:buClr>
                <a:schemeClr val="lt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5" name="Google Shape;95;p21"/>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6" name="Google Shape;96;p21"/>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7" name="Google Shape;97;p21"/>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98"/>
        <p:cNvGrpSpPr/>
        <p:nvPr/>
      </p:nvGrpSpPr>
      <p:grpSpPr>
        <a:xfrm>
          <a:off x="0" y="0"/>
          <a:ext cx="0" cy="0"/>
          <a:chOff x="0" y="0"/>
          <a:chExt cx="0" cy="0"/>
        </a:xfrm>
      </p:grpSpPr>
      <p:sp>
        <p:nvSpPr>
          <p:cNvPr id="99" name="Google Shape;99;p22"/>
          <p:cNvSpPr txBox="1">
            <a:spLocks noGrp="1"/>
          </p:cNvSpPr>
          <p:nvPr>
            <p:ph type="ctrTitle"/>
          </p:nvPr>
        </p:nvSpPr>
        <p:spPr>
          <a:xfrm>
            <a:off x="2971799" y="1473200"/>
            <a:ext cx="5398200" cy="1816200"/>
          </a:xfrm>
          <a:prstGeom prst="rect">
            <a:avLst/>
          </a:prstGeom>
          <a:noFill/>
          <a:ln>
            <a:noFill/>
          </a:ln>
        </p:spPr>
        <p:txBody>
          <a:bodyPr spcFirstLastPara="1" wrap="square" lIns="68575" tIns="34275" rIns="68575" bIns="34275" anchor="b" anchorCtr="0">
            <a:normAutofit/>
          </a:bodyPr>
          <a:lstStyle>
            <a:lvl1pPr lvl="0" algn="r" rtl="0">
              <a:lnSpc>
                <a:spcPct val="100000"/>
              </a:lnSpc>
              <a:spcBef>
                <a:spcPts val="0"/>
              </a:spcBef>
              <a:spcAft>
                <a:spcPts val="0"/>
              </a:spcAft>
              <a:buClr>
                <a:schemeClr val="lt1"/>
              </a:buClr>
              <a:buSzPts val="3600"/>
              <a:buFont typeface="Calibri"/>
              <a:buNone/>
              <a:defRPr sz="36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0" name="Google Shape;100;p22"/>
          <p:cNvSpPr txBox="1">
            <a:spLocks noGrp="1"/>
          </p:cNvSpPr>
          <p:nvPr>
            <p:ph type="subTitle" idx="1"/>
          </p:nvPr>
        </p:nvSpPr>
        <p:spPr>
          <a:xfrm>
            <a:off x="2971799" y="3289299"/>
            <a:ext cx="5398200" cy="1054200"/>
          </a:xfrm>
          <a:prstGeom prst="rect">
            <a:avLst/>
          </a:prstGeom>
          <a:noFill/>
          <a:ln>
            <a:noFill/>
          </a:ln>
        </p:spPr>
        <p:txBody>
          <a:bodyPr spcFirstLastPara="1" wrap="square" lIns="68575" tIns="34275" rIns="68575" bIns="34275" anchor="t" anchorCtr="0">
            <a:normAutofit/>
          </a:bodyPr>
          <a:lstStyle>
            <a:lvl1pPr lvl="0" algn="r" rtl="0">
              <a:lnSpc>
                <a:spcPct val="100000"/>
              </a:lnSpc>
              <a:spcBef>
                <a:spcPts val="0"/>
              </a:spcBef>
              <a:spcAft>
                <a:spcPts val="0"/>
              </a:spcAft>
              <a:buSzPts val="1400"/>
              <a:buNone/>
              <a:defRPr sz="1400" cap="none">
                <a:solidFill>
                  <a:schemeClr val="lt1"/>
                </a:solidFill>
              </a:defRPr>
            </a:lvl1pPr>
            <a:lvl2pPr lvl="1" algn="ctr" rtl="0">
              <a:lnSpc>
                <a:spcPct val="100000"/>
              </a:lnSpc>
              <a:spcBef>
                <a:spcPts val="800"/>
              </a:spcBef>
              <a:spcAft>
                <a:spcPts val="0"/>
              </a:spcAft>
              <a:buSzPts val="1200"/>
              <a:buNone/>
              <a:defRPr>
                <a:solidFill>
                  <a:schemeClr val="lt1"/>
                </a:solidFill>
              </a:defRPr>
            </a:lvl2pPr>
            <a:lvl3pPr lvl="2" algn="ctr" rtl="0">
              <a:lnSpc>
                <a:spcPct val="100000"/>
              </a:lnSpc>
              <a:spcBef>
                <a:spcPts val="800"/>
              </a:spcBef>
              <a:spcAft>
                <a:spcPts val="0"/>
              </a:spcAft>
              <a:buSzPts val="1100"/>
              <a:buNone/>
              <a:defRPr>
                <a:solidFill>
                  <a:schemeClr val="lt1"/>
                </a:solidFill>
              </a:defRPr>
            </a:lvl3pPr>
            <a:lvl4pPr lvl="3" algn="ctr" rtl="0">
              <a:lnSpc>
                <a:spcPct val="100000"/>
              </a:lnSpc>
              <a:spcBef>
                <a:spcPts val="800"/>
              </a:spcBef>
              <a:spcAft>
                <a:spcPts val="0"/>
              </a:spcAft>
              <a:buSzPts val="900"/>
              <a:buNone/>
              <a:defRPr>
                <a:solidFill>
                  <a:schemeClr val="lt1"/>
                </a:solidFill>
              </a:defRPr>
            </a:lvl4pPr>
            <a:lvl5pPr lvl="4" algn="ctr" rtl="0">
              <a:lnSpc>
                <a:spcPct val="100000"/>
              </a:lnSpc>
              <a:spcBef>
                <a:spcPts val="800"/>
              </a:spcBef>
              <a:spcAft>
                <a:spcPts val="0"/>
              </a:spcAft>
              <a:buSzPts val="900"/>
              <a:buNone/>
              <a:defRPr>
                <a:solidFill>
                  <a:schemeClr val="lt1"/>
                </a:solidFill>
              </a:defRPr>
            </a:lvl5pPr>
            <a:lvl6pPr lvl="5" algn="ctr" rtl="0">
              <a:lnSpc>
                <a:spcPct val="100000"/>
              </a:lnSpc>
              <a:spcBef>
                <a:spcPts val="800"/>
              </a:spcBef>
              <a:spcAft>
                <a:spcPts val="0"/>
              </a:spcAft>
              <a:buSzPts val="900"/>
              <a:buNone/>
              <a:defRPr>
                <a:solidFill>
                  <a:schemeClr val="lt1"/>
                </a:solidFill>
              </a:defRPr>
            </a:lvl6pPr>
            <a:lvl7pPr lvl="6" algn="ctr" rtl="0">
              <a:lnSpc>
                <a:spcPct val="100000"/>
              </a:lnSpc>
              <a:spcBef>
                <a:spcPts val="800"/>
              </a:spcBef>
              <a:spcAft>
                <a:spcPts val="0"/>
              </a:spcAft>
              <a:buSzPts val="900"/>
              <a:buNone/>
              <a:defRPr>
                <a:solidFill>
                  <a:schemeClr val="lt1"/>
                </a:solidFill>
              </a:defRPr>
            </a:lvl7pPr>
            <a:lvl8pPr lvl="7" algn="ctr" rtl="0">
              <a:lnSpc>
                <a:spcPct val="100000"/>
              </a:lnSpc>
              <a:spcBef>
                <a:spcPts val="800"/>
              </a:spcBef>
              <a:spcAft>
                <a:spcPts val="0"/>
              </a:spcAft>
              <a:buSzPts val="900"/>
              <a:buNone/>
              <a:defRPr>
                <a:solidFill>
                  <a:schemeClr val="lt1"/>
                </a:solidFill>
              </a:defRPr>
            </a:lvl8pPr>
            <a:lvl9pPr lvl="8" algn="ctr" rtl="0">
              <a:lnSpc>
                <a:spcPct val="100000"/>
              </a:lnSpc>
              <a:spcBef>
                <a:spcPts val="800"/>
              </a:spcBef>
              <a:spcAft>
                <a:spcPts val="800"/>
              </a:spcAft>
              <a:buSzPts val="900"/>
              <a:buNone/>
              <a:defRPr>
                <a:solidFill>
                  <a:schemeClr val="lt1"/>
                </a:solidFill>
              </a:defRPr>
            </a:lvl9pPr>
          </a:lstStyle>
          <a:p>
            <a:endParaRPr/>
          </a:p>
        </p:txBody>
      </p:sp>
      <p:sp>
        <p:nvSpPr>
          <p:cNvPr id="101" name="Google Shape;101;p22"/>
          <p:cNvSpPr txBox="1">
            <a:spLocks noGrp="1"/>
          </p:cNvSpPr>
          <p:nvPr>
            <p:ph type="dt" idx="10"/>
          </p:nvPr>
        </p:nvSpPr>
        <p:spPr>
          <a:xfrm>
            <a:off x="6699419"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2" name="Google Shape;102;p22"/>
          <p:cNvSpPr txBox="1">
            <a:spLocks noGrp="1"/>
          </p:cNvSpPr>
          <p:nvPr>
            <p:ph type="ftr" idx="11"/>
          </p:nvPr>
        </p:nvSpPr>
        <p:spPr>
          <a:xfrm>
            <a:off x="2971799" y="4402931"/>
            <a:ext cx="36705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3" name="Google Shape;103;p22"/>
          <p:cNvSpPr txBox="1">
            <a:spLocks noGrp="1"/>
          </p:cNvSpPr>
          <p:nvPr>
            <p:ph type="sldNum" idx="12"/>
          </p:nvPr>
        </p:nvSpPr>
        <p:spPr>
          <a:xfrm>
            <a:off x="7956719"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4"/>
        <p:cNvGrpSpPr/>
        <p:nvPr/>
      </p:nvGrpSpPr>
      <p:grpSpPr>
        <a:xfrm>
          <a:off x="0" y="0"/>
          <a:ext cx="0" cy="0"/>
          <a:chOff x="0" y="0"/>
          <a:chExt cx="0" cy="0"/>
        </a:xfrm>
      </p:grpSpPr>
      <p:sp>
        <p:nvSpPr>
          <p:cNvPr id="105" name="Google Shape;105;p23"/>
          <p:cNvSpPr txBox="1">
            <a:spLocks noGrp="1"/>
          </p:cNvSpPr>
          <p:nvPr>
            <p:ph type="title"/>
          </p:nvPr>
        </p:nvSpPr>
        <p:spPr>
          <a:xfrm>
            <a:off x="514350" y="2481436"/>
            <a:ext cx="7598400" cy="1101600"/>
          </a:xfrm>
          <a:prstGeom prst="rect">
            <a:avLst/>
          </a:prstGeom>
          <a:noFill/>
          <a:ln>
            <a:noFill/>
          </a:ln>
        </p:spPr>
        <p:txBody>
          <a:bodyPr spcFirstLastPara="1" wrap="square" lIns="68575" tIns="34275" rIns="68575" bIns="34275" anchor="b" anchorCtr="0">
            <a:normAutofit/>
          </a:bodyPr>
          <a:lstStyle>
            <a:lvl1pPr lvl="0" algn="l" rtl="0">
              <a:lnSpc>
                <a:spcPct val="100000"/>
              </a:lnSpc>
              <a:spcBef>
                <a:spcPts val="0"/>
              </a:spcBef>
              <a:spcAft>
                <a:spcPts val="0"/>
              </a:spcAft>
              <a:buClr>
                <a:schemeClr val="lt1"/>
              </a:buClr>
              <a:buSzPts val="3000"/>
              <a:buFont typeface="Calibri"/>
              <a:buNone/>
              <a:defRPr sz="3000" b="0" cap="none"/>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6" name="Google Shape;106;p23"/>
          <p:cNvSpPr txBox="1">
            <a:spLocks noGrp="1"/>
          </p:cNvSpPr>
          <p:nvPr>
            <p:ph type="body" idx="1"/>
          </p:nvPr>
        </p:nvSpPr>
        <p:spPr>
          <a:xfrm>
            <a:off x="514349" y="3583036"/>
            <a:ext cx="7598400" cy="6453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1500"/>
              <a:buNone/>
              <a:defRPr sz="1500" cap="none">
                <a:solidFill>
                  <a:schemeClr val="lt1"/>
                </a:solidFill>
              </a:defRPr>
            </a:lvl1pPr>
            <a:lvl2pPr marL="914400" lvl="1" indent="-228600" algn="l" rtl="0">
              <a:lnSpc>
                <a:spcPct val="100000"/>
              </a:lnSpc>
              <a:spcBef>
                <a:spcPts val="800"/>
              </a:spcBef>
              <a:spcAft>
                <a:spcPts val="0"/>
              </a:spcAft>
              <a:buSzPts val="1400"/>
              <a:buNone/>
              <a:defRPr sz="1400">
                <a:solidFill>
                  <a:schemeClr val="lt1"/>
                </a:solidFill>
              </a:defRPr>
            </a:lvl2pPr>
            <a:lvl3pPr marL="1371600" lvl="2" indent="-228600" algn="l" rtl="0">
              <a:lnSpc>
                <a:spcPct val="100000"/>
              </a:lnSpc>
              <a:spcBef>
                <a:spcPts val="800"/>
              </a:spcBef>
              <a:spcAft>
                <a:spcPts val="0"/>
              </a:spcAft>
              <a:buSzPts val="1200"/>
              <a:buNone/>
              <a:defRPr sz="1200">
                <a:solidFill>
                  <a:schemeClr val="lt1"/>
                </a:solidFill>
              </a:defRPr>
            </a:lvl3pPr>
            <a:lvl4pPr marL="1828800" lvl="3" indent="-228600" algn="l" rtl="0">
              <a:lnSpc>
                <a:spcPct val="100000"/>
              </a:lnSpc>
              <a:spcBef>
                <a:spcPts val="800"/>
              </a:spcBef>
              <a:spcAft>
                <a:spcPts val="0"/>
              </a:spcAft>
              <a:buSzPts val="1100"/>
              <a:buNone/>
              <a:defRPr sz="1100">
                <a:solidFill>
                  <a:schemeClr val="lt1"/>
                </a:solidFill>
              </a:defRPr>
            </a:lvl4pPr>
            <a:lvl5pPr marL="2286000" lvl="4" indent="-228600" algn="l" rtl="0">
              <a:lnSpc>
                <a:spcPct val="100000"/>
              </a:lnSpc>
              <a:spcBef>
                <a:spcPts val="800"/>
              </a:spcBef>
              <a:spcAft>
                <a:spcPts val="0"/>
              </a:spcAft>
              <a:buSzPts val="1100"/>
              <a:buNone/>
              <a:defRPr sz="1100">
                <a:solidFill>
                  <a:schemeClr val="lt1"/>
                </a:solidFill>
              </a:defRPr>
            </a:lvl5pPr>
            <a:lvl6pPr marL="2743200" lvl="5" indent="-228600" algn="l" rtl="0">
              <a:lnSpc>
                <a:spcPct val="100000"/>
              </a:lnSpc>
              <a:spcBef>
                <a:spcPts val="800"/>
              </a:spcBef>
              <a:spcAft>
                <a:spcPts val="0"/>
              </a:spcAft>
              <a:buSzPts val="1100"/>
              <a:buNone/>
              <a:defRPr sz="1100">
                <a:solidFill>
                  <a:schemeClr val="lt1"/>
                </a:solidFill>
              </a:defRPr>
            </a:lvl6pPr>
            <a:lvl7pPr marL="3200400" lvl="6" indent="-228600" algn="l" rtl="0">
              <a:lnSpc>
                <a:spcPct val="100000"/>
              </a:lnSpc>
              <a:spcBef>
                <a:spcPts val="800"/>
              </a:spcBef>
              <a:spcAft>
                <a:spcPts val="0"/>
              </a:spcAft>
              <a:buSzPts val="1100"/>
              <a:buNone/>
              <a:defRPr sz="1100">
                <a:solidFill>
                  <a:schemeClr val="lt1"/>
                </a:solidFill>
              </a:defRPr>
            </a:lvl7pPr>
            <a:lvl8pPr marL="3657600" lvl="7" indent="-228600" algn="l" rtl="0">
              <a:lnSpc>
                <a:spcPct val="100000"/>
              </a:lnSpc>
              <a:spcBef>
                <a:spcPts val="800"/>
              </a:spcBef>
              <a:spcAft>
                <a:spcPts val="0"/>
              </a:spcAft>
              <a:buSzPts val="1100"/>
              <a:buNone/>
              <a:defRPr sz="1100">
                <a:solidFill>
                  <a:schemeClr val="lt1"/>
                </a:solidFill>
              </a:defRPr>
            </a:lvl8pPr>
            <a:lvl9pPr marL="4114800" lvl="8" indent="-228600" algn="l" rtl="0">
              <a:lnSpc>
                <a:spcPct val="100000"/>
              </a:lnSpc>
              <a:spcBef>
                <a:spcPts val="800"/>
              </a:spcBef>
              <a:spcAft>
                <a:spcPts val="800"/>
              </a:spcAft>
              <a:buSzPts val="1100"/>
              <a:buNone/>
              <a:defRPr sz="1100">
                <a:solidFill>
                  <a:schemeClr val="lt1"/>
                </a:solidFill>
              </a:defRPr>
            </a:lvl9pPr>
          </a:lstStyle>
          <a:p>
            <a:endParaRPr/>
          </a:p>
        </p:txBody>
      </p:sp>
      <p:sp>
        <p:nvSpPr>
          <p:cNvPr id="107" name="Google Shape;107;p23"/>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8" name="Google Shape;108;p23"/>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9" name="Google Shape;109;p23"/>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0"/>
        <p:cNvGrpSpPr/>
        <p:nvPr/>
      </p:nvGrpSpPr>
      <p:grpSpPr>
        <a:xfrm>
          <a:off x="0" y="0"/>
          <a:ext cx="0" cy="0"/>
          <a:chOff x="0" y="0"/>
          <a:chExt cx="0" cy="0"/>
        </a:xfrm>
      </p:grpSpPr>
      <p:sp>
        <p:nvSpPr>
          <p:cNvPr id="111" name="Google Shape;111;p24"/>
          <p:cNvSpPr txBox="1">
            <a:spLocks noGrp="1"/>
          </p:cNvSpPr>
          <p:nvPr>
            <p:ph type="title"/>
          </p:nvPr>
        </p:nvSpPr>
        <p:spPr>
          <a:xfrm>
            <a:off x="514351" y="457200"/>
            <a:ext cx="7598400" cy="1092300"/>
          </a:xfrm>
          <a:prstGeom prst="rect">
            <a:avLst/>
          </a:prstGeom>
          <a:noFill/>
          <a:ln>
            <a:noFill/>
          </a:ln>
        </p:spPr>
        <p:txBody>
          <a:bodyPr spcFirstLastPara="1" wrap="square" lIns="68575" tIns="34275" rIns="68575" bIns="34275" anchor="ctr" anchorCtr="0">
            <a:normAutofit/>
          </a:bodyPr>
          <a:lstStyle>
            <a:lvl1pPr lvl="0" algn="l" rtl="0">
              <a:lnSpc>
                <a:spcPct val="100000"/>
              </a:lnSpc>
              <a:spcBef>
                <a:spcPts val="0"/>
              </a:spcBef>
              <a:spcAft>
                <a:spcPts val="0"/>
              </a:spcAft>
              <a:buClr>
                <a:schemeClr val="lt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2" name="Google Shape;112;p24"/>
          <p:cNvSpPr txBox="1">
            <a:spLocks noGrp="1"/>
          </p:cNvSpPr>
          <p:nvPr>
            <p:ph type="body" idx="1"/>
          </p:nvPr>
        </p:nvSpPr>
        <p:spPr>
          <a:xfrm>
            <a:off x="514351" y="1606550"/>
            <a:ext cx="3746400" cy="2736900"/>
          </a:xfrm>
          <a:prstGeom prst="rect">
            <a:avLst/>
          </a:prstGeom>
          <a:noFill/>
          <a:ln>
            <a:noFill/>
          </a:ln>
        </p:spPr>
        <p:txBody>
          <a:bodyPr spcFirstLastPara="1" wrap="square" lIns="68575" tIns="34275" rIns="68575" bIns="34275" anchor="ctr" anchorCtr="0">
            <a:normAutofit/>
          </a:bodyPr>
          <a:lstStyle>
            <a:lvl1pPr marL="457200" lvl="0" indent="-317500" algn="l" rtl="0">
              <a:lnSpc>
                <a:spcPct val="100000"/>
              </a:lnSpc>
              <a:spcBef>
                <a:spcPts val="0"/>
              </a:spcBef>
              <a:spcAft>
                <a:spcPts val="0"/>
              </a:spcAft>
              <a:buSzPts val="1400"/>
              <a:buChar char="•"/>
              <a:defRPr/>
            </a:lvl1pPr>
            <a:lvl2pPr marL="914400" lvl="1" indent="-317500" algn="l" rtl="0">
              <a:lnSpc>
                <a:spcPct val="100000"/>
              </a:lnSpc>
              <a:spcBef>
                <a:spcPts val="800"/>
              </a:spcBef>
              <a:spcAft>
                <a:spcPts val="0"/>
              </a:spcAft>
              <a:buSzPts val="1400"/>
              <a:buChar char="•"/>
              <a:defRPr/>
            </a:lvl2pPr>
            <a:lvl3pPr marL="1371600" lvl="2" indent="-317500" algn="l" rtl="0">
              <a:lnSpc>
                <a:spcPct val="100000"/>
              </a:lnSpc>
              <a:spcBef>
                <a:spcPts val="800"/>
              </a:spcBef>
              <a:spcAft>
                <a:spcPts val="0"/>
              </a:spcAft>
              <a:buSzPts val="1400"/>
              <a:buChar char="•"/>
              <a:defRPr/>
            </a:lvl3pPr>
            <a:lvl4pPr marL="1828800" lvl="3" indent="-317500" algn="l" rtl="0">
              <a:lnSpc>
                <a:spcPct val="100000"/>
              </a:lnSpc>
              <a:spcBef>
                <a:spcPts val="800"/>
              </a:spcBef>
              <a:spcAft>
                <a:spcPts val="0"/>
              </a:spcAft>
              <a:buSzPts val="1400"/>
              <a:buChar char="•"/>
              <a:defRPr/>
            </a:lvl4pPr>
            <a:lvl5pPr marL="2286000" lvl="4" indent="-317500" algn="l" rtl="0">
              <a:lnSpc>
                <a:spcPct val="100000"/>
              </a:lnSpc>
              <a:spcBef>
                <a:spcPts val="800"/>
              </a:spcBef>
              <a:spcAft>
                <a:spcPts val="0"/>
              </a:spcAft>
              <a:buSzPts val="1400"/>
              <a:buChar char="•"/>
              <a:defRPr/>
            </a:lvl5pPr>
            <a:lvl6pPr marL="2743200" lvl="5" indent="-317500" algn="l" rtl="0">
              <a:lnSpc>
                <a:spcPct val="100000"/>
              </a:lnSpc>
              <a:spcBef>
                <a:spcPts val="800"/>
              </a:spcBef>
              <a:spcAft>
                <a:spcPts val="0"/>
              </a:spcAft>
              <a:buSzPts val="1400"/>
              <a:buChar char="•"/>
              <a:defRPr/>
            </a:lvl6pPr>
            <a:lvl7pPr marL="3200400" lvl="6" indent="-317500" algn="l" rtl="0">
              <a:lnSpc>
                <a:spcPct val="100000"/>
              </a:lnSpc>
              <a:spcBef>
                <a:spcPts val="800"/>
              </a:spcBef>
              <a:spcAft>
                <a:spcPts val="0"/>
              </a:spcAft>
              <a:buSzPts val="1400"/>
              <a:buChar char="•"/>
              <a:defRPr/>
            </a:lvl7pPr>
            <a:lvl8pPr marL="3657600" lvl="7" indent="-317500" algn="l" rtl="0">
              <a:lnSpc>
                <a:spcPct val="100000"/>
              </a:lnSpc>
              <a:spcBef>
                <a:spcPts val="800"/>
              </a:spcBef>
              <a:spcAft>
                <a:spcPts val="0"/>
              </a:spcAft>
              <a:buSzPts val="1400"/>
              <a:buChar char="•"/>
              <a:defRPr/>
            </a:lvl8pPr>
            <a:lvl9pPr marL="4114800" lvl="8" indent="-317500" algn="l" rtl="0">
              <a:lnSpc>
                <a:spcPct val="100000"/>
              </a:lnSpc>
              <a:spcBef>
                <a:spcPts val="800"/>
              </a:spcBef>
              <a:spcAft>
                <a:spcPts val="800"/>
              </a:spcAft>
              <a:buSzPts val="1400"/>
              <a:buChar char="•"/>
              <a:defRPr/>
            </a:lvl9pPr>
          </a:lstStyle>
          <a:p>
            <a:endParaRPr/>
          </a:p>
        </p:txBody>
      </p:sp>
      <p:sp>
        <p:nvSpPr>
          <p:cNvPr id="113" name="Google Shape;113;p24"/>
          <p:cNvSpPr txBox="1">
            <a:spLocks noGrp="1"/>
          </p:cNvSpPr>
          <p:nvPr>
            <p:ph type="body" idx="2"/>
          </p:nvPr>
        </p:nvSpPr>
        <p:spPr>
          <a:xfrm>
            <a:off x="4366421" y="1606550"/>
            <a:ext cx="3746400" cy="2736900"/>
          </a:xfrm>
          <a:prstGeom prst="rect">
            <a:avLst/>
          </a:prstGeom>
          <a:noFill/>
          <a:ln>
            <a:noFill/>
          </a:ln>
        </p:spPr>
        <p:txBody>
          <a:bodyPr spcFirstLastPara="1" wrap="square" lIns="68575" tIns="34275" rIns="68575" bIns="34275" anchor="ctr" anchorCtr="0">
            <a:normAutofit/>
          </a:bodyPr>
          <a:lstStyle>
            <a:lvl1pPr marL="457200" lvl="0" indent="-317500" algn="l" rtl="0">
              <a:lnSpc>
                <a:spcPct val="100000"/>
              </a:lnSpc>
              <a:spcBef>
                <a:spcPts val="0"/>
              </a:spcBef>
              <a:spcAft>
                <a:spcPts val="0"/>
              </a:spcAft>
              <a:buSzPts val="1400"/>
              <a:buChar char="•"/>
              <a:defRPr/>
            </a:lvl1pPr>
            <a:lvl2pPr marL="914400" lvl="1" indent="-317500" algn="l" rtl="0">
              <a:lnSpc>
                <a:spcPct val="100000"/>
              </a:lnSpc>
              <a:spcBef>
                <a:spcPts val="800"/>
              </a:spcBef>
              <a:spcAft>
                <a:spcPts val="0"/>
              </a:spcAft>
              <a:buSzPts val="1400"/>
              <a:buChar char="•"/>
              <a:defRPr/>
            </a:lvl2pPr>
            <a:lvl3pPr marL="1371600" lvl="2" indent="-317500" algn="l" rtl="0">
              <a:lnSpc>
                <a:spcPct val="100000"/>
              </a:lnSpc>
              <a:spcBef>
                <a:spcPts val="800"/>
              </a:spcBef>
              <a:spcAft>
                <a:spcPts val="0"/>
              </a:spcAft>
              <a:buSzPts val="1400"/>
              <a:buChar char="•"/>
              <a:defRPr/>
            </a:lvl3pPr>
            <a:lvl4pPr marL="1828800" lvl="3" indent="-317500" algn="l" rtl="0">
              <a:lnSpc>
                <a:spcPct val="100000"/>
              </a:lnSpc>
              <a:spcBef>
                <a:spcPts val="800"/>
              </a:spcBef>
              <a:spcAft>
                <a:spcPts val="0"/>
              </a:spcAft>
              <a:buSzPts val="1400"/>
              <a:buChar char="•"/>
              <a:defRPr/>
            </a:lvl4pPr>
            <a:lvl5pPr marL="2286000" lvl="4" indent="-317500" algn="l" rtl="0">
              <a:lnSpc>
                <a:spcPct val="100000"/>
              </a:lnSpc>
              <a:spcBef>
                <a:spcPts val="800"/>
              </a:spcBef>
              <a:spcAft>
                <a:spcPts val="0"/>
              </a:spcAft>
              <a:buSzPts val="1400"/>
              <a:buChar char="•"/>
              <a:defRPr/>
            </a:lvl5pPr>
            <a:lvl6pPr marL="2743200" lvl="5" indent="-317500" algn="l" rtl="0">
              <a:lnSpc>
                <a:spcPct val="100000"/>
              </a:lnSpc>
              <a:spcBef>
                <a:spcPts val="800"/>
              </a:spcBef>
              <a:spcAft>
                <a:spcPts val="0"/>
              </a:spcAft>
              <a:buSzPts val="1400"/>
              <a:buChar char="•"/>
              <a:defRPr/>
            </a:lvl6pPr>
            <a:lvl7pPr marL="3200400" lvl="6" indent="-317500" algn="l" rtl="0">
              <a:lnSpc>
                <a:spcPct val="100000"/>
              </a:lnSpc>
              <a:spcBef>
                <a:spcPts val="800"/>
              </a:spcBef>
              <a:spcAft>
                <a:spcPts val="0"/>
              </a:spcAft>
              <a:buSzPts val="1400"/>
              <a:buChar char="•"/>
              <a:defRPr/>
            </a:lvl7pPr>
            <a:lvl8pPr marL="3657600" lvl="7" indent="-317500" algn="l" rtl="0">
              <a:lnSpc>
                <a:spcPct val="100000"/>
              </a:lnSpc>
              <a:spcBef>
                <a:spcPts val="800"/>
              </a:spcBef>
              <a:spcAft>
                <a:spcPts val="0"/>
              </a:spcAft>
              <a:buSzPts val="1400"/>
              <a:buChar char="•"/>
              <a:defRPr/>
            </a:lvl8pPr>
            <a:lvl9pPr marL="4114800" lvl="8" indent="-317500" algn="l" rtl="0">
              <a:lnSpc>
                <a:spcPct val="100000"/>
              </a:lnSpc>
              <a:spcBef>
                <a:spcPts val="800"/>
              </a:spcBef>
              <a:spcAft>
                <a:spcPts val="800"/>
              </a:spcAft>
              <a:buSzPts val="1400"/>
              <a:buChar char="•"/>
              <a:defRPr/>
            </a:lvl9pPr>
          </a:lstStyle>
          <a:p>
            <a:endParaRPr/>
          </a:p>
        </p:txBody>
      </p:sp>
      <p:sp>
        <p:nvSpPr>
          <p:cNvPr id="114" name="Google Shape;114;p24"/>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5" name="Google Shape;115;p24"/>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6" name="Google Shape;116;p24"/>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7"/>
        <p:cNvGrpSpPr/>
        <p:nvPr/>
      </p:nvGrpSpPr>
      <p:grpSpPr>
        <a:xfrm>
          <a:off x="0" y="0"/>
          <a:ext cx="0" cy="0"/>
          <a:chOff x="0" y="0"/>
          <a:chExt cx="0" cy="0"/>
        </a:xfrm>
      </p:grpSpPr>
      <p:sp>
        <p:nvSpPr>
          <p:cNvPr id="118" name="Google Shape;118;p25"/>
          <p:cNvSpPr txBox="1">
            <a:spLocks noGrp="1"/>
          </p:cNvSpPr>
          <p:nvPr>
            <p:ph type="title"/>
          </p:nvPr>
        </p:nvSpPr>
        <p:spPr>
          <a:xfrm>
            <a:off x="514351" y="457200"/>
            <a:ext cx="7598400" cy="1092300"/>
          </a:xfrm>
          <a:prstGeom prst="rect">
            <a:avLst/>
          </a:prstGeom>
          <a:noFill/>
          <a:ln>
            <a:noFill/>
          </a:ln>
        </p:spPr>
        <p:txBody>
          <a:bodyPr spcFirstLastPara="1" wrap="square" lIns="68575" tIns="34275" rIns="68575" bIns="34275" anchor="ctr" anchorCtr="0">
            <a:normAutofit/>
          </a:bodyPr>
          <a:lstStyle>
            <a:lvl1pPr lvl="0" algn="l" rtl="0">
              <a:lnSpc>
                <a:spcPct val="100000"/>
              </a:lnSpc>
              <a:spcBef>
                <a:spcPts val="0"/>
              </a:spcBef>
              <a:spcAft>
                <a:spcPts val="0"/>
              </a:spcAft>
              <a:buClr>
                <a:schemeClr val="lt1"/>
              </a:buClr>
              <a:buSzPts val="2700"/>
              <a:buFont typeface="Calibri"/>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9" name="Google Shape;119;p25"/>
          <p:cNvSpPr txBox="1">
            <a:spLocks noGrp="1"/>
          </p:cNvSpPr>
          <p:nvPr>
            <p:ph type="body" idx="1"/>
          </p:nvPr>
        </p:nvSpPr>
        <p:spPr>
          <a:xfrm>
            <a:off x="730253" y="1663700"/>
            <a:ext cx="35319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100000"/>
              </a:lnSpc>
              <a:spcBef>
                <a:spcPts val="0"/>
              </a:spcBef>
              <a:spcAft>
                <a:spcPts val="0"/>
              </a:spcAft>
              <a:buSzPts val="2100"/>
              <a:buNone/>
              <a:defRPr sz="2100" b="0"/>
            </a:lvl1pPr>
            <a:lvl2pPr marL="914400" lvl="1" indent="-228600" algn="l" rtl="0">
              <a:lnSpc>
                <a:spcPct val="100000"/>
              </a:lnSpc>
              <a:spcBef>
                <a:spcPts val="800"/>
              </a:spcBef>
              <a:spcAft>
                <a:spcPts val="0"/>
              </a:spcAft>
              <a:buSzPts val="1500"/>
              <a:buNone/>
              <a:defRPr sz="1500" b="1"/>
            </a:lvl2pPr>
            <a:lvl3pPr marL="1371600" lvl="2" indent="-228600" algn="l" rtl="0">
              <a:lnSpc>
                <a:spcPct val="100000"/>
              </a:lnSpc>
              <a:spcBef>
                <a:spcPts val="800"/>
              </a:spcBef>
              <a:spcAft>
                <a:spcPts val="0"/>
              </a:spcAft>
              <a:buSzPts val="1400"/>
              <a:buNone/>
              <a:defRPr sz="1400" b="1"/>
            </a:lvl3pPr>
            <a:lvl4pPr marL="1828800" lvl="3" indent="-228600" algn="l" rtl="0">
              <a:lnSpc>
                <a:spcPct val="100000"/>
              </a:lnSpc>
              <a:spcBef>
                <a:spcPts val="800"/>
              </a:spcBef>
              <a:spcAft>
                <a:spcPts val="0"/>
              </a:spcAft>
              <a:buSzPts val="1200"/>
              <a:buNone/>
              <a:defRPr sz="1200" b="1"/>
            </a:lvl4pPr>
            <a:lvl5pPr marL="2286000" lvl="4" indent="-228600" algn="l" rtl="0">
              <a:lnSpc>
                <a:spcPct val="100000"/>
              </a:lnSpc>
              <a:spcBef>
                <a:spcPts val="800"/>
              </a:spcBef>
              <a:spcAft>
                <a:spcPts val="0"/>
              </a:spcAft>
              <a:buSzPts val="1200"/>
              <a:buNone/>
              <a:defRPr sz="1200" b="1"/>
            </a:lvl5pPr>
            <a:lvl6pPr marL="2743200" lvl="5" indent="-228600" algn="l" rtl="0">
              <a:lnSpc>
                <a:spcPct val="100000"/>
              </a:lnSpc>
              <a:spcBef>
                <a:spcPts val="800"/>
              </a:spcBef>
              <a:spcAft>
                <a:spcPts val="0"/>
              </a:spcAft>
              <a:buSzPts val="1200"/>
              <a:buNone/>
              <a:defRPr sz="1200" b="1"/>
            </a:lvl6pPr>
            <a:lvl7pPr marL="3200400" lvl="6" indent="-228600" algn="l" rtl="0">
              <a:lnSpc>
                <a:spcPct val="100000"/>
              </a:lnSpc>
              <a:spcBef>
                <a:spcPts val="800"/>
              </a:spcBef>
              <a:spcAft>
                <a:spcPts val="0"/>
              </a:spcAft>
              <a:buSzPts val="1200"/>
              <a:buNone/>
              <a:defRPr sz="1200" b="1"/>
            </a:lvl7pPr>
            <a:lvl8pPr marL="3657600" lvl="7" indent="-228600" algn="l" rtl="0">
              <a:lnSpc>
                <a:spcPct val="100000"/>
              </a:lnSpc>
              <a:spcBef>
                <a:spcPts val="800"/>
              </a:spcBef>
              <a:spcAft>
                <a:spcPts val="0"/>
              </a:spcAft>
              <a:buSzPts val="1200"/>
              <a:buNone/>
              <a:defRPr sz="1200" b="1"/>
            </a:lvl8pPr>
            <a:lvl9pPr marL="4114800" lvl="8" indent="-228600" algn="l" rtl="0">
              <a:lnSpc>
                <a:spcPct val="100000"/>
              </a:lnSpc>
              <a:spcBef>
                <a:spcPts val="800"/>
              </a:spcBef>
              <a:spcAft>
                <a:spcPts val="800"/>
              </a:spcAft>
              <a:buSzPts val="1200"/>
              <a:buNone/>
              <a:defRPr sz="1200" b="1"/>
            </a:lvl9pPr>
          </a:lstStyle>
          <a:p>
            <a:endParaRPr/>
          </a:p>
        </p:txBody>
      </p:sp>
      <p:sp>
        <p:nvSpPr>
          <p:cNvPr id="120" name="Google Shape;120;p25"/>
          <p:cNvSpPr txBox="1">
            <a:spLocks noGrp="1"/>
          </p:cNvSpPr>
          <p:nvPr>
            <p:ph type="body" idx="2"/>
          </p:nvPr>
        </p:nvSpPr>
        <p:spPr>
          <a:xfrm>
            <a:off x="514351" y="2152651"/>
            <a:ext cx="3747600" cy="2190900"/>
          </a:xfrm>
          <a:prstGeom prst="rect">
            <a:avLst/>
          </a:prstGeom>
          <a:noFill/>
          <a:ln>
            <a:noFill/>
          </a:ln>
        </p:spPr>
        <p:txBody>
          <a:bodyPr spcFirstLastPara="1" wrap="square" lIns="68575" tIns="34275" rIns="68575" bIns="34275" anchor="t" anchorCtr="0">
            <a:normAutofit/>
          </a:bodyPr>
          <a:lstStyle>
            <a:lvl1pPr marL="457200" lvl="0" indent="-317500" algn="l" rtl="0">
              <a:lnSpc>
                <a:spcPct val="100000"/>
              </a:lnSpc>
              <a:spcBef>
                <a:spcPts val="0"/>
              </a:spcBef>
              <a:spcAft>
                <a:spcPts val="0"/>
              </a:spcAft>
              <a:buSzPts val="1400"/>
              <a:buChar char="•"/>
              <a:defRPr/>
            </a:lvl1pPr>
            <a:lvl2pPr marL="914400" lvl="1" indent="-317500" algn="l" rtl="0">
              <a:lnSpc>
                <a:spcPct val="100000"/>
              </a:lnSpc>
              <a:spcBef>
                <a:spcPts val="800"/>
              </a:spcBef>
              <a:spcAft>
                <a:spcPts val="0"/>
              </a:spcAft>
              <a:buSzPts val="1400"/>
              <a:buChar char="•"/>
              <a:defRPr/>
            </a:lvl2pPr>
            <a:lvl3pPr marL="1371600" lvl="2" indent="-317500" algn="l" rtl="0">
              <a:lnSpc>
                <a:spcPct val="100000"/>
              </a:lnSpc>
              <a:spcBef>
                <a:spcPts val="800"/>
              </a:spcBef>
              <a:spcAft>
                <a:spcPts val="0"/>
              </a:spcAft>
              <a:buSzPts val="1400"/>
              <a:buChar char="•"/>
              <a:defRPr/>
            </a:lvl3pPr>
            <a:lvl4pPr marL="1828800" lvl="3" indent="-317500" algn="l" rtl="0">
              <a:lnSpc>
                <a:spcPct val="100000"/>
              </a:lnSpc>
              <a:spcBef>
                <a:spcPts val="800"/>
              </a:spcBef>
              <a:spcAft>
                <a:spcPts val="0"/>
              </a:spcAft>
              <a:buSzPts val="1400"/>
              <a:buChar char="•"/>
              <a:defRPr/>
            </a:lvl4pPr>
            <a:lvl5pPr marL="2286000" lvl="4" indent="-317500" algn="l" rtl="0">
              <a:lnSpc>
                <a:spcPct val="100000"/>
              </a:lnSpc>
              <a:spcBef>
                <a:spcPts val="800"/>
              </a:spcBef>
              <a:spcAft>
                <a:spcPts val="0"/>
              </a:spcAft>
              <a:buSzPts val="1400"/>
              <a:buChar char="•"/>
              <a:defRPr/>
            </a:lvl5pPr>
            <a:lvl6pPr marL="2743200" lvl="5" indent="-317500" algn="l" rtl="0">
              <a:lnSpc>
                <a:spcPct val="100000"/>
              </a:lnSpc>
              <a:spcBef>
                <a:spcPts val="800"/>
              </a:spcBef>
              <a:spcAft>
                <a:spcPts val="0"/>
              </a:spcAft>
              <a:buSzPts val="1400"/>
              <a:buChar char="•"/>
              <a:defRPr/>
            </a:lvl6pPr>
            <a:lvl7pPr marL="3200400" lvl="6" indent="-317500" algn="l" rtl="0">
              <a:lnSpc>
                <a:spcPct val="100000"/>
              </a:lnSpc>
              <a:spcBef>
                <a:spcPts val="800"/>
              </a:spcBef>
              <a:spcAft>
                <a:spcPts val="0"/>
              </a:spcAft>
              <a:buSzPts val="1400"/>
              <a:buChar char="•"/>
              <a:defRPr/>
            </a:lvl7pPr>
            <a:lvl8pPr marL="3657600" lvl="7" indent="-317500" algn="l" rtl="0">
              <a:lnSpc>
                <a:spcPct val="100000"/>
              </a:lnSpc>
              <a:spcBef>
                <a:spcPts val="800"/>
              </a:spcBef>
              <a:spcAft>
                <a:spcPts val="0"/>
              </a:spcAft>
              <a:buSzPts val="1400"/>
              <a:buChar char="•"/>
              <a:defRPr/>
            </a:lvl8pPr>
            <a:lvl9pPr marL="4114800" lvl="8" indent="-317500" algn="l" rtl="0">
              <a:lnSpc>
                <a:spcPct val="100000"/>
              </a:lnSpc>
              <a:spcBef>
                <a:spcPts val="800"/>
              </a:spcBef>
              <a:spcAft>
                <a:spcPts val="800"/>
              </a:spcAft>
              <a:buSzPts val="1400"/>
              <a:buChar char="•"/>
              <a:defRPr/>
            </a:lvl9pPr>
          </a:lstStyle>
          <a:p>
            <a:endParaRPr/>
          </a:p>
        </p:txBody>
      </p:sp>
      <p:sp>
        <p:nvSpPr>
          <p:cNvPr id="121" name="Google Shape;121;p25"/>
          <p:cNvSpPr txBox="1">
            <a:spLocks noGrp="1"/>
          </p:cNvSpPr>
          <p:nvPr>
            <p:ph type="body" idx="3"/>
          </p:nvPr>
        </p:nvSpPr>
        <p:spPr>
          <a:xfrm>
            <a:off x="4572002" y="1670051"/>
            <a:ext cx="3542100" cy="432300"/>
          </a:xfrm>
          <a:prstGeom prst="rect">
            <a:avLst/>
          </a:prstGeom>
          <a:noFill/>
          <a:ln>
            <a:noFill/>
          </a:ln>
        </p:spPr>
        <p:txBody>
          <a:bodyPr spcFirstLastPara="1" wrap="square" lIns="68575" tIns="34275" rIns="68575" bIns="34275" anchor="b" anchorCtr="0">
            <a:noAutofit/>
          </a:bodyPr>
          <a:lstStyle>
            <a:lvl1pPr marL="457200" lvl="0" indent="-228600" algn="l" rtl="0">
              <a:lnSpc>
                <a:spcPct val="100000"/>
              </a:lnSpc>
              <a:spcBef>
                <a:spcPts val="0"/>
              </a:spcBef>
              <a:spcAft>
                <a:spcPts val="0"/>
              </a:spcAft>
              <a:buSzPts val="2100"/>
              <a:buNone/>
              <a:defRPr sz="2100" b="0"/>
            </a:lvl1pPr>
            <a:lvl2pPr marL="914400" lvl="1" indent="-228600" algn="l" rtl="0">
              <a:lnSpc>
                <a:spcPct val="100000"/>
              </a:lnSpc>
              <a:spcBef>
                <a:spcPts val="800"/>
              </a:spcBef>
              <a:spcAft>
                <a:spcPts val="0"/>
              </a:spcAft>
              <a:buSzPts val="1500"/>
              <a:buNone/>
              <a:defRPr sz="1500" b="1"/>
            </a:lvl2pPr>
            <a:lvl3pPr marL="1371600" lvl="2" indent="-228600" algn="l" rtl="0">
              <a:lnSpc>
                <a:spcPct val="100000"/>
              </a:lnSpc>
              <a:spcBef>
                <a:spcPts val="800"/>
              </a:spcBef>
              <a:spcAft>
                <a:spcPts val="0"/>
              </a:spcAft>
              <a:buSzPts val="1400"/>
              <a:buNone/>
              <a:defRPr sz="1400" b="1"/>
            </a:lvl3pPr>
            <a:lvl4pPr marL="1828800" lvl="3" indent="-228600" algn="l" rtl="0">
              <a:lnSpc>
                <a:spcPct val="100000"/>
              </a:lnSpc>
              <a:spcBef>
                <a:spcPts val="800"/>
              </a:spcBef>
              <a:spcAft>
                <a:spcPts val="0"/>
              </a:spcAft>
              <a:buSzPts val="1200"/>
              <a:buNone/>
              <a:defRPr sz="1200" b="1"/>
            </a:lvl4pPr>
            <a:lvl5pPr marL="2286000" lvl="4" indent="-228600" algn="l" rtl="0">
              <a:lnSpc>
                <a:spcPct val="100000"/>
              </a:lnSpc>
              <a:spcBef>
                <a:spcPts val="800"/>
              </a:spcBef>
              <a:spcAft>
                <a:spcPts val="0"/>
              </a:spcAft>
              <a:buSzPts val="1200"/>
              <a:buNone/>
              <a:defRPr sz="1200" b="1"/>
            </a:lvl5pPr>
            <a:lvl6pPr marL="2743200" lvl="5" indent="-228600" algn="l" rtl="0">
              <a:lnSpc>
                <a:spcPct val="100000"/>
              </a:lnSpc>
              <a:spcBef>
                <a:spcPts val="800"/>
              </a:spcBef>
              <a:spcAft>
                <a:spcPts val="0"/>
              </a:spcAft>
              <a:buSzPts val="1200"/>
              <a:buNone/>
              <a:defRPr sz="1200" b="1"/>
            </a:lvl6pPr>
            <a:lvl7pPr marL="3200400" lvl="6" indent="-228600" algn="l" rtl="0">
              <a:lnSpc>
                <a:spcPct val="100000"/>
              </a:lnSpc>
              <a:spcBef>
                <a:spcPts val="800"/>
              </a:spcBef>
              <a:spcAft>
                <a:spcPts val="0"/>
              </a:spcAft>
              <a:buSzPts val="1200"/>
              <a:buNone/>
              <a:defRPr sz="1200" b="1"/>
            </a:lvl7pPr>
            <a:lvl8pPr marL="3657600" lvl="7" indent="-228600" algn="l" rtl="0">
              <a:lnSpc>
                <a:spcPct val="100000"/>
              </a:lnSpc>
              <a:spcBef>
                <a:spcPts val="800"/>
              </a:spcBef>
              <a:spcAft>
                <a:spcPts val="0"/>
              </a:spcAft>
              <a:buSzPts val="1200"/>
              <a:buNone/>
              <a:defRPr sz="1200" b="1"/>
            </a:lvl8pPr>
            <a:lvl9pPr marL="4114800" lvl="8" indent="-228600" algn="l" rtl="0">
              <a:lnSpc>
                <a:spcPct val="100000"/>
              </a:lnSpc>
              <a:spcBef>
                <a:spcPts val="800"/>
              </a:spcBef>
              <a:spcAft>
                <a:spcPts val="800"/>
              </a:spcAft>
              <a:buSzPts val="1200"/>
              <a:buNone/>
              <a:defRPr sz="1200" b="1"/>
            </a:lvl9pPr>
          </a:lstStyle>
          <a:p>
            <a:endParaRPr/>
          </a:p>
        </p:txBody>
      </p:sp>
      <p:sp>
        <p:nvSpPr>
          <p:cNvPr id="122" name="Google Shape;122;p25"/>
          <p:cNvSpPr txBox="1">
            <a:spLocks noGrp="1"/>
          </p:cNvSpPr>
          <p:nvPr>
            <p:ph type="body" idx="4"/>
          </p:nvPr>
        </p:nvSpPr>
        <p:spPr>
          <a:xfrm>
            <a:off x="4367612" y="2152651"/>
            <a:ext cx="3746400" cy="2190900"/>
          </a:xfrm>
          <a:prstGeom prst="rect">
            <a:avLst/>
          </a:prstGeom>
          <a:noFill/>
          <a:ln>
            <a:noFill/>
          </a:ln>
        </p:spPr>
        <p:txBody>
          <a:bodyPr spcFirstLastPara="1" wrap="square" lIns="68575" tIns="34275" rIns="68575" bIns="34275" anchor="t" anchorCtr="0">
            <a:normAutofit/>
          </a:bodyPr>
          <a:lstStyle>
            <a:lvl1pPr marL="457200" lvl="0" indent="-317500" algn="l" rtl="0">
              <a:lnSpc>
                <a:spcPct val="100000"/>
              </a:lnSpc>
              <a:spcBef>
                <a:spcPts val="0"/>
              </a:spcBef>
              <a:spcAft>
                <a:spcPts val="0"/>
              </a:spcAft>
              <a:buSzPts val="1400"/>
              <a:buChar char="•"/>
              <a:defRPr/>
            </a:lvl1pPr>
            <a:lvl2pPr marL="914400" lvl="1" indent="-317500" algn="l" rtl="0">
              <a:lnSpc>
                <a:spcPct val="100000"/>
              </a:lnSpc>
              <a:spcBef>
                <a:spcPts val="800"/>
              </a:spcBef>
              <a:spcAft>
                <a:spcPts val="0"/>
              </a:spcAft>
              <a:buSzPts val="1400"/>
              <a:buChar char="•"/>
              <a:defRPr/>
            </a:lvl2pPr>
            <a:lvl3pPr marL="1371600" lvl="2" indent="-317500" algn="l" rtl="0">
              <a:lnSpc>
                <a:spcPct val="100000"/>
              </a:lnSpc>
              <a:spcBef>
                <a:spcPts val="800"/>
              </a:spcBef>
              <a:spcAft>
                <a:spcPts val="0"/>
              </a:spcAft>
              <a:buSzPts val="1400"/>
              <a:buChar char="•"/>
              <a:defRPr/>
            </a:lvl3pPr>
            <a:lvl4pPr marL="1828800" lvl="3" indent="-317500" algn="l" rtl="0">
              <a:lnSpc>
                <a:spcPct val="100000"/>
              </a:lnSpc>
              <a:spcBef>
                <a:spcPts val="800"/>
              </a:spcBef>
              <a:spcAft>
                <a:spcPts val="0"/>
              </a:spcAft>
              <a:buSzPts val="1400"/>
              <a:buChar char="•"/>
              <a:defRPr/>
            </a:lvl4pPr>
            <a:lvl5pPr marL="2286000" lvl="4" indent="-317500" algn="l" rtl="0">
              <a:lnSpc>
                <a:spcPct val="100000"/>
              </a:lnSpc>
              <a:spcBef>
                <a:spcPts val="800"/>
              </a:spcBef>
              <a:spcAft>
                <a:spcPts val="0"/>
              </a:spcAft>
              <a:buSzPts val="1400"/>
              <a:buChar char="•"/>
              <a:defRPr/>
            </a:lvl5pPr>
            <a:lvl6pPr marL="2743200" lvl="5" indent="-317500" algn="l" rtl="0">
              <a:lnSpc>
                <a:spcPct val="100000"/>
              </a:lnSpc>
              <a:spcBef>
                <a:spcPts val="800"/>
              </a:spcBef>
              <a:spcAft>
                <a:spcPts val="0"/>
              </a:spcAft>
              <a:buSzPts val="1400"/>
              <a:buChar char="•"/>
              <a:defRPr/>
            </a:lvl6pPr>
            <a:lvl7pPr marL="3200400" lvl="6" indent="-317500" algn="l" rtl="0">
              <a:lnSpc>
                <a:spcPct val="100000"/>
              </a:lnSpc>
              <a:spcBef>
                <a:spcPts val="800"/>
              </a:spcBef>
              <a:spcAft>
                <a:spcPts val="0"/>
              </a:spcAft>
              <a:buSzPts val="1400"/>
              <a:buChar char="•"/>
              <a:defRPr/>
            </a:lvl7pPr>
            <a:lvl8pPr marL="3657600" lvl="7" indent="-317500" algn="l" rtl="0">
              <a:lnSpc>
                <a:spcPct val="100000"/>
              </a:lnSpc>
              <a:spcBef>
                <a:spcPts val="800"/>
              </a:spcBef>
              <a:spcAft>
                <a:spcPts val="0"/>
              </a:spcAft>
              <a:buSzPts val="1400"/>
              <a:buChar char="•"/>
              <a:defRPr/>
            </a:lvl8pPr>
            <a:lvl9pPr marL="4114800" lvl="8" indent="-317500" algn="l" rtl="0">
              <a:lnSpc>
                <a:spcPct val="100000"/>
              </a:lnSpc>
              <a:spcBef>
                <a:spcPts val="800"/>
              </a:spcBef>
              <a:spcAft>
                <a:spcPts val="800"/>
              </a:spcAft>
              <a:buSzPts val="1400"/>
              <a:buChar char="•"/>
              <a:defRPr/>
            </a:lvl9pPr>
          </a:lstStyle>
          <a:p>
            <a:endParaRPr/>
          </a:p>
        </p:txBody>
      </p:sp>
      <p:sp>
        <p:nvSpPr>
          <p:cNvPr id="123" name="Google Shape;123;p25"/>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5"/>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5" name="Google Shape;125;p25"/>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6"/>
        <p:cNvGrpSpPr/>
        <p:nvPr/>
      </p:nvGrpSpPr>
      <p:grpSpPr>
        <a:xfrm>
          <a:off x="0" y="0"/>
          <a:ext cx="0" cy="0"/>
          <a:chOff x="0" y="0"/>
          <a:chExt cx="0" cy="0"/>
        </a:xfrm>
      </p:grpSpPr>
      <p:sp>
        <p:nvSpPr>
          <p:cNvPr id="127" name="Google Shape;127;p26"/>
          <p:cNvSpPr txBox="1">
            <a:spLocks noGrp="1"/>
          </p:cNvSpPr>
          <p:nvPr>
            <p:ph type="title"/>
          </p:nvPr>
        </p:nvSpPr>
        <p:spPr>
          <a:xfrm>
            <a:off x="514350" y="1555750"/>
            <a:ext cx="2760900" cy="1028700"/>
          </a:xfrm>
          <a:prstGeom prst="rect">
            <a:avLst/>
          </a:prstGeom>
          <a:noFill/>
          <a:ln>
            <a:noFill/>
          </a:ln>
        </p:spPr>
        <p:txBody>
          <a:bodyPr spcFirstLastPara="1" wrap="square" lIns="68575" tIns="34275" rIns="68575" bIns="34275" anchor="b" anchorCtr="0">
            <a:normAutofit/>
          </a:bodyPr>
          <a:lstStyle>
            <a:lvl1pPr lvl="0" algn="l" rtl="0">
              <a:lnSpc>
                <a:spcPct val="100000"/>
              </a:lnSpc>
              <a:spcBef>
                <a:spcPts val="0"/>
              </a:spcBef>
              <a:spcAft>
                <a:spcPts val="0"/>
              </a:spcAft>
              <a:buClr>
                <a:schemeClr val="lt1"/>
              </a:buClr>
              <a:buSzPts val="1800"/>
              <a:buFont typeface="Calibri"/>
              <a:buNone/>
              <a:defRPr sz="1800" b="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8" name="Google Shape;128;p26"/>
          <p:cNvSpPr txBox="1">
            <a:spLocks noGrp="1"/>
          </p:cNvSpPr>
          <p:nvPr>
            <p:ph type="body" idx="1"/>
          </p:nvPr>
        </p:nvSpPr>
        <p:spPr>
          <a:xfrm>
            <a:off x="3486151" y="457201"/>
            <a:ext cx="4626600" cy="3886200"/>
          </a:xfrm>
          <a:prstGeom prst="rect">
            <a:avLst/>
          </a:prstGeom>
          <a:noFill/>
          <a:ln>
            <a:noFill/>
          </a:ln>
        </p:spPr>
        <p:txBody>
          <a:bodyPr spcFirstLastPara="1" wrap="square" lIns="68575" tIns="34275" rIns="68575" bIns="34275" anchor="ctr" anchorCtr="0">
            <a:normAutofit/>
          </a:bodyPr>
          <a:lstStyle>
            <a:lvl1pPr marL="457200" lvl="0" indent="-317500" algn="l" rtl="0">
              <a:lnSpc>
                <a:spcPct val="100000"/>
              </a:lnSpc>
              <a:spcBef>
                <a:spcPts val="0"/>
              </a:spcBef>
              <a:spcAft>
                <a:spcPts val="0"/>
              </a:spcAft>
              <a:buSzPts val="1400"/>
              <a:buChar char="•"/>
              <a:defRPr/>
            </a:lvl1pPr>
            <a:lvl2pPr marL="914400" lvl="1" indent="-317500" algn="l" rtl="0">
              <a:lnSpc>
                <a:spcPct val="100000"/>
              </a:lnSpc>
              <a:spcBef>
                <a:spcPts val="800"/>
              </a:spcBef>
              <a:spcAft>
                <a:spcPts val="0"/>
              </a:spcAft>
              <a:buSzPts val="1400"/>
              <a:buChar char="•"/>
              <a:defRPr/>
            </a:lvl2pPr>
            <a:lvl3pPr marL="1371600" lvl="2" indent="-317500" algn="l" rtl="0">
              <a:lnSpc>
                <a:spcPct val="100000"/>
              </a:lnSpc>
              <a:spcBef>
                <a:spcPts val="800"/>
              </a:spcBef>
              <a:spcAft>
                <a:spcPts val="0"/>
              </a:spcAft>
              <a:buSzPts val="1400"/>
              <a:buChar char="•"/>
              <a:defRPr/>
            </a:lvl3pPr>
            <a:lvl4pPr marL="1828800" lvl="3" indent="-317500" algn="l" rtl="0">
              <a:lnSpc>
                <a:spcPct val="100000"/>
              </a:lnSpc>
              <a:spcBef>
                <a:spcPts val="800"/>
              </a:spcBef>
              <a:spcAft>
                <a:spcPts val="0"/>
              </a:spcAft>
              <a:buSzPts val="1400"/>
              <a:buChar char="•"/>
              <a:defRPr/>
            </a:lvl4pPr>
            <a:lvl5pPr marL="2286000" lvl="4" indent="-317500" algn="l" rtl="0">
              <a:lnSpc>
                <a:spcPct val="100000"/>
              </a:lnSpc>
              <a:spcBef>
                <a:spcPts val="800"/>
              </a:spcBef>
              <a:spcAft>
                <a:spcPts val="0"/>
              </a:spcAft>
              <a:buSzPts val="1400"/>
              <a:buChar char="•"/>
              <a:defRPr/>
            </a:lvl5pPr>
            <a:lvl6pPr marL="2743200" lvl="5" indent="-317500" algn="l" rtl="0">
              <a:lnSpc>
                <a:spcPct val="100000"/>
              </a:lnSpc>
              <a:spcBef>
                <a:spcPts val="800"/>
              </a:spcBef>
              <a:spcAft>
                <a:spcPts val="0"/>
              </a:spcAft>
              <a:buSzPts val="1400"/>
              <a:buChar char="•"/>
              <a:defRPr/>
            </a:lvl6pPr>
            <a:lvl7pPr marL="3200400" lvl="6" indent="-317500" algn="l" rtl="0">
              <a:lnSpc>
                <a:spcPct val="100000"/>
              </a:lnSpc>
              <a:spcBef>
                <a:spcPts val="800"/>
              </a:spcBef>
              <a:spcAft>
                <a:spcPts val="0"/>
              </a:spcAft>
              <a:buSzPts val="1400"/>
              <a:buChar char="•"/>
              <a:defRPr/>
            </a:lvl7pPr>
            <a:lvl8pPr marL="3657600" lvl="7" indent="-317500" algn="l" rtl="0">
              <a:lnSpc>
                <a:spcPct val="100000"/>
              </a:lnSpc>
              <a:spcBef>
                <a:spcPts val="800"/>
              </a:spcBef>
              <a:spcAft>
                <a:spcPts val="0"/>
              </a:spcAft>
              <a:buSzPts val="1400"/>
              <a:buChar char="•"/>
              <a:defRPr/>
            </a:lvl8pPr>
            <a:lvl9pPr marL="4114800" lvl="8" indent="-317500" algn="l" rtl="0">
              <a:lnSpc>
                <a:spcPct val="100000"/>
              </a:lnSpc>
              <a:spcBef>
                <a:spcPts val="800"/>
              </a:spcBef>
              <a:spcAft>
                <a:spcPts val="800"/>
              </a:spcAft>
              <a:buSzPts val="1400"/>
              <a:buChar char="•"/>
              <a:defRPr/>
            </a:lvl9pPr>
          </a:lstStyle>
          <a:p>
            <a:endParaRPr/>
          </a:p>
        </p:txBody>
      </p:sp>
      <p:sp>
        <p:nvSpPr>
          <p:cNvPr id="129" name="Google Shape;129;p26"/>
          <p:cNvSpPr txBox="1">
            <a:spLocks noGrp="1"/>
          </p:cNvSpPr>
          <p:nvPr>
            <p:ph type="body" idx="2"/>
          </p:nvPr>
        </p:nvSpPr>
        <p:spPr>
          <a:xfrm>
            <a:off x="514350" y="2584450"/>
            <a:ext cx="2760900" cy="13716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1200"/>
              <a:buNone/>
              <a:defRPr sz="1200"/>
            </a:lvl1pPr>
            <a:lvl2pPr marL="914400" lvl="1" indent="-228600" algn="l" rtl="0">
              <a:lnSpc>
                <a:spcPct val="100000"/>
              </a:lnSpc>
              <a:spcBef>
                <a:spcPts val="800"/>
              </a:spcBef>
              <a:spcAft>
                <a:spcPts val="0"/>
              </a:spcAft>
              <a:buSzPts val="900"/>
              <a:buNone/>
              <a:defRPr sz="900"/>
            </a:lvl2pPr>
            <a:lvl3pPr marL="1371600" lvl="2" indent="-228600" algn="l" rtl="0">
              <a:lnSpc>
                <a:spcPct val="100000"/>
              </a:lnSpc>
              <a:spcBef>
                <a:spcPts val="800"/>
              </a:spcBef>
              <a:spcAft>
                <a:spcPts val="0"/>
              </a:spcAft>
              <a:buSzPts val="800"/>
              <a:buNone/>
              <a:defRPr sz="800"/>
            </a:lvl3pPr>
            <a:lvl4pPr marL="1828800" lvl="3" indent="-228600" algn="l" rtl="0">
              <a:lnSpc>
                <a:spcPct val="100000"/>
              </a:lnSpc>
              <a:spcBef>
                <a:spcPts val="800"/>
              </a:spcBef>
              <a:spcAft>
                <a:spcPts val="0"/>
              </a:spcAft>
              <a:buSzPts val="700"/>
              <a:buNone/>
              <a:defRPr sz="700"/>
            </a:lvl4pPr>
            <a:lvl5pPr marL="2286000" lvl="4" indent="-228600" algn="l" rtl="0">
              <a:lnSpc>
                <a:spcPct val="100000"/>
              </a:lnSpc>
              <a:spcBef>
                <a:spcPts val="800"/>
              </a:spcBef>
              <a:spcAft>
                <a:spcPts val="0"/>
              </a:spcAft>
              <a:buSzPts val="700"/>
              <a:buNone/>
              <a:defRPr sz="700"/>
            </a:lvl5pPr>
            <a:lvl6pPr marL="2743200" lvl="5" indent="-228600" algn="l" rtl="0">
              <a:lnSpc>
                <a:spcPct val="100000"/>
              </a:lnSpc>
              <a:spcBef>
                <a:spcPts val="800"/>
              </a:spcBef>
              <a:spcAft>
                <a:spcPts val="0"/>
              </a:spcAft>
              <a:buSzPts val="700"/>
              <a:buNone/>
              <a:defRPr sz="700"/>
            </a:lvl6pPr>
            <a:lvl7pPr marL="3200400" lvl="6" indent="-228600" algn="l" rtl="0">
              <a:lnSpc>
                <a:spcPct val="100000"/>
              </a:lnSpc>
              <a:spcBef>
                <a:spcPts val="800"/>
              </a:spcBef>
              <a:spcAft>
                <a:spcPts val="0"/>
              </a:spcAft>
              <a:buSzPts val="700"/>
              <a:buNone/>
              <a:defRPr sz="700"/>
            </a:lvl7pPr>
            <a:lvl8pPr marL="3657600" lvl="7" indent="-228600" algn="l" rtl="0">
              <a:lnSpc>
                <a:spcPct val="100000"/>
              </a:lnSpc>
              <a:spcBef>
                <a:spcPts val="800"/>
              </a:spcBef>
              <a:spcAft>
                <a:spcPts val="0"/>
              </a:spcAft>
              <a:buSzPts val="700"/>
              <a:buNone/>
              <a:defRPr sz="700"/>
            </a:lvl8pPr>
            <a:lvl9pPr marL="4114800" lvl="8" indent="-228600" algn="l" rtl="0">
              <a:lnSpc>
                <a:spcPct val="100000"/>
              </a:lnSpc>
              <a:spcBef>
                <a:spcPts val="800"/>
              </a:spcBef>
              <a:spcAft>
                <a:spcPts val="800"/>
              </a:spcAft>
              <a:buSzPts val="700"/>
              <a:buNone/>
              <a:defRPr sz="700"/>
            </a:lvl9pPr>
          </a:lstStyle>
          <a:p>
            <a:endParaRPr/>
          </a:p>
        </p:txBody>
      </p:sp>
      <p:sp>
        <p:nvSpPr>
          <p:cNvPr id="130" name="Google Shape;130;p26"/>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1" name="Google Shape;131;p26"/>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2" name="Google Shape;132;p26"/>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3"/>
        <p:cNvGrpSpPr/>
        <p:nvPr/>
      </p:nvGrpSpPr>
      <p:grpSpPr>
        <a:xfrm>
          <a:off x="0" y="0"/>
          <a:ext cx="0" cy="0"/>
          <a:chOff x="0" y="0"/>
          <a:chExt cx="0" cy="0"/>
        </a:xfrm>
      </p:grpSpPr>
      <p:sp>
        <p:nvSpPr>
          <p:cNvPr id="134" name="Google Shape;134;p27"/>
          <p:cNvSpPr txBox="1">
            <a:spLocks noGrp="1"/>
          </p:cNvSpPr>
          <p:nvPr>
            <p:ph type="title"/>
          </p:nvPr>
        </p:nvSpPr>
        <p:spPr>
          <a:xfrm>
            <a:off x="514350" y="1200150"/>
            <a:ext cx="4623600" cy="1028700"/>
          </a:xfrm>
          <a:prstGeom prst="rect">
            <a:avLst/>
          </a:prstGeom>
          <a:noFill/>
          <a:ln>
            <a:noFill/>
          </a:ln>
        </p:spPr>
        <p:txBody>
          <a:bodyPr spcFirstLastPara="1" wrap="square" lIns="68575" tIns="34275" rIns="68575" bIns="34275" anchor="b" anchorCtr="0">
            <a:normAutofit/>
          </a:bodyPr>
          <a:lstStyle>
            <a:lvl1pPr lvl="0" algn="l" rtl="0">
              <a:lnSpc>
                <a:spcPct val="100000"/>
              </a:lnSpc>
              <a:spcBef>
                <a:spcPts val="0"/>
              </a:spcBef>
              <a:spcAft>
                <a:spcPts val="0"/>
              </a:spcAft>
              <a:buClr>
                <a:schemeClr val="lt1"/>
              </a:buClr>
              <a:buSzPts val="2100"/>
              <a:buFont typeface="Calibri"/>
              <a:buNone/>
              <a:defRPr sz="2100" b="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5" name="Google Shape;135;p27"/>
          <p:cNvSpPr>
            <a:spLocks noGrp="1"/>
          </p:cNvSpPr>
          <p:nvPr>
            <p:ph type="pic" idx="2"/>
          </p:nvPr>
        </p:nvSpPr>
        <p:spPr>
          <a:xfrm>
            <a:off x="5652190" y="685800"/>
            <a:ext cx="2460900" cy="3429000"/>
          </a:xfrm>
          <a:prstGeom prst="roundRect">
            <a:avLst>
              <a:gd name="adj" fmla="val 4280"/>
            </a:avLst>
          </a:prstGeom>
          <a:noFill/>
          <a:ln w="50800" cap="sq" cmpd="dbl">
            <a:solidFill>
              <a:srgbClr val="FFFFFF"/>
            </a:solidFill>
            <a:prstDash val="solid"/>
            <a:miter lim="800000"/>
            <a:headEnd type="none" w="sm" len="sm"/>
            <a:tailEnd type="none" w="sm" len="sm"/>
          </a:ln>
          <a:effectLst>
            <a:outerShdw blurRad="254000" algn="tl" rotWithShape="0">
              <a:srgbClr val="000000">
                <a:alpha val="42350"/>
              </a:srgbClr>
            </a:outerShdw>
          </a:effectLst>
        </p:spPr>
      </p:sp>
      <p:sp>
        <p:nvSpPr>
          <p:cNvPr id="136" name="Google Shape;136;p27"/>
          <p:cNvSpPr txBox="1">
            <a:spLocks noGrp="1"/>
          </p:cNvSpPr>
          <p:nvPr>
            <p:ph type="body" idx="1"/>
          </p:nvPr>
        </p:nvSpPr>
        <p:spPr>
          <a:xfrm>
            <a:off x="514350" y="2228850"/>
            <a:ext cx="4623600" cy="13716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1400"/>
              <a:buNone/>
              <a:defRPr sz="1400"/>
            </a:lvl1pPr>
            <a:lvl2pPr marL="914400" lvl="1" indent="-228600" algn="l" rtl="0">
              <a:lnSpc>
                <a:spcPct val="100000"/>
              </a:lnSpc>
              <a:spcBef>
                <a:spcPts val="800"/>
              </a:spcBef>
              <a:spcAft>
                <a:spcPts val="0"/>
              </a:spcAft>
              <a:buSzPts val="900"/>
              <a:buNone/>
              <a:defRPr sz="900"/>
            </a:lvl2pPr>
            <a:lvl3pPr marL="1371600" lvl="2" indent="-228600" algn="l" rtl="0">
              <a:lnSpc>
                <a:spcPct val="100000"/>
              </a:lnSpc>
              <a:spcBef>
                <a:spcPts val="800"/>
              </a:spcBef>
              <a:spcAft>
                <a:spcPts val="0"/>
              </a:spcAft>
              <a:buSzPts val="800"/>
              <a:buNone/>
              <a:defRPr sz="800"/>
            </a:lvl3pPr>
            <a:lvl4pPr marL="1828800" lvl="3" indent="-228600" algn="l" rtl="0">
              <a:lnSpc>
                <a:spcPct val="100000"/>
              </a:lnSpc>
              <a:spcBef>
                <a:spcPts val="800"/>
              </a:spcBef>
              <a:spcAft>
                <a:spcPts val="0"/>
              </a:spcAft>
              <a:buSzPts val="700"/>
              <a:buNone/>
              <a:defRPr sz="700"/>
            </a:lvl4pPr>
            <a:lvl5pPr marL="2286000" lvl="4" indent="-228600" algn="l" rtl="0">
              <a:lnSpc>
                <a:spcPct val="100000"/>
              </a:lnSpc>
              <a:spcBef>
                <a:spcPts val="800"/>
              </a:spcBef>
              <a:spcAft>
                <a:spcPts val="0"/>
              </a:spcAft>
              <a:buSzPts val="700"/>
              <a:buNone/>
              <a:defRPr sz="700"/>
            </a:lvl5pPr>
            <a:lvl6pPr marL="2743200" lvl="5" indent="-228600" algn="l" rtl="0">
              <a:lnSpc>
                <a:spcPct val="100000"/>
              </a:lnSpc>
              <a:spcBef>
                <a:spcPts val="800"/>
              </a:spcBef>
              <a:spcAft>
                <a:spcPts val="0"/>
              </a:spcAft>
              <a:buSzPts val="700"/>
              <a:buNone/>
              <a:defRPr sz="700"/>
            </a:lvl6pPr>
            <a:lvl7pPr marL="3200400" lvl="6" indent="-228600" algn="l" rtl="0">
              <a:lnSpc>
                <a:spcPct val="100000"/>
              </a:lnSpc>
              <a:spcBef>
                <a:spcPts val="800"/>
              </a:spcBef>
              <a:spcAft>
                <a:spcPts val="0"/>
              </a:spcAft>
              <a:buSzPts val="700"/>
              <a:buNone/>
              <a:defRPr sz="700"/>
            </a:lvl7pPr>
            <a:lvl8pPr marL="3657600" lvl="7" indent="-228600" algn="l" rtl="0">
              <a:lnSpc>
                <a:spcPct val="100000"/>
              </a:lnSpc>
              <a:spcBef>
                <a:spcPts val="800"/>
              </a:spcBef>
              <a:spcAft>
                <a:spcPts val="0"/>
              </a:spcAft>
              <a:buSzPts val="700"/>
              <a:buNone/>
              <a:defRPr sz="700"/>
            </a:lvl8pPr>
            <a:lvl9pPr marL="4114800" lvl="8" indent="-228600" algn="l" rtl="0">
              <a:lnSpc>
                <a:spcPct val="100000"/>
              </a:lnSpc>
              <a:spcBef>
                <a:spcPts val="800"/>
              </a:spcBef>
              <a:spcAft>
                <a:spcPts val="800"/>
              </a:spcAft>
              <a:buSzPts val="700"/>
              <a:buNone/>
              <a:defRPr sz="700"/>
            </a:lvl9pPr>
          </a:lstStyle>
          <a:p>
            <a:endParaRPr/>
          </a:p>
        </p:txBody>
      </p:sp>
      <p:sp>
        <p:nvSpPr>
          <p:cNvPr id="137" name="Google Shape;137;p27"/>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8" name="Google Shape;138;p27"/>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9" name="Google Shape;139;p27"/>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140"/>
        <p:cNvGrpSpPr/>
        <p:nvPr/>
      </p:nvGrpSpPr>
      <p:grpSpPr>
        <a:xfrm>
          <a:off x="0" y="0"/>
          <a:ext cx="0" cy="0"/>
          <a:chOff x="0" y="0"/>
          <a:chExt cx="0" cy="0"/>
        </a:xfrm>
      </p:grpSpPr>
      <p:sp>
        <p:nvSpPr>
          <p:cNvPr id="141" name="Google Shape;141;p28"/>
          <p:cNvSpPr txBox="1">
            <a:spLocks noGrp="1"/>
          </p:cNvSpPr>
          <p:nvPr>
            <p:ph type="title"/>
          </p:nvPr>
        </p:nvSpPr>
        <p:spPr>
          <a:xfrm>
            <a:off x="514350" y="3549649"/>
            <a:ext cx="7598400" cy="425100"/>
          </a:xfrm>
          <a:prstGeom prst="rect">
            <a:avLst/>
          </a:prstGeom>
          <a:noFill/>
          <a:ln>
            <a:noFill/>
          </a:ln>
        </p:spPr>
        <p:txBody>
          <a:bodyPr spcFirstLastPara="1" wrap="square" lIns="68575" tIns="34275" rIns="68575" bIns="34275" anchor="b" anchorCtr="0">
            <a:normAutofit/>
          </a:bodyPr>
          <a:lstStyle>
            <a:lvl1pPr lvl="0" algn="l" rtl="0">
              <a:lnSpc>
                <a:spcPct val="100000"/>
              </a:lnSpc>
              <a:spcBef>
                <a:spcPts val="0"/>
              </a:spcBef>
              <a:spcAft>
                <a:spcPts val="0"/>
              </a:spcAft>
              <a:buClr>
                <a:schemeClr val="lt1"/>
              </a:buClr>
              <a:buSzPts val="1800"/>
              <a:buFont typeface="Calibri"/>
              <a:buNone/>
              <a:defRPr sz="1800" b="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2" name="Google Shape;142;p28"/>
          <p:cNvSpPr>
            <a:spLocks noGrp="1"/>
          </p:cNvSpPr>
          <p:nvPr>
            <p:ph type="pic" idx="2"/>
          </p:nvPr>
        </p:nvSpPr>
        <p:spPr>
          <a:xfrm>
            <a:off x="1028700" y="699084"/>
            <a:ext cx="6569700" cy="2373900"/>
          </a:xfrm>
          <a:prstGeom prst="roundRect">
            <a:avLst>
              <a:gd name="adj" fmla="val 4380"/>
            </a:avLst>
          </a:prstGeom>
          <a:noFill/>
          <a:ln w="50800" cap="sq" cmpd="dbl">
            <a:solidFill>
              <a:srgbClr val="FFFFFF"/>
            </a:solidFill>
            <a:prstDash val="solid"/>
            <a:miter lim="800000"/>
            <a:headEnd type="none" w="sm" len="sm"/>
            <a:tailEnd type="none" w="sm" len="sm"/>
          </a:ln>
          <a:effectLst>
            <a:outerShdw blurRad="254000" algn="tl" rotWithShape="0">
              <a:srgbClr val="000000">
                <a:alpha val="42350"/>
              </a:srgbClr>
            </a:outerShdw>
          </a:effectLst>
        </p:spPr>
      </p:sp>
      <p:sp>
        <p:nvSpPr>
          <p:cNvPr id="143" name="Google Shape;143;p28"/>
          <p:cNvSpPr txBox="1">
            <a:spLocks noGrp="1"/>
          </p:cNvSpPr>
          <p:nvPr>
            <p:ph type="body" idx="1"/>
          </p:nvPr>
        </p:nvSpPr>
        <p:spPr>
          <a:xfrm>
            <a:off x="514350" y="3974702"/>
            <a:ext cx="7598400" cy="3705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1100"/>
              <a:buNone/>
              <a:defRPr sz="1100"/>
            </a:lvl1pPr>
            <a:lvl2pPr marL="914400" lvl="1" indent="-228600" algn="l" rtl="0">
              <a:lnSpc>
                <a:spcPct val="100000"/>
              </a:lnSpc>
              <a:spcBef>
                <a:spcPts val="800"/>
              </a:spcBef>
              <a:spcAft>
                <a:spcPts val="0"/>
              </a:spcAft>
              <a:buSzPts val="900"/>
              <a:buNone/>
              <a:defRPr sz="900"/>
            </a:lvl2pPr>
            <a:lvl3pPr marL="1371600" lvl="2" indent="-228600" algn="l" rtl="0">
              <a:lnSpc>
                <a:spcPct val="100000"/>
              </a:lnSpc>
              <a:spcBef>
                <a:spcPts val="800"/>
              </a:spcBef>
              <a:spcAft>
                <a:spcPts val="0"/>
              </a:spcAft>
              <a:buSzPts val="800"/>
              <a:buNone/>
              <a:defRPr sz="800"/>
            </a:lvl3pPr>
            <a:lvl4pPr marL="1828800" lvl="3" indent="-228600" algn="l" rtl="0">
              <a:lnSpc>
                <a:spcPct val="100000"/>
              </a:lnSpc>
              <a:spcBef>
                <a:spcPts val="800"/>
              </a:spcBef>
              <a:spcAft>
                <a:spcPts val="0"/>
              </a:spcAft>
              <a:buSzPts val="700"/>
              <a:buNone/>
              <a:defRPr sz="700"/>
            </a:lvl4pPr>
            <a:lvl5pPr marL="2286000" lvl="4" indent="-228600" algn="l" rtl="0">
              <a:lnSpc>
                <a:spcPct val="100000"/>
              </a:lnSpc>
              <a:spcBef>
                <a:spcPts val="800"/>
              </a:spcBef>
              <a:spcAft>
                <a:spcPts val="0"/>
              </a:spcAft>
              <a:buSzPts val="700"/>
              <a:buNone/>
              <a:defRPr sz="700"/>
            </a:lvl5pPr>
            <a:lvl6pPr marL="2743200" lvl="5" indent="-228600" algn="l" rtl="0">
              <a:lnSpc>
                <a:spcPct val="100000"/>
              </a:lnSpc>
              <a:spcBef>
                <a:spcPts val="800"/>
              </a:spcBef>
              <a:spcAft>
                <a:spcPts val="0"/>
              </a:spcAft>
              <a:buSzPts val="700"/>
              <a:buNone/>
              <a:defRPr sz="700"/>
            </a:lvl6pPr>
            <a:lvl7pPr marL="3200400" lvl="6" indent="-228600" algn="l" rtl="0">
              <a:lnSpc>
                <a:spcPct val="100000"/>
              </a:lnSpc>
              <a:spcBef>
                <a:spcPts val="800"/>
              </a:spcBef>
              <a:spcAft>
                <a:spcPts val="0"/>
              </a:spcAft>
              <a:buSzPts val="700"/>
              <a:buNone/>
              <a:defRPr sz="700"/>
            </a:lvl7pPr>
            <a:lvl8pPr marL="3657600" lvl="7" indent="-228600" algn="l" rtl="0">
              <a:lnSpc>
                <a:spcPct val="100000"/>
              </a:lnSpc>
              <a:spcBef>
                <a:spcPts val="800"/>
              </a:spcBef>
              <a:spcAft>
                <a:spcPts val="0"/>
              </a:spcAft>
              <a:buSzPts val="700"/>
              <a:buNone/>
              <a:defRPr sz="700"/>
            </a:lvl8pPr>
            <a:lvl9pPr marL="4114800" lvl="8" indent="-228600" algn="l" rtl="0">
              <a:lnSpc>
                <a:spcPct val="100000"/>
              </a:lnSpc>
              <a:spcBef>
                <a:spcPts val="800"/>
              </a:spcBef>
              <a:spcAft>
                <a:spcPts val="800"/>
              </a:spcAft>
              <a:buSzPts val="700"/>
              <a:buNone/>
              <a:defRPr sz="700"/>
            </a:lvl9pPr>
          </a:lstStyle>
          <a:p>
            <a:endParaRPr/>
          </a:p>
        </p:txBody>
      </p:sp>
      <p:sp>
        <p:nvSpPr>
          <p:cNvPr id="144" name="Google Shape;144;p28"/>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5" name="Google Shape;145;p28"/>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6" name="Google Shape;146;p28"/>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47"/>
        <p:cNvGrpSpPr/>
        <p:nvPr/>
      </p:nvGrpSpPr>
      <p:grpSpPr>
        <a:xfrm>
          <a:off x="0" y="0"/>
          <a:ext cx="0" cy="0"/>
          <a:chOff x="0" y="0"/>
          <a:chExt cx="0" cy="0"/>
        </a:xfrm>
      </p:grpSpPr>
      <p:sp>
        <p:nvSpPr>
          <p:cNvPr id="148" name="Google Shape;148;p29"/>
          <p:cNvSpPr txBox="1">
            <a:spLocks noGrp="1"/>
          </p:cNvSpPr>
          <p:nvPr>
            <p:ph type="title"/>
          </p:nvPr>
        </p:nvSpPr>
        <p:spPr>
          <a:xfrm>
            <a:off x="514351" y="457201"/>
            <a:ext cx="7598400" cy="2343300"/>
          </a:xfrm>
          <a:prstGeom prst="rect">
            <a:avLst/>
          </a:prstGeom>
          <a:noFill/>
          <a:ln>
            <a:noFill/>
          </a:ln>
        </p:spPr>
        <p:txBody>
          <a:bodyPr spcFirstLastPara="1" wrap="square" lIns="68575" tIns="34275" rIns="68575" bIns="34275" anchor="ctr" anchorCtr="0">
            <a:normAutofit/>
          </a:bodyPr>
          <a:lstStyle>
            <a:lvl1pPr lvl="0" algn="l" rtl="0">
              <a:lnSpc>
                <a:spcPct val="100000"/>
              </a:lnSpc>
              <a:spcBef>
                <a:spcPts val="0"/>
              </a:spcBef>
              <a:spcAft>
                <a:spcPts val="0"/>
              </a:spcAft>
              <a:buClr>
                <a:schemeClr val="lt1"/>
              </a:buClr>
              <a:buSzPts val="2400"/>
              <a:buFont typeface="Calibri"/>
              <a:buNone/>
              <a:defRPr sz="2400" b="0" cap="none"/>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9" name="Google Shape;149;p29"/>
          <p:cNvSpPr txBox="1">
            <a:spLocks noGrp="1"/>
          </p:cNvSpPr>
          <p:nvPr>
            <p:ph type="body" idx="1"/>
          </p:nvPr>
        </p:nvSpPr>
        <p:spPr>
          <a:xfrm>
            <a:off x="514350" y="3257550"/>
            <a:ext cx="7598400" cy="1086000"/>
          </a:xfrm>
          <a:prstGeom prst="rect">
            <a:avLst/>
          </a:prstGeom>
          <a:noFill/>
          <a:ln>
            <a:noFill/>
          </a:ln>
        </p:spPr>
        <p:txBody>
          <a:bodyPr spcFirstLastPara="1" wrap="square" lIns="68575" tIns="34275" rIns="68575" bIns="34275" anchor="ctr" anchorCtr="0">
            <a:normAutofit/>
          </a:bodyPr>
          <a:lstStyle>
            <a:lvl1pPr marL="457200" lvl="0" indent="-228600" algn="l" rtl="0">
              <a:lnSpc>
                <a:spcPct val="100000"/>
              </a:lnSpc>
              <a:spcBef>
                <a:spcPts val="0"/>
              </a:spcBef>
              <a:spcAft>
                <a:spcPts val="0"/>
              </a:spcAft>
              <a:buSzPts val="1500"/>
              <a:buNone/>
              <a:defRPr sz="1500">
                <a:solidFill>
                  <a:schemeClr val="lt1"/>
                </a:solidFill>
              </a:defRPr>
            </a:lvl1pPr>
            <a:lvl2pPr marL="914400" lvl="1" indent="-228600" algn="l" rtl="0">
              <a:lnSpc>
                <a:spcPct val="100000"/>
              </a:lnSpc>
              <a:spcBef>
                <a:spcPts val="800"/>
              </a:spcBef>
              <a:spcAft>
                <a:spcPts val="0"/>
              </a:spcAft>
              <a:buSzPts val="1400"/>
              <a:buNone/>
              <a:defRPr sz="1400">
                <a:solidFill>
                  <a:schemeClr val="lt1"/>
                </a:solidFill>
              </a:defRPr>
            </a:lvl2pPr>
            <a:lvl3pPr marL="1371600" lvl="2" indent="-228600" algn="l" rtl="0">
              <a:lnSpc>
                <a:spcPct val="100000"/>
              </a:lnSpc>
              <a:spcBef>
                <a:spcPts val="800"/>
              </a:spcBef>
              <a:spcAft>
                <a:spcPts val="0"/>
              </a:spcAft>
              <a:buSzPts val="1200"/>
              <a:buNone/>
              <a:defRPr sz="1200">
                <a:solidFill>
                  <a:schemeClr val="lt1"/>
                </a:solidFill>
              </a:defRPr>
            </a:lvl3pPr>
            <a:lvl4pPr marL="1828800" lvl="3" indent="-228600" algn="l" rtl="0">
              <a:lnSpc>
                <a:spcPct val="100000"/>
              </a:lnSpc>
              <a:spcBef>
                <a:spcPts val="800"/>
              </a:spcBef>
              <a:spcAft>
                <a:spcPts val="0"/>
              </a:spcAft>
              <a:buSzPts val="1100"/>
              <a:buNone/>
              <a:defRPr sz="1100">
                <a:solidFill>
                  <a:schemeClr val="lt1"/>
                </a:solidFill>
              </a:defRPr>
            </a:lvl4pPr>
            <a:lvl5pPr marL="2286000" lvl="4" indent="-228600" algn="l" rtl="0">
              <a:lnSpc>
                <a:spcPct val="100000"/>
              </a:lnSpc>
              <a:spcBef>
                <a:spcPts val="800"/>
              </a:spcBef>
              <a:spcAft>
                <a:spcPts val="0"/>
              </a:spcAft>
              <a:buSzPts val="1100"/>
              <a:buNone/>
              <a:defRPr sz="1100">
                <a:solidFill>
                  <a:schemeClr val="lt1"/>
                </a:solidFill>
              </a:defRPr>
            </a:lvl5pPr>
            <a:lvl6pPr marL="2743200" lvl="5" indent="-228600" algn="l" rtl="0">
              <a:lnSpc>
                <a:spcPct val="100000"/>
              </a:lnSpc>
              <a:spcBef>
                <a:spcPts val="800"/>
              </a:spcBef>
              <a:spcAft>
                <a:spcPts val="0"/>
              </a:spcAft>
              <a:buSzPts val="1100"/>
              <a:buNone/>
              <a:defRPr sz="1100">
                <a:solidFill>
                  <a:schemeClr val="lt1"/>
                </a:solidFill>
              </a:defRPr>
            </a:lvl6pPr>
            <a:lvl7pPr marL="3200400" lvl="6" indent="-228600" algn="l" rtl="0">
              <a:lnSpc>
                <a:spcPct val="100000"/>
              </a:lnSpc>
              <a:spcBef>
                <a:spcPts val="800"/>
              </a:spcBef>
              <a:spcAft>
                <a:spcPts val="0"/>
              </a:spcAft>
              <a:buSzPts val="1100"/>
              <a:buNone/>
              <a:defRPr sz="1100">
                <a:solidFill>
                  <a:schemeClr val="lt1"/>
                </a:solidFill>
              </a:defRPr>
            </a:lvl7pPr>
            <a:lvl8pPr marL="3657600" lvl="7" indent="-228600" algn="l" rtl="0">
              <a:lnSpc>
                <a:spcPct val="100000"/>
              </a:lnSpc>
              <a:spcBef>
                <a:spcPts val="800"/>
              </a:spcBef>
              <a:spcAft>
                <a:spcPts val="0"/>
              </a:spcAft>
              <a:buSzPts val="1100"/>
              <a:buNone/>
              <a:defRPr sz="1100">
                <a:solidFill>
                  <a:schemeClr val="lt1"/>
                </a:solidFill>
              </a:defRPr>
            </a:lvl8pPr>
            <a:lvl9pPr marL="4114800" lvl="8" indent="-228600" algn="l" rtl="0">
              <a:lnSpc>
                <a:spcPct val="100000"/>
              </a:lnSpc>
              <a:spcBef>
                <a:spcPts val="800"/>
              </a:spcBef>
              <a:spcAft>
                <a:spcPts val="800"/>
              </a:spcAft>
              <a:buSzPts val="1100"/>
              <a:buNone/>
              <a:defRPr sz="1100">
                <a:solidFill>
                  <a:schemeClr val="lt1"/>
                </a:solidFill>
              </a:defRPr>
            </a:lvl9pPr>
          </a:lstStyle>
          <a:p>
            <a:endParaRPr/>
          </a:p>
        </p:txBody>
      </p:sp>
      <p:sp>
        <p:nvSpPr>
          <p:cNvPr id="150" name="Google Shape;150;p29"/>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1" name="Google Shape;151;p29"/>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2" name="Google Shape;152;p29"/>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53"/>
        <p:cNvGrpSpPr/>
        <p:nvPr/>
      </p:nvGrpSpPr>
      <p:grpSpPr>
        <a:xfrm>
          <a:off x="0" y="0"/>
          <a:ext cx="0" cy="0"/>
          <a:chOff x="0" y="0"/>
          <a:chExt cx="0" cy="0"/>
        </a:xfrm>
      </p:grpSpPr>
      <p:sp>
        <p:nvSpPr>
          <p:cNvPr id="154" name="Google Shape;154;p30"/>
          <p:cNvSpPr txBox="1">
            <a:spLocks noGrp="1"/>
          </p:cNvSpPr>
          <p:nvPr>
            <p:ph type="title"/>
          </p:nvPr>
        </p:nvSpPr>
        <p:spPr>
          <a:xfrm>
            <a:off x="514351" y="2481436"/>
            <a:ext cx="7598400" cy="1101600"/>
          </a:xfrm>
          <a:prstGeom prst="rect">
            <a:avLst/>
          </a:prstGeom>
          <a:noFill/>
          <a:ln>
            <a:noFill/>
          </a:ln>
        </p:spPr>
        <p:txBody>
          <a:bodyPr spcFirstLastPara="1" wrap="square" lIns="68575" tIns="34275" rIns="68575" bIns="34275" anchor="b" anchorCtr="0">
            <a:normAutofit/>
          </a:bodyPr>
          <a:lstStyle>
            <a:lvl1pPr lvl="0" algn="l" rtl="0">
              <a:lnSpc>
                <a:spcPct val="100000"/>
              </a:lnSpc>
              <a:spcBef>
                <a:spcPts val="0"/>
              </a:spcBef>
              <a:spcAft>
                <a:spcPts val="0"/>
              </a:spcAft>
              <a:buClr>
                <a:schemeClr val="lt1"/>
              </a:buClr>
              <a:buSzPts val="2400"/>
              <a:buFont typeface="Calibri"/>
              <a:buNone/>
              <a:defRPr sz="2400" b="0" cap="none"/>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5" name="Google Shape;155;p30"/>
          <p:cNvSpPr txBox="1">
            <a:spLocks noGrp="1"/>
          </p:cNvSpPr>
          <p:nvPr>
            <p:ph type="body" idx="1"/>
          </p:nvPr>
        </p:nvSpPr>
        <p:spPr>
          <a:xfrm>
            <a:off x="514351" y="3583036"/>
            <a:ext cx="7598400" cy="6453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1500"/>
              <a:buNone/>
              <a:defRPr sz="1500">
                <a:solidFill>
                  <a:schemeClr val="lt1"/>
                </a:solidFill>
              </a:defRPr>
            </a:lvl1pPr>
            <a:lvl2pPr marL="914400" lvl="1" indent="-228600" algn="l" rtl="0">
              <a:lnSpc>
                <a:spcPct val="100000"/>
              </a:lnSpc>
              <a:spcBef>
                <a:spcPts val="800"/>
              </a:spcBef>
              <a:spcAft>
                <a:spcPts val="0"/>
              </a:spcAft>
              <a:buSzPts val="1400"/>
              <a:buNone/>
              <a:defRPr sz="1400">
                <a:solidFill>
                  <a:schemeClr val="lt1"/>
                </a:solidFill>
              </a:defRPr>
            </a:lvl2pPr>
            <a:lvl3pPr marL="1371600" lvl="2" indent="-228600" algn="l" rtl="0">
              <a:lnSpc>
                <a:spcPct val="100000"/>
              </a:lnSpc>
              <a:spcBef>
                <a:spcPts val="800"/>
              </a:spcBef>
              <a:spcAft>
                <a:spcPts val="0"/>
              </a:spcAft>
              <a:buSzPts val="1200"/>
              <a:buNone/>
              <a:defRPr sz="1200">
                <a:solidFill>
                  <a:schemeClr val="lt1"/>
                </a:solidFill>
              </a:defRPr>
            </a:lvl3pPr>
            <a:lvl4pPr marL="1828800" lvl="3" indent="-228600" algn="l" rtl="0">
              <a:lnSpc>
                <a:spcPct val="100000"/>
              </a:lnSpc>
              <a:spcBef>
                <a:spcPts val="800"/>
              </a:spcBef>
              <a:spcAft>
                <a:spcPts val="0"/>
              </a:spcAft>
              <a:buSzPts val="1100"/>
              <a:buNone/>
              <a:defRPr sz="1100">
                <a:solidFill>
                  <a:schemeClr val="lt1"/>
                </a:solidFill>
              </a:defRPr>
            </a:lvl4pPr>
            <a:lvl5pPr marL="2286000" lvl="4" indent="-228600" algn="l" rtl="0">
              <a:lnSpc>
                <a:spcPct val="100000"/>
              </a:lnSpc>
              <a:spcBef>
                <a:spcPts val="800"/>
              </a:spcBef>
              <a:spcAft>
                <a:spcPts val="0"/>
              </a:spcAft>
              <a:buSzPts val="1100"/>
              <a:buNone/>
              <a:defRPr sz="1100">
                <a:solidFill>
                  <a:schemeClr val="lt1"/>
                </a:solidFill>
              </a:defRPr>
            </a:lvl5pPr>
            <a:lvl6pPr marL="2743200" lvl="5" indent="-228600" algn="l" rtl="0">
              <a:lnSpc>
                <a:spcPct val="100000"/>
              </a:lnSpc>
              <a:spcBef>
                <a:spcPts val="800"/>
              </a:spcBef>
              <a:spcAft>
                <a:spcPts val="0"/>
              </a:spcAft>
              <a:buSzPts val="1100"/>
              <a:buNone/>
              <a:defRPr sz="1100">
                <a:solidFill>
                  <a:schemeClr val="lt1"/>
                </a:solidFill>
              </a:defRPr>
            </a:lvl6pPr>
            <a:lvl7pPr marL="3200400" lvl="6" indent="-228600" algn="l" rtl="0">
              <a:lnSpc>
                <a:spcPct val="100000"/>
              </a:lnSpc>
              <a:spcBef>
                <a:spcPts val="800"/>
              </a:spcBef>
              <a:spcAft>
                <a:spcPts val="0"/>
              </a:spcAft>
              <a:buSzPts val="1100"/>
              <a:buNone/>
              <a:defRPr sz="1100">
                <a:solidFill>
                  <a:schemeClr val="lt1"/>
                </a:solidFill>
              </a:defRPr>
            </a:lvl7pPr>
            <a:lvl8pPr marL="3657600" lvl="7" indent="-228600" algn="l" rtl="0">
              <a:lnSpc>
                <a:spcPct val="100000"/>
              </a:lnSpc>
              <a:spcBef>
                <a:spcPts val="800"/>
              </a:spcBef>
              <a:spcAft>
                <a:spcPts val="0"/>
              </a:spcAft>
              <a:buSzPts val="1100"/>
              <a:buNone/>
              <a:defRPr sz="1100">
                <a:solidFill>
                  <a:schemeClr val="lt1"/>
                </a:solidFill>
              </a:defRPr>
            </a:lvl8pPr>
            <a:lvl9pPr marL="4114800" lvl="8" indent="-228600" algn="l" rtl="0">
              <a:lnSpc>
                <a:spcPct val="100000"/>
              </a:lnSpc>
              <a:spcBef>
                <a:spcPts val="800"/>
              </a:spcBef>
              <a:spcAft>
                <a:spcPts val="800"/>
              </a:spcAft>
              <a:buSzPts val="1100"/>
              <a:buNone/>
              <a:defRPr sz="1100">
                <a:solidFill>
                  <a:schemeClr val="lt1"/>
                </a:solidFill>
              </a:defRPr>
            </a:lvl9pPr>
          </a:lstStyle>
          <a:p>
            <a:endParaRPr/>
          </a:p>
        </p:txBody>
      </p:sp>
      <p:sp>
        <p:nvSpPr>
          <p:cNvPr id="156" name="Google Shape;156;p30"/>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7" name="Google Shape;157;p30"/>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8" name="Google Shape;158;p30"/>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59"/>
        <p:cNvGrpSpPr/>
        <p:nvPr/>
      </p:nvGrpSpPr>
      <p:grpSpPr>
        <a:xfrm>
          <a:off x="0" y="0"/>
          <a:ext cx="0" cy="0"/>
          <a:chOff x="0" y="0"/>
          <a:chExt cx="0" cy="0"/>
        </a:xfrm>
      </p:grpSpPr>
      <p:sp>
        <p:nvSpPr>
          <p:cNvPr id="160" name="Google Shape;160;p31"/>
          <p:cNvSpPr txBox="1"/>
          <p:nvPr/>
        </p:nvSpPr>
        <p:spPr>
          <a:xfrm>
            <a:off x="7678400" y="2057400"/>
            <a:ext cx="457200" cy="4386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chemeClr val="lt1"/>
              </a:buClr>
              <a:buSzPts val="6000"/>
              <a:buFont typeface="Calibri"/>
              <a:buNone/>
            </a:pPr>
            <a:r>
              <a:rPr lang="en" sz="6000" b="0" i="0" u="none" strike="noStrike" cap="none">
                <a:solidFill>
                  <a:schemeClr val="lt1"/>
                </a:solidFill>
                <a:latin typeface="Calibri"/>
                <a:ea typeface="Calibri"/>
                <a:cs typeface="Calibri"/>
                <a:sym typeface="Calibri"/>
              </a:rPr>
              <a:t>”</a:t>
            </a:r>
            <a:endParaRPr sz="1100" b="0" i="0" u="none" strike="noStrike" cap="none">
              <a:solidFill>
                <a:srgbClr val="000000"/>
              </a:solidFill>
              <a:latin typeface="Arial"/>
              <a:ea typeface="Arial"/>
              <a:cs typeface="Arial"/>
              <a:sym typeface="Arial"/>
            </a:endParaRPr>
          </a:p>
        </p:txBody>
      </p:sp>
      <p:sp>
        <p:nvSpPr>
          <p:cNvPr id="161" name="Google Shape;161;p31"/>
          <p:cNvSpPr txBox="1"/>
          <p:nvPr/>
        </p:nvSpPr>
        <p:spPr>
          <a:xfrm>
            <a:off x="366206" y="617503"/>
            <a:ext cx="457200" cy="4386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chemeClr val="lt1"/>
              </a:buClr>
              <a:buSzPts val="6000"/>
              <a:buFont typeface="Calibri"/>
              <a:buNone/>
            </a:pPr>
            <a:r>
              <a:rPr lang="en" sz="6000" b="0" i="0" u="none" strike="noStrike" cap="none">
                <a:solidFill>
                  <a:schemeClr val="lt1"/>
                </a:solidFill>
                <a:latin typeface="Calibri"/>
                <a:ea typeface="Calibri"/>
                <a:cs typeface="Calibri"/>
                <a:sym typeface="Calibri"/>
              </a:rPr>
              <a:t>“</a:t>
            </a:r>
            <a:endParaRPr sz="1100" b="0" i="0" u="none" strike="noStrike" cap="none">
              <a:solidFill>
                <a:srgbClr val="000000"/>
              </a:solidFill>
              <a:latin typeface="Arial"/>
              <a:ea typeface="Arial"/>
              <a:cs typeface="Arial"/>
              <a:sym typeface="Arial"/>
            </a:endParaRPr>
          </a:p>
        </p:txBody>
      </p:sp>
      <p:sp>
        <p:nvSpPr>
          <p:cNvPr id="162" name="Google Shape;162;p31"/>
          <p:cNvSpPr txBox="1">
            <a:spLocks noGrp="1"/>
          </p:cNvSpPr>
          <p:nvPr>
            <p:ph type="title"/>
          </p:nvPr>
        </p:nvSpPr>
        <p:spPr>
          <a:xfrm>
            <a:off x="744200" y="457201"/>
            <a:ext cx="7162800" cy="2057400"/>
          </a:xfrm>
          <a:prstGeom prst="rect">
            <a:avLst/>
          </a:prstGeom>
          <a:noFill/>
          <a:ln>
            <a:noFill/>
          </a:ln>
        </p:spPr>
        <p:txBody>
          <a:bodyPr spcFirstLastPara="1" wrap="square" lIns="68575" tIns="34275" rIns="68575" bIns="34275" anchor="ctr" anchorCtr="0">
            <a:normAutofit/>
          </a:bodyPr>
          <a:lstStyle>
            <a:lvl1pPr lvl="0" algn="l" rtl="0">
              <a:lnSpc>
                <a:spcPct val="100000"/>
              </a:lnSpc>
              <a:spcBef>
                <a:spcPts val="0"/>
              </a:spcBef>
              <a:spcAft>
                <a:spcPts val="0"/>
              </a:spcAft>
              <a:buClr>
                <a:schemeClr val="lt1"/>
              </a:buClr>
              <a:buSzPts val="2400"/>
              <a:buFont typeface="Calibri"/>
              <a:buNone/>
              <a:defRPr sz="2400" b="0" cap="none">
                <a:solidFill>
                  <a:schemeClr val="lt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3" name="Google Shape;163;p31"/>
          <p:cNvSpPr txBox="1">
            <a:spLocks noGrp="1"/>
          </p:cNvSpPr>
          <p:nvPr>
            <p:ph type="body" idx="1"/>
          </p:nvPr>
        </p:nvSpPr>
        <p:spPr>
          <a:xfrm>
            <a:off x="514350" y="2914650"/>
            <a:ext cx="7601700" cy="666600"/>
          </a:xfrm>
          <a:prstGeom prst="rect">
            <a:avLst/>
          </a:prstGeom>
          <a:noFill/>
          <a:ln>
            <a:noFill/>
          </a:ln>
        </p:spPr>
        <p:txBody>
          <a:bodyPr spcFirstLastPara="1" wrap="square" lIns="68575" tIns="34275" rIns="68575" bIns="34275" anchor="b" anchorCtr="0">
            <a:normAutofit/>
          </a:bodyPr>
          <a:lstStyle>
            <a:lvl1pPr marL="457200" lvl="0" indent="-228600" algn="l" rtl="0">
              <a:lnSpc>
                <a:spcPct val="100000"/>
              </a:lnSpc>
              <a:spcBef>
                <a:spcPts val="0"/>
              </a:spcBef>
              <a:spcAft>
                <a:spcPts val="0"/>
              </a:spcAft>
              <a:buSzPts val="1800"/>
              <a:buNone/>
              <a:defRPr sz="1800" b="0" cap="none">
                <a:solidFill>
                  <a:schemeClr val="lt1"/>
                </a:solidFill>
              </a:defRPr>
            </a:lvl1pPr>
            <a:lvl2pPr marL="914400" lvl="1" indent="-317500" algn="l" rtl="0">
              <a:lnSpc>
                <a:spcPct val="100000"/>
              </a:lnSpc>
              <a:spcBef>
                <a:spcPts val="800"/>
              </a:spcBef>
              <a:spcAft>
                <a:spcPts val="0"/>
              </a:spcAft>
              <a:buSzPts val="1400"/>
              <a:buChar char="•"/>
              <a:defRPr/>
            </a:lvl2pPr>
            <a:lvl3pPr marL="1371600" lvl="2" indent="-317500" algn="l" rtl="0">
              <a:lnSpc>
                <a:spcPct val="100000"/>
              </a:lnSpc>
              <a:spcBef>
                <a:spcPts val="800"/>
              </a:spcBef>
              <a:spcAft>
                <a:spcPts val="0"/>
              </a:spcAft>
              <a:buSzPts val="1400"/>
              <a:buChar char="•"/>
              <a:defRPr/>
            </a:lvl3pPr>
            <a:lvl4pPr marL="1828800" lvl="3" indent="-317500" algn="l" rtl="0">
              <a:lnSpc>
                <a:spcPct val="100000"/>
              </a:lnSpc>
              <a:spcBef>
                <a:spcPts val="800"/>
              </a:spcBef>
              <a:spcAft>
                <a:spcPts val="0"/>
              </a:spcAft>
              <a:buSzPts val="1400"/>
              <a:buChar char="•"/>
              <a:defRPr/>
            </a:lvl4pPr>
            <a:lvl5pPr marL="2286000" lvl="4" indent="-317500" algn="l" rtl="0">
              <a:lnSpc>
                <a:spcPct val="100000"/>
              </a:lnSpc>
              <a:spcBef>
                <a:spcPts val="800"/>
              </a:spcBef>
              <a:spcAft>
                <a:spcPts val="0"/>
              </a:spcAft>
              <a:buSzPts val="1400"/>
              <a:buChar char="•"/>
              <a:defRPr/>
            </a:lvl5pPr>
            <a:lvl6pPr marL="2743200" lvl="5" indent="-317500" algn="l" rtl="0">
              <a:lnSpc>
                <a:spcPct val="100000"/>
              </a:lnSpc>
              <a:spcBef>
                <a:spcPts val="800"/>
              </a:spcBef>
              <a:spcAft>
                <a:spcPts val="0"/>
              </a:spcAft>
              <a:buSzPts val="1400"/>
              <a:buChar char="•"/>
              <a:defRPr/>
            </a:lvl6pPr>
            <a:lvl7pPr marL="3200400" lvl="6" indent="-317500" algn="l" rtl="0">
              <a:lnSpc>
                <a:spcPct val="100000"/>
              </a:lnSpc>
              <a:spcBef>
                <a:spcPts val="800"/>
              </a:spcBef>
              <a:spcAft>
                <a:spcPts val="0"/>
              </a:spcAft>
              <a:buSzPts val="1400"/>
              <a:buChar char="•"/>
              <a:defRPr/>
            </a:lvl7pPr>
            <a:lvl8pPr marL="3657600" lvl="7" indent="-317500" algn="l" rtl="0">
              <a:lnSpc>
                <a:spcPct val="100000"/>
              </a:lnSpc>
              <a:spcBef>
                <a:spcPts val="800"/>
              </a:spcBef>
              <a:spcAft>
                <a:spcPts val="0"/>
              </a:spcAft>
              <a:buSzPts val="1400"/>
              <a:buChar char="•"/>
              <a:defRPr/>
            </a:lvl8pPr>
            <a:lvl9pPr marL="4114800" lvl="8" indent="-317500" algn="l" rtl="0">
              <a:lnSpc>
                <a:spcPct val="100000"/>
              </a:lnSpc>
              <a:spcBef>
                <a:spcPts val="800"/>
              </a:spcBef>
              <a:spcAft>
                <a:spcPts val="800"/>
              </a:spcAft>
              <a:buSzPts val="1400"/>
              <a:buChar char="•"/>
              <a:defRPr/>
            </a:lvl9pPr>
          </a:lstStyle>
          <a:p>
            <a:endParaRPr/>
          </a:p>
        </p:txBody>
      </p:sp>
      <p:sp>
        <p:nvSpPr>
          <p:cNvPr id="164" name="Google Shape;164;p31"/>
          <p:cNvSpPr txBox="1">
            <a:spLocks noGrp="1"/>
          </p:cNvSpPr>
          <p:nvPr>
            <p:ph type="body" idx="2"/>
          </p:nvPr>
        </p:nvSpPr>
        <p:spPr>
          <a:xfrm>
            <a:off x="514349" y="3581400"/>
            <a:ext cx="7601700" cy="7620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1400"/>
              <a:buNone/>
              <a:defRPr sz="1400">
                <a:solidFill>
                  <a:schemeClr val="lt1"/>
                </a:solidFill>
              </a:defRPr>
            </a:lvl1pPr>
            <a:lvl2pPr marL="914400" lvl="1" indent="-228600" algn="l" rtl="0">
              <a:lnSpc>
                <a:spcPct val="100000"/>
              </a:lnSpc>
              <a:spcBef>
                <a:spcPts val="800"/>
              </a:spcBef>
              <a:spcAft>
                <a:spcPts val="0"/>
              </a:spcAft>
              <a:buSzPts val="1400"/>
              <a:buNone/>
              <a:defRPr sz="1400">
                <a:solidFill>
                  <a:schemeClr val="lt1"/>
                </a:solidFill>
              </a:defRPr>
            </a:lvl2pPr>
            <a:lvl3pPr marL="1371600" lvl="2" indent="-228600" algn="l" rtl="0">
              <a:lnSpc>
                <a:spcPct val="100000"/>
              </a:lnSpc>
              <a:spcBef>
                <a:spcPts val="800"/>
              </a:spcBef>
              <a:spcAft>
                <a:spcPts val="0"/>
              </a:spcAft>
              <a:buSzPts val="1200"/>
              <a:buNone/>
              <a:defRPr sz="1200">
                <a:solidFill>
                  <a:schemeClr val="lt1"/>
                </a:solidFill>
              </a:defRPr>
            </a:lvl3pPr>
            <a:lvl4pPr marL="1828800" lvl="3" indent="-228600" algn="l" rtl="0">
              <a:lnSpc>
                <a:spcPct val="100000"/>
              </a:lnSpc>
              <a:spcBef>
                <a:spcPts val="800"/>
              </a:spcBef>
              <a:spcAft>
                <a:spcPts val="0"/>
              </a:spcAft>
              <a:buSzPts val="1100"/>
              <a:buNone/>
              <a:defRPr sz="1100">
                <a:solidFill>
                  <a:schemeClr val="lt1"/>
                </a:solidFill>
              </a:defRPr>
            </a:lvl4pPr>
            <a:lvl5pPr marL="2286000" lvl="4" indent="-228600" algn="l" rtl="0">
              <a:lnSpc>
                <a:spcPct val="100000"/>
              </a:lnSpc>
              <a:spcBef>
                <a:spcPts val="800"/>
              </a:spcBef>
              <a:spcAft>
                <a:spcPts val="0"/>
              </a:spcAft>
              <a:buSzPts val="1100"/>
              <a:buNone/>
              <a:defRPr sz="1100">
                <a:solidFill>
                  <a:schemeClr val="lt1"/>
                </a:solidFill>
              </a:defRPr>
            </a:lvl5pPr>
            <a:lvl6pPr marL="2743200" lvl="5" indent="-228600" algn="l" rtl="0">
              <a:lnSpc>
                <a:spcPct val="100000"/>
              </a:lnSpc>
              <a:spcBef>
                <a:spcPts val="800"/>
              </a:spcBef>
              <a:spcAft>
                <a:spcPts val="0"/>
              </a:spcAft>
              <a:buSzPts val="1100"/>
              <a:buNone/>
              <a:defRPr sz="1100">
                <a:solidFill>
                  <a:schemeClr val="lt1"/>
                </a:solidFill>
              </a:defRPr>
            </a:lvl6pPr>
            <a:lvl7pPr marL="3200400" lvl="6" indent="-228600" algn="l" rtl="0">
              <a:lnSpc>
                <a:spcPct val="100000"/>
              </a:lnSpc>
              <a:spcBef>
                <a:spcPts val="800"/>
              </a:spcBef>
              <a:spcAft>
                <a:spcPts val="0"/>
              </a:spcAft>
              <a:buSzPts val="1100"/>
              <a:buNone/>
              <a:defRPr sz="1100">
                <a:solidFill>
                  <a:schemeClr val="lt1"/>
                </a:solidFill>
              </a:defRPr>
            </a:lvl7pPr>
            <a:lvl8pPr marL="3657600" lvl="7" indent="-228600" algn="l" rtl="0">
              <a:lnSpc>
                <a:spcPct val="100000"/>
              </a:lnSpc>
              <a:spcBef>
                <a:spcPts val="800"/>
              </a:spcBef>
              <a:spcAft>
                <a:spcPts val="0"/>
              </a:spcAft>
              <a:buSzPts val="1100"/>
              <a:buNone/>
              <a:defRPr sz="1100">
                <a:solidFill>
                  <a:schemeClr val="lt1"/>
                </a:solidFill>
              </a:defRPr>
            </a:lvl8pPr>
            <a:lvl9pPr marL="4114800" lvl="8" indent="-228600" algn="l" rtl="0">
              <a:lnSpc>
                <a:spcPct val="100000"/>
              </a:lnSpc>
              <a:spcBef>
                <a:spcPts val="800"/>
              </a:spcBef>
              <a:spcAft>
                <a:spcPts val="800"/>
              </a:spcAft>
              <a:buSzPts val="1100"/>
              <a:buNone/>
              <a:defRPr sz="1100">
                <a:solidFill>
                  <a:schemeClr val="lt1"/>
                </a:solidFill>
              </a:defRPr>
            </a:lvl9pPr>
          </a:lstStyle>
          <a:p>
            <a:endParaRPr/>
          </a:p>
        </p:txBody>
      </p:sp>
      <p:sp>
        <p:nvSpPr>
          <p:cNvPr id="165" name="Google Shape;165;p31"/>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6" name="Google Shape;166;p31"/>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7" name="Google Shape;167;p31"/>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68"/>
        <p:cNvGrpSpPr/>
        <p:nvPr/>
      </p:nvGrpSpPr>
      <p:grpSpPr>
        <a:xfrm>
          <a:off x="0" y="0"/>
          <a:ext cx="0" cy="0"/>
          <a:chOff x="0" y="0"/>
          <a:chExt cx="0" cy="0"/>
        </a:xfrm>
      </p:grpSpPr>
      <p:sp>
        <p:nvSpPr>
          <p:cNvPr id="169" name="Google Shape;169;p32"/>
          <p:cNvSpPr txBox="1">
            <a:spLocks noGrp="1"/>
          </p:cNvSpPr>
          <p:nvPr>
            <p:ph type="title"/>
          </p:nvPr>
        </p:nvSpPr>
        <p:spPr>
          <a:xfrm>
            <a:off x="514351" y="457201"/>
            <a:ext cx="7598400" cy="2057400"/>
          </a:xfrm>
          <a:prstGeom prst="rect">
            <a:avLst/>
          </a:prstGeom>
          <a:noFill/>
          <a:ln>
            <a:noFill/>
          </a:ln>
        </p:spPr>
        <p:txBody>
          <a:bodyPr spcFirstLastPara="1" wrap="square" lIns="68575" tIns="34275" rIns="68575" bIns="34275" anchor="ctr" anchorCtr="0">
            <a:normAutofit/>
          </a:bodyPr>
          <a:lstStyle>
            <a:lvl1pPr lvl="0" algn="l" rtl="0">
              <a:lnSpc>
                <a:spcPct val="100000"/>
              </a:lnSpc>
              <a:spcBef>
                <a:spcPts val="0"/>
              </a:spcBef>
              <a:spcAft>
                <a:spcPts val="0"/>
              </a:spcAft>
              <a:buClr>
                <a:schemeClr val="lt1"/>
              </a:buClr>
              <a:buSzPts val="2700"/>
              <a:buFont typeface="Calibri"/>
              <a:buNone/>
              <a:defRPr b="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0" name="Google Shape;170;p32"/>
          <p:cNvSpPr txBox="1">
            <a:spLocks noGrp="1"/>
          </p:cNvSpPr>
          <p:nvPr>
            <p:ph type="body" idx="1"/>
          </p:nvPr>
        </p:nvSpPr>
        <p:spPr>
          <a:xfrm>
            <a:off x="514351" y="2628900"/>
            <a:ext cx="7598400" cy="628800"/>
          </a:xfrm>
          <a:prstGeom prst="rect">
            <a:avLst/>
          </a:prstGeom>
          <a:noFill/>
          <a:ln>
            <a:noFill/>
          </a:ln>
        </p:spPr>
        <p:txBody>
          <a:bodyPr spcFirstLastPara="1" wrap="square" lIns="68575" tIns="34275" rIns="68575" bIns="34275" anchor="b" anchorCtr="0">
            <a:normAutofit/>
          </a:bodyPr>
          <a:lstStyle>
            <a:lvl1pPr marL="457200" lvl="0" indent="-228600" algn="l" rtl="0">
              <a:lnSpc>
                <a:spcPct val="100000"/>
              </a:lnSpc>
              <a:spcBef>
                <a:spcPts val="0"/>
              </a:spcBef>
              <a:spcAft>
                <a:spcPts val="0"/>
              </a:spcAft>
              <a:buSzPts val="2100"/>
              <a:buNone/>
              <a:defRPr sz="2100" b="0" cap="none">
                <a:solidFill>
                  <a:schemeClr val="lt1"/>
                </a:solidFill>
              </a:defRPr>
            </a:lvl1pPr>
            <a:lvl2pPr marL="914400" lvl="1" indent="-317500" algn="l" rtl="0">
              <a:lnSpc>
                <a:spcPct val="100000"/>
              </a:lnSpc>
              <a:spcBef>
                <a:spcPts val="800"/>
              </a:spcBef>
              <a:spcAft>
                <a:spcPts val="0"/>
              </a:spcAft>
              <a:buSzPts val="1400"/>
              <a:buChar char="•"/>
              <a:defRPr/>
            </a:lvl2pPr>
            <a:lvl3pPr marL="1371600" lvl="2" indent="-317500" algn="l" rtl="0">
              <a:lnSpc>
                <a:spcPct val="100000"/>
              </a:lnSpc>
              <a:spcBef>
                <a:spcPts val="800"/>
              </a:spcBef>
              <a:spcAft>
                <a:spcPts val="0"/>
              </a:spcAft>
              <a:buSzPts val="1400"/>
              <a:buChar char="•"/>
              <a:defRPr/>
            </a:lvl3pPr>
            <a:lvl4pPr marL="1828800" lvl="3" indent="-317500" algn="l" rtl="0">
              <a:lnSpc>
                <a:spcPct val="100000"/>
              </a:lnSpc>
              <a:spcBef>
                <a:spcPts val="800"/>
              </a:spcBef>
              <a:spcAft>
                <a:spcPts val="0"/>
              </a:spcAft>
              <a:buSzPts val="1400"/>
              <a:buChar char="•"/>
              <a:defRPr/>
            </a:lvl4pPr>
            <a:lvl5pPr marL="2286000" lvl="4" indent="-317500" algn="l" rtl="0">
              <a:lnSpc>
                <a:spcPct val="100000"/>
              </a:lnSpc>
              <a:spcBef>
                <a:spcPts val="800"/>
              </a:spcBef>
              <a:spcAft>
                <a:spcPts val="0"/>
              </a:spcAft>
              <a:buSzPts val="1400"/>
              <a:buChar char="•"/>
              <a:defRPr/>
            </a:lvl5pPr>
            <a:lvl6pPr marL="2743200" lvl="5" indent="-317500" algn="l" rtl="0">
              <a:lnSpc>
                <a:spcPct val="100000"/>
              </a:lnSpc>
              <a:spcBef>
                <a:spcPts val="800"/>
              </a:spcBef>
              <a:spcAft>
                <a:spcPts val="0"/>
              </a:spcAft>
              <a:buSzPts val="1400"/>
              <a:buChar char="•"/>
              <a:defRPr/>
            </a:lvl6pPr>
            <a:lvl7pPr marL="3200400" lvl="6" indent="-317500" algn="l" rtl="0">
              <a:lnSpc>
                <a:spcPct val="100000"/>
              </a:lnSpc>
              <a:spcBef>
                <a:spcPts val="800"/>
              </a:spcBef>
              <a:spcAft>
                <a:spcPts val="0"/>
              </a:spcAft>
              <a:buSzPts val="1400"/>
              <a:buChar char="•"/>
              <a:defRPr/>
            </a:lvl7pPr>
            <a:lvl8pPr marL="3657600" lvl="7" indent="-317500" algn="l" rtl="0">
              <a:lnSpc>
                <a:spcPct val="100000"/>
              </a:lnSpc>
              <a:spcBef>
                <a:spcPts val="800"/>
              </a:spcBef>
              <a:spcAft>
                <a:spcPts val="0"/>
              </a:spcAft>
              <a:buSzPts val="1400"/>
              <a:buChar char="•"/>
              <a:defRPr/>
            </a:lvl8pPr>
            <a:lvl9pPr marL="4114800" lvl="8" indent="-317500" algn="l" rtl="0">
              <a:lnSpc>
                <a:spcPct val="100000"/>
              </a:lnSpc>
              <a:spcBef>
                <a:spcPts val="800"/>
              </a:spcBef>
              <a:spcAft>
                <a:spcPts val="800"/>
              </a:spcAft>
              <a:buSzPts val="1400"/>
              <a:buChar char="•"/>
              <a:defRPr/>
            </a:lvl9pPr>
          </a:lstStyle>
          <a:p>
            <a:endParaRPr/>
          </a:p>
        </p:txBody>
      </p:sp>
      <p:sp>
        <p:nvSpPr>
          <p:cNvPr id="171" name="Google Shape;171;p32"/>
          <p:cNvSpPr txBox="1">
            <a:spLocks noGrp="1"/>
          </p:cNvSpPr>
          <p:nvPr>
            <p:ph type="body" idx="2"/>
          </p:nvPr>
        </p:nvSpPr>
        <p:spPr>
          <a:xfrm>
            <a:off x="514350" y="3257550"/>
            <a:ext cx="7598400" cy="10860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1400"/>
              <a:buNone/>
              <a:defRPr sz="1400">
                <a:solidFill>
                  <a:schemeClr val="lt1"/>
                </a:solidFill>
              </a:defRPr>
            </a:lvl1pPr>
            <a:lvl2pPr marL="914400" lvl="1" indent="-228600" algn="l" rtl="0">
              <a:lnSpc>
                <a:spcPct val="100000"/>
              </a:lnSpc>
              <a:spcBef>
                <a:spcPts val="800"/>
              </a:spcBef>
              <a:spcAft>
                <a:spcPts val="0"/>
              </a:spcAft>
              <a:buSzPts val="1400"/>
              <a:buNone/>
              <a:defRPr sz="1400">
                <a:solidFill>
                  <a:schemeClr val="lt1"/>
                </a:solidFill>
              </a:defRPr>
            </a:lvl2pPr>
            <a:lvl3pPr marL="1371600" lvl="2" indent="-228600" algn="l" rtl="0">
              <a:lnSpc>
                <a:spcPct val="100000"/>
              </a:lnSpc>
              <a:spcBef>
                <a:spcPts val="800"/>
              </a:spcBef>
              <a:spcAft>
                <a:spcPts val="0"/>
              </a:spcAft>
              <a:buSzPts val="1200"/>
              <a:buNone/>
              <a:defRPr sz="1200">
                <a:solidFill>
                  <a:schemeClr val="lt1"/>
                </a:solidFill>
              </a:defRPr>
            </a:lvl3pPr>
            <a:lvl4pPr marL="1828800" lvl="3" indent="-228600" algn="l" rtl="0">
              <a:lnSpc>
                <a:spcPct val="100000"/>
              </a:lnSpc>
              <a:spcBef>
                <a:spcPts val="800"/>
              </a:spcBef>
              <a:spcAft>
                <a:spcPts val="0"/>
              </a:spcAft>
              <a:buSzPts val="1100"/>
              <a:buNone/>
              <a:defRPr sz="1100">
                <a:solidFill>
                  <a:schemeClr val="lt1"/>
                </a:solidFill>
              </a:defRPr>
            </a:lvl4pPr>
            <a:lvl5pPr marL="2286000" lvl="4" indent="-228600" algn="l" rtl="0">
              <a:lnSpc>
                <a:spcPct val="100000"/>
              </a:lnSpc>
              <a:spcBef>
                <a:spcPts val="800"/>
              </a:spcBef>
              <a:spcAft>
                <a:spcPts val="0"/>
              </a:spcAft>
              <a:buSzPts val="1100"/>
              <a:buNone/>
              <a:defRPr sz="1100">
                <a:solidFill>
                  <a:schemeClr val="lt1"/>
                </a:solidFill>
              </a:defRPr>
            </a:lvl5pPr>
            <a:lvl6pPr marL="2743200" lvl="5" indent="-228600" algn="l" rtl="0">
              <a:lnSpc>
                <a:spcPct val="100000"/>
              </a:lnSpc>
              <a:spcBef>
                <a:spcPts val="800"/>
              </a:spcBef>
              <a:spcAft>
                <a:spcPts val="0"/>
              </a:spcAft>
              <a:buSzPts val="1100"/>
              <a:buNone/>
              <a:defRPr sz="1100">
                <a:solidFill>
                  <a:schemeClr val="lt1"/>
                </a:solidFill>
              </a:defRPr>
            </a:lvl6pPr>
            <a:lvl7pPr marL="3200400" lvl="6" indent="-228600" algn="l" rtl="0">
              <a:lnSpc>
                <a:spcPct val="100000"/>
              </a:lnSpc>
              <a:spcBef>
                <a:spcPts val="800"/>
              </a:spcBef>
              <a:spcAft>
                <a:spcPts val="0"/>
              </a:spcAft>
              <a:buSzPts val="1100"/>
              <a:buNone/>
              <a:defRPr sz="1100">
                <a:solidFill>
                  <a:schemeClr val="lt1"/>
                </a:solidFill>
              </a:defRPr>
            </a:lvl7pPr>
            <a:lvl8pPr marL="3657600" lvl="7" indent="-228600" algn="l" rtl="0">
              <a:lnSpc>
                <a:spcPct val="100000"/>
              </a:lnSpc>
              <a:spcBef>
                <a:spcPts val="800"/>
              </a:spcBef>
              <a:spcAft>
                <a:spcPts val="0"/>
              </a:spcAft>
              <a:buSzPts val="1100"/>
              <a:buNone/>
              <a:defRPr sz="1100">
                <a:solidFill>
                  <a:schemeClr val="lt1"/>
                </a:solidFill>
              </a:defRPr>
            </a:lvl8pPr>
            <a:lvl9pPr marL="4114800" lvl="8" indent="-228600" algn="l" rtl="0">
              <a:lnSpc>
                <a:spcPct val="100000"/>
              </a:lnSpc>
              <a:spcBef>
                <a:spcPts val="800"/>
              </a:spcBef>
              <a:spcAft>
                <a:spcPts val="800"/>
              </a:spcAft>
              <a:buSzPts val="1100"/>
              <a:buNone/>
              <a:defRPr sz="1100">
                <a:solidFill>
                  <a:schemeClr val="lt1"/>
                </a:solidFill>
              </a:defRPr>
            </a:lvl9pPr>
          </a:lstStyle>
          <a:p>
            <a:endParaRPr/>
          </a:p>
        </p:txBody>
      </p:sp>
      <p:sp>
        <p:nvSpPr>
          <p:cNvPr id="172" name="Google Shape;172;p32"/>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3" name="Google Shape;173;p32"/>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4" name="Google Shape;174;p32"/>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75"/>
        <p:cNvGrpSpPr/>
        <p:nvPr/>
      </p:nvGrpSpPr>
      <p:grpSpPr>
        <a:xfrm>
          <a:off x="0" y="0"/>
          <a:ext cx="0" cy="0"/>
          <a:chOff x="0" y="0"/>
          <a:chExt cx="0" cy="0"/>
        </a:xfrm>
      </p:grpSpPr>
      <p:sp>
        <p:nvSpPr>
          <p:cNvPr id="176" name="Google Shape;176;p33"/>
          <p:cNvSpPr txBox="1">
            <a:spLocks noGrp="1"/>
          </p:cNvSpPr>
          <p:nvPr>
            <p:ph type="body" idx="1"/>
          </p:nvPr>
        </p:nvSpPr>
        <p:spPr>
          <a:xfrm rot="5400000">
            <a:off x="2945270" y="-824200"/>
            <a:ext cx="2736900" cy="7598400"/>
          </a:xfrm>
          <a:prstGeom prst="rect">
            <a:avLst/>
          </a:prstGeom>
          <a:noFill/>
          <a:ln>
            <a:noFill/>
          </a:ln>
        </p:spPr>
        <p:txBody>
          <a:bodyPr spcFirstLastPara="1" wrap="square" lIns="68575" tIns="34275" rIns="68575" bIns="34275" anchor="t" anchorCtr="0">
            <a:normAutofit/>
          </a:bodyPr>
          <a:lstStyle>
            <a:lvl1pPr marL="457200" lvl="0" indent="-317500" algn="l" rtl="0">
              <a:lnSpc>
                <a:spcPct val="100000"/>
              </a:lnSpc>
              <a:spcBef>
                <a:spcPts val="0"/>
              </a:spcBef>
              <a:spcAft>
                <a:spcPts val="0"/>
              </a:spcAft>
              <a:buSzPts val="1400"/>
              <a:buChar char="•"/>
              <a:defRPr/>
            </a:lvl1pPr>
            <a:lvl2pPr marL="914400" lvl="1" indent="-317500" algn="l" rtl="0">
              <a:lnSpc>
                <a:spcPct val="100000"/>
              </a:lnSpc>
              <a:spcBef>
                <a:spcPts val="800"/>
              </a:spcBef>
              <a:spcAft>
                <a:spcPts val="0"/>
              </a:spcAft>
              <a:buSzPts val="1400"/>
              <a:buChar char="•"/>
              <a:defRPr/>
            </a:lvl2pPr>
            <a:lvl3pPr marL="1371600" lvl="2" indent="-317500" algn="l" rtl="0">
              <a:lnSpc>
                <a:spcPct val="100000"/>
              </a:lnSpc>
              <a:spcBef>
                <a:spcPts val="800"/>
              </a:spcBef>
              <a:spcAft>
                <a:spcPts val="0"/>
              </a:spcAft>
              <a:buSzPts val="1400"/>
              <a:buChar char="•"/>
              <a:defRPr/>
            </a:lvl3pPr>
            <a:lvl4pPr marL="1828800" lvl="3" indent="-317500" algn="l" rtl="0">
              <a:lnSpc>
                <a:spcPct val="100000"/>
              </a:lnSpc>
              <a:spcBef>
                <a:spcPts val="800"/>
              </a:spcBef>
              <a:spcAft>
                <a:spcPts val="0"/>
              </a:spcAft>
              <a:buSzPts val="1400"/>
              <a:buChar char="•"/>
              <a:defRPr/>
            </a:lvl4pPr>
            <a:lvl5pPr marL="2286000" lvl="4" indent="-317500" algn="l" rtl="0">
              <a:lnSpc>
                <a:spcPct val="100000"/>
              </a:lnSpc>
              <a:spcBef>
                <a:spcPts val="800"/>
              </a:spcBef>
              <a:spcAft>
                <a:spcPts val="0"/>
              </a:spcAft>
              <a:buSzPts val="1400"/>
              <a:buChar char="•"/>
              <a:defRPr/>
            </a:lvl5pPr>
            <a:lvl6pPr marL="2743200" lvl="5" indent="-317500" algn="l" rtl="0">
              <a:lnSpc>
                <a:spcPct val="100000"/>
              </a:lnSpc>
              <a:spcBef>
                <a:spcPts val="800"/>
              </a:spcBef>
              <a:spcAft>
                <a:spcPts val="0"/>
              </a:spcAft>
              <a:buSzPts val="1400"/>
              <a:buChar char="•"/>
              <a:defRPr/>
            </a:lvl6pPr>
            <a:lvl7pPr marL="3200400" lvl="6" indent="-317500" algn="l" rtl="0">
              <a:lnSpc>
                <a:spcPct val="100000"/>
              </a:lnSpc>
              <a:spcBef>
                <a:spcPts val="800"/>
              </a:spcBef>
              <a:spcAft>
                <a:spcPts val="0"/>
              </a:spcAft>
              <a:buSzPts val="1400"/>
              <a:buChar char="•"/>
              <a:defRPr/>
            </a:lvl7pPr>
            <a:lvl8pPr marL="3657600" lvl="7" indent="-317500" algn="l" rtl="0">
              <a:lnSpc>
                <a:spcPct val="100000"/>
              </a:lnSpc>
              <a:spcBef>
                <a:spcPts val="800"/>
              </a:spcBef>
              <a:spcAft>
                <a:spcPts val="0"/>
              </a:spcAft>
              <a:buSzPts val="1400"/>
              <a:buChar char="•"/>
              <a:defRPr/>
            </a:lvl8pPr>
            <a:lvl9pPr marL="4114800" lvl="8" indent="-317500" algn="l" rtl="0">
              <a:lnSpc>
                <a:spcPct val="100000"/>
              </a:lnSpc>
              <a:spcBef>
                <a:spcPts val="800"/>
              </a:spcBef>
              <a:spcAft>
                <a:spcPts val="800"/>
              </a:spcAft>
              <a:buSzPts val="1400"/>
              <a:buChar char="•"/>
              <a:defRPr/>
            </a:lvl9pPr>
          </a:lstStyle>
          <a:p>
            <a:endParaRPr/>
          </a:p>
        </p:txBody>
      </p:sp>
      <p:sp>
        <p:nvSpPr>
          <p:cNvPr id="177" name="Google Shape;177;p33"/>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8" name="Google Shape;178;p33"/>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9" name="Google Shape;179;p33"/>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180" name="Google Shape;180;p33"/>
          <p:cNvSpPr txBox="1">
            <a:spLocks noGrp="1"/>
          </p:cNvSpPr>
          <p:nvPr>
            <p:ph type="title"/>
          </p:nvPr>
        </p:nvSpPr>
        <p:spPr>
          <a:xfrm>
            <a:off x="514351" y="457200"/>
            <a:ext cx="7598400" cy="1092300"/>
          </a:xfrm>
          <a:prstGeom prst="rect">
            <a:avLst/>
          </a:prstGeom>
          <a:noFill/>
          <a:ln>
            <a:noFill/>
          </a:ln>
        </p:spPr>
        <p:txBody>
          <a:bodyPr spcFirstLastPara="1" wrap="square" lIns="68575" tIns="34275" rIns="68575" bIns="34275" anchor="ctr" anchorCtr="0">
            <a:normAutofit/>
          </a:bodyPr>
          <a:lstStyle>
            <a:lvl1pPr lvl="0" algn="l" rtl="0">
              <a:lnSpc>
                <a:spcPct val="100000"/>
              </a:lnSpc>
              <a:spcBef>
                <a:spcPts val="0"/>
              </a:spcBef>
              <a:spcAft>
                <a:spcPts val="0"/>
              </a:spcAft>
              <a:buClr>
                <a:schemeClr val="lt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1"/>
        <p:cNvGrpSpPr/>
        <p:nvPr/>
      </p:nvGrpSpPr>
      <p:grpSpPr>
        <a:xfrm>
          <a:off x="0" y="0"/>
          <a:ext cx="0" cy="0"/>
          <a:chOff x="0" y="0"/>
          <a:chExt cx="0" cy="0"/>
        </a:xfrm>
      </p:grpSpPr>
      <p:sp>
        <p:nvSpPr>
          <p:cNvPr id="182" name="Google Shape;182;p34"/>
          <p:cNvSpPr txBox="1">
            <a:spLocks noGrp="1"/>
          </p:cNvSpPr>
          <p:nvPr>
            <p:ph type="title"/>
          </p:nvPr>
        </p:nvSpPr>
        <p:spPr>
          <a:xfrm rot="5400000">
            <a:off x="5360421" y="1590900"/>
            <a:ext cx="3886200" cy="1618800"/>
          </a:xfrm>
          <a:prstGeom prst="rect">
            <a:avLst/>
          </a:prstGeom>
          <a:noFill/>
          <a:ln>
            <a:noFill/>
          </a:ln>
        </p:spPr>
        <p:txBody>
          <a:bodyPr spcFirstLastPara="1" wrap="square" lIns="68575" tIns="34275" rIns="68575" bIns="34275" anchor="ctr" anchorCtr="0">
            <a:normAutofit/>
          </a:bodyPr>
          <a:lstStyle>
            <a:lvl1pPr lvl="0" algn="l" rtl="0">
              <a:lnSpc>
                <a:spcPct val="100000"/>
              </a:lnSpc>
              <a:spcBef>
                <a:spcPts val="0"/>
              </a:spcBef>
              <a:spcAft>
                <a:spcPts val="0"/>
              </a:spcAft>
              <a:buClr>
                <a:schemeClr val="lt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3" name="Google Shape;183;p34"/>
          <p:cNvSpPr txBox="1">
            <a:spLocks noGrp="1"/>
          </p:cNvSpPr>
          <p:nvPr>
            <p:ph type="body" idx="1"/>
          </p:nvPr>
        </p:nvSpPr>
        <p:spPr>
          <a:xfrm rot="5400000">
            <a:off x="1508337" y="-536700"/>
            <a:ext cx="3886200" cy="5874000"/>
          </a:xfrm>
          <a:prstGeom prst="rect">
            <a:avLst/>
          </a:prstGeom>
          <a:noFill/>
          <a:ln>
            <a:noFill/>
          </a:ln>
        </p:spPr>
        <p:txBody>
          <a:bodyPr spcFirstLastPara="1" wrap="square" lIns="68575" tIns="34275" rIns="68575" bIns="34275" anchor="t" anchorCtr="0">
            <a:normAutofit/>
          </a:bodyPr>
          <a:lstStyle>
            <a:lvl1pPr marL="457200" lvl="0" indent="-317500" algn="l" rtl="0">
              <a:lnSpc>
                <a:spcPct val="100000"/>
              </a:lnSpc>
              <a:spcBef>
                <a:spcPts val="0"/>
              </a:spcBef>
              <a:spcAft>
                <a:spcPts val="0"/>
              </a:spcAft>
              <a:buSzPts val="1400"/>
              <a:buChar char="•"/>
              <a:defRPr/>
            </a:lvl1pPr>
            <a:lvl2pPr marL="914400" lvl="1" indent="-317500" algn="l" rtl="0">
              <a:lnSpc>
                <a:spcPct val="100000"/>
              </a:lnSpc>
              <a:spcBef>
                <a:spcPts val="800"/>
              </a:spcBef>
              <a:spcAft>
                <a:spcPts val="0"/>
              </a:spcAft>
              <a:buSzPts val="1400"/>
              <a:buChar char="•"/>
              <a:defRPr/>
            </a:lvl2pPr>
            <a:lvl3pPr marL="1371600" lvl="2" indent="-317500" algn="l" rtl="0">
              <a:lnSpc>
                <a:spcPct val="100000"/>
              </a:lnSpc>
              <a:spcBef>
                <a:spcPts val="800"/>
              </a:spcBef>
              <a:spcAft>
                <a:spcPts val="0"/>
              </a:spcAft>
              <a:buSzPts val="1400"/>
              <a:buChar char="•"/>
              <a:defRPr/>
            </a:lvl3pPr>
            <a:lvl4pPr marL="1828800" lvl="3" indent="-317500" algn="l" rtl="0">
              <a:lnSpc>
                <a:spcPct val="100000"/>
              </a:lnSpc>
              <a:spcBef>
                <a:spcPts val="800"/>
              </a:spcBef>
              <a:spcAft>
                <a:spcPts val="0"/>
              </a:spcAft>
              <a:buSzPts val="1400"/>
              <a:buChar char="•"/>
              <a:defRPr/>
            </a:lvl4pPr>
            <a:lvl5pPr marL="2286000" lvl="4" indent="-317500" algn="l" rtl="0">
              <a:lnSpc>
                <a:spcPct val="100000"/>
              </a:lnSpc>
              <a:spcBef>
                <a:spcPts val="800"/>
              </a:spcBef>
              <a:spcAft>
                <a:spcPts val="0"/>
              </a:spcAft>
              <a:buSzPts val="1400"/>
              <a:buChar char="•"/>
              <a:defRPr/>
            </a:lvl5pPr>
            <a:lvl6pPr marL="2743200" lvl="5" indent="-317500" algn="l" rtl="0">
              <a:lnSpc>
                <a:spcPct val="100000"/>
              </a:lnSpc>
              <a:spcBef>
                <a:spcPts val="800"/>
              </a:spcBef>
              <a:spcAft>
                <a:spcPts val="0"/>
              </a:spcAft>
              <a:buSzPts val="1400"/>
              <a:buChar char="•"/>
              <a:defRPr/>
            </a:lvl6pPr>
            <a:lvl7pPr marL="3200400" lvl="6" indent="-317500" algn="l" rtl="0">
              <a:lnSpc>
                <a:spcPct val="100000"/>
              </a:lnSpc>
              <a:spcBef>
                <a:spcPts val="800"/>
              </a:spcBef>
              <a:spcAft>
                <a:spcPts val="0"/>
              </a:spcAft>
              <a:buSzPts val="1400"/>
              <a:buChar char="•"/>
              <a:defRPr/>
            </a:lvl7pPr>
            <a:lvl8pPr marL="3657600" lvl="7" indent="-317500" algn="l" rtl="0">
              <a:lnSpc>
                <a:spcPct val="100000"/>
              </a:lnSpc>
              <a:spcBef>
                <a:spcPts val="800"/>
              </a:spcBef>
              <a:spcAft>
                <a:spcPts val="0"/>
              </a:spcAft>
              <a:buSzPts val="1400"/>
              <a:buChar char="•"/>
              <a:defRPr/>
            </a:lvl8pPr>
            <a:lvl9pPr marL="4114800" lvl="8" indent="-317500" algn="l" rtl="0">
              <a:lnSpc>
                <a:spcPct val="100000"/>
              </a:lnSpc>
              <a:spcBef>
                <a:spcPts val="800"/>
              </a:spcBef>
              <a:spcAft>
                <a:spcPts val="800"/>
              </a:spcAft>
              <a:buSzPts val="1400"/>
              <a:buChar char="•"/>
              <a:defRPr/>
            </a:lvl9pPr>
          </a:lstStyle>
          <a:p>
            <a:endParaRPr/>
          </a:p>
        </p:txBody>
      </p:sp>
      <p:sp>
        <p:nvSpPr>
          <p:cNvPr id="184" name="Google Shape;184;p34"/>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5" name="Google Shape;185;p34"/>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6" name="Google Shape;186;p34"/>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88"/>
        <p:cNvGrpSpPr/>
        <p:nvPr/>
      </p:nvGrpSpPr>
      <p:grpSpPr>
        <a:xfrm>
          <a:off x="0" y="0"/>
          <a:ext cx="0" cy="0"/>
          <a:chOff x="0" y="0"/>
          <a:chExt cx="0" cy="0"/>
        </a:xfrm>
      </p:grpSpPr>
      <p:pic>
        <p:nvPicPr>
          <p:cNvPr id="189" name="Google Shape;189;p36"/>
          <p:cNvPicPr preferRelativeResize="0"/>
          <p:nvPr/>
        </p:nvPicPr>
        <p:blipFill rotWithShape="1">
          <a:blip r:embed="rId2">
            <a:alphaModFix/>
          </a:blip>
          <a:srcRect/>
          <a:stretch/>
        </p:blipFill>
        <p:spPr>
          <a:xfrm>
            <a:off x="990600" y="4581491"/>
            <a:ext cx="4863663" cy="1553481"/>
          </a:xfrm>
          <a:prstGeom prst="rect">
            <a:avLst/>
          </a:prstGeom>
          <a:noFill/>
          <a:ln>
            <a:noFill/>
          </a:ln>
        </p:spPr>
      </p:pic>
      <p:pic>
        <p:nvPicPr>
          <p:cNvPr id="190" name="Google Shape;190;p36"/>
          <p:cNvPicPr preferRelativeResize="0"/>
          <p:nvPr/>
        </p:nvPicPr>
        <p:blipFill rotWithShape="1">
          <a:blip r:embed="rId3">
            <a:alphaModFix amt="33000"/>
          </a:blip>
          <a:srcRect t="4421" b="4421"/>
          <a:stretch/>
        </p:blipFill>
        <p:spPr>
          <a:xfrm>
            <a:off x="5181600" y="-92000"/>
            <a:ext cx="5743300" cy="5235500"/>
          </a:xfrm>
          <a:prstGeom prst="rect">
            <a:avLst/>
          </a:prstGeom>
          <a:noFill/>
          <a:ln>
            <a:noFill/>
          </a:ln>
        </p:spPr>
      </p:pic>
      <p:sp>
        <p:nvSpPr>
          <p:cNvPr id="191" name="Google Shape;191;p36"/>
          <p:cNvSpPr txBox="1">
            <a:spLocks noGrp="1"/>
          </p:cNvSpPr>
          <p:nvPr>
            <p:ph type="title"/>
          </p:nvPr>
        </p:nvSpPr>
        <p:spPr>
          <a:xfrm>
            <a:off x="189985" y="2605732"/>
            <a:ext cx="5029200" cy="406200"/>
          </a:xfrm>
          <a:prstGeom prst="rect">
            <a:avLst/>
          </a:prstGeom>
          <a:noFill/>
          <a:ln>
            <a:noFill/>
          </a:ln>
        </p:spPr>
        <p:txBody>
          <a:bodyPr spcFirstLastPara="1" wrap="square" lIns="45725" tIns="22850" rIns="45725" bIns="22850" anchor="t" anchorCtr="0">
            <a:normAutofit/>
          </a:bodyPr>
          <a:lstStyle>
            <a:lvl1pPr marR="0" lvl="0" algn="l" rtl="0">
              <a:lnSpc>
                <a:spcPct val="100000"/>
              </a:lnSpc>
              <a:spcBef>
                <a:spcPts val="0"/>
              </a:spcBef>
              <a:spcAft>
                <a:spcPts val="0"/>
              </a:spcAft>
              <a:buClr>
                <a:schemeClr val="accent3"/>
              </a:buClr>
              <a:buSzPts val="2100"/>
              <a:buFont typeface="Montserrat ExtraBold"/>
              <a:buNone/>
              <a:defRPr sz="2100" b="1" i="0" u="none" strike="noStrike" cap="none">
                <a:solidFill>
                  <a:schemeClr val="accent3"/>
                </a:solidFill>
                <a:latin typeface="Montserrat ExtraBold"/>
                <a:ea typeface="Montserrat ExtraBold"/>
                <a:cs typeface="Montserrat ExtraBold"/>
                <a:sym typeface="Montserrat ExtraBold"/>
              </a:defRPr>
            </a:lvl1pPr>
            <a:lvl2pPr lvl="1" rtl="0">
              <a:spcBef>
                <a:spcPts val="0"/>
              </a:spcBef>
              <a:spcAft>
                <a:spcPts val="0"/>
              </a:spcAft>
              <a:buSzPts val="700"/>
              <a:buNone/>
              <a:defRPr sz="900"/>
            </a:lvl2pPr>
            <a:lvl3pPr lvl="2" rtl="0">
              <a:spcBef>
                <a:spcPts val="0"/>
              </a:spcBef>
              <a:spcAft>
                <a:spcPts val="0"/>
              </a:spcAft>
              <a:buSzPts val="700"/>
              <a:buNone/>
              <a:defRPr sz="900"/>
            </a:lvl3pPr>
            <a:lvl4pPr lvl="3" rtl="0">
              <a:spcBef>
                <a:spcPts val="0"/>
              </a:spcBef>
              <a:spcAft>
                <a:spcPts val="0"/>
              </a:spcAft>
              <a:buSzPts val="700"/>
              <a:buNone/>
              <a:defRPr sz="900"/>
            </a:lvl4pPr>
            <a:lvl5pPr lvl="4" rtl="0">
              <a:spcBef>
                <a:spcPts val="0"/>
              </a:spcBef>
              <a:spcAft>
                <a:spcPts val="0"/>
              </a:spcAft>
              <a:buSzPts val="700"/>
              <a:buNone/>
              <a:defRPr sz="900"/>
            </a:lvl5pPr>
            <a:lvl6pPr lvl="5" rtl="0">
              <a:spcBef>
                <a:spcPts val="0"/>
              </a:spcBef>
              <a:spcAft>
                <a:spcPts val="0"/>
              </a:spcAft>
              <a:buSzPts val="700"/>
              <a:buNone/>
              <a:defRPr sz="900"/>
            </a:lvl6pPr>
            <a:lvl7pPr lvl="6" rtl="0">
              <a:spcBef>
                <a:spcPts val="0"/>
              </a:spcBef>
              <a:spcAft>
                <a:spcPts val="0"/>
              </a:spcAft>
              <a:buSzPts val="700"/>
              <a:buNone/>
              <a:defRPr sz="900"/>
            </a:lvl7pPr>
            <a:lvl8pPr lvl="7" rtl="0">
              <a:spcBef>
                <a:spcPts val="0"/>
              </a:spcBef>
              <a:spcAft>
                <a:spcPts val="0"/>
              </a:spcAft>
              <a:buSzPts val="700"/>
              <a:buNone/>
              <a:defRPr sz="900"/>
            </a:lvl8pPr>
            <a:lvl9pPr lvl="8" rtl="0">
              <a:spcBef>
                <a:spcPts val="0"/>
              </a:spcBef>
              <a:spcAft>
                <a:spcPts val="0"/>
              </a:spcAft>
              <a:buSzPts val="700"/>
              <a:buNone/>
              <a:defRPr sz="900"/>
            </a:lvl9pPr>
          </a:lstStyle>
          <a:p>
            <a:endParaRPr/>
          </a:p>
        </p:txBody>
      </p:sp>
      <p:sp>
        <p:nvSpPr>
          <p:cNvPr id="192" name="Google Shape;192;p36"/>
          <p:cNvSpPr txBox="1">
            <a:spLocks noGrp="1"/>
          </p:cNvSpPr>
          <p:nvPr>
            <p:ph type="body" idx="1"/>
          </p:nvPr>
        </p:nvSpPr>
        <p:spPr>
          <a:xfrm>
            <a:off x="201435" y="1943809"/>
            <a:ext cx="5029200" cy="6279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700"/>
              </a:spcBef>
              <a:spcAft>
                <a:spcPts val="0"/>
              </a:spcAft>
              <a:buClr>
                <a:schemeClr val="accent1"/>
              </a:buClr>
              <a:buSzPts val="3300"/>
              <a:buFont typeface="Arial"/>
              <a:buNone/>
              <a:defRPr sz="3300" b="1" i="0" u="none" strike="noStrike" cap="none">
                <a:solidFill>
                  <a:schemeClr val="accent1"/>
                </a:solidFill>
                <a:latin typeface="Montserrat ExtraBold"/>
                <a:ea typeface="Montserrat ExtraBold"/>
                <a:cs typeface="Montserrat ExtraBold"/>
                <a:sym typeface="Montserrat ExtraBold"/>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pic>
        <p:nvPicPr>
          <p:cNvPr id="193" name="Google Shape;193;p36" descr="Logo&#10;&#10;Description automatically generated"/>
          <p:cNvPicPr preferRelativeResize="0"/>
          <p:nvPr/>
        </p:nvPicPr>
        <p:blipFill rotWithShape="1">
          <a:blip r:embed="rId4">
            <a:alphaModFix/>
          </a:blip>
          <a:srcRect/>
          <a:stretch/>
        </p:blipFill>
        <p:spPr>
          <a:xfrm>
            <a:off x="6896101" y="2628901"/>
            <a:ext cx="1981200" cy="1981200"/>
          </a:xfrm>
          <a:prstGeom prst="rect">
            <a:avLst/>
          </a:prstGeom>
          <a:noFill/>
          <a:ln>
            <a:noFill/>
          </a:ln>
        </p:spPr>
      </p:pic>
      <p:sp>
        <p:nvSpPr>
          <p:cNvPr id="194" name="Google Shape;194;p36"/>
          <p:cNvSpPr txBox="1"/>
          <p:nvPr/>
        </p:nvSpPr>
        <p:spPr>
          <a:xfrm>
            <a:off x="6515100" y="4581492"/>
            <a:ext cx="2907000" cy="18480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 sz="1200" b="1" i="0" u="none" strike="noStrike" cap="none">
                <a:solidFill>
                  <a:schemeClr val="accent1"/>
                </a:solidFill>
                <a:latin typeface="Montserrat"/>
                <a:ea typeface="Montserrat"/>
                <a:cs typeface="Montserrat"/>
                <a:sym typeface="Montserrat"/>
              </a:rPr>
              <a:t>callistopds@gmail.com</a:t>
            </a:r>
            <a:endParaRPr sz="1200" b="1" i="0" u="none" strike="noStrike" cap="none">
              <a:solidFill>
                <a:schemeClr val="accent1"/>
              </a:solidFill>
              <a:latin typeface="Montserrat"/>
              <a:ea typeface="Montserrat"/>
              <a:cs typeface="Montserrat"/>
              <a:sym typeface="Montserrat"/>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95"/>
        <p:cNvGrpSpPr/>
        <p:nvPr/>
      </p:nvGrpSpPr>
      <p:grpSpPr>
        <a:xfrm>
          <a:off x="0" y="0"/>
          <a:ext cx="0" cy="0"/>
          <a:chOff x="0" y="0"/>
          <a:chExt cx="0" cy="0"/>
        </a:xfrm>
      </p:grpSpPr>
      <p:pic>
        <p:nvPicPr>
          <p:cNvPr id="196" name="Google Shape;196;p37"/>
          <p:cNvPicPr preferRelativeResize="0"/>
          <p:nvPr/>
        </p:nvPicPr>
        <p:blipFill rotWithShape="1">
          <a:blip r:embed="rId2">
            <a:alphaModFix amt="35000"/>
          </a:blip>
          <a:srcRect/>
          <a:stretch/>
        </p:blipFill>
        <p:spPr>
          <a:xfrm rot="-4073461">
            <a:off x="3748974" y="-2190417"/>
            <a:ext cx="8808853" cy="8808853"/>
          </a:xfrm>
          <a:prstGeom prst="rect">
            <a:avLst/>
          </a:prstGeom>
          <a:noFill/>
          <a:ln>
            <a:noFill/>
          </a:ln>
        </p:spPr>
      </p:pic>
      <p:sp>
        <p:nvSpPr>
          <p:cNvPr id="197" name="Google Shape;197;p37"/>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b="0" i="0" u="none" strike="noStrike" cap="none">
                <a:solidFill>
                  <a:srgbClr val="888888"/>
                </a:solidFill>
                <a:latin typeface="Libre Franklin"/>
                <a:ea typeface="Libre Franklin"/>
                <a:cs typeface="Libre Franklin"/>
                <a:sym typeface="Libre Franklin"/>
              </a:defRPr>
            </a:lvl1pPr>
            <a:lvl2pPr marL="0" marR="0" lvl="1" indent="0" algn="r" rtl="0">
              <a:spcBef>
                <a:spcPts val="0"/>
              </a:spcBef>
              <a:buNone/>
              <a:defRPr sz="600" b="0" i="0" u="none" strike="noStrike" cap="none">
                <a:solidFill>
                  <a:srgbClr val="888888"/>
                </a:solidFill>
                <a:latin typeface="Libre Franklin"/>
                <a:ea typeface="Libre Franklin"/>
                <a:cs typeface="Libre Franklin"/>
                <a:sym typeface="Libre Franklin"/>
              </a:defRPr>
            </a:lvl2pPr>
            <a:lvl3pPr marL="0" marR="0" lvl="2" indent="0" algn="r" rtl="0">
              <a:spcBef>
                <a:spcPts val="0"/>
              </a:spcBef>
              <a:buNone/>
              <a:defRPr sz="600" b="0" i="0" u="none" strike="noStrike" cap="none">
                <a:solidFill>
                  <a:srgbClr val="888888"/>
                </a:solidFill>
                <a:latin typeface="Libre Franklin"/>
                <a:ea typeface="Libre Franklin"/>
                <a:cs typeface="Libre Franklin"/>
                <a:sym typeface="Libre Franklin"/>
              </a:defRPr>
            </a:lvl3pPr>
            <a:lvl4pPr marL="0" marR="0" lvl="3" indent="0" algn="r" rtl="0">
              <a:spcBef>
                <a:spcPts val="0"/>
              </a:spcBef>
              <a:buNone/>
              <a:defRPr sz="600" b="0" i="0" u="none" strike="noStrike" cap="none">
                <a:solidFill>
                  <a:srgbClr val="888888"/>
                </a:solidFill>
                <a:latin typeface="Libre Franklin"/>
                <a:ea typeface="Libre Franklin"/>
                <a:cs typeface="Libre Franklin"/>
                <a:sym typeface="Libre Franklin"/>
              </a:defRPr>
            </a:lvl4pPr>
            <a:lvl5pPr marL="0" marR="0" lvl="4" indent="0" algn="r" rtl="0">
              <a:spcBef>
                <a:spcPts val="0"/>
              </a:spcBef>
              <a:buNone/>
              <a:defRPr sz="600" b="0" i="0" u="none" strike="noStrike" cap="none">
                <a:solidFill>
                  <a:srgbClr val="888888"/>
                </a:solidFill>
                <a:latin typeface="Libre Franklin"/>
                <a:ea typeface="Libre Franklin"/>
                <a:cs typeface="Libre Franklin"/>
                <a:sym typeface="Libre Franklin"/>
              </a:defRPr>
            </a:lvl5pPr>
            <a:lvl6pPr marL="0" marR="0" lvl="5" indent="0" algn="r" rtl="0">
              <a:spcBef>
                <a:spcPts val="0"/>
              </a:spcBef>
              <a:buNone/>
              <a:defRPr sz="600" b="0" i="0" u="none" strike="noStrike" cap="none">
                <a:solidFill>
                  <a:srgbClr val="888888"/>
                </a:solidFill>
                <a:latin typeface="Libre Franklin"/>
                <a:ea typeface="Libre Franklin"/>
                <a:cs typeface="Libre Franklin"/>
                <a:sym typeface="Libre Franklin"/>
              </a:defRPr>
            </a:lvl6pPr>
            <a:lvl7pPr marL="0" marR="0" lvl="6" indent="0" algn="r" rtl="0">
              <a:spcBef>
                <a:spcPts val="0"/>
              </a:spcBef>
              <a:buNone/>
              <a:defRPr sz="600" b="0" i="0" u="none" strike="noStrike" cap="none">
                <a:solidFill>
                  <a:srgbClr val="888888"/>
                </a:solidFill>
                <a:latin typeface="Libre Franklin"/>
                <a:ea typeface="Libre Franklin"/>
                <a:cs typeface="Libre Franklin"/>
                <a:sym typeface="Libre Franklin"/>
              </a:defRPr>
            </a:lvl7pPr>
            <a:lvl8pPr marL="0" marR="0" lvl="7" indent="0" algn="r" rtl="0">
              <a:spcBef>
                <a:spcPts val="0"/>
              </a:spcBef>
              <a:buNone/>
              <a:defRPr sz="600" b="0" i="0" u="none" strike="noStrike" cap="none">
                <a:solidFill>
                  <a:srgbClr val="888888"/>
                </a:solidFill>
                <a:latin typeface="Libre Franklin"/>
                <a:ea typeface="Libre Franklin"/>
                <a:cs typeface="Libre Franklin"/>
                <a:sym typeface="Libre Franklin"/>
              </a:defRPr>
            </a:lvl8pPr>
            <a:lvl9pPr marL="0" marR="0" lvl="8" indent="0" algn="r" rtl="0">
              <a:spcBef>
                <a:spcPts val="0"/>
              </a:spcBef>
              <a:buNone/>
              <a:defRPr sz="600" b="0" i="0" u="none" strike="noStrike" cap="none">
                <a:solidFill>
                  <a:srgbClr val="888888"/>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
        <p:nvSpPr>
          <p:cNvPr id="198" name="Google Shape;198;p37"/>
          <p:cNvSpPr/>
          <p:nvPr/>
        </p:nvSpPr>
        <p:spPr>
          <a:xfrm>
            <a:off x="-76200" y="1504950"/>
            <a:ext cx="9296400" cy="2133600"/>
          </a:xfrm>
          <a:prstGeom prst="rect">
            <a:avLst/>
          </a:prstGeom>
          <a:solidFill>
            <a:schemeClr val="accent1">
              <a:alpha val="57650"/>
            </a:schemeClr>
          </a:solidFill>
          <a:ln w="25400" cap="flat" cmpd="sng">
            <a:solidFill>
              <a:schemeClr val="accent1"/>
            </a:solidFill>
            <a:prstDash val="solid"/>
            <a:round/>
            <a:headEnd type="none" w="sm" len="sm"/>
            <a:tailEnd type="none" w="sm" len="sm"/>
          </a:ln>
        </p:spPr>
        <p:txBody>
          <a:bodyPr spcFirstLastPara="1" wrap="square" lIns="45725" tIns="22850" rIns="45725" bIns="22850" anchor="ctr" anchorCtr="0">
            <a:noAutofit/>
          </a:bodyPr>
          <a:lstStyle/>
          <a:p>
            <a:pPr marL="0" marR="0" lvl="0" indent="0" algn="ctr" rtl="0">
              <a:spcBef>
                <a:spcPts val="0"/>
              </a:spcBef>
              <a:spcAft>
                <a:spcPts val="0"/>
              </a:spcAft>
              <a:buNone/>
            </a:pPr>
            <a:endParaRPr sz="900" b="0" i="0" u="none" strike="noStrike" cap="none">
              <a:solidFill>
                <a:schemeClr val="lt1"/>
              </a:solidFill>
              <a:latin typeface="Libre Franklin"/>
              <a:ea typeface="Libre Franklin"/>
              <a:cs typeface="Libre Franklin"/>
              <a:sym typeface="Libre Franklin"/>
            </a:endParaRPr>
          </a:p>
        </p:txBody>
      </p:sp>
      <p:sp>
        <p:nvSpPr>
          <p:cNvPr id="199" name="Google Shape;199;p37"/>
          <p:cNvSpPr txBox="1">
            <a:spLocks noGrp="1"/>
          </p:cNvSpPr>
          <p:nvPr>
            <p:ph type="body" idx="1"/>
          </p:nvPr>
        </p:nvSpPr>
        <p:spPr>
          <a:xfrm>
            <a:off x="381000" y="1924050"/>
            <a:ext cx="8229600" cy="1333500"/>
          </a:xfrm>
          <a:prstGeom prst="rect">
            <a:avLst/>
          </a:prstGeom>
          <a:noFill/>
          <a:ln>
            <a:noFill/>
          </a:ln>
        </p:spPr>
        <p:txBody>
          <a:bodyPr spcFirstLastPara="1" wrap="square" lIns="45725" tIns="22850" rIns="45725" bIns="22850" anchor="t" anchorCtr="0">
            <a:noAutofit/>
          </a:bodyPr>
          <a:lstStyle>
            <a:lvl1pPr marL="457200" marR="0" lvl="0" indent="-228600" algn="ctr" rtl="0">
              <a:spcBef>
                <a:spcPts val="900"/>
              </a:spcBef>
              <a:spcAft>
                <a:spcPts val="0"/>
              </a:spcAft>
              <a:buClr>
                <a:schemeClr val="lt1"/>
              </a:buClr>
              <a:buSzPts val="4400"/>
              <a:buFont typeface="Arial"/>
              <a:buNone/>
              <a:defRPr sz="4400" b="1" i="0" u="none" strike="noStrike" cap="none">
                <a:solidFill>
                  <a:schemeClr val="lt1"/>
                </a:solidFill>
                <a:latin typeface="Montserrat Black"/>
                <a:ea typeface="Montserrat Black"/>
                <a:cs typeface="Montserrat Black"/>
                <a:sym typeface="Montserrat Black"/>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200"/>
        <p:cNvGrpSpPr/>
        <p:nvPr/>
      </p:nvGrpSpPr>
      <p:grpSpPr>
        <a:xfrm>
          <a:off x="0" y="0"/>
          <a:ext cx="0" cy="0"/>
          <a:chOff x="0" y="0"/>
          <a:chExt cx="0" cy="0"/>
        </a:xfrm>
      </p:grpSpPr>
      <p:pic>
        <p:nvPicPr>
          <p:cNvPr id="201" name="Google Shape;201;p38"/>
          <p:cNvPicPr preferRelativeResize="0"/>
          <p:nvPr/>
        </p:nvPicPr>
        <p:blipFill rotWithShape="1">
          <a:blip r:embed="rId2">
            <a:alphaModFix amt="35000"/>
          </a:blip>
          <a:srcRect/>
          <a:stretch/>
        </p:blipFill>
        <p:spPr>
          <a:xfrm rot="-4073461">
            <a:off x="3748974" y="-2190417"/>
            <a:ext cx="8808853" cy="8808853"/>
          </a:xfrm>
          <a:prstGeom prst="rect">
            <a:avLst/>
          </a:prstGeom>
          <a:noFill/>
          <a:ln>
            <a:noFill/>
          </a:ln>
        </p:spPr>
      </p:pic>
      <p:sp>
        <p:nvSpPr>
          <p:cNvPr id="202" name="Google Shape;202;p38"/>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b="0" i="0" u="none" strike="noStrike" cap="none">
                <a:solidFill>
                  <a:srgbClr val="888888"/>
                </a:solidFill>
                <a:latin typeface="Libre Franklin"/>
                <a:ea typeface="Libre Franklin"/>
                <a:cs typeface="Libre Franklin"/>
                <a:sym typeface="Libre Franklin"/>
              </a:defRPr>
            </a:lvl1pPr>
            <a:lvl2pPr marL="0" marR="0" lvl="1" indent="0" algn="r" rtl="0">
              <a:spcBef>
                <a:spcPts val="0"/>
              </a:spcBef>
              <a:buNone/>
              <a:defRPr sz="600" b="0" i="0" u="none" strike="noStrike" cap="none">
                <a:solidFill>
                  <a:srgbClr val="888888"/>
                </a:solidFill>
                <a:latin typeface="Libre Franklin"/>
                <a:ea typeface="Libre Franklin"/>
                <a:cs typeface="Libre Franklin"/>
                <a:sym typeface="Libre Franklin"/>
              </a:defRPr>
            </a:lvl2pPr>
            <a:lvl3pPr marL="0" marR="0" lvl="2" indent="0" algn="r" rtl="0">
              <a:spcBef>
                <a:spcPts val="0"/>
              </a:spcBef>
              <a:buNone/>
              <a:defRPr sz="600" b="0" i="0" u="none" strike="noStrike" cap="none">
                <a:solidFill>
                  <a:srgbClr val="888888"/>
                </a:solidFill>
                <a:latin typeface="Libre Franklin"/>
                <a:ea typeface="Libre Franklin"/>
                <a:cs typeface="Libre Franklin"/>
                <a:sym typeface="Libre Franklin"/>
              </a:defRPr>
            </a:lvl3pPr>
            <a:lvl4pPr marL="0" marR="0" lvl="3" indent="0" algn="r" rtl="0">
              <a:spcBef>
                <a:spcPts val="0"/>
              </a:spcBef>
              <a:buNone/>
              <a:defRPr sz="600" b="0" i="0" u="none" strike="noStrike" cap="none">
                <a:solidFill>
                  <a:srgbClr val="888888"/>
                </a:solidFill>
                <a:latin typeface="Libre Franklin"/>
                <a:ea typeface="Libre Franklin"/>
                <a:cs typeface="Libre Franklin"/>
                <a:sym typeface="Libre Franklin"/>
              </a:defRPr>
            </a:lvl4pPr>
            <a:lvl5pPr marL="0" marR="0" lvl="4" indent="0" algn="r" rtl="0">
              <a:spcBef>
                <a:spcPts val="0"/>
              </a:spcBef>
              <a:buNone/>
              <a:defRPr sz="600" b="0" i="0" u="none" strike="noStrike" cap="none">
                <a:solidFill>
                  <a:srgbClr val="888888"/>
                </a:solidFill>
                <a:latin typeface="Libre Franklin"/>
                <a:ea typeface="Libre Franklin"/>
                <a:cs typeface="Libre Franklin"/>
                <a:sym typeface="Libre Franklin"/>
              </a:defRPr>
            </a:lvl5pPr>
            <a:lvl6pPr marL="0" marR="0" lvl="5" indent="0" algn="r" rtl="0">
              <a:spcBef>
                <a:spcPts val="0"/>
              </a:spcBef>
              <a:buNone/>
              <a:defRPr sz="600" b="0" i="0" u="none" strike="noStrike" cap="none">
                <a:solidFill>
                  <a:srgbClr val="888888"/>
                </a:solidFill>
                <a:latin typeface="Libre Franklin"/>
                <a:ea typeface="Libre Franklin"/>
                <a:cs typeface="Libre Franklin"/>
                <a:sym typeface="Libre Franklin"/>
              </a:defRPr>
            </a:lvl6pPr>
            <a:lvl7pPr marL="0" marR="0" lvl="6" indent="0" algn="r" rtl="0">
              <a:spcBef>
                <a:spcPts val="0"/>
              </a:spcBef>
              <a:buNone/>
              <a:defRPr sz="600" b="0" i="0" u="none" strike="noStrike" cap="none">
                <a:solidFill>
                  <a:srgbClr val="888888"/>
                </a:solidFill>
                <a:latin typeface="Libre Franklin"/>
                <a:ea typeface="Libre Franklin"/>
                <a:cs typeface="Libre Franklin"/>
                <a:sym typeface="Libre Franklin"/>
              </a:defRPr>
            </a:lvl7pPr>
            <a:lvl8pPr marL="0" marR="0" lvl="7" indent="0" algn="r" rtl="0">
              <a:spcBef>
                <a:spcPts val="0"/>
              </a:spcBef>
              <a:buNone/>
              <a:defRPr sz="600" b="0" i="0" u="none" strike="noStrike" cap="none">
                <a:solidFill>
                  <a:srgbClr val="888888"/>
                </a:solidFill>
                <a:latin typeface="Libre Franklin"/>
                <a:ea typeface="Libre Franklin"/>
                <a:cs typeface="Libre Franklin"/>
                <a:sym typeface="Libre Franklin"/>
              </a:defRPr>
            </a:lvl8pPr>
            <a:lvl9pPr marL="0" marR="0" lvl="8" indent="0" algn="r" rtl="0">
              <a:spcBef>
                <a:spcPts val="0"/>
              </a:spcBef>
              <a:buNone/>
              <a:defRPr sz="600" b="0" i="0" u="none" strike="noStrike" cap="none">
                <a:solidFill>
                  <a:srgbClr val="888888"/>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
        <p:nvSpPr>
          <p:cNvPr id="203" name="Google Shape;203;p38"/>
          <p:cNvSpPr/>
          <p:nvPr/>
        </p:nvSpPr>
        <p:spPr>
          <a:xfrm>
            <a:off x="-76200" y="1565557"/>
            <a:ext cx="9296400" cy="2133600"/>
          </a:xfrm>
          <a:prstGeom prst="rect">
            <a:avLst/>
          </a:prstGeom>
          <a:solidFill>
            <a:schemeClr val="accent4">
              <a:alpha val="57650"/>
            </a:schemeClr>
          </a:solidFill>
          <a:ln w="25400" cap="flat" cmpd="sng">
            <a:solidFill>
              <a:schemeClr val="accent4"/>
            </a:solidFill>
            <a:prstDash val="solid"/>
            <a:round/>
            <a:headEnd type="none" w="sm" len="sm"/>
            <a:tailEnd type="none" w="sm" len="sm"/>
          </a:ln>
        </p:spPr>
        <p:txBody>
          <a:bodyPr spcFirstLastPara="1" wrap="square" lIns="45725" tIns="22850" rIns="45725" bIns="22850" anchor="ctr" anchorCtr="0">
            <a:noAutofit/>
          </a:bodyPr>
          <a:lstStyle/>
          <a:p>
            <a:pPr marL="0" marR="0" lvl="0" indent="0" algn="ctr" rtl="0">
              <a:spcBef>
                <a:spcPts val="0"/>
              </a:spcBef>
              <a:spcAft>
                <a:spcPts val="0"/>
              </a:spcAft>
              <a:buNone/>
            </a:pPr>
            <a:endParaRPr sz="900" b="0" i="0" u="none" strike="noStrike" cap="none">
              <a:solidFill>
                <a:schemeClr val="lt1"/>
              </a:solidFill>
              <a:latin typeface="Libre Franklin"/>
              <a:ea typeface="Libre Franklin"/>
              <a:cs typeface="Libre Franklin"/>
              <a:sym typeface="Libre Franklin"/>
            </a:endParaRPr>
          </a:p>
        </p:txBody>
      </p:sp>
      <p:sp>
        <p:nvSpPr>
          <p:cNvPr id="204" name="Google Shape;204;p38"/>
          <p:cNvSpPr txBox="1">
            <a:spLocks noGrp="1"/>
          </p:cNvSpPr>
          <p:nvPr>
            <p:ph type="body" idx="1"/>
          </p:nvPr>
        </p:nvSpPr>
        <p:spPr>
          <a:xfrm>
            <a:off x="381000" y="1924050"/>
            <a:ext cx="8229600" cy="1333500"/>
          </a:xfrm>
          <a:prstGeom prst="rect">
            <a:avLst/>
          </a:prstGeom>
          <a:noFill/>
          <a:ln>
            <a:noFill/>
          </a:ln>
        </p:spPr>
        <p:txBody>
          <a:bodyPr spcFirstLastPara="1" wrap="square" lIns="45725" tIns="22850" rIns="45725" bIns="22850" anchor="t" anchorCtr="0">
            <a:noAutofit/>
          </a:bodyPr>
          <a:lstStyle>
            <a:lvl1pPr marL="457200" marR="0" lvl="0" indent="-228600" algn="ctr" rtl="0">
              <a:spcBef>
                <a:spcPts val="900"/>
              </a:spcBef>
              <a:spcAft>
                <a:spcPts val="0"/>
              </a:spcAft>
              <a:buClr>
                <a:schemeClr val="lt1"/>
              </a:buClr>
              <a:buSzPts val="4400"/>
              <a:buFont typeface="Arial"/>
              <a:buNone/>
              <a:defRPr sz="4400" b="1" i="0" u="none" strike="noStrike" cap="none">
                <a:solidFill>
                  <a:schemeClr val="lt1"/>
                </a:solidFill>
                <a:latin typeface="Montserrat Black"/>
                <a:ea typeface="Montserrat Black"/>
                <a:cs typeface="Montserrat Black"/>
                <a:sym typeface="Montserrat Black"/>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asic title and text">
  <p:cSld name="Basic title and text">
    <p:spTree>
      <p:nvGrpSpPr>
        <p:cNvPr id="1" name="Shape 205"/>
        <p:cNvGrpSpPr/>
        <p:nvPr/>
      </p:nvGrpSpPr>
      <p:grpSpPr>
        <a:xfrm>
          <a:off x="0" y="0"/>
          <a:ext cx="0" cy="0"/>
          <a:chOff x="0" y="0"/>
          <a:chExt cx="0" cy="0"/>
        </a:xfrm>
      </p:grpSpPr>
      <p:sp>
        <p:nvSpPr>
          <p:cNvPr id="206" name="Google Shape;206;p39"/>
          <p:cNvSpPr txBox="1">
            <a:spLocks noGrp="1"/>
          </p:cNvSpPr>
          <p:nvPr>
            <p:ph type="title"/>
          </p:nvPr>
        </p:nvSpPr>
        <p:spPr>
          <a:xfrm>
            <a:off x="495300" y="285751"/>
            <a:ext cx="7886700" cy="495300"/>
          </a:xfrm>
          <a:prstGeom prst="rect">
            <a:avLst/>
          </a:prstGeom>
          <a:noFill/>
          <a:ln>
            <a:noFill/>
          </a:ln>
        </p:spPr>
        <p:txBody>
          <a:bodyPr spcFirstLastPara="1" wrap="square" lIns="45725" tIns="22850" rIns="45725" bIns="22850" anchor="t" anchorCtr="0">
            <a:noAutofit/>
          </a:bodyPr>
          <a:lstStyle>
            <a:lvl1pPr marR="0" lvl="0" algn="l" rtl="0">
              <a:lnSpc>
                <a:spcPct val="150000"/>
              </a:lnSpc>
              <a:spcBef>
                <a:spcPts val="0"/>
              </a:spcBef>
              <a:spcAft>
                <a:spcPts val="0"/>
              </a:spcAft>
              <a:buClr>
                <a:schemeClr val="accent1"/>
              </a:buClr>
              <a:buSzPts val="3000"/>
              <a:buFont typeface="Montserrat ExtraBold"/>
              <a:buNone/>
              <a:defRPr sz="3000" b="1" i="0" u="none" strike="noStrike" cap="none">
                <a:solidFill>
                  <a:schemeClr val="accent1"/>
                </a:solidFill>
                <a:latin typeface="Montserrat ExtraBold"/>
                <a:ea typeface="Montserrat ExtraBold"/>
                <a:cs typeface="Montserrat ExtraBold"/>
                <a:sym typeface="Montserrat ExtraBold"/>
              </a:defRPr>
            </a:lvl1pPr>
            <a:lvl2pPr lvl="1" rtl="0">
              <a:spcBef>
                <a:spcPts val="0"/>
              </a:spcBef>
              <a:spcAft>
                <a:spcPts val="0"/>
              </a:spcAft>
              <a:buSzPts val="700"/>
              <a:buNone/>
              <a:defRPr sz="900"/>
            </a:lvl2pPr>
            <a:lvl3pPr lvl="2" rtl="0">
              <a:spcBef>
                <a:spcPts val="0"/>
              </a:spcBef>
              <a:spcAft>
                <a:spcPts val="0"/>
              </a:spcAft>
              <a:buSzPts val="700"/>
              <a:buNone/>
              <a:defRPr sz="900"/>
            </a:lvl3pPr>
            <a:lvl4pPr lvl="3" rtl="0">
              <a:spcBef>
                <a:spcPts val="0"/>
              </a:spcBef>
              <a:spcAft>
                <a:spcPts val="0"/>
              </a:spcAft>
              <a:buSzPts val="700"/>
              <a:buNone/>
              <a:defRPr sz="900"/>
            </a:lvl4pPr>
            <a:lvl5pPr lvl="4" rtl="0">
              <a:spcBef>
                <a:spcPts val="0"/>
              </a:spcBef>
              <a:spcAft>
                <a:spcPts val="0"/>
              </a:spcAft>
              <a:buSzPts val="700"/>
              <a:buNone/>
              <a:defRPr sz="900"/>
            </a:lvl5pPr>
            <a:lvl6pPr lvl="5" rtl="0">
              <a:spcBef>
                <a:spcPts val="0"/>
              </a:spcBef>
              <a:spcAft>
                <a:spcPts val="0"/>
              </a:spcAft>
              <a:buSzPts val="700"/>
              <a:buNone/>
              <a:defRPr sz="900"/>
            </a:lvl6pPr>
            <a:lvl7pPr lvl="6" rtl="0">
              <a:spcBef>
                <a:spcPts val="0"/>
              </a:spcBef>
              <a:spcAft>
                <a:spcPts val="0"/>
              </a:spcAft>
              <a:buSzPts val="700"/>
              <a:buNone/>
              <a:defRPr sz="900"/>
            </a:lvl7pPr>
            <a:lvl8pPr lvl="7" rtl="0">
              <a:spcBef>
                <a:spcPts val="0"/>
              </a:spcBef>
              <a:spcAft>
                <a:spcPts val="0"/>
              </a:spcAft>
              <a:buSzPts val="700"/>
              <a:buNone/>
              <a:defRPr sz="900"/>
            </a:lvl8pPr>
            <a:lvl9pPr lvl="8" rtl="0">
              <a:spcBef>
                <a:spcPts val="0"/>
              </a:spcBef>
              <a:spcAft>
                <a:spcPts val="0"/>
              </a:spcAft>
              <a:buSzPts val="700"/>
              <a:buNone/>
              <a:defRPr sz="900"/>
            </a:lvl9pPr>
          </a:lstStyle>
          <a:p>
            <a:endParaRPr/>
          </a:p>
        </p:txBody>
      </p:sp>
      <p:sp>
        <p:nvSpPr>
          <p:cNvPr id="207" name="Google Shape;207;p39"/>
          <p:cNvSpPr txBox="1">
            <a:spLocks noGrp="1"/>
          </p:cNvSpPr>
          <p:nvPr>
            <p:ph type="body" idx="1"/>
          </p:nvPr>
        </p:nvSpPr>
        <p:spPr>
          <a:xfrm>
            <a:off x="494271" y="1162050"/>
            <a:ext cx="8115300" cy="3124200"/>
          </a:xfrm>
          <a:prstGeom prst="rect">
            <a:avLst/>
          </a:prstGeom>
          <a:noFill/>
          <a:ln>
            <a:noFill/>
          </a:ln>
        </p:spPr>
        <p:txBody>
          <a:bodyPr spcFirstLastPara="1" wrap="square" lIns="45725" tIns="22850" rIns="45725" bIns="22850" anchor="t" anchorCtr="0">
            <a:noAutofit/>
          </a:bodyPr>
          <a:lstStyle>
            <a:lvl1pPr marL="457200" marR="0" lvl="0" indent="-400050" algn="l" rtl="0">
              <a:spcBef>
                <a:spcPts val="500"/>
              </a:spcBef>
              <a:spcAft>
                <a:spcPts val="0"/>
              </a:spcAft>
              <a:buClr>
                <a:schemeClr val="accent1"/>
              </a:buClr>
              <a:buSzPts val="2700"/>
              <a:buFont typeface="Arial"/>
              <a:buChar char="•"/>
              <a:defRPr sz="2700" b="0" i="0" u="none" strike="noStrike" cap="none">
                <a:solidFill>
                  <a:schemeClr val="dk1"/>
                </a:solidFill>
                <a:latin typeface="Montserrat Medium"/>
                <a:ea typeface="Montserrat Medium"/>
                <a:cs typeface="Montserrat Medium"/>
                <a:sym typeface="Montserrat Medium"/>
              </a:defRPr>
            </a:lvl1pPr>
            <a:lvl2pPr marL="914400" marR="0" lvl="1" indent="-381000" algn="l" rtl="0">
              <a:spcBef>
                <a:spcPts val="500"/>
              </a:spcBef>
              <a:spcAft>
                <a:spcPts val="0"/>
              </a:spcAft>
              <a:buClr>
                <a:schemeClr val="accent1"/>
              </a:buClr>
              <a:buSzPts val="2400"/>
              <a:buFont typeface="Courier New"/>
              <a:buChar char="o"/>
              <a:defRPr sz="2400" b="0" i="0" u="none" strike="noStrike" cap="none">
                <a:solidFill>
                  <a:schemeClr val="dk1"/>
                </a:solidFill>
                <a:latin typeface="Montserrat Medium"/>
                <a:ea typeface="Montserrat Medium"/>
                <a:cs typeface="Montserrat Medium"/>
                <a:sym typeface="Montserrat Medium"/>
              </a:defRPr>
            </a:lvl2pPr>
            <a:lvl3pPr marL="1371600" marR="0" lvl="2" indent="-368300" algn="l" rtl="0">
              <a:spcBef>
                <a:spcPts val="400"/>
              </a:spcBef>
              <a:spcAft>
                <a:spcPts val="0"/>
              </a:spcAft>
              <a:buClr>
                <a:schemeClr val="accent1"/>
              </a:buClr>
              <a:buSzPts val="2200"/>
              <a:buFont typeface="Noto Sans Symbols"/>
              <a:buChar char="▪"/>
              <a:defRPr sz="2200" b="0" i="0" u="none" strike="noStrike" cap="none">
                <a:solidFill>
                  <a:schemeClr val="dk1"/>
                </a:solidFill>
                <a:latin typeface="Montserrat Medium"/>
                <a:ea typeface="Montserrat Medium"/>
                <a:cs typeface="Montserrat Medium"/>
                <a:sym typeface="Montserrat Medium"/>
              </a:defRPr>
            </a:lvl3pPr>
            <a:lvl4pPr marL="1828800" marR="0" lvl="3" indent="-355600" algn="l" rtl="0">
              <a:spcBef>
                <a:spcPts val="400"/>
              </a:spcBef>
              <a:spcAft>
                <a:spcPts val="0"/>
              </a:spcAft>
              <a:buClr>
                <a:schemeClr val="accent1"/>
              </a:buClr>
              <a:buSzPts val="2000"/>
              <a:buFont typeface="Arial"/>
              <a:buChar char="•"/>
              <a:defRPr sz="2000" b="0" i="0" u="none" strike="noStrike" cap="none">
                <a:solidFill>
                  <a:schemeClr val="dk1"/>
                </a:solidFill>
                <a:latin typeface="Montserrat Medium"/>
                <a:ea typeface="Montserrat Medium"/>
                <a:cs typeface="Montserrat Medium"/>
                <a:sym typeface="Montserrat Medium"/>
              </a:defRPr>
            </a:lvl4pPr>
            <a:lvl5pPr marL="2286000" marR="0" lvl="4" indent="-355600" algn="l" rtl="0">
              <a:spcBef>
                <a:spcPts val="400"/>
              </a:spcBef>
              <a:spcAft>
                <a:spcPts val="0"/>
              </a:spcAft>
              <a:buClr>
                <a:schemeClr val="accent1"/>
              </a:buClr>
              <a:buSzPts val="2000"/>
              <a:buFont typeface="Arial"/>
              <a:buChar char="•"/>
              <a:defRPr sz="2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multiple images and text box">
  <p:cSld name="multiple images and text box">
    <p:spTree>
      <p:nvGrpSpPr>
        <p:cNvPr id="1" name="Shape 208"/>
        <p:cNvGrpSpPr/>
        <p:nvPr/>
      </p:nvGrpSpPr>
      <p:grpSpPr>
        <a:xfrm>
          <a:off x="0" y="0"/>
          <a:ext cx="0" cy="0"/>
          <a:chOff x="0" y="0"/>
          <a:chExt cx="0" cy="0"/>
        </a:xfrm>
      </p:grpSpPr>
      <p:sp>
        <p:nvSpPr>
          <p:cNvPr id="209" name="Google Shape;209;p40"/>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t" anchorCtr="0">
            <a:noAutofit/>
          </a:bodyPr>
          <a:lstStyle>
            <a:lvl1pPr marL="0" marR="0" lvl="0" indent="0" algn="l" rtl="0">
              <a:spcBef>
                <a:spcPts val="0"/>
              </a:spcBef>
              <a:buNone/>
              <a:defRPr sz="900" b="0" i="0" u="none" strike="noStrike" cap="none">
                <a:solidFill>
                  <a:schemeClr val="dk1"/>
                </a:solidFill>
                <a:latin typeface="Libre Franklin"/>
                <a:ea typeface="Libre Franklin"/>
                <a:cs typeface="Libre Franklin"/>
                <a:sym typeface="Libre Franklin"/>
              </a:defRPr>
            </a:lvl1pPr>
            <a:lvl2pPr marL="0" marR="0" lvl="1" indent="0" algn="l" rtl="0">
              <a:spcBef>
                <a:spcPts val="0"/>
              </a:spcBef>
              <a:buNone/>
              <a:defRPr sz="900" b="0" i="0" u="none" strike="noStrike" cap="none">
                <a:solidFill>
                  <a:schemeClr val="dk1"/>
                </a:solidFill>
                <a:latin typeface="Libre Franklin"/>
                <a:ea typeface="Libre Franklin"/>
                <a:cs typeface="Libre Franklin"/>
                <a:sym typeface="Libre Franklin"/>
              </a:defRPr>
            </a:lvl2pPr>
            <a:lvl3pPr marL="0" marR="0" lvl="2" indent="0" algn="l" rtl="0">
              <a:spcBef>
                <a:spcPts val="0"/>
              </a:spcBef>
              <a:buNone/>
              <a:defRPr sz="900" b="0" i="0" u="none" strike="noStrike" cap="none">
                <a:solidFill>
                  <a:schemeClr val="dk1"/>
                </a:solidFill>
                <a:latin typeface="Libre Franklin"/>
                <a:ea typeface="Libre Franklin"/>
                <a:cs typeface="Libre Franklin"/>
                <a:sym typeface="Libre Franklin"/>
              </a:defRPr>
            </a:lvl3pPr>
            <a:lvl4pPr marL="0" marR="0" lvl="3" indent="0" algn="l" rtl="0">
              <a:spcBef>
                <a:spcPts val="0"/>
              </a:spcBef>
              <a:buNone/>
              <a:defRPr sz="900" b="0" i="0" u="none" strike="noStrike" cap="none">
                <a:solidFill>
                  <a:schemeClr val="dk1"/>
                </a:solidFill>
                <a:latin typeface="Libre Franklin"/>
                <a:ea typeface="Libre Franklin"/>
                <a:cs typeface="Libre Franklin"/>
                <a:sym typeface="Libre Franklin"/>
              </a:defRPr>
            </a:lvl4pPr>
            <a:lvl5pPr marL="0" marR="0" lvl="4" indent="0" algn="l" rtl="0">
              <a:spcBef>
                <a:spcPts val="0"/>
              </a:spcBef>
              <a:buNone/>
              <a:defRPr sz="900" b="0" i="0" u="none" strike="noStrike" cap="none">
                <a:solidFill>
                  <a:schemeClr val="dk1"/>
                </a:solidFill>
                <a:latin typeface="Libre Franklin"/>
                <a:ea typeface="Libre Franklin"/>
                <a:cs typeface="Libre Franklin"/>
                <a:sym typeface="Libre Franklin"/>
              </a:defRPr>
            </a:lvl5pPr>
            <a:lvl6pPr marL="0" marR="0" lvl="5" indent="0" algn="l" rtl="0">
              <a:spcBef>
                <a:spcPts val="0"/>
              </a:spcBef>
              <a:buNone/>
              <a:defRPr sz="900" b="0" i="0" u="none" strike="noStrike" cap="none">
                <a:solidFill>
                  <a:schemeClr val="dk1"/>
                </a:solidFill>
                <a:latin typeface="Libre Franklin"/>
                <a:ea typeface="Libre Franklin"/>
                <a:cs typeface="Libre Franklin"/>
                <a:sym typeface="Libre Franklin"/>
              </a:defRPr>
            </a:lvl6pPr>
            <a:lvl7pPr marL="0" marR="0" lvl="6" indent="0" algn="l" rtl="0">
              <a:spcBef>
                <a:spcPts val="0"/>
              </a:spcBef>
              <a:buNone/>
              <a:defRPr sz="900" b="0" i="0" u="none" strike="noStrike" cap="none">
                <a:solidFill>
                  <a:schemeClr val="dk1"/>
                </a:solidFill>
                <a:latin typeface="Libre Franklin"/>
                <a:ea typeface="Libre Franklin"/>
                <a:cs typeface="Libre Franklin"/>
                <a:sym typeface="Libre Franklin"/>
              </a:defRPr>
            </a:lvl7pPr>
            <a:lvl8pPr marL="0" marR="0" lvl="7" indent="0" algn="l" rtl="0">
              <a:spcBef>
                <a:spcPts val="0"/>
              </a:spcBef>
              <a:buNone/>
              <a:defRPr sz="900" b="0" i="0" u="none" strike="noStrike" cap="none">
                <a:solidFill>
                  <a:schemeClr val="dk1"/>
                </a:solidFill>
                <a:latin typeface="Libre Franklin"/>
                <a:ea typeface="Libre Franklin"/>
                <a:cs typeface="Libre Franklin"/>
                <a:sym typeface="Libre Franklin"/>
              </a:defRPr>
            </a:lvl8pPr>
            <a:lvl9pPr marL="0" marR="0" lvl="8" indent="0" algn="l" rtl="0">
              <a:spcBef>
                <a:spcPts val="0"/>
              </a:spcBef>
              <a:buNone/>
              <a:defRPr sz="900" b="0" i="0" u="none" strike="noStrike" cap="none">
                <a:solidFill>
                  <a:schemeClr val="dk1"/>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
        <p:nvSpPr>
          <p:cNvPr id="210" name="Google Shape;210;p40"/>
          <p:cNvSpPr>
            <a:spLocks noGrp="1"/>
          </p:cNvSpPr>
          <p:nvPr>
            <p:ph type="pic" idx="2"/>
          </p:nvPr>
        </p:nvSpPr>
        <p:spPr>
          <a:xfrm>
            <a:off x="6057900" y="704850"/>
            <a:ext cx="2247900" cy="2039100"/>
          </a:xfrm>
          <a:prstGeom prst="rect">
            <a:avLst/>
          </a:prstGeom>
          <a:noFill/>
          <a:ln>
            <a:noFill/>
          </a:ln>
        </p:spPr>
      </p:sp>
      <p:sp>
        <p:nvSpPr>
          <p:cNvPr id="211" name="Google Shape;211;p40"/>
          <p:cNvSpPr>
            <a:spLocks noGrp="1"/>
          </p:cNvSpPr>
          <p:nvPr>
            <p:ph type="pic" idx="3"/>
          </p:nvPr>
        </p:nvSpPr>
        <p:spPr>
          <a:xfrm>
            <a:off x="4152900" y="2233592"/>
            <a:ext cx="2247900" cy="2039100"/>
          </a:xfrm>
          <a:prstGeom prst="rect">
            <a:avLst/>
          </a:prstGeom>
          <a:noFill/>
          <a:ln>
            <a:noFill/>
          </a:ln>
        </p:spPr>
      </p:sp>
      <p:sp>
        <p:nvSpPr>
          <p:cNvPr id="212" name="Google Shape;212;p40"/>
          <p:cNvSpPr>
            <a:spLocks noGrp="1"/>
          </p:cNvSpPr>
          <p:nvPr>
            <p:ph type="pic" idx="4"/>
          </p:nvPr>
        </p:nvSpPr>
        <p:spPr>
          <a:xfrm>
            <a:off x="6613188" y="2863957"/>
            <a:ext cx="1692600" cy="1517400"/>
          </a:xfrm>
          <a:prstGeom prst="rect">
            <a:avLst/>
          </a:prstGeom>
          <a:noFill/>
          <a:ln>
            <a:noFill/>
          </a:ln>
        </p:spPr>
      </p:sp>
      <p:sp>
        <p:nvSpPr>
          <p:cNvPr id="213" name="Google Shape;213;p40"/>
          <p:cNvSpPr txBox="1">
            <a:spLocks noGrp="1"/>
          </p:cNvSpPr>
          <p:nvPr>
            <p:ph type="title"/>
          </p:nvPr>
        </p:nvSpPr>
        <p:spPr>
          <a:xfrm>
            <a:off x="419100" y="290163"/>
            <a:ext cx="5181600" cy="994500"/>
          </a:xfrm>
          <a:prstGeom prst="rect">
            <a:avLst/>
          </a:prstGeom>
          <a:noFill/>
          <a:ln>
            <a:noFill/>
          </a:ln>
        </p:spPr>
        <p:txBody>
          <a:bodyPr spcFirstLastPara="1" wrap="square" lIns="45725" tIns="22850" rIns="45725" bIns="22850" anchor="t" anchorCtr="0">
            <a:noAutofit/>
          </a:bodyPr>
          <a:lstStyle>
            <a:lvl1pPr marR="0" lvl="0" algn="l" rtl="0">
              <a:lnSpc>
                <a:spcPct val="150000"/>
              </a:lnSpc>
              <a:spcBef>
                <a:spcPts val="0"/>
              </a:spcBef>
              <a:spcAft>
                <a:spcPts val="0"/>
              </a:spcAft>
              <a:buClr>
                <a:schemeClr val="accent1"/>
              </a:buClr>
              <a:buSzPts val="3000"/>
              <a:buFont typeface="Montserrat ExtraBold"/>
              <a:buNone/>
              <a:defRPr sz="3000" b="1" i="0" u="none" strike="noStrike" cap="none">
                <a:solidFill>
                  <a:schemeClr val="accent1"/>
                </a:solidFill>
                <a:latin typeface="Montserrat ExtraBold"/>
                <a:ea typeface="Montserrat ExtraBold"/>
                <a:cs typeface="Montserrat ExtraBold"/>
                <a:sym typeface="Montserrat ExtraBold"/>
              </a:defRPr>
            </a:lvl1pPr>
            <a:lvl2pPr lvl="1" rtl="0">
              <a:spcBef>
                <a:spcPts val="0"/>
              </a:spcBef>
              <a:spcAft>
                <a:spcPts val="0"/>
              </a:spcAft>
              <a:buSzPts val="700"/>
              <a:buNone/>
              <a:defRPr sz="900"/>
            </a:lvl2pPr>
            <a:lvl3pPr lvl="2" rtl="0">
              <a:spcBef>
                <a:spcPts val="0"/>
              </a:spcBef>
              <a:spcAft>
                <a:spcPts val="0"/>
              </a:spcAft>
              <a:buSzPts val="700"/>
              <a:buNone/>
              <a:defRPr sz="900"/>
            </a:lvl3pPr>
            <a:lvl4pPr lvl="3" rtl="0">
              <a:spcBef>
                <a:spcPts val="0"/>
              </a:spcBef>
              <a:spcAft>
                <a:spcPts val="0"/>
              </a:spcAft>
              <a:buSzPts val="700"/>
              <a:buNone/>
              <a:defRPr sz="900"/>
            </a:lvl4pPr>
            <a:lvl5pPr lvl="4" rtl="0">
              <a:spcBef>
                <a:spcPts val="0"/>
              </a:spcBef>
              <a:spcAft>
                <a:spcPts val="0"/>
              </a:spcAft>
              <a:buSzPts val="700"/>
              <a:buNone/>
              <a:defRPr sz="900"/>
            </a:lvl5pPr>
            <a:lvl6pPr lvl="5" rtl="0">
              <a:spcBef>
                <a:spcPts val="0"/>
              </a:spcBef>
              <a:spcAft>
                <a:spcPts val="0"/>
              </a:spcAft>
              <a:buSzPts val="700"/>
              <a:buNone/>
              <a:defRPr sz="900"/>
            </a:lvl6pPr>
            <a:lvl7pPr lvl="6" rtl="0">
              <a:spcBef>
                <a:spcPts val="0"/>
              </a:spcBef>
              <a:spcAft>
                <a:spcPts val="0"/>
              </a:spcAft>
              <a:buSzPts val="700"/>
              <a:buNone/>
              <a:defRPr sz="900"/>
            </a:lvl7pPr>
            <a:lvl8pPr lvl="7" rtl="0">
              <a:spcBef>
                <a:spcPts val="0"/>
              </a:spcBef>
              <a:spcAft>
                <a:spcPts val="0"/>
              </a:spcAft>
              <a:buSzPts val="700"/>
              <a:buNone/>
              <a:defRPr sz="900"/>
            </a:lvl8pPr>
            <a:lvl9pPr lvl="8" rtl="0">
              <a:spcBef>
                <a:spcPts val="0"/>
              </a:spcBef>
              <a:spcAft>
                <a:spcPts val="0"/>
              </a:spcAft>
              <a:buSzPts val="700"/>
              <a:buNone/>
              <a:defRPr sz="900"/>
            </a:lvl9pPr>
          </a:lstStyle>
          <a:p>
            <a:endParaRPr/>
          </a:p>
        </p:txBody>
      </p:sp>
      <p:sp>
        <p:nvSpPr>
          <p:cNvPr id="214" name="Google Shape;214;p40"/>
          <p:cNvSpPr txBox="1">
            <a:spLocks noGrp="1"/>
          </p:cNvSpPr>
          <p:nvPr>
            <p:ph type="body" idx="1"/>
          </p:nvPr>
        </p:nvSpPr>
        <p:spPr>
          <a:xfrm>
            <a:off x="514350" y="3078255"/>
            <a:ext cx="2661600" cy="13335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215" name="Google Shape;215;p40"/>
          <p:cNvSpPr txBox="1">
            <a:spLocks noGrp="1"/>
          </p:cNvSpPr>
          <p:nvPr>
            <p:ph type="body" idx="5"/>
          </p:nvPr>
        </p:nvSpPr>
        <p:spPr>
          <a:xfrm>
            <a:off x="514350" y="2696873"/>
            <a:ext cx="2590800" cy="3342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400"/>
              </a:spcBef>
              <a:spcAft>
                <a:spcPts val="0"/>
              </a:spcAft>
              <a:buClr>
                <a:schemeClr val="accent5"/>
              </a:buClr>
              <a:buSzPts val="2000"/>
              <a:buFont typeface="Arial"/>
              <a:buNone/>
              <a:defRPr sz="2000" b="1" i="0" u="none" strike="noStrike" cap="none">
                <a:solidFill>
                  <a:schemeClr val="accent5"/>
                </a:solidFill>
                <a:latin typeface="Montserrat ExtraBold"/>
                <a:ea typeface="Montserrat ExtraBold"/>
                <a:cs typeface="Montserrat ExtraBold"/>
                <a:sym typeface="Montserrat ExtraBold"/>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216"/>
        <p:cNvGrpSpPr/>
        <p:nvPr/>
      </p:nvGrpSpPr>
      <p:grpSpPr>
        <a:xfrm>
          <a:off x="0" y="0"/>
          <a:ext cx="0" cy="0"/>
          <a:chOff x="0" y="0"/>
          <a:chExt cx="0" cy="0"/>
        </a:xfrm>
      </p:grpSpPr>
      <p:pic>
        <p:nvPicPr>
          <p:cNvPr id="217" name="Google Shape;217;p41"/>
          <p:cNvPicPr preferRelativeResize="0"/>
          <p:nvPr/>
        </p:nvPicPr>
        <p:blipFill rotWithShape="1">
          <a:blip r:embed="rId2">
            <a:alphaModFix amt="35000"/>
          </a:blip>
          <a:srcRect/>
          <a:stretch/>
        </p:blipFill>
        <p:spPr>
          <a:xfrm rot="-4073461">
            <a:off x="-4640997" y="-2577260"/>
            <a:ext cx="8808853" cy="8808853"/>
          </a:xfrm>
          <a:prstGeom prst="rect">
            <a:avLst/>
          </a:prstGeom>
          <a:noFill/>
          <a:ln>
            <a:noFill/>
          </a:ln>
        </p:spPr>
      </p:pic>
      <p:pic>
        <p:nvPicPr>
          <p:cNvPr id="218" name="Google Shape;218;p41"/>
          <p:cNvPicPr preferRelativeResize="0"/>
          <p:nvPr/>
        </p:nvPicPr>
        <p:blipFill rotWithShape="1">
          <a:blip r:embed="rId3">
            <a:alphaModFix amt="50000"/>
          </a:blip>
          <a:srcRect/>
          <a:stretch/>
        </p:blipFill>
        <p:spPr>
          <a:xfrm rot="-5400000" flipH="1">
            <a:off x="4389351" y="-2274504"/>
            <a:ext cx="4031546" cy="3276548"/>
          </a:xfrm>
          <a:prstGeom prst="rect">
            <a:avLst/>
          </a:prstGeom>
          <a:noFill/>
          <a:ln>
            <a:noFill/>
          </a:ln>
        </p:spPr>
      </p:pic>
      <p:sp>
        <p:nvSpPr>
          <p:cNvPr id="219" name="Google Shape;219;p41"/>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a:solidFill>
                  <a:srgbClr val="888888"/>
                </a:solidFill>
                <a:latin typeface="Libre Franklin"/>
                <a:ea typeface="Libre Franklin"/>
                <a:cs typeface="Libre Franklin"/>
                <a:sym typeface="Libre Franklin"/>
              </a:defRPr>
            </a:lvl1pPr>
            <a:lvl2pPr marL="0" marR="0" lvl="1" indent="0" algn="r" rtl="0">
              <a:spcBef>
                <a:spcPts val="0"/>
              </a:spcBef>
              <a:buNone/>
              <a:defRPr sz="600">
                <a:solidFill>
                  <a:srgbClr val="888888"/>
                </a:solidFill>
                <a:latin typeface="Libre Franklin"/>
                <a:ea typeface="Libre Franklin"/>
                <a:cs typeface="Libre Franklin"/>
                <a:sym typeface="Libre Franklin"/>
              </a:defRPr>
            </a:lvl2pPr>
            <a:lvl3pPr marL="0" marR="0" lvl="2" indent="0" algn="r" rtl="0">
              <a:spcBef>
                <a:spcPts val="0"/>
              </a:spcBef>
              <a:buNone/>
              <a:defRPr sz="600">
                <a:solidFill>
                  <a:srgbClr val="888888"/>
                </a:solidFill>
                <a:latin typeface="Libre Franklin"/>
                <a:ea typeface="Libre Franklin"/>
                <a:cs typeface="Libre Franklin"/>
                <a:sym typeface="Libre Franklin"/>
              </a:defRPr>
            </a:lvl3pPr>
            <a:lvl4pPr marL="0" marR="0" lvl="3" indent="0" algn="r" rtl="0">
              <a:spcBef>
                <a:spcPts val="0"/>
              </a:spcBef>
              <a:buNone/>
              <a:defRPr sz="600">
                <a:solidFill>
                  <a:srgbClr val="888888"/>
                </a:solidFill>
                <a:latin typeface="Libre Franklin"/>
                <a:ea typeface="Libre Franklin"/>
                <a:cs typeface="Libre Franklin"/>
                <a:sym typeface="Libre Franklin"/>
              </a:defRPr>
            </a:lvl4pPr>
            <a:lvl5pPr marL="0" marR="0" lvl="4" indent="0" algn="r" rtl="0">
              <a:spcBef>
                <a:spcPts val="0"/>
              </a:spcBef>
              <a:buNone/>
              <a:defRPr sz="600">
                <a:solidFill>
                  <a:srgbClr val="888888"/>
                </a:solidFill>
                <a:latin typeface="Libre Franklin"/>
                <a:ea typeface="Libre Franklin"/>
                <a:cs typeface="Libre Franklin"/>
                <a:sym typeface="Libre Franklin"/>
              </a:defRPr>
            </a:lvl5pPr>
            <a:lvl6pPr marL="0" marR="0" lvl="5" indent="0" algn="r" rtl="0">
              <a:spcBef>
                <a:spcPts val="0"/>
              </a:spcBef>
              <a:buNone/>
              <a:defRPr sz="600">
                <a:solidFill>
                  <a:srgbClr val="888888"/>
                </a:solidFill>
                <a:latin typeface="Libre Franklin"/>
                <a:ea typeface="Libre Franklin"/>
                <a:cs typeface="Libre Franklin"/>
                <a:sym typeface="Libre Franklin"/>
              </a:defRPr>
            </a:lvl6pPr>
            <a:lvl7pPr marL="0" marR="0" lvl="6" indent="0" algn="r" rtl="0">
              <a:spcBef>
                <a:spcPts val="0"/>
              </a:spcBef>
              <a:buNone/>
              <a:defRPr sz="600">
                <a:solidFill>
                  <a:srgbClr val="888888"/>
                </a:solidFill>
                <a:latin typeface="Libre Franklin"/>
                <a:ea typeface="Libre Franklin"/>
                <a:cs typeface="Libre Franklin"/>
                <a:sym typeface="Libre Franklin"/>
              </a:defRPr>
            </a:lvl7pPr>
            <a:lvl8pPr marL="0" marR="0" lvl="7" indent="0" algn="r" rtl="0">
              <a:spcBef>
                <a:spcPts val="0"/>
              </a:spcBef>
              <a:buNone/>
              <a:defRPr sz="600">
                <a:solidFill>
                  <a:srgbClr val="888888"/>
                </a:solidFill>
                <a:latin typeface="Libre Franklin"/>
                <a:ea typeface="Libre Franklin"/>
                <a:cs typeface="Libre Franklin"/>
                <a:sym typeface="Libre Franklin"/>
              </a:defRPr>
            </a:lvl8pPr>
            <a:lvl9pPr marL="0" marR="0" lvl="8" indent="0" algn="r" rtl="0">
              <a:spcBef>
                <a:spcPts val="0"/>
              </a:spcBef>
              <a:buNone/>
              <a:defRPr sz="600">
                <a:solidFill>
                  <a:srgbClr val="888888"/>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
        <p:nvSpPr>
          <p:cNvPr id="220" name="Google Shape;220;p41"/>
          <p:cNvSpPr>
            <a:spLocks noGrp="1"/>
          </p:cNvSpPr>
          <p:nvPr>
            <p:ph type="pic" idx="2"/>
          </p:nvPr>
        </p:nvSpPr>
        <p:spPr>
          <a:xfrm>
            <a:off x="4343400" y="1847850"/>
            <a:ext cx="4686300" cy="2438400"/>
          </a:xfrm>
          <a:prstGeom prst="rect">
            <a:avLst/>
          </a:prstGeom>
          <a:noFill/>
          <a:ln>
            <a:noFill/>
          </a:ln>
        </p:spPr>
      </p:sp>
      <p:sp>
        <p:nvSpPr>
          <p:cNvPr id="221" name="Google Shape;221;p41"/>
          <p:cNvSpPr txBox="1">
            <a:spLocks noGrp="1"/>
          </p:cNvSpPr>
          <p:nvPr>
            <p:ph type="title"/>
          </p:nvPr>
        </p:nvSpPr>
        <p:spPr>
          <a:xfrm>
            <a:off x="533400" y="1009650"/>
            <a:ext cx="3276600" cy="2564700"/>
          </a:xfrm>
          <a:prstGeom prst="rect">
            <a:avLst/>
          </a:prstGeom>
          <a:noFill/>
          <a:ln>
            <a:noFill/>
          </a:ln>
        </p:spPr>
        <p:txBody>
          <a:bodyPr spcFirstLastPara="1" wrap="square" lIns="45725" tIns="22850" rIns="45725" bIns="22850" anchor="t" anchorCtr="0">
            <a:noAutofit/>
          </a:bodyPr>
          <a:lstStyle>
            <a:lvl1pPr marR="0" lvl="0" algn="l" rtl="0">
              <a:lnSpc>
                <a:spcPct val="150000"/>
              </a:lnSpc>
              <a:spcBef>
                <a:spcPts val="0"/>
              </a:spcBef>
              <a:spcAft>
                <a:spcPts val="0"/>
              </a:spcAft>
              <a:buClr>
                <a:schemeClr val="accent1"/>
              </a:buClr>
              <a:buSzPts val="3000"/>
              <a:buFont typeface="Montserrat ExtraBold"/>
              <a:buNone/>
              <a:defRPr sz="3000" b="1" i="0" u="none" strike="noStrike" cap="none">
                <a:solidFill>
                  <a:schemeClr val="accent1"/>
                </a:solidFill>
                <a:latin typeface="Montserrat ExtraBold"/>
                <a:ea typeface="Montserrat ExtraBold"/>
                <a:cs typeface="Montserrat ExtraBold"/>
                <a:sym typeface="Montserrat ExtraBold"/>
              </a:defRPr>
            </a:lvl1pPr>
            <a:lvl2pPr lvl="1" rtl="0">
              <a:spcBef>
                <a:spcPts val="0"/>
              </a:spcBef>
              <a:spcAft>
                <a:spcPts val="0"/>
              </a:spcAft>
              <a:buSzPts val="700"/>
              <a:buNone/>
              <a:defRPr sz="900"/>
            </a:lvl2pPr>
            <a:lvl3pPr lvl="2" rtl="0">
              <a:spcBef>
                <a:spcPts val="0"/>
              </a:spcBef>
              <a:spcAft>
                <a:spcPts val="0"/>
              </a:spcAft>
              <a:buSzPts val="700"/>
              <a:buNone/>
              <a:defRPr sz="900"/>
            </a:lvl3pPr>
            <a:lvl4pPr lvl="3" rtl="0">
              <a:spcBef>
                <a:spcPts val="0"/>
              </a:spcBef>
              <a:spcAft>
                <a:spcPts val="0"/>
              </a:spcAft>
              <a:buSzPts val="700"/>
              <a:buNone/>
              <a:defRPr sz="900"/>
            </a:lvl4pPr>
            <a:lvl5pPr lvl="4" rtl="0">
              <a:spcBef>
                <a:spcPts val="0"/>
              </a:spcBef>
              <a:spcAft>
                <a:spcPts val="0"/>
              </a:spcAft>
              <a:buSzPts val="700"/>
              <a:buNone/>
              <a:defRPr sz="900"/>
            </a:lvl5pPr>
            <a:lvl6pPr lvl="5" rtl="0">
              <a:spcBef>
                <a:spcPts val="0"/>
              </a:spcBef>
              <a:spcAft>
                <a:spcPts val="0"/>
              </a:spcAft>
              <a:buSzPts val="700"/>
              <a:buNone/>
              <a:defRPr sz="900"/>
            </a:lvl6pPr>
            <a:lvl7pPr lvl="6" rtl="0">
              <a:spcBef>
                <a:spcPts val="0"/>
              </a:spcBef>
              <a:spcAft>
                <a:spcPts val="0"/>
              </a:spcAft>
              <a:buSzPts val="700"/>
              <a:buNone/>
              <a:defRPr sz="900"/>
            </a:lvl7pPr>
            <a:lvl8pPr lvl="7" rtl="0">
              <a:spcBef>
                <a:spcPts val="0"/>
              </a:spcBef>
              <a:spcAft>
                <a:spcPts val="0"/>
              </a:spcAft>
              <a:buSzPts val="700"/>
              <a:buNone/>
              <a:defRPr sz="900"/>
            </a:lvl8pPr>
            <a:lvl9pPr lvl="8" rtl="0">
              <a:spcBef>
                <a:spcPts val="0"/>
              </a:spcBef>
              <a:spcAft>
                <a:spcPts val="0"/>
              </a:spcAft>
              <a:buSzPts val="700"/>
              <a:buNone/>
              <a:defRPr sz="900"/>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22"/>
        <p:cNvGrpSpPr/>
        <p:nvPr/>
      </p:nvGrpSpPr>
      <p:grpSpPr>
        <a:xfrm>
          <a:off x="0" y="0"/>
          <a:ext cx="0" cy="0"/>
          <a:chOff x="0" y="0"/>
          <a:chExt cx="0" cy="0"/>
        </a:xfrm>
      </p:grpSpPr>
      <p:pic>
        <p:nvPicPr>
          <p:cNvPr id="223" name="Google Shape;223;p42"/>
          <p:cNvPicPr preferRelativeResize="0"/>
          <p:nvPr/>
        </p:nvPicPr>
        <p:blipFill rotWithShape="1">
          <a:blip r:embed="rId2">
            <a:alphaModFix amt="48000"/>
          </a:blip>
          <a:srcRect/>
          <a:stretch/>
        </p:blipFill>
        <p:spPr>
          <a:xfrm>
            <a:off x="7146347" y="-1268543"/>
            <a:ext cx="2932850" cy="2932850"/>
          </a:xfrm>
          <a:prstGeom prst="rect">
            <a:avLst/>
          </a:prstGeom>
          <a:noFill/>
          <a:ln>
            <a:noFill/>
          </a:ln>
        </p:spPr>
      </p:pic>
      <p:sp>
        <p:nvSpPr>
          <p:cNvPr id="224" name="Google Shape;224;p42"/>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t" anchorCtr="0">
            <a:noAutofit/>
          </a:bodyPr>
          <a:lstStyle>
            <a:lvl1pPr marL="0" marR="0" lvl="0" indent="0" algn="l" rtl="0">
              <a:spcBef>
                <a:spcPts val="0"/>
              </a:spcBef>
              <a:buNone/>
              <a:defRPr sz="900">
                <a:solidFill>
                  <a:schemeClr val="dk1"/>
                </a:solidFill>
                <a:latin typeface="Libre Franklin"/>
                <a:ea typeface="Libre Franklin"/>
                <a:cs typeface="Libre Franklin"/>
                <a:sym typeface="Libre Franklin"/>
              </a:defRPr>
            </a:lvl1pPr>
            <a:lvl2pPr marL="0" marR="0" lvl="1" indent="0" algn="l" rtl="0">
              <a:spcBef>
                <a:spcPts val="0"/>
              </a:spcBef>
              <a:buNone/>
              <a:defRPr sz="900">
                <a:solidFill>
                  <a:schemeClr val="dk1"/>
                </a:solidFill>
                <a:latin typeface="Libre Franklin"/>
                <a:ea typeface="Libre Franklin"/>
                <a:cs typeface="Libre Franklin"/>
                <a:sym typeface="Libre Franklin"/>
              </a:defRPr>
            </a:lvl2pPr>
            <a:lvl3pPr marL="0" marR="0" lvl="2" indent="0" algn="l" rtl="0">
              <a:spcBef>
                <a:spcPts val="0"/>
              </a:spcBef>
              <a:buNone/>
              <a:defRPr sz="900">
                <a:solidFill>
                  <a:schemeClr val="dk1"/>
                </a:solidFill>
                <a:latin typeface="Libre Franklin"/>
                <a:ea typeface="Libre Franklin"/>
                <a:cs typeface="Libre Franklin"/>
                <a:sym typeface="Libre Franklin"/>
              </a:defRPr>
            </a:lvl3pPr>
            <a:lvl4pPr marL="0" marR="0" lvl="3" indent="0" algn="l" rtl="0">
              <a:spcBef>
                <a:spcPts val="0"/>
              </a:spcBef>
              <a:buNone/>
              <a:defRPr sz="900">
                <a:solidFill>
                  <a:schemeClr val="dk1"/>
                </a:solidFill>
                <a:latin typeface="Libre Franklin"/>
                <a:ea typeface="Libre Franklin"/>
                <a:cs typeface="Libre Franklin"/>
                <a:sym typeface="Libre Franklin"/>
              </a:defRPr>
            </a:lvl4pPr>
            <a:lvl5pPr marL="0" marR="0" lvl="4" indent="0" algn="l" rtl="0">
              <a:spcBef>
                <a:spcPts val="0"/>
              </a:spcBef>
              <a:buNone/>
              <a:defRPr sz="900">
                <a:solidFill>
                  <a:schemeClr val="dk1"/>
                </a:solidFill>
                <a:latin typeface="Libre Franklin"/>
                <a:ea typeface="Libre Franklin"/>
                <a:cs typeface="Libre Franklin"/>
                <a:sym typeface="Libre Franklin"/>
              </a:defRPr>
            </a:lvl5pPr>
            <a:lvl6pPr marL="0" marR="0" lvl="5" indent="0" algn="l" rtl="0">
              <a:spcBef>
                <a:spcPts val="0"/>
              </a:spcBef>
              <a:buNone/>
              <a:defRPr sz="900">
                <a:solidFill>
                  <a:schemeClr val="dk1"/>
                </a:solidFill>
                <a:latin typeface="Libre Franklin"/>
                <a:ea typeface="Libre Franklin"/>
                <a:cs typeface="Libre Franklin"/>
                <a:sym typeface="Libre Franklin"/>
              </a:defRPr>
            </a:lvl6pPr>
            <a:lvl7pPr marL="0" marR="0" lvl="6" indent="0" algn="l" rtl="0">
              <a:spcBef>
                <a:spcPts val="0"/>
              </a:spcBef>
              <a:buNone/>
              <a:defRPr sz="900">
                <a:solidFill>
                  <a:schemeClr val="dk1"/>
                </a:solidFill>
                <a:latin typeface="Libre Franklin"/>
                <a:ea typeface="Libre Franklin"/>
                <a:cs typeface="Libre Franklin"/>
                <a:sym typeface="Libre Franklin"/>
              </a:defRPr>
            </a:lvl7pPr>
            <a:lvl8pPr marL="0" marR="0" lvl="7" indent="0" algn="l" rtl="0">
              <a:spcBef>
                <a:spcPts val="0"/>
              </a:spcBef>
              <a:buNone/>
              <a:defRPr sz="900">
                <a:solidFill>
                  <a:schemeClr val="dk1"/>
                </a:solidFill>
                <a:latin typeface="Libre Franklin"/>
                <a:ea typeface="Libre Franklin"/>
                <a:cs typeface="Libre Franklin"/>
                <a:sym typeface="Libre Franklin"/>
              </a:defRPr>
            </a:lvl8pPr>
            <a:lvl9pPr marL="0" marR="0" lvl="8" indent="0" algn="l" rtl="0">
              <a:spcBef>
                <a:spcPts val="0"/>
              </a:spcBef>
              <a:buNone/>
              <a:defRPr sz="900">
                <a:solidFill>
                  <a:schemeClr val="dk1"/>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
        <p:nvSpPr>
          <p:cNvPr id="225" name="Google Shape;225;p42"/>
          <p:cNvSpPr txBox="1">
            <a:spLocks noGrp="1"/>
          </p:cNvSpPr>
          <p:nvPr>
            <p:ph type="body" idx="1"/>
          </p:nvPr>
        </p:nvSpPr>
        <p:spPr>
          <a:xfrm>
            <a:off x="457200" y="1669411"/>
            <a:ext cx="3994200" cy="18168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226" name="Google Shape;226;p42"/>
          <p:cNvSpPr>
            <a:spLocks noGrp="1"/>
          </p:cNvSpPr>
          <p:nvPr>
            <p:ph type="pic" idx="2"/>
          </p:nvPr>
        </p:nvSpPr>
        <p:spPr>
          <a:xfrm>
            <a:off x="5029200" y="1669411"/>
            <a:ext cx="3376500" cy="2731200"/>
          </a:xfrm>
          <a:prstGeom prst="rect">
            <a:avLst/>
          </a:prstGeom>
          <a:noFill/>
          <a:ln>
            <a:noFill/>
          </a:ln>
        </p:spPr>
      </p:sp>
      <p:sp>
        <p:nvSpPr>
          <p:cNvPr id="227" name="Google Shape;227;p42"/>
          <p:cNvSpPr txBox="1">
            <a:spLocks noGrp="1"/>
          </p:cNvSpPr>
          <p:nvPr>
            <p:ph type="title"/>
          </p:nvPr>
        </p:nvSpPr>
        <p:spPr>
          <a:xfrm>
            <a:off x="457200" y="323850"/>
            <a:ext cx="6905700" cy="876300"/>
          </a:xfrm>
          <a:prstGeom prst="rect">
            <a:avLst/>
          </a:prstGeom>
          <a:noFill/>
          <a:ln>
            <a:noFill/>
          </a:ln>
        </p:spPr>
        <p:txBody>
          <a:bodyPr spcFirstLastPara="1" wrap="square" lIns="45725" tIns="22850" rIns="45725" bIns="22850" anchor="t" anchorCtr="0">
            <a:noAutofit/>
          </a:bodyPr>
          <a:lstStyle>
            <a:lvl1pPr marR="0" lvl="0" algn="l" rtl="0">
              <a:lnSpc>
                <a:spcPct val="150000"/>
              </a:lnSpc>
              <a:spcBef>
                <a:spcPts val="0"/>
              </a:spcBef>
              <a:spcAft>
                <a:spcPts val="0"/>
              </a:spcAft>
              <a:buClr>
                <a:schemeClr val="accent1"/>
              </a:buClr>
              <a:buSzPts val="3000"/>
              <a:buFont typeface="Montserrat ExtraBold"/>
              <a:buNone/>
              <a:defRPr sz="3000" b="1" i="0" u="none" strike="noStrike" cap="none">
                <a:solidFill>
                  <a:schemeClr val="accent1"/>
                </a:solidFill>
                <a:latin typeface="Montserrat ExtraBold"/>
                <a:ea typeface="Montserrat ExtraBold"/>
                <a:cs typeface="Montserrat ExtraBold"/>
                <a:sym typeface="Montserrat ExtraBold"/>
              </a:defRPr>
            </a:lvl1pPr>
            <a:lvl2pPr lvl="1" rtl="0">
              <a:spcBef>
                <a:spcPts val="0"/>
              </a:spcBef>
              <a:spcAft>
                <a:spcPts val="0"/>
              </a:spcAft>
              <a:buSzPts val="700"/>
              <a:buNone/>
              <a:defRPr sz="900"/>
            </a:lvl2pPr>
            <a:lvl3pPr lvl="2" rtl="0">
              <a:spcBef>
                <a:spcPts val="0"/>
              </a:spcBef>
              <a:spcAft>
                <a:spcPts val="0"/>
              </a:spcAft>
              <a:buSzPts val="700"/>
              <a:buNone/>
              <a:defRPr sz="900"/>
            </a:lvl3pPr>
            <a:lvl4pPr lvl="3" rtl="0">
              <a:spcBef>
                <a:spcPts val="0"/>
              </a:spcBef>
              <a:spcAft>
                <a:spcPts val="0"/>
              </a:spcAft>
              <a:buSzPts val="700"/>
              <a:buNone/>
              <a:defRPr sz="900"/>
            </a:lvl4pPr>
            <a:lvl5pPr lvl="4" rtl="0">
              <a:spcBef>
                <a:spcPts val="0"/>
              </a:spcBef>
              <a:spcAft>
                <a:spcPts val="0"/>
              </a:spcAft>
              <a:buSzPts val="700"/>
              <a:buNone/>
              <a:defRPr sz="900"/>
            </a:lvl5pPr>
            <a:lvl6pPr lvl="5" rtl="0">
              <a:spcBef>
                <a:spcPts val="0"/>
              </a:spcBef>
              <a:spcAft>
                <a:spcPts val="0"/>
              </a:spcAft>
              <a:buSzPts val="700"/>
              <a:buNone/>
              <a:defRPr sz="900"/>
            </a:lvl6pPr>
            <a:lvl7pPr lvl="6" rtl="0">
              <a:spcBef>
                <a:spcPts val="0"/>
              </a:spcBef>
              <a:spcAft>
                <a:spcPts val="0"/>
              </a:spcAft>
              <a:buSzPts val="700"/>
              <a:buNone/>
              <a:defRPr sz="900"/>
            </a:lvl7pPr>
            <a:lvl8pPr lvl="7" rtl="0">
              <a:spcBef>
                <a:spcPts val="0"/>
              </a:spcBef>
              <a:spcAft>
                <a:spcPts val="0"/>
              </a:spcAft>
              <a:buSzPts val="700"/>
              <a:buNone/>
              <a:defRPr sz="900"/>
            </a:lvl8pPr>
            <a:lvl9pPr lvl="8" rtl="0">
              <a:spcBef>
                <a:spcPts val="0"/>
              </a:spcBef>
              <a:spcAft>
                <a:spcPts val="0"/>
              </a:spcAft>
              <a:buSzPts val="700"/>
              <a:buNone/>
              <a:defRPr sz="90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with imagery">
  <p:cSld name="blank with imagery">
    <p:spTree>
      <p:nvGrpSpPr>
        <p:cNvPr id="1" name="Shape 228"/>
        <p:cNvGrpSpPr/>
        <p:nvPr/>
      </p:nvGrpSpPr>
      <p:grpSpPr>
        <a:xfrm>
          <a:off x="0" y="0"/>
          <a:ext cx="0" cy="0"/>
          <a:chOff x="0" y="0"/>
          <a:chExt cx="0" cy="0"/>
        </a:xfrm>
      </p:grpSpPr>
      <p:sp>
        <p:nvSpPr>
          <p:cNvPr id="229" name="Google Shape;229;p43"/>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t" anchorCtr="0">
            <a:noAutofit/>
          </a:bodyPr>
          <a:lstStyle>
            <a:lvl1pPr marL="0" marR="0" lvl="0" indent="0" algn="l" rtl="0">
              <a:spcBef>
                <a:spcPts val="0"/>
              </a:spcBef>
              <a:buNone/>
              <a:defRPr sz="900">
                <a:solidFill>
                  <a:schemeClr val="dk1"/>
                </a:solidFill>
                <a:latin typeface="Libre Franklin"/>
                <a:ea typeface="Libre Franklin"/>
                <a:cs typeface="Libre Franklin"/>
                <a:sym typeface="Libre Franklin"/>
              </a:defRPr>
            </a:lvl1pPr>
            <a:lvl2pPr marL="0" marR="0" lvl="1" indent="0" algn="l" rtl="0">
              <a:spcBef>
                <a:spcPts val="0"/>
              </a:spcBef>
              <a:buNone/>
              <a:defRPr sz="900">
                <a:solidFill>
                  <a:schemeClr val="dk1"/>
                </a:solidFill>
                <a:latin typeface="Libre Franklin"/>
                <a:ea typeface="Libre Franklin"/>
                <a:cs typeface="Libre Franklin"/>
                <a:sym typeface="Libre Franklin"/>
              </a:defRPr>
            </a:lvl2pPr>
            <a:lvl3pPr marL="0" marR="0" lvl="2" indent="0" algn="l" rtl="0">
              <a:spcBef>
                <a:spcPts val="0"/>
              </a:spcBef>
              <a:buNone/>
              <a:defRPr sz="900">
                <a:solidFill>
                  <a:schemeClr val="dk1"/>
                </a:solidFill>
                <a:latin typeface="Libre Franklin"/>
                <a:ea typeface="Libre Franklin"/>
                <a:cs typeface="Libre Franklin"/>
                <a:sym typeface="Libre Franklin"/>
              </a:defRPr>
            </a:lvl3pPr>
            <a:lvl4pPr marL="0" marR="0" lvl="3" indent="0" algn="l" rtl="0">
              <a:spcBef>
                <a:spcPts val="0"/>
              </a:spcBef>
              <a:buNone/>
              <a:defRPr sz="900">
                <a:solidFill>
                  <a:schemeClr val="dk1"/>
                </a:solidFill>
                <a:latin typeface="Libre Franklin"/>
                <a:ea typeface="Libre Franklin"/>
                <a:cs typeface="Libre Franklin"/>
                <a:sym typeface="Libre Franklin"/>
              </a:defRPr>
            </a:lvl4pPr>
            <a:lvl5pPr marL="0" marR="0" lvl="4" indent="0" algn="l" rtl="0">
              <a:spcBef>
                <a:spcPts val="0"/>
              </a:spcBef>
              <a:buNone/>
              <a:defRPr sz="900">
                <a:solidFill>
                  <a:schemeClr val="dk1"/>
                </a:solidFill>
                <a:latin typeface="Libre Franklin"/>
                <a:ea typeface="Libre Franklin"/>
                <a:cs typeface="Libre Franklin"/>
                <a:sym typeface="Libre Franklin"/>
              </a:defRPr>
            </a:lvl5pPr>
            <a:lvl6pPr marL="0" marR="0" lvl="5" indent="0" algn="l" rtl="0">
              <a:spcBef>
                <a:spcPts val="0"/>
              </a:spcBef>
              <a:buNone/>
              <a:defRPr sz="900">
                <a:solidFill>
                  <a:schemeClr val="dk1"/>
                </a:solidFill>
                <a:latin typeface="Libre Franklin"/>
                <a:ea typeface="Libre Franklin"/>
                <a:cs typeface="Libre Franklin"/>
                <a:sym typeface="Libre Franklin"/>
              </a:defRPr>
            </a:lvl6pPr>
            <a:lvl7pPr marL="0" marR="0" lvl="6" indent="0" algn="l" rtl="0">
              <a:spcBef>
                <a:spcPts val="0"/>
              </a:spcBef>
              <a:buNone/>
              <a:defRPr sz="900">
                <a:solidFill>
                  <a:schemeClr val="dk1"/>
                </a:solidFill>
                <a:latin typeface="Libre Franklin"/>
                <a:ea typeface="Libre Franklin"/>
                <a:cs typeface="Libre Franklin"/>
                <a:sym typeface="Libre Franklin"/>
              </a:defRPr>
            </a:lvl7pPr>
            <a:lvl8pPr marL="0" marR="0" lvl="7" indent="0" algn="l" rtl="0">
              <a:spcBef>
                <a:spcPts val="0"/>
              </a:spcBef>
              <a:buNone/>
              <a:defRPr sz="900">
                <a:solidFill>
                  <a:schemeClr val="dk1"/>
                </a:solidFill>
                <a:latin typeface="Libre Franklin"/>
                <a:ea typeface="Libre Franklin"/>
                <a:cs typeface="Libre Franklin"/>
                <a:sym typeface="Libre Franklin"/>
              </a:defRPr>
            </a:lvl8pPr>
            <a:lvl9pPr marL="0" marR="0" lvl="8" indent="0" algn="l" rtl="0">
              <a:spcBef>
                <a:spcPts val="0"/>
              </a:spcBef>
              <a:buNone/>
              <a:defRPr sz="900">
                <a:solidFill>
                  <a:schemeClr val="dk1"/>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pic>
        <p:nvPicPr>
          <p:cNvPr id="230" name="Google Shape;230;p43" descr="A planet in space&#10;&#10;Description automatically generated with low confidence"/>
          <p:cNvPicPr preferRelativeResize="0"/>
          <p:nvPr/>
        </p:nvPicPr>
        <p:blipFill rotWithShape="1">
          <a:blip r:embed="rId2">
            <a:alphaModFix amt="20000"/>
          </a:blip>
          <a:srcRect/>
          <a:stretch/>
        </p:blipFill>
        <p:spPr>
          <a:xfrm>
            <a:off x="5372100" y="-229081"/>
            <a:ext cx="5601665" cy="5601665"/>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31"/>
        <p:cNvGrpSpPr/>
        <p:nvPr/>
      </p:nvGrpSpPr>
      <p:grpSpPr>
        <a:xfrm>
          <a:off x="0" y="0"/>
          <a:ext cx="0" cy="0"/>
          <a:chOff x="0" y="0"/>
          <a:chExt cx="0" cy="0"/>
        </a:xfrm>
      </p:grpSpPr>
      <p:sp>
        <p:nvSpPr>
          <p:cNvPr id="232" name="Google Shape;232;p44"/>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t" anchorCtr="0">
            <a:noAutofit/>
          </a:bodyPr>
          <a:lstStyle>
            <a:lvl1pPr marL="0" marR="0" lvl="0" indent="0" algn="l" rtl="0">
              <a:spcBef>
                <a:spcPts val="0"/>
              </a:spcBef>
              <a:buNone/>
              <a:defRPr sz="900">
                <a:solidFill>
                  <a:schemeClr val="dk1"/>
                </a:solidFill>
                <a:latin typeface="Libre Franklin"/>
                <a:ea typeface="Libre Franklin"/>
                <a:cs typeface="Libre Franklin"/>
                <a:sym typeface="Libre Franklin"/>
              </a:defRPr>
            </a:lvl1pPr>
            <a:lvl2pPr marL="0" marR="0" lvl="1" indent="0" algn="l" rtl="0">
              <a:spcBef>
                <a:spcPts val="0"/>
              </a:spcBef>
              <a:buNone/>
              <a:defRPr sz="900">
                <a:solidFill>
                  <a:schemeClr val="dk1"/>
                </a:solidFill>
                <a:latin typeface="Libre Franklin"/>
                <a:ea typeface="Libre Franklin"/>
                <a:cs typeface="Libre Franklin"/>
                <a:sym typeface="Libre Franklin"/>
              </a:defRPr>
            </a:lvl2pPr>
            <a:lvl3pPr marL="0" marR="0" lvl="2" indent="0" algn="l" rtl="0">
              <a:spcBef>
                <a:spcPts val="0"/>
              </a:spcBef>
              <a:buNone/>
              <a:defRPr sz="900">
                <a:solidFill>
                  <a:schemeClr val="dk1"/>
                </a:solidFill>
                <a:latin typeface="Libre Franklin"/>
                <a:ea typeface="Libre Franklin"/>
                <a:cs typeface="Libre Franklin"/>
                <a:sym typeface="Libre Franklin"/>
              </a:defRPr>
            </a:lvl3pPr>
            <a:lvl4pPr marL="0" marR="0" lvl="3" indent="0" algn="l" rtl="0">
              <a:spcBef>
                <a:spcPts val="0"/>
              </a:spcBef>
              <a:buNone/>
              <a:defRPr sz="900">
                <a:solidFill>
                  <a:schemeClr val="dk1"/>
                </a:solidFill>
                <a:latin typeface="Libre Franklin"/>
                <a:ea typeface="Libre Franklin"/>
                <a:cs typeface="Libre Franklin"/>
                <a:sym typeface="Libre Franklin"/>
              </a:defRPr>
            </a:lvl4pPr>
            <a:lvl5pPr marL="0" marR="0" lvl="4" indent="0" algn="l" rtl="0">
              <a:spcBef>
                <a:spcPts val="0"/>
              </a:spcBef>
              <a:buNone/>
              <a:defRPr sz="900">
                <a:solidFill>
                  <a:schemeClr val="dk1"/>
                </a:solidFill>
                <a:latin typeface="Libre Franklin"/>
                <a:ea typeface="Libre Franklin"/>
                <a:cs typeface="Libre Franklin"/>
                <a:sym typeface="Libre Franklin"/>
              </a:defRPr>
            </a:lvl5pPr>
            <a:lvl6pPr marL="0" marR="0" lvl="5" indent="0" algn="l" rtl="0">
              <a:spcBef>
                <a:spcPts val="0"/>
              </a:spcBef>
              <a:buNone/>
              <a:defRPr sz="900">
                <a:solidFill>
                  <a:schemeClr val="dk1"/>
                </a:solidFill>
                <a:latin typeface="Libre Franklin"/>
                <a:ea typeface="Libre Franklin"/>
                <a:cs typeface="Libre Franklin"/>
                <a:sym typeface="Libre Franklin"/>
              </a:defRPr>
            </a:lvl6pPr>
            <a:lvl7pPr marL="0" marR="0" lvl="6" indent="0" algn="l" rtl="0">
              <a:spcBef>
                <a:spcPts val="0"/>
              </a:spcBef>
              <a:buNone/>
              <a:defRPr sz="900">
                <a:solidFill>
                  <a:schemeClr val="dk1"/>
                </a:solidFill>
                <a:latin typeface="Libre Franklin"/>
                <a:ea typeface="Libre Franklin"/>
                <a:cs typeface="Libre Franklin"/>
                <a:sym typeface="Libre Franklin"/>
              </a:defRPr>
            </a:lvl7pPr>
            <a:lvl8pPr marL="0" marR="0" lvl="7" indent="0" algn="l" rtl="0">
              <a:spcBef>
                <a:spcPts val="0"/>
              </a:spcBef>
              <a:buNone/>
              <a:defRPr sz="900">
                <a:solidFill>
                  <a:schemeClr val="dk1"/>
                </a:solidFill>
                <a:latin typeface="Libre Franklin"/>
                <a:ea typeface="Libre Franklin"/>
                <a:cs typeface="Libre Franklin"/>
                <a:sym typeface="Libre Franklin"/>
              </a:defRPr>
            </a:lvl8pPr>
            <a:lvl9pPr marL="0" marR="0" lvl="8" indent="0" algn="l" rtl="0">
              <a:spcBef>
                <a:spcPts val="0"/>
              </a:spcBef>
              <a:buNone/>
              <a:defRPr sz="900">
                <a:solidFill>
                  <a:schemeClr val="dk1"/>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pic>
        <p:nvPicPr>
          <p:cNvPr id="233" name="Google Shape;233;p44" descr="Logo&#10;&#10;Description automatically generated"/>
          <p:cNvPicPr preferRelativeResize="0"/>
          <p:nvPr/>
        </p:nvPicPr>
        <p:blipFill rotWithShape="1">
          <a:blip r:embed="rId2">
            <a:alphaModFix/>
          </a:blip>
          <a:srcRect/>
          <a:stretch/>
        </p:blipFill>
        <p:spPr>
          <a:xfrm>
            <a:off x="2378242" y="323850"/>
            <a:ext cx="3924300" cy="3924300"/>
          </a:xfrm>
          <a:prstGeom prst="rect">
            <a:avLst/>
          </a:prstGeom>
          <a:noFill/>
          <a:ln>
            <a:noFill/>
          </a:ln>
        </p:spPr>
      </p:pic>
      <p:sp>
        <p:nvSpPr>
          <p:cNvPr id="234" name="Google Shape;234;p44"/>
          <p:cNvSpPr txBox="1"/>
          <p:nvPr/>
        </p:nvSpPr>
        <p:spPr>
          <a:xfrm>
            <a:off x="2378242" y="4340443"/>
            <a:ext cx="4381500" cy="184800"/>
          </a:xfrm>
          <a:prstGeom prst="rect">
            <a:avLst/>
          </a:prstGeom>
          <a:noFill/>
          <a:ln>
            <a:noFill/>
          </a:ln>
        </p:spPr>
        <p:txBody>
          <a:bodyPr spcFirstLastPara="1" wrap="square" lIns="45725" tIns="22850" rIns="45725" bIns="22850" anchor="t" anchorCtr="0">
            <a:spAutoFit/>
          </a:bodyPr>
          <a:lstStyle/>
          <a:p>
            <a:pPr marL="0" marR="0" lvl="0" indent="0" algn="l" rtl="0">
              <a:spcBef>
                <a:spcPts val="0"/>
              </a:spcBef>
              <a:spcAft>
                <a:spcPts val="0"/>
              </a:spcAft>
              <a:buNone/>
            </a:pPr>
            <a:r>
              <a:rPr lang="en" sz="900" b="1">
                <a:solidFill>
                  <a:schemeClr val="dk1"/>
                </a:solidFill>
                <a:latin typeface="Montserrat"/>
                <a:ea typeface="Montserrat"/>
                <a:cs typeface="Montserrat"/>
                <a:sym typeface="Montserrat"/>
              </a:rPr>
              <a:t>© Callisto Professional Development Services, 2023, All Rights Reserved</a:t>
            </a:r>
            <a:endParaRPr sz="700"/>
          </a:p>
        </p:txBody>
      </p:sp>
      <p:sp>
        <p:nvSpPr>
          <p:cNvPr id="235" name="Google Shape;235;p44"/>
          <p:cNvSpPr txBox="1"/>
          <p:nvPr/>
        </p:nvSpPr>
        <p:spPr>
          <a:xfrm>
            <a:off x="2630805" y="4762182"/>
            <a:ext cx="3882600" cy="18480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 sz="1200" b="1">
                <a:solidFill>
                  <a:schemeClr val="accent1"/>
                </a:solidFill>
                <a:latin typeface="Montserrat"/>
                <a:ea typeface="Montserrat"/>
                <a:cs typeface="Montserrat"/>
                <a:sym typeface="Montserrat"/>
              </a:rPr>
              <a:t>Contact us at: callistopds@gmail.com</a:t>
            </a:r>
            <a:endParaRPr sz="1200" b="1">
              <a:solidFill>
                <a:schemeClr val="accent1"/>
              </a:solidFill>
              <a:latin typeface="Montserrat"/>
              <a:ea typeface="Montserrat"/>
              <a:cs typeface="Montserrat"/>
              <a:sym typeface="Montserrat"/>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6"/>
        <p:cNvGrpSpPr/>
        <p:nvPr/>
      </p:nvGrpSpPr>
      <p:grpSpPr>
        <a:xfrm>
          <a:off x="0" y="0"/>
          <a:ext cx="0" cy="0"/>
          <a:chOff x="0" y="0"/>
          <a:chExt cx="0" cy="0"/>
        </a:xfrm>
      </p:grpSpPr>
      <p:sp>
        <p:nvSpPr>
          <p:cNvPr id="237" name="Google Shape;237;p45"/>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a:solidFill>
                  <a:srgbClr val="888888"/>
                </a:solidFill>
                <a:latin typeface="Libre Franklin"/>
                <a:ea typeface="Libre Franklin"/>
                <a:cs typeface="Libre Franklin"/>
                <a:sym typeface="Libre Franklin"/>
              </a:defRPr>
            </a:lvl1pPr>
            <a:lvl2pPr marL="0" marR="0" lvl="1" indent="0" algn="r" rtl="0">
              <a:spcBef>
                <a:spcPts val="0"/>
              </a:spcBef>
              <a:buNone/>
              <a:defRPr sz="600">
                <a:solidFill>
                  <a:srgbClr val="888888"/>
                </a:solidFill>
                <a:latin typeface="Libre Franklin"/>
                <a:ea typeface="Libre Franklin"/>
                <a:cs typeface="Libre Franklin"/>
                <a:sym typeface="Libre Franklin"/>
              </a:defRPr>
            </a:lvl2pPr>
            <a:lvl3pPr marL="0" marR="0" lvl="2" indent="0" algn="r" rtl="0">
              <a:spcBef>
                <a:spcPts val="0"/>
              </a:spcBef>
              <a:buNone/>
              <a:defRPr sz="600">
                <a:solidFill>
                  <a:srgbClr val="888888"/>
                </a:solidFill>
                <a:latin typeface="Libre Franklin"/>
                <a:ea typeface="Libre Franklin"/>
                <a:cs typeface="Libre Franklin"/>
                <a:sym typeface="Libre Franklin"/>
              </a:defRPr>
            </a:lvl3pPr>
            <a:lvl4pPr marL="0" marR="0" lvl="3" indent="0" algn="r" rtl="0">
              <a:spcBef>
                <a:spcPts val="0"/>
              </a:spcBef>
              <a:buNone/>
              <a:defRPr sz="600">
                <a:solidFill>
                  <a:srgbClr val="888888"/>
                </a:solidFill>
                <a:latin typeface="Libre Franklin"/>
                <a:ea typeface="Libre Franklin"/>
                <a:cs typeface="Libre Franklin"/>
                <a:sym typeface="Libre Franklin"/>
              </a:defRPr>
            </a:lvl4pPr>
            <a:lvl5pPr marL="0" marR="0" lvl="4" indent="0" algn="r" rtl="0">
              <a:spcBef>
                <a:spcPts val="0"/>
              </a:spcBef>
              <a:buNone/>
              <a:defRPr sz="600">
                <a:solidFill>
                  <a:srgbClr val="888888"/>
                </a:solidFill>
                <a:latin typeface="Libre Franklin"/>
                <a:ea typeface="Libre Franklin"/>
                <a:cs typeface="Libre Franklin"/>
                <a:sym typeface="Libre Franklin"/>
              </a:defRPr>
            </a:lvl5pPr>
            <a:lvl6pPr marL="0" marR="0" lvl="5" indent="0" algn="r" rtl="0">
              <a:spcBef>
                <a:spcPts val="0"/>
              </a:spcBef>
              <a:buNone/>
              <a:defRPr sz="600">
                <a:solidFill>
                  <a:srgbClr val="888888"/>
                </a:solidFill>
                <a:latin typeface="Libre Franklin"/>
                <a:ea typeface="Libre Franklin"/>
                <a:cs typeface="Libre Franklin"/>
                <a:sym typeface="Libre Franklin"/>
              </a:defRPr>
            </a:lvl6pPr>
            <a:lvl7pPr marL="0" marR="0" lvl="6" indent="0" algn="r" rtl="0">
              <a:spcBef>
                <a:spcPts val="0"/>
              </a:spcBef>
              <a:buNone/>
              <a:defRPr sz="600">
                <a:solidFill>
                  <a:srgbClr val="888888"/>
                </a:solidFill>
                <a:latin typeface="Libre Franklin"/>
                <a:ea typeface="Libre Franklin"/>
                <a:cs typeface="Libre Franklin"/>
                <a:sym typeface="Libre Franklin"/>
              </a:defRPr>
            </a:lvl7pPr>
            <a:lvl8pPr marL="0" marR="0" lvl="7" indent="0" algn="r" rtl="0">
              <a:spcBef>
                <a:spcPts val="0"/>
              </a:spcBef>
              <a:buNone/>
              <a:defRPr sz="600">
                <a:solidFill>
                  <a:srgbClr val="888888"/>
                </a:solidFill>
                <a:latin typeface="Libre Franklin"/>
                <a:ea typeface="Libre Franklin"/>
                <a:cs typeface="Libre Franklin"/>
                <a:sym typeface="Libre Franklin"/>
              </a:defRPr>
            </a:lvl8pPr>
            <a:lvl9pPr marL="0" marR="0" lvl="8" indent="0" algn="r" rtl="0">
              <a:spcBef>
                <a:spcPts val="0"/>
              </a:spcBef>
              <a:buNone/>
              <a:defRPr sz="600">
                <a:solidFill>
                  <a:srgbClr val="888888"/>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238"/>
        <p:cNvGrpSpPr/>
        <p:nvPr/>
      </p:nvGrpSpPr>
      <p:grpSpPr>
        <a:xfrm>
          <a:off x="0" y="0"/>
          <a:ext cx="0" cy="0"/>
          <a:chOff x="0" y="0"/>
          <a:chExt cx="0" cy="0"/>
        </a:xfrm>
      </p:grpSpPr>
      <p:pic>
        <p:nvPicPr>
          <p:cNvPr id="239" name="Google Shape;239;p46"/>
          <p:cNvPicPr preferRelativeResize="0"/>
          <p:nvPr/>
        </p:nvPicPr>
        <p:blipFill rotWithShape="1">
          <a:blip r:embed="rId2">
            <a:alphaModFix amt="35000"/>
          </a:blip>
          <a:srcRect/>
          <a:stretch/>
        </p:blipFill>
        <p:spPr>
          <a:xfrm rot="4408728">
            <a:off x="3114850" y="-2253958"/>
            <a:ext cx="7943670" cy="7943670"/>
          </a:xfrm>
          <a:prstGeom prst="rect">
            <a:avLst/>
          </a:prstGeom>
          <a:noFill/>
          <a:ln>
            <a:noFill/>
          </a:ln>
        </p:spPr>
      </p:pic>
      <p:pic>
        <p:nvPicPr>
          <p:cNvPr id="240" name="Google Shape;240;p46"/>
          <p:cNvPicPr preferRelativeResize="0"/>
          <p:nvPr/>
        </p:nvPicPr>
        <p:blipFill rotWithShape="1">
          <a:blip r:embed="rId3">
            <a:alphaModFix/>
          </a:blip>
          <a:srcRect/>
          <a:stretch/>
        </p:blipFill>
        <p:spPr>
          <a:xfrm rot="148401" flipH="1">
            <a:off x="7648850" y="192399"/>
            <a:ext cx="3364704" cy="2734587"/>
          </a:xfrm>
          <a:prstGeom prst="rect">
            <a:avLst/>
          </a:prstGeom>
          <a:noFill/>
          <a:ln>
            <a:noFill/>
          </a:ln>
        </p:spPr>
      </p:pic>
      <p:pic>
        <p:nvPicPr>
          <p:cNvPr id="241" name="Google Shape;241;p46"/>
          <p:cNvPicPr preferRelativeResize="0"/>
          <p:nvPr/>
        </p:nvPicPr>
        <p:blipFill rotWithShape="1">
          <a:blip r:embed="rId4">
            <a:alphaModFix amt="50000"/>
          </a:blip>
          <a:srcRect/>
          <a:stretch/>
        </p:blipFill>
        <p:spPr>
          <a:xfrm rot="1082302">
            <a:off x="-2536302" y="3325374"/>
            <a:ext cx="5964444" cy="4115523"/>
          </a:xfrm>
          <a:prstGeom prst="rect">
            <a:avLst/>
          </a:prstGeom>
          <a:noFill/>
          <a:ln>
            <a:noFill/>
          </a:ln>
        </p:spPr>
      </p:pic>
      <p:sp>
        <p:nvSpPr>
          <p:cNvPr id="242" name="Google Shape;242;p46"/>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a:solidFill>
                  <a:srgbClr val="888888"/>
                </a:solidFill>
                <a:latin typeface="Libre Franklin"/>
                <a:ea typeface="Libre Franklin"/>
                <a:cs typeface="Libre Franklin"/>
                <a:sym typeface="Libre Franklin"/>
              </a:defRPr>
            </a:lvl1pPr>
            <a:lvl2pPr marL="0" marR="0" lvl="1" indent="0" algn="r" rtl="0">
              <a:spcBef>
                <a:spcPts val="0"/>
              </a:spcBef>
              <a:buNone/>
              <a:defRPr sz="600">
                <a:solidFill>
                  <a:srgbClr val="888888"/>
                </a:solidFill>
                <a:latin typeface="Libre Franklin"/>
                <a:ea typeface="Libre Franklin"/>
                <a:cs typeface="Libre Franklin"/>
                <a:sym typeface="Libre Franklin"/>
              </a:defRPr>
            </a:lvl2pPr>
            <a:lvl3pPr marL="0" marR="0" lvl="2" indent="0" algn="r" rtl="0">
              <a:spcBef>
                <a:spcPts val="0"/>
              </a:spcBef>
              <a:buNone/>
              <a:defRPr sz="600">
                <a:solidFill>
                  <a:srgbClr val="888888"/>
                </a:solidFill>
                <a:latin typeface="Libre Franklin"/>
                <a:ea typeface="Libre Franklin"/>
                <a:cs typeface="Libre Franklin"/>
                <a:sym typeface="Libre Franklin"/>
              </a:defRPr>
            </a:lvl3pPr>
            <a:lvl4pPr marL="0" marR="0" lvl="3" indent="0" algn="r" rtl="0">
              <a:spcBef>
                <a:spcPts val="0"/>
              </a:spcBef>
              <a:buNone/>
              <a:defRPr sz="600">
                <a:solidFill>
                  <a:srgbClr val="888888"/>
                </a:solidFill>
                <a:latin typeface="Libre Franklin"/>
                <a:ea typeface="Libre Franklin"/>
                <a:cs typeface="Libre Franklin"/>
                <a:sym typeface="Libre Franklin"/>
              </a:defRPr>
            </a:lvl4pPr>
            <a:lvl5pPr marL="0" marR="0" lvl="4" indent="0" algn="r" rtl="0">
              <a:spcBef>
                <a:spcPts val="0"/>
              </a:spcBef>
              <a:buNone/>
              <a:defRPr sz="600">
                <a:solidFill>
                  <a:srgbClr val="888888"/>
                </a:solidFill>
                <a:latin typeface="Libre Franklin"/>
                <a:ea typeface="Libre Franklin"/>
                <a:cs typeface="Libre Franklin"/>
                <a:sym typeface="Libre Franklin"/>
              </a:defRPr>
            </a:lvl5pPr>
            <a:lvl6pPr marL="0" marR="0" lvl="5" indent="0" algn="r" rtl="0">
              <a:spcBef>
                <a:spcPts val="0"/>
              </a:spcBef>
              <a:buNone/>
              <a:defRPr sz="600">
                <a:solidFill>
                  <a:srgbClr val="888888"/>
                </a:solidFill>
                <a:latin typeface="Libre Franklin"/>
                <a:ea typeface="Libre Franklin"/>
                <a:cs typeface="Libre Franklin"/>
                <a:sym typeface="Libre Franklin"/>
              </a:defRPr>
            </a:lvl6pPr>
            <a:lvl7pPr marL="0" marR="0" lvl="6" indent="0" algn="r" rtl="0">
              <a:spcBef>
                <a:spcPts val="0"/>
              </a:spcBef>
              <a:buNone/>
              <a:defRPr sz="600">
                <a:solidFill>
                  <a:srgbClr val="888888"/>
                </a:solidFill>
                <a:latin typeface="Libre Franklin"/>
                <a:ea typeface="Libre Franklin"/>
                <a:cs typeface="Libre Franklin"/>
                <a:sym typeface="Libre Franklin"/>
              </a:defRPr>
            </a:lvl7pPr>
            <a:lvl8pPr marL="0" marR="0" lvl="7" indent="0" algn="r" rtl="0">
              <a:spcBef>
                <a:spcPts val="0"/>
              </a:spcBef>
              <a:buNone/>
              <a:defRPr sz="600">
                <a:solidFill>
                  <a:srgbClr val="888888"/>
                </a:solidFill>
                <a:latin typeface="Libre Franklin"/>
                <a:ea typeface="Libre Franklin"/>
                <a:cs typeface="Libre Franklin"/>
                <a:sym typeface="Libre Franklin"/>
              </a:defRPr>
            </a:lvl8pPr>
            <a:lvl9pPr marL="0" marR="0" lvl="8" indent="0" algn="r" rtl="0">
              <a:spcBef>
                <a:spcPts val="0"/>
              </a:spcBef>
              <a:buNone/>
              <a:defRPr sz="600">
                <a:solidFill>
                  <a:srgbClr val="888888"/>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
        <p:nvSpPr>
          <p:cNvPr id="243" name="Google Shape;243;p46"/>
          <p:cNvSpPr txBox="1">
            <a:spLocks noGrp="1"/>
          </p:cNvSpPr>
          <p:nvPr>
            <p:ph type="title"/>
          </p:nvPr>
        </p:nvSpPr>
        <p:spPr>
          <a:xfrm>
            <a:off x="457200" y="313783"/>
            <a:ext cx="2812200" cy="1305600"/>
          </a:xfrm>
          <a:prstGeom prst="rect">
            <a:avLst/>
          </a:prstGeom>
          <a:noFill/>
          <a:ln>
            <a:noFill/>
          </a:ln>
        </p:spPr>
        <p:txBody>
          <a:bodyPr spcFirstLastPara="1" wrap="square" lIns="45725" tIns="22850" rIns="45725" bIns="22850" anchor="t" anchorCtr="0">
            <a:noAutofit/>
          </a:bodyPr>
          <a:lstStyle>
            <a:lvl1pPr marR="0" lvl="0" algn="l" rtl="0">
              <a:lnSpc>
                <a:spcPct val="204545"/>
              </a:lnSpc>
              <a:spcBef>
                <a:spcPts val="0"/>
              </a:spcBef>
              <a:spcAft>
                <a:spcPts val="0"/>
              </a:spcAft>
              <a:buClr>
                <a:schemeClr val="accent5"/>
              </a:buClr>
              <a:buSzPts val="2200"/>
              <a:buFont typeface="Montserrat ExtraBold"/>
              <a:buNone/>
              <a:defRPr sz="2200" b="1" i="0" u="none" strike="noStrike" cap="none">
                <a:solidFill>
                  <a:schemeClr val="accent5"/>
                </a:solidFill>
                <a:latin typeface="Montserrat ExtraBold"/>
                <a:ea typeface="Montserrat ExtraBold"/>
                <a:cs typeface="Montserrat ExtraBold"/>
                <a:sym typeface="Montserrat ExtraBold"/>
              </a:defRPr>
            </a:lvl1pPr>
            <a:lvl2pPr lvl="1" rtl="0">
              <a:spcBef>
                <a:spcPts val="0"/>
              </a:spcBef>
              <a:spcAft>
                <a:spcPts val="0"/>
              </a:spcAft>
              <a:buSzPts val="700"/>
              <a:buNone/>
              <a:defRPr sz="900"/>
            </a:lvl2pPr>
            <a:lvl3pPr lvl="2" rtl="0">
              <a:spcBef>
                <a:spcPts val="0"/>
              </a:spcBef>
              <a:spcAft>
                <a:spcPts val="0"/>
              </a:spcAft>
              <a:buSzPts val="700"/>
              <a:buNone/>
              <a:defRPr sz="900"/>
            </a:lvl3pPr>
            <a:lvl4pPr lvl="3" rtl="0">
              <a:spcBef>
                <a:spcPts val="0"/>
              </a:spcBef>
              <a:spcAft>
                <a:spcPts val="0"/>
              </a:spcAft>
              <a:buSzPts val="700"/>
              <a:buNone/>
              <a:defRPr sz="900"/>
            </a:lvl4pPr>
            <a:lvl5pPr lvl="4" rtl="0">
              <a:spcBef>
                <a:spcPts val="0"/>
              </a:spcBef>
              <a:spcAft>
                <a:spcPts val="0"/>
              </a:spcAft>
              <a:buSzPts val="700"/>
              <a:buNone/>
              <a:defRPr sz="900"/>
            </a:lvl5pPr>
            <a:lvl6pPr lvl="5" rtl="0">
              <a:spcBef>
                <a:spcPts val="0"/>
              </a:spcBef>
              <a:spcAft>
                <a:spcPts val="0"/>
              </a:spcAft>
              <a:buSzPts val="700"/>
              <a:buNone/>
              <a:defRPr sz="900"/>
            </a:lvl6pPr>
            <a:lvl7pPr lvl="6" rtl="0">
              <a:spcBef>
                <a:spcPts val="0"/>
              </a:spcBef>
              <a:spcAft>
                <a:spcPts val="0"/>
              </a:spcAft>
              <a:buSzPts val="700"/>
              <a:buNone/>
              <a:defRPr sz="900"/>
            </a:lvl7pPr>
            <a:lvl8pPr lvl="7" rtl="0">
              <a:spcBef>
                <a:spcPts val="0"/>
              </a:spcBef>
              <a:spcAft>
                <a:spcPts val="0"/>
              </a:spcAft>
              <a:buSzPts val="700"/>
              <a:buNone/>
              <a:defRPr sz="900"/>
            </a:lvl8pPr>
            <a:lvl9pPr lvl="8" rtl="0">
              <a:spcBef>
                <a:spcPts val="0"/>
              </a:spcBef>
              <a:spcAft>
                <a:spcPts val="0"/>
              </a:spcAft>
              <a:buSzPts val="700"/>
              <a:buNone/>
              <a:defRPr sz="900"/>
            </a:lvl9pPr>
          </a:lstStyle>
          <a:p>
            <a:endParaRPr/>
          </a:p>
        </p:txBody>
      </p:sp>
      <p:sp>
        <p:nvSpPr>
          <p:cNvPr id="244" name="Google Shape;244;p46"/>
          <p:cNvSpPr>
            <a:spLocks noGrp="1"/>
          </p:cNvSpPr>
          <p:nvPr>
            <p:ph type="pic" idx="2"/>
          </p:nvPr>
        </p:nvSpPr>
        <p:spPr>
          <a:xfrm>
            <a:off x="4027905" y="599213"/>
            <a:ext cx="1314900" cy="1841100"/>
          </a:xfrm>
          <a:prstGeom prst="rect">
            <a:avLst/>
          </a:prstGeom>
          <a:noFill/>
          <a:ln>
            <a:noFill/>
          </a:ln>
        </p:spPr>
      </p:sp>
      <p:sp>
        <p:nvSpPr>
          <p:cNvPr id="245" name="Google Shape;245;p46"/>
          <p:cNvSpPr>
            <a:spLocks noGrp="1"/>
          </p:cNvSpPr>
          <p:nvPr>
            <p:ph type="pic" idx="3"/>
          </p:nvPr>
        </p:nvSpPr>
        <p:spPr>
          <a:xfrm>
            <a:off x="5595155" y="1519753"/>
            <a:ext cx="1314900" cy="1841100"/>
          </a:xfrm>
          <a:prstGeom prst="rect">
            <a:avLst/>
          </a:prstGeom>
          <a:noFill/>
          <a:ln>
            <a:noFill/>
          </a:ln>
        </p:spPr>
      </p:sp>
      <p:sp>
        <p:nvSpPr>
          <p:cNvPr id="246" name="Google Shape;246;p46"/>
          <p:cNvSpPr>
            <a:spLocks noGrp="1"/>
          </p:cNvSpPr>
          <p:nvPr>
            <p:ph type="pic" idx="4"/>
          </p:nvPr>
        </p:nvSpPr>
        <p:spPr>
          <a:xfrm>
            <a:off x="7086685" y="2440292"/>
            <a:ext cx="1314900" cy="1841100"/>
          </a:xfrm>
          <a:prstGeom prst="rect">
            <a:avLst/>
          </a:prstGeom>
          <a:noFill/>
          <a:ln>
            <a:noFill/>
          </a:ln>
        </p:spPr>
      </p:sp>
      <p:sp>
        <p:nvSpPr>
          <p:cNvPr id="247" name="Google Shape;247;p46"/>
          <p:cNvSpPr txBox="1">
            <a:spLocks noGrp="1"/>
          </p:cNvSpPr>
          <p:nvPr>
            <p:ph type="body" idx="1"/>
          </p:nvPr>
        </p:nvSpPr>
        <p:spPr>
          <a:xfrm>
            <a:off x="433824" y="2065908"/>
            <a:ext cx="2889300" cy="22479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48"/>
        <p:cNvGrpSpPr/>
        <p:nvPr/>
      </p:nvGrpSpPr>
      <p:grpSpPr>
        <a:xfrm>
          <a:off x="0" y="0"/>
          <a:ext cx="0" cy="0"/>
          <a:chOff x="0" y="0"/>
          <a:chExt cx="0" cy="0"/>
        </a:xfrm>
      </p:grpSpPr>
      <p:sp>
        <p:nvSpPr>
          <p:cNvPr id="249" name="Google Shape;249;p47"/>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t" anchorCtr="0">
            <a:noAutofit/>
          </a:bodyPr>
          <a:lstStyle>
            <a:lvl1pPr marL="0" marR="0" lvl="0" indent="0" algn="l" rtl="0">
              <a:spcBef>
                <a:spcPts val="0"/>
              </a:spcBef>
              <a:buNone/>
              <a:defRPr sz="900">
                <a:solidFill>
                  <a:schemeClr val="dk1"/>
                </a:solidFill>
                <a:latin typeface="Libre Franklin"/>
                <a:ea typeface="Libre Franklin"/>
                <a:cs typeface="Libre Franklin"/>
                <a:sym typeface="Libre Franklin"/>
              </a:defRPr>
            </a:lvl1pPr>
            <a:lvl2pPr marL="0" marR="0" lvl="1" indent="0" algn="l" rtl="0">
              <a:spcBef>
                <a:spcPts val="0"/>
              </a:spcBef>
              <a:buNone/>
              <a:defRPr sz="900">
                <a:solidFill>
                  <a:schemeClr val="dk1"/>
                </a:solidFill>
                <a:latin typeface="Libre Franklin"/>
                <a:ea typeface="Libre Franklin"/>
                <a:cs typeface="Libre Franklin"/>
                <a:sym typeface="Libre Franklin"/>
              </a:defRPr>
            </a:lvl2pPr>
            <a:lvl3pPr marL="0" marR="0" lvl="2" indent="0" algn="l" rtl="0">
              <a:spcBef>
                <a:spcPts val="0"/>
              </a:spcBef>
              <a:buNone/>
              <a:defRPr sz="900">
                <a:solidFill>
                  <a:schemeClr val="dk1"/>
                </a:solidFill>
                <a:latin typeface="Libre Franklin"/>
                <a:ea typeface="Libre Franklin"/>
                <a:cs typeface="Libre Franklin"/>
                <a:sym typeface="Libre Franklin"/>
              </a:defRPr>
            </a:lvl3pPr>
            <a:lvl4pPr marL="0" marR="0" lvl="3" indent="0" algn="l" rtl="0">
              <a:spcBef>
                <a:spcPts val="0"/>
              </a:spcBef>
              <a:buNone/>
              <a:defRPr sz="900">
                <a:solidFill>
                  <a:schemeClr val="dk1"/>
                </a:solidFill>
                <a:latin typeface="Libre Franklin"/>
                <a:ea typeface="Libre Franklin"/>
                <a:cs typeface="Libre Franklin"/>
                <a:sym typeface="Libre Franklin"/>
              </a:defRPr>
            </a:lvl4pPr>
            <a:lvl5pPr marL="0" marR="0" lvl="4" indent="0" algn="l" rtl="0">
              <a:spcBef>
                <a:spcPts val="0"/>
              </a:spcBef>
              <a:buNone/>
              <a:defRPr sz="900">
                <a:solidFill>
                  <a:schemeClr val="dk1"/>
                </a:solidFill>
                <a:latin typeface="Libre Franklin"/>
                <a:ea typeface="Libre Franklin"/>
                <a:cs typeface="Libre Franklin"/>
                <a:sym typeface="Libre Franklin"/>
              </a:defRPr>
            </a:lvl5pPr>
            <a:lvl6pPr marL="0" marR="0" lvl="5" indent="0" algn="l" rtl="0">
              <a:spcBef>
                <a:spcPts val="0"/>
              </a:spcBef>
              <a:buNone/>
              <a:defRPr sz="900">
                <a:solidFill>
                  <a:schemeClr val="dk1"/>
                </a:solidFill>
                <a:latin typeface="Libre Franklin"/>
                <a:ea typeface="Libre Franklin"/>
                <a:cs typeface="Libre Franklin"/>
                <a:sym typeface="Libre Franklin"/>
              </a:defRPr>
            </a:lvl6pPr>
            <a:lvl7pPr marL="0" marR="0" lvl="6" indent="0" algn="l" rtl="0">
              <a:spcBef>
                <a:spcPts val="0"/>
              </a:spcBef>
              <a:buNone/>
              <a:defRPr sz="900">
                <a:solidFill>
                  <a:schemeClr val="dk1"/>
                </a:solidFill>
                <a:latin typeface="Libre Franklin"/>
                <a:ea typeface="Libre Franklin"/>
                <a:cs typeface="Libre Franklin"/>
                <a:sym typeface="Libre Franklin"/>
              </a:defRPr>
            </a:lvl7pPr>
            <a:lvl8pPr marL="0" marR="0" lvl="7" indent="0" algn="l" rtl="0">
              <a:spcBef>
                <a:spcPts val="0"/>
              </a:spcBef>
              <a:buNone/>
              <a:defRPr sz="900">
                <a:solidFill>
                  <a:schemeClr val="dk1"/>
                </a:solidFill>
                <a:latin typeface="Libre Franklin"/>
                <a:ea typeface="Libre Franklin"/>
                <a:cs typeface="Libre Franklin"/>
                <a:sym typeface="Libre Franklin"/>
              </a:defRPr>
            </a:lvl8pPr>
            <a:lvl9pPr marL="0" marR="0" lvl="8" indent="0" algn="l" rtl="0">
              <a:spcBef>
                <a:spcPts val="0"/>
              </a:spcBef>
              <a:buNone/>
              <a:defRPr sz="900">
                <a:solidFill>
                  <a:schemeClr val="dk1"/>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pic>
        <p:nvPicPr>
          <p:cNvPr id="250" name="Google Shape;250;p47"/>
          <p:cNvPicPr preferRelativeResize="0"/>
          <p:nvPr/>
        </p:nvPicPr>
        <p:blipFill rotWithShape="1">
          <a:blip r:embed="rId2">
            <a:alphaModFix amt="50000"/>
          </a:blip>
          <a:srcRect/>
          <a:stretch/>
        </p:blipFill>
        <p:spPr>
          <a:xfrm rot="-1766806">
            <a:off x="5487316" y="1265952"/>
            <a:ext cx="6056072" cy="4921934"/>
          </a:xfrm>
          <a:prstGeom prst="rect">
            <a:avLst/>
          </a:prstGeom>
          <a:noFill/>
          <a:ln>
            <a:noFill/>
          </a:ln>
        </p:spPr>
      </p:pic>
      <p:sp>
        <p:nvSpPr>
          <p:cNvPr id="251" name="Google Shape;251;p47"/>
          <p:cNvSpPr txBox="1">
            <a:spLocks noGrp="1"/>
          </p:cNvSpPr>
          <p:nvPr>
            <p:ph type="title"/>
          </p:nvPr>
        </p:nvSpPr>
        <p:spPr>
          <a:xfrm>
            <a:off x="495300" y="1466850"/>
            <a:ext cx="6381900" cy="1409700"/>
          </a:xfrm>
          <a:prstGeom prst="rect">
            <a:avLst/>
          </a:prstGeom>
          <a:noFill/>
          <a:ln>
            <a:noFill/>
          </a:ln>
        </p:spPr>
        <p:txBody>
          <a:bodyPr spcFirstLastPara="1" wrap="square" lIns="45725" tIns="22850" rIns="45725" bIns="22850" anchor="t" anchorCtr="0">
            <a:noAutofit/>
          </a:bodyPr>
          <a:lstStyle>
            <a:lvl1pPr marR="0" lvl="0" algn="l" rtl="0">
              <a:lnSpc>
                <a:spcPct val="100000"/>
              </a:lnSpc>
              <a:spcBef>
                <a:spcPts val="0"/>
              </a:spcBef>
              <a:spcAft>
                <a:spcPts val="0"/>
              </a:spcAft>
              <a:buClr>
                <a:schemeClr val="accent1"/>
              </a:buClr>
              <a:buSzPts val="4400"/>
              <a:buFont typeface="Montserrat Black"/>
              <a:buNone/>
              <a:defRPr sz="4400" b="1" i="0" u="none" strike="noStrike" cap="none">
                <a:solidFill>
                  <a:schemeClr val="accent1"/>
                </a:solidFill>
                <a:latin typeface="Montserrat Black"/>
                <a:ea typeface="Montserrat Black"/>
                <a:cs typeface="Montserrat Black"/>
                <a:sym typeface="Montserrat Black"/>
              </a:defRPr>
            </a:lvl1pPr>
            <a:lvl2pPr lvl="1" rtl="0">
              <a:spcBef>
                <a:spcPts val="0"/>
              </a:spcBef>
              <a:spcAft>
                <a:spcPts val="0"/>
              </a:spcAft>
              <a:buSzPts val="700"/>
              <a:buNone/>
              <a:defRPr sz="900"/>
            </a:lvl2pPr>
            <a:lvl3pPr lvl="2" rtl="0">
              <a:spcBef>
                <a:spcPts val="0"/>
              </a:spcBef>
              <a:spcAft>
                <a:spcPts val="0"/>
              </a:spcAft>
              <a:buSzPts val="700"/>
              <a:buNone/>
              <a:defRPr sz="900"/>
            </a:lvl3pPr>
            <a:lvl4pPr lvl="3" rtl="0">
              <a:spcBef>
                <a:spcPts val="0"/>
              </a:spcBef>
              <a:spcAft>
                <a:spcPts val="0"/>
              </a:spcAft>
              <a:buSzPts val="700"/>
              <a:buNone/>
              <a:defRPr sz="900"/>
            </a:lvl4pPr>
            <a:lvl5pPr lvl="4" rtl="0">
              <a:spcBef>
                <a:spcPts val="0"/>
              </a:spcBef>
              <a:spcAft>
                <a:spcPts val="0"/>
              </a:spcAft>
              <a:buSzPts val="700"/>
              <a:buNone/>
              <a:defRPr sz="900"/>
            </a:lvl5pPr>
            <a:lvl6pPr lvl="5" rtl="0">
              <a:spcBef>
                <a:spcPts val="0"/>
              </a:spcBef>
              <a:spcAft>
                <a:spcPts val="0"/>
              </a:spcAft>
              <a:buSzPts val="700"/>
              <a:buNone/>
              <a:defRPr sz="900"/>
            </a:lvl6pPr>
            <a:lvl7pPr lvl="6" rtl="0">
              <a:spcBef>
                <a:spcPts val="0"/>
              </a:spcBef>
              <a:spcAft>
                <a:spcPts val="0"/>
              </a:spcAft>
              <a:buSzPts val="700"/>
              <a:buNone/>
              <a:defRPr sz="900"/>
            </a:lvl7pPr>
            <a:lvl8pPr lvl="7" rtl="0">
              <a:spcBef>
                <a:spcPts val="0"/>
              </a:spcBef>
              <a:spcAft>
                <a:spcPts val="0"/>
              </a:spcAft>
              <a:buSzPts val="700"/>
              <a:buNone/>
              <a:defRPr sz="900"/>
            </a:lvl8pPr>
            <a:lvl9pPr lvl="8" rtl="0">
              <a:spcBef>
                <a:spcPts val="0"/>
              </a:spcBef>
              <a:spcAft>
                <a:spcPts val="0"/>
              </a:spcAft>
              <a:buSzPts val="700"/>
              <a:buNone/>
              <a:defRPr sz="900"/>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Short parapgrah with images">
  <p:cSld name="Short parapgrah with images">
    <p:spTree>
      <p:nvGrpSpPr>
        <p:cNvPr id="1" name="Shape 252"/>
        <p:cNvGrpSpPr/>
        <p:nvPr/>
      </p:nvGrpSpPr>
      <p:grpSpPr>
        <a:xfrm>
          <a:off x="0" y="0"/>
          <a:ext cx="0" cy="0"/>
          <a:chOff x="0" y="0"/>
          <a:chExt cx="0" cy="0"/>
        </a:xfrm>
      </p:grpSpPr>
      <p:pic>
        <p:nvPicPr>
          <p:cNvPr id="253" name="Google Shape;253;p48"/>
          <p:cNvPicPr preferRelativeResize="0"/>
          <p:nvPr/>
        </p:nvPicPr>
        <p:blipFill rotWithShape="1">
          <a:blip r:embed="rId2">
            <a:alphaModFix amt="70000"/>
          </a:blip>
          <a:srcRect/>
          <a:stretch/>
        </p:blipFill>
        <p:spPr>
          <a:xfrm>
            <a:off x="4718987" y="1218841"/>
            <a:ext cx="3672715" cy="3672715"/>
          </a:xfrm>
          <a:prstGeom prst="rect">
            <a:avLst/>
          </a:prstGeom>
          <a:noFill/>
          <a:ln>
            <a:noFill/>
          </a:ln>
        </p:spPr>
      </p:pic>
      <p:sp>
        <p:nvSpPr>
          <p:cNvPr id="254" name="Google Shape;254;p48"/>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t" anchorCtr="0">
            <a:noAutofit/>
          </a:bodyPr>
          <a:lstStyle>
            <a:lvl1pPr marL="0" marR="0" lvl="0" indent="0" algn="l" rtl="0">
              <a:spcBef>
                <a:spcPts val="0"/>
              </a:spcBef>
              <a:buNone/>
              <a:defRPr sz="900">
                <a:solidFill>
                  <a:schemeClr val="dk1"/>
                </a:solidFill>
                <a:latin typeface="Libre Franklin"/>
                <a:ea typeface="Libre Franklin"/>
                <a:cs typeface="Libre Franklin"/>
                <a:sym typeface="Libre Franklin"/>
              </a:defRPr>
            </a:lvl1pPr>
            <a:lvl2pPr marL="0" marR="0" lvl="1" indent="0" algn="l" rtl="0">
              <a:spcBef>
                <a:spcPts val="0"/>
              </a:spcBef>
              <a:buNone/>
              <a:defRPr sz="900">
                <a:solidFill>
                  <a:schemeClr val="dk1"/>
                </a:solidFill>
                <a:latin typeface="Libre Franklin"/>
                <a:ea typeface="Libre Franklin"/>
                <a:cs typeface="Libre Franklin"/>
                <a:sym typeface="Libre Franklin"/>
              </a:defRPr>
            </a:lvl2pPr>
            <a:lvl3pPr marL="0" marR="0" lvl="2" indent="0" algn="l" rtl="0">
              <a:spcBef>
                <a:spcPts val="0"/>
              </a:spcBef>
              <a:buNone/>
              <a:defRPr sz="900">
                <a:solidFill>
                  <a:schemeClr val="dk1"/>
                </a:solidFill>
                <a:latin typeface="Libre Franklin"/>
                <a:ea typeface="Libre Franklin"/>
                <a:cs typeface="Libre Franklin"/>
                <a:sym typeface="Libre Franklin"/>
              </a:defRPr>
            </a:lvl3pPr>
            <a:lvl4pPr marL="0" marR="0" lvl="3" indent="0" algn="l" rtl="0">
              <a:spcBef>
                <a:spcPts val="0"/>
              </a:spcBef>
              <a:buNone/>
              <a:defRPr sz="900">
                <a:solidFill>
                  <a:schemeClr val="dk1"/>
                </a:solidFill>
                <a:latin typeface="Libre Franklin"/>
                <a:ea typeface="Libre Franklin"/>
                <a:cs typeface="Libre Franklin"/>
                <a:sym typeface="Libre Franklin"/>
              </a:defRPr>
            </a:lvl4pPr>
            <a:lvl5pPr marL="0" marR="0" lvl="4" indent="0" algn="l" rtl="0">
              <a:spcBef>
                <a:spcPts val="0"/>
              </a:spcBef>
              <a:buNone/>
              <a:defRPr sz="900">
                <a:solidFill>
                  <a:schemeClr val="dk1"/>
                </a:solidFill>
                <a:latin typeface="Libre Franklin"/>
                <a:ea typeface="Libre Franklin"/>
                <a:cs typeface="Libre Franklin"/>
                <a:sym typeface="Libre Franklin"/>
              </a:defRPr>
            </a:lvl5pPr>
            <a:lvl6pPr marL="0" marR="0" lvl="5" indent="0" algn="l" rtl="0">
              <a:spcBef>
                <a:spcPts val="0"/>
              </a:spcBef>
              <a:buNone/>
              <a:defRPr sz="900">
                <a:solidFill>
                  <a:schemeClr val="dk1"/>
                </a:solidFill>
                <a:latin typeface="Libre Franklin"/>
                <a:ea typeface="Libre Franklin"/>
                <a:cs typeface="Libre Franklin"/>
                <a:sym typeface="Libre Franklin"/>
              </a:defRPr>
            </a:lvl6pPr>
            <a:lvl7pPr marL="0" marR="0" lvl="6" indent="0" algn="l" rtl="0">
              <a:spcBef>
                <a:spcPts val="0"/>
              </a:spcBef>
              <a:buNone/>
              <a:defRPr sz="900">
                <a:solidFill>
                  <a:schemeClr val="dk1"/>
                </a:solidFill>
                <a:latin typeface="Libre Franklin"/>
                <a:ea typeface="Libre Franklin"/>
                <a:cs typeface="Libre Franklin"/>
                <a:sym typeface="Libre Franklin"/>
              </a:defRPr>
            </a:lvl7pPr>
            <a:lvl8pPr marL="0" marR="0" lvl="7" indent="0" algn="l" rtl="0">
              <a:spcBef>
                <a:spcPts val="0"/>
              </a:spcBef>
              <a:buNone/>
              <a:defRPr sz="900">
                <a:solidFill>
                  <a:schemeClr val="dk1"/>
                </a:solidFill>
                <a:latin typeface="Libre Franklin"/>
                <a:ea typeface="Libre Franklin"/>
                <a:cs typeface="Libre Franklin"/>
                <a:sym typeface="Libre Franklin"/>
              </a:defRPr>
            </a:lvl8pPr>
            <a:lvl9pPr marL="0" marR="0" lvl="8" indent="0" algn="l" rtl="0">
              <a:spcBef>
                <a:spcPts val="0"/>
              </a:spcBef>
              <a:buNone/>
              <a:defRPr sz="900">
                <a:solidFill>
                  <a:schemeClr val="dk1"/>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
        <p:nvSpPr>
          <p:cNvPr id="255" name="Google Shape;255;p48"/>
          <p:cNvSpPr txBox="1">
            <a:spLocks noGrp="1"/>
          </p:cNvSpPr>
          <p:nvPr>
            <p:ph type="body" idx="1"/>
          </p:nvPr>
        </p:nvSpPr>
        <p:spPr>
          <a:xfrm>
            <a:off x="509117" y="1657350"/>
            <a:ext cx="3524400" cy="27030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256" name="Google Shape;256;p48"/>
          <p:cNvSpPr>
            <a:spLocks noGrp="1"/>
          </p:cNvSpPr>
          <p:nvPr>
            <p:ph type="pic" idx="2"/>
          </p:nvPr>
        </p:nvSpPr>
        <p:spPr>
          <a:xfrm>
            <a:off x="4572000" y="1657350"/>
            <a:ext cx="4117500" cy="2680800"/>
          </a:xfrm>
          <a:prstGeom prst="rect">
            <a:avLst/>
          </a:prstGeom>
          <a:noFill/>
          <a:ln>
            <a:noFill/>
          </a:ln>
        </p:spPr>
      </p:sp>
      <p:sp>
        <p:nvSpPr>
          <p:cNvPr id="257" name="Google Shape;257;p48"/>
          <p:cNvSpPr txBox="1">
            <a:spLocks noGrp="1"/>
          </p:cNvSpPr>
          <p:nvPr>
            <p:ph type="title"/>
          </p:nvPr>
        </p:nvSpPr>
        <p:spPr>
          <a:xfrm>
            <a:off x="487493" y="296897"/>
            <a:ext cx="7886700" cy="883500"/>
          </a:xfrm>
          <a:prstGeom prst="rect">
            <a:avLst/>
          </a:prstGeom>
          <a:noFill/>
          <a:ln>
            <a:noFill/>
          </a:ln>
        </p:spPr>
        <p:txBody>
          <a:bodyPr spcFirstLastPara="1" wrap="square" lIns="45725" tIns="22850" rIns="45725" bIns="22850" anchor="t" anchorCtr="0">
            <a:noAutofit/>
          </a:bodyPr>
          <a:lstStyle>
            <a:lvl1pPr marR="0" lvl="0" algn="l" rtl="0">
              <a:lnSpc>
                <a:spcPct val="150000"/>
              </a:lnSpc>
              <a:spcBef>
                <a:spcPts val="0"/>
              </a:spcBef>
              <a:spcAft>
                <a:spcPts val="0"/>
              </a:spcAft>
              <a:buClr>
                <a:schemeClr val="accent1"/>
              </a:buClr>
              <a:buSzPts val="3000"/>
              <a:buFont typeface="Montserrat ExtraBold"/>
              <a:buNone/>
              <a:defRPr sz="3000" b="1" i="0" u="none" strike="noStrike" cap="none">
                <a:solidFill>
                  <a:schemeClr val="accent1"/>
                </a:solidFill>
                <a:latin typeface="Montserrat ExtraBold"/>
                <a:ea typeface="Montserrat ExtraBold"/>
                <a:cs typeface="Montserrat ExtraBold"/>
                <a:sym typeface="Montserrat ExtraBold"/>
              </a:defRPr>
            </a:lvl1pPr>
            <a:lvl2pPr lvl="1" rtl="0">
              <a:spcBef>
                <a:spcPts val="0"/>
              </a:spcBef>
              <a:spcAft>
                <a:spcPts val="0"/>
              </a:spcAft>
              <a:buSzPts val="700"/>
              <a:buNone/>
              <a:defRPr sz="900"/>
            </a:lvl2pPr>
            <a:lvl3pPr lvl="2" rtl="0">
              <a:spcBef>
                <a:spcPts val="0"/>
              </a:spcBef>
              <a:spcAft>
                <a:spcPts val="0"/>
              </a:spcAft>
              <a:buSzPts val="700"/>
              <a:buNone/>
              <a:defRPr sz="900"/>
            </a:lvl3pPr>
            <a:lvl4pPr lvl="3" rtl="0">
              <a:spcBef>
                <a:spcPts val="0"/>
              </a:spcBef>
              <a:spcAft>
                <a:spcPts val="0"/>
              </a:spcAft>
              <a:buSzPts val="700"/>
              <a:buNone/>
              <a:defRPr sz="900"/>
            </a:lvl4pPr>
            <a:lvl5pPr lvl="4" rtl="0">
              <a:spcBef>
                <a:spcPts val="0"/>
              </a:spcBef>
              <a:spcAft>
                <a:spcPts val="0"/>
              </a:spcAft>
              <a:buSzPts val="700"/>
              <a:buNone/>
              <a:defRPr sz="900"/>
            </a:lvl5pPr>
            <a:lvl6pPr lvl="5" rtl="0">
              <a:spcBef>
                <a:spcPts val="0"/>
              </a:spcBef>
              <a:spcAft>
                <a:spcPts val="0"/>
              </a:spcAft>
              <a:buSzPts val="700"/>
              <a:buNone/>
              <a:defRPr sz="900"/>
            </a:lvl6pPr>
            <a:lvl7pPr lvl="6" rtl="0">
              <a:spcBef>
                <a:spcPts val="0"/>
              </a:spcBef>
              <a:spcAft>
                <a:spcPts val="0"/>
              </a:spcAft>
              <a:buSzPts val="700"/>
              <a:buNone/>
              <a:defRPr sz="900"/>
            </a:lvl7pPr>
            <a:lvl8pPr lvl="7" rtl="0">
              <a:spcBef>
                <a:spcPts val="0"/>
              </a:spcBef>
              <a:spcAft>
                <a:spcPts val="0"/>
              </a:spcAft>
              <a:buSzPts val="700"/>
              <a:buNone/>
              <a:defRPr sz="900"/>
            </a:lvl8pPr>
            <a:lvl9pPr lvl="8" rtl="0">
              <a:spcBef>
                <a:spcPts val="0"/>
              </a:spcBef>
              <a:spcAft>
                <a:spcPts val="0"/>
              </a:spcAft>
              <a:buSzPts val="700"/>
              <a:buNone/>
              <a:defRPr sz="900"/>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58"/>
        <p:cNvGrpSpPr/>
        <p:nvPr/>
      </p:nvGrpSpPr>
      <p:grpSpPr>
        <a:xfrm>
          <a:off x="0" y="0"/>
          <a:ext cx="0" cy="0"/>
          <a:chOff x="0" y="0"/>
          <a:chExt cx="0" cy="0"/>
        </a:xfrm>
      </p:grpSpPr>
      <p:sp>
        <p:nvSpPr>
          <p:cNvPr id="259" name="Google Shape;259;p49"/>
          <p:cNvSpPr txBox="1">
            <a:spLocks noGrp="1"/>
          </p:cNvSpPr>
          <p:nvPr>
            <p:ph type="title"/>
          </p:nvPr>
        </p:nvSpPr>
        <p:spPr>
          <a:xfrm>
            <a:off x="228600" y="137319"/>
            <a:ext cx="8382000" cy="796200"/>
          </a:xfrm>
          <a:prstGeom prst="rect">
            <a:avLst/>
          </a:prstGeom>
          <a:noFill/>
          <a:ln>
            <a:noFill/>
          </a:ln>
        </p:spPr>
        <p:txBody>
          <a:bodyPr spcFirstLastPara="1" wrap="square" lIns="45725" tIns="22850" rIns="45725" bIns="22850" anchor="t" anchorCtr="0">
            <a:normAutofit/>
          </a:bodyPr>
          <a:lstStyle>
            <a:lvl1pPr marR="0" lvl="0" algn="l" rtl="0">
              <a:lnSpc>
                <a:spcPct val="187500"/>
              </a:lnSpc>
              <a:spcBef>
                <a:spcPts val="0"/>
              </a:spcBef>
              <a:spcAft>
                <a:spcPts val="0"/>
              </a:spcAft>
              <a:buClr>
                <a:schemeClr val="dk1"/>
              </a:buClr>
              <a:buSzPts val="2400"/>
              <a:buFont typeface="Montserrat"/>
              <a:buNone/>
              <a:defRPr sz="2400" b="0" i="0" u="none" strike="noStrike" cap="none">
                <a:solidFill>
                  <a:schemeClr val="dk1"/>
                </a:solidFill>
                <a:latin typeface="Montserrat"/>
                <a:ea typeface="Montserrat"/>
                <a:cs typeface="Montserrat"/>
                <a:sym typeface="Montserrat"/>
              </a:defRPr>
            </a:lvl1pPr>
            <a:lvl2pPr lvl="1" rtl="0">
              <a:spcBef>
                <a:spcPts val="0"/>
              </a:spcBef>
              <a:spcAft>
                <a:spcPts val="0"/>
              </a:spcAft>
              <a:buSzPts val="700"/>
              <a:buNone/>
              <a:defRPr sz="900"/>
            </a:lvl2pPr>
            <a:lvl3pPr lvl="2" rtl="0">
              <a:spcBef>
                <a:spcPts val="0"/>
              </a:spcBef>
              <a:spcAft>
                <a:spcPts val="0"/>
              </a:spcAft>
              <a:buSzPts val="700"/>
              <a:buNone/>
              <a:defRPr sz="900"/>
            </a:lvl3pPr>
            <a:lvl4pPr lvl="3" rtl="0">
              <a:spcBef>
                <a:spcPts val="0"/>
              </a:spcBef>
              <a:spcAft>
                <a:spcPts val="0"/>
              </a:spcAft>
              <a:buSzPts val="700"/>
              <a:buNone/>
              <a:defRPr sz="900"/>
            </a:lvl4pPr>
            <a:lvl5pPr lvl="4" rtl="0">
              <a:spcBef>
                <a:spcPts val="0"/>
              </a:spcBef>
              <a:spcAft>
                <a:spcPts val="0"/>
              </a:spcAft>
              <a:buSzPts val="700"/>
              <a:buNone/>
              <a:defRPr sz="900"/>
            </a:lvl5pPr>
            <a:lvl6pPr lvl="5" rtl="0">
              <a:spcBef>
                <a:spcPts val="0"/>
              </a:spcBef>
              <a:spcAft>
                <a:spcPts val="0"/>
              </a:spcAft>
              <a:buSzPts val="700"/>
              <a:buNone/>
              <a:defRPr sz="900"/>
            </a:lvl6pPr>
            <a:lvl7pPr lvl="6" rtl="0">
              <a:spcBef>
                <a:spcPts val="0"/>
              </a:spcBef>
              <a:spcAft>
                <a:spcPts val="0"/>
              </a:spcAft>
              <a:buSzPts val="700"/>
              <a:buNone/>
              <a:defRPr sz="900"/>
            </a:lvl7pPr>
            <a:lvl8pPr lvl="7" rtl="0">
              <a:spcBef>
                <a:spcPts val="0"/>
              </a:spcBef>
              <a:spcAft>
                <a:spcPts val="0"/>
              </a:spcAft>
              <a:buSzPts val="700"/>
              <a:buNone/>
              <a:defRPr sz="900"/>
            </a:lvl8pPr>
            <a:lvl9pPr lvl="8" rtl="0">
              <a:spcBef>
                <a:spcPts val="0"/>
              </a:spcBef>
              <a:spcAft>
                <a:spcPts val="0"/>
              </a:spcAft>
              <a:buSzPts val="700"/>
              <a:buNone/>
              <a:defRPr sz="900"/>
            </a:lvl9pPr>
          </a:lstStyle>
          <a:p>
            <a:endParaRPr/>
          </a:p>
        </p:txBody>
      </p:sp>
      <p:pic>
        <p:nvPicPr>
          <p:cNvPr id="260" name="Google Shape;260;p49"/>
          <p:cNvPicPr preferRelativeResize="0"/>
          <p:nvPr/>
        </p:nvPicPr>
        <p:blipFill rotWithShape="1">
          <a:blip r:embed="rId2">
            <a:alphaModFix amt="50000"/>
          </a:blip>
          <a:srcRect/>
          <a:stretch/>
        </p:blipFill>
        <p:spPr>
          <a:xfrm rot="-773246" flipH="1">
            <a:off x="6625279" y="3331633"/>
            <a:ext cx="3364703" cy="2734589"/>
          </a:xfrm>
          <a:prstGeom prst="rect">
            <a:avLst/>
          </a:prstGeom>
          <a:noFill/>
          <a:ln>
            <a:noFill/>
          </a:ln>
        </p:spPr>
      </p:pic>
      <p:sp>
        <p:nvSpPr>
          <p:cNvPr id="261" name="Google Shape;261;p49"/>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a:solidFill>
                  <a:srgbClr val="888888"/>
                </a:solidFill>
                <a:latin typeface="Libre Franklin"/>
                <a:ea typeface="Libre Franklin"/>
                <a:cs typeface="Libre Franklin"/>
                <a:sym typeface="Libre Franklin"/>
              </a:defRPr>
            </a:lvl1pPr>
            <a:lvl2pPr marL="0" marR="0" lvl="1" indent="0" algn="r" rtl="0">
              <a:spcBef>
                <a:spcPts val="0"/>
              </a:spcBef>
              <a:buNone/>
              <a:defRPr sz="600">
                <a:solidFill>
                  <a:srgbClr val="888888"/>
                </a:solidFill>
                <a:latin typeface="Libre Franklin"/>
                <a:ea typeface="Libre Franklin"/>
                <a:cs typeface="Libre Franklin"/>
                <a:sym typeface="Libre Franklin"/>
              </a:defRPr>
            </a:lvl2pPr>
            <a:lvl3pPr marL="0" marR="0" lvl="2" indent="0" algn="r" rtl="0">
              <a:spcBef>
                <a:spcPts val="0"/>
              </a:spcBef>
              <a:buNone/>
              <a:defRPr sz="600">
                <a:solidFill>
                  <a:srgbClr val="888888"/>
                </a:solidFill>
                <a:latin typeface="Libre Franklin"/>
                <a:ea typeface="Libre Franklin"/>
                <a:cs typeface="Libre Franklin"/>
                <a:sym typeface="Libre Franklin"/>
              </a:defRPr>
            </a:lvl3pPr>
            <a:lvl4pPr marL="0" marR="0" lvl="3" indent="0" algn="r" rtl="0">
              <a:spcBef>
                <a:spcPts val="0"/>
              </a:spcBef>
              <a:buNone/>
              <a:defRPr sz="600">
                <a:solidFill>
                  <a:srgbClr val="888888"/>
                </a:solidFill>
                <a:latin typeface="Libre Franklin"/>
                <a:ea typeface="Libre Franklin"/>
                <a:cs typeface="Libre Franklin"/>
                <a:sym typeface="Libre Franklin"/>
              </a:defRPr>
            </a:lvl4pPr>
            <a:lvl5pPr marL="0" marR="0" lvl="4" indent="0" algn="r" rtl="0">
              <a:spcBef>
                <a:spcPts val="0"/>
              </a:spcBef>
              <a:buNone/>
              <a:defRPr sz="600">
                <a:solidFill>
                  <a:srgbClr val="888888"/>
                </a:solidFill>
                <a:latin typeface="Libre Franklin"/>
                <a:ea typeface="Libre Franklin"/>
                <a:cs typeface="Libre Franklin"/>
                <a:sym typeface="Libre Franklin"/>
              </a:defRPr>
            </a:lvl5pPr>
            <a:lvl6pPr marL="0" marR="0" lvl="5" indent="0" algn="r" rtl="0">
              <a:spcBef>
                <a:spcPts val="0"/>
              </a:spcBef>
              <a:buNone/>
              <a:defRPr sz="600">
                <a:solidFill>
                  <a:srgbClr val="888888"/>
                </a:solidFill>
                <a:latin typeface="Libre Franklin"/>
                <a:ea typeface="Libre Franklin"/>
                <a:cs typeface="Libre Franklin"/>
                <a:sym typeface="Libre Franklin"/>
              </a:defRPr>
            </a:lvl6pPr>
            <a:lvl7pPr marL="0" marR="0" lvl="6" indent="0" algn="r" rtl="0">
              <a:spcBef>
                <a:spcPts val="0"/>
              </a:spcBef>
              <a:buNone/>
              <a:defRPr sz="600">
                <a:solidFill>
                  <a:srgbClr val="888888"/>
                </a:solidFill>
                <a:latin typeface="Libre Franklin"/>
                <a:ea typeface="Libre Franklin"/>
                <a:cs typeface="Libre Franklin"/>
                <a:sym typeface="Libre Franklin"/>
              </a:defRPr>
            </a:lvl7pPr>
            <a:lvl8pPr marL="0" marR="0" lvl="7" indent="0" algn="r" rtl="0">
              <a:spcBef>
                <a:spcPts val="0"/>
              </a:spcBef>
              <a:buNone/>
              <a:defRPr sz="600">
                <a:solidFill>
                  <a:srgbClr val="888888"/>
                </a:solidFill>
                <a:latin typeface="Libre Franklin"/>
                <a:ea typeface="Libre Franklin"/>
                <a:cs typeface="Libre Franklin"/>
                <a:sym typeface="Libre Franklin"/>
              </a:defRPr>
            </a:lvl8pPr>
            <a:lvl9pPr marL="0" marR="0" lvl="8" indent="0" algn="r" rtl="0">
              <a:spcBef>
                <a:spcPts val="0"/>
              </a:spcBef>
              <a:buNone/>
              <a:defRPr sz="600">
                <a:solidFill>
                  <a:srgbClr val="888888"/>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262"/>
        <p:cNvGrpSpPr/>
        <p:nvPr/>
      </p:nvGrpSpPr>
      <p:grpSpPr>
        <a:xfrm>
          <a:off x="0" y="0"/>
          <a:ext cx="0" cy="0"/>
          <a:chOff x="0" y="0"/>
          <a:chExt cx="0" cy="0"/>
        </a:xfrm>
      </p:grpSpPr>
      <p:pic>
        <p:nvPicPr>
          <p:cNvPr id="263" name="Google Shape;263;p50"/>
          <p:cNvPicPr preferRelativeResize="0"/>
          <p:nvPr/>
        </p:nvPicPr>
        <p:blipFill rotWithShape="1">
          <a:blip r:embed="rId2">
            <a:alphaModFix amt="35000"/>
          </a:blip>
          <a:srcRect/>
          <a:stretch/>
        </p:blipFill>
        <p:spPr>
          <a:xfrm rot="-4073461">
            <a:off x="3748974" y="-2190417"/>
            <a:ext cx="8808853" cy="8808853"/>
          </a:xfrm>
          <a:prstGeom prst="rect">
            <a:avLst/>
          </a:prstGeom>
          <a:noFill/>
          <a:ln>
            <a:noFill/>
          </a:ln>
        </p:spPr>
      </p:pic>
      <p:sp>
        <p:nvSpPr>
          <p:cNvPr id="264" name="Google Shape;264;p50"/>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a:solidFill>
                  <a:srgbClr val="888888"/>
                </a:solidFill>
                <a:latin typeface="Libre Franklin"/>
                <a:ea typeface="Libre Franklin"/>
                <a:cs typeface="Libre Franklin"/>
                <a:sym typeface="Libre Franklin"/>
              </a:defRPr>
            </a:lvl1pPr>
            <a:lvl2pPr marL="0" marR="0" lvl="1" indent="0" algn="r" rtl="0">
              <a:spcBef>
                <a:spcPts val="0"/>
              </a:spcBef>
              <a:buNone/>
              <a:defRPr sz="600">
                <a:solidFill>
                  <a:srgbClr val="888888"/>
                </a:solidFill>
                <a:latin typeface="Libre Franklin"/>
                <a:ea typeface="Libre Franklin"/>
                <a:cs typeface="Libre Franklin"/>
                <a:sym typeface="Libre Franklin"/>
              </a:defRPr>
            </a:lvl2pPr>
            <a:lvl3pPr marL="0" marR="0" lvl="2" indent="0" algn="r" rtl="0">
              <a:spcBef>
                <a:spcPts val="0"/>
              </a:spcBef>
              <a:buNone/>
              <a:defRPr sz="600">
                <a:solidFill>
                  <a:srgbClr val="888888"/>
                </a:solidFill>
                <a:latin typeface="Libre Franklin"/>
                <a:ea typeface="Libre Franklin"/>
                <a:cs typeface="Libre Franklin"/>
                <a:sym typeface="Libre Franklin"/>
              </a:defRPr>
            </a:lvl3pPr>
            <a:lvl4pPr marL="0" marR="0" lvl="3" indent="0" algn="r" rtl="0">
              <a:spcBef>
                <a:spcPts val="0"/>
              </a:spcBef>
              <a:buNone/>
              <a:defRPr sz="600">
                <a:solidFill>
                  <a:srgbClr val="888888"/>
                </a:solidFill>
                <a:latin typeface="Libre Franklin"/>
                <a:ea typeface="Libre Franklin"/>
                <a:cs typeface="Libre Franklin"/>
                <a:sym typeface="Libre Franklin"/>
              </a:defRPr>
            </a:lvl4pPr>
            <a:lvl5pPr marL="0" marR="0" lvl="4" indent="0" algn="r" rtl="0">
              <a:spcBef>
                <a:spcPts val="0"/>
              </a:spcBef>
              <a:buNone/>
              <a:defRPr sz="600">
                <a:solidFill>
                  <a:srgbClr val="888888"/>
                </a:solidFill>
                <a:latin typeface="Libre Franklin"/>
                <a:ea typeface="Libre Franklin"/>
                <a:cs typeface="Libre Franklin"/>
                <a:sym typeface="Libre Franklin"/>
              </a:defRPr>
            </a:lvl5pPr>
            <a:lvl6pPr marL="0" marR="0" lvl="5" indent="0" algn="r" rtl="0">
              <a:spcBef>
                <a:spcPts val="0"/>
              </a:spcBef>
              <a:buNone/>
              <a:defRPr sz="600">
                <a:solidFill>
                  <a:srgbClr val="888888"/>
                </a:solidFill>
                <a:latin typeface="Libre Franklin"/>
                <a:ea typeface="Libre Franklin"/>
                <a:cs typeface="Libre Franklin"/>
                <a:sym typeface="Libre Franklin"/>
              </a:defRPr>
            </a:lvl6pPr>
            <a:lvl7pPr marL="0" marR="0" lvl="6" indent="0" algn="r" rtl="0">
              <a:spcBef>
                <a:spcPts val="0"/>
              </a:spcBef>
              <a:buNone/>
              <a:defRPr sz="600">
                <a:solidFill>
                  <a:srgbClr val="888888"/>
                </a:solidFill>
                <a:latin typeface="Libre Franklin"/>
                <a:ea typeface="Libre Franklin"/>
                <a:cs typeface="Libre Franklin"/>
                <a:sym typeface="Libre Franklin"/>
              </a:defRPr>
            </a:lvl7pPr>
            <a:lvl8pPr marL="0" marR="0" lvl="7" indent="0" algn="r" rtl="0">
              <a:spcBef>
                <a:spcPts val="0"/>
              </a:spcBef>
              <a:buNone/>
              <a:defRPr sz="600">
                <a:solidFill>
                  <a:srgbClr val="888888"/>
                </a:solidFill>
                <a:latin typeface="Libre Franklin"/>
                <a:ea typeface="Libre Franklin"/>
                <a:cs typeface="Libre Franklin"/>
                <a:sym typeface="Libre Franklin"/>
              </a:defRPr>
            </a:lvl8pPr>
            <a:lvl9pPr marL="0" marR="0" lvl="8" indent="0" algn="r" rtl="0">
              <a:spcBef>
                <a:spcPts val="0"/>
              </a:spcBef>
              <a:buNone/>
              <a:defRPr sz="600">
                <a:solidFill>
                  <a:srgbClr val="888888"/>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
        <p:nvSpPr>
          <p:cNvPr id="265" name="Google Shape;265;p50"/>
          <p:cNvSpPr/>
          <p:nvPr/>
        </p:nvSpPr>
        <p:spPr>
          <a:xfrm>
            <a:off x="-152400" y="1524000"/>
            <a:ext cx="9410700" cy="2133600"/>
          </a:xfrm>
          <a:prstGeom prst="rect">
            <a:avLst/>
          </a:prstGeom>
          <a:solidFill>
            <a:schemeClr val="accent6">
              <a:alpha val="57650"/>
            </a:schemeClr>
          </a:solidFill>
          <a:ln w="25400" cap="flat" cmpd="sng">
            <a:solidFill>
              <a:schemeClr val="accent6"/>
            </a:solidFill>
            <a:prstDash val="solid"/>
            <a:round/>
            <a:headEnd type="none" w="sm" len="sm"/>
            <a:tailEnd type="none" w="sm" len="sm"/>
          </a:ln>
        </p:spPr>
        <p:txBody>
          <a:bodyPr spcFirstLastPara="1" wrap="square" lIns="45725" tIns="22850" rIns="45725" bIns="22850" anchor="ctr" anchorCtr="0">
            <a:noAutofit/>
          </a:bodyPr>
          <a:lstStyle/>
          <a:p>
            <a:pPr marL="0" marR="0" lvl="0" indent="0" algn="ctr" rtl="0">
              <a:spcBef>
                <a:spcPts val="0"/>
              </a:spcBef>
              <a:spcAft>
                <a:spcPts val="0"/>
              </a:spcAft>
              <a:buNone/>
            </a:pPr>
            <a:endParaRPr sz="900">
              <a:solidFill>
                <a:schemeClr val="lt1"/>
              </a:solidFill>
              <a:latin typeface="Libre Franklin"/>
              <a:ea typeface="Libre Franklin"/>
              <a:cs typeface="Libre Franklin"/>
              <a:sym typeface="Libre Franklin"/>
            </a:endParaRPr>
          </a:p>
        </p:txBody>
      </p:sp>
      <p:sp>
        <p:nvSpPr>
          <p:cNvPr id="266" name="Google Shape;266;p50"/>
          <p:cNvSpPr txBox="1">
            <a:spLocks noGrp="1"/>
          </p:cNvSpPr>
          <p:nvPr>
            <p:ph type="body" idx="1"/>
          </p:nvPr>
        </p:nvSpPr>
        <p:spPr>
          <a:xfrm>
            <a:off x="381000" y="1924050"/>
            <a:ext cx="8229600" cy="1333500"/>
          </a:xfrm>
          <a:prstGeom prst="rect">
            <a:avLst/>
          </a:prstGeom>
          <a:noFill/>
          <a:ln>
            <a:noFill/>
          </a:ln>
        </p:spPr>
        <p:txBody>
          <a:bodyPr spcFirstLastPara="1" wrap="square" lIns="45725" tIns="22850" rIns="45725" bIns="22850" anchor="t" anchorCtr="0">
            <a:noAutofit/>
          </a:bodyPr>
          <a:lstStyle>
            <a:lvl1pPr marL="457200" marR="0" lvl="0" indent="-228600" algn="ctr" rtl="0">
              <a:spcBef>
                <a:spcPts val="900"/>
              </a:spcBef>
              <a:spcAft>
                <a:spcPts val="0"/>
              </a:spcAft>
              <a:buClr>
                <a:schemeClr val="lt1"/>
              </a:buClr>
              <a:buSzPts val="4400"/>
              <a:buFont typeface="Arial"/>
              <a:buNone/>
              <a:defRPr sz="4400" b="1" i="0" u="none" strike="noStrike" cap="none">
                <a:solidFill>
                  <a:schemeClr val="lt1"/>
                </a:solidFill>
                <a:latin typeface="Montserrat Black"/>
                <a:ea typeface="Montserrat Black"/>
                <a:cs typeface="Montserrat Black"/>
                <a:sym typeface="Montserrat Black"/>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hort paragraph with image">
  <p:cSld name="short paragraph with image">
    <p:spTree>
      <p:nvGrpSpPr>
        <p:cNvPr id="1" name="Shape 267"/>
        <p:cNvGrpSpPr/>
        <p:nvPr/>
      </p:nvGrpSpPr>
      <p:grpSpPr>
        <a:xfrm>
          <a:off x="0" y="0"/>
          <a:ext cx="0" cy="0"/>
          <a:chOff x="0" y="0"/>
          <a:chExt cx="0" cy="0"/>
        </a:xfrm>
      </p:grpSpPr>
      <p:pic>
        <p:nvPicPr>
          <p:cNvPr id="268" name="Google Shape;268;p51"/>
          <p:cNvPicPr preferRelativeResize="0"/>
          <p:nvPr/>
        </p:nvPicPr>
        <p:blipFill rotWithShape="1">
          <a:blip r:embed="rId2">
            <a:alphaModFix amt="22000"/>
          </a:blip>
          <a:srcRect/>
          <a:stretch/>
        </p:blipFill>
        <p:spPr>
          <a:xfrm>
            <a:off x="-1181100" y="-514471"/>
            <a:ext cx="5280810" cy="5280810"/>
          </a:xfrm>
          <a:prstGeom prst="rect">
            <a:avLst/>
          </a:prstGeom>
          <a:noFill/>
          <a:ln>
            <a:noFill/>
          </a:ln>
        </p:spPr>
      </p:pic>
      <p:sp>
        <p:nvSpPr>
          <p:cNvPr id="269" name="Google Shape;269;p51"/>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a:solidFill>
                  <a:srgbClr val="888888"/>
                </a:solidFill>
                <a:latin typeface="Libre Franklin"/>
                <a:ea typeface="Libre Franklin"/>
                <a:cs typeface="Libre Franklin"/>
                <a:sym typeface="Libre Franklin"/>
              </a:defRPr>
            </a:lvl1pPr>
            <a:lvl2pPr marL="0" marR="0" lvl="1" indent="0" algn="r" rtl="0">
              <a:spcBef>
                <a:spcPts val="0"/>
              </a:spcBef>
              <a:buNone/>
              <a:defRPr sz="600">
                <a:solidFill>
                  <a:srgbClr val="888888"/>
                </a:solidFill>
                <a:latin typeface="Libre Franklin"/>
                <a:ea typeface="Libre Franklin"/>
                <a:cs typeface="Libre Franklin"/>
                <a:sym typeface="Libre Franklin"/>
              </a:defRPr>
            </a:lvl2pPr>
            <a:lvl3pPr marL="0" marR="0" lvl="2" indent="0" algn="r" rtl="0">
              <a:spcBef>
                <a:spcPts val="0"/>
              </a:spcBef>
              <a:buNone/>
              <a:defRPr sz="600">
                <a:solidFill>
                  <a:srgbClr val="888888"/>
                </a:solidFill>
                <a:latin typeface="Libre Franklin"/>
                <a:ea typeface="Libre Franklin"/>
                <a:cs typeface="Libre Franklin"/>
                <a:sym typeface="Libre Franklin"/>
              </a:defRPr>
            </a:lvl3pPr>
            <a:lvl4pPr marL="0" marR="0" lvl="3" indent="0" algn="r" rtl="0">
              <a:spcBef>
                <a:spcPts val="0"/>
              </a:spcBef>
              <a:buNone/>
              <a:defRPr sz="600">
                <a:solidFill>
                  <a:srgbClr val="888888"/>
                </a:solidFill>
                <a:latin typeface="Libre Franklin"/>
                <a:ea typeface="Libre Franklin"/>
                <a:cs typeface="Libre Franklin"/>
                <a:sym typeface="Libre Franklin"/>
              </a:defRPr>
            </a:lvl4pPr>
            <a:lvl5pPr marL="0" marR="0" lvl="4" indent="0" algn="r" rtl="0">
              <a:spcBef>
                <a:spcPts val="0"/>
              </a:spcBef>
              <a:buNone/>
              <a:defRPr sz="600">
                <a:solidFill>
                  <a:srgbClr val="888888"/>
                </a:solidFill>
                <a:latin typeface="Libre Franklin"/>
                <a:ea typeface="Libre Franklin"/>
                <a:cs typeface="Libre Franklin"/>
                <a:sym typeface="Libre Franklin"/>
              </a:defRPr>
            </a:lvl5pPr>
            <a:lvl6pPr marL="0" marR="0" lvl="5" indent="0" algn="r" rtl="0">
              <a:spcBef>
                <a:spcPts val="0"/>
              </a:spcBef>
              <a:buNone/>
              <a:defRPr sz="600">
                <a:solidFill>
                  <a:srgbClr val="888888"/>
                </a:solidFill>
                <a:latin typeface="Libre Franklin"/>
                <a:ea typeface="Libre Franklin"/>
                <a:cs typeface="Libre Franklin"/>
                <a:sym typeface="Libre Franklin"/>
              </a:defRPr>
            </a:lvl6pPr>
            <a:lvl7pPr marL="0" marR="0" lvl="6" indent="0" algn="r" rtl="0">
              <a:spcBef>
                <a:spcPts val="0"/>
              </a:spcBef>
              <a:buNone/>
              <a:defRPr sz="600">
                <a:solidFill>
                  <a:srgbClr val="888888"/>
                </a:solidFill>
                <a:latin typeface="Libre Franklin"/>
                <a:ea typeface="Libre Franklin"/>
                <a:cs typeface="Libre Franklin"/>
                <a:sym typeface="Libre Franklin"/>
              </a:defRPr>
            </a:lvl7pPr>
            <a:lvl8pPr marL="0" marR="0" lvl="7" indent="0" algn="r" rtl="0">
              <a:spcBef>
                <a:spcPts val="0"/>
              </a:spcBef>
              <a:buNone/>
              <a:defRPr sz="600">
                <a:solidFill>
                  <a:srgbClr val="888888"/>
                </a:solidFill>
                <a:latin typeface="Libre Franklin"/>
                <a:ea typeface="Libre Franklin"/>
                <a:cs typeface="Libre Franklin"/>
                <a:sym typeface="Libre Franklin"/>
              </a:defRPr>
            </a:lvl8pPr>
            <a:lvl9pPr marL="0" marR="0" lvl="8" indent="0" algn="r" rtl="0">
              <a:spcBef>
                <a:spcPts val="0"/>
              </a:spcBef>
              <a:buNone/>
              <a:defRPr sz="600">
                <a:solidFill>
                  <a:srgbClr val="888888"/>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
        <p:nvSpPr>
          <p:cNvPr id="270" name="Google Shape;270;p51"/>
          <p:cNvSpPr>
            <a:spLocks noGrp="1"/>
          </p:cNvSpPr>
          <p:nvPr>
            <p:ph type="pic" idx="2"/>
          </p:nvPr>
        </p:nvSpPr>
        <p:spPr>
          <a:xfrm>
            <a:off x="4524818" y="1326315"/>
            <a:ext cx="4095900" cy="3116100"/>
          </a:xfrm>
          <a:prstGeom prst="rect">
            <a:avLst/>
          </a:prstGeom>
          <a:noFill/>
          <a:ln>
            <a:noFill/>
          </a:ln>
        </p:spPr>
      </p:sp>
      <p:sp>
        <p:nvSpPr>
          <p:cNvPr id="271" name="Google Shape;271;p51"/>
          <p:cNvSpPr txBox="1">
            <a:spLocks noGrp="1"/>
          </p:cNvSpPr>
          <p:nvPr>
            <p:ph type="body" idx="1"/>
          </p:nvPr>
        </p:nvSpPr>
        <p:spPr>
          <a:xfrm>
            <a:off x="523432" y="1679831"/>
            <a:ext cx="3162300" cy="23622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272" name="Google Shape;272;p51"/>
          <p:cNvSpPr txBox="1">
            <a:spLocks noGrp="1"/>
          </p:cNvSpPr>
          <p:nvPr>
            <p:ph type="title"/>
          </p:nvPr>
        </p:nvSpPr>
        <p:spPr>
          <a:xfrm>
            <a:off x="495300" y="293687"/>
            <a:ext cx="8191500" cy="807900"/>
          </a:xfrm>
          <a:prstGeom prst="rect">
            <a:avLst/>
          </a:prstGeom>
          <a:noFill/>
          <a:ln>
            <a:noFill/>
          </a:ln>
        </p:spPr>
        <p:txBody>
          <a:bodyPr spcFirstLastPara="1" wrap="square" lIns="45725" tIns="22850" rIns="45725" bIns="22850" anchor="t" anchorCtr="0">
            <a:noAutofit/>
          </a:bodyPr>
          <a:lstStyle>
            <a:lvl1pPr marR="0" lvl="0" algn="l" rtl="0">
              <a:lnSpc>
                <a:spcPct val="150000"/>
              </a:lnSpc>
              <a:spcBef>
                <a:spcPts val="0"/>
              </a:spcBef>
              <a:spcAft>
                <a:spcPts val="0"/>
              </a:spcAft>
              <a:buClr>
                <a:schemeClr val="accent1"/>
              </a:buClr>
              <a:buSzPts val="3000"/>
              <a:buFont typeface="Montserrat ExtraBold"/>
              <a:buNone/>
              <a:defRPr sz="3000" b="1" i="0" u="none" strike="noStrike" cap="none">
                <a:solidFill>
                  <a:schemeClr val="accent1"/>
                </a:solidFill>
                <a:latin typeface="Montserrat ExtraBold"/>
                <a:ea typeface="Montserrat ExtraBold"/>
                <a:cs typeface="Montserrat ExtraBold"/>
                <a:sym typeface="Montserrat ExtraBold"/>
              </a:defRPr>
            </a:lvl1pPr>
            <a:lvl2pPr lvl="1" rtl="0">
              <a:spcBef>
                <a:spcPts val="0"/>
              </a:spcBef>
              <a:spcAft>
                <a:spcPts val="0"/>
              </a:spcAft>
              <a:buSzPts val="700"/>
              <a:buNone/>
              <a:defRPr sz="900"/>
            </a:lvl2pPr>
            <a:lvl3pPr lvl="2" rtl="0">
              <a:spcBef>
                <a:spcPts val="0"/>
              </a:spcBef>
              <a:spcAft>
                <a:spcPts val="0"/>
              </a:spcAft>
              <a:buSzPts val="700"/>
              <a:buNone/>
              <a:defRPr sz="900"/>
            </a:lvl3pPr>
            <a:lvl4pPr lvl="3" rtl="0">
              <a:spcBef>
                <a:spcPts val="0"/>
              </a:spcBef>
              <a:spcAft>
                <a:spcPts val="0"/>
              </a:spcAft>
              <a:buSzPts val="700"/>
              <a:buNone/>
              <a:defRPr sz="900"/>
            </a:lvl4pPr>
            <a:lvl5pPr lvl="4" rtl="0">
              <a:spcBef>
                <a:spcPts val="0"/>
              </a:spcBef>
              <a:spcAft>
                <a:spcPts val="0"/>
              </a:spcAft>
              <a:buSzPts val="700"/>
              <a:buNone/>
              <a:defRPr sz="900"/>
            </a:lvl5pPr>
            <a:lvl6pPr lvl="5" rtl="0">
              <a:spcBef>
                <a:spcPts val="0"/>
              </a:spcBef>
              <a:spcAft>
                <a:spcPts val="0"/>
              </a:spcAft>
              <a:buSzPts val="700"/>
              <a:buNone/>
              <a:defRPr sz="900"/>
            </a:lvl6pPr>
            <a:lvl7pPr lvl="6" rtl="0">
              <a:spcBef>
                <a:spcPts val="0"/>
              </a:spcBef>
              <a:spcAft>
                <a:spcPts val="0"/>
              </a:spcAft>
              <a:buSzPts val="700"/>
              <a:buNone/>
              <a:defRPr sz="900"/>
            </a:lvl7pPr>
            <a:lvl8pPr lvl="7" rtl="0">
              <a:spcBef>
                <a:spcPts val="0"/>
              </a:spcBef>
              <a:spcAft>
                <a:spcPts val="0"/>
              </a:spcAft>
              <a:buSzPts val="700"/>
              <a:buNone/>
              <a:defRPr sz="900"/>
            </a:lvl8pPr>
            <a:lvl9pPr lvl="8" rtl="0">
              <a:spcBef>
                <a:spcPts val="0"/>
              </a:spcBef>
              <a:spcAft>
                <a:spcPts val="0"/>
              </a:spcAft>
              <a:buSzPts val="700"/>
              <a:buNone/>
              <a:defRPr sz="900"/>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visual list">
  <p:cSld name="visual list">
    <p:spTree>
      <p:nvGrpSpPr>
        <p:cNvPr id="1" name="Shape 273"/>
        <p:cNvGrpSpPr/>
        <p:nvPr/>
      </p:nvGrpSpPr>
      <p:grpSpPr>
        <a:xfrm>
          <a:off x="0" y="0"/>
          <a:ext cx="0" cy="0"/>
          <a:chOff x="0" y="0"/>
          <a:chExt cx="0" cy="0"/>
        </a:xfrm>
      </p:grpSpPr>
      <p:pic>
        <p:nvPicPr>
          <p:cNvPr id="274" name="Google Shape;274;p52"/>
          <p:cNvPicPr preferRelativeResize="0"/>
          <p:nvPr/>
        </p:nvPicPr>
        <p:blipFill rotWithShape="1">
          <a:blip r:embed="rId2">
            <a:alphaModFix amt="20000"/>
          </a:blip>
          <a:srcRect/>
          <a:stretch/>
        </p:blipFill>
        <p:spPr>
          <a:xfrm>
            <a:off x="4191000" y="-170916"/>
            <a:ext cx="5817955" cy="5817955"/>
          </a:xfrm>
          <a:prstGeom prst="rect">
            <a:avLst/>
          </a:prstGeom>
          <a:noFill/>
          <a:ln>
            <a:noFill/>
          </a:ln>
        </p:spPr>
      </p:pic>
      <p:pic>
        <p:nvPicPr>
          <p:cNvPr id="275" name="Google Shape;275;p52"/>
          <p:cNvPicPr preferRelativeResize="0"/>
          <p:nvPr/>
        </p:nvPicPr>
        <p:blipFill rotWithShape="1">
          <a:blip r:embed="rId3">
            <a:alphaModFix/>
          </a:blip>
          <a:srcRect/>
          <a:stretch/>
        </p:blipFill>
        <p:spPr>
          <a:xfrm flipH="1">
            <a:off x="5169038" y="1195840"/>
            <a:ext cx="737806" cy="332620"/>
          </a:xfrm>
          <a:prstGeom prst="rect">
            <a:avLst/>
          </a:prstGeom>
          <a:noFill/>
          <a:ln>
            <a:noFill/>
          </a:ln>
        </p:spPr>
      </p:pic>
      <p:pic>
        <p:nvPicPr>
          <p:cNvPr id="276" name="Google Shape;276;p52"/>
          <p:cNvPicPr preferRelativeResize="0"/>
          <p:nvPr/>
        </p:nvPicPr>
        <p:blipFill rotWithShape="1">
          <a:blip r:embed="rId3">
            <a:alphaModFix/>
          </a:blip>
          <a:srcRect/>
          <a:stretch/>
        </p:blipFill>
        <p:spPr>
          <a:xfrm flipH="1">
            <a:off x="5169038" y="2405440"/>
            <a:ext cx="737806" cy="332620"/>
          </a:xfrm>
          <a:prstGeom prst="rect">
            <a:avLst/>
          </a:prstGeom>
          <a:noFill/>
          <a:ln>
            <a:noFill/>
          </a:ln>
        </p:spPr>
      </p:pic>
      <p:pic>
        <p:nvPicPr>
          <p:cNvPr id="277" name="Google Shape;277;p52"/>
          <p:cNvPicPr preferRelativeResize="0"/>
          <p:nvPr/>
        </p:nvPicPr>
        <p:blipFill rotWithShape="1">
          <a:blip r:embed="rId3">
            <a:alphaModFix/>
          </a:blip>
          <a:srcRect/>
          <a:stretch/>
        </p:blipFill>
        <p:spPr>
          <a:xfrm flipH="1">
            <a:off x="5169038" y="3615041"/>
            <a:ext cx="737806" cy="332620"/>
          </a:xfrm>
          <a:prstGeom prst="rect">
            <a:avLst/>
          </a:prstGeom>
          <a:noFill/>
          <a:ln>
            <a:noFill/>
          </a:ln>
        </p:spPr>
      </p:pic>
      <p:pic>
        <p:nvPicPr>
          <p:cNvPr id="278" name="Google Shape;278;p52"/>
          <p:cNvPicPr preferRelativeResize="0"/>
          <p:nvPr/>
        </p:nvPicPr>
        <p:blipFill rotWithShape="1">
          <a:blip r:embed="rId4">
            <a:alphaModFix amt="50000"/>
          </a:blip>
          <a:srcRect/>
          <a:stretch/>
        </p:blipFill>
        <p:spPr>
          <a:xfrm rot="8532742" flipH="1">
            <a:off x="-1072751" y="3476207"/>
            <a:ext cx="3364705" cy="2734583"/>
          </a:xfrm>
          <a:prstGeom prst="rect">
            <a:avLst/>
          </a:prstGeom>
          <a:noFill/>
          <a:ln>
            <a:noFill/>
          </a:ln>
        </p:spPr>
      </p:pic>
      <p:sp>
        <p:nvSpPr>
          <p:cNvPr id="279" name="Google Shape;279;p52"/>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a:solidFill>
                  <a:srgbClr val="888888"/>
                </a:solidFill>
                <a:latin typeface="Libre Franklin"/>
                <a:ea typeface="Libre Franklin"/>
                <a:cs typeface="Libre Franklin"/>
                <a:sym typeface="Libre Franklin"/>
              </a:defRPr>
            </a:lvl1pPr>
            <a:lvl2pPr marL="0" marR="0" lvl="1" indent="0" algn="r" rtl="0">
              <a:spcBef>
                <a:spcPts val="0"/>
              </a:spcBef>
              <a:buNone/>
              <a:defRPr sz="600">
                <a:solidFill>
                  <a:srgbClr val="888888"/>
                </a:solidFill>
                <a:latin typeface="Libre Franklin"/>
                <a:ea typeface="Libre Franklin"/>
                <a:cs typeface="Libre Franklin"/>
                <a:sym typeface="Libre Franklin"/>
              </a:defRPr>
            </a:lvl2pPr>
            <a:lvl3pPr marL="0" marR="0" lvl="2" indent="0" algn="r" rtl="0">
              <a:spcBef>
                <a:spcPts val="0"/>
              </a:spcBef>
              <a:buNone/>
              <a:defRPr sz="600">
                <a:solidFill>
                  <a:srgbClr val="888888"/>
                </a:solidFill>
                <a:latin typeface="Libre Franklin"/>
                <a:ea typeface="Libre Franklin"/>
                <a:cs typeface="Libre Franklin"/>
                <a:sym typeface="Libre Franklin"/>
              </a:defRPr>
            </a:lvl3pPr>
            <a:lvl4pPr marL="0" marR="0" lvl="3" indent="0" algn="r" rtl="0">
              <a:spcBef>
                <a:spcPts val="0"/>
              </a:spcBef>
              <a:buNone/>
              <a:defRPr sz="600">
                <a:solidFill>
                  <a:srgbClr val="888888"/>
                </a:solidFill>
                <a:latin typeface="Libre Franklin"/>
                <a:ea typeface="Libre Franklin"/>
                <a:cs typeface="Libre Franklin"/>
                <a:sym typeface="Libre Franklin"/>
              </a:defRPr>
            </a:lvl4pPr>
            <a:lvl5pPr marL="0" marR="0" lvl="4" indent="0" algn="r" rtl="0">
              <a:spcBef>
                <a:spcPts val="0"/>
              </a:spcBef>
              <a:buNone/>
              <a:defRPr sz="600">
                <a:solidFill>
                  <a:srgbClr val="888888"/>
                </a:solidFill>
                <a:latin typeface="Libre Franklin"/>
                <a:ea typeface="Libre Franklin"/>
                <a:cs typeface="Libre Franklin"/>
                <a:sym typeface="Libre Franklin"/>
              </a:defRPr>
            </a:lvl5pPr>
            <a:lvl6pPr marL="0" marR="0" lvl="5" indent="0" algn="r" rtl="0">
              <a:spcBef>
                <a:spcPts val="0"/>
              </a:spcBef>
              <a:buNone/>
              <a:defRPr sz="600">
                <a:solidFill>
                  <a:srgbClr val="888888"/>
                </a:solidFill>
                <a:latin typeface="Libre Franklin"/>
                <a:ea typeface="Libre Franklin"/>
                <a:cs typeface="Libre Franklin"/>
                <a:sym typeface="Libre Franklin"/>
              </a:defRPr>
            </a:lvl6pPr>
            <a:lvl7pPr marL="0" marR="0" lvl="6" indent="0" algn="r" rtl="0">
              <a:spcBef>
                <a:spcPts val="0"/>
              </a:spcBef>
              <a:buNone/>
              <a:defRPr sz="600">
                <a:solidFill>
                  <a:srgbClr val="888888"/>
                </a:solidFill>
                <a:latin typeface="Libre Franklin"/>
                <a:ea typeface="Libre Franklin"/>
                <a:cs typeface="Libre Franklin"/>
                <a:sym typeface="Libre Franklin"/>
              </a:defRPr>
            </a:lvl7pPr>
            <a:lvl8pPr marL="0" marR="0" lvl="7" indent="0" algn="r" rtl="0">
              <a:spcBef>
                <a:spcPts val="0"/>
              </a:spcBef>
              <a:buNone/>
              <a:defRPr sz="600">
                <a:solidFill>
                  <a:srgbClr val="888888"/>
                </a:solidFill>
                <a:latin typeface="Libre Franklin"/>
                <a:ea typeface="Libre Franklin"/>
                <a:cs typeface="Libre Franklin"/>
                <a:sym typeface="Libre Franklin"/>
              </a:defRPr>
            </a:lvl8pPr>
            <a:lvl9pPr marL="0" marR="0" lvl="8" indent="0" algn="r" rtl="0">
              <a:spcBef>
                <a:spcPts val="0"/>
              </a:spcBef>
              <a:buNone/>
              <a:defRPr sz="600">
                <a:solidFill>
                  <a:srgbClr val="888888"/>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
        <p:nvSpPr>
          <p:cNvPr id="280" name="Google Shape;280;p52"/>
          <p:cNvSpPr txBox="1">
            <a:spLocks noGrp="1"/>
          </p:cNvSpPr>
          <p:nvPr>
            <p:ph type="title"/>
          </p:nvPr>
        </p:nvSpPr>
        <p:spPr>
          <a:xfrm>
            <a:off x="507870" y="293688"/>
            <a:ext cx="5817900" cy="854700"/>
          </a:xfrm>
          <a:prstGeom prst="rect">
            <a:avLst/>
          </a:prstGeom>
          <a:noFill/>
          <a:ln>
            <a:noFill/>
          </a:ln>
        </p:spPr>
        <p:txBody>
          <a:bodyPr spcFirstLastPara="1" wrap="square" lIns="45725" tIns="22850" rIns="45725" bIns="22850" anchor="t" anchorCtr="0">
            <a:noAutofit/>
          </a:bodyPr>
          <a:lstStyle>
            <a:lvl1pPr marR="0" lvl="0" algn="l" rtl="0">
              <a:lnSpc>
                <a:spcPct val="150000"/>
              </a:lnSpc>
              <a:spcBef>
                <a:spcPts val="0"/>
              </a:spcBef>
              <a:spcAft>
                <a:spcPts val="0"/>
              </a:spcAft>
              <a:buClr>
                <a:schemeClr val="accent1"/>
              </a:buClr>
              <a:buSzPts val="3000"/>
              <a:buFont typeface="Montserrat ExtraBold"/>
              <a:buNone/>
              <a:defRPr sz="3000" b="1" i="0" u="none" strike="noStrike" cap="none">
                <a:solidFill>
                  <a:schemeClr val="accent1"/>
                </a:solidFill>
                <a:latin typeface="Montserrat ExtraBold"/>
                <a:ea typeface="Montserrat ExtraBold"/>
                <a:cs typeface="Montserrat ExtraBold"/>
                <a:sym typeface="Montserrat ExtraBold"/>
              </a:defRPr>
            </a:lvl1pPr>
            <a:lvl2pPr lvl="1" rtl="0">
              <a:spcBef>
                <a:spcPts val="0"/>
              </a:spcBef>
              <a:spcAft>
                <a:spcPts val="0"/>
              </a:spcAft>
              <a:buSzPts val="700"/>
              <a:buNone/>
              <a:defRPr sz="900"/>
            </a:lvl2pPr>
            <a:lvl3pPr lvl="2" rtl="0">
              <a:spcBef>
                <a:spcPts val="0"/>
              </a:spcBef>
              <a:spcAft>
                <a:spcPts val="0"/>
              </a:spcAft>
              <a:buSzPts val="700"/>
              <a:buNone/>
              <a:defRPr sz="900"/>
            </a:lvl3pPr>
            <a:lvl4pPr lvl="3" rtl="0">
              <a:spcBef>
                <a:spcPts val="0"/>
              </a:spcBef>
              <a:spcAft>
                <a:spcPts val="0"/>
              </a:spcAft>
              <a:buSzPts val="700"/>
              <a:buNone/>
              <a:defRPr sz="900"/>
            </a:lvl4pPr>
            <a:lvl5pPr lvl="4" rtl="0">
              <a:spcBef>
                <a:spcPts val="0"/>
              </a:spcBef>
              <a:spcAft>
                <a:spcPts val="0"/>
              </a:spcAft>
              <a:buSzPts val="700"/>
              <a:buNone/>
              <a:defRPr sz="900"/>
            </a:lvl5pPr>
            <a:lvl6pPr lvl="5" rtl="0">
              <a:spcBef>
                <a:spcPts val="0"/>
              </a:spcBef>
              <a:spcAft>
                <a:spcPts val="0"/>
              </a:spcAft>
              <a:buSzPts val="700"/>
              <a:buNone/>
              <a:defRPr sz="900"/>
            </a:lvl6pPr>
            <a:lvl7pPr lvl="6" rtl="0">
              <a:spcBef>
                <a:spcPts val="0"/>
              </a:spcBef>
              <a:spcAft>
                <a:spcPts val="0"/>
              </a:spcAft>
              <a:buSzPts val="700"/>
              <a:buNone/>
              <a:defRPr sz="900"/>
            </a:lvl7pPr>
            <a:lvl8pPr lvl="7" rtl="0">
              <a:spcBef>
                <a:spcPts val="0"/>
              </a:spcBef>
              <a:spcAft>
                <a:spcPts val="0"/>
              </a:spcAft>
              <a:buSzPts val="700"/>
              <a:buNone/>
              <a:defRPr sz="900"/>
            </a:lvl8pPr>
            <a:lvl9pPr lvl="8" rtl="0">
              <a:spcBef>
                <a:spcPts val="0"/>
              </a:spcBef>
              <a:spcAft>
                <a:spcPts val="0"/>
              </a:spcAft>
              <a:buSzPts val="700"/>
              <a:buNone/>
              <a:defRPr sz="900"/>
            </a:lvl9pPr>
          </a:lstStyle>
          <a:p>
            <a:endParaRPr/>
          </a:p>
        </p:txBody>
      </p:sp>
      <p:sp>
        <p:nvSpPr>
          <p:cNvPr id="281" name="Google Shape;281;p52"/>
          <p:cNvSpPr txBox="1">
            <a:spLocks noGrp="1"/>
          </p:cNvSpPr>
          <p:nvPr>
            <p:ph type="body" idx="1"/>
          </p:nvPr>
        </p:nvSpPr>
        <p:spPr>
          <a:xfrm>
            <a:off x="479817" y="1658521"/>
            <a:ext cx="3429000" cy="26814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282" name="Google Shape;282;p52"/>
          <p:cNvSpPr txBox="1">
            <a:spLocks noGrp="1"/>
          </p:cNvSpPr>
          <p:nvPr>
            <p:ph type="body" idx="2"/>
          </p:nvPr>
        </p:nvSpPr>
        <p:spPr>
          <a:xfrm>
            <a:off x="6019800" y="1196182"/>
            <a:ext cx="2394000" cy="10326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283" name="Google Shape;283;p52"/>
          <p:cNvSpPr txBox="1">
            <a:spLocks noGrp="1"/>
          </p:cNvSpPr>
          <p:nvPr>
            <p:ph type="body" idx="3"/>
          </p:nvPr>
        </p:nvSpPr>
        <p:spPr>
          <a:xfrm>
            <a:off x="6015861" y="2482831"/>
            <a:ext cx="2394000" cy="10326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228600" algn="l" rtl="0">
              <a:spcBef>
                <a:spcPts val="300"/>
              </a:spcBef>
              <a:spcAft>
                <a:spcPts val="0"/>
              </a:spcAft>
              <a:buClr>
                <a:schemeClr val="dk1"/>
              </a:buClr>
              <a:buSzPts val="1400"/>
              <a:buFont typeface="Arial"/>
              <a:buNone/>
              <a:defRPr sz="1400" b="0" i="0" u="none" strike="noStrike" cap="none">
                <a:solidFill>
                  <a:schemeClr val="dk1"/>
                </a:solidFill>
                <a:latin typeface="Montserrat Medium"/>
                <a:ea typeface="Montserrat Medium"/>
                <a:cs typeface="Montserrat Medium"/>
                <a:sym typeface="Montserrat Medium"/>
              </a:defRPr>
            </a:lvl2pPr>
            <a:lvl3pPr marL="1371600" marR="0" lvl="2" indent="-228600" algn="l" rtl="0">
              <a:spcBef>
                <a:spcPts val="200"/>
              </a:spcBef>
              <a:spcAft>
                <a:spcPts val="0"/>
              </a:spcAft>
              <a:buClr>
                <a:schemeClr val="dk1"/>
              </a:buClr>
              <a:buSzPts val="1200"/>
              <a:buFont typeface="Arial"/>
              <a:buNone/>
              <a:defRPr sz="1200" b="0" i="0" u="none" strike="noStrike" cap="none">
                <a:solidFill>
                  <a:schemeClr val="dk1"/>
                </a:solidFill>
                <a:latin typeface="Montserrat Medium"/>
                <a:ea typeface="Montserrat Medium"/>
                <a:cs typeface="Montserrat Medium"/>
                <a:sym typeface="Montserrat Medium"/>
              </a:defRPr>
            </a:lvl3pPr>
            <a:lvl4pPr marL="1828800" marR="0" lvl="3" indent="-228600" algn="l" rtl="0">
              <a:spcBef>
                <a:spcPts val="200"/>
              </a:spcBef>
              <a:spcAft>
                <a:spcPts val="0"/>
              </a:spcAft>
              <a:buClr>
                <a:schemeClr val="dk1"/>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4pPr>
            <a:lvl5pPr marL="2286000" marR="0" lvl="4" indent="-228600" algn="l" rtl="0">
              <a:spcBef>
                <a:spcPts val="200"/>
              </a:spcBef>
              <a:spcAft>
                <a:spcPts val="0"/>
              </a:spcAft>
              <a:buClr>
                <a:schemeClr val="dk1"/>
              </a:buClr>
              <a:buSzPts val="1000"/>
              <a:buFont typeface="Arial"/>
              <a:buNone/>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284" name="Google Shape;284;p52"/>
          <p:cNvSpPr txBox="1">
            <a:spLocks noGrp="1"/>
          </p:cNvSpPr>
          <p:nvPr>
            <p:ph type="body" idx="4"/>
          </p:nvPr>
        </p:nvSpPr>
        <p:spPr>
          <a:xfrm>
            <a:off x="6032927" y="3769481"/>
            <a:ext cx="2394000" cy="10326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285" name="Google Shape;285;p52"/>
          <p:cNvSpPr txBox="1">
            <a:spLocks noGrp="1"/>
          </p:cNvSpPr>
          <p:nvPr>
            <p:ph type="body" idx="5"/>
          </p:nvPr>
        </p:nvSpPr>
        <p:spPr>
          <a:xfrm>
            <a:off x="5261740" y="1224621"/>
            <a:ext cx="681900" cy="3111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lt1"/>
              </a:buClr>
              <a:buSzPts val="1600"/>
              <a:buFont typeface="Arial"/>
              <a:buNone/>
              <a:defRPr sz="1600" b="0" i="0" u="none" strike="noStrike" cap="none">
                <a:solidFill>
                  <a:schemeClr val="lt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286" name="Google Shape;286;p52"/>
          <p:cNvSpPr txBox="1">
            <a:spLocks noGrp="1"/>
          </p:cNvSpPr>
          <p:nvPr>
            <p:ph type="body" idx="6"/>
          </p:nvPr>
        </p:nvSpPr>
        <p:spPr>
          <a:xfrm>
            <a:off x="5257800" y="2412519"/>
            <a:ext cx="681900" cy="3111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lt1"/>
              </a:buClr>
              <a:buSzPts val="1600"/>
              <a:buFont typeface="Arial"/>
              <a:buNone/>
              <a:defRPr sz="1600" b="0" i="0" u="none" strike="noStrike" cap="none">
                <a:solidFill>
                  <a:schemeClr val="lt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287" name="Google Shape;287;p52"/>
          <p:cNvSpPr txBox="1">
            <a:spLocks noGrp="1"/>
          </p:cNvSpPr>
          <p:nvPr>
            <p:ph type="body" idx="7"/>
          </p:nvPr>
        </p:nvSpPr>
        <p:spPr>
          <a:xfrm>
            <a:off x="5255335" y="3646582"/>
            <a:ext cx="681900" cy="3111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lt1"/>
              </a:buClr>
              <a:buSzPts val="1600"/>
              <a:buFont typeface="Arial"/>
              <a:buNone/>
              <a:defRPr sz="1600" b="0" i="0" u="none" strike="noStrike" cap="none">
                <a:solidFill>
                  <a:schemeClr val="lt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 points">
  <p:cSld name="3 points">
    <p:spTree>
      <p:nvGrpSpPr>
        <p:cNvPr id="1" name="Shape 288"/>
        <p:cNvGrpSpPr/>
        <p:nvPr/>
      </p:nvGrpSpPr>
      <p:grpSpPr>
        <a:xfrm>
          <a:off x="0" y="0"/>
          <a:ext cx="0" cy="0"/>
          <a:chOff x="0" y="0"/>
          <a:chExt cx="0" cy="0"/>
        </a:xfrm>
      </p:grpSpPr>
      <p:pic>
        <p:nvPicPr>
          <p:cNvPr id="289" name="Google Shape;289;p53"/>
          <p:cNvPicPr preferRelativeResize="0"/>
          <p:nvPr/>
        </p:nvPicPr>
        <p:blipFill rotWithShape="1">
          <a:blip r:embed="rId2">
            <a:alphaModFix amt="14000"/>
          </a:blip>
          <a:srcRect/>
          <a:stretch/>
        </p:blipFill>
        <p:spPr>
          <a:xfrm>
            <a:off x="-1901777" y="-2546709"/>
            <a:ext cx="8040955" cy="8040955"/>
          </a:xfrm>
          <a:prstGeom prst="rect">
            <a:avLst/>
          </a:prstGeom>
          <a:noFill/>
          <a:ln>
            <a:noFill/>
          </a:ln>
        </p:spPr>
      </p:pic>
      <p:pic>
        <p:nvPicPr>
          <p:cNvPr id="290" name="Google Shape;290;p53"/>
          <p:cNvPicPr preferRelativeResize="0"/>
          <p:nvPr/>
        </p:nvPicPr>
        <p:blipFill rotWithShape="1">
          <a:blip r:embed="rId3">
            <a:alphaModFix/>
          </a:blip>
          <a:srcRect/>
          <a:stretch/>
        </p:blipFill>
        <p:spPr>
          <a:xfrm>
            <a:off x="5566355" y="789627"/>
            <a:ext cx="368300" cy="368300"/>
          </a:xfrm>
          <a:prstGeom prst="rect">
            <a:avLst/>
          </a:prstGeom>
          <a:noFill/>
          <a:ln>
            <a:noFill/>
          </a:ln>
        </p:spPr>
      </p:pic>
      <p:pic>
        <p:nvPicPr>
          <p:cNvPr id="291" name="Google Shape;291;p53"/>
          <p:cNvPicPr preferRelativeResize="0"/>
          <p:nvPr/>
        </p:nvPicPr>
        <p:blipFill rotWithShape="1">
          <a:blip r:embed="rId4">
            <a:alphaModFix/>
          </a:blip>
          <a:srcRect/>
          <a:stretch/>
        </p:blipFill>
        <p:spPr>
          <a:xfrm>
            <a:off x="5110571" y="2121064"/>
            <a:ext cx="368300" cy="368300"/>
          </a:xfrm>
          <a:prstGeom prst="rect">
            <a:avLst/>
          </a:prstGeom>
          <a:noFill/>
          <a:ln>
            <a:noFill/>
          </a:ln>
        </p:spPr>
      </p:pic>
      <p:pic>
        <p:nvPicPr>
          <p:cNvPr id="292" name="Google Shape;292;p53"/>
          <p:cNvPicPr preferRelativeResize="0"/>
          <p:nvPr/>
        </p:nvPicPr>
        <p:blipFill rotWithShape="1">
          <a:blip r:embed="rId5">
            <a:alphaModFix/>
          </a:blip>
          <a:srcRect/>
          <a:stretch/>
        </p:blipFill>
        <p:spPr>
          <a:xfrm>
            <a:off x="4619390" y="3485582"/>
            <a:ext cx="368300" cy="368300"/>
          </a:xfrm>
          <a:prstGeom prst="rect">
            <a:avLst/>
          </a:prstGeom>
          <a:noFill/>
          <a:ln>
            <a:noFill/>
          </a:ln>
        </p:spPr>
      </p:pic>
      <p:pic>
        <p:nvPicPr>
          <p:cNvPr id="293" name="Google Shape;293;p53"/>
          <p:cNvPicPr preferRelativeResize="0"/>
          <p:nvPr/>
        </p:nvPicPr>
        <p:blipFill rotWithShape="1">
          <a:blip r:embed="rId6">
            <a:alphaModFix amt="50000"/>
          </a:blip>
          <a:srcRect/>
          <a:stretch/>
        </p:blipFill>
        <p:spPr>
          <a:xfrm rot="5242521" flipH="1">
            <a:off x="-521008" y="4120140"/>
            <a:ext cx="4031542" cy="3276549"/>
          </a:xfrm>
          <a:prstGeom prst="rect">
            <a:avLst/>
          </a:prstGeom>
          <a:noFill/>
          <a:ln>
            <a:noFill/>
          </a:ln>
        </p:spPr>
      </p:pic>
      <p:sp>
        <p:nvSpPr>
          <p:cNvPr id="294" name="Google Shape;294;p53"/>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a:solidFill>
                  <a:srgbClr val="888888"/>
                </a:solidFill>
                <a:latin typeface="Libre Franklin"/>
                <a:ea typeface="Libre Franklin"/>
                <a:cs typeface="Libre Franklin"/>
                <a:sym typeface="Libre Franklin"/>
              </a:defRPr>
            </a:lvl1pPr>
            <a:lvl2pPr marL="0" marR="0" lvl="1" indent="0" algn="r" rtl="0">
              <a:spcBef>
                <a:spcPts val="0"/>
              </a:spcBef>
              <a:buNone/>
              <a:defRPr sz="600">
                <a:solidFill>
                  <a:srgbClr val="888888"/>
                </a:solidFill>
                <a:latin typeface="Libre Franklin"/>
                <a:ea typeface="Libre Franklin"/>
                <a:cs typeface="Libre Franklin"/>
                <a:sym typeface="Libre Franklin"/>
              </a:defRPr>
            </a:lvl2pPr>
            <a:lvl3pPr marL="0" marR="0" lvl="2" indent="0" algn="r" rtl="0">
              <a:spcBef>
                <a:spcPts val="0"/>
              </a:spcBef>
              <a:buNone/>
              <a:defRPr sz="600">
                <a:solidFill>
                  <a:srgbClr val="888888"/>
                </a:solidFill>
                <a:latin typeface="Libre Franklin"/>
                <a:ea typeface="Libre Franklin"/>
                <a:cs typeface="Libre Franklin"/>
                <a:sym typeface="Libre Franklin"/>
              </a:defRPr>
            </a:lvl3pPr>
            <a:lvl4pPr marL="0" marR="0" lvl="3" indent="0" algn="r" rtl="0">
              <a:spcBef>
                <a:spcPts val="0"/>
              </a:spcBef>
              <a:buNone/>
              <a:defRPr sz="600">
                <a:solidFill>
                  <a:srgbClr val="888888"/>
                </a:solidFill>
                <a:latin typeface="Libre Franklin"/>
                <a:ea typeface="Libre Franklin"/>
                <a:cs typeface="Libre Franklin"/>
                <a:sym typeface="Libre Franklin"/>
              </a:defRPr>
            </a:lvl4pPr>
            <a:lvl5pPr marL="0" marR="0" lvl="4" indent="0" algn="r" rtl="0">
              <a:spcBef>
                <a:spcPts val="0"/>
              </a:spcBef>
              <a:buNone/>
              <a:defRPr sz="600">
                <a:solidFill>
                  <a:srgbClr val="888888"/>
                </a:solidFill>
                <a:latin typeface="Libre Franklin"/>
                <a:ea typeface="Libre Franklin"/>
                <a:cs typeface="Libre Franklin"/>
                <a:sym typeface="Libre Franklin"/>
              </a:defRPr>
            </a:lvl5pPr>
            <a:lvl6pPr marL="0" marR="0" lvl="5" indent="0" algn="r" rtl="0">
              <a:spcBef>
                <a:spcPts val="0"/>
              </a:spcBef>
              <a:buNone/>
              <a:defRPr sz="600">
                <a:solidFill>
                  <a:srgbClr val="888888"/>
                </a:solidFill>
                <a:latin typeface="Libre Franklin"/>
                <a:ea typeface="Libre Franklin"/>
                <a:cs typeface="Libre Franklin"/>
                <a:sym typeface="Libre Franklin"/>
              </a:defRPr>
            </a:lvl6pPr>
            <a:lvl7pPr marL="0" marR="0" lvl="6" indent="0" algn="r" rtl="0">
              <a:spcBef>
                <a:spcPts val="0"/>
              </a:spcBef>
              <a:buNone/>
              <a:defRPr sz="600">
                <a:solidFill>
                  <a:srgbClr val="888888"/>
                </a:solidFill>
                <a:latin typeface="Libre Franklin"/>
                <a:ea typeface="Libre Franklin"/>
                <a:cs typeface="Libre Franklin"/>
                <a:sym typeface="Libre Franklin"/>
              </a:defRPr>
            </a:lvl7pPr>
            <a:lvl8pPr marL="0" marR="0" lvl="7" indent="0" algn="r" rtl="0">
              <a:spcBef>
                <a:spcPts val="0"/>
              </a:spcBef>
              <a:buNone/>
              <a:defRPr sz="600">
                <a:solidFill>
                  <a:srgbClr val="888888"/>
                </a:solidFill>
                <a:latin typeface="Libre Franklin"/>
                <a:ea typeface="Libre Franklin"/>
                <a:cs typeface="Libre Franklin"/>
                <a:sym typeface="Libre Franklin"/>
              </a:defRPr>
            </a:lvl8pPr>
            <a:lvl9pPr marL="0" marR="0" lvl="8" indent="0" algn="r" rtl="0">
              <a:spcBef>
                <a:spcPts val="0"/>
              </a:spcBef>
              <a:buNone/>
              <a:defRPr sz="600">
                <a:solidFill>
                  <a:srgbClr val="888888"/>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
        <p:nvSpPr>
          <p:cNvPr id="295" name="Google Shape;295;p53"/>
          <p:cNvSpPr txBox="1">
            <a:spLocks noGrp="1"/>
          </p:cNvSpPr>
          <p:nvPr>
            <p:ph type="title"/>
          </p:nvPr>
        </p:nvSpPr>
        <p:spPr>
          <a:xfrm>
            <a:off x="503599" y="739799"/>
            <a:ext cx="4607100" cy="967500"/>
          </a:xfrm>
          <a:prstGeom prst="rect">
            <a:avLst/>
          </a:prstGeom>
          <a:noFill/>
          <a:ln>
            <a:noFill/>
          </a:ln>
        </p:spPr>
        <p:txBody>
          <a:bodyPr spcFirstLastPara="1" wrap="square" lIns="45725" tIns="22850" rIns="45725" bIns="22850" anchor="t" anchorCtr="0">
            <a:noAutofit/>
          </a:bodyPr>
          <a:lstStyle>
            <a:lvl1pPr marR="0" lvl="0" algn="l" rtl="0">
              <a:lnSpc>
                <a:spcPct val="204545"/>
              </a:lnSpc>
              <a:spcBef>
                <a:spcPts val="0"/>
              </a:spcBef>
              <a:spcAft>
                <a:spcPts val="0"/>
              </a:spcAft>
              <a:buClr>
                <a:schemeClr val="accent5"/>
              </a:buClr>
              <a:buSzPts val="2200"/>
              <a:buFont typeface="Montserrat ExtraBold"/>
              <a:buNone/>
              <a:defRPr sz="2200" b="1" i="0" u="none" strike="noStrike" cap="none">
                <a:solidFill>
                  <a:schemeClr val="accent5"/>
                </a:solidFill>
                <a:latin typeface="Montserrat ExtraBold"/>
                <a:ea typeface="Montserrat ExtraBold"/>
                <a:cs typeface="Montserrat ExtraBold"/>
                <a:sym typeface="Montserrat ExtraBold"/>
              </a:defRPr>
            </a:lvl1pPr>
            <a:lvl2pPr lvl="1" rtl="0">
              <a:spcBef>
                <a:spcPts val="0"/>
              </a:spcBef>
              <a:spcAft>
                <a:spcPts val="0"/>
              </a:spcAft>
              <a:buSzPts val="700"/>
              <a:buNone/>
              <a:defRPr sz="900"/>
            </a:lvl2pPr>
            <a:lvl3pPr lvl="2" rtl="0">
              <a:spcBef>
                <a:spcPts val="0"/>
              </a:spcBef>
              <a:spcAft>
                <a:spcPts val="0"/>
              </a:spcAft>
              <a:buSzPts val="700"/>
              <a:buNone/>
              <a:defRPr sz="900"/>
            </a:lvl3pPr>
            <a:lvl4pPr lvl="3" rtl="0">
              <a:spcBef>
                <a:spcPts val="0"/>
              </a:spcBef>
              <a:spcAft>
                <a:spcPts val="0"/>
              </a:spcAft>
              <a:buSzPts val="700"/>
              <a:buNone/>
              <a:defRPr sz="900"/>
            </a:lvl4pPr>
            <a:lvl5pPr lvl="4" rtl="0">
              <a:spcBef>
                <a:spcPts val="0"/>
              </a:spcBef>
              <a:spcAft>
                <a:spcPts val="0"/>
              </a:spcAft>
              <a:buSzPts val="700"/>
              <a:buNone/>
              <a:defRPr sz="900"/>
            </a:lvl5pPr>
            <a:lvl6pPr lvl="5" rtl="0">
              <a:spcBef>
                <a:spcPts val="0"/>
              </a:spcBef>
              <a:spcAft>
                <a:spcPts val="0"/>
              </a:spcAft>
              <a:buSzPts val="700"/>
              <a:buNone/>
              <a:defRPr sz="900"/>
            </a:lvl6pPr>
            <a:lvl7pPr lvl="6" rtl="0">
              <a:spcBef>
                <a:spcPts val="0"/>
              </a:spcBef>
              <a:spcAft>
                <a:spcPts val="0"/>
              </a:spcAft>
              <a:buSzPts val="700"/>
              <a:buNone/>
              <a:defRPr sz="900"/>
            </a:lvl7pPr>
            <a:lvl8pPr lvl="7" rtl="0">
              <a:spcBef>
                <a:spcPts val="0"/>
              </a:spcBef>
              <a:spcAft>
                <a:spcPts val="0"/>
              </a:spcAft>
              <a:buSzPts val="700"/>
              <a:buNone/>
              <a:defRPr sz="900"/>
            </a:lvl8pPr>
            <a:lvl9pPr lvl="8" rtl="0">
              <a:spcBef>
                <a:spcPts val="0"/>
              </a:spcBef>
              <a:spcAft>
                <a:spcPts val="0"/>
              </a:spcAft>
              <a:buSzPts val="700"/>
              <a:buNone/>
              <a:defRPr sz="900"/>
            </a:lvl9pPr>
          </a:lstStyle>
          <a:p>
            <a:endParaRPr/>
          </a:p>
        </p:txBody>
      </p:sp>
      <p:sp>
        <p:nvSpPr>
          <p:cNvPr id="296" name="Google Shape;296;p53"/>
          <p:cNvSpPr txBox="1">
            <a:spLocks noGrp="1"/>
          </p:cNvSpPr>
          <p:nvPr>
            <p:ph type="body" idx="1"/>
          </p:nvPr>
        </p:nvSpPr>
        <p:spPr>
          <a:xfrm>
            <a:off x="503599" y="2081607"/>
            <a:ext cx="3230400" cy="21822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297" name="Google Shape;297;p53"/>
          <p:cNvSpPr txBox="1">
            <a:spLocks noGrp="1"/>
          </p:cNvSpPr>
          <p:nvPr>
            <p:ph type="body" idx="2"/>
          </p:nvPr>
        </p:nvSpPr>
        <p:spPr>
          <a:xfrm>
            <a:off x="6015924" y="1203515"/>
            <a:ext cx="2028900" cy="6858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298" name="Google Shape;298;p53"/>
          <p:cNvSpPr txBox="1">
            <a:spLocks noGrp="1"/>
          </p:cNvSpPr>
          <p:nvPr>
            <p:ph type="body" idx="3"/>
          </p:nvPr>
        </p:nvSpPr>
        <p:spPr>
          <a:xfrm>
            <a:off x="6016043" y="812206"/>
            <a:ext cx="2028600" cy="3366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299" name="Google Shape;299;p53"/>
          <p:cNvSpPr txBox="1">
            <a:spLocks noGrp="1"/>
          </p:cNvSpPr>
          <p:nvPr>
            <p:ph type="body" idx="4"/>
          </p:nvPr>
        </p:nvSpPr>
        <p:spPr>
          <a:xfrm>
            <a:off x="5501202" y="2512533"/>
            <a:ext cx="2028900" cy="6858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300" name="Google Shape;300;p53"/>
          <p:cNvSpPr txBox="1">
            <a:spLocks noGrp="1"/>
          </p:cNvSpPr>
          <p:nvPr>
            <p:ph type="body" idx="5"/>
          </p:nvPr>
        </p:nvSpPr>
        <p:spPr>
          <a:xfrm>
            <a:off x="5501441" y="2158160"/>
            <a:ext cx="2028600" cy="3366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301" name="Google Shape;301;p53"/>
          <p:cNvSpPr txBox="1">
            <a:spLocks noGrp="1"/>
          </p:cNvSpPr>
          <p:nvPr>
            <p:ph type="body" idx="6"/>
          </p:nvPr>
        </p:nvSpPr>
        <p:spPr>
          <a:xfrm>
            <a:off x="5067173" y="3877317"/>
            <a:ext cx="2028900" cy="6858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302" name="Google Shape;302;p53"/>
          <p:cNvSpPr txBox="1">
            <a:spLocks noGrp="1"/>
          </p:cNvSpPr>
          <p:nvPr>
            <p:ph type="body" idx="7"/>
          </p:nvPr>
        </p:nvSpPr>
        <p:spPr>
          <a:xfrm>
            <a:off x="5067173" y="3511248"/>
            <a:ext cx="2028600" cy="3366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hart">
  <p:cSld name="chart">
    <p:spTree>
      <p:nvGrpSpPr>
        <p:cNvPr id="1" name="Shape 303"/>
        <p:cNvGrpSpPr/>
        <p:nvPr/>
      </p:nvGrpSpPr>
      <p:grpSpPr>
        <a:xfrm>
          <a:off x="0" y="0"/>
          <a:ext cx="0" cy="0"/>
          <a:chOff x="0" y="0"/>
          <a:chExt cx="0" cy="0"/>
        </a:xfrm>
      </p:grpSpPr>
      <p:pic>
        <p:nvPicPr>
          <p:cNvPr id="304" name="Google Shape;304;p54"/>
          <p:cNvPicPr preferRelativeResize="0"/>
          <p:nvPr/>
        </p:nvPicPr>
        <p:blipFill rotWithShape="1">
          <a:blip r:embed="rId2">
            <a:alphaModFix amt="50000"/>
          </a:blip>
          <a:srcRect/>
          <a:stretch/>
        </p:blipFill>
        <p:spPr>
          <a:xfrm rot="8243363" flipH="1">
            <a:off x="-677807" y="3629502"/>
            <a:ext cx="4031546" cy="3276544"/>
          </a:xfrm>
          <a:prstGeom prst="rect">
            <a:avLst/>
          </a:prstGeom>
          <a:noFill/>
          <a:ln>
            <a:noFill/>
          </a:ln>
        </p:spPr>
      </p:pic>
      <p:sp>
        <p:nvSpPr>
          <p:cNvPr id="305" name="Google Shape;305;p54"/>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a:solidFill>
                  <a:srgbClr val="888888"/>
                </a:solidFill>
                <a:latin typeface="Libre Franklin"/>
                <a:ea typeface="Libre Franklin"/>
                <a:cs typeface="Libre Franklin"/>
                <a:sym typeface="Libre Franklin"/>
              </a:defRPr>
            </a:lvl1pPr>
            <a:lvl2pPr marL="0" marR="0" lvl="1" indent="0" algn="r" rtl="0">
              <a:spcBef>
                <a:spcPts val="0"/>
              </a:spcBef>
              <a:buNone/>
              <a:defRPr sz="600">
                <a:solidFill>
                  <a:srgbClr val="888888"/>
                </a:solidFill>
                <a:latin typeface="Libre Franklin"/>
                <a:ea typeface="Libre Franklin"/>
                <a:cs typeface="Libre Franklin"/>
                <a:sym typeface="Libre Franklin"/>
              </a:defRPr>
            </a:lvl2pPr>
            <a:lvl3pPr marL="0" marR="0" lvl="2" indent="0" algn="r" rtl="0">
              <a:spcBef>
                <a:spcPts val="0"/>
              </a:spcBef>
              <a:buNone/>
              <a:defRPr sz="600">
                <a:solidFill>
                  <a:srgbClr val="888888"/>
                </a:solidFill>
                <a:latin typeface="Libre Franklin"/>
                <a:ea typeface="Libre Franklin"/>
                <a:cs typeface="Libre Franklin"/>
                <a:sym typeface="Libre Franklin"/>
              </a:defRPr>
            </a:lvl3pPr>
            <a:lvl4pPr marL="0" marR="0" lvl="3" indent="0" algn="r" rtl="0">
              <a:spcBef>
                <a:spcPts val="0"/>
              </a:spcBef>
              <a:buNone/>
              <a:defRPr sz="600">
                <a:solidFill>
                  <a:srgbClr val="888888"/>
                </a:solidFill>
                <a:latin typeface="Libre Franklin"/>
                <a:ea typeface="Libre Franklin"/>
                <a:cs typeface="Libre Franklin"/>
                <a:sym typeface="Libre Franklin"/>
              </a:defRPr>
            </a:lvl4pPr>
            <a:lvl5pPr marL="0" marR="0" lvl="4" indent="0" algn="r" rtl="0">
              <a:spcBef>
                <a:spcPts val="0"/>
              </a:spcBef>
              <a:buNone/>
              <a:defRPr sz="600">
                <a:solidFill>
                  <a:srgbClr val="888888"/>
                </a:solidFill>
                <a:latin typeface="Libre Franklin"/>
                <a:ea typeface="Libre Franklin"/>
                <a:cs typeface="Libre Franklin"/>
                <a:sym typeface="Libre Franklin"/>
              </a:defRPr>
            </a:lvl5pPr>
            <a:lvl6pPr marL="0" marR="0" lvl="5" indent="0" algn="r" rtl="0">
              <a:spcBef>
                <a:spcPts val="0"/>
              </a:spcBef>
              <a:buNone/>
              <a:defRPr sz="600">
                <a:solidFill>
                  <a:srgbClr val="888888"/>
                </a:solidFill>
                <a:latin typeface="Libre Franklin"/>
                <a:ea typeface="Libre Franklin"/>
                <a:cs typeface="Libre Franklin"/>
                <a:sym typeface="Libre Franklin"/>
              </a:defRPr>
            </a:lvl6pPr>
            <a:lvl7pPr marL="0" marR="0" lvl="6" indent="0" algn="r" rtl="0">
              <a:spcBef>
                <a:spcPts val="0"/>
              </a:spcBef>
              <a:buNone/>
              <a:defRPr sz="600">
                <a:solidFill>
                  <a:srgbClr val="888888"/>
                </a:solidFill>
                <a:latin typeface="Libre Franklin"/>
                <a:ea typeface="Libre Franklin"/>
                <a:cs typeface="Libre Franklin"/>
                <a:sym typeface="Libre Franklin"/>
              </a:defRPr>
            </a:lvl7pPr>
            <a:lvl8pPr marL="0" marR="0" lvl="7" indent="0" algn="r" rtl="0">
              <a:spcBef>
                <a:spcPts val="0"/>
              </a:spcBef>
              <a:buNone/>
              <a:defRPr sz="600">
                <a:solidFill>
                  <a:srgbClr val="888888"/>
                </a:solidFill>
                <a:latin typeface="Libre Franklin"/>
                <a:ea typeface="Libre Franklin"/>
                <a:cs typeface="Libre Franklin"/>
                <a:sym typeface="Libre Franklin"/>
              </a:defRPr>
            </a:lvl8pPr>
            <a:lvl9pPr marL="0" marR="0" lvl="8" indent="0" algn="r" rtl="0">
              <a:spcBef>
                <a:spcPts val="0"/>
              </a:spcBef>
              <a:buNone/>
              <a:defRPr sz="600">
                <a:solidFill>
                  <a:srgbClr val="888888"/>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
              <a:t>‹#›</a:t>
            </a:fld>
            <a:endParaRPr/>
          </a:p>
        </p:txBody>
      </p:sp>
      <p:sp>
        <p:nvSpPr>
          <p:cNvPr id="306" name="Google Shape;306;p54"/>
          <p:cNvSpPr>
            <a:spLocks noGrp="1"/>
          </p:cNvSpPr>
          <p:nvPr>
            <p:ph type="chart" idx="2"/>
          </p:nvPr>
        </p:nvSpPr>
        <p:spPr>
          <a:xfrm>
            <a:off x="4191000" y="1714500"/>
            <a:ext cx="4381500" cy="2552700"/>
          </a:xfrm>
          <a:prstGeom prst="rect">
            <a:avLst/>
          </a:prstGeom>
          <a:noFill/>
          <a:ln>
            <a:noFill/>
          </a:ln>
        </p:spPr>
        <p:txBody>
          <a:bodyPr spcFirstLastPara="1" wrap="square" lIns="45725" tIns="22850" rIns="45725" bIns="22850" anchor="t" anchorCtr="0">
            <a:noAutofit/>
          </a:bodyPr>
          <a:lstStyle>
            <a:lvl1pPr marR="0" lvl="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R="0" lvl="1"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R="0" lvl="2"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R="0" lvl="3"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R="0" lvl="4"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R="0" lvl="5"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R="0" lvl="6"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R="0" lvl="7"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R="0" lvl="8"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307" name="Google Shape;307;p54"/>
          <p:cNvSpPr txBox="1">
            <a:spLocks noGrp="1"/>
          </p:cNvSpPr>
          <p:nvPr>
            <p:ph type="title"/>
          </p:nvPr>
        </p:nvSpPr>
        <p:spPr>
          <a:xfrm>
            <a:off x="495300" y="321866"/>
            <a:ext cx="7886700" cy="994500"/>
          </a:xfrm>
          <a:prstGeom prst="rect">
            <a:avLst/>
          </a:prstGeom>
          <a:noFill/>
          <a:ln>
            <a:noFill/>
          </a:ln>
        </p:spPr>
        <p:txBody>
          <a:bodyPr spcFirstLastPara="1" wrap="square" lIns="45725" tIns="22850" rIns="45725" bIns="22850" anchor="t" anchorCtr="0">
            <a:noAutofit/>
          </a:bodyPr>
          <a:lstStyle>
            <a:lvl1pPr marR="0" lvl="0" algn="l" rtl="0">
              <a:lnSpc>
                <a:spcPct val="166666"/>
              </a:lnSpc>
              <a:spcBef>
                <a:spcPts val="0"/>
              </a:spcBef>
              <a:spcAft>
                <a:spcPts val="0"/>
              </a:spcAft>
              <a:buClr>
                <a:schemeClr val="accent1"/>
              </a:buClr>
              <a:buSzPts val="2700"/>
              <a:buFont typeface="Montserrat"/>
              <a:buNone/>
              <a:defRPr sz="2700" b="1" i="0" u="none" strike="noStrike" cap="none">
                <a:solidFill>
                  <a:schemeClr val="accent1"/>
                </a:solidFill>
                <a:latin typeface="Montserrat"/>
                <a:ea typeface="Montserrat"/>
                <a:cs typeface="Montserrat"/>
                <a:sym typeface="Montserrat"/>
              </a:defRPr>
            </a:lvl1pPr>
            <a:lvl2pPr lvl="1" rtl="0">
              <a:spcBef>
                <a:spcPts val="0"/>
              </a:spcBef>
              <a:spcAft>
                <a:spcPts val="0"/>
              </a:spcAft>
              <a:buSzPts val="700"/>
              <a:buNone/>
              <a:defRPr sz="900"/>
            </a:lvl2pPr>
            <a:lvl3pPr lvl="2" rtl="0">
              <a:spcBef>
                <a:spcPts val="0"/>
              </a:spcBef>
              <a:spcAft>
                <a:spcPts val="0"/>
              </a:spcAft>
              <a:buSzPts val="700"/>
              <a:buNone/>
              <a:defRPr sz="900"/>
            </a:lvl3pPr>
            <a:lvl4pPr lvl="3" rtl="0">
              <a:spcBef>
                <a:spcPts val="0"/>
              </a:spcBef>
              <a:spcAft>
                <a:spcPts val="0"/>
              </a:spcAft>
              <a:buSzPts val="700"/>
              <a:buNone/>
              <a:defRPr sz="900"/>
            </a:lvl4pPr>
            <a:lvl5pPr lvl="4" rtl="0">
              <a:spcBef>
                <a:spcPts val="0"/>
              </a:spcBef>
              <a:spcAft>
                <a:spcPts val="0"/>
              </a:spcAft>
              <a:buSzPts val="700"/>
              <a:buNone/>
              <a:defRPr sz="900"/>
            </a:lvl5pPr>
            <a:lvl6pPr lvl="5" rtl="0">
              <a:spcBef>
                <a:spcPts val="0"/>
              </a:spcBef>
              <a:spcAft>
                <a:spcPts val="0"/>
              </a:spcAft>
              <a:buSzPts val="700"/>
              <a:buNone/>
              <a:defRPr sz="900"/>
            </a:lvl6pPr>
            <a:lvl7pPr lvl="6" rtl="0">
              <a:spcBef>
                <a:spcPts val="0"/>
              </a:spcBef>
              <a:spcAft>
                <a:spcPts val="0"/>
              </a:spcAft>
              <a:buSzPts val="700"/>
              <a:buNone/>
              <a:defRPr sz="900"/>
            </a:lvl7pPr>
            <a:lvl8pPr lvl="7" rtl="0">
              <a:spcBef>
                <a:spcPts val="0"/>
              </a:spcBef>
              <a:spcAft>
                <a:spcPts val="0"/>
              </a:spcAft>
              <a:buSzPts val="700"/>
              <a:buNone/>
              <a:defRPr sz="900"/>
            </a:lvl8pPr>
            <a:lvl9pPr lvl="8" rtl="0">
              <a:spcBef>
                <a:spcPts val="0"/>
              </a:spcBef>
              <a:spcAft>
                <a:spcPts val="0"/>
              </a:spcAft>
              <a:buSzPts val="700"/>
              <a:buNone/>
              <a:defRPr sz="900"/>
            </a:lvl9pPr>
          </a:lstStyle>
          <a:p>
            <a:endParaRPr/>
          </a:p>
        </p:txBody>
      </p:sp>
      <p:sp>
        <p:nvSpPr>
          <p:cNvPr id="308" name="Google Shape;308;p54"/>
          <p:cNvSpPr txBox="1">
            <a:spLocks noGrp="1"/>
          </p:cNvSpPr>
          <p:nvPr>
            <p:ph type="body" idx="1"/>
          </p:nvPr>
        </p:nvSpPr>
        <p:spPr>
          <a:xfrm>
            <a:off x="479854" y="1714500"/>
            <a:ext cx="3048000" cy="17145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multiple paragraphs and image">
  <p:cSld name="multiple paragraphs and image">
    <p:spTree>
      <p:nvGrpSpPr>
        <p:cNvPr id="1" name="Shape 309"/>
        <p:cNvGrpSpPr/>
        <p:nvPr/>
      </p:nvGrpSpPr>
      <p:grpSpPr>
        <a:xfrm>
          <a:off x="0" y="0"/>
          <a:ext cx="0" cy="0"/>
          <a:chOff x="0" y="0"/>
          <a:chExt cx="0" cy="0"/>
        </a:xfrm>
      </p:grpSpPr>
      <p:sp>
        <p:nvSpPr>
          <p:cNvPr id="310" name="Google Shape;310;p55"/>
          <p:cNvSpPr txBox="1">
            <a:spLocks noGrp="1"/>
          </p:cNvSpPr>
          <p:nvPr>
            <p:ph type="sldNum" idx="12"/>
          </p:nvPr>
        </p:nvSpPr>
        <p:spPr>
          <a:xfrm>
            <a:off x="7620000" y="4667250"/>
            <a:ext cx="1066800" cy="182700"/>
          </a:xfrm>
          <a:prstGeom prst="rect">
            <a:avLst/>
          </a:prstGeom>
          <a:noFill/>
          <a:ln>
            <a:noFill/>
          </a:ln>
        </p:spPr>
        <p:txBody>
          <a:bodyPr spcFirstLastPara="1" wrap="square" lIns="45725" tIns="22850" rIns="45725" bIns="22850" anchor="t" anchorCtr="0">
            <a:noAutofit/>
          </a:bodyPr>
          <a:lstStyle>
            <a:lvl1pPr marL="0" marR="0" lvl="0" indent="0" algn="l" rtl="0">
              <a:spcBef>
                <a:spcPts val="0"/>
              </a:spcBef>
              <a:buNone/>
              <a:defRPr sz="900">
                <a:solidFill>
                  <a:schemeClr val="dk1"/>
                </a:solidFill>
                <a:latin typeface="Libre Franklin"/>
                <a:ea typeface="Libre Franklin"/>
                <a:cs typeface="Libre Franklin"/>
                <a:sym typeface="Libre Franklin"/>
              </a:defRPr>
            </a:lvl1pPr>
            <a:lvl2pPr marL="0" marR="0" lvl="1" indent="0" algn="l" rtl="0">
              <a:spcBef>
                <a:spcPts val="0"/>
              </a:spcBef>
              <a:buNone/>
              <a:defRPr sz="900">
                <a:solidFill>
                  <a:schemeClr val="dk1"/>
                </a:solidFill>
                <a:latin typeface="Libre Franklin"/>
                <a:ea typeface="Libre Franklin"/>
                <a:cs typeface="Libre Franklin"/>
                <a:sym typeface="Libre Franklin"/>
              </a:defRPr>
            </a:lvl2pPr>
            <a:lvl3pPr marL="0" marR="0" lvl="2" indent="0" algn="l" rtl="0">
              <a:spcBef>
                <a:spcPts val="0"/>
              </a:spcBef>
              <a:buNone/>
              <a:defRPr sz="900">
                <a:solidFill>
                  <a:schemeClr val="dk1"/>
                </a:solidFill>
                <a:latin typeface="Libre Franklin"/>
                <a:ea typeface="Libre Franklin"/>
                <a:cs typeface="Libre Franklin"/>
                <a:sym typeface="Libre Franklin"/>
              </a:defRPr>
            </a:lvl3pPr>
            <a:lvl4pPr marL="0" marR="0" lvl="3" indent="0" algn="l" rtl="0">
              <a:spcBef>
                <a:spcPts val="0"/>
              </a:spcBef>
              <a:buNone/>
              <a:defRPr sz="900">
                <a:solidFill>
                  <a:schemeClr val="dk1"/>
                </a:solidFill>
                <a:latin typeface="Libre Franklin"/>
                <a:ea typeface="Libre Franklin"/>
                <a:cs typeface="Libre Franklin"/>
                <a:sym typeface="Libre Franklin"/>
              </a:defRPr>
            </a:lvl4pPr>
            <a:lvl5pPr marL="0" marR="0" lvl="4" indent="0" algn="l" rtl="0">
              <a:spcBef>
                <a:spcPts val="0"/>
              </a:spcBef>
              <a:buNone/>
              <a:defRPr sz="900">
                <a:solidFill>
                  <a:schemeClr val="dk1"/>
                </a:solidFill>
                <a:latin typeface="Libre Franklin"/>
                <a:ea typeface="Libre Franklin"/>
                <a:cs typeface="Libre Franklin"/>
                <a:sym typeface="Libre Franklin"/>
              </a:defRPr>
            </a:lvl5pPr>
            <a:lvl6pPr marL="0" marR="0" lvl="5" indent="0" algn="l" rtl="0">
              <a:spcBef>
                <a:spcPts val="0"/>
              </a:spcBef>
              <a:buNone/>
              <a:defRPr sz="900">
                <a:solidFill>
                  <a:schemeClr val="dk1"/>
                </a:solidFill>
                <a:latin typeface="Libre Franklin"/>
                <a:ea typeface="Libre Franklin"/>
                <a:cs typeface="Libre Franklin"/>
                <a:sym typeface="Libre Franklin"/>
              </a:defRPr>
            </a:lvl6pPr>
            <a:lvl7pPr marL="0" marR="0" lvl="6" indent="0" algn="l" rtl="0">
              <a:spcBef>
                <a:spcPts val="0"/>
              </a:spcBef>
              <a:buNone/>
              <a:defRPr sz="900">
                <a:solidFill>
                  <a:schemeClr val="dk1"/>
                </a:solidFill>
                <a:latin typeface="Libre Franklin"/>
                <a:ea typeface="Libre Franklin"/>
                <a:cs typeface="Libre Franklin"/>
                <a:sym typeface="Libre Franklin"/>
              </a:defRPr>
            </a:lvl7pPr>
            <a:lvl8pPr marL="0" marR="0" lvl="7" indent="0" algn="l" rtl="0">
              <a:spcBef>
                <a:spcPts val="0"/>
              </a:spcBef>
              <a:buNone/>
              <a:defRPr sz="900">
                <a:solidFill>
                  <a:schemeClr val="dk1"/>
                </a:solidFill>
                <a:latin typeface="Libre Franklin"/>
                <a:ea typeface="Libre Franklin"/>
                <a:cs typeface="Libre Franklin"/>
                <a:sym typeface="Libre Franklin"/>
              </a:defRPr>
            </a:lvl8pPr>
            <a:lvl9pPr marL="0" marR="0" lvl="8" indent="0" algn="l" rtl="0">
              <a:spcBef>
                <a:spcPts val="0"/>
              </a:spcBef>
              <a:buNone/>
              <a:defRPr sz="900">
                <a:solidFill>
                  <a:schemeClr val="dk1"/>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pic>
        <p:nvPicPr>
          <p:cNvPr id="311" name="Google Shape;311;p55"/>
          <p:cNvPicPr preferRelativeResize="0"/>
          <p:nvPr/>
        </p:nvPicPr>
        <p:blipFill rotWithShape="1">
          <a:blip r:embed="rId2">
            <a:alphaModFix amt="50000"/>
          </a:blip>
          <a:srcRect/>
          <a:stretch/>
        </p:blipFill>
        <p:spPr>
          <a:xfrm rot="3987423" flipH="1">
            <a:off x="6312849" y="3630778"/>
            <a:ext cx="4031545" cy="3276545"/>
          </a:xfrm>
          <a:prstGeom prst="rect">
            <a:avLst/>
          </a:prstGeom>
          <a:noFill/>
          <a:ln>
            <a:noFill/>
          </a:ln>
        </p:spPr>
      </p:pic>
      <p:sp>
        <p:nvSpPr>
          <p:cNvPr id="312" name="Google Shape;312;p55"/>
          <p:cNvSpPr txBox="1">
            <a:spLocks noGrp="1"/>
          </p:cNvSpPr>
          <p:nvPr>
            <p:ph type="title"/>
          </p:nvPr>
        </p:nvSpPr>
        <p:spPr>
          <a:xfrm>
            <a:off x="486710" y="324544"/>
            <a:ext cx="7886700" cy="994500"/>
          </a:xfrm>
          <a:prstGeom prst="rect">
            <a:avLst/>
          </a:prstGeom>
          <a:noFill/>
          <a:ln>
            <a:noFill/>
          </a:ln>
        </p:spPr>
        <p:txBody>
          <a:bodyPr spcFirstLastPara="1" wrap="square" lIns="45725" tIns="22850" rIns="45725" bIns="22850" anchor="t" anchorCtr="0">
            <a:noAutofit/>
          </a:bodyPr>
          <a:lstStyle>
            <a:lvl1pPr marR="0" lvl="0" algn="l" rtl="0">
              <a:lnSpc>
                <a:spcPct val="150000"/>
              </a:lnSpc>
              <a:spcBef>
                <a:spcPts val="0"/>
              </a:spcBef>
              <a:spcAft>
                <a:spcPts val="0"/>
              </a:spcAft>
              <a:buClr>
                <a:schemeClr val="accent1"/>
              </a:buClr>
              <a:buSzPts val="3000"/>
              <a:buFont typeface="Montserrat ExtraBold"/>
              <a:buNone/>
              <a:defRPr sz="3000" b="1" i="0" u="none" strike="noStrike" cap="none">
                <a:solidFill>
                  <a:schemeClr val="accent1"/>
                </a:solidFill>
                <a:latin typeface="Montserrat ExtraBold"/>
                <a:ea typeface="Montserrat ExtraBold"/>
                <a:cs typeface="Montserrat ExtraBold"/>
                <a:sym typeface="Montserrat ExtraBold"/>
              </a:defRPr>
            </a:lvl1pPr>
            <a:lvl2pPr lvl="1" rtl="0">
              <a:spcBef>
                <a:spcPts val="0"/>
              </a:spcBef>
              <a:spcAft>
                <a:spcPts val="0"/>
              </a:spcAft>
              <a:buSzPts val="700"/>
              <a:buNone/>
              <a:defRPr sz="900"/>
            </a:lvl2pPr>
            <a:lvl3pPr lvl="2" rtl="0">
              <a:spcBef>
                <a:spcPts val="0"/>
              </a:spcBef>
              <a:spcAft>
                <a:spcPts val="0"/>
              </a:spcAft>
              <a:buSzPts val="700"/>
              <a:buNone/>
              <a:defRPr sz="900"/>
            </a:lvl3pPr>
            <a:lvl4pPr lvl="3" rtl="0">
              <a:spcBef>
                <a:spcPts val="0"/>
              </a:spcBef>
              <a:spcAft>
                <a:spcPts val="0"/>
              </a:spcAft>
              <a:buSzPts val="700"/>
              <a:buNone/>
              <a:defRPr sz="900"/>
            </a:lvl4pPr>
            <a:lvl5pPr lvl="4" rtl="0">
              <a:spcBef>
                <a:spcPts val="0"/>
              </a:spcBef>
              <a:spcAft>
                <a:spcPts val="0"/>
              </a:spcAft>
              <a:buSzPts val="700"/>
              <a:buNone/>
              <a:defRPr sz="900"/>
            </a:lvl5pPr>
            <a:lvl6pPr lvl="5" rtl="0">
              <a:spcBef>
                <a:spcPts val="0"/>
              </a:spcBef>
              <a:spcAft>
                <a:spcPts val="0"/>
              </a:spcAft>
              <a:buSzPts val="700"/>
              <a:buNone/>
              <a:defRPr sz="900"/>
            </a:lvl6pPr>
            <a:lvl7pPr lvl="6" rtl="0">
              <a:spcBef>
                <a:spcPts val="0"/>
              </a:spcBef>
              <a:spcAft>
                <a:spcPts val="0"/>
              </a:spcAft>
              <a:buSzPts val="700"/>
              <a:buNone/>
              <a:defRPr sz="900"/>
            </a:lvl7pPr>
            <a:lvl8pPr lvl="7" rtl="0">
              <a:spcBef>
                <a:spcPts val="0"/>
              </a:spcBef>
              <a:spcAft>
                <a:spcPts val="0"/>
              </a:spcAft>
              <a:buSzPts val="700"/>
              <a:buNone/>
              <a:defRPr sz="900"/>
            </a:lvl8pPr>
            <a:lvl9pPr lvl="8" rtl="0">
              <a:spcBef>
                <a:spcPts val="0"/>
              </a:spcBef>
              <a:spcAft>
                <a:spcPts val="0"/>
              </a:spcAft>
              <a:buSzPts val="700"/>
              <a:buNone/>
              <a:defRPr sz="900"/>
            </a:lvl9pPr>
          </a:lstStyle>
          <a:p>
            <a:endParaRPr/>
          </a:p>
        </p:txBody>
      </p:sp>
      <p:sp>
        <p:nvSpPr>
          <p:cNvPr id="313" name="Google Shape;313;p55"/>
          <p:cNvSpPr txBox="1"/>
          <p:nvPr/>
        </p:nvSpPr>
        <p:spPr>
          <a:xfrm>
            <a:off x="512608" y="3112124"/>
            <a:ext cx="2189400" cy="297900"/>
          </a:xfrm>
          <a:prstGeom prst="rect">
            <a:avLst/>
          </a:prstGeom>
          <a:no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chemeClr val="accent4"/>
              </a:buClr>
              <a:buSzPts val="1200"/>
              <a:buFont typeface="Montserrat ExtraBold"/>
              <a:buNone/>
            </a:pPr>
            <a:r>
              <a:rPr lang="en" sz="1200" b="1" i="0">
                <a:solidFill>
                  <a:schemeClr val="accent4"/>
                </a:solidFill>
                <a:latin typeface="Montserrat ExtraBold"/>
                <a:ea typeface="Montserrat ExtraBold"/>
                <a:cs typeface="Montserrat ExtraBold"/>
                <a:sym typeface="Montserrat ExtraBold"/>
              </a:rPr>
              <a:t>Subheading 1</a:t>
            </a:r>
            <a:endParaRPr sz="700"/>
          </a:p>
        </p:txBody>
      </p:sp>
      <p:sp>
        <p:nvSpPr>
          <p:cNvPr id="314" name="Google Shape;314;p55"/>
          <p:cNvSpPr txBox="1"/>
          <p:nvPr/>
        </p:nvSpPr>
        <p:spPr>
          <a:xfrm>
            <a:off x="3204146" y="3112124"/>
            <a:ext cx="2192400" cy="297900"/>
          </a:xfrm>
          <a:prstGeom prst="rect">
            <a:avLst/>
          </a:prstGeom>
          <a:no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chemeClr val="accent4"/>
              </a:buClr>
              <a:buSzPts val="1200"/>
              <a:buFont typeface="Montserrat ExtraBold"/>
              <a:buNone/>
            </a:pPr>
            <a:r>
              <a:rPr lang="en" sz="1200" b="1" i="0">
                <a:solidFill>
                  <a:schemeClr val="accent4"/>
                </a:solidFill>
                <a:latin typeface="Montserrat ExtraBold"/>
                <a:ea typeface="Montserrat ExtraBold"/>
                <a:cs typeface="Montserrat ExtraBold"/>
                <a:sym typeface="Montserrat ExtraBold"/>
              </a:rPr>
              <a:t>Subheading 2</a:t>
            </a:r>
            <a:endParaRPr sz="700"/>
          </a:p>
        </p:txBody>
      </p:sp>
      <p:sp>
        <p:nvSpPr>
          <p:cNvPr id="315" name="Google Shape;315;p55"/>
          <p:cNvSpPr txBox="1">
            <a:spLocks noGrp="1"/>
          </p:cNvSpPr>
          <p:nvPr>
            <p:ph type="body" idx="1"/>
          </p:nvPr>
        </p:nvSpPr>
        <p:spPr>
          <a:xfrm>
            <a:off x="509519" y="3434052"/>
            <a:ext cx="2192400" cy="14277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316" name="Google Shape;316;p55"/>
          <p:cNvSpPr txBox="1">
            <a:spLocks noGrp="1"/>
          </p:cNvSpPr>
          <p:nvPr>
            <p:ph type="body" idx="2"/>
          </p:nvPr>
        </p:nvSpPr>
        <p:spPr>
          <a:xfrm>
            <a:off x="3204146" y="3434052"/>
            <a:ext cx="2192400" cy="14277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317" name="Google Shape;317;p55"/>
          <p:cNvSpPr txBox="1">
            <a:spLocks noGrp="1"/>
          </p:cNvSpPr>
          <p:nvPr>
            <p:ph type="body" idx="3"/>
          </p:nvPr>
        </p:nvSpPr>
        <p:spPr>
          <a:xfrm>
            <a:off x="512608" y="1657350"/>
            <a:ext cx="4651500" cy="1219200"/>
          </a:xfrm>
          <a:prstGeom prst="rect">
            <a:avLst/>
          </a:prstGeom>
          <a:noFill/>
          <a:ln>
            <a:noFill/>
          </a:ln>
        </p:spPr>
        <p:txBody>
          <a:bodyPr spcFirstLastPara="1" wrap="square" lIns="45725" tIns="22850" rIns="45725" bIns="22850" anchor="t" anchorCtr="0">
            <a:noAutofit/>
          </a:bodyPr>
          <a:lstStyle>
            <a:lvl1pPr marL="457200" marR="0" lvl="0" indent="-228600" algn="l" rtl="0">
              <a:spcBef>
                <a:spcPts val="300"/>
              </a:spcBef>
              <a:spcAft>
                <a:spcPts val="0"/>
              </a:spcAft>
              <a:buClr>
                <a:schemeClr val="dk1"/>
              </a:buClr>
              <a:buSzPts val="1600"/>
              <a:buFont typeface="Arial"/>
              <a:buNone/>
              <a:defRPr sz="1600" b="0" i="0" u="none" strike="noStrike" cap="none">
                <a:solidFill>
                  <a:schemeClr val="dk1"/>
                </a:solidFill>
                <a:latin typeface="Montserrat Medium"/>
                <a:ea typeface="Montserrat Medium"/>
                <a:cs typeface="Montserrat Medium"/>
                <a:sym typeface="Montserrat Medium"/>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Montserrat Medium"/>
                <a:ea typeface="Montserrat Medium"/>
                <a:cs typeface="Montserrat Medium"/>
                <a:sym typeface="Montserrat Medium"/>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Montserrat Medium"/>
                <a:ea typeface="Montserrat Medium"/>
                <a:cs typeface="Montserrat Medium"/>
                <a:sym typeface="Montserrat Medium"/>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Montserrat Medium"/>
                <a:ea typeface="Montserrat Medium"/>
                <a:cs typeface="Montserrat Medium"/>
                <a:sym typeface="Montserrat Medium"/>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Libre Franklin"/>
                <a:ea typeface="Libre Franklin"/>
                <a:cs typeface="Libre Franklin"/>
                <a:sym typeface="Libre Franklin"/>
              </a:defRPr>
            </a:lvl9pPr>
          </a:lstStyle>
          <a:p>
            <a:endParaRPr/>
          </a:p>
        </p:txBody>
      </p:sp>
      <p:sp>
        <p:nvSpPr>
          <p:cNvPr id="318" name="Google Shape;318;p55"/>
          <p:cNvSpPr>
            <a:spLocks noGrp="1"/>
          </p:cNvSpPr>
          <p:nvPr>
            <p:ph type="pic" idx="4"/>
          </p:nvPr>
        </p:nvSpPr>
        <p:spPr>
          <a:xfrm>
            <a:off x="5917307" y="1657350"/>
            <a:ext cx="1752600" cy="1905000"/>
          </a:xfrm>
          <a:prstGeom prst="rect">
            <a:avLst/>
          </a:prstGeom>
          <a:noFill/>
          <a:ln>
            <a:noFill/>
          </a:ln>
        </p:spPr>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5"/>
        <p:cNvGrpSpPr/>
        <p:nvPr/>
      </p:nvGrpSpPr>
      <p:grpSpPr>
        <a:xfrm>
          <a:off x="0" y="0"/>
          <a:ext cx="0" cy="0"/>
          <a:chOff x="0" y="0"/>
          <a:chExt cx="0" cy="0"/>
        </a:xfrm>
      </p:grpSpPr>
      <p:sp>
        <p:nvSpPr>
          <p:cNvPr id="326" name="Google Shape;326;p57"/>
          <p:cNvSpPr txBox="1">
            <a:spLocks noGrp="1"/>
          </p:cNvSpPr>
          <p:nvPr>
            <p:ph type="title"/>
          </p:nvPr>
        </p:nvSpPr>
        <p:spPr>
          <a:xfrm>
            <a:off x="514350" y="2481436"/>
            <a:ext cx="7598400" cy="1101600"/>
          </a:xfrm>
          <a:prstGeom prst="rect">
            <a:avLst/>
          </a:prstGeom>
          <a:noFill/>
          <a:ln>
            <a:noFill/>
          </a:ln>
        </p:spPr>
        <p:txBody>
          <a:bodyPr spcFirstLastPara="1" wrap="square" lIns="68575" tIns="34275" rIns="68575" bIns="34275" anchor="b" anchorCtr="0">
            <a:normAutofit/>
          </a:bodyPr>
          <a:lstStyle>
            <a:lvl1pPr lvl="0" algn="l" rtl="0">
              <a:spcBef>
                <a:spcPts val="0"/>
              </a:spcBef>
              <a:spcAft>
                <a:spcPts val="0"/>
              </a:spcAft>
              <a:buClr>
                <a:schemeClr val="lt1"/>
              </a:buClr>
              <a:buSzPts val="3000"/>
              <a:buFont typeface="Calibri"/>
              <a:buNone/>
              <a:defRPr sz="3000" b="0" cap="none"/>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27" name="Google Shape;327;p57"/>
          <p:cNvSpPr txBox="1">
            <a:spLocks noGrp="1"/>
          </p:cNvSpPr>
          <p:nvPr>
            <p:ph type="body" idx="1"/>
          </p:nvPr>
        </p:nvSpPr>
        <p:spPr>
          <a:xfrm>
            <a:off x="514349" y="3583036"/>
            <a:ext cx="7598400" cy="645300"/>
          </a:xfrm>
          <a:prstGeom prst="rect">
            <a:avLst/>
          </a:prstGeom>
          <a:noFill/>
          <a:ln>
            <a:noFill/>
          </a:ln>
        </p:spPr>
        <p:txBody>
          <a:bodyPr spcFirstLastPara="1" wrap="square" lIns="68575" tIns="34275" rIns="68575" bIns="34275" anchor="t" anchorCtr="0">
            <a:normAutofit/>
          </a:bodyPr>
          <a:lstStyle>
            <a:lvl1pPr marL="457200" lvl="0" indent="-228600" algn="l" rtl="0">
              <a:spcBef>
                <a:spcPts val="0"/>
              </a:spcBef>
              <a:spcAft>
                <a:spcPts val="0"/>
              </a:spcAft>
              <a:buSzPts val="1500"/>
              <a:buNone/>
              <a:defRPr sz="1500" cap="none">
                <a:solidFill>
                  <a:schemeClr val="lt1"/>
                </a:solidFill>
              </a:defRPr>
            </a:lvl1pPr>
            <a:lvl2pPr marL="914400" lvl="1" indent="-228600" algn="l" rtl="0">
              <a:spcBef>
                <a:spcPts val="800"/>
              </a:spcBef>
              <a:spcAft>
                <a:spcPts val="0"/>
              </a:spcAft>
              <a:buSzPts val="1400"/>
              <a:buNone/>
              <a:defRPr sz="1400">
                <a:solidFill>
                  <a:schemeClr val="lt1"/>
                </a:solidFill>
              </a:defRPr>
            </a:lvl2pPr>
            <a:lvl3pPr marL="1371600" lvl="2" indent="-228600" algn="l" rtl="0">
              <a:spcBef>
                <a:spcPts val="800"/>
              </a:spcBef>
              <a:spcAft>
                <a:spcPts val="0"/>
              </a:spcAft>
              <a:buSzPts val="1200"/>
              <a:buNone/>
              <a:defRPr sz="1200">
                <a:solidFill>
                  <a:schemeClr val="lt1"/>
                </a:solidFill>
              </a:defRPr>
            </a:lvl3pPr>
            <a:lvl4pPr marL="1828800" lvl="3" indent="-228600" algn="l" rtl="0">
              <a:spcBef>
                <a:spcPts val="800"/>
              </a:spcBef>
              <a:spcAft>
                <a:spcPts val="0"/>
              </a:spcAft>
              <a:buSzPts val="1100"/>
              <a:buNone/>
              <a:defRPr sz="1100">
                <a:solidFill>
                  <a:schemeClr val="lt1"/>
                </a:solidFill>
              </a:defRPr>
            </a:lvl4pPr>
            <a:lvl5pPr marL="2286000" lvl="4" indent="-228600" algn="l" rtl="0">
              <a:spcBef>
                <a:spcPts val="800"/>
              </a:spcBef>
              <a:spcAft>
                <a:spcPts val="0"/>
              </a:spcAft>
              <a:buSzPts val="1100"/>
              <a:buNone/>
              <a:defRPr sz="1100">
                <a:solidFill>
                  <a:schemeClr val="lt1"/>
                </a:solidFill>
              </a:defRPr>
            </a:lvl5pPr>
            <a:lvl6pPr marL="2743200" lvl="5" indent="-228600" algn="l" rtl="0">
              <a:spcBef>
                <a:spcPts val="800"/>
              </a:spcBef>
              <a:spcAft>
                <a:spcPts val="0"/>
              </a:spcAft>
              <a:buSzPts val="1100"/>
              <a:buNone/>
              <a:defRPr sz="1100">
                <a:solidFill>
                  <a:schemeClr val="lt1"/>
                </a:solidFill>
              </a:defRPr>
            </a:lvl6pPr>
            <a:lvl7pPr marL="3200400" lvl="6" indent="-228600" algn="l" rtl="0">
              <a:spcBef>
                <a:spcPts val="800"/>
              </a:spcBef>
              <a:spcAft>
                <a:spcPts val="0"/>
              </a:spcAft>
              <a:buSzPts val="1100"/>
              <a:buNone/>
              <a:defRPr sz="1100">
                <a:solidFill>
                  <a:schemeClr val="lt1"/>
                </a:solidFill>
              </a:defRPr>
            </a:lvl7pPr>
            <a:lvl8pPr marL="3657600" lvl="7" indent="-228600" algn="l" rtl="0">
              <a:spcBef>
                <a:spcPts val="800"/>
              </a:spcBef>
              <a:spcAft>
                <a:spcPts val="0"/>
              </a:spcAft>
              <a:buSzPts val="1100"/>
              <a:buNone/>
              <a:defRPr sz="1100">
                <a:solidFill>
                  <a:schemeClr val="lt1"/>
                </a:solidFill>
              </a:defRPr>
            </a:lvl8pPr>
            <a:lvl9pPr marL="4114800" lvl="8" indent="-228600" algn="l" rtl="0">
              <a:spcBef>
                <a:spcPts val="800"/>
              </a:spcBef>
              <a:spcAft>
                <a:spcPts val="800"/>
              </a:spcAft>
              <a:buSzPts val="1100"/>
              <a:buNone/>
              <a:defRPr sz="1100">
                <a:solidFill>
                  <a:schemeClr val="lt1"/>
                </a:solidFill>
              </a:defRPr>
            </a:lvl9pPr>
          </a:lstStyle>
          <a:p>
            <a:endParaRPr/>
          </a:p>
        </p:txBody>
      </p:sp>
      <p:sp>
        <p:nvSpPr>
          <p:cNvPr id="328" name="Google Shape;328;p57"/>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29" name="Google Shape;329;p57"/>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30" name="Google Shape;330;p57"/>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1"/>
        <p:cNvGrpSpPr/>
        <p:nvPr/>
      </p:nvGrpSpPr>
      <p:grpSpPr>
        <a:xfrm>
          <a:off x="0" y="0"/>
          <a:ext cx="0" cy="0"/>
          <a:chOff x="0" y="0"/>
          <a:chExt cx="0" cy="0"/>
        </a:xfrm>
      </p:grpSpPr>
      <p:sp>
        <p:nvSpPr>
          <p:cNvPr id="332" name="Google Shape;332;p58"/>
          <p:cNvSpPr txBox="1">
            <a:spLocks noGrp="1"/>
          </p:cNvSpPr>
          <p:nvPr>
            <p:ph type="title"/>
          </p:nvPr>
        </p:nvSpPr>
        <p:spPr>
          <a:xfrm>
            <a:off x="514351" y="457200"/>
            <a:ext cx="7598400" cy="10923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lt1"/>
              </a:buClr>
              <a:buSzPts val="14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33" name="Google Shape;333;p58"/>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34" name="Google Shape;334;p58"/>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35" name="Google Shape;335;p58"/>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6"/>
        <p:cNvGrpSpPr/>
        <p:nvPr/>
      </p:nvGrpSpPr>
      <p:grpSpPr>
        <a:xfrm>
          <a:off x="0" y="0"/>
          <a:ext cx="0" cy="0"/>
          <a:chOff x="0" y="0"/>
          <a:chExt cx="0" cy="0"/>
        </a:xfrm>
      </p:grpSpPr>
      <p:sp>
        <p:nvSpPr>
          <p:cNvPr id="337" name="Google Shape;337;p59"/>
          <p:cNvSpPr txBox="1">
            <a:spLocks noGrp="1"/>
          </p:cNvSpPr>
          <p:nvPr>
            <p:ph type="title"/>
          </p:nvPr>
        </p:nvSpPr>
        <p:spPr>
          <a:xfrm>
            <a:off x="514351" y="457200"/>
            <a:ext cx="7598400" cy="10923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lt1"/>
              </a:buClr>
              <a:buSzPts val="14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38" name="Google Shape;338;p59"/>
          <p:cNvSpPr txBox="1">
            <a:spLocks noGrp="1"/>
          </p:cNvSpPr>
          <p:nvPr>
            <p:ph type="body" idx="1"/>
          </p:nvPr>
        </p:nvSpPr>
        <p:spPr>
          <a:xfrm>
            <a:off x="514351" y="1606550"/>
            <a:ext cx="7598400" cy="2736900"/>
          </a:xfrm>
          <a:prstGeom prst="rect">
            <a:avLst/>
          </a:prstGeom>
          <a:noFill/>
          <a:ln>
            <a:noFill/>
          </a:ln>
        </p:spPr>
        <p:txBody>
          <a:bodyPr spcFirstLastPara="1" wrap="square" lIns="68575" tIns="34275" rIns="68575" bIns="34275" anchor="ctr" anchorCtr="0">
            <a:normAutofit/>
          </a:bodyPr>
          <a:lstStyle>
            <a:lvl1pPr marL="457200" lvl="0" indent="-317500" algn="l" rtl="0">
              <a:spcBef>
                <a:spcPts val="0"/>
              </a:spcBef>
              <a:spcAft>
                <a:spcPts val="0"/>
              </a:spcAft>
              <a:buSzPts val="1400"/>
              <a:buChar char="•"/>
              <a:defRPr/>
            </a:lvl1pPr>
            <a:lvl2pPr marL="914400" lvl="1" indent="-317500" algn="l" rtl="0">
              <a:spcBef>
                <a:spcPts val="800"/>
              </a:spcBef>
              <a:spcAft>
                <a:spcPts val="0"/>
              </a:spcAft>
              <a:buSzPts val="1400"/>
              <a:buChar char="•"/>
              <a:defRPr/>
            </a:lvl2pPr>
            <a:lvl3pPr marL="1371600" lvl="2" indent="-317500" algn="l" rtl="0">
              <a:spcBef>
                <a:spcPts val="800"/>
              </a:spcBef>
              <a:spcAft>
                <a:spcPts val="0"/>
              </a:spcAft>
              <a:buSzPts val="1400"/>
              <a:buChar char="•"/>
              <a:defRPr/>
            </a:lvl3pPr>
            <a:lvl4pPr marL="1828800" lvl="3" indent="-317500" algn="l" rtl="0">
              <a:spcBef>
                <a:spcPts val="800"/>
              </a:spcBef>
              <a:spcAft>
                <a:spcPts val="0"/>
              </a:spcAft>
              <a:buSzPts val="1400"/>
              <a:buChar char="•"/>
              <a:defRPr/>
            </a:lvl4pPr>
            <a:lvl5pPr marL="2286000" lvl="4" indent="-317500" algn="l" rtl="0">
              <a:spcBef>
                <a:spcPts val="800"/>
              </a:spcBef>
              <a:spcAft>
                <a:spcPts val="0"/>
              </a:spcAft>
              <a:buSzPts val="1400"/>
              <a:buChar char="•"/>
              <a:defRPr/>
            </a:lvl5pPr>
            <a:lvl6pPr marL="2743200" lvl="5" indent="-317500" algn="l" rtl="0">
              <a:spcBef>
                <a:spcPts val="800"/>
              </a:spcBef>
              <a:spcAft>
                <a:spcPts val="0"/>
              </a:spcAft>
              <a:buSzPts val="1400"/>
              <a:buChar char="•"/>
              <a:defRPr/>
            </a:lvl6pPr>
            <a:lvl7pPr marL="3200400" lvl="6" indent="-317500" algn="l" rtl="0">
              <a:spcBef>
                <a:spcPts val="800"/>
              </a:spcBef>
              <a:spcAft>
                <a:spcPts val="0"/>
              </a:spcAft>
              <a:buSzPts val="1400"/>
              <a:buChar char="•"/>
              <a:defRPr/>
            </a:lvl7pPr>
            <a:lvl8pPr marL="3657600" lvl="7" indent="-317500" algn="l" rtl="0">
              <a:spcBef>
                <a:spcPts val="800"/>
              </a:spcBef>
              <a:spcAft>
                <a:spcPts val="0"/>
              </a:spcAft>
              <a:buSzPts val="1400"/>
              <a:buChar char="•"/>
              <a:defRPr/>
            </a:lvl8pPr>
            <a:lvl9pPr marL="4114800" lvl="8" indent="-317500" algn="l" rtl="0">
              <a:spcBef>
                <a:spcPts val="800"/>
              </a:spcBef>
              <a:spcAft>
                <a:spcPts val="800"/>
              </a:spcAft>
              <a:buSzPts val="1400"/>
              <a:buChar char="•"/>
              <a:defRPr/>
            </a:lvl9pPr>
          </a:lstStyle>
          <a:p>
            <a:endParaRPr/>
          </a:p>
        </p:txBody>
      </p:sp>
      <p:sp>
        <p:nvSpPr>
          <p:cNvPr id="339" name="Google Shape;339;p59"/>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40" name="Google Shape;340;p59"/>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41" name="Google Shape;341;p59"/>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2"/>
        <p:cNvGrpSpPr/>
        <p:nvPr/>
      </p:nvGrpSpPr>
      <p:grpSpPr>
        <a:xfrm>
          <a:off x="0" y="0"/>
          <a:ext cx="0" cy="0"/>
          <a:chOff x="0" y="0"/>
          <a:chExt cx="0" cy="0"/>
        </a:xfrm>
      </p:grpSpPr>
      <p:sp>
        <p:nvSpPr>
          <p:cNvPr id="343" name="Google Shape;343;p60"/>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44" name="Google Shape;344;p60"/>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45" name="Google Shape;345;p60"/>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346"/>
        <p:cNvGrpSpPr/>
        <p:nvPr/>
      </p:nvGrpSpPr>
      <p:grpSpPr>
        <a:xfrm>
          <a:off x="0" y="0"/>
          <a:ext cx="0" cy="0"/>
          <a:chOff x="0" y="0"/>
          <a:chExt cx="0" cy="0"/>
        </a:xfrm>
      </p:grpSpPr>
      <p:sp>
        <p:nvSpPr>
          <p:cNvPr id="347" name="Google Shape;347;p61"/>
          <p:cNvSpPr txBox="1">
            <a:spLocks noGrp="1"/>
          </p:cNvSpPr>
          <p:nvPr>
            <p:ph type="ctrTitle"/>
          </p:nvPr>
        </p:nvSpPr>
        <p:spPr>
          <a:xfrm>
            <a:off x="2971799" y="1473200"/>
            <a:ext cx="5398200" cy="1816200"/>
          </a:xfrm>
          <a:prstGeom prst="rect">
            <a:avLst/>
          </a:prstGeom>
          <a:noFill/>
          <a:ln>
            <a:noFill/>
          </a:ln>
        </p:spPr>
        <p:txBody>
          <a:bodyPr spcFirstLastPara="1" wrap="square" lIns="68575" tIns="34275" rIns="68575" bIns="34275" anchor="b" anchorCtr="0">
            <a:normAutofit/>
          </a:bodyPr>
          <a:lstStyle>
            <a:lvl1pPr lvl="0" algn="r" rtl="0">
              <a:spcBef>
                <a:spcPts val="0"/>
              </a:spcBef>
              <a:spcAft>
                <a:spcPts val="0"/>
              </a:spcAft>
              <a:buClr>
                <a:schemeClr val="lt1"/>
              </a:buClr>
              <a:buSzPts val="3600"/>
              <a:buFont typeface="Calibri"/>
              <a:buNone/>
              <a:defRPr sz="360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48" name="Google Shape;348;p61"/>
          <p:cNvSpPr txBox="1">
            <a:spLocks noGrp="1"/>
          </p:cNvSpPr>
          <p:nvPr>
            <p:ph type="subTitle" idx="1"/>
          </p:nvPr>
        </p:nvSpPr>
        <p:spPr>
          <a:xfrm>
            <a:off x="2971799" y="3289299"/>
            <a:ext cx="5398200" cy="1054200"/>
          </a:xfrm>
          <a:prstGeom prst="rect">
            <a:avLst/>
          </a:prstGeom>
          <a:noFill/>
          <a:ln>
            <a:noFill/>
          </a:ln>
        </p:spPr>
        <p:txBody>
          <a:bodyPr spcFirstLastPara="1" wrap="square" lIns="68575" tIns="34275" rIns="68575" bIns="34275" anchor="t" anchorCtr="0">
            <a:normAutofit/>
          </a:bodyPr>
          <a:lstStyle>
            <a:lvl1pPr lvl="0" algn="r" rtl="0">
              <a:spcBef>
                <a:spcPts val="0"/>
              </a:spcBef>
              <a:spcAft>
                <a:spcPts val="0"/>
              </a:spcAft>
              <a:buSzPts val="1400"/>
              <a:buNone/>
              <a:defRPr sz="1400" cap="none">
                <a:solidFill>
                  <a:schemeClr val="lt1"/>
                </a:solidFill>
              </a:defRPr>
            </a:lvl1pPr>
            <a:lvl2pPr lvl="1" algn="ctr" rtl="0">
              <a:spcBef>
                <a:spcPts val="800"/>
              </a:spcBef>
              <a:spcAft>
                <a:spcPts val="0"/>
              </a:spcAft>
              <a:buSzPts val="1200"/>
              <a:buNone/>
              <a:defRPr>
                <a:solidFill>
                  <a:schemeClr val="lt1"/>
                </a:solidFill>
              </a:defRPr>
            </a:lvl2pPr>
            <a:lvl3pPr lvl="2" algn="ctr" rtl="0">
              <a:spcBef>
                <a:spcPts val="800"/>
              </a:spcBef>
              <a:spcAft>
                <a:spcPts val="0"/>
              </a:spcAft>
              <a:buSzPts val="1100"/>
              <a:buNone/>
              <a:defRPr>
                <a:solidFill>
                  <a:schemeClr val="lt1"/>
                </a:solidFill>
              </a:defRPr>
            </a:lvl3pPr>
            <a:lvl4pPr lvl="3" algn="ctr" rtl="0">
              <a:spcBef>
                <a:spcPts val="800"/>
              </a:spcBef>
              <a:spcAft>
                <a:spcPts val="0"/>
              </a:spcAft>
              <a:buSzPts val="900"/>
              <a:buNone/>
              <a:defRPr>
                <a:solidFill>
                  <a:schemeClr val="lt1"/>
                </a:solidFill>
              </a:defRPr>
            </a:lvl4pPr>
            <a:lvl5pPr lvl="4" algn="ctr" rtl="0">
              <a:spcBef>
                <a:spcPts val="800"/>
              </a:spcBef>
              <a:spcAft>
                <a:spcPts val="0"/>
              </a:spcAft>
              <a:buSzPts val="900"/>
              <a:buNone/>
              <a:defRPr>
                <a:solidFill>
                  <a:schemeClr val="lt1"/>
                </a:solidFill>
              </a:defRPr>
            </a:lvl5pPr>
            <a:lvl6pPr lvl="5" algn="ctr" rtl="0">
              <a:spcBef>
                <a:spcPts val="800"/>
              </a:spcBef>
              <a:spcAft>
                <a:spcPts val="0"/>
              </a:spcAft>
              <a:buSzPts val="900"/>
              <a:buNone/>
              <a:defRPr>
                <a:solidFill>
                  <a:schemeClr val="lt1"/>
                </a:solidFill>
              </a:defRPr>
            </a:lvl6pPr>
            <a:lvl7pPr lvl="6" algn="ctr" rtl="0">
              <a:spcBef>
                <a:spcPts val="800"/>
              </a:spcBef>
              <a:spcAft>
                <a:spcPts val="0"/>
              </a:spcAft>
              <a:buSzPts val="900"/>
              <a:buNone/>
              <a:defRPr>
                <a:solidFill>
                  <a:schemeClr val="lt1"/>
                </a:solidFill>
              </a:defRPr>
            </a:lvl7pPr>
            <a:lvl8pPr lvl="7" algn="ctr" rtl="0">
              <a:spcBef>
                <a:spcPts val="800"/>
              </a:spcBef>
              <a:spcAft>
                <a:spcPts val="0"/>
              </a:spcAft>
              <a:buSzPts val="900"/>
              <a:buNone/>
              <a:defRPr>
                <a:solidFill>
                  <a:schemeClr val="lt1"/>
                </a:solidFill>
              </a:defRPr>
            </a:lvl8pPr>
            <a:lvl9pPr lvl="8" algn="ctr" rtl="0">
              <a:spcBef>
                <a:spcPts val="800"/>
              </a:spcBef>
              <a:spcAft>
                <a:spcPts val="800"/>
              </a:spcAft>
              <a:buSzPts val="900"/>
              <a:buNone/>
              <a:defRPr>
                <a:solidFill>
                  <a:schemeClr val="lt1"/>
                </a:solidFill>
              </a:defRPr>
            </a:lvl9pPr>
          </a:lstStyle>
          <a:p>
            <a:endParaRPr/>
          </a:p>
        </p:txBody>
      </p:sp>
      <p:sp>
        <p:nvSpPr>
          <p:cNvPr id="349" name="Google Shape;349;p61"/>
          <p:cNvSpPr txBox="1">
            <a:spLocks noGrp="1"/>
          </p:cNvSpPr>
          <p:nvPr>
            <p:ph type="dt" idx="10"/>
          </p:nvPr>
        </p:nvSpPr>
        <p:spPr>
          <a:xfrm>
            <a:off x="6699419"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50" name="Google Shape;350;p61"/>
          <p:cNvSpPr txBox="1">
            <a:spLocks noGrp="1"/>
          </p:cNvSpPr>
          <p:nvPr>
            <p:ph type="ftr" idx="11"/>
          </p:nvPr>
        </p:nvSpPr>
        <p:spPr>
          <a:xfrm>
            <a:off x="2971799" y="4402931"/>
            <a:ext cx="36705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51" name="Google Shape;351;p61"/>
          <p:cNvSpPr txBox="1">
            <a:spLocks noGrp="1"/>
          </p:cNvSpPr>
          <p:nvPr>
            <p:ph type="sldNum" idx="12"/>
          </p:nvPr>
        </p:nvSpPr>
        <p:spPr>
          <a:xfrm>
            <a:off x="7956719"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352"/>
        <p:cNvGrpSpPr/>
        <p:nvPr/>
      </p:nvGrpSpPr>
      <p:grpSpPr>
        <a:xfrm>
          <a:off x="0" y="0"/>
          <a:ext cx="0" cy="0"/>
          <a:chOff x="0" y="0"/>
          <a:chExt cx="0" cy="0"/>
        </a:xfrm>
      </p:grpSpPr>
      <p:sp>
        <p:nvSpPr>
          <p:cNvPr id="353" name="Google Shape;353;p62"/>
          <p:cNvSpPr txBox="1"/>
          <p:nvPr/>
        </p:nvSpPr>
        <p:spPr>
          <a:xfrm>
            <a:off x="7678400" y="2057400"/>
            <a:ext cx="457200" cy="438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chemeClr val="lt1"/>
              </a:buClr>
              <a:buSzPts val="6000"/>
              <a:buFont typeface="Calibri"/>
              <a:buNone/>
            </a:pPr>
            <a:r>
              <a:rPr lang="en" sz="6000" b="0" i="0" u="none" strike="noStrike" cap="none">
                <a:solidFill>
                  <a:schemeClr val="lt1"/>
                </a:solidFill>
                <a:latin typeface="Calibri"/>
                <a:ea typeface="Calibri"/>
                <a:cs typeface="Calibri"/>
                <a:sym typeface="Calibri"/>
              </a:rPr>
              <a:t>”</a:t>
            </a:r>
            <a:endParaRPr sz="1100"/>
          </a:p>
        </p:txBody>
      </p:sp>
      <p:sp>
        <p:nvSpPr>
          <p:cNvPr id="354" name="Google Shape;354;p62"/>
          <p:cNvSpPr txBox="1"/>
          <p:nvPr/>
        </p:nvSpPr>
        <p:spPr>
          <a:xfrm>
            <a:off x="366206" y="617503"/>
            <a:ext cx="457200" cy="438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chemeClr val="lt1"/>
              </a:buClr>
              <a:buSzPts val="6000"/>
              <a:buFont typeface="Calibri"/>
              <a:buNone/>
            </a:pPr>
            <a:r>
              <a:rPr lang="en" sz="6000" b="0" i="0" u="none" strike="noStrike" cap="none">
                <a:solidFill>
                  <a:schemeClr val="lt1"/>
                </a:solidFill>
                <a:latin typeface="Calibri"/>
                <a:ea typeface="Calibri"/>
                <a:cs typeface="Calibri"/>
                <a:sym typeface="Calibri"/>
              </a:rPr>
              <a:t>“</a:t>
            </a:r>
            <a:endParaRPr sz="1100"/>
          </a:p>
        </p:txBody>
      </p:sp>
      <p:sp>
        <p:nvSpPr>
          <p:cNvPr id="355" name="Google Shape;355;p62"/>
          <p:cNvSpPr txBox="1">
            <a:spLocks noGrp="1"/>
          </p:cNvSpPr>
          <p:nvPr>
            <p:ph type="title"/>
          </p:nvPr>
        </p:nvSpPr>
        <p:spPr>
          <a:xfrm>
            <a:off x="744200" y="457201"/>
            <a:ext cx="7162800" cy="20574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lt1"/>
              </a:buClr>
              <a:buSzPts val="2400"/>
              <a:buFont typeface="Calibri"/>
              <a:buNone/>
              <a:defRPr sz="2400" b="0" cap="none">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56" name="Google Shape;356;p62"/>
          <p:cNvSpPr txBox="1">
            <a:spLocks noGrp="1"/>
          </p:cNvSpPr>
          <p:nvPr>
            <p:ph type="body" idx="1"/>
          </p:nvPr>
        </p:nvSpPr>
        <p:spPr>
          <a:xfrm>
            <a:off x="823406" y="2514600"/>
            <a:ext cx="7004400" cy="285900"/>
          </a:xfrm>
          <a:prstGeom prst="rect">
            <a:avLst/>
          </a:prstGeom>
          <a:noFill/>
          <a:ln>
            <a:noFill/>
          </a:ln>
        </p:spPr>
        <p:txBody>
          <a:bodyPr spcFirstLastPara="1" wrap="square" lIns="68575" tIns="34275" rIns="68575" bIns="34275" anchor="ctr" anchorCtr="0">
            <a:normAutofit/>
          </a:bodyPr>
          <a:lstStyle>
            <a:lvl1pPr marL="457200" lvl="0" indent="-228600" algn="l" rtl="0">
              <a:spcBef>
                <a:spcPts val="0"/>
              </a:spcBef>
              <a:spcAft>
                <a:spcPts val="0"/>
              </a:spcAft>
              <a:buSzPts val="1400"/>
              <a:buFont typeface="Calibri"/>
              <a:buNone/>
              <a:defRPr/>
            </a:lvl1pPr>
            <a:lvl2pPr marL="914400" lvl="1" indent="-228600" algn="l" rtl="0">
              <a:spcBef>
                <a:spcPts val="800"/>
              </a:spcBef>
              <a:spcAft>
                <a:spcPts val="0"/>
              </a:spcAft>
              <a:buSzPts val="1200"/>
              <a:buFont typeface="Calibri"/>
              <a:buNone/>
              <a:defRPr/>
            </a:lvl2pPr>
            <a:lvl3pPr marL="1371600" lvl="2" indent="-228600" algn="l" rtl="0">
              <a:spcBef>
                <a:spcPts val="800"/>
              </a:spcBef>
              <a:spcAft>
                <a:spcPts val="0"/>
              </a:spcAft>
              <a:buSzPts val="1100"/>
              <a:buFont typeface="Calibri"/>
              <a:buNone/>
              <a:defRPr/>
            </a:lvl3pPr>
            <a:lvl4pPr marL="1828800" lvl="3" indent="-228600" algn="l" rtl="0">
              <a:spcBef>
                <a:spcPts val="800"/>
              </a:spcBef>
              <a:spcAft>
                <a:spcPts val="0"/>
              </a:spcAft>
              <a:buSzPts val="900"/>
              <a:buFont typeface="Calibri"/>
              <a:buNone/>
              <a:defRPr/>
            </a:lvl4pPr>
            <a:lvl5pPr marL="2286000" lvl="4" indent="-228600" algn="l" rtl="0">
              <a:spcBef>
                <a:spcPts val="800"/>
              </a:spcBef>
              <a:spcAft>
                <a:spcPts val="0"/>
              </a:spcAft>
              <a:buSzPts val="900"/>
              <a:buFont typeface="Calibri"/>
              <a:buNone/>
              <a:defRPr/>
            </a:lvl5pPr>
            <a:lvl6pPr marL="2743200" lvl="5" indent="-317500" algn="l" rtl="0">
              <a:spcBef>
                <a:spcPts val="800"/>
              </a:spcBef>
              <a:spcAft>
                <a:spcPts val="0"/>
              </a:spcAft>
              <a:buSzPts val="1400"/>
              <a:buChar char="•"/>
              <a:defRPr/>
            </a:lvl6pPr>
            <a:lvl7pPr marL="3200400" lvl="6" indent="-317500" algn="l" rtl="0">
              <a:spcBef>
                <a:spcPts val="800"/>
              </a:spcBef>
              <a:spcAft>
                <a:spcPts val="0"/>
              </a:spcAft>
              <a:buSzPts val="1400"/>
              <a:buChar char="•"/>
              <a:defRPr/>
            </a:lvl7pPr>
            <a:lvl8pPr marL="3657600" lvl="7" indent="-317500" algn="l" rtl="0">
              <a:spcBef>
                <a:spcPts val="800"/>
              </a:spcBef>
              <a:spcAft>
                <a:spcPts val="0"/>
              </a:spcAft>
              <a:buSzPts val="1400"/>
              <a:buChar char="•"/>
              <a:defRPr/>
            </a:lvl8pPr>
            <a:lvl9pPr marL="4114800" lvl="8" indent="-317500" algn="l" rtl="0">
              <a:spcBef>
                <a:spcPts val="800"/>
              </a:spcBef>
              <a:spcAft>
                <a:spcPts val="800"/>
              </a:spcAft>
              <a:buSzPts val="1400"/>
              <a:buChar char="•"/>
              <a:defRPr/>
            </a:lvl9pPr>
          </a:lstStyle>
          <a:p>
            <a:endParaRPr/>
          </a:p>
        </p:txBody>
      </p:sp>
      <p:sp>
        <p:nvSpPr>
          <p:cNvPr id="357" name="Google Shape;357;p62"/>
          <p:cNvSpPr txBox="1">
            <a:spLocks noGrp="1"/>
          </p:cNvSpPr>
          <p:nvPr>
            <p:ph type="body" idx="2"/>
          </p:nvPr>
        </p:nvSpPr>
        <p:spPr>
          <a:xfrm>
            <a:off x="515599" y="3257550"/>
            <a:ext cx="7614300" cy="1086000"/>
          </a:xfrm>
          <a:prstGeom prst="rect">
            <a:avLst/>
          </a:prstGeom>
          <a:noFill/>
          <a:ln>
            <a:noFill/>
          </a:ln>
        </p:spPr>
        <p:txBody>
          <a:bodyPr spcFirstLastPara="1" wrap="square" lIns="68575" tIns="34275" rIns="68575" bIns="34275" anchor="ctr" anchorCtr="0">
            <a:normAutofit/>
          </a:bodyPr>
          <a:lstStyle>
            <a:lvl1pPr marL="457200" lvl="0" indent="-228600" algn="l" rtl="0">
              <a:spcBef>
                <a:spcPts val="0"/>
              </a:spcBef>
              <a:spcAft>
                <a:spcPts val="0"/>
              </a:spcAft>
              <a:buSzPts val="1500"/>
              <a:buNone/>
              <a:defRPr sz="1500">
                <a:solidFill>
                  <a:schemeClr val="lt1"/>
                </a:solidFill>
              </a:defRPr>
            </a:lvl1pPr>
            <a:lvl2pPr marL="914400" lvl="1" indent="-228600" algn="l" rtl="0">
              <a:spcBef>
                <a:spcPts val="800"/>
              </a:spcBef>
              <a:spcAft>
                <a:spcPts val="0"/>
              </a:spcAft>
              <a:buSzPts val="1400"/>
              <a:buNone/>
              <a:defRPr sz="1400">
                <a:solidFill>
                  <a:schemeClr val="lt1"/>
                </a:solidFill>
              </a:defRPr>
            </a:lvl2pPr>
            <a:lvl3pPr marL="1371600" lvl="2" indent="-228600" algn="l" rtl="0">
              <a:spcBef>
                <a:spcPts val="800"/>
              </a:spcBef>
              <a:spcAft>
                <a:spcPts val="0"/>
              </a:spcAft>
              <a:buSzPts val="1200"/>
              <a:buNone/>
              <a:defRPr sz="1200">
                <a:solidFill>
                  <a:schemeClr val="lt1"/>
                </a:solidFill>
              </a:defRPr>
            </a:lvl3pPr>
            <a:lvl4pPr marL="1828800" lvl="3" indent="-228600" algn="l" rtl="0">
              <a:spcBef>
                <a:spcPts val="800"/>
              </a:spcBef>
              <a:spcAft>
                <a:spcPts val="0"/>
              </a:spcAft>
              <a:buSzPts val="1100"/>
              <a:buNone/>
              <a:defRPr sz="1100">
                <a:solidFill>
                  <a:schemeClr val="lt1"/>
                </a:solidFill>
              </a:defRPr>
            </a:lvl4pPr>
            <a:lvl5pPr marL="2286000" lvl="4" indent="-228600" algn="l" rtl="0">
              <a:spcBef>
                <a:spcPts val="800"/>
              </a:spcBef>
              <a:spcAft>
                <a:spcPts val="0"/>
              </a:spcAft>
              <a:buSzPts val="1100"/>
              <a:buNone/>
              <a:defRPr sz="1100">
                <a:solidFill>
                  <a:schemeClr val="lt1"/>
                </a:solidFill>
              </a:defRPr>
            </a:lvl5pPr>
            <a:lvl6pPr marL="2743200" lvl="5" indent="-228600" algn="l" rtl="0">
              <a:spcBef>
                <a:spcPts val="800"/>
              </a:spcBef>
              <a:spcAft>
                <a:spcPts val="0"/>
              </a:spcAft>
              <a:buSzPts val="1100"/>
              <a:buNone/>
              <a:defRPr sz="1100">
                <a:solidFill>
                  <a:schemeClr val="lt1"/>
                </a:solidFill>
              </a:defRPr>
            </a:lvl6pPr>
            <a:lvl7pPr marL="3200400" lvl="6" indent="-228600" algn="l" rtl="0">
              <a:spcBef>
                <a:spcPts val="800"/>
              </a:spcBef>
              <a:spcAft>
                <a:spcPts val="0"/>
              </a:spcAft>
              <a:buSzPts val="1100"/>
              <a:buNone/>
              <a:defRPr sz="1100">
                <a:solidFill>
                  <a:schemeClr val="lt1"/>
                </a:solidFill>
              </a:defRPr>
            </a:lvl7pPr>
            <a:lvl8pPr marL="3657600" lvl="7" indent="-228600" algn="l" rtl="0">
              <a:spcBef>
                <a:spcPts val="800"/>
              </a:spcBef>
              <a:spcAft>
                <a:spcPts val="0"/>
              </a:spcAft>
              <a:buSzPts val="1100"/>
              <a:buNone/>
              <a:defRPr sz="1100">
                <a:solidFill>
                  <a:schemeClr val="lt1"/>
                </a:solidFill>
              </a:defRPr>
            </a:lvl8pPr>
            <a:lvl9pPr marL="4114800" lvl="8" indent="-228600" algn="l" rtl="0">
              <a:spcBef>
                <a:spcPts val="800"/>
              </a:spcBef>
              <a:spcAft>
                <a:spcPts val="800"/>
              </a:spcAft>
              <a:buSzPts val="1100"/>
              <a:buNone/>
              <a:defRPr sz="1100">
                <a:solidFill>
                  <a:schemeClr val="lt1"/>
                </a:solidFill>
              </a:defRPr>
            </a:lvl9pPr>
          </a:lstStyle>
          <a:p>
            <a:endParaRPr/>
          </a:p>
        </p:txBody>
      </p:sp>
      <p:sp>
        <p:nvSpPr>
          <p:cNvPr id="358" name="Google Shape;358;p62"/>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59" name="Google Shape;359;p62"/>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60" name="Google Shape;360;p62"/>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61"/>
        <p:cNvGrpSpPr/>
        <p:nvPr/>
      </p:nvGrpSpPr>
      <p:grpSpPr>
        <a:xfrm>
          <a:off x="0" y="0"/>
          <a:ext cx="0" cy="0"/>
          <a:chOff x="0" y="0"/>
          <a:chExt cx="0" cy="0"/>
        </a:xfrm>
      </p:grpSpPr>
      <p:sp>
        <p:nvSpPr>
          <p:cNvPr id="362" name="Google Shape;362;p63"/>
          <p:cNvSpPr txBox="1">
            <a:spLocks noGrp="1"/>
          </p:cNvSpPr>
          <p:nvPr>
            <p:ph type="title"/>
          </p:nvPr>
        </p:nvSpPr>
        <p:spPr>
          <a:xfrm>
            <a:off x="514351" y="457200"/>
            <a:ext cx="7598400" cy="10923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lt1"/>
              </a:buClr>
              <a:buSzPts val="14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63" name="Google Shape;363;p63"/>
          <p:cNvSpPr txBox="1">
            <a:spLocks noGrp="1"/>
          </p:cNvSpPr>
          <p:nvPr>
            <p:ph type="body" idx="1"/>
          </p:nvPr>
        </p:nvSpPr>
        <p:spPr>
          <a:xfrm>
            <a:off x="514351" y="1606550"/>
            <a:ext cx="3746400" cy="2736900"/>
          </a:xfrm>
          <a:prstGeom prst="rect">
            <a:avLst/>
          </a:prstGeom>
          <a:noFill/>
          <a:ln>
            <a:noFill/>
          </a:ln>
        </p:spPr>
        <p:txBody>
          <a:bodyPr spcFirstLastPara="1" wrap="square" lIns="68575" tIns="34275" rIns="68575" bIns="34275" anchor="ctr" anchorCtr="0">
            <a:normAutofit/>
          </a:bodyPr>
          <a:lstStyle>
            <a:lvl1pPr marL="457200" lvl="0" indent="-317500" algn="l" rtl="0">
              <a:spcBef>
                <a:spcPts val="0"/>
              </a:spcBef>
              <a:spcAft>
                <a:spcPts val="0"/>
              </a:spcAft>
              <a:buSzPts val="1400"/>
              <a:buChar char="•"/>
              <a:defRPr/>
            </a:lvl1pPr>
            <a:lvl2pPr marL="914400" lvl="1" indent="-317500" algn="l" rtl="0">
              <a:spcBef>
                <a:spcPts val="800"/>
              </a:spcBef>
              <a:spcAft>
                <a:spcPts val="0"/>
              </a:spcAft>
              <a:buSzPts val="1400"/>
              <a:buChar char="•"/>
              <a:defRPr/>
            </a:lvl2pPr>
            <a:lvl3pPr marL="1371600" lvl="2" indent="-317500" algn="l" rtl="0">
              <a:spcBef>
                <a:spcPts val="800"/>
              </a:spcBef>
              <a:spcAft>
                <a:spcPts val="0"/>
              </a:spcAft>
              <a:buSzPts val="1400"/>
              <a:buChar char="•"/>
              <a:defRPr/>
            </a:lvl3pPr>
            <a:lvl4pPr marL="1828800" lvl="3" indent="-317500" algn="l" rtl="0">
              <a:spcBef>
                <a:spcPts val="800"/>
              </a:spcBef>
              <a:spcAft>
                <a:spcPts val="0"/>
              </a:spcAft>
              <a:buSzPts val="1400"/>
              <a:buChar char="•"/>
              <a:defRPr/>
            </a:lvl4pPr>
            <a:lvl5pPr marL="2286000" lvl="4" indent="-317500" algn="l" rtl="0">
              <a:spcBef>
                <a:spcPts val="800"/>
              </a:spcBef>
              <a:spcAft>
                <a:spcPts val="0"/>
              </a:spcAft>
              <a:buSzPts val="1400"/>
              <a:buChar char="•"/>
              <a:defRPr/>
            </a:lvl5pPr>
            <a:lvl6pPr marL="2743200" lvl="5" indent="-317500" algn="l" rtl="0">
              <a:spcBef>
                <a:spcPts val="800"/>
              </a:spcBef>
              <a:spcAft>
                <a:spcPts val="0"/>
              </a:spcAft>
              <a:buSzPts val="1400"/>
              <a:buChar char="•"/>
              <a:defRPr/>
            </a:lvl6pPr>
            <a:lvl7pPr marL="3200400" lvl="6" indent="-317500" algn="l" rtl="0">
              <a:spcBef>
                <a:spcPts val="800"/>
              </a:spcBef>
              <a:spcAft>
                <a:spcPts val="0"/>
              </a:spcAft>
              <a:buSzPts val="1400"/>
              <a:buChar char="•"/>
              <a:defRPr/>
            </a:lvl7pPr>
            <a:lvl8pPr marL="3657600" lvl="7" indent="-317500" algn="l" rtl="0">
              <a:spcBef>
                <a:spcPts val="800"/>
              </a:spcBef>
              <a:spcAft>
                <a:spcPts val="0"/>
              </a:spcAft>
              <a:buSzPts val="1400"/>
              <a:buChar char="•"/>
              <a:defRPr/>
            </a:lvl8pPr>
            <a:lvl9pPr marL="4114800" lvl="8" indent="-317500" algn="l" rtl="0">
              <a:spcBef>
                <a:spcPts val="800"/>
              </a:spcBef>
              <a:spcAft>
                <a:spcPts val="800"/>
              </a:spcAft>
              <a:buSzPts val="1400"/>
              <a:buChar char="•"/>
              <a:defRPr/>
            </a:lvl9pPr>
          </a:lstStyle>
          <a:p>
            <a:endParaRPr/>
          </a:p>
        </p:txBody>
      </p:sp>
      <p:sp>
        <p:nvSpPr>
          <p:cNvPr id="364" name="Google Shape;364;p63"/>
          <p:cNvSpPr txBox="1">
            <a:spLocks noGrp="1"/>
          </p:cNvSpPr>
          <p:nvPr>
            <p:ph type="body" idx="2"/>
          </p:nvPr>
        </p:nvSpPr>
        <p:spPr>
          <a:xfrm>
            <a:off x="4366421" y="1606550"/>
            <a:ext cx="3746400" cy="2736900"/>
          </a:xfrm>
          <a:prstGeom prst="rect">
            <a:avLst/>
          </a:prstGeom>
          <a:noFill/>
          <a:ln>
            <a:noFill/>
          </a:ln>
        </p:spPr>
        <p:txBody>
          <a:bodyPr spcFirstLastPara="1" wrap="square" lIns="68575" tIns="34275" rIns="68575" bIns="34275" anchor="ctr" anchorCtr="0">
            <a:normAutofit/>
          </a:bodyPr>
          <a:lstStyle>
            <a:lvl1pPr marL="457200" lvl="0" indent="-317500" algn="l" rtl="0">
              <a:spcBef>
                <a:spcPts val="0"/>
              </a:spcBef>
              <a:spcAft>
                <a:spcPts val="0"/>
              </a:spcAft>
              <a:buSzPts val="1400"/>
              <a:buChar char="•"/>
              <a:defRPr/>
            </a:lvl1pPr>
            <a:lvl2pPr marL="914400" lvl="1" indent="-317500" algn="l" rtl="0">
              <a:spcBef>
                <a:spcPts val="800"/>
              </a:spcBef>
              <a:spcAft>
                <a:spcPts val="0"/>
              </a:spcAft>
              <a:buSzPts val="1400"/>
              <a:buChar char="•"/>
              <a:defRPr/>
            </a:lvl2pPr>
            <a:lvl3pPr marL="1371600" lvl="2" indent="-317500" algn="l" rtl="0">
              <a:spcBef>
                <a:spcPts val="800"/>
              </a:spcBef>
              <a:spcAft>
                <a:spcPts val="0"/>
              </a:spcAft>
              <a:buSzPts val="1400"/>
              <a:buChar char="•"/>
              <a:defRPr/>
            </a:lvl3pPr>
            <a:lvl4pPr marL="1828800" lvl="3" indent="-317500" algn="l" rtl="0">
              <a:spcBef>
                <a:spcPts val="800"/>
              </a:spcBef>
              <a:spcAft>
                <a:spcPts val="0"/>
              </a:spcAft>
              <a:buSzPts val="1400"/>
              <a:buChar char="•"/>
              <a:defRPr/>
            </a:lvl4pPr>
            <a:lvl5pPr marL="2286000" lvl="4" indent="-317500" algn="l" rtl="0">
              <a:spcBef>
                <a:spcPts val="800"/>
              </a:spcBef>
              <a:spcAft>
                <a:spcPts val="0"/>
              </a:spcAft>
              <a:buSzPts val="1400"/>
              <a:buChar char="•"/>
              <a:defRPr/>
            </a:lvl5pPr>
            <a:lvl6pPr marL="2743200" lvl="5" indent="-317500" algn="l" rtl="0">
              <a:spcBef>
                <a:spcPts val="800"/>
              </a:spcBef>
              <a:spcAft>
                <a:spcPts val="0"/>
              </a:spcAft>
              <a:buSzPts val="1400"/>
              <a:buChar char="•"/>
              <a:defRPr/>
            </a:lvl6pPr>
            <a:lvl7pPr marL="3200400" lvl="6" indent="-317500" algn="l" rtl="0">
              <a:spcBef>
                <a:spcPts val="800"/>
              </a:spcBef>
              <a:spcAft>
                <a:spcPts val="0"/>
              </a:spcAft>
              <a:buSzPts val="1400"/>
              <a:buChar char="•"/>
              <a:defRPr/>
            </a:lvl7pPr>
            <a:lvl8pPr marL="3657600" lvl="7" indent="-317500" algn="l" rtl="0">
              <a:spcBef>
                <a:spcPts val="800"/>
              </a:spcBef>
              <a:spcAft>
                <a:spcPts val="0"/>
              </a:spcAft>
              <a:buSzPts val="1400"/>
              <a:buChar char="•"/>
              <a:defRPr/>
            </a:lvl8pPr>
            <a:lvl9pPr marL="4114800" lvl="8" indent="-317500" algn="l" rtl="0">
              <a:spcBef>
                <a:spcPts val="800"/>
              </a:spcBef>
              <a:spcAft>
                <a:spcPts val="800"/>
              </a:spcAft>
              <a:buSzPts val="1400"/>
              <a:buChar char="•"/>
              <a:defRPr/>
            </a:lvl9pPr>
          </a:lstStyle>
          <a:p>
            <a:endParaRPr/>
          </a:p>
        </p:txBody>
      </p:sp>
      <p:sp>
        <p:nvSpPr>
          <p:cNvPr id="365" name="Google Shape;365;p63"/>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66" name="Google Shape;366;p63"/>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67" name="Google Shape;367;p63"/>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8"/>
        <p:cNvGrpSpPr/>
        <p:nvPr/>
      </p:nvGrpSpPr>
      <p:grpSpPr>
        <a:xfrm>
          <a:off x="0" y="0"/>
          <a:ext cx="0" cy="0"/>
          <a:chOff x="0" y="0"/>
          <a:chExt cx="0" cy="0"/>
        </a:xfrm>
      </p:grpSpPr>
      <p:sp>
        <p:nvSpPr>
          <p:cNvPr id="369" name="Google Shape;369;p64"/>
          <p:cNvSpPr txBox="1">
            <a:spLocks noGrp="1"/>
          </p:cNvSpPr>
          <p:nvPr>
            <p:ph type="title"/>
          </p:nvPr>
        </p:nvSpPr>
        <p:spPr>
          <a:xfrm>
            <a:off x="514351" y="457200"/>
            <a:ext cx="7598400" cy="10923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lt1"/>
              </a:buClr>
              <a:buSzPts val="2700"/>
              <a:buFont typeface="Calibri"/>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70" name="Google Shape;370;p64"/>
          <p:cNvSpPr txBox="1">
            <a:spLocks noGrp="1"/>
          </p:cNvSpPr>
          <p:nvPr>
            <p:ph type="body" idx="1"/>
          </p:nvPr>
        </p:nvSpPr>
        <p:spPr>
          <a:xfrm>
            <a:off x="730253" y="1663700"/>
            <a:ext cx="3531900" cy="432300"/>
          </a:xfrm>
          <a:prstGeom prst="rect">
            <a:avLst/>
          </a:prstGeom>
          <a:noFill/>
          <a:ln>
            <a:noFill/>
          </a:ln>
        </p:spPr>
        <p:txBody>
          <a:bodyPr spcFirstLastPara="1" wrap="square" lIns="68575" tIns="34275" rIns="68575" bIns="34275" anchor="b" anchorCtr="0">
            <a:noAutofit/>
          </a:bodyPr>
          <a:lstStyle>
            <a:lvl1pPr marL="457200" lvl="0" indent="-228600" algn="l" rtl="0">
              <a:spcBef>
                <a:spcPts val="0"/>
              </a:spcBef>
              <a:spcAft>
                <a:spcPts val="0"/>
              </a:spcAft>
              <a:buSzPts val="2100"/>
              <a:buNone/>
              <a:defRPr sz="2100" b="0"/>
            </a:lvl1pPr>
            <a:lvl2pPr marL="914400" lvl="1" indent="-228600" algn="l" rtl="0">
              <a:spcBef>
                <a:spcPts val="800"/>
              </a:spcBef>
              <a:spcAft>
                <a:spcPts val="0"/>
              </a:spcAft>
              <a:buSzPts val="1500"/>
              <a:buNone/>
              <a:defRPr sz="1500" b="1"/>
            </a:lvl2pPr>
            <a:lvl3pPr marL="1371600" lvl="2" indent="-228600" algn="l" rtl="0">
              <a:spcBef>
                <a:spcPts val="800"/>
              </a:spcBef>
              <a:spcAft>
                <a:spcPts val="0"/>
              </a:spcAft>
              <a:buSzPts val="1400"/>
              <a:buNone/>
              <a:defRPr sz="1400" b="1"/>
            </a:lvl3pPr>
            <a:lvl4pPr marL="1828800" lvl="3" indent="-228600" algn="l" rtl="0">
              <a:spcBef>
                <a:spcPts val="800"/>
              </a:spcBef>
              <a:spcAft>
                <a:spcPts val="0"/>
              </a:spcAft>
              <a:buSzPts val="1200"/>
              <a:buNone/>
              <a:defRPr sz="1200" b="1"/>
            </a:lvl4pPr>
            <a:lvl5pPr marL="2286000" lvl="4" indent="-228600" algn="l" rtl="0">
              <a:spcBef>
                <a:spcPts val="800"/>
              </a:spcBef>
              <a:spcAft>
                <a:spcPts val="0"/>
              </a:spcAft>
              <a:buSzPts val="1200"/>
              <a:buNone/>
              <a:defRPr sz="1200" b="1"/>
            </a:lvl5pPr>
            <a:lvl6pPr marL="2743200" lvl="5" indent="-228600" algn="l" rtl="0">
              <a:spcBef>
                <a:spcPts val="800"/>
              </a:spcBef>
              <a:spcAft>
                <a:spcPts val="0"/>
              </a:spcAft>
              <a:buSzPts val="1200"/>
              <a:buNone/>
              <a:defRPr sz="1200" b="1"/>
            </a:lvl6pPr>
            <a:lvl7pPr marL="3200400" lvl="6" indent="-228600" algn="l" rtl="0">
              <a:spcBef>
                <a:spcPts val="800"/>
              </a:spcBef>
              <a:spcAft>
                <a:spcPts val="0"/>
              </a:spcAft>
              <a:buSzPts val="1200"/>
              <a:buNone/>
              <a:defRPr sz="1200" b="1"/>
            </a:lvl7pPr>
            <a:lvl8pPr marL="3657600" lvl="7" indent="-228600" algn="l" rtl="0">
              <a:spcBef>
                <a:spcPts val="800"/>
              </a:spcBef>
              <a:spcAft>
                <a:spcPts val="0"/>
              </a:spcAft>
              <a:buSzPts val="1200"/>
              <a:buNone/>
              <a:defRPr sz="1200" b="1"/>
            </a:lvl8pPr>
            <a:lvl9pPr marL="4114800" lvl="8" indent="-228600" algn="l" rtl="0">
              <a:spcBef>
                <a:spcPts val="800"/>
              </a:spcBef>
              <a:spcAft>
                <a:spcPts val="800"/>
              </a:spcAft>
              <a:buSzPts val="1200"/>
              <a:buNone/>
              <a:defRPr sz="1200" b="1"/>
            </a:lvl9pPr>
          </a:lstStyle>
          <a:p>
            <a:endParaRPr/>
          </a:p>
        </p:txBody>
      </p:sp>
      <p:sp>
        <p:nvSpPr>
          <p:cNvPr id="371" name="Google Shape;371;p64"/>
          <p:cNvSpPr txBox="1">
            <a:spLocks noGrp="1"/>
          </p:cNvSpPr>
          <p:nvPr>
            <p:ph type="body" idx="2"/>
          </p:nvPr>
        </p:nvSpPr>
        <p:spPr>
          <a:xfrm>
            <a:off x="514351" y="2152651"/>
            <a:ext cx="3747600" cy="2190900"/>
          </a:xfrm>
          <a:prstGeom prst="rect">
            <a:avLst/>
          </a:prstGeom>
          <a:noFill/>
          <a:ln>
            <a:noFill/>
          </a:ln>
        </p:spPr>
        <p:txBody>
          <a:bodyPr spcFirstLastPara="1" wrap="square" lIns="68575" tIns="34275" rIns="68575" bIns="34275" anchor="t" anchorCtr="0">
            <a:normAutofit/>
          </a:bodyPr>
          <a:lstStyle>
            <a:lvl1pPr marL="457200" lvl="0" indent="-317500" algn="l" rtl="0">
              <a:spcBef>
                <a:spcPts val="0"/>
              </a:spcBef>
              <a:spcAft>
                <a:spcPts val="0"/>
              </a:spcAft>
              <a:buSzPts val="1400"/>
              <a:buChar char="•"/>
              <a:defRPr/>
            </a:lvl1pPr>
            <a:lvl2pPr marL="914400" lvl="1" indent="-317500" algn="l" rtl="0">
              <a:spcBef>
                <a:spcPts val="800"/>
              </a:spcBef>
              <a:spcAft>
                <a:spcPts val="0"/>
              </a:spcAft>
              <a:buSzPts val="1400"/>
              <a:buChar char="•"/>
              <a:defRPr/>
            </a:lvl2pPr>
            <a:lvl3pPr marL="1371600" lvl="2" indent="-317500" algn="l" rtl="0">
              <a:spcBef>
                <a:spcPts val="800"/>
              </a:spcBef>
              <a:spcAft>
                <a:spcPts val="0"/>
              </a:spcAft>
              <a:buSzPts val="1400"/>
              <a:buChar char="•"/>
              <a:defRPr/>
            </a:lvl3pPr>
            <a:lvl4pPr marL="1828800" lvl="3" indent="-317500" algn="l" rtl="0">
              <a:spcBef>
                <a:spcPts val="800"/>
              </a:spcBef>
              <a:spcAft>
                <a:spcPts val="0"/>
              </a:spcAft>
              <a:buSzPts val="1400"/>
              <a:buChar char="•"/>
              <a:defRPr/>
            </a:lvl4pPr>
            <a:lvl5pPr marL="2286000" lvl="4" indent="-317500" algn="l" rtl="0">
              <a:spcBef>
                <a:spcPts val="800"/>
              </a:spcBef>
              <a:spcAft>
                <a:spcPts val="0"/>
              </a:spcAft>
              <a:buSzPts val="1400"/>
              <a:buChar char="•"/>
              <a:defRPr/>
            </a:lvl5pPr>
            <a:lvl6pPr marL="2743200" lvl="5" indent="-317500" algn="l" rtl="0">
              <a:spcBef>
                <a:spcPts val="800"/>
              </a:spcBef>
              <a:spcAft>
                <a:spcPts val="0"/>
              </a:spcAft>
              <a:buSzPts val="1400"/>
              <a:buChar char="•"/>
              <a:defRPr/>
            </a:lvl6pPr>
            <a:lvl7pPr marL="3200400" lvl="6" indent="-317500" algn="l" rtl="0">
              <a:spcBef>
                <a:spcPts val="800"/>
              </a:spcBef>
              <a:spcAft>
                <a:spcPts val="0"/>
              </a:spcAft>
              <a:buSzPts val="1400"/>
              <a:buChar char="•"/>
              <a:defRPr/>
            </a:lvl7pPr>
            <a:lvl8pPr marL="3657600" lvl="7" indent="-317500" algn="l" rtl="0">
              <a:spcBef>
                <a:spcPts val="800"/>
              </a:spcBef>
              <a:spcAft>
                <a:spcPts val="0"/>
              </a:spcAft>
              <a:buSzPts val="1400"/>
              <a:buChar char="•"/>
              <a:defRPr/>
            </a:lvl8pPr>
            <a:lvl9pPr marL="4114800" lvl="8" indent="-317500" algn="l" rtl="0">
              <a:spcBef>
                <a:spcPts val="800"/>
              </a:spcBef>
              <a:spcAft>
                <a:spcPts val="800"/>
              </a:spcAft>
              <a:buSzPts val="1400"/>
              <a:buChar char="•"/>
              <a:defRPr/>
            </a:lvl9pPr>
          </a:lstStyle>
          <a:p>
            <a:endParaRPr/>
          </a:p>
        </p:txBody>
      </p:sp>
      <p:sp>
        <p:nvSpPr>
          <p:cNvPr id="372" name="Google Shape;372;p64"/>
          <p:cNvSpPr txBox="1">
            <a:spLocks noGrp="1"/>
          </p:cNvSpPr>
          <p:nvPr>
            <p:ph type="body" idx="3"/>
          </p:nvPr>
        </p:nvSpPr>
        <p:spPr>
          <a:xfrm>
            <a:off x="4572002" y="1670051"/>
            <a:ext cx="3542100" cy="432300"/>
          </a:xfrm>
          <a:prstGeom prst="rect">
            <a:avLst/>
          </a:prstGeom>
          <a:noFill/>
          <a:ln>
            <a:noFill/>
          </a:ln>
        </p:spPr>
        <p:txBody>
          <a:bodyPr spcFirstLastPara="1" wrap="square" lIns="68575" tIns="34275" rIns="68575" bIns="34275" anchor="b" anchorCtr="0">
            <a:noAutofit/>
          </a:bodyPr>
          <a:lstStyle>
            <a:lvl1pPr marL="457200" lvl="0" indent="-228600" algn="l" rtl="0">
              <a:spcBef>
                <a:spcPts val="0"/>
              </a:spcBef>
              <a:spcAft>
                <a:spcPts val="0"/>
              </a:spcAft>
              <a:buSzPts val="2100"/>
              <a:buNone/>
              <a:defRPr sz="2100" b="0"/>
            </a:lvl1pPr>
            <a:lvl2pPr marL="914400" lvl="1" indent="-228600" algn="l" rtl="0">
              <a:spcBef>
                <a:spcPts val="800"/>
              </a:spcBef>
              <a:spcAft>
                <a:spcPts val="0"/>
              </a:spcAft>
              <a:buSzPts val="1500"/>
              <a:buNone/>
              <a:defRPr sz="1500" b="1"/>
            </a:lvl2pPr>
            <a:lvl3pPr marL="1371600" lvl="2" indent="-228600" algn="l" rtl="0">
              <a:spcBef>
                <a:spcPts val="800"/>
              </a:spcBef>
              <a:spcAft>
                <a:spcPts val="0"/>
              </a:spcAft>
              <a:buSzPts val="1400"/>
              <a:buNone/>
              <a:defRPr sz="1400" b="1"/>
            </a:lvl3pPr>
            <a:lvl4pPr marL="1828800" lvl="3" indent="-228600" algn="l" rtl="0">
              <a:spcBef>
                <a:spcPts val="800"/>
              </a:spcBef>
              <a:spcAft>
                <a:spcPts val="0"/>
              </a:spcAft>
              <a:buSzPts val="1200"/>
              <a:buNone/>
              <a:defRPr sz="1200" b="1"/>
            </a:lvl4pPr>
            <a:lvl5pPr marL="2286000" lvl="4" indent="-228600" algn="l" rtl="0">
              <a:spcBef>
                <a:spcPts val="800"/>
              </a:spcBef>
              <a:spcAft>
                <a:spcPts val="0"/>
              </a:spcAft>
              <a:buSzPts val="1200"/>
              <a:buNone/>
              <a:defRPr sz="1200" b="1"/>
            </a:lvl5pPr>
            <a:lvl6pPr marL="2743200" lvl="5" indent="-228600" algn="l" rtl="0">
              <a:spcBef>
                <a:spcPts val="800"/>
              </a:spcBef>
              <a:spcAft>
                <a:spcPts val="0"/>
              </a:spcAft>
              <a:buSzPts val="1200"/>
              <a:buNone/>
              <a:defRPr sz="1200" b="1"/>
            </a:lvl6pPr>
            <a:lvl7pPr marL="3200400" lvl="6" indent="-228600" algn="l" rtl="0">
              <a:spcBef>
                <a:spcPts val="800"/>
              </a:spcBef>
              <a:spcAft>
                <a:spcPts val="0"/>
              </a:spcAft>
              <a:buSzPts val="1200"/>
              <a:buNone/>
              <a:defRPr sz="1200" b="1"/>
            </a:lvl7pPr>
            <a:lvl8pPr marL="3657600" lvl="7" indent="-228600" algn="l" rtl="0">
              <a:spcBef>
                <a:spcPts val="800"/>
              </a:spcBef>
              <a:spcAft>
                <a:spcPts val="0"/>
              </a:spcAft>
              <a:buSzPts val="1200"/>
              <a:buNone/>
              <a:defRPr sz="1200" b="1"/>
            </a:lvl8pPr>
            <a:lvl9pPr marL="4114800" lvl="8" indent="-228600" algn="l" rtl="0">
              <a:spcBef>
                <a:spcPts val="800"/>
              </a:spcBef>
              <a:spcAft>
                <a:spcPts val="800"/>
              </a:spcAft>
              <a:buSzPts val="1200"/>
              <a:buNone/>
              <a:defRPr sz="1200" b="1"/>
            </a:lvl9pPr>
          </a:lstStyle>
          <a:p>
            <a:endParaRPr/>
          </a:p>
        </p:txBody>
      </p:sp>
      <p:sp>
        <p:nvSpPr>
          <p:cNvPr id="373" name="Google Shape;373;p64"/>
          <p:cNvSpPr txBox="1">
            <a:spLocks noGrp="1"/>
          </p:cNvSpPr>
          <p:nvPr>
            <p:ph type="body" idx="4"/>
          </p:nvPr>
        </p:nvSpPr>
        <p:spPr>
          <a:xfrm>
            <a:off x="4367612" y="2152651"/>
            <a:ext cx="3746400" cy="2190900"/>
          </a:xfrm>
          <a:prstGeom prst="rect">
            <a:avLst/>
          </a:prstGeom>
          <a:noFill/>
          <a:ln>
            <a:noFill/>
          </a:ln>
        </p:spPr>
        <p:txBody>
          <a:bodyPr spcFirstLastPara="1" wrap="square" lIns="68575" tIns="34275" rIns="68575" bIns="34275" anchor="t" anchorCtr="0">
            <a:normAutofit/>
          </a:bodyPr>
          <a:lstStyle>
            <a:lvl1pPr marL="457200" lvl="0" indent="-317500" algn="l" rtl="0">
              <a:spcBef>
                <a:spcPts val="0"/>
              </a:spcBef>
              <a:spcAft>
                <a:spcPts val="0"/>
              </a:spcAft>
              <a:buSzPts val="1400"/>
              <a:buChar char="•"/>
              <a:defRPr/>
            </a:lvl1pPr>
            <a:lvl2pPr marL="914400" lvl="1" indent="-317500" algn="l" rtl="0">
              <a:spcBef>
                <a:spcPts val="800"/>
              </a:spcBef>
              <a:spcAft>
                <a:spcPts val="0"/>
              </a:spcAft>
              <a:buSzPts val="1400"/>
              <a:buChar char="•"/>
              <a:defRPr/>
            </a:lvl2pPr>
            <a:lvl3pPr marL="1371600" lvl="2" indent="-317500" algn="l" rtl="0">
              <a:spcBef>
                <a:spcPts val="800"/>
              </a:spcBef>
              <a:spcAft>
                <a:spcPts val="0"/>
              </a:spcAft>
              <a:buSzPts val="1400"/>
              <a:buChar char="•"/>
              <a:defRPr/>
            </a:lvl3pPr>
            <a:lvl4pPr marL="1828800" lvl="3" indent="-317500" algn="l" rtl="0">
              <a:spcBef>
                <a:spcPts val="800"/>
              </a:spcBef>
              <a:spcAft>
                <a:spcPts val="0"/>
              </a:spcAft>
              <a:buSzPts val="1400"/>
              <a:buChar char="•"/>
              <a:defRPr/>
            </a:lvl4pPr>
            <a:lvl5pPr marL="2286000" lvl="4" indent="-317500" algn="l" rtl="0">
              <a:spcBef>
                <a:spcPts val="800"/>
              </a:spcBef>
              <a:spcAft>
                <a:spcPts val="0"/>
              </a:spcAft>
              <a:buSzPts val="1400"/>
              <a:buChar char="•"/>
              <a:defRPr/>
            </a:lvl5pPr>
            <a:lvl6pPr marL="2743200" lvl="5" indent="-317500" algn="l" rtl="0">
              <a:spcBef>
                <a:spcPts val="800"/>
              </a:spcBef>
              <a:spcAft>
                <a:spcPts val="0"/>
              </a:spcAft>
              <a:buSzPts val="1400"/>
              <a:buChar char="•"/>
              <a:defRPr/>
            </a:lvl6pPr>
            <a:lvl7pPr marL="3200400" lvl="6" indent="-317500" algn="l" rtl="0">
              <a:spcBef>
                <a:spcPts val="800"/>
              </a:spcBef>
              <a:spcAft>
                <a:spcPts val="0"/>
              </a:spcAft>
              <a:buSzPts val="1400"/>
              <a:buChar char="•"/>
              <a:defRPr/>
            </a:lvl7pPr>
            <a:lvl8pPr marL="3657600" lvl="7" indent="-317500" algn="l" rtl="0">
              <a:spcBef>
                <a:spcPts val="800"/>
              </a:spcBef>
              <a:spcAft>
                <a:spcPts val="0"/>
              </a:spcAft>
              <a:buSzPts val="1400"/>
              <a:buChar char="•"/>
              <a:defRPr/>
            </a:lvl8pPr>
            <a:lvl9pPr marL="4114800" lvl="8" indent="-317500" algn="l" rtl="0">
              <a:spcBef>
                <a:spcPts val="800"/>
              </a:spcBef>
              <a:spcAft>
                <a:spcPts val="800"/>
              </a:spcAft>
              <a:buSzPts val="1400"/>
              <a:buChar char="•"/>
              <a:defRPr/>
            </a:lvl9pPr>
          </a:lstStyle>
          <a:p>
            <a:endParaRPr/>
          </a:p>
        </p:txBody>
      </p:sp>
      <p:sp>
        <p:nvSpPr>
          <p:cNvPr id="374" name="Google Shape;374;p64"/>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75" name="Google Shape;375;p64"/>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76" name="Google Shape;376;p64"/>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77"/>
        <p:cNvGrpSpPr/>
        <p:nvPr/>
      </p:nvGrpSpPr>
      <p:grpSpPr>
        <a:xfrm>
          <a:off x="0" y="0"/>
          <a:ext cx="0" cy="0"/>
          <a:chOff x="0" y="0"/>
          <a:chExt cx="0" cy="0"/>
        </a:xfrm>
      </p:grpSpPr>
      <p:sp>
        <p:nvSpPr>
          <p:cNvPr id="378" name="Google Shape;378;p65"/>
          <p:cNvSpPr txBox="1">
            <a:spLocks noGrp="1"/>
          </p:cNvSpPr>
          <p:nvPr>
            <p:ph type="title"/>
          </p:nvPr>
        </p:nvSpPr>
        <p:spPr>
          <a:xfrm>
            <a:off x="514350" y="1555750"/>
            <a:ext cx="2760900" cy="1028700"/>
          </a:xfrm>
          <a:prstGeom prst="rect">
            <a:avLst/>
          </a:prstGeom>
          <a:noFill/>
          <a:ln>
            <a:noFill/>
          </a:ln>
        </p:spPr>
        <p:txBody>
          <a:bodyPr spcFirstLastPara="1" wrap="square" lIns="68575" tIns="34275" rIns="68575" bIns="34275" anchor="b" anchorCtr="0">
            <a:normAutofit/>
          </a:bodyPr>
          <a:lstStyle>
            <a:lvl1pPr lvl="0" algn="l" rtl="0">
              <a:spcBef>
                <a:spcPts val="0"/>
              </a:spcBef>
              <a:spcAft>
                <a:spcPts val="0"/>
              </a:spcAft>
              <a:buClr>
                <a:schemeClr val="lt1"/>
              </a:buClr>
              <a:buSzPts val="1800"/>
              <a:buFont typeface="Calibri"/>
              <a:buNone/>
              <a:defRPr sz="1800" b="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79" name="Google Shape;379;p65"/>
          <p:cNvSpPr txBox="1">
            <a:spLocks noGrp="1"/>
          </p:cNvSpPr>
          <p:nvPr>
            <p:ph type="body" idx="1"/>
          </p:nvPr>
        </p:nvSpPr>
        <p:spPr>
          <a:xfrm>
            <a:off x="3486151" y="457201"/>
            <a:ext cx="4626600" cy="3886200"/>
          </a:xfrm>
          <a:prstGeom prst="rect">
            <a:avLst/>
          </a:prstGeom>
          <a:noFill/>
          <a:ln>
            <a:noFill/>
          </a:ln>
        </p:spPr>
        <p:txBody>
          <a:bodyPr spcFirstLastPara="1" wrap="square" lIns="68575" tIns="34275" rIns="68575" bIns="34275" anchor="ctr" anchorCtr="0">
            <a:normAutofit/>
          </a:bodyPr>
          <a:lstStyle>
            <a:lvl1pPr marL="457200" lvl="0" indent="-317500" algn="l" rtl="0">
              <a:spcBef>
                <a:spcPts val="0"/>
              </a:spcBef>
              <a:spcAft>
                <a:spcPts val="0"/>
              </a:spcAft>
              <a:buSzPts val="1400"/>
              <a:buChar char="•"/>
              <a:defRPr/>
            </a:lvl1pPr>
            <a:lvl2pPr marL="914400" lvl="1" indent="-317500" algn="l" rtl="0">
              <a:spcBef>
                <a:spcPts val="800"/>
              </a:spcBef>
              <a:spcAft>
                <a:spcPts val="0"/>
              </a:spcAft>
              <a:buSzPts val="1400"/>
              <a:buChar char="•"/>
              <a:defRPr/>
            </a:lvl2pPr>
            <a:lvl3pPr marL="1371600" lvl="2" indent="-317500" algn="l" rtl="0">
              <a:spcBef>
                <a:spcPts val="800"/>
              </a:spcBef>
              <a:spcAft>
                <a:spcPts val="0"/>
              </a:spcAft>
              <a:buSzPts val="1400"/>
              <a:buChar char="•"/>
              <a:defRPr/>
            </a:lvl3pPr>
            <a:lvl4pPr marL="1828800" lvl="3" indent="-317500" algn="l" rtl="0">
              <a:spcBef>
                <a:spcPts val="800"/>
              </a:spcBef>
              <a:spcAft>
                <a:spcPts val="0"/>
              </a:spcAft>
              <a:buSzPts val="1400"/>
              <a:buChar char="•"/>
              <a:defRPr/>
            </a:lvl4pPr>
            <a:lvl5pPr marL="2286000" lvl="4" indent="-317500" algn="l" rtl="0">
              <a:spcBef>
                <a:spcPts val="800"/>
              </a:spcBef>
              <a:spcAft>
                <a:spcPts val="0"/>
              </a:spcAft>
              <a:buSzPts val="1400"/>
              <a:buChar char="•"/>
              <a:defRPr/>
            </a:lvl5pPr>
            <a:lvl6pPr marL="2743200" lvl="5" indent="-317500" algn="l" rtl="0">
              <a:spcBef>
                <a:spcPts val="800"/>
              </a:spcBef>
              <a:spcAft>
                <a:spcPts val="0"/>
              </a:spcAft>
              <a:buSzPts val="1400"/>
              <a:buChar char="•"/>
              <a:defRPr/>
            </a:lvl6pPr>
            <a:lvl7pPr marL="3200400" lvl="6" indent="-317500" algn="l" rtl="0">
              <a:spcBef>
                <a:spcPts val="800"/>
              </a:spcBef>
              <a:spcAft>
                <a:spcPts val="0"/>
              </a:spcAft>
              <a:buSzPts val="1400"/>
              <a:buChar char="•"/>
              <a:defRPr/>
            </a:lvl7pPr>
            <a:lvl8pPr marL="3657600" lvl="7" indent="-317500" algn="l" rtl="0">
              <a:spcBef>
                <a:spcPts val="800"/>
              </a:spcBef>
              <a:spcAft>
                <a:spcPts val="0"/>
              </a:spcAft>
              <a:buSzPts val="1400"/>
              <a:buChar char="•"/>
              <a:defRPr/>
            </a:lvl8pPr>
            <a:lvl9pPr marL="4114800" lvl="8" indent="-317500" algn="l" rtl="0">
              <a:spcBef>
                <a:spcPts val="800"/>
              </a:spcBef>
              <a:spcAft>
                <a:spcPts val="800"/>
              </a:spcAft>
              <a:buSzPts val="1400"/>
              <a:buChar char="•"/>
              <a:defRPr/>
            </a:lvl9pPr>
          </a:lstStyle>
          <a:p>
            <a:endParaRPr/>
          </a:p>
        </p:txBody>
      </p:sp>
      <p:sp>
        <p:nvSpPr>
          <p:cNvPr id="380" name="Google Shape;380;p65"/>
          <p:cNvSpPr txBox="1">
            <a:spLocks noGrp="1"/>
          </p:cNvSpPr>
          <p:nvPr>
            <p:ph type="body" idx="2"/>
          </p:nvPr>
        </p:nvSpPr>
        <p:spPr>
          <a:xfrm>
            <a:off x="514350" y="2584450"/>
            <a:ext cx="2760900" cy="1371600"/>
          </a:xfrm>
          <a:prstGeom prst="rect">
            <a:avLst/>
          </a:prstGeom>
          <a:noFill/>
          <a:ln>
            <a:noFill/>
          </a:ln>
        </p:spPr>
        <p:txBody>
          <a:bodyPr spcFirstLastPara="1" wrap="square" lIns="68575" tIns="34275" rIns="68575" bIns="34275" anchor="t" anchorCtr="0">
            <a:normAutofit/>
          </a:bodyPr>
          <a:lstStyle>
            <a:lvl1pPr marL="457200" lvl="0" indent="-228600" algn="l" rtl="0">
              <a:spcBef>
                <a:spcPts val="0"/>
              </a:spcBef>
              <a:spcAft>
                <a:spcPts val="0"/>
              </a:spcAft>
              <a:buSzPts val="1200"/>
              <a:buNone/>
              <a:defRPr sz="1200"/>
            </a:lvl1pPr>
            <a:lvl2pPr marL="914400" lvl="1" indent="-228600" algn="l" rtl="0">
              <a:spcBef>
                <a:spcPts val="800"/>
              </a:spcBef>
              <a:spcAft>
                <a:spcPts val="0"/>
              </a:spcAft>
              <a:buSzPts val="900"/>
              <a:buNone/>
              <a:defRPr sz="900"/>
            </a:lvl2pPr>
            <a:lvl3pPr marL="1371600" lvl="2" indent="-228600" algn="l" rtl="0">
              <a:spcBef>
                <a:spcPts val="800"/>
              </a:spcBef>
              <a:spcAft>
                <a:spcPts val="0"/>
              </a:spcAft>
              <a:buSzPts val="800"/>
              <a:buNone/>
              <a:defRPr sz="800"/>
            </a:lvl3pPr>
            <a:lvl4pPr marL="1828800" lvl="3" indent="-228600" algn="l" rtl="0">
              <a:spcBef>
                <a:spcPts val="800"/>
              </a:spcBef>
              <a:spcAft>
                <a:spcPts val="0"/>
              </a:spcAft>
              <a:buSzPts val="700"/>
              <a:buNone/>
              <a:defRPr sz="700"/>
            </a:lvl4pPr>
            <a:lvl5pPr marL="2286000" lvl="4" indent="-228600" algn="l" rtl="0">
              <a:spcBef>
                <a:spcPts val="800"/>
              </a:spcBef>
              <a:spcAft>
                <a:spcPts val="0"/>
              </a:spcAft>
              <a:buSzPts val="700"/>
              <a:buNone/>
              <a:defRPr sz="700"/>
            </a:lvl5pPr>
            <a:lvl6pPr marL="2743200" lvl="5" indent="-228600" algn="l" rtl="0">
              <a:spcBef>
                <a:spcPts val="800"/>
              </a:spcBef>
              <a:spcAft>
                <a:spcPts val="0"/>
              </a:spcAft>
              <a:buSzPts val="700"/>
              <a:buNone/>
              <a:defRPr sz="700"/>
            </a:lvl6pPr>
            <a:lvl7pPr marL="3200400" lvl="6" indent="-228600" algn="l" rtl="0">
              <a:spcBef>
                <a:spcPts val="800"/>
              </a:spcBef>
              <a:spcAft>
                <a:spcPts val="0"/>
              </a:spcAft>
              <a:buSzPts val="700"/>
              <a:buNone/>
              <a:defRPr sz="700"/>
            </a:lvl7pPr>
            <a:lvl8pPr marL="3657600" lvl="7" indent="-228600" algn="l" rtl="0">
              <a:spcBef>
                <a:spcPts val="800"/>
              </a:spcBef>
              <a:spcAft>
                <a:spcPts val="0"/>
              </a:spcAft>
              <a:buSzPts val="700"/>
              <a:buNone/>
              <a:defRPr sz="700"/>
            </a:lvl8pPr>
            <a:lvl9pPr marL="4114800" lvl="8" indent="-228600" algn="l" rtl="0">
              <a:spcBef>
                <a:spcPts val="800"/>
              </a:spcBef>
              <a:spcAft>
                <a:spcPts val="800"/>
              </a:spcAft>
              <a:buSzPts val="700"/>
              <a:buNone/>
              <a:defRPr sz="700"/>
            </a:lvl9pPr>
          </a:lstStyle>
          <a:p>
            <a:endParaRPr/>
          </a:p>
        </p:txBody>
      </p:sp>
      <p:sp>
        <p:nvSpPr>
          <p:cNvPr id="381" name="Google Shape;381;p65"/>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82" name="Google Shape;382;p65"/>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83" name="Google Shape;383;p65"/>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84"/>
        <p:cNvGrpSpPr/>
        <p:nvPr/>
      </p:nvGrpSpPr>
      <p:grpSpPr>
        <a:xfrm>
          <a:off x="0" y="0"/>
          <a:ext cx="0" cy="0"/>
          <a:chOff x="0" y="0"/>
          <a:chExt cx="0" cy="0"/>
        </a:xfrm>
      </p:grpSpPr>
      <p:sp>
        <p:nvSpPr>
          <p:cNvPr id="385" name="Google Shape;385;p66"/>
          <p:cNvSpPr txBox="1">
            <a:spLocks noGrp="1"/>
          </p:cNvSpPr>
          <p:nvPr>
            <p:ph type="title"/>
          </p:nvPr>
        </p:nvSpPr>
        <p:spPr>
          <a:xfrm>
            <a:off x="514350" y="1200150"/>
            <a:ext cx="4623600" cy="1028700"/>
          </a:xfrm>
          <a:prstGeom prst="rect">
            <a:avLst/>
          </a:prstGeom>
          <a:noFill/>
          <a:ln>
            <a:noFill/>
          </a:ln>
        </p:spPr>
        <p:txBody>
          <a:bodyPr spcFirstLastPara="1" wrap="square" lIns="68575" tIns="34275" rIns="68575" bIns="34275" anchor="b" anchorCtr="0">
            <a:normAutofit/>
          </a:bodyPr>
          <a:lstStyle>
            <a:lvl1pPr lvl="0" algn="l" rtl="0">
              <a:spcBef>
                <a:spcPts val="0"/>
              </a:spcBef>
              <a:spcAft>
                <a:spcPts val="0"/>
              </a:spcAft>
              <a:buClr>
                <a:schemeClr val="lt1"/>
              </a:buClr>
              <a:buSzPts val="2100"/>
              <a:buFont typeface="Calibri"/>
              <a:buNone/>
              <a:defRPr sz="2100" b="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86" name="Google Shape;386;p66"/>
          <p:cNvSpPr>
            <a:spLocks noGrp="1"/>
          </p:cNvSpPr>
          <p:nvPr>
            <p:ph type="pic" idx="2"/>
          </p:nvPr>
        </p:nvSpPr>
        <p:spPr>
          <a:xfrm>
            <a:off x="5652190" y="685800"/>
            <a:ext cx="2460900" cy="3429000"/>
          </a:xfrm>
          <a:prstGeom prst="roundRect">
            <a:avLst>
              <a:gd name="adj" fmla="val 4280"/>
            </a:avLst>
          </a:prstGeom>
          <a:noFill/>
          <a:ln w="50800" cap="sq" cmpd="dbl">
            <a:solidFill>
              <a:srgbClr val="FFFFFF"/>
            </a:solidFill>
            <a:prstDash val="solid"/>
            <a:miter lim="800000"/>
            <a:headEnd type="none" w="sm" len="sm"/>
            <a:tailEnd type="none" w="sm" len="sm"/>
          </a:ln>
          <a:effectLst>
            <a:outerShdw blurRad="254000" algn="tl" rotWithShape="0">
              <a:srgbClr val="000000">
                <a:alpha val="42750"/>
              </a:srgbClr>
            </a:outerShdw>
          </a:effectLst>
        </p:spPr>
      </p:sp>
      <p:sp>
        <p:nvSpPr>
          <p:cNvPr id="387" name="Google Shape;387;p66"/>
          <p:cNvSpPr txBox="1">
            <a:spLocks noGrp="1"/>
          </p:cNvSpPr>
          <p:nvPr>
            <p:ph type="body" idx="1"/>
          </p:nvPr>
        </p:nvSpPr>
        <p:spPr>
          <a:xfrm>
            <a:off x="514350" y="2228850"/>
            <a:ext cx="4623600" cy="1371600"/>
          </a:xfrm>
          <a:prstGeom prst="rect">
            <a:avLst/>
          </a:prstGeom>
          <a:noFill/>
          <a:ln>
            <a:noFill/>
          </a:ln>
        </p:spPr>
        <p:txBody>
          <a:bodyPr spcFirstLastPara="1" wrap="square" lIns="68575" tIns="34275" rIns="68575" bIns="34275" anchor="t" anchorCtr="0">
            <a:normAutofit/>
          </a:bodyPr>
          <a:lstStyle>
            <a:lvl1pPr marL="457200" lvl="0" indent="-228600" algn="l" rtl="0">
              <a:spcBef>
                <a:spcPts val="0"/>
              </a:spcBef>
              <a:spcAft>
                <a:spcPts val="0"/>
              </a:spcAft>
              <a:buSzPts val="1400"/>
              <a:buNone/>
              <a:defRPr sz="1400"/>
            </a:lvl1pPr>
            <a:lvl2pPr marL="914400" lvl="1" indent="-228600" algn="l" rtl="0">
              <a:spcBef>
                <a:spcPts val="800"/>
              </a:spcBef>
              <a:spcAft>
                <a:spcPts val="0"/>
              </a:spcAft>
              <a:buSzPts val="900"/>
              <a:buNone/>
              <a:defRPr sz="900"/>
            </a:lvl2pPr>
            <a:lvl3pPr marL="1371600" lvl="2" indent="-228600" algn="l" rtl="0">
              <a:spcBef>
                <a:spcPts val="800"/>
              </a:spcBef>
              <a:spcAft>
                <a:spcPts val="0"/>
              </a:spcAft>
              <a:buSzPts val="800"/>
              <a:buNone/>
              <a:defRPr sz="800"/>
            </a:lvl3pPr>
            <a:lvl4pPr marL="1828800" lvl="3" indent="-228600" algn="l" rtl="0">
              <a:spcBef>
                <a:spcPts val="800"/>
              </a:spcBef>
              <a:spcAft>
                <a:spcPts val="0"/>
              </a:spcAft>
              <a:buSzPts val="700"/>
              <a:buNone/>
              <a:defRPr sz="700"/>
            </a:lvl4pPr>
            <a:lvl5pPr marL="2286000" lvl="4" indent="-228600" algn="l" rtl="0">
              <a:spcBef>
                <a:spcPts val="800"/>
              </a:spcBef>
              <a:spcAft>
                <a:spcPts val="0"/>
              </a:spcAft>
              <a:buSzPts val="700"/>
              <a:buNone/>
              <a:defRPr sz="700"/>
            </a:lvl5pPr>
            <a:lvl6pPr marL="2743200" lvl="5" indent="-228600" algn="l" rtl="0">
              <a:spcBef>
                <a:spcPts val="800"/>
              </a:spcBef>
              <a:spcAft>
                <a:spcPts val="0"/>
              </a:spcAft>
              <a:buSzPts val="700"/>
              <a:buNone/>
              <a:defRPr sz="700"/>
            </a:lvl6pPr>
            <a:lvl7pPr marL="3200400" lvl="6" indent="-228600" algn="l" rtl="0">
              <a:spcBef>
                <a:spcPts val="800"/>
              </a:spcBef>
              <a:spcAft>
                <a:spcPts val="0"/>
              </a:spcAft>
              <a:buSzPts val="700"/>
              <a:buNone/>
              <a:defRPr sz="700"/>
            </a:lvl7pPr>
            <a:lvl8pPr marL="3657600" lvl="7" indent="-228600" algn="l" rtl="0">
              <a:spcBef>
                <a:spcPts val="800"/>
              </a:spcBef>
              <a:spcAft>
                <a:spcPts val="0"/>
              </a:spcAft>
              <a:buSzPts val="700"/>
              <a:buNone/>
              <a:defRPr sz="700"/>
            </a:lvl8pPr>
            <a:lvl9pPr marL="4114800" lvl="8" indent="-228600" algn="l" rtl="0">
              <a:spcBef>
                <a:spcPts val="800"/>
              </a:spcBef>
              <a:spcAft>
                <a:spcPts val="800"/>
              </a:spcAft>
              <a:buSzPts val="700"/>
              <a:buNone/>
              <a:defRPr sz="700"/>
            </a:lvl9pPr>
          </a:lstStyle>
          <a:p>
            <a:endParaRPr/>
          </a:p>
        </p:txBody>
      </p:sp>
      <p:sp>
        <p:nvSpPr>
          <p:cNvPr id="388" name="Google Shape;388;p66"/>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89" name="Google Shape;389;p66"/>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90" name="Google Shape;390;p66"/>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391"/>
        <p:cNvGrpSpPr/>
        <p:nvPr/>
      </p:nvGrpSpPr>
      <p:grpSpPr>
        <a:xfrm>
          <a:off x="0" y="0"/>
          <a:ext cx="0" cy="0"/>
          <a:chOff x="0" y="0"/>
          <a:chExt cx="0" cy="0"/>
        </a:xfrm>
      </p:grpSpPr>
      <p:sp>
        <p:nvSpPr>
          <p:cNvPr id="392" name="Google Shape;392;p67"/>
          <p:cNvSpPr txBox="1">
            <a:spLocks noGrp="1"/>
          </p:cNvSpPr>
          <p:nvPr>
            <p:ph type="title"/>
          </p:nvPr>
        </p:nvSpPr>
        <p:spPr>
          <a:xfrm>
            <a:off x="514350" y="3549649"/>
            <a:ext cx="7598400" cy="425100"/>
          </a:xfrm>
          <a:prstGeom prst="rect">
            <a:avLst/>
          </a:prstGeom>
          <a:noFill/>
          <a:ln>
            <a:noFill/>
          </a:ln>
        </p:spPr>
        <p:txBody>
          <a:bodyPr spcFirstLastPara="1" wrap="square" lIns="68575" tIns="34275" rIns="68575" bIns="34275" anchor="b" anchorCtr="0">
            <a:normAutofit/>
          </a:bodyPr>
          <a:lstStyle>
            <a:lvl1pPr lvl="0" algn="l" rtl="0">
              <a:spcBef>
                <a:spcPts val="0"/>
              </a:spcBef>
              <a:spcAft>
                <a:spcPts val="0"/>
              </a:spcAft>
              <a:buClr>
                <a:schemeClr val="lt1"/>
              </a:buClr>
              <a:buSzPts val="1800"/>
              <a:buFont typeface="Calibri"/>
              <a:buNone/>
              <a:defRPr sz="1800" b="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93" name="Google Shape;393;p67"/>
          <p:cNvSpPr>
            <a:spLocks noGrp="1"/>
          </p:cNvSpPr>
          <p:nvPr>
            <p:ph type="pic" idx="2"/>
          </p:nvPr>
        </p:nvSpPr>
        <p:spPr>
          <a:xfrm>
            <a:off x="1028700" y="699084"/>
            <a:ext cx="6569700" cy="2373900"/>
          </a:xfrm>
          <a:prstGeom prst="roundRect">
            <a:avLst>
              <a:gd name="adj" fmla="val 4380"/>
            </a:avLst>
          </a:prstGeom>
          <a:noFill/>
          <a:ln w="50800" cap="sq" cmpd="dbl">
            <a:solidFill>
              <a:srgbClr val="FFFFFF"/>
            </a:solidFill>
            <a:prstDash val="solid"/>
            <a:miter lim="800000"/>
            <a:headEnd type="none" w="sm" len="sm"/>
            <a:tailEnd type="none" w="sm" len="sm"/>
          </a:ln>
          <a:effectLst>
            <a:outerShdw blurRad="254000" algn="tl" rotWithShape="0">
              <a:srgbClr val="000000">
                <a:alpha val="42750"/>
              </a:srgbClr>
            </a:outerShdw>
          </a:effectLst>
        </p:spPr>
      </p:sp>
      <p:sp>
        <p:nvSpPr>
          <p:cNvPr id="394" name="Google Shape;394;p67"/>
          <p:cNvSpPr txBox="1">
            <a:spLocks noGrp="1"/>
          </p:cNvSpPr>
          <p:nvPr>
            <p:ph type="body" idx="1"/>
          </p:nvPr>
        </p:nvSpPr>
        <p:spPr>
          <a:xfrm>
            <a:off x="514350" y="3974702"/>
            <a:ext cx="7598400" cy="370500"/>
          </a:xfrm>
          <a:prstGeom prst="rect">
            <a:avLst/>
          </a:prstGeom>
          <a:noFill/>
          <a:ln>
            <a:noFill/>
          </a:ln>
        </p:spPr>
        <p:txBody>
          <a:bodyPr spcFirstLastPara="1" wrap="square" lIns="68575" tIns="34275" rIns="68575" bIns="34275" anchor="t" anchorCtr="0">
            <a:normAutofit/>
          </a:bodyPr>
          <a:lstStyle>
            <a:lvl1pPr marL="457200" lvl="0" indent="-228600" algn="l" rtl="0">
              <a:spcBef>
                <a:spcPts val="0"/>
              </a:spcBef>
              <a:spcAft>
                <a:spcPts val="0"/>
              </a:spcAft>
              <a:buSzPts val="1100"/>
              <a:buNone/>
              <a:defRPr sz="1100"/>
            </a:lvl1pPr>
            <a:lvl2pPr marL="914400" lvl="1" indent="-228600" algn="l" rtl="0">
              <a:spcBef>
                <a:spcPts val="800"/>
              </a:spcBef>
              <a:spcAft>
                <a:spcPts val="0"/>
              </a:spcAft>
              <a:buSzPts val="900"/>
              <a:buNone/>
              <a:defRPr sz="900"/>
            </a:lvl2pPr>
            <a:lvl3pPr marL="1371600" lvl="2" indent="-228600" algn="l" rtl="0">
              <a:spcBef>
                <a:spcPts val="800"/>
              </a:spcBef>
              <a:spcAft>
                <a:spcPts val="0"/>
              </a:spcAft>
              <a:buSzPts val="800"/>
              <a:buNone/>
              <a:defRPr sz="800"/>
            </a:lvl3pPr>
            <a:lvl4pPr marL="1828800" lvl="3" indent="-228600" algn="l" rtl="0">
              <a:spcBef>
                <a:spcPts val="800"/>
              </a:spcBef>
              <a:spcAft>
                <a:spcPts val="0"/>
              </a:spcAft>
              <a:buSzPts val="700"/>
              <a:buNone/>
              <a:defRPr sz="700"/>
            </a:lvl4pPr>
            <a:lvl5pPr marL="2286000" lvl="4" indent="-228600" algn="l" rtl="0">
              <a:spcBef>
                <a:spcPts val="800"/>
              </a:spcBef>
              <a:spcAft>
                <a:spcPts val="0"/>
              </a:spcAft>
              <a:buSzPts val="700"/>
              <a:buNone/>
              <a:defRPr sz="700"/>
            </a:lvl5pPr>
            <a:lvl6pPr marL="2743200" lvl="5" indent="-228600" algn="l" rtl="0">
              <a:spcBef>
                <a:spcPts val="800"/>
              </a:spcBef>
              <a:spcAft>
                <a:spcPts val="0"/>
              </a:spcAft>
              <a:buSzPts val="700"/>
              <a:buNone/>
              <a:defRPr sz="700"/>
            </a:lvl6pPr>
            <a:lvl7pPr marL="3200400" lvl="6" indent="-228600" algn="l" rtl="0">
              <a:spcBef>
                <a:spcPts val="800"/>
              </a:spcBef>
              <a:spcAft>
                <a:spcPts val="0"/>
              </a:spcAft>
              <a:buSzPts val="700"/>
              <a:buNone/>
              <a:defRPr sz="700"/>
            </a:lvl7pPr>
            <a:lvl8pPr marL="3657600" lvl="7" indent="-228600" algn="l" rtl="0">
              <a:spcBef>
                <a:spcPts val="800"/>
              </a:spcBef>
              <a:spcAft>
                <a:spcPts val="0"/>
              </a:spcAft>
              <a:buSzPts val="700"/>
              <a:buNone/>
              <a:defRPr sz="700"/>
            </a:lvl8pPr>
            <a:lvl9pPr marL="4114800" lvl="8" indent="-228600" algn="l" rtl="0">
              <a:spcBef>
                <a:spcPts val="800"/>
              </a:spcBef>
              <a:spcAft>
                <a:spcPts val="800"/>
              </a:spcAft>
              <a:buSzPts val="700"/>
              <a:buNone/>
              <a:defRPr sz="700"/>
            </a:lvl9pPr>
          </a:lstStyle>
          <a:p>
            <a:endParaRPr/>
          </a:p>
        </p:txBody>
      </p:sp>
      <p:sp>
        <p:nvSpPr>
          <p:cNvPr id="395" name="Google Shape;395;p67"/>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96" name="Google Shape;396;p67"/>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97" name="Google Shape;397;p67"/>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398"/>
        <p:cNvGrpSpPr/>
        <p:nvPr/>
      </p:nvGrpSpPr>
      <p:grpSpPr>
        <a:xfrm>
          <a:off x="0" y="0"/>
          <a:ext cx="0" cy="0"/>
          <a:chOff x="0" y="0"/>
          <a:chExt cx="0" cy="0"/>
        </a:xfrm>
      </p:grpSpPr>
      <p:sp>
        <p:nvSpPr>
          <p:cNvPr id="399" name="Google Shape;399;p68"/>
          <p:cNvSpPr txBox="1">
            <a:spLocks noGrp="1"/>
          </p:cNvSpPr>
          <p:nvPr>
            <p:ph type="title"/>
          </p:nvPr>
        </p:nvSpPr>
        <p:spPr>
          <a:xfrm>
            <a:off x="514351" y="457201"/>
            <a:ext cx="7598400" cy="23433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lt1"/>
              </a:buClr>
              <a:buSzPts val="2400"/>
              <a:buFont typeface="Calibri"/>
              <a:buNone/>
              <a:defRPr sz="2400" b="0" cap="none"/>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00" name="Google Shape;400;p68"/>
          <p:cNvSpPr txBox="1">
            <a:spLocks noGrp="1"/>
          </p:cNvSpPr>
          <p:nvPr>
            <p:ph type="body" idx="1"/>
          </p:nvPr>
        </p:nvSpPr>
        <p:spPr>
          <a:xfrm>
            <a:off x="514350" y="3257550"/>
            <a:ext cx="7598400" cy="1086000"/>
          </a:xfrm>
          <a:prstGeom prst="rect">
            <a:avLst/>
          </a:prstGeom>
          <a:noFill/>
          <a:ln>
            <a:noFill/>
          </a:ln>
        </p:spPr>
        <p:txBody>
          <a:bodyPr spcFirstLastPara="1" wrap="square" lIns="68575" tIns="34275" rIns="68575" bIns="34275" anchor="ctr" anchorCtr="0">
            <a:normAutofit/>
          </a:bodyPr>
          <a:lstStyle>
            <a:lvl1pPr marL="457200" lvl="0" indent="-228600" algn="l" rtl="0">
              <a:spcBef>
                <a:spcPts val="0"/>
              </a:spcBef>
              <a:spcAft>
                <a:spcPts val="0"/>
              </a:spcAft>
              <a:buSzPts val="1500"/>
              <a:buNone/>
              <a:defRPr sz="1500">
                <a:solidFill>
                  <a:schemeClr val="lt1"/>
                </a:solidFill>
              </a:defRPr>
            </a:lvl1pPr>
            <a:lvl2pPr marL="914400" lvl="1" indent="-228600" algn="l" rtl="0">
              <a:spcBef>
                <a:spcPts val="800"/>
              </a:spcBef>
              <a:spcAft>
                <a:spcPts val="0"/>
              </a:spcAft>
              <a:buSzPts val="1400"/>
              <a:buNone/>
              <a:defRPr sz="1400">
                <a:solidFill>
                  <a:schemeClr val="lt1"/>
                </a:solidFill>
              </a:defRPr>
            </a:lvl2pPr>
            <a:lvl3pPr marL="1371600" lvl="2" indent="-228600" algn="l" rtl="0">
              <a:spcBef>
                <a:spcPts val="800"/>
              </a:spcBef>
              <a:spcAft>
                <a:spcPts val="0"/>
              </a:spcAft>
              <a:buSzPts val="1200"/>
              <a:buNone/>
              <a:defRPr sz="1200">
                <a:solidFill>
                  <a:schemeClr val="lt1"/>
                </a:solidFill>
              </a:defRPr>
            </a:lvl3pPr>
            <a:lvl4pPr marL="1828800" lvl="3" indent="-228600" algn="l" rtl="0">
              <a:spcBef>
                <a:spcPts val="800"/>
              </a:spcBef>
              <a:spcAft>
                <a:spcPts val="0"/>
              </a:spcAft>
              <a:buSzPts val="1100"/>
              <a:buNone/>
              <a:defRPr sz="1100">
                <a:solidFill>
                  <a:schemeClr val="lt1"/>
                </a:solidFill>
              </a:defRPr>
            </a:lvl4pPr>
            <a:lvl5pPr marL="2286000" lvl="4" indent="-228600" algn="l" rtl="0">
              <a:spcBef>
                <a:spcPts val="800"/>
              </a:spcBef>
              <a:spcAft>
                <a:spcPts val="0"/>
              </a:spcAft>
              <a:buSzPts val="1100"/>
              <a:buNone/>
              <a:defRPr sz="1100">
                <a:solidFill>
                  <a:schemeClr val="lt1"/>
                </a:solidFill>
              </a:defRPr>
            </a:lvl5pPr>
            <a:lvl6pPr marL="2743200" lvl="5" indent="-228600" algn="l" rtl="0">
              <a:spcBef>
                <a:spcPts val="800"/>
              </a:spcBef>
              <a:spcAft>
                <a:spcPts val="0"/>
              </a:spcAft>
              <a:buSzPts val="1100"/>
              <a:buNone/>
              <a:defRPr sz="1100">
                <a:solidFill>
                  <a:schemeClr val="lt1"/>
                </a:solidFill>
              </a:defRPr>
            </a:lvl6pPr>
            <a:lvl7pPr marL="3200400" lvl="6" indent="-228600" algn="l" rtl="0">
              <a:spcBef>
                <a:spcPts val="800"/>
              </a:spcBef>
              <a:spcAft>
                <a:spcPts val="0"/>
              </a:spcAft>
              <a:buSzPts val="1100"/>
              <a:buNone/>
              <a:defRPr sz="1100">
                <a:solidFill>
                  <a:schemeClr val="lt1"/>
                </a:solidFill>
              </a:defRPr>
            </a:lvl7pPr>
            <a:lvl8pPr marL="3657600" lvl="7" indent="-228600" algn="l" rtl="0">
              <a:spcBef>
                <a:spcPts val="800"/>
              </a:spcBef>
              <a:spcAft>
                <a:spcPts val="0"/>
              </a:spcAft>
              <a:buSzPts val="1100"/>
              <a:buNone/>
              <a:defRPr sz="1100">
                <a:solidFill>
                  <a:schemeClr val="lt1"/>
                </a:solidFill>
              </a:defRPr>
            </a:lvl8pPr>
            <a:lvl9pPr marL="4114800" lvl="8" indent="-228600" algn="l" rtl="0">
              <a:spcBef>
                <a:spcPts val="800"/>
              </a:spcBef>
              <a:spcAft>
                <a:spcPts val="800"/>
              </a:spcAft>
              <a:buSzPts val="1100"/>
              <a:buNone/>
              <a:defRPr sz="1100">
                <a:solidFill>
                  <a:schemeClr val="lt1"/>
                </a:solidFill>
              </a:defRPr>
            </a:lvl9pPr>
          </a:lstStyle>
          <a:p>
            <a:endParaRPr/>
          </a:p>
        </p:txBody>
      </p:sp>
      <p:sp>
        <p:nvSpPr>
          <p:cNvPr id="401" name="Google Shape;401;p68"/>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02" name="Google Shape;402;p68"/>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03" name="Google Shape;403;p68"/>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404"/>
        <p:cNvGrpSpPr/>
        <p:nvPr/>
      </p:nvGrpSpPr>
      <p:grpSpPr>
        <a:xfrm>
          <a:off x="0" y="0"/>
          <a:ext cx="0" cy="0"/>
          <a:chOff x="0" y="0"/>
          <a:chExt cx="0" cy="0"/>
        </a:xfrm>
      </p:grpSpPr>
      <p:sp>
        <p:nvSpPr>
          <p:cNvPr id="405" name="Google Shape;405;p69"/>
          <p:cNvSpPr txBox="1">
            <a:spLocks noGrp="1"/>
          </p:cNvSpPr>
          <p:nvPr>
            <p:ph type="title"/>
          </p:nvPr>
        </p:nvSpPr>
        <p:spPr>
          <a:xfrm>
            <a:off x="514351" y="2481436"/>
            <a:ext cx="7598400" cy="1101600"/>
          </a:xfrm>
          <a:prstGeom prst="rect">
            <a:avLst/>
          </a:prstGeom>
          <a:noFill/>
          <a:ln>
            <a:noFill/>
          </a:ln>
        </p:spPr>
        <p:txBody>
          <a:bodyPr spcFirstLastPara="1" wrap="square" lIns="68575" tIns="34275" rIns="68575" bIns="34275" anchor="b" anchorCtr="0">
            <a:normAutofit/>
          </a:bodyPr>
          <a:lstStyle>
            <a:lvl1pPr lvl="0" algn="l" rtl="0">
              <a:spcBef>
                <a:spcPts val="0"/>
              </a:spcBef>
              <a:spcAft>
                <a:spcPts val="0"/>
              </a:spcAft>
              <a:buClr>
                <a:schemeClr val="lt1"/>
              </a:buClr>
              <a:buSzPts val="2400"/>
              <a:buFont typeface="Calibri"/>
              <a:buNone/>
              <a:defRPr sz="2400" b="0" cap="none"/>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06" name="Google Shape;406;p69"/>
          <p:cNvSpPr txBox="1">
            <a:spLocks noGrp="1"/>
          </p:cNvSpPr>
          <p:nvPr>
            <p:ph type="body" idx="1"/>
          </p:nvPr>
        </p:nvSpPr>
        <p:spPr>
          <a:xfrm>
            <a:off x="514351" y="3583036"/>
            <a:ext cx="7598400" cy="645300"/>
          </a:xfrm>
          <a:prstGeom prst="rect">
            <a:avLst/>
          </a:prstGeom>
          <a:noFill/>
          <a:ln>
            <a:noFill/>
          </a:ln>
        </p:spPr>
        <p:txBody>
          <a:bodyPr spcFirstLastPara="1" wrap="square" lIns="68575" tIns="34275" rIns="68575" bIns="34275" anchor="t" anchorCtr="0">
            <a:normAutofit/>
          </a:bodyPr>
          <a:lstStyle>
            <a:lvl1pPr marL="457200" lvl="0" indent="-228600" algn="l" rtl="0">
              <a:spcBef>
                <a:spcPts val="0"/>
              </a:spcBef>
              <a:spcAft>
                <a:spcPts val="0"/>
              </a:spcAft>
              <a:buSzPts val="1500"/>
              <a:buNone/>
              <a:defRPr sz="1500">
                <a:solidFill>
                  <a:schemeClr val="lt1"/>
                </a:solidFill>
              </a:defRPr>
            </a:lvl1pPr>
            <a:lvl2pPr marL="914400" lvl="1" indent="-228600" algn="l" rtl="0">
              <a:spcBef>
                <a:spcPts val="800"/>
              </a:spcBef>
              <a:spcAft>
                <a:spcPts val="0"/>
              </a:spcAft>
              <a:buSzPts val="1400"/>
              <a:buNone/>
              <a:defRPr sz="1400">
                <a:solidFill>
                  <a:schemeClr val="lt1"/>
                </a:solidFill>
              </a:defRPr>
            </a:lvl2pPr>
            <a:lvl3pPr marL="1371600" lvl="2" indent="-228600" algn="l" rtl="0">
              <a:spcBef>
                <a:spcPts val="800"/>
              </a:spcBef>
              <a:spcAft>
                <a:spcPts val="0"/>
              </a:spcAft>
              <a:buSzPts val="1200"/>
              <a:buNone/>
              <a:defRPr sz="1200">
                <a:solidFill>
                  <a:schemeClr val="lt1"/>
                </a:solidFill>
              </a:defRPr>
            </a:lvl3pPr>
            <a:lvl4pPr marL="1828800" lvl="3" indent="-228600" algn="l" rtl="0">
              <a:spcBef>
                <a:spcPts val="800"/>
              </a:spcBef>
              <a:spcAft>
                <a:spcPts val="0"/>
              </a:spcAft>
              <a:buSzPts val="1100"/>
              <a:buNone/>
              <a:defRPr sz="1100">
                <a:solidFill>
                  <a:schemeClr val="lt1"/>
                </a:solidFill>
              </a:defRPr>
            </a:lvl4pPr>
            <a:lvl5pPr marL="2286000" lvl="4" indent="-228600" algn="l" rtl="0">
              <a:spcBef>
                <a:spcPts val="800"/>
              </a:spcBef>
              <a:spcAft>
                <a:spcPts val="0"/>
              </a:spcAft>
              <a:buSzPts val="1100"/>
              <a:buNone/>
              <a:defRPr sz="1100">
                <a:solidFill>
                  <a:schemeClr val="lt1"/>
                </a:solidFill>
              </a:defRPr>
            </a:lvl5pPr>
            <a:lvl6pPr marL="2743200" lvl="5" indent="-228600" algn="l" rtl="0">
              <a:spcBef>
                <a:spcPts val="800"/>
              </a:spcBef>
              <a:spcAft>
                <a:spcPts val="0"/>
              </a:spcAft>
              <a:buSzPts val="1100"/>
              <a:buNone/>
              <a:defRPr sz="1100">
                <a:solidFill>
                  <a:schemeClr val="lt1"/>
                </a:solidFill>
              </a:defRPr>
            </a:lvl6pPr>
            <a:lvl7pPr marL="3200400" lvl="6" indent="-228600" algn="l" rtl="0">
              <a:spcBef>
                <a:spcPts val="800"/>
              </a:spcBef>
              <a:spcAft>
                <a:spcPts val="0"/>
              </a:spcAft>
              <a:buSzPts val="1100"/>
              <a:buNone/>
              <a:defRPr sz="1100">
                <a:solidFill>
                  <a:schemeClr val="lt1"/>
                </a:solidFill>
              </a:defRPr>
            </a:lvl7pPr>
            <a:lvl8pPr marL="3657600" lvl="7" indent="-228600" algn="l" rtl="0">
              <a:spcBef>
                <a:spcPts val="800"/>
              </a:spcBef>
              <a:spcAft>
                <a:spcPts val="0"/>
              </a:spcAft>
              <a:buSzPts val="1100"/>
              <a:buNone/>
              <a:defRPr sz="1100">
                <a:solidFill>
                  <a:schemeClr val="lt1"/>
                </a:solidFill>
              </a:defRPr>
            </a:lvl8pPr>
            <a:lvl9pPr marL="4114800" lvl="8" indent="-228600" algn="l" rtl="0">
              <a:spcBef>
                <a:spcPts val="800"/>
              </a:spcBef>
              <a:spcAft>
                <a:spcPts val="800"/>
              </a:spcAft>
              <a:buSzPts val="1100"/>
              <a:buNone/>
              <a:defRPr sz="1100">
                <a:solidFill>
                  <a:schemeClr val="lt1"/>
                </a:solidFill>
              </a:defRPr>
            </a:lvl9pPr>
          </a:lstStyle>
          <a:p>
            <a:endParaRPr/>
          </a:p>
        </p:txBody>
      </p:sp>
      <p:sp>
        <p:nvSpPr>
          <p:cNvPr id="407" name="Google Shape;407;p69"/>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08" name="Google Shape;408;p69"/>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09" name="Google Shape;409;p69"/>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410"/>
        <p:cNvGrpSpPr/>
        <p:nvPr/>
      </p:nvGrpSpPr>
      <p:grpSpPr>
        <a:xfrm>
          <a:off x="0" y="0"/>
          <a:ext cx="0" cy="0"/>
          <a:chOff x="0" y="0"/>
          <a:chExt cx="0" cy="0"/>
        </a:xfrm>
      </p:grpSpPr>
      <p:sp>
        <p:nvSpPr>
          <p:cNvPr id="411" name="Google Shape;411;p70"/>
          <p:cNvSpPr txBox="1"/>
          <p:nvPr/>
        </p:nvSpPr>
        <p:spPr>
          <a:xfrm>
            <a:off x="7678400" y="2057400"/>
            <a:ext cx="457200" cy="438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chemeClr val="lt1"/>
              </a:buClr>
              <a:buSzPts val="6000"/>
              <a:buFont typeface="Calibri"/>
              <a:buNone/>
            </a:pPr>
            <a:r>
              <a:rPr lang="en" sz="6000" b="0" i="0" u="none" strike="noStrike" cap="none">
                <a:solidFill>
                  <a:schemeClr val="lt1"/>
                </a:solidFill>
                <a:latin typeface="Calibri"/>
                <a:ea typeface="Calibri"/>
                <a:cs typeface="Calibri"/>
                <a:sym typeface="Calibri"/>
              </a:rPr>
              <a:t>”</a:t>
            </a:r>
            <a:endParaRPr sz="1100"/>
          </a:p>
        </p:txBody>
      </p:sp>
      <p:sp>
        <p:nvSpPr>
          <p:cNvPr id="412" name="Google Shape;412;p70"/>
          <p:cNvSpPr txBox="1"/>
          <p:nvPr/>
        </p:nvSpPr>
        <p:spPr>
          <a:xfrm>
            <a:off x="366206" y="617503"/>
            <a:ext cx="457200" cy="4386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chemeClr val="lt1"/>
              </a:buClr>
              <a:buSzPts val="6000"/>
              <a:buFont typeface="Calibri"/>
              <a:buNone/>
            </a:pPr>
            <a:r>
              <a:rPr lang="en" sz="6000" b="0" i="0" u="none" strike="noStrike" cap="none">
                <a:solidFill>
                  <a:schemeClr val="lt1"/>
                </a:solidFill>
                <a:latin typeface="Calibri"/>
                <a:ea typeface="Calibri"/>
                <a:cs typeface="Calibri"/>
                <a:sym typeface="Calibri"/>
              </a:rPr>
              <a:t>“</a:t>
            </a:r>
            <a:endParaRPr sz="1100"/>
          </a:p>
        </p:txBody>
      </p:sp>
      <p:sp>
        <p:nvSpPr>
          <p:cNvPr id="413" name="Google Shape;413;p70"/>
          <p:cNvSpPr txBox="1">
            <a:spLocks noGrp="1"/>
          </p:cNvSpPr>
          <p:nvPr>
            <p:ph type="title"/>
          </p:nvPr>
        </p:nvSpPr>
        <p:spPr>
          <a:xfrm>
            <a:off x="744200" y="457201"/>
            <a:ext cx="7162800" cy="20574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lt1"/>
              </a:buClr>
              <a:buSzPts val="2400"/>
              <a:buFont typeface="Calibri"/>
              <a:buNone/>
              <a:defRPr sz="2400" b="0" cap="none">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14" name="Google Shape;414;p70"/>
          <p:cNvSpPr txBox="1">
            <a:spLocks noGrp="1"/>
          </p:cNvSpPr>
          <p:nvPr>
            <p:ph type="body" idx="1"/>
          </p:nvPr>
        </p:nvSpPr>
        <p:spPr>
          <a:xfrm>
            <a:off x="514350" y="2914650"/>
            <a:ext cx="7601700" cy="666600"/>
          </a:xfrm>
          <a:prstGeom prst="rect">
            <a:avLst/>
          </a:prstGeom>
          <a:noFill/>
          <a:ln>
            <a:noFill/>
          </a:ln>
        </p:spPr>
        <p:txBody>
          <a:bodyPr spcFirstLastPara="1" wrap="square" lIns="68575" tIns="34275" rIns="68575" bIns="34275" anchor="b" anchorCtr="0">
            <a:normAutofit/>
          </a:bodyPr>
          <a:lstStyle>
            <a:lvl1pPr marL="457200" lvl="0" indent="-228600" algn="l" rtl="0">
              <a:spcBef>
                <a:spcPts val="0"/>
              </a:spcBef>
              <a:spcAft>
                <a:spcPts val="0"/>
              </a:spcAft>
              <a:buSzPts val="1800"/>
              <a:buNone/>
              <a:defRPr sz="1800" b="0" cap="none">
                <a:solidFill>
                  <a:schemeClr val="lt1"/>
                </a:solidFill>
              </a:defRPr>
            </a:lvl1pPr>
            <a:lvl2pPr marL="914400" lvl="1" indent="-317500" algn="l" rtl="0">
              <a:spcBef>
                <a:spcPts val="800"/>
              </a:spcBef>
              <a:spcAft>
                <a:spcPts val="0"/>
              </a:spcAft>
              <a:buSzPts val="1400"/>
              <a:buChar char="•"/>
              <a:defRPr/>
            </a:lvl2pPr>
            <a:lvl3pPr marL="1371600" lvl="2" indent="-317500" algn="l" rtl="0">
              <a:spcBef>
                <a:spcPts val="800"/>
              </a:spcBef>
              <a:spcAft>
                <a:spcPts val="0"/>
              </a:spcAft>
              <a:buSzPts val="1400"/>
              <a:buChar char="•"/>
              <a:defRPr/>
            </a:lvl3pPr>
            <a:lvl4pPr marL="1828800" lvl="3" indent="-317500" algn="l" rtl="0">
              <a:spcBef>
                <a:spcPts val="800"/>
              </a:spcBef>
              <a:spcAft>
                <a:spcPts val="0"/>
              </a:spcAft>
              <a:buSzPts val="1400"/>
              <a:buChar char="•"/>
              <a:defRPr/>
            </a:lvl4pPr>
            <a:lvl5pPr marL="2286000" lvl="4" indent="-317500" algn="l" rtl="0">
              <a:spcBef>
                <a:spcPts val="800"/>
              </a:spcBef>
              <a:spcAft>
                <a:spcPts val="0"/>
              </a:spcAft>
              <a:buSzPts val="1400"/>
              <a:buChar char="•"/>
              <a:defRPr/>
            </a:lvl5pPr>
            <a:lvl6pPr marL="2743200" lvl="5" indent="-317500" algn="l" rtl="0">
              <a:spcBef>
                <a:spcPts val="800"/>
              </a:spcBef>
              <a:spcAft>
                <a:spcPts val="0"/>
              </a:spcAft>
              <a:buSzPts val="1400"/>
              <a:buChar char="•"/>
              <a:defRPr/>
            </a:lvl6pPr>
            <a:lvl7pPr marL="3200400" lvl="6" indent="-317500" algn="l" rtl="0">
              <a:spcBef>
                <a:spcPts val="800"/>
              </a:spcBef>
              <a:spcAft>
                <a:spcPts val="0"/>
              </a:spcAft>
              <a:buSzPts val="1400"/>
              <a:buChar char="•"/>
              <a:defRPr/>
            </a:lvl7pPr>
            <a:lvl8pPr marL="3657600" lvl="7" indent="-317500" algn="l" rtl="0">
              <a:spcBef>
                <a:spcPts val="800"/>
              </a:spcBef>
              <a:spcAft>
                <a:spcPts val="0"/>
              </a:spcAft>
              <a:buSzPts val="1400"/>
              <a:buChar char="•"/>
              <a:defRPr/>
            </a:lvl8pPr>
            <a:lvl9pPr marL="4114800" lvl="8" indent="-317500" algn="l" rtl="0">
              <a:spcBef>
                <a:spcPts val="800"/>
              </a:spcBef>
              <a:spcAft>
                <a:spcPts val="800"/>
              </a:spcAft>
              <a:buSzPts val="1400"/>
              <a:buChar char="•"/>
              <a:defRPr/>
            </a:lvl9pPr>
          </a:lstStyle>
          <a:p>
            <a:endParaRPr/>
          </a:p>
        </p:txBody>
      </p:sp>
      <p:sp>
        <p:nvSpPr>
          <p:cNvPr id="415" name="Google Shape;415;p70"/>
          <p:cNvSpPr txBox="1">
            <a:spLocks noGrp="1"/>
          </p:cNvSpPr>
          <p:nvPr>
            <p:ph type="body" idx="2"/>
          </p:nvPr>
        </p:nvSpPr>
        <p:spPr>
          <a:xfrm>
            <a:off x="514349" y="3581400"/>
            <a:ext cx="7601700" cy="762000"/>
          </a:xfrm>
          <a:prstGeom prst="rect">
            <a:avLst/>
          </a:prstGeom>
          <a:noFill/>
          <a:ln>
            <a:noFill/>
          </a:ln>
        </p:spPr>
        <p:txBody>
          <a:bodyPr spcFirstLastPara="1" wrap="square" lIns="68575" tIns="34275" rIns="68575" bIns="34275" anchor="t" anchorCtr="0">
            <a:normAutofit/>
          </a:bodyPr>
          <a:lstStyle>
            <a:lvl1pPr marL="457200" lvl="0" indent="-228600" algn="l" rtl="0">
              <a:spcBef>
                <a:spcPts val="0"/>
              </a:spcBef>
              <a:spcAft>
                <a:spcPts val="0"/>
              </a:spcAft>
              <a:buSzPts val="1400"/>
              <a:buNone/>
              <a:defRPr sz="1400">
                <a:solidFill>
                  <a:schemeClr val="lt1"/>
                </a:solidFill>
              </a:defRPr>
            </a:lvl1pPr>
            <a:lvl2pPr marL="914400" lvl="1" indent="-228600" algn="l" rtl="0">
              <a:spcBef>
                <a:spcPts val="800"/>
              </a:spcBef>
              <a:spcAft>
                <a:spcPts val="0"/>
              </a:spcAft>
              <a:buSzPts val="1400"/>
              <a:buNone/>
              <a:defRPr sz="1400">
                <a:solidFill>
                  <a:schemeClr val="lt1"/>
                </a:solidFill>
              </a:defRPr>
            </a:lvl2pPr>
            <a:lvl3pPr marL="1371600" lvl="2" indent="-228600" algn="l" rtl="0">
              <a:spcBef>
                <a:spcPts val="800"/>
              </a:spcBef>
              <a:spcAft>
                <a:spcPts val="0"/>
              </a:spcAft>
              <a:buSzPts val="1200"/>
              <a:buNone/>
              <a:defRPr sz="1200">
                <a:solidFill>
                  <a:schemeClr val="lt1"/>
                </a:solidFill>
              </a:defRPr>
            </a:lvl3pPr>
            <a:lvl4pPr marL="1828800" lvl="3" indent="-228600" algn="l" rtl="0">
              <a:spcBef>
                <a:spcPts val="800"/>
              </a:spcBef>
              <a:spcAft>
                <a:spcPts val="0"/>
              </a:spcAft>
              <a:buSzPts val="1100"/>
              <a:buNone/>
              <a:defRPr sz="1100">
                <a:solidFill>
                  <a:schemeClr val="lt1"/>
                </a:solidFill>
              </a:defRPr>
            </a:lvl4pPr>
            <a:lvl5pPr marL="2286000" lvl="4" indent="-228600" algn="l" rtl="0">
              <a:spcBef>
                <a:spcPts val="800"/>
              </a:spcBef>
              <a:spcAft>
                <a:spcPts val="0"/>
              </a:spcAft>
              <a:buSzPts val="1100"/>
              <a:buNone/>
              <a:defRPr sz="1100">
                <a:solidFill>
                  <a:schemeClr val="lt1"/>
                </a:solidFill>
              </a:defRPr>
            </a:lvl5pPr>
            <a:lvl6pPr marL="2743200" lvl="5" indent="-228600" algn="l" rtl="0">
              <a:spcBef>
                <a:spcPts val="800"/>
              </a:spcBef>
              <a:spcAft>
                <a:spcPts val="0"/>
              </a:spcAft>
              <a:buSzPts val="1100"/>
              <a:buNone/>
              <a:defRPr sz="1100">
                <a:solidFill>
                  <a:schemeClr val="lt1"/>
                </a:solidFill>
              </a:defRPr>
            </a:lvl6pPr>
            <a:lvl7pPr marL="3200400" lvl="6" indent="-228600" algn="l" rtl="0">
              <a:spcBef>
                <a:spcPts val="800"/>
              </a:spcBef>
              <a:spcAft>
                <a:spcPts val="0"/>
              </a:spcAft>
              <a:buSzPts val="1100"/>
              <a:buNone/>
              <a:defRPr sz="1100">
                <a:solidFill>
                  <a:schemeClr val="lt1"/>
                </a:solidFill>
              </a:defRPr>
            </a:lvl7pPr>
            <a:lvl8pPr marL="3657600" lvl="7" indent="-228600" algn="l" rtl="0">
              <a:spcBef>
                <a:spcPts val="800"/>
              </a:spcBef>
              <a:spcAft>
                <a:spcPts val="0"/>
              </a:spcAft>
              <a:buSzPts val="1100"/>
              <a:buNone/>
              <a:defRPr sz="1100">
                <a:solidFill>
                  <a:schemeClr val="lt1"/>
                </a:solidFill>
              </a:defRPr>
            </a:lvl8pPr>
            <a:lvl9pPr marL="4114800" lvl="8" indent="-228600" algn="l" rtl="0">
              <a:spcBef>
                <a:spcPts val="800"/>
              </a:spcBef>
              <a:spcAft>
                <a:spcPts val="800"/>
              </a:spcAft>
              <a:buSzPts val="1100"/>
              <a:buNone/>
              <a:defRPr sz="1100">
                <a:solidFill>
                  <a:schemeClr val="lt1"/>
                </a:solidFill>
              </a:defRPr>
            </a:lvl9pPr>
          </a:lstStyle>
          <a:p>
            <a:endParaRPr/>
          </a:p>
        </p:txBody>
      </p:sp>
      <p:sp>
        <p:nvSpPr>
          <p:cNvPr id="416" name="Google Shape;416;p70"/>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17" name="Google Shape;417;p70"/>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18" name="Google Shape;418;p70"/>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419"/>
        <p:cNvGrpSpPr/>
        <p:nvPr/>
      </p:nvGrpSpPr>
      <p:grpSpPr>
        <a:xfrm>
          <a:off x="0" y="0"/>
          <a:ext cx="0" cy="0"/>
          <a:chOff x="0" y="0"/>
          <a:chExt cx="0" cy="0"/>
        </a:xfrm>
      </p:grpSpPr>
      <p:sp>
        <p:nvSpPr>
          <p:cNvPr id="420" name="Google Shape;420;p71"/>
          <p:cNvSpPr txBox="1">
            <a:spLocks noGrp="1"/>
          </p:cNvSpPr>
          <p:nvPr>
            <p:ph type="title"/>
          </p:nvPr>
        </p:nvSpPr>
        <p:spPr>
          <a:xfrm>
            <a:off x="514351" y="457201"/>
            <a:ext cx="7598400" cy="20574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lt1"/>
              </a:buClr>
              <a:buSzPts val="2700"/>
              <a:buFont typeface="Calibri"/>
              <a:buNone/>
              <a:defRPr b="0"/>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21" name="Google Shape;421;p71"/>
          <p:cNvSpPr txBox="1">
            <a:spLocks noGrp="1"/>
          </p:cNvSpPr>
          <p:nvPr>
            <p:ph type="body" idx="1"/>
          </p:nvPr>
        </p:nvSpPr>
        <p:spPr>
          <a:xfrm>
            <a:off x="514351" y="2628900"/>
            <a:ext cx="7598400" cy="628800"/>
          </a:xfrm>
          <a:prstGeom prst="rect">
            <a:avLst/>
          </a:prstGeom>
          <a:noFill/>
          <a:ln>
            <a:noFill/>
          </a:ln>
        </p:spPr>
        <p:txBody>
          <a:bodyPr spcFirstLastPara="1" wrap="square" lIns="68575" tIns="34275" rIns="68575" bIns="34275" anchor="b" anchorCtr="0">
            <a:normAutofit/>
          </a:bodyPr>
          <a:lstStyle>
            <a:lvl1pPr marL="457200" lvl="0" indent="-228600" algn="l" rtl="0">
              <a:spcBef>
                <a:spcPts val="0"/>
              </a:spcBef>
              <a:spcAft>
                <a:spcPts val="0"/>
              </a:spcAft>
              <a:buSzPts val="2100"/>
              <a:buNone/>
              <a:defRPr sz="2100" b="0" cap="none">
                <a:solidFill>
                  <a:schemeClr val="lt1"/>
                </a:solidFill>
              </a:defRPr>
            </a:lvl1pPr>
            <a:lvl2pPr marL="914400" lvl="1" indent="-317500" algn="l" rtl="0">
              <a:spcBef>
                <a:spcPts val="800"/>
              </a:spcBef>
              <a:spcAft>
                <a:spcPts val="0"/>
              </a:spcAft>
              <a:buSzPts val="1400"/>
              <a:buChar char="•"/>
              <a:defRPr/>
            </a:lvl2pPr>
            <a:lvl3pPr marL="1371600" lvl="2" indent="-317500" algn="l" rtl="0">
              <a:spcBef>
                <a:spcPts val="800"/>
              </a:spcBef>
              <a:spcAft>
                <a:spcPts val="0"/>
              </a:spcAft>
              <a:buSzPts val="1400"/>
              <a:buChar char="•"/>
              <a:defRPr/>
            </a:lvl3pPr>
            <a:lvl4pPr marL="1828800" lvl="3" indent="-317500" algn="l" rtl="0">
              <a:spcBef>
                <a:spcPts val="800"/>
              </a:spcBef>
              <a:spcAft>
                <a:spcPts val="0"/>
              </a:spcAft>
              <a:buSzPts val="1400"/>
              <a:buChar char="•"/>
              <a:defRPr/>
            </a:lvl4pPr>
            <a:lvl5pPr marL="2286000" lvl="4" indent="-317500" algn="l" rtl="0">
              <a:spcBef>
                <a:spcPts val="800"/>
              </a:spcBef>
              <a:spcAft>
                <a:spcPts val="0"/>
              </a:spcAft>
              <a:buSzPts val="1400"/>
              <a:buChar char="•"/>
              <a:defRPr/>
            </a:lvl5pPr>
            <a:lvl6pPr marL="2743200" lvl="5" indent="-317500" algn="l" rtl="0">
              <a:spcBef>
                <a:spcPts val="800"/>
              </a:spcBef>
              <a:spcAft>
                <a:spcPts val="0"/>
              </a:spcAft>
              <a:buSzPts val="1400"/>
              <a:buChar char="•"/>
              <a:defRPr/>
            </a:lvl6pPr>
            <a:lvl7pPr marL="3200400" lvl="6" indent="-317500" algn="l" rtl="0">
              <a:spcBef>
                <a:spcPts val="800"/>
              </a:spcBef>
              <a:spcAft>
                <a:spcPts val="0"/>
              </a:spcAft>
              <a:buSzPts val="1400"/>
              <a:buChar char="•"/>
              <a:defRPr/>
            </a:lvl7pPr>
            <a:lvl8pPr marL="3657600" lvl="7" indent="-317500" algn="l" rtl="0">
              <a:spcBef>
                <a:spcPts val="800"/>
              </a:spcBef>
              <a:spcAft>
                <a:spcPts val="0"/>
              </a:spcAft>
              <a:buSzPts val="1400"/>
              <a:buChar char="•"/>
              <a:defRPr/>
            </a:lvl8pPr>
            <a:lvl9pPr marL="4114800" lvl="8" indent="-317500" algn="l" rtl="0">
              <a:spcBef>
                <a:spcPts val="800"/>
              </a:spcBef>
              <a:spcAft>
                <a:spcPts val="800"/>
              </a:spcAft>
              <a:buSzPts val="1400"/>
              <a:buChar char="•"/>
              <a:defRPr/>
            </a:lvl9pPr>
          </a:lstStyle>
          <a:p>
            <a:endParaRPr/>
          </a:p>
        </p:txBody>
      </p:sp>
      <p:sp>
        <p:nvSpPr>
          <p:cNvPr id="422" name="Google Shape;422;p71"/>
          <p:cNvSpPr txBox="1">
            <a:spLocks noGrp="1"/>
          </p:cNvSpPr>
          <p:nvPr>
            <p:ph type="body" idx="2"/>
          </p:nvPr>
        </p:nvSpPr>
        <p:spPr>
          <a:xfrm>
            <a:off x="514350" y="3257550"/>
            <a:ext cx="7598400" cy="1086000"/>
          </a:xfrm>
          <a:prstGeom prst="rect">
            <a:avLst/>
          </a:prstGeom>
          <a:noFill/>
          <a:ln>
            <a:noFill/>
          </a:ln>
        </p:spPr>
        <p:txBody>
          <a:bodyPr spcFirstLastPara="1" wrap="square" lIns="68575" tIns="34275" rIns="68575" bIns="34275" anchor="t" anchorCtr="0">
            <a:normAutofit/>
          </a:bodyPr>
          <a:lstStyle>
            <a:lvl1pPr marL="457200" lvl="0" indent="-228600" algn="l" rtl="0">
              <a:spcBef>
                <a:spcPts val="0"/>
              </a:spcBef>
              <a:spcAft>
                <a:spcPts val="0"/>
              </a:spcAft>
              <a:buSzPts val="1400"/>
              <a:buNone/>
              <a:defRPr sz="1400">
                <a:solidFill>
                  <a:schemeClr val="lt1"/>
                </a:solidFill>
              </a:defRPr>
            </a:lvl1pPr>
            <a:lvl2pPr marL="914400" lvl="1" indent="-228600" algn="l" rtl="0">
              <a:spcBef>
                <a:spcPts val="800"/>
              </a:spcBef>
              <a:spcAft>
                <a:spcPts val="0"/>
              </a:spcAft>
              <a:buSzPts val="1400"/>
              <a:buNone/>
              <a:defRPr sz="1400">
                <a:solidFill>
                  <a:schemeClr val="lt1"/>
                </a:solidFill>
              </a:defRPr>
            </a:lvl2pPr>
            <a:lvl3pPr marL="1371600" lvl="2" indent="-228600" algn="l" rtl="0">
              <a:spcBef>
                <a:spcPts val="800"/>
              </a:spcBef>
              <a:spcAft>
                <a:spcPts val="0"/>
              </a:spcAft>
              <a:buSzPts val="1200"/>
              <a:buNone/>
              <a:defRPr sz="1200">
                <a:solidFill>
                  <a:schemeClr val="lt1"/>
                </a:solidFill>
              </a:defRPr>
            </a:lvl3pPr>
            <a:lvl4pPr marL="1828800" lvl="3" indent="-228600" algn="l" rtl="0">
              <a:spcBef>
                <a:spcPts val="800"/>
              </a:spcBef>
              <a:spcAft>
                <a:spcPts val="0"/>
              </a:spcAft>
              <a:buSzPts val="1100"/>
              <a:buNone/>
              <a:defRPr sz="1100">
                <a:solidFill>
                  <a:schemeClr val="lt1"/>
                </a:solidFill>
              </a:defRPr>
            </a:lvl4pPr>
            <a:lvl5pPr marL="2286000" lvl="4" indent="-228600" algn="l" rtl="0">
              <a:spcBef>
                <a:spcPts val="800"/>
              </a:spcBef>
              <a:spcAft>
                <a:spcPts val="0"/>
              </a:spcAft>
              <a:buSzPts val="1100"/>
              <a:buNone/>
              <a:defRPr sz="1100">
                <a:solidFill>
                  <a:schemeClr val="lt1"/>
                </a:solidFill>
              </a:defRPr>
            </a:lvl5pPr>
            <a:lvl6pPr marL="2743200" lvl="5" indent="-228600" algn="l" rtl="0">
              <a:spcBef>
                <a:spcPts val="800"/>
              </a:spcBef>
              <a:spcAft>
                <a:spcPts val="0"/>
              </a:spcAft>
              <a:buSzPts val="1100"/>
              <a:buNone/>
              <a:defRPr sz="1100">
                <a:solidFill>
                  <a:schemeClr val="lt1"/>
                </a:solidFill>
              </a:defRPr>
            </a:lvl6pPr>
            <a:lvl7pPr marL="3200400" lvl="6" indent="-228600" algn="l" rtl="0">
              <a:spcBef>
                <a:spcPts val="800"/>
              </a:spcBef>
              <a:spcAft>
                <a:spcPts val="0"/>
              </a:spcAft>
              <a:buSzPts val="1100"/>
              <a:buNone/>
              <a:defRPr sz="1100">
                <a:solidFill>
                  <a:schemeClr val="lt1"/>
                </a:solidFill>
              </a:defRPr>
            </a:lvl7pPr>
            <a:lvl8pPr marL="3657600" lvl="7" indent="-228600" algn="l" rtl="0">
              <a:spcBef>
                <a:spcPts val="800"/>
              </a:spcBef>
              <a:spcAft>
                <a:spcPts val="0"/>
              </a:spcAft>
              <a:buSzPts val="1100"/>
              <a:buNone/>
              <a:defRPr sz="1100">
                <a:solidFill>
                  <a:schemeClr val="lt1"/>
                </a:solidFill>
              </a:defRPr>
            </a:lvl8pPr>
            <a:lvl9pPr marL="4114800" lvl="8" indent="-228600" algn="l" rtl="0">
              <a:spcBef>
                <a:spcPts val="800"/>
              </a:spcBef>
              <a:spcAft>
                <a:spcPts val="800"/>
              </a:spcAft>
              <a:buSzPts val="1100"/>
              <a:buNone/>
              <a:defRPr sz="1100">
                <a:solidFill>
                  <a:schemeClr val="lt1"/>
                </a:solidFill>
              </a:defRPr>
            </a:lvl9pPr>
          </a:lstStyle>
          <a:p>
            <a:endParaRPr/>
          </a:p>
        </p:txBody>
      </p:sp>
      <p:sp>
        <p:nvSpPr>
          <p:cNvPr id="423" name="Google Shape;423;p71"/>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24" name="Google Shape;424;p71"/>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25" name="Google Shape;425;p71"/>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26"/>
        <p:cNvGrpSpPr/>
        <p:nvPr/>
      </p:nvGrpSpPr>
      <p:grpSpPr>
        <a:xfrm>
          <a:off x="0" y="0"/>
          <a:ext cx="0" cy="0"/>
          <a:chOff x="0" y="0"/>
          <a:chExt cx="0" cy="0"/>
        </a:xfrm>
      </p:grpSpPr>
      <p:sp>
        <p:nvSpPr>
          <p:cNvPr id="427" name="Google Shape;427;p72"/>
          <p:cNvSpPr txBox="1">
            <a:spLocks noGrp="1"/>
          </p:cNvSpPr>
          <p:nvPr>
            <p:ph type="body" idx="1"/>
          </p:nvPr>
        </p:nvSpPr>
        <p:spPr>
          <a:xfrm rot="5400000">
            <a:off x="2945270" y="-824200"/>
            <a:ext cx="2736900" cy="7598400"/>
          </a:xfrm>
          <a:prstGeom prst="rect">
            <a:avLst/>
          </a:prstGeom>
          <a:noFill/>
          <a:ln>
            <a:noFill/>
          </a:ln>
        </p:spPr>
        <p:txBody>
          <a:bodyPr spcFirstLastPara="1" wrap="square" lIns="68575" tIns="34275" rIns="68575" bIns="34275" anchor="t" anchorCtr="0">
            <a:normAutofit/>
          </a:bodyPr>
          <a:lstStyle>
            <a:lvl1pPr marL="457200" lvl="0" indent="-317500" algn="l" rtl="0">
              <a:spcBef>
                <a:spcPts val="0"/>
              </a:spcBef>
              <a:spcAft>
                <a:spcPts val="0"/>
              </a:spcAft>
              <a:buSzPts val="1400"/>
              <a:buChar char="•"/>
              <a:defRPr/>
            </a:lvl1pPr>
            <a:lvl2pPr marL="914400" lvl="1" indent="-317500" algn="l" rtl="0">
              <a:spcBef>
                <a:spcPts val="800"/>
              </a:spcBef>
              <a:spcAft>
                <a:spcPts val="0"/>
              </a:spcAft>
              <a:buSzPts val="1400"/>
              <a:buChar char="•"/>
              <a:defRPr/>
            </a:lvl2pPr>
            <a:lvl3pPr marL="1371600" lvl="2" indent="-317500" algn="l" rtl="0">
              <a:spcBef>
                <a:spcPts val="800"/>
              </a:spcBef>
              <a:spcAft>
                <a:spcPts val="0"/>
              </a:spcAft>
              <a:buSzPts val="1400"/>
              <a:buChar char="•"/>
              <a:defRPr/>
            </a:lvl3pPr>
            <a:lvl4pPr marL="1828800" lvl="3" indent="-317500" algn="l" rtl="0">
              <a:spcBef>
                <a:spcPts val="800"/>
              </a:spcBef>
              <a:spcAft>
                <a:spcPts val="0"/>
              </a:spcAft>
              <a:buSzPts val="1400"/>
              <a:buChar char="•"/>
              <a:defRPr/>
            </a:lvl4pPr>
            <a:lvl5pPr marL="2286000" lvl="4" indent="-317500" algn="l" rtl="0">
              <a:spcBef>
                <a:spcPts val="800"/>
              </a:spcBef>
              <a:spcAft>
                <a:spcPts val="0"/>
              </a:spcAft>
              <a:buSzPts val="1400"/>
              <a:buChar char="•"/>
              <a:defRPr/>
            </a:lvl5pPr>
            <a:lvl6pPr marL="2743200" lvl="5" indent="-317500" algn="l" rtl="0">
              <a:spcBef>
                <a:spcPts val="800"/>
              </a:spcBef>
              <a:spcAft>
                <a:spcPts val="0"/>
              </a:spcAft>
              <a:buSzPts val="1400"/>
              <a:buChar char="•"/>
              <a:defRPr/>
            </a:lvl6pPr>
            <a:lvl7pPr marL="3200400" lvl="6" indent="-317500" algn="l" rtl="0">
              <a:spcBef>
                <a:spcPts val="800"/>
              </a:spcBef>
              <a:spcAft>
                <a:spcPts val="0"/>
              </a:spcAft>
              <a:buSzPts val="1400"/>
              <a:buChar char="•"/>
              <a:defRPr/>
            </a:lvl7pPr>
            <a:lvl8pPr marL="3657600" lvl="7" indent="-317500" algn="l" rtl="0">
              <a:spcBef>
                <a:spcPts val="800"/>
              </a:spcBef>
              <a:spcAft>
                <a:spcPts val="0"/>
              </a:spcAft>
              <a:buSzPts val="1400"/>
              <a:buChar char="•"/>
              <a:defRPr/>
            </a:lvl8pPr>
            <a:lvl9pPr marL="4114800" lvl="8" indent="-317500" algn="l" rtl="0">
              <a:spcBef>
                <a:spcPts val="800"/>
              </a:spcBef>
              <a:spcAft>
                <a:spcPts val="800"/>
              </a:spcAft>
              <a:buSzPts val="1400"/>
              <a:buChar char="•"/>
              <a:defRPr/>
            </a:lvl9pPr>
          </a:lstStyle>
          <a:p>
            <a:endParaRPr/>
          </a:p>
        </p:txBody>
      </p:sp>
      <p:sp>
        <p:nvSpPr>
          <p:cNvPr id="428" name="Google Shape;428;p72"/>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29" name="Google Shape;429;p72"/>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30" name="Google Shape;430;p72"/>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431" name="Google Shape;431;p72"/>
          <p:cNvSpPr txBox="1">
            <a:spLocks noGrp="1"/>
          </p:cNvSpPr>
          <p:nvPr>
            <p:ph type="title"/>
          </p:nvPr>
        </p:nvSpPr>
        <p:spPr>
          <a:xfrm>
            <a:off x="514351" y="457200"/>
            <a:ext cx="7598400" cy="10923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lt1"/>
              </a:buClr>
              <a:buSzPts val="14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32"/>
        <p:cNvGrpSpPr/>
        <p:nvPr/>
      </p:nvGrpSpPr>
      <p:grpSpPr>
        <a:xfrm>
          <a:off x="0" y="0"/>
          <a:ext cx="0" cy="0"/>
          <a:chOff x="0" y="0"/>
          <a:chExt cx="0" cy="0"/>
        </a:xfrm>
      </p:grpSpPr>
      <p:sp>
        <p:nvSpPr>
          <p:cNvPr id="433" name="Google Shape;433;p73"/>
          <p:cNvSpPr txBox="1">
            <a:spLocks noGrp="1"/>
          </p:cNvSpPr>
          <p:nvPr>
            <p:ph type="title"/>
          </p:nvPr>
        </p:nvSpPr>
        <p:spPr>
          <a:xfrm rot="5400000">
            <a:off x="5360420" y="1590899"/>
            <a:ext cx="3886200" cy="16188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lt1"/>
              </a:buClr>
              <a:buSzPts val="14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34" name="Google Shape;434;p73"/>
          <p:cNvSpPr txBox="1">
            <a:spLocks noGrp="1"/>
          </p:cNvSpPr>
          <p:nvPr>
            <p:ph type="body" idx="1"/>
          </p:nvPr>
        </p:nvSpPr>
        <p:spPr>
          <a:xfrm rot="5400000">
            <a:off x="1508337" y="-536700"/>
            <a:ext cx="3886200" cy="5874000"/>
          </a:xfrm>
          <a:prstGeom prst="rect">
            <a:avLst/>
          </a:prstGeom>
          <a:noFill/>
          <a:ln>
            <a:noFill/>
          </a:ln>
        </p:spPr>
        <p:txBody>
          <a:bodyPr spcFirstLastPara="1" wrap="square" lIns="68575" tIns="34275" rIns="68575" bIns="34275" anchor="t" anchorCtr="0">
            <a:normAutofit/>
          </a:bodyPr>
          <a:lstStyle>
            <a:lvl1pPr marL="457200" lvl="0" indent="-317500" algn="l" rtl="0">
              <a:spcBef>
                <a:spcPts val="0"/>
              </a:spcBef>
              <a:spcAft>
                <a:spcPts val="0"/>
              </a:spcAft>
              <a:buSzPts val="1400"/>
              <a:buChar char="•"/>
              <a:defRPr/>
            </a:lvl1pPr>
            <a:lvl2pPr marL="914400" lvl="1" indent="-317500" algn="l" rtl="0">
              <a:spcBef>
                <a:spcPts val="800"/>
              </a:spcBef>
              <a:spcAft>
                <a:spcPts val="0"/>
              </a:spcAft>
              <a:buSzPts val="1400"/>
              <a:buChar char="•"/>
              <a:defRPr/>
            </a:lvl2pPr>
            <a:lvl3pPr marL="1371600" lvl="2" indent="-317500" algn="l" rtl="0">
              <a:spcBef>
                <a:spcPts val="800"/>
              </a:spcBef>
              <a:spcAft>
                <a:spcPts val="0"/>
              </a:spcAft>
              <a:buSzPts val="1400"/>
              <a:buChar char="•"/>
              <a:defRPr/>
            </a:lvl3pPr>
            <a:lvl4pPr marL="1828800" lvl="3" indent="-317500" algn="l" rtl="0">
              <a:spcBef>
                <a:spcPts val="800"/>
              </a:spcBef>
              <a:spcAft>
                <a:spcPts val="0"/>
              </a:spcAft>
              <a:buSzPts val="1400"/>
              <a:buChar char="•"/>
              <a:defRPr/>
            </a:lvl4pPr>
            <a:lvl5pPr marL="2286000" lvl="4" indent="-317500" algn="l" rtl="0">
              <a:spcBef>
                <a:spcPts val="800"/>
              </a:spcBef>
              <a:spcAft>
                <a:spcPts val="0"/>
              </a:spcAft>
              <a:buSzPts val="1400"/>
              <a:buChar char="•"/>
              <a:defRPr/>
            </a:lvl5pPr>
            <a:lvl6pPr marL="2743200" lvl="5" indent="-317500" algn="l" rtl="0">
              <a:spcBef>
                <a:spcPts val="800"/>
              </a:spcBef>
              <a:spcAft>
                <a:spcPts val="0"/>
              </a:spcAft>
              <a:buSzPts val="1400"/>
              <a:buChar char="•"/>
              <a:defRPr/>
            </a:lvl6pPr>
            <a:lvl7pPr marL="3200400" lvl="6" indent="-317500" algn="l" rtl="0">
              <a:spcBef>
                <a:spcPts val="800"/>
              </a:spcBef>
              <a:spcAft>
                <a:spcPts val="0"/>
              </a:spcAft>
              <a:buSzPts val="1400"/>
              <a:buChar char="•"/>
              <a:defRPr/>
            </a:lvl7pPr>
            <a:lvl8pPr marL="3657600" lvl="7" indent="-317500" algn="l" rtl="0">
              <a:spcBef>
                <a:spcPts val="800"/>
              </a:spcBef>
              <a:spcAft>
                <a:spcPts val="0"/>
              </a:spcAft>
              <a:buSzPts val="1400"/>
              <a:buChar char="•"/>
              <a:defRPr/>
            </a:lvl8pPr>
            <a:lvl9pPr marL="4114800" lvl="8" indent="-317500" algn="l" rtl="0">
              <a:spcBef>
                <a:spcPts val="800"/>
              </a:spcBef>
              <a:spcAft>
                <a:spcPts val="800"/>
              </a:spcAft>
              <a:buSzPts val="1400"/>
              <a:buChar char="•"/>
              <a:defRPr/>
            </a:lvl9pPr>
          </a:lstStyle>
          <a:p>
            <a:endParaRPr/>
          </a:p>
        </p:txBody>
      </p:sp>
      <p:sp>
        <p:nvSpPr>
          <p:cNvPr id="435" name="Google Shape;435;p73"/>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36" name="Google Shape;436;p73"/>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437" name="Google Shape;437;p73"/>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image" Target="../media/image2.jpg"/><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21" Type="http://schemas.openxmlformats.org/officeDocument/2006/relationships/theme" Target="../theme/theme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theme" Target="../theme/theme4.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19" Type="http://schemas.openxmlformats.org/officeDocument/2006/relationships/image" Target="../media/image2.jpg"/><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68"/>
        <p:cNvGrpSpPr/>
        <p:nvPr/>
      </p:nvGrpSpPr>
      <p:grpSpPr>
        <a:xfrm>
          <a:off x="0" y="0"/>
          <a:ext cx="0" cy="0"/>
          <a:chOff x="0" y="0"/>
          <a:chExt cx="0" cy="0"/>
        </a:xfrm>
      </p:grpSpPr>
      <p:sp>
        <p:nvSpPr>
          <p:cNvPr id="69" name="Google Shape;69;p17"/>
          <p:cNvSpPr txBox="1">
            <a:spLocks noGrp="1"/>
          </p:cNvSpPr>
          <p:nvPr>
            <p:ph type="title"/>
          </p:nvPr>
        </p:nvSpPr>
        <p:spPr>
          <a:xfrm>
            <a:off x="514351" y="457200"/>
            <a:ext cx="7598400" cy="1092300"/>
          </a:xfrm>
          <a:prstGeom prst="rect">
            <a:avLst/>
          </a:prstGeom>
          <a:noFill/>
          <a:ln>
            <a:noFill/>
          </a:ln>
        </p:spPr>
        <p:txBody>
          <a:bodyPr spcFirstLastPara="1" wrap="square" lIns="68575" tIns="34275" rIns="68575" bIns="34275" anchor="ctr" anchorCtr="0">
            <a:normAutofit/>
          </a:bodyPr>
          <a:lstStyle>
            <a:lvl1pPr marR="0" lvl="0" algn="l" rtl="0">
              <a:lnSpc>
                <a:spcPct val="100000"/>
              </a:lnSpc>
              <a:spcBef>
                <a:spcPts val="0"/>
              </a:spcBef>
              <a:spcAft>
                <a:spcPts val="0"/>
              </a:spcAft>
              <a:buClr>
                <a:schemeClr val="lt1"/>
              </a:buClr>
              <a:buSzPts val="2700"/>
              <a:buFont typeface="Calibri"/>
              <a:buNone/>
              <a:defRPr sz="27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lt2"/>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lt2"/>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lt2"/>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lt2"/>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lt2"/>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lt2"/>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lt2"/>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lt2"/>
                </a:solidFill>
                <a:latin typeface="Arial"/>
                <a:ea typeface="Arial"/>
                <a:cs typeface="Arial"/>
                <a:sym typeface="Arial"/>
              </a:defRPr>
            </a:lvl9pPr>
          </a:lstStyle>
          <a:p>
            <a:endParaRPr/>
          </a:p>
        </p:txBody>
      </p:sp>
      <p:sp>
        <p:nvSpPr>
          <p:cNvPr id="70" name="Google Shape;70;p17"/>
          <p:cNvSpPr txBox="1">
            <a:spLocks noGrp="1"/>
          </p:cNvSpPr>
          <p:nvPr>
            <p:ph type="body" idx="1"/>
          </p:nvPr>
        </p:nvSpPr>
        <p:spPr>
          <a:xfrm>
            <a:off x="514351" y="1606550"/>
            <a:ext cx="7598400" cy="2736900"/>
          </a:xfrm>
          <a:prstGeom prst="rect">
            <a:avLst/>
          </a:prstGeom>
          <a:noFill/>
          <a:ln>
            <a:noFill/>
          </a:ln>
        </p:spPr>
        <p:txBody>
          <a:bodyPr spcFirstLastPara="1" wrap="square" lIns="68575" tIns="34275" rIns="68575" bIns="34275" anchor="ctr" anchorCtr="0">
            <a:normAutofit/>
          </a:bodyPr>
          <a:lstStyle>
            <a:lvl1pPr marL="457200" marR="0" lvl="0" indent="-317500"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1pPr>
            <a:lvl2pPr marL="914400" marR="0" lvl="1" indent="-304800" algn="l" rtl="0">
              <a:lnSpc>
                <a:spcPct val="100000"/>
              </a:lnSpc>
              <a:spcBef>
                <a:spcPts val="8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L="1371600" marR="0" lvl="2" indent="-298450" algn="l" rtl="0">
              <a:lnSpc>
                <a:spcPct val="100000"/>
              </a:lnSpc>
              <a:spcBef>
                <a:spcPts val="80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L="1828800" marR="0" lvl="3" indent="-285750" algn="l" rtl="0">
              <a:lnSpc>
                <a:spcPct val="100000"/>
              </a:lnSpc>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4pPr>
            <a:lvl5pPr marL="2286000" marR="0" lvl="4" indent="-285750" algn="l" rtl="0">
              <a:lnSpc>
                <a:spcPct val="100000"/>
              </a:lnSpc>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5pPr>
            <a:lvl6pPr marL="2743200" marR="0" lvl="5" indent="-285750" algn="l" rtl="0">
              <a:lnSpc>
                <a:spcPct val="100000"/>
              </a:lnSpc>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6pPr>
            <a:lvl7pPr marL="3200400" marR="0" lvl="6" indent="-285750" algn="l" rtl="0">
              <a:lnSpc>
                <a:spcPct val="100000"/>
              </a:lnSpc>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7pPr>
            <a:lvl8pPr marL="3657600" marR="0" lvl="7" indent="-285750" algn="l" rtl="0">
              <a:lnSpc>
                <a:spcPct val="100000"/>
              </a:lnSpc>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8pPr>
            <a:lvl9pPr marL="4114800" marR="0" lvl="8" indent="-285750" algn="l" rtl="0">
              <a:lnSpc>
                <a:spcPct val="100000"/>
              </a:lnSpc>
              <a:spcBef>
                <a:spcPts val="800"/>
              </a:spcBef>
              <a:spcAft>
                <a:spcPts val="800"/>
              </a:spcAft>
              <a:buClr>
                <a:schemeClr val="lt1"/>
              </a:buClr>
              <a:buSzPts val="900"/>
              <a:buFont typeface="Arial"/>
              <a:buChar char="•"/>
              <a:defRPr sz="900" b="0" i="0" u="none" strike="noStrike" cap="none">
                <a:solidFill>
                  <a:schemeClr val="lt1"/>
                </a:solidFill>
                <a:latin typeface="Calibri"/>
                <a:ea typeface="Calibri"/>
                <a:cs typeface="Calibri"/>
                <a:sym typeface="Calibri"/>
              </a:defRPr>
            </a:lvl9pPr>
          </a:lstStyle>
          <a:p>
            <a:endParaRPr/>
          </a:p>
        </p:txBody>
      </p:sp>
      <p:sp>
        <p:nvSpPr>
          <p:cNvPr id="71" name="Google Shape;71;p17"/>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marR="0" lvl="0" algn="r" rtl="0">
              <a:lnSpc>
                <a:spcPct val="100000"/>
              </a:lnSpc>
              <a:spcBef>
                <a:spcPts val="0"/>
              </a:spcBef>
              <a:spcAft>
                <a:spcPts val="0"/>
              </a:spcAft>
              <a:buClr>
                <a:srgbClr val="000000"/>
              </a:buClr>
              <a:buSzPts val="1100"/>
              <a:buFont typeface="Arial"/>
              <a:buNone/>
              <a:defRPr sz="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lt1"/>
                </a:solidFill>
                <a:latin typeface="Calibri"/>
                <a:ea typeface="Calibri"/>
                <a:cs typeface="Calibri"/>
                <a:sym typeface="Calibri"/>
              </a:defRPr>
            </a:lvl9pPr>
          </a:lstStyle>
          <a:p>
            <a:endParaRPr/>
          </a:p>
        </p:txBody>
      </p:sp>
      <p:sp>
        <p:nvSpPr>
          <p:cNvPr id="72" name="Google Shape;72;p17"/>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8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lt1"/>
                </a:solidFill>
                <a:latin typeface="Calibri"/>
                <a:ea typeface="Calibri"/>
                <a:cs typeface="Calibri"/>
                <a:sym typeface="Calibri"/>
              </a:defRPr>
            </a:lvl9pPr>
          </a:lstStyle>
          <a:p>
            <a:endParaRPr/>
          </a:p>
        </p:txBody>
      </p:sp>
      <p:sp>
        <p:nvSpPr>
          <p:cNvPr id="73" name="Google Shape;73;p17"/>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7"/>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 id="2147483698" r:id="rId19"/>
    <p:sldLayoutId id="2147483699"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319"/>
        <p:cNvGrpSpPr/>
        <p:nvPr/>
      </p:nvGrpSpPr>
      <p:grpSpPr>
        <a:xfrm>
          <a:off x="0" y="0"/>
          <a:ext cx="0" cy="0"/>
          <a:chOff x="0" y="0"/>
          <a:chExt cx="0" cy="0"/>
        </a:xfrm>
      </p:grpSpPr>
      <p:sp>
        <p:nvSpPr>
          <p:cNvPr id="320" name="Google Shape;320;p56"/>
          <p:cNvSpPr txBox="1">
            <a:spLocks noGrp="1"/>
          </p:cNvSpPr>
          <p:nvPr>
            <p:ph type="title"/>
          </p:nvPr>
        </p:nvSpPr>
        <p:spPr>
          <a:xfrm>
            <a:off x="514351" y="457200"/>
            <a:ext cx="7598400" cy="1092300"/>
          </a:xfrm>
          <a:prstGeom prst="rect">
            <a:avLst/>
          </a:prstGeom>
          <a:noFill/>
          <a:ln>
            <a:noFill/>
          </a:ln>
        </p:spPr>
        <p:txBody>
          <a:bodyPr spcFirstLastPara="1" wrap="square" lIns="68575" tIns="34275" rIns="68575" bIns="34275" anchor="ctr" anchorCtr="0">
            <a:normAutofit/>
          </a:bodyPr>
          <a:lstStyle>
            <a:lvl1pPr marR="0" lvl="0" algn="l" rtl="0">
              <a:spcBef>
                <a:spcPts val="0"/>
              </a:spcBef>
              <a:spcAft>
                <a:spcPts val="0"/>
              </a:spcAft>
              <a:buClr>
                <a:schemeClr val="lt1"/>
              </a:buClr>
              <a:buSzPts val="2700"/>
              <a:buFont typeface="Calibri"/>
              <a:buNone/>
              <a:defRPr sz="27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2"/>
                </a:solidFill>
              </a:defRPr>
            </a:lvl2pPr>
            <a:lvl3pPr marR="0" lvl="2" algn="l" rtl="0">
              <a:spcBef>
                <a:spcPts val="0"/>
              </a:spcBef>
              <a:spcAft>
                <a:spcPts val="0"/>
              </a:spcAft>
              <a:buSzPts val="1100"/>
              <a:buNone/>
              <a:defRPr sz="1400" b="0" i="0" u="none" strike="noStrike" cap="none">
                <a:solidFill>
                  <a:schemeClr val="lt2"/>
                </a:solidFill>
              </a:defRPr>
            </a:lvl3pPr>
            <a:lvl4pPr marR="0" lvl="3" algn="l" rtl="0">
              <a:spcBef>
                <a:spcPts val="0"/>
              </a:spcBef>
              <a:spcAft>
                <a:spcPts val="0"/>
              </a:spcAft>
              <a:buSzPts val="1100"/>
              <a:buNone/>
              <a:defRPr sz="1400" b="0" i="0" u="none" strike="noStrike" cap="none">
                <a:solidFill>
                  <a:schemeClr val="lt2"/>
                </a:solidFill>
              </a:defRPr>
            </a:lvl4pPr>
            <a:lvl5pPr marR="0" lvl="4" algn="l" rtl="0">
              <a:spcBef>
                <a:spcPts val="0"/>
              </a:spcBef>
              <a:spcAft>
                <a:spcPts val="0"/>
              </a:spcAft>
              <a:buSzPts val="1100"/>
              <a:buNone/>
              <a:defRPr sz="1400" b="0" i="0" u="none" strike="noStrike" cap="none">
                <a:solidFill>
                  <a:schemeClr val="lt2"/>
                </a:solidFill>
              </a:defRPr>
            </a:lvl5pPr>
            <a:lvl6pPr marR="0" lvl="5" algn="l" rtl="0">
              <a:spcBef>
                <a:spcPts val="0"/>
              </a:spcBef>
              <a:spcAft>
                <a:spcPts val="0"/>
              </a:spcAft>
              <a:buSzPts val="1100"/>
              <a:buNone/>
              <a:defRPr sz="1400" b="0" i="0" u="none" strike="noStrike" cap="none">
                <a:solidFill>
                  <a:schemeClr val="lt2"/>
                </a:solidFill>
              </a:defRPr>
            </a:lvl6pPr>
            <a:lvl7pPr marR="0" lvl="6" algn="l" rtl="0">
              <a:spcBef>
                <a:spcPts val="0"/>
              </a:spcBef>
              <a:spcAft>
                <a:spcPts val="0"/>
              </a:spcAft>
              <a:buSzPts val="1100"/>
              <a:buNone/>
              <a:defRPr sz="1400" b="0" i="0" u="none" strike="noStrike" cap="none">
                <a:solidFill>
                  <a:schemeClr val="lt2"/>
                </a:solidFill>
              </a:defRPr>
            </a:lvl7pPr>
            <a:lvl8pPr marR="0" lvl="7" algn="l" rtl="0">
              <a:spcBef>
                <a:spcPts val="0"/>
              </a:spcBef>
              <a:spcAft>
                <a:spcPts val="0"/>
              </a:spcAft>
              <a:buSzPts val="1100"/>
              <a:buNone/>
              <a:defRPr sz="1400" b="0" i="0" u="none" strike="noStrike" cap="none">
                <a:solidFill>
                  <a:schemeClr val="lt2"/>
                </a:solidFill>
              </a:defRPr>
            </a:lvl8pPr>
            <a:lvl9pPr marR="0" lvl="8" algn="l" rtl="0">
              <a:spcBef>
                <a:spcPts val="0"/>
              </a:spcBef>
              <a:spcAft>
                <a:spcPts val="0"/>
              </a:spcAft>
              <a:buSzPts val="1100"/>
              <a:buNone/>
              <a:defRPr sz="1400" b="0" i="0" u="none" strike="noStrike" cap="none">
                <a:solidFill>
                  <a:schemeClr val="lt2"/>
                </a:solidFill>
              </a:defRPr>
            </a:lvl9pPr>
          </a:lstStyle>
          <a:p>
            <a:endParaRPr/>
          </a:p>
        </p:txBody>
      </p:sp>
      <p:sp>
        <p:nvSpPr>
          <p:cNvPr id="321" name="Google Shape;321;p56"/>
          <p:cNvSpPr txBox="1">
            <a:spLocks noGrp="1"/>
          </p:cNvSpPr>
          <p:nvPr>
            <p:ph type="body" idx="1"/>
          </p:nvPr>
        </p:nvSpPr>
        <p:spPr>
          <a:xfrm>
            <a:off x="514351" y="1606550"/>
            <a:ext cx="7598400" cy="2736900"/>
          </a:xfrm>
          <a:prstGeom prst="rect">
            <a:avLst/>
          </a:prstGeom>
          <a:noFill/>
          <a:ln>
            <a:noFill/>
          </a:ln>
        </p:spPr>
        <p:txBody>
          <a:bodyPr spcFirstLastPara="1" wrap="square" lIns="68575" tIns="34275" rIns="68575" bIns="34275" anchor="ctr" anchorCtr="0">
            <a:normAutofit/>
          </a:bodyPr>
          <a:lstStyle>
            <a:lvl1pPr marL="457200" marR="0" lvl="0" indent="-317500" algn="l" rtl="0">
              <a:spcBef>
                <a:spcPts val="0"/>
              </a:spcBef>
              <a:spcAft>
                <a:spcPts val="0"/>
              </a:spcAft>
              <a:buClr>
                <a:schemeClr val="lt1"/>
              </a:buClr>
              <a:buSzPts val="1400"/>
              <a:buFont typeface="Arial"/>
              <a:buChar char="•"/>
              <a:defRPr sz="1400" b="0" i="0" u="none" strike="noStrike" cap="none">
                <a:solidFill>
                  <a:schemeClr val="lt1"/>
                </a:solidFill>
                <a:latin typeface="Calibri"/>
                <a:ea typeface="Calibri"/>
                <a:cs typeface="Calibri"/>
                <a:sym typeface="Calibri"/>
              </a:defRPr>
            </a:lvl1pPr>
            <a:lvl2pPr marL="914400" marR="0" lvl="1" indent="-304800" algn="l" rtl="0">
              <a:spcBef>
                <a:spcPts val="80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L="1371600" marR="0" lvl="2" indent="-298450" algn="l" rtl="0">
              <a:spcBef>
                <a:spcPts val="80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L="1828800" marR="0" lvl="3"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4pPr>
            <a:lvl5pPr marL="2286000" marR="0" lvl="4"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5pPr>
            <a:lvl6pPr marL="2743200" marR="0" lvl="5"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6pPr>
            <a:lvl7pPr marL="3200400" marR="0" lvl="6"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7pPr>
            <a:lvl8pPr marL="3657600" marR="0" lvl="7" indent="-285750" algn="l" rtl="0">
              <a:spcBef>
                <a:spcPts val="800"/>
              </a:spcBef>
              <a:spcAft>
                <a:spcPts val="0"/>
              </a:spcAft>
              <a:buClr>
                <a:schemeClr val="lt1"/>
              </a:buClr>
              <a:buSzPts val="900"/>
              <a:buFont typeface="Arial"/>
              <a:buChar char="•"/>
              <a:defRPr sz="900" b="0" i="0" u="none" strike="noStrike" cap="none">
                <a:solidFill>
                  <a:schemeClr val="lt1"/>
                </a:solidFill>
                <a:latin typeface="Calibri"/>
                <a:ea typeface="Calibri"/>
                <a:cs typeface="Calibri"/>
                <a:sym typeface="Calibri"/>
              </a:defRPr>
            </a:lvl8pPr>
            <a:lvl9pPr marL="4114800" marR="0" lvl="8" indent="-285750" algn="l" rtl="0">
              <a:spcBef>
                <a:spcPts val="800"/>
              </a:spcBef>
              <a:spcAft>
                <a:spcPts val="800"/>
              </a:spcAft>
              <a:buClr>
                <a:schemeClr val="lt1"/>
              </a:buClr>
              <a:buSzPts val="900"/>
              <a:buFont typeface="Arial"/>
              <a:buChar char="•"/>
              <a:defRPr sz="900" b="0" i="0" u="none" strike="noStrike" cap="none">
                <a:solidFill>
                  <a:schemeClr val="lt1"/>
                </a:solidFill>
                <a:latin typeface="Calibri"/>
                <a:ea typeface="Calibri"/>
                <a:cs typeface="Calibri"/>
                <a:sym typeface="Calibri"/>
              </a:defRPr>
            </a:lvl9pPr>
          </a:lstStyle>
          <a:p>
            <a:endParaRPr/>
          </a:p>
        </p:txBody>
      </p:sp>
      <p:sp>
        <p:nvSpPr>
          <p:cNvPr id="322" name="Google Shape;322;p56"/>
          <p:cNvSpPr txBox="1">
            <a:spLocks noGrp="1"/>
          </p:cNvSpPr>
          <p:nvPr>
            <p:ph type="dt" idx="10"/>
          </p:nvPr>
        </p:nvSpPr>
        <p:spPr>
          <a:xfrm>
            <a:off x="6442245" y="4402931"/>
            <a:ext cx="1200300" cy="283200"/>
          </a:xfrm>
          <a:prstGeom prst="rect">
            <a:avLst/>
          </a:prstGeom>
          <a:noFill/>
          <a:ln>
            <a:noFill/>
          </a:ln>
        </p:spPr>
        <p:txBody>
          <a:bodyPr spcFirstLastPara="1" wrap="square" lIns="68575" tIns="34275" rIns="68575" bIns="34275" anchor="ctr" anchorCtr="0">
            <a:noAutofit/>
          </a:bodyPr>
          <a:lstStyle>
            <a:lvl1pPr marR="0" lvl="0" algn="r" rtl="0">
              <a:spcBef>
                <a:spcPts val="0"/>
              </a:spcBef>
              <a:spcAft>
                <a:spcPts val="0"/>
              </a:spcAft>
              <a:buSzPts val="1100"/>
              <a:buNone/>
              <a:defRPr sz="8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323" name="Google Shape;323;p56"/>
          <p:cNvSpPr txBox="1">
            <a:spLocks noGrp="1"/>
          </p:cNvSpPr>
          <p:nvPr>
            <p:ph type="ftr" idx="11"/>
          </p:nvPr>
        </p:nvSpPr>
        <p:spPr>
          <a:xfrm>
            <a:off x="514350" y="4402931"/>
            <a:ext cx="5870700" cy="2832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8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lt1"/>
                </a:solidFill>
                <a:latin typeface="Calibri"/>
                <a:ea typeface="Calibri"/>
                <a:cs typeface="Calibri"/>
                <a:sym typeface="Calibri"/>
              </a:defRPr>
            </a:lvl9pPr>
          </a:lstStyle>
          <a:p>
            <a:endParaRPr/>
          </a:p>
        </p:txBody>
      </p:sp>
      <p:sp>
        <p:nvSpPr>
          <p:cNvPr id="324" name="Google Shape;324;p56"/>
          <p:cNvSpPr txBox="1">
            <a:spLocks noGrp="1"/>
          </p:cNvSpPr>
          <p:nvPr>
            <p:ph type="sldNum" idx="12"/>
          </p:nvPr>
        </p:nvSpPr>
        <p:spPr>
          <a:xfrm>
            <a:off x="7699545" y="4402931"/>
            <a:ext cx="413400" cy="2832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800" b="0" i="0" u="none" strike="noStrike" cap="none">
                <a:solidFill>
                  <a:schemeClr val="lt1"/>
                </a:solidFill>
                <a:latin typeface="Calibri"/>
                <a:ea typeface="Calibri"/>
                <a:cs typeface="Calibri"/>
                <a:sym typeface="Calibri"/>
              </a:defRPr>
            </a:lvl1pPr>
            <a:lvl2pPr marL="0" marR="0" lvl="1" indent="0" algn="r" rtl="0">
              <a:spcBef>
                <a:spcPts val="0"/>
              </a:spcBef>
              <a:buNone/>
              <a:defRPr sz="800" b="0" i="0" u="none" strike="noStrike" cap="none">
                <a:solidFill>
                  <a:schemeClr val="lt1"/>
                </a:solidFill>
                <a:latin typeface="Calibri"/>
                <a:ea typeface="Calibri"/>
                <a:cs typeface="Calibri"/>
                <a:sym typeface="Calibri"/>
              </a:defRPr>
            </a:lvl2pPr>
            <a:lvl3pPr marL="0" marR="0" lvl="2" indent="0" algn="r" rtl="0">
              <a:spcBef>
                <a:spcPts val="0"/>
              </a:spcBef>
              <a:buNone/>
              <a:defRPr sz="800" b="0" i="0" u="none" strike="noStrike" cap="none">
                <a:solidFill>
                  <a:schemeClr val="lt1"/>
                </a:solidFill>
                <a:latin typeface="Calibri"/>
                <a:ea typeface="Calibri"/>
                <a:cs typeface="Calibri"/>
                <a:sym typeface="Calibri"/>
              </a:defRPr>
            </a:lvl3pPr>
            <a:lvl4pPr marL="0" marR="0" lvl="3" indent="0" algn="r" rtl="0">
              <a:spcBef>
                <a:spcPts val="0"/>
              </a:spcBef>
              <a:buNone/>
              <a:defRPr sz="800" b="0" i="0" u="none" strike="noStrike" cap="none">
                <a:solidFill>
                  <a:schemeClr val="lt1"/>
                </a:solidFill>
                <a:latin typeface="Calibri"/>
                <a:ea typeface="Calibri"/>
                <a:cs typeface="Calibri"/>
                <a:sym typeface="Calibri"/>
              </a:defRPr>
            </a:lvl4pPr>
            <a:lvl5pPr marL="0" marR="0" lvl="4" indent="0" algn="r" rtl="0">
              <a:spcBef>
                <a:spcPts val="0"/>
              </a:spcBef>
              <a:buNone/>
              <a:defRPr sz="800" b="0" i="0" u="none" strike="noStrike" cap="none">
                <a:solidFill>
                  <a:schemeClr val="lt1"/>
                </a:solidFill>
                <a:latin typeface="Calibri"/>
                <a:ea typeface="Calibri"/>
                <a:cs typeface="Calibri"/>
                <a:sym typeface="Calibri"/>
              </a:defRPr>
            </a:lvl5pPr>
            <a:lvl6pPr marL="0" marR="0" lvl="5" indent="0" algn="r" rtl="0">
              <a:spcBef>
                <a:spcPts val="0"/>
              </a:spcBef>
              <a:buNone/>
              <a:defRPr sz="800" b="0" i="0" u="none" strike="noStrike" cap="none">
                <a:solidFill>
                  <a:schemeClr val="lt1"/>
                </a:solidFill>
                <a:latin typeface="Calibri"/>
                <a:ea typeface="Calibri"/>
                <a:cs typeface="Calibri"/>
                <a:sym typeface="Calibri"/>
              </a:defRPr>
            </a:lvl6pPr>
            <a:lvl7pPr marL="0" marR="0" lvl="6" indent="0" algn="r" rtl="0">
              <a:spcBef>
                <a:spcPts val="0"/>
              </a:spcBef>
              <a:buNone/>
              <a:defRPr sz="800" b="0" i="0" u="none" strike="noStrike" cap="none">
                <a:solidFill>
                  <a:schemeClr val="lt1"/>
                </a:solidFill>
                <a:latin typeface="Calibri"/>
                <a:ea typeface="Calibri"/>
                <a:cs typeface="Calibri"/>
                <a:sym typeface="Calibri"/>
              </a:defRPr>
            </a:lvl7pPr>
            <a:lvl8pPr marL="0" marR="0" lvl="7" indent="0" algn="r" rtl="0">
              <a:spcBef>
                <a:spcPts val="0"/>
              </a:spcBef>
              <a:buNone/>
              <a:defRPr sz="800" b="0" i="0" u="none" strike="noStrike" cap="none">
                <a:solidFill>
                  <a:schemeClr val="lt1"/>
                </a:solidFill>
                <a:latin typeface="Calibri"/>
                <a:ea typeface="Calibri"/>
                <a:cs typeface="Calibri"/>
                <a:sym typeface="Calibri"/>
              </a:defRPr>
            </a:lvl8pPr>
            <a:lvl9pPr marL="0" marR="0" lvl="8" indent="0" algn="r" rtl="0">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8.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1.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74"/>
          <p:cNvSpPr txBox="1">
            <a:spLocks noGrp="1"/>
          </p:cNvSpPr>
          <p:nvPr>
            <p:ph type="body" idx="1"/>
          </p:nvPr>
        </p:nvSpPr>
        <p:spPr>
          <a:xfrm>
            <a:off x="214900" y="1040100"/>
            <a:ext cx="5601600" cy="778800"/>
          </a:xfrm>
          <a:prstGeom prst="rect">
            <a:avLst/>
          </a:prstGeom>
          <a:noFill/>
          <a:ln>
            <a:noFill/>
          </a:ln>
        </p:spPr>
        <p:txBody>
          <a:bodyPr spcFirstLastPara="1" wrap="square" lIns="45725" tIns="22850" rIns="45725" bIns="22850" anchor="t" anchorCtr="0">
            <a:noAutofit/>
          </a:bodyPr>
          <a:lstStyle/>
          <a:p>
            <a:pPr marL="0" lvl="0" indent="0" algn="l" rtl="0">
              <a:spcBef>
                <a:spcPts val="700"/>
              </a:spcBef>
              <a:spcAft>
                <a:spcPts val="0"/>
              </a:spcAft>
              <a:buClr>
                <a:schemeClr val="accent1"/>
              </a:buClr>
              <a:buSzPts val="3300"/>
              <a:buNone/>
            </a:pPr>
            <a:r>
              <a:rPr lang="en"/>
              <a:t>Yes, EDB and All Honors Classes </a:t>
            </a:r>
            <a:endParaRPr/>
          </a:p>
        </p:txBody>
      </p:sp>
      <p:pic>
        <p:nvPicPr>
          <p:cNvPr id="443" name="Google Shape;443;p74"/>
          <p:cNvPicPr preferRelativeResize="0"/>
          <p:nvPr/>
        </p:nvPicPr>
        <p:blipFill>
          <a:blip r:embed="rId3">
            <a:alphaModFix/>
          </a:blip>
          <a:stretch>
            <a:fillRect/>
          </a:stretch>
        </p:blipFill>
        <p:spPr>
          <a:xfrm>
            <a:off x="7080726" y="695825"/>
            <a:ext cx="1668151" cy="1735951"/>
          </a:xfrm>
          <a:prstGeom prst="rect">
            <a:avLst/>
          </a:prstGeom>
          <a:noFill/>
          <a:ln>
            <a:noFill/>
          </a:ln>
          <a:effectLst>
            <a:outerShdw blurRad="127000" algn="bl" rotWithShape="0">
              <a:srgbClr val="000000"/>
            </a:outerShdw>
          </a:effectLst>
        </p:spPr>
      </p:pic>
      <p:sp>
        <p:nvSpPr>
          <p:cNvPr id="444" name="Google Shape;444;p74"/>
          <p:cNvSpPr txBox="1"/>
          <p:nvPr/>
        </p:nvSpPr>
        <p:spPr>
          <a:xfrm>
            <a:off x="323825" y="2371650"/>
            <a:ext cx="48078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00">
                <a:latin typeface="Montserrat Medium"/>
                <a:ea typeface="Montserrat Medium"/>
                <a:cs typeface="Montserrat Medium"/>
                <a:sym typeface="Montserrat Medium"/>
              </a:rPr>
              <a:t>Effective Approaches for the Difficult High Potential Kids on Your Caseload</a:t>
            </a:r>
            <a:endParaRPr sz="1900">
              <a:latin typeface="Montserrat Medium"/>
              <a:ea typeface="Montserrat Medium"/>
              <a:cs typeface="Montserrat Medium"/>
              <a:sym typeface="Montserrat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75"/>
          <p:cNvSpPr txBox="1">
            <a:spLocks noGrp="1"/>
          </p:cNvSpPr>
          <p:nvPr>
            <p:ph type="title"/>
          </p:nvPr>
        </p:nvSpPr>
        <p:spPr>
          <a:xfrm>
            <a:off x="249350" y="166550"/>
            <a:ext cx="7941300" cy="876300"/>
          </a:xfrm>
          <a:prstGeom prst="rect">
            <a:avLst/>
          </a:prstGeom>
          <a:noFill/>
          <a:ln>
            <a:noFill/>
          </a:ln>
        </p:spPr>
        <p:txBody>
          <a:bodyPr spcFirstLastPara="1" wrap="square" lIns="45725" tIns="22850" rIns="45725" bIns="22850" anchor="t" anchorCtr="0">
            <a:normAutofit fontScale="90000"/>
          </a:bodyPr>
          <a:lstStyle/>
          <a:p>
            <a:pPr marL="0" lvl="0" indent="0" algn="l" rtl="0">
              <a:lnSpc>
                <a:spcPct val="115000"/>
              </a:lnSpc>
              <a:spcBef>
                <a:spcPts val="0"/>
              </a:spcBef>
              <a:spcAft>
                <a:spcPts val="0"/>
              </a:spcAft>
              <a:buClr>
                <a:schemeClr val="accent1"/>
              </a:buClr>
              <a:buSzPct val="100000"/>
              <a:buFont typeface="Montserrat ExtraBold"/>
              <a:buNone/>
            </a:pPr>
            <a:r>
              <a:rPr lang="en"/>
              <a:t>How would these children have fared in foster care/PESS/ Independent Living?</a:t>
            </a:r>
            <a:endParaRPr/>
          </a:p>
        </p:txBody>
      </p:sp>
      <p:sp>
        <p:nvSpPr>
          <p:cNvPr id="450" name="Google Shape;450;p75"/>
          <p:cNvSpPr txBox="1"/>
          <p:nvPr/>
        </p:nvSpPr>
        <p:spPr>
          <a:xfrm>
            <a:off x="520200" y="1180600"/>
            <a:ext cx="8103600" cy="37542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0"/>
              </a:spcBef>
              <a:spcAft>
                <a:spcPts val="0"/>
              </a:spcAft>
              <a:buClr>
                <a:srgbClr val="000080"/>
              </a:buClr>
              <a:buSzPts val="1800"/>
              <a:buFont typeface="Montserrat Medium"/>
              <a:buAutoNum type="arabicPeriod"/>
            </a:pPr>
            <a:r>
              <a:rPr lang="en" sz="1600">
                <a:solidFill>
                  <a:srgbClr val="000080"/>
                </a:solidFill>
                <a:latin typeface="Montserrat Medium"/>
                <a:ea typeface="Montserrat Medium"/>
                <a:cs typeface="Montserrat Medium"/>
                <a:sym typeface="Montserrat Medium"/>
              </a:rPr>
              <a:t>This child was four years old before he could speak and seven before he could read.</a:t>
            </a:r>
            <a:endParaRPr sz="1600">
              <a:solidFill>
                <a:srgbClr val="000080"/>
              </a:solidFill>
              <a:latin typeface="Montserrat Medium"/>
              <a:ea typeface="Montserrat Medium"/>
              <a:cs typeface="Montserrat Medium"/>
              <a:sym typeface="Montserrat Medium"/>
            </a:endParaRPr>
          </a:p>
          <a:p>
            <a:pPr marL="457200" lvl="0" indent="-342900" algn="l" rtl="0">
              <a:lnSpc>
                <a:spcPct val="115000"/>
              </a:lnSpc>
              <a:spcBef>
                <a:spcPts val="0"/>
              </a:spcBef>
              <a:spcAft>
                <a:spcPts val="0"/>
              </a:spcAft>
              <a:buClr>
                <a:srgbClr val="000080"/>
              </a:buClr>
              <a:buSzPts val="1800"/>
              <a:buFont typeface="Montserrat Medium"/>
              <a:buAutoNum type="arabicPeriod"/>
            </a:pPr>
            <a:r>
              <a:rPr lang="en" sz="1600">
                <a:solidFill>
                  <a:srgbClr val="000080"/>
                </a:solidFill>
                <a:latin typeface="Montserrat Medium"/>
                <a:ea typeface="Montserrat Medium"/>
                <a:cs typeface="Montserrat Medium"/>
                <a:sym typeface="Montserrat Medium"/>
              </a:rPr>
              <a:t>This child did poorly in grade school. He was caught attaching a flaming lantern to a kite and trapping a mouse in a contraption that he made.</a:t>
            </a:r>
            <a:endParaRPr sz="1600">
              <a:solidFill>
                <a:srgbClr val="000080"/>
              </a:solidFill>
              <a:latin typeface="Montserrat Medium"/>
              <a:ea typeface="Montserrat Medium"/>
              <a:cs typeface="Montserrat Medium"/>
              <a:sym typeface="Montserrat Medium"/>
            </a:endParaRPr>
          </a:p>
          <a:p>
            <a:pPr marL="457200" lvl="0" indent="-342900" algn="l" rtl="0">
              <a:lnSpc>
                <a:spcPct val="115000"/>
              </a:lnSpc>
              <a:spcBef>
                <a:spcPts val="0"/>
              </a:spcBef>
              <a:spcAft>
                <a:spcPts val="0"/>
              </a:spcAft>
              <a:buClr>
                <a:srgbClr val="000080"/>
              </a:buClr>
              <a:buSzPts val="1800"/>
              <a:buFont typeface="Montserrat Medium"/>
              <a:buAutoNum type="arabicPeriod"/>
            </a:pPr>
            <a:r>
              <a:rPr lang="en" sz="1600">
                <a:solidFill>
                  <a:srgbClr val="000080"/>
                </a:solidFill>
                <a:latin typeface="Montserrat Medium"/>
                <a:ea typeface="Montserrat Medium"/>
                <a:cs typeface="Montserrat Medium"/>
                <a:sym typeface="Montserrat Medium"/>
              </a:rPr>
              <a:t>This child’s teachers told him he was “too stupid” to learn anything. Because of this, his mother had to home school him.</a:t>
            </a:r>
            <a:endParaRPr sz="1600">
              <a:solidFill>
                <a:srgbClr val="000080"/>
              </a:solidFill>
              <a:latin typeface="Montserrat Medium"/>
              <a:ea typeface="Montserrat Medium"/>
              <a:cs typeface="Montserrat Medium"/>
              <a:sym typeface="Montserrat Medium"/>
            </a:endParaRPr>
          </a:p>
          <a:p>
            <a:pPr marL="457200" lvl="0" indent="-342900" algn="l" rtl="0">
              <a:lnSpc>
                <a:spcPct val="115000"/>
              </a:lnSpc>
              <a:spcBef>
                <a:spcPts val="0"/>
              </a:spcBef>
              <a:spcAft>
                <a:spcPts val="0"/>
              </a:spcAft>
              <a:buClr>
                <a:srgbClr val="000080"/>
              </a:buClr>
              <a:buSzPts val="1800"/>
              <a:buFont typeface="Montserrat Medium"/>
              <a:buAutoNum type="arabicPeriod"/>
            </a:pPr>
            <a:r>
              <a:rPr lang="en" sz="1600">
                <a:solidFill>
                  <a:srgbClr val="000080"/>
                </a:solidFill>
                <a:latin typeface="Montserrat Medium"/>
                <a:ea typeface="Montserrat Medium"/>
                <a:cs typeface="Montserrat Medium"/>
                <a:sym typeface="Montserrat Medium"/>
              </a:rPr>
              <a:t>This person got a job in a dry goods store when he was 21. But his employers would not let him wait on a customer because he "Didn't have enough sense."</a:t>
            </a:r>
            <a:endParaRPr sz="1600">
              <a:solidFill>
                <a:srgbClr val="000080"/>
              </a:solidFill>
              <a:latin typeface="Montserrat Medium"/>
              <a:ea typeface="Montserrat Medium"/>
              <a:cs typeface="Montserrat Medium"/>
              <a:sym typeface="Montserrat Medium"/>
            </a:endParaRPr>
          </a:p>
          <a:p>
            <a:pPr marL="457200" lvl="0" indent="-342900" algn="l" rtl="0">
              <a:lnSpc>
                <a:spcPct val="115000"/>
              </a:lnSpc>
              <a:spcBef>
                <a:spcPts val="0"/>
              </a:spcBef>
              <a:spcAft>
                <a:spcPts val="0"/>
              </a:spcAft>
              <a:buClr>
                <a:srgbClr val="000080"/>
              </a:buClr>
              <a:buSzPts val="1800"/>
              <a:buFont typeface="Montserrat Medium"/>
              <a:buAutoNum type="arabicPeriod"/>
            </a:pPr>
            <a:r>
              <a:rPr lang="en" sz="1600">
                <a:solidFill>
                  <a:srgbClr val="000080"/>
                </a:solidFill>
                <a:latin typeface="Montserrat Medium"/>
                <a:ea typeface="Montserrat Medium"/>
                <a:cs typeface="Montserrat Medium"/>
                <a:sym typeface="Montserrat Medium"/>
              </a:rPr>
              <a:t>A newspaper editor fired this person when they were a young adult because he had "No good ideas"</a:t>
            </a:r>
            <a:endParaRPr sz="1600">
              <a:solidFill>
                <a:srgbClr val="000080"/>
              </a:solidFill>
              <a:latin typeface="Montserrat Medium"/>
              <a:ea typeface="Montserrat Medium"/>
              <a:cs typeface="Montserrat Medium"/>
              <a:sym typeface="Montserrat Medium"/>
            </a:endParaRPr>
          </a:p>
          <a:p>
            <a:pPr marL="457200" lvl="0" indent="-342900" algn="l" rtl="0">
              <a:lnSpc>
                <a:spcPct val="115000"/>
              </a:lnSpc>
              <a:spcBef>
                <a:spcPts val="0"/>
              </a:spcBef>
              <a:spcAft>
                <a:spcPts val="0"/>
              </a:spcAft>
              <a:buClr>
                <a:srgbClr val="000080"/>
              </a:buClr>
              <a:buSzPts val="1800"/>
              <a:buFont typeface="Montserrat Medium"/>
              <a:buAutoNum type="arabicPeriod"/>
            </a:pPr>
            <a:r>
              <a:rPr lang="en" sz="1600">
                <a:solidFill>
                  <a:srgbClr val="000080"/>
                </a:solidFill>
                <a:latin typeface="Montserrat Medium"/>
                <a:ea typeface="Montserrat Medium"/>
                <a:cs typeface="Montserrat Medium"/>
                <a:sym typeface="Montserrat Medium"/>
              </a:rPr>
              <a:t>This teen flunked out of college.</a:t>
            </a:r>
            <a:endParaRPr sz="1600">
              <a:solidFill>
                <a:srgbClr val="000080"/>
              </a:solidFill>
              <a:latin typeface="Montserrat Medium"/>
              <a:ea typeface="Montserrat Medium"/>
              <a:cs typeface="Montserrat Medium"/>
              <a:sym typeface="Montserrat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76"/>
          <p:cNvSpPr txBox="1"/>
          <p:nvPr/>
        </p:nvSpPr>
        <p:spPr>
          <a:xfrm>
            <a:off x="831375" y="1464850"/>
            <a:ext cx="7846500" cy="3156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a:solidFill>
                  <a:srgbClr val="000080"/>
                </a:solidFill>
                <a:latin typeface="Montserrat Medium"/>
                <a:ea typeface="Montserrat Medium"/>
                <a:cs typeface="Montserrat Medium"/>
                <a:sym typeface="Montserrat Medium"/>
              </a:rPr>
              <a:t>7</a:t>
            </a:r>
            <a:r>
              <a:rPr lang="en" sz="1600">
                <a:solidFill>
                  <a:srgbClr val="000080"/>
                </a:solidFill>
                <a:latin typeface="Montserrat Medium"/>
                <a:ea typeface="Montserrat Medium"/>
                <a:cs typeface="Montserrat Medium"/>
                <a:sym typeface="Montserrat Medium"/>
              </a:rPr>
              <a:t>	This person was kicked out of the navy, as, "Unfit for service"</a:t>
            </a:r>
            <a:endParaRPr sz="1600">
              <a:solidFill>
                <a:srgbClr val="000080"/>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r>
              <a:rPr lang="en" sz="1800">
                <a:solidFill>
                  <a:srgbClr val="000080"/>
                </a:solidFill>
                <a:latin typeface="Montserrat Medium"/>
                <a:ea typeface="Montserrat Medium"/>
                <a:cs typeface="Montserrat Medium"/>
                <a:sym typeface="Montserrat Medium"/>
              </a:rPr>
              <a:t>8</a:t>
            </a:r>
            <a:r>
              <a:rPr lang="en" sz="1600">
                <a:solidFill>
                  <a:srgbClr val="000080"/>
                </a:solidFill>
                <a:latin typeface="Montserrat Medium"/>
                <a:ea typeface="Montserrat Medium"/>
                <a:cs typeface="Montserrat Medium"/>
                <a:sym typeface="Montserrat Medium"/>
              </a:rPr>
              <a:t>	This person was rated as mediocre in chemistry despite telling his </a:t>
            </a:r>
            <a:endParaRPr sz="1600">
              <a:solidFill>
                <a:srgbClr val="000080"/>
              </a:solidFill>
              <a:latin typeface="Montserrat Medium"/>
              <a:ea typeface="Montserrat Medium"/>
              <a:cs typeface="Montserrat Medium"/>
              <a:sym typeface="Montserrat Medium"/>
            </a:endParaRPr>
          </a:p>
          <a:p>
            <a:pPr marL="0" lvl="0" indent="457200" algn="l" rtl="0">
              <a:lnSpc>
                <a:spcPct val="115000"/>
              </a:lnSpc>
              <a:spcBef>
                <a:spcPts val="0"/>
              </a:spcBef>
              <a:spcAft>
                <a:spcPts val="0"/>
              </a:spcAft>
              <a:buNone/>
            </a:pPr>
            <a:r>
              <a:rPr lang="en" sz="1600">
                <a:solidFill>
                  <a:srgbClr val="000080"/>
                </a:solidFill>
                <a:latin typeface="Montserrat Medium"/>
                <a:ea typeface="Montserrat Medium"/>
                <a:cs typeface="Montserrat Medium"/>
                <a:sym typeface="Montserrat Medium"/>
              </a:rPr>
              <a:t>family about his strong desire to be a chemist when he grew up.</a:t>
            </a:r>
            <a:endParaRPr sz="1600">
              <a:solidFill>
                <a:srgbClr val="000080"/>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r>
              <a:rPr lang="en" sz="1800">
                <a:solidFill>
                  <a:srgbClr val="000080"/>
                </a:solidFill>
                <a:latin typeface="Montserrat Medium"/>
                <a:ea typeface="Montserrat Medium"/>
                <a:cs typeface="Montserrat Medium"/>
                <a:sym typeface="Montserrat Medium"/>
              </a:rPr>
              <a:t>9</a:t>
            </a:r>
            <a:r>
              <a:rPr lang="en" sz="1600">
                <a:solidFill>
                  <a:srgbClr val="000080"/>
                </a:solidFill>
                <a:latin typeface="Montserrat Medium"/>
                <a:ea typeface="Montserrat Medium"/>
                <a:cs typeface="Montserrat Medium"/>
                <a:sym typeface="Montserrat Medium"/>
              </a:rPr>
              <a:t>	This child was taken to a psychologist because she could not pay </a:t>
            </a:r>
            <a:endParaRPr sz="1600">
              <a:solidFill>
                <a:srgbClr val="000080"/>
              </a:solidFill>
              <a:latin typeface="Montserrat Medium"/>
              <a:ea typeface="Montserrat Medium"/>
              <a:cs typeface="Montserrat Medium"/>
              <a:sym typeface="Montserrat Medium"/>
            </a:endParaRPr>
          </a:p>
          <a:p>
            <a:pPr marL="0" lvl="0" indent="457200" algn="l" rtl="0">
              <a:lnSpc>
                <a:spcPct val="115000"/>
              </a:lnSpc>
              <a:spcBef>
                <a:spcPts val="0"/>
              </a:spcBef>
              <a:spcAft>
                <a:spcPts val="0"/>
              </a:spcAft>
              <a:buNone/>
            </a:pPr>
            <a:r>
              <a:rPr lang="en" sz="1600">
                <a:solidFill>
                  <a:srgbClr val="000080"/>
                </a:solidFill>
                <a:latin typeface="Montserrat Medium"/>
                <a:ea typeface="Montserrat Medium"/>
                <a:cs typeface="Montserrat Medium"/>
                <a:sym typeface="Montserrat Medium"/>
              </a:rPr>
              <a:t>attention in school.</a:t>
            </a:r>
            <a:endParaRPr sz="1600">
              <a:solidFill>
                <a:srgbClr val="000080"/>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r>
              <a:rPr lang="en" sz="1800">
                <a:solidFill>
                  <a:srgbClr val="000080"/>
                </a:solidFill>
                <a:latin typeface="Montserrat Medium"/>
                <a:ea typeface="Montserrat Medium"/>
                <a:cs typeface="Montserrat Medium"/>
                <a:sym typeface="Montserrat Medium"/>
              </a:rPr>
              <a:t>10</a:t>
            </a:r>
            <a:r>
              <a:rPr lang="en" sz="1600">
                <a:solidFill>
                  <a:srgbClr val="000080"/>
                </a:solidFill>
                <a:latin typeface="Montserrat Medium"/>
                <a:ea typeface="Montserrat Medium"/>
                <a:cs typeface="Montserrat Medium"/>
                <a:sym typeface="Montserrat Medium"/>
              </a:rPr>
              <a:t>	This child  failed the sixth grade </a:t>
            </a:r>
            <a:r>
              <a:rPr lang="en" sz="1600">
                <a:solidFill>
                  <a:srgbClr val="000080"/>
                </a:solidFill>
                <a:highlight>
                  <a:srgbClr val="FFFFFF"/>
                </a:highlight>
                <a:latin typeface="Montserrat Medium"/>
                <a:ea typeface="Montserrat Medium"/>
                <a:cs typeface="Montserrat Medium"/>
                <a:sym typeface="Montserrat Medium"/>
              </a:rPr>
              <a:t>and had to take a math class over </a:t>
            </a:r>
            <a:endParaRPr sz="1600">
              <a:solidFill>
                <a:srgbClr val="000080"/>
              </a:solidFill>
              <a:highlight>
                <a:srgbClr val="FFFFFF"/>
              </a:highlight>
              <a:latin typeface="Montserrat Medium"/>
              <a:ea typeface="Montserrat Medium"/>
              <a:cs typeface="Montserrat Medium"/>
              <a:sym typeface="Montserrat Medium"/>
            </a:endParaRPr>
          </a:p>
          <a:p>
            <a:pPr marL="0" lvl="0" indent="457200" algn="l" rtl="0">
              <a:lnSpc>
                <a:spcPct val="115000"/>
              </a:lnSpc>
              <a:spcBef>
                <a:spcPts val="0"/>
              </a:spcBef>
              <a:spcAft>
                <a:spcPts val="0"/>
              </a:spcAft>
              <a:buNone/>
            </a:pPr>
            <a:r>
              <a:rPr lang="en" sz="1600">
                <a:solidFill>
                  <a:srgbClr val="000080"/>
                </a:solidFill>
                <a:highlight>
                  <a:srgbClr val="FFFFFF"/>
                </a:highlight>
                <a:latin typeface="Montserrat Medium"/>
                <a:ea typeface="Montserrat Medium"/>
                <a:cs typeface="Montserrat Medium"/>
                <a:sym typeface="Montserrat Medium"/>
              </a:rPr>
              <a:t>three times just pass.</a:t>
            </a:r>
            <a:endParaRPr sz="1600">
              <a:solidFill>
                <a:srgbClr val="000080"/>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r>
              <a:rPr lang="en" sz="1800">
                <a:solidFill>
                  <a:srgbClr val="000080"/>
                </a:solidFill>
                <a:highlight>
                  <a:srgbClr val="FFFFFF"/>
                </a:highlight>
                <a:latin typeface="Montserrat Medium"/>
                <a:ea typeface="Montserrat Medium"/>
                <a:cs typeface="Montserrat Medium"/>
                <a:sym typeface="Montserrat Medium"/>
              </a:rPr>
              <a:t>11</a:t>
            </a:r>
            <a:r>
              <a:rPr lang="en" sz="1600">
                <a:solidFill>
                  <a:srgbClr val="000080"/>
                </a:solidFill>
                <a:highlight>
                  <a:srgbClr val="FFFFFF"/>
                </a:highlight>
                <a:latin typeface="Montserrat Medium"/>
                <a:ea typeface="Montserrat Medium"/>
                <a:cs typeface="Montserrat Medium"/>
                <a:sym typeface="Montserrat Medium"/>
              </a:rPr>
              <a:t>	This child infuriated his teachers and they expelled him when he was </a:t>
            </a:r>
            <a:endParaRPr sz="1600">
              <a:solidFill>
                <a:srgbClr val="000080"/>
              </a:solidFill>
              <a:highlight>
                <a:srgbClr val="FFFFFF"/>
              </a:highlight>
              <a:latin typeface="Montserrat Medium"/>
              <a:ea typeface="Montserrat Medium"/>
              <a:cs typeface="Montserrat Medium"/>
              <a:sym typeface="Montserrat Medium"/>
            </a:endParaRPr>
          </a:p>
          <a:p>
            <a:pPr marL="0" lvl="0" indent="457200" algn="l" rtl="0">
              <a:lnSpc>
                <a:spcPct val="115000"/>
              </a:lnSpc>
              <a:spcBef>
                <a:spcPts val="0"/>
              </a:spcBef>
              <a:spcAft>
                <a:spcPts val="0"/>
              </a:spcAft>
              <a:buNone/>
            </a:pPr>
            <a:r>
              <a:rPr lang="en" sz="1600">
                <a:solidFill>
                  <a:srgbClr val="000080"/>
                </a:solidFill>
                <a:highlight>
                  <a:srgbClr val="FFFFFF"/>
                </a:highlight>
                <a:latin typeface="Montserrat Medium"/>
                <a:ea typeface="Montserrat Medium"/>
                <a:cs typeface="Montserrat Medium"/>
                <a:sym typeface="Montserrat Medium"/>
              </a:rPr>
              <a:t>12 years old. They blamed him for not finishing his homework and his </a:t>
            </a:r>
            <a:endParaRPr sz="1600">
              <a:solidFill>
                <a:srgbClr val="000080"/>
              </a:solidFill>
              <a:highlight>
                <a:srgbClr val="FFFFFF"/>
              </a:highlight>
              <a:latin typeface="Montserrat Medium"/>
              <a:ea typeface="Montserrat Medium"/>
              <a:cs typeface="Montserrat Medium"/>
              <a:sym typeface="Montserrat Medium"/>
            </a:endParaRPr>
          </a:p>
          <a:p>
            <a:pPr marL="0" lvl="0" indent="457200" algn="l" rtl="0">
              <a:lnSpc>
                <a:spcPct val="115000"/>
              </a:lnSpc>
              <a:spcBef>
                <a:spcPts val="0"/>
              </a:spcBef>
              <a:spcAft>
                <a:spcPts val="0"/>
              </a:spcAft>
              <a:buNone/>
            </a:pPr>
            <a:r>
              <a:rPr lang="en" sz="1600">
                <a:solidFill>
                  <a:srgbClr val="000080"/>
                </a:solidFill>
                <a:highlight>
                  <a:srgbClr val="FFFFFF"/>
                </a:highlight>
                <a:latin typeface="Montserrat Medium"/>
                <a:ea typeface="Montserrat Medium"/>
                <a:cs typeface="Montserrat Medium"/>
                <a:sym typeface="Montserrat Medium"/>
              </a:rPr>
              <a:t>lack of concentration. </a:t>
            </a:r>
            <a:endParaRPr sz="1600">
              <a:solidFill>
                <a:srgbClr val="000080"/>
              </a:solidFill>
              <a:latin typeface="Montserrat Medium"/>
              <a:ea typeface="Montserrat Medium"/>
              <a:cs typeface="Montserrat Medium"/>
              <a:sym typeface="Montserrat Medium"/>
            </a:endParaRPr>
          </a:p>
        </p:txBody>
      </p:sp>
      <p:sp>
        <p:nvSpPr>
          <p:cNvPr id="456" name="Google Shape;456;p76"/>
          <p:cNvSpPr txBox="1">
            <a:spLocks noGrp="1"/>
          </p:cNvSpPr>
          <p:nvPr>
            <p:ph type="title"/>
          </p:nvPr>
        </p:nvSpPr>
        <p:spPr>
          <a:xfrm>
            <a:off x="249350" y="166550"/>
            <a:ext cx="7941300" cy="876300"/>
          </a:xfrm>
          <a:prstGeom prst="rect">
            <a:avLst/>
          </a:prstGeom>
          <a:noFill/>
          <a:ln>
            <a:noFill/>
          </a:ln>
        </p:spPr>
        <p:txBody>
          <a:bodyPr spcFirstLastPara="1" wrap="square" lIns="45725" tIns="22850" rIns="45725" bIns="22850" anchor="t" anchorCtr="0">
            <a:normAutofit fontScale="90000"/>
          </a:bodyPr>
          <a:lstStyle/>
          <a:p>
            <a:pPr marL="0" lvl="0" indent="0" algn="l" rtl="0">
              <a:lnSpc>
                <a:spcPct val="115000"/>
              </a:lnSpc>
              <a:spcBef>
                <a:spcPts val="0"/>
              </a:spcBef>
              <a:spcAft>
                <a:spcPts val="0"/>
              </a:spcAft>
              <a:buClr>
                <a:schemeClr val="accent1"/>
              </a:buClr>
              <a:buSzPct val="100000"/>
              <a:buFont typeface="Montserrat ExtraBold"/>
              <a:buNone/>
            </a:pPr>
            <a:r>
              <a:rPr lang="en"/>
              <a:t>How would they fare in foster care/PESS/ Independent Living?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77"/>
          <p:cNvSpPr txBox="1"/>
          <p:nvPr/>
        </p:nvSpPr>
        <p:spPr>
          <a:xfrm>
            <a:off x="288000" y="822325"/>
            <a:ext cx="8213700" cy="3546300"/>
          </a:xfrm>
          <a:prstGeom prst="rect">
            <a:avLst/>
          </a:prstGeom>
          <a:noFill/>
          <a:ln>
            <a:noFill/>
          </a:ln>
        </p:spPr>
        <p:txBody>
          <a:bodyPr spcFirstLastPara="1" wrap="square" lIns="91425" tIns="91425" rIns="91425" bIns="91425" anchor="t" anchorCtr="0">
            <a:spAutoFit/>
          </a:bodyPr>
          <a:lstStyle/>
          <a:p>
            <a:pPr marL="457200" lvl="0" indent="-330200" algn="l" rtl="0">
              <a:lnSpc>
                <a:spcPct val="115000"/>
              </a:lnSpc>
              <a:spcBef>
                <a:spcPts val="0"/>
              </a:spcBef>
              <a:spcAft>
                <a:spcPts val="0"/>
              </a:spcAft>
              <a:buClr>
                <a:schemeClr val="accent1"/>
              </a:buClr>
              <a:buSzPts val="1600"/>
              <a:buFont typeface="Montserrat Medium"/>
              <a:buAutoNum type="arabicPeriod"/>
            </a:pPr>
            <a:r>
              <a:rPr lang="en" sz="1600">
                <a:solidFill>
                  <a:schemeClr val="accent1"/>
                </a:solidFill>
                <a:latin typeface="Montserrat Medium"/>
                <a:ea typeface="Montserrat Medium"/>
                <a:cs typeface="Montserrat Medium"/>
                <a:sym typeface="Montserrat Medium"/>
              </a:rPr>
              <a:t>Albert Einstein was four years old before he could speak and seven before he could read.</a:t>
            </a:r>
            <a:endParaRPr sz="1600">
              <a:solidFill>
                <a:schemeClr val="accent1"/>
              </a:solidFill>
              <a:latin typeface="Montserrat Medium"/>
              <a:ea typeface="Montserrat Medium"/>
              <a:cs typeface="Montserrat Medium"/>
              <a:sym typeface="Montserrat Medium"/>
            </a:endParaRPr>
          </a:p>
          <a:p>
            <a:pPr marL="457200" lvl="0" indent="-330200" algn="l" rtl="0">
              <a:lnSpc>
                <a:spcPct val="115000"/>
              </a:lnSpc>
              <a:spcBef>
                <a:spcPts val="0"/>
              </a:spcBef>
              <a:spcAft>
                <a:spcPts val="0"/>
              </a:spcAft>
              <a:buClr>
                <a:schemeClr val="accent1"/>
              </a:buClr>
              <a:buSzPts val="1600"/>
              <a:buFont typeface="Montserrat Medium"/>
              <a:buAutoNum type="arabicPeriod"/>
            </a:pPr>
            <a:r>
              <a:rPr lang="en" sz="1600">
                <a:solidFill>
                  <a:schemeClr val="accent1"/>
                </a:solidFill>
                <a:latin typeface="Montserrat Medium"/>
                <a:ea typeface="Montserrat Medium"/>
                <a:cs typeface="Montserrat Medium"/>
                <a:sym typeface="Montserrat Medium"/>
              </a:rPr>
              <a:t>Isaac Newton did poorly in grade school. One of his most practical adolescent inventions was a mill, which mechanically ground wheat into flour via mouse power.</a:t>
            </a:r>
            <a:endParaRPr sz="1600">
              <a:solidFill>
                <a:schemeClr val="accent1"/>
              </a:solidFill>
              <a:latin typeface="Montserrat Medium"/>
              <a:ea typeface="Montserrat Medium"/>
              <a:cs typeface="Montserrat Medium"/>
              <a:sym typeface="Montserrat Medium"/>
            </a:endParaRPr>
          </a:p>
          <a:p>
            <a:pPr marL="457200" lvl="0" indent="-330200" algn="l" rtl="0">
              <a:lnSpc>
                <a:spcPct val="115000"/>
              </a:lnSpc>
              <a:spcBef>
                <a:spcPts val="0"/>
              </a:spcBef>
              <a:spcAft>
                <a:spcPts val="0"/>
              </a:spcAft>
              <a:buClr>
                <a:schemeClr val="accent1"/>
              </a:buClr>
              <a:buSzPts val="1600"/>
              <a:buFont typeface="Montserrat Medium"/>
              <a:buAutoNum type="arabicPeriod"/>
            </a:pPr>
            <a:r>
              <a:rPr lang="en" sz="1600">
                <a:solidFill>
                  <a:schemeClr val="accent1"/>
                </a:solidFill>
                <a:latin typeface="Montserrat Medium"/>
                <a:ea typeface="Montserrat Medium"/>
                <a:cs typeface="Montserrat Medium"/>
                <a:sym typeface="Montserrat Medium"/>
              </a:rPr>
              <a:t>When Thomas Edison as in elementary school he was labeled "addled" by a school administrator,</a:t>
            </a:r>
            <a:endParaRPr sz="1600">
              <a:solidFill>
                <a:schemeClr val="accent1"/>
              </a:solidFill>
              <a:latin typeface="Montserrat Medium"/>
              <a:ea typeface="Montserrat Medium"/>
              <a:cs typeface="Montserrat Medium"/>
              <a:sym typeface="Montserrat Medium"/>
            </a:endParaRPr>
          </a:p>
          <a:p>
            <a:pPr marL="457200" lvl="0" indent="-330200" algn="l" rtl="0">
              <a:lnSpc>
                <a:spcPct val="115000"/>
              </a:lnSpc>
              <a:spcBef>
                <a:spcPts val="0"/>
              </a:spcBef>
              <a:spcAft>
                <a:spcPts val="0"/>
              </a:spcAft>
              <a:buClr>
                <a:schemeClr val="accent1"/>
              </a:buClr>
              <a:buSzPts val="1600"/>
              <a:buFont typeface="Montserrat Medium"/>
              <a:buAutoNum type="arabicPeriod"/>
            </a:pPr>
            <a:r>
              <a:rPr lang="en" sz="1600">
                <a:solidFill>
                  <a:schemeClr val="accent1"/>
                </a:solidFill>
                <a:latin typeface="Montserrat Medium"/>
                <a:ea typeface="Montserrat Medium"/>
                <a:cs typeface="Montserrat Medium"/>
                <a:sym typeface="Montserrat Medium"/>
              </a:rPr>
              <a:t>F.W.Woolworth got a job in a dry goods store when he was 21. But his employers would not let him wait on a customer because he "Didn't have enough sense."</a:t>
            </a:r>
            <a:endParaRPr sz="1600">
              <a:solidFill>
                <a:schemeClr val="accent1"/>
              </a:solidFill>
              <a:latin typeface="Montserrat Medium"/>
              <a:ea typeface="Montserrat Medium"/>
              <a:cs typeface="Montserrat Medium"/>
              <a:sym typeface="Montserrat Medium"/>
            </a:endParaRPr>
          </a:p>
          <a:p>
            <a:pPr marL="457200" lvl="0" indent="-330200" algn="l" rtl="0">
              <a:lnSpc>
                <a:spcPct val="115000"/>
              </a:lnSpc>
              <a:spcBef>
                <a:spcPts val="0"/>
              </a:spcBef>
              <a:spcAft>
                <a:spcPts val="0"/>
              </a:spcAft>
              <a:buClr>
                <a:schemeClr val="accent1"/>
              </a:buClr>
              <a:buSzPts val="1600"/>
              <a:buFont typeface="Montserrat Medium"/>
              <a:buAutoNum type="arabicPeriod"/>
            </a:pPr>
            <a:r>
              <a:rPr lang="en" sz="1600">
                <a:solidFill>
                  <a:schemeClr val="accent1"/>
                </a:solidFill>
                <a:latin typeface="Montserrat Medium"/>
                <a:ea typeface="Montserrat Medium"/>
                <a:cs typeface="Montserrat Medium"/>
                <a:sym typeface="Montserrat Medium"/>
              </a:rPr>
              <a:t>A newspaper editor fired Walt Disney because he had "No good ideas"</a:t>
            </a:r>
            <a:endParaRPr sz="1600">
              <a:solidFill>
                <a:schemeClr val="accent1"/>
              </a:solidFill>
              <a:latin typeface="Montserrat Medium"/>
              <a:ea typeface="Montserrat Medium"/>
              <a:cs typeface="Montserrat Medium"/>
              <a:sym typeface="Montserrat Medium"/>
            </a:endParaRPr>
          </a:p>
          <a:p>
            <a:pPr marL="457200" lvl="0" indent="-330200" algn="l" rtl="0">
              <a:lnSpc>
                <a:spcPct val="115000"/>
              </a:lnSpc>
              <a:spcBef>
                <a:spcPts val="0"/>
              </a:spcBef>
              <a:spcAft>
                <a:spcPts val="0"/>
              </a:spcAft>
              <a:buClr>
                <a:schemeClr val="accent1"/>
              </a:buClr>
              <a:buSzPts val="1600"/>
              <a:buFont typeface="Montserrat Medium"/>
              <a:buAutoNum type="arabicPeriod"/>
            </a:pPr>
            <a:r>
              <a:rPr lang="en" sz="1600">
                <a:solidFill>
                  <a:schemeClr val="accent1"/>
                </a:solidFill>
                <a:latin typeface="Montserrat Medium"/>
                <a:ea typeface="Montserrat Medium"/>
                <a:cs typeface="Montserrat Medium"/>
                <a:sym typeface="Montserrat Medium"/>
              </a:rPr>
              <a:t>Leo Tolstoy flunked out of college.</a:t>
            </a:r>
            <a:endParaRPr sz="1600">
              <a:solidFill>
                <a:schemeClr val="accent1"/>
              </a:solidFill>
              <a:latin typeface="Montserrat Medium"/>
              <a:ea typeface="Montserrat Medium"/>
              <a:cs typeface="Montserrat Medium"/>
              <a:sym typeface="Montserrat Medium"/>
            </a:endParaRPr>
          </a:p>
        </p:txBody>
      </p:sp>
      <p:sp>
        <p:nvSpPr>
          <p:cNvPr id="462" name="Google Shape;462;p77"/>
          <p:cNvSpPr txBox="1">
            <a:spLocks noGrp="1"/>
          </p:cNvSpPr>
          <p:nvPr>
            <p:ph type="title"/>
          </p:nvPr>
        </p:nvSpPr>
        <p:spPr>
          <a:xfrm>
            <a:off x="249350" y="166550"/>
            <a:ext cx="7941300" cy="876300"/>
          </a:xfrm>
          <a:prstGeom prst="rect">
            <a:avLst/>
          </a:prstGeom>
          <a:noFill/>
          <a:ln>
            <a:noFill/>
          </a:ln>
        </p:spPr>
        <p:txBody>
          <a:bodyPr spcFirstLastPara="1" wrap="square" lIns="45725" tIns="22850" rIns="45725" bIns="22850" anchor="t" anchorCtr="0">
            <a:noAutofit/>
          </a:bodyPr>
          <a:lstStyle/>
          <a:p>
            <a:pPr marL="0" lvl="0" indent="0" algn="l" rtl="0">
              <a:lnSpc>
                <a:spcPct val="115000"/>
              </a:lnSpc>
              <a:spcBef>
                <a:spcPts val="0"/>
              </a:spcBef>
              <a:spcAft>
                <a:spcPts val="0"/>
              </a:spcAft>
              <a:buClr>
                <a:schemeClr val="accent1"/>
              </a:buClr>
              <a:buSzPts val="3000"/>
              <a:buFont typeface="Montserrat ExtraBold"/>
              <a:buNone/>
            </a:pPr>
            <a:r>
              <a:rPr lang="en"/>
              <a:t>We don’t know what we don’t know</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78"/>
          <p:cNvSpPr txBox="1"/>
          <p:nvPr/>
        </p:nvSpPr>
        <p:spPr>
          <a:xfrm>
            <a:off x="446475" y="892625"/>
            <a:ext cx="8136600" cy="3829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600">
                <a:solidFill>
                  <a:schemeClr val="accent1"/>
                </a:solidFill>
                <a:latin typeface="Montserrat Medium"/>
                <a:ea typeface="Montserrat Medium"/>
                <a:cs typeface="Montserrat Medium"/>
                <a:sym typeface="Montserrat Medium"/>
              </a:rPr>
              <a:t>7.	Admiral Richard E. Byrd had been retired from the navy, as, "Unfit for </a:t>
            </a:r>
            <a:endParaRPr sz="1600">
              <a:solidFill>
                <a:schemeClr val="accent1"/>
              </a:solidFill>
              <a:latin typeface="Montserrat Medium"/>
              <a:ea typeface="Montserrat Medium"/>
              <a:cs typeface="Montserrat Medium"/>
              <a:sym typeface="Montserrat Medium"/>
            </a:endParaRPr>
          </a:p>
          <a:p>
            <a:pPr marL="0" lvl="0" indent="457200" algn="l" rtl="0">
              <a:lnSpc>
                <a:spcPct val="115000"/>
              </a:lnSpc>
              <a:spcBef>
                <a:spcPts val="0"/>
              </a:spcBef>
              <a:spcAft>
                <a:spcPts val="0"/>
              </a:spcAft>
              <a:buNone/>
            </a:pPr>
            <a:r>
              <a:rPr lang="en" sz="1600">
                <a:solidFill>
                  <a:schemeClr val="accent1"/>
                </a:solidFill>
                <a:latin typeface="Montserrat Medium"/>
                <a:ea typeface="Montserrat Medium"/>
                <a:cs typeface="Montserrat Medium"/>
                <a:sym typeface="Montserrat Medium"/>
              </a:rPr>
              <a:t>service" Until he flew over both poles.</a:t>
            </a:r>
            <a:endParaRPr sz="1600">
              <a:solidFill>
                <a:schemeClr val="accent1"/>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r>
              <a:rPr lang="en" sz="1600">
                <a:solidFill>
                  <a:schemeClr val="accent1"/>
                </a:solidFill>
                <a:latin typeface="Montserrat Medium"/>
                <a:ea typeface="Montserrat Medium"/>
                <a:cs typeface="Montserrat Medium"/>
                <a:sym typeface="Montserrat Medium"/>
              </a:rPr>
              <a:t>8.	Louis Pasteur was rated as mediocre in chemistry when he attended </a:t>
            </a:r>
            <a:endParaRPr sz="1600">
              <a:solidFill>
                <a:schemeClr val="accent1"/>
              </a:solidFill>
              <a:latin typeface="Montserrat Medium"/>
              <a:ea typeface="Montserrat Medium"/>
              <a:cs typeface="Montserrat Medium"/>
              <a:sym typeface="Montserrat Medium"/>
            </a:endParaRPr>
          </a:p>
          <a:p>
            <a:pPr marL="0" lvl="0" indent="457200" algn="l" rtl="0">
              <a:lnSpc>
                <a:spcPct val="115000"/>
              </a:lnSpc>
              <a:spcBef>
                <a:spcPts val="0"/>
              </a:spcBef>
              <a:spcAft>
                <a:spcPts val="0"/>
              </a:spcAft>
              <a:buNone/>
            </a:pPr>
            <a:r>
              <a:rPr lang="en" sz="1600">
                <a:solidFill>
                  <a:schemeClr val="accent1"/>
                </a:solidFill>
                <a:latin typeface="Montserrat Medium"/>
                <a:ea typeface="Montserrat Medium"/>
                <a:cs typeface="Montserrat Medium"/>
                <a:sym typeface="Montserrat Medium"/>
              </a:rPr>
              <a:t>the Royal College. He went on to invent pasteurization and the rabies </a:t>
            </a:r>
            <a:endParaRPr sz="1600">
              <a:solidFill>
                <a:schemeClr val="accent1"/>
              </a:solidFill>
              <a:latin typeface="Montserrat Medium"/>
              <a:ea typeface="Montserrat Medium"/>
              <a:cs typeface="Montserrat Medium"/>
              <a:sym typeface="Montserrat Medium"/>
            </a:endParaRPr>
          </a:p>
          <a:p>
            <a:pPr marL="0" lvl="0" indent="457200" algn="l" rtl="0">
              <a:lnSpc>
                <a:spcPct val="115000"/>
              </a:lnSpc>
              <a:spcBef>
                <a:spcPts val="0"/>
              </a:spcBef>
              <a:spcAft>
                <a:spcPts val="0"/>
              </a:spcAft>
              <a:buNone/>
            </a:pPr>
            <a:r>
              <a:rPr lang="en" sz="1600">
                <a:solidFill>
                  <a:schemeClr val="accent1"/>
                </a:solidFill>
                <a:latin typeface="Montserrat Medium"/>
                <a:ea typeface="Montserrat Medium"/>
                <a:cs typeface="Montserrat Medium"/>
                <a:sym typeface="Montserrat Medium"/>
              </a:rPr>
              <a:t>vaccine.</a:t>
            </a:r>
            <a:endParaRPr sz="1600">
              <a:solidFill>
                <a:schemeClr val="accent1"/>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r>
              <a:rPr lang="en" sz="1600">
                <a:solidFill>
                  <a:schemeClr val="accent1"/>
                </a:solidFill>
                <a:latin typeface="Montserrat Medium"/>
                <a:ea typeface="Montserrat Medium"/>
                <a:cs typeface="Montserrat Medium"/>
                <a:sym typeface="Montserrat Medium"/>
              </a:rPr>
              <a:t>9.	Gillian Lynn was taken to a psychologist because she could not pay </a:t>
            </a:r>
            <a:endParaRPr sz="1600">
              <a:solidFill>
                <a:schemeClr val="accent1"/>
              </a:solidFill>
              <a:latin typeface="Montserrat Medium"/>
              <a:ea typeface="Montserrat Medium"/>
              <a:cs typeface="Montserrat Medium"/>
              <a:sym typeface="Montserrat Medium"/>
            </a:endParaRPr>
          </a:p>
          <a:p>
            <a:pPr marL="0" lvl="0" indent="457200" algn="l" rtl="0">
              <a:lnSpc>
                <a:spcPct val="115000"/>
              </a:lnSpc>
              <a:spcBef>
                <a:spcPts val="0"/>
              </a:spcBef>
              <a:spcAft>
                <a:spcPts val="0"/>
              </a:spcAft>
              <a:buNone/>
            </a:pPr>
            <a:r>
              <a:rPr lang="en" sz="1600">
                <a:solidFill>
                  <a:schemeClr val="accent1"/>
                </a:solidFill>
                <a:latin typeface="Montserrat Medium"/>
                <a:ea typeface="Montserrat Medium"/>
                <a:cs typeface="Montserrat Medium"/>
                <a:sym typeface="Montserrat Medium"/>
              </a:rPr>
              <a:t>attention and was underperforming in school. She famously </a:t>
            </a:r>
            <a:endParaRPr sz="1600">
              <a:solidFill>
                <a:schemeClr val="accent1"/>
              </a:solidFill>
              <a:latin typeface="Montserrat Medium"/>
              <a:ea typeface="Montserrat Medium"/>
              <a:cs typeface="Montserrat Medium"/>
              <a:sym typeface="Montserrat Medium"/>
            </a:endParaRPr>
          </a:p>
          <a:p>
            <a:pPr marL="0" lvl="0" indent="457200" algn="l" rtl="0">
              <a:lnSpc>
                <a:spcPct val="115000"/>
              </a:lnSpc>
              <a:spcBef>
                <a:spcPts val="0"/>
              </a:spcBef>
              <a:spcAft>
                <a:spcPts val="0"/>
              </a:spcAft>
              <a:buNone/>
            </a:pPr>
            <a:r>
              <a:rPr lang="en" sz="1600">
                <a:solidFill>
                  <a:schemeClr val="accent1"/>
                </a:solidFill>
                <a:latin typeface="Montserrat Medium"/>
                <a:ea typeface="Montserrat Medium"/>
                <a:cs typeface="Montserrat Medium"/>
                <a:sym typeface="Montserrat Medium"/>
              </a:rPr>
              <a:t>choreographed Cats and Phantom of the Opera</a:t>
            </a:r>
            <a:endParaRPr sz="1600">
              <a:solidFill>
                <a:schemeClr val="accent1"/>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r>
              <a:rPr lang="en" sz="1600">
                <a:solidFill>
                  <a:schemeClr val="accent1"/>
                </a:solidFill>
                <a:latin typeface="Montserrat Medium"/>
                <a:ea typeface="Montserrat Medium"/>
                <a:cs typeface="Montserrat Medium"/>
                <a:sym typeface="Montserrat Medium"/>
              </a:rPr>
              <a:t>10.	Winston Churchill failed the sixth grade and wrote at length of his </a:t>
            </a:r>
            <a:endParaRPr sz="1600">
              <a:solidFill>
                <a:schemeClr val="accent1"/>
              </a:solidFill>
              <a:latin typeface="Montserrat Medium"/>
              <a:ea typeface="Montserrat Medium"/>
              <a:cs typeface="Montserrat Medium"/>
              <a:sym typeface="Montserrat Medium"/>
            </a:endParaRPr>
          </a:p>
          <a:p>
            <a:pPr marL="0" lvl="0" indent="457200" algn="l" rtl="0">
              <a:lnSpc>
                <a:spcPct val="115000"/>
              </a:lnSpc>
              <a:spcBef>
                <a:spcPts val="0"/>
              </a:spcBef>
              <a:spcAft>
                <a:spcPts val="0"/>
              </a:spcAft>
              <a:buNone/>
            </a:pPr>
            <a:r>
              <a:rPr lang="en" sz="1600">
                <a:solidFill>
                  <a:schemeClr val="accent1"/>
                </a:solidFill>
                <a:latin typeface="Montserrat Medium"/>
                <a:ea typeface="Montserrat Medium"/>
                <a:cs typeface="Montserrat Medium"/>
                <a:sym typeface="Montserrat Medium"/>
              </a:rPr>
              <a:t>disdain </a:t>
            </a:r>
            <a:endParaRPr sz="1600">
              <a:solidFill>
                <a:schemeClr val="accent1"/>
              </a:solidFill>
              <a:latin typeface="Montserrat Medium"/>
              <a:ea typeface="Montserrat Medium"/>
              <a:cs typeface="Montserrat Medium"/>
              <a:sym typeface="Montserrat Medium"/>
            </a:endParaRPr>
          </a:p>
          <a:p>
            <a:pPr marL="0" lvl="0" indent="457200" algn="l" rtl="0">
              <a:lnSpc>
                <a:spcPct val="115000"/>
              </a:lnSpc>
              <a:spcBef>
                <a:spcPts val="0"/>
              </a:spcBef>
              <a:spcAft>
                <a:spcPts val="0"/>
              </a:spcAft>
              <a:buNone/>
            </a:pPr>
            <a:r>
              <a:rPr lang="en" sz="1600">
                <a:solidFill>
                  <a:schemeClr val="accent1"/>
                </a:solidFill>
                <a:latin typeface="Montserrat Medium"/>
                <a:ea typeface="Montserrat Medium"/>
                <a:cs typeface="Montserrat Medium"/>
                <a:sym typeface="Montserrat Medium"/>
              </a:rPr>
              <a:t>of the subject.</a:t>
            </a:r>
            <a:endParaRPr sz="1600">
              <a:solidFill>
                <a:schemeClr val="accent1"/>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r>
              <a:rPr lang="en" sz="1600">
                <a:solidFill>
                  <a:schemeClr val="accent1"/>
                </a:solidFill>
                <a:latin typeface="Montserrat Medium"/>
                <a:ea typeface="Montserrat Medium"/>
                <a:cs typeface="Montserrat Medium"/>
                <a:sym typeface="Montserrat Medium"/>
              </a:rPr>
              <a:t>11.	F. Scott Fitzgerald, who most likely had dyslexia, infuriated his teachers </a:t>
            </a:r>
            <a:endParaRPr sz="1600">
              <a:solidFill>
                <a:schemeClr val="accent1"/>
              </a:solidFill>
              <a:latin typeface="Montserrat Medium"/>
              <a:ea typeface="Montserrat Medium"/>
              <a:cs typeface="Montserrat Medium"/>
              <a:sym typeface="Montserrat Medium"/>
            </a:endParaRPr>
          </a:p>
          <a:p>
            <a:pPr marL="0" lvl="0" indent="457200" algn="l" rtl="0">
              <a:lnSpc>
                <a:spcPct val="115000"/>
              </a:lnSpc>
              <a:spcBef>
                <a:spcPts val="0"/>
              </a:spcBef>
              <a:spcAft>
                <a:spcPts val="0"/>
              </a:spcAft>
              <a:buNone/>
            </a:pPr>
            <a:r>
              <a:rPr lang="en" sz="1600">
                <a:solidFill>
                  <a:schemeClr val="accent1"/>
                </a:solidFill>
                <a:latin typeface="Montserrat Medium"/>
                <a:ea typeface="Montserrat Medium"/>
                <a:cs typeface="Montserrat Medium"/>
                <a:sym typeface="Montserrat Medium"/>
              </a:rPr>
              <a:t>in school. He went on to write The Great Gatsby and Tender is the Night.</a:t>
            </a:r>
            <a:endParaRPr sz="1600">
              <a:solidFill>
                <a:schemeClr val="accent1"/>
              </a:solidFill>
              <a:latin typeface="Montserrat Medium"/>
              <a:ea typeface="Montserrat Medium"/>
              <a:cs typeface="Montserrat Medium"/>
              <a:sym typeface="Montserrat Medium"/>
            </a:endParaRPr>
          </a:p>
        </p:txBody>
      </p:sp>
      <p:sp>
        <p:nvSpPr>
          <p:cNvPr id="468" name="Google Shape;468;p78"/>
          <p:cNvSpPr txBox="1">
            <a:spLocks noGrp="1"/>
          </p:cNvSpPr>
          <p:nvPr>
            <p:ph type="title"/>
          </p:nvPr>
        </p:nvSpPr>
        <p:spPr>
          <a:xfrm>
            <a:off x="249350" y="179975"/>
            <a:ext cx="7941300" cy="655500"/>
          </a:xfrm>
          <a:prstGeom prst="rect">
            <a:avLst/>
          </a:prstGeom>
          <a:noFill/>
          <a:ln>
            <a:noFill/>
          </a:ln>
        </p:spPr>
        <p:txBody>
          <a:bodyPr spcFirstLastPara="1" wrap="square" lIns="45725" tIns="22850" rIns="45725" bIns="22850" anchor="t" anchorCtr="0">
            <a:noAutofit/>
          </a:bodyPr>
          <a:lstStyle/>
          <a:p>
            <a:pPr marL="0" lvl="0" indent="0" algn="l" rtl="0">
              <a:lnSpc>
                <a:spcPct val="115000"/>
              </a:lnSpc>
              <a:spcBef>
                <a:spcPts val="0"/>
              </a:spcBef>
              <a:spcAft>
                <a:spcPts val="0"/>
              </a:spcAft>
              <a:buClr>
                <a:schemeClr val="accent1"/>
              </a:buClr>
              <a:buSzPts val="3000"/>
              <a:buFont typeface="Montserrat ExtraBold"/>
              <a:buNone/>
            </a:pPr>
            <a:r>
              <a:rPr lang="en"/>
              <a:t>We don’t know what we don’t know</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cxnSp>
        <p:nvCxnSpPr>
          <p:cNvPr id="473" name="Google Shape;473;p79"/>
          <p:cNvCxnSpPr/>
          <p:nvPr/>
        </p:nvCxnSpPr>
        <p:spPr>
          <a:xfrm rot="10800000">
            <a:off x="8922779" y="1126076"/>
            <a:ext cx="0" cy="1079100"/>
          </a:xfrm>
          <a:prstGeom prst="straightConnector1">
            <a:avLst/>
          </a:prstGeom>
          <a:noFill/>
          <a:ln w="12700" cap="flat" cmpd="sng">
            <a:solidFill>
              <a:schemeClr val="lt1"/>
            </a:solidFill>
            <a:prstDash val="solid"/>
            <a:miter lim="800000"/>
            <a:headEnd type="none" w="sm" len="sm"/>
            <a:tailEnd type="none" w="sm" len="sm"/>
          </a:ln>
        </p:spPr>
      </p:cxnSp>
      <p:pic>
        <p:nvPicPr>
          <p:cNvPr id="474" name="Google Shape;474;p79"/>
          <p:cNvPicPr preferRelativeResize="0"/>
          <p:nvPr/>
        </p:nvPicPr>
        <p:blipFill rotWithShape="1">
          <a:blip r:embed="rId3">
            <a:alphaModFix/>
          </a:blip>
          <a:srcRect/>
          <a:stretch/>
        </p:blipFill>
        <p:spPr>
          <a:xfrm>
            <a:off x="961366" y="4326659"/>
            <a:ext cx="1532572" cy="851535"/>
          </a:xfrm>
          <a:prstGeom prst="rect">
            <a:avLst/>
          </a:prstGeom>
          <a:noFill/>
          <a:ln>
            <a:noFill/>
          </a:ln>
        </p:spPr>
      </p:pic>
      <p:pic>
        <p:nvPicPr>
          <p:cNvPr id="475" name="Google Shape;475;p79"/>
          <p:cNvPicPr preferRelativeResize="0"/>
          <p:nvPr/>
        </p:nvPicPr>
        <p:blipFill rotWithShape="1">
          <a:blip r:embed="rId3">
            <a:alphaModFix/>
          </a:blip>
          <a:srcRect/>
          <a:stretch/>
        </p:blipFill>
        <p:spPr>
          <a:xfrm>
            <a:off x="7443284" y="-40924"/>
            <a:ext cx="1532572" cy="851535"/>
          </a:xfrm>
          <a:prstGeom prst="rect">
            <a:avLst/>
          </a:prstGeom>
          <a:noFill/>
          <a:ln>
            <a:noFill/>
          </a:ln>
        </p:spPr>
      </p:pic>
      <p:pic>
        <p:nvPicPr>
          <p:cNvPr id="476" name="Google Shape;476;p79"/>
          <p:cNvPicPr preferRelativeResize="0"/>
          <p:nvPr/>
        </p:nvPicPr>
        <p:blipFill rotWithShape="1">
          <a:blip r:embed="rId4">
            <a:alphaModFix/>
          </a:blip>
          <a:srcRect/>
          <a:stretch/>
        </p:blipFill>
        <p:spPr>
          <a:xfrm>
            <a:off x="4909286" y="1955925"/>
            <a:ext cx="4066566" cy="2639049"/>
          </a:xfrm>
          <a:prstGeom prst="rect">
            <a:avLst/>
          </a:prstGeom>
          <a:noFill/>
          <a:ln>
            <a:noFill/>
          </a:ln>
        </p:spPr>
      </p:pic>
      <p:sp>
        <p:nvSpPr>
          <p:cNvPr id="477" name="Google Shape;477;p79"/>
          <p:cNvSpPr txBox="1"/>
          <p:nvPr/>
        </p:nvSpPr>
        <p:spPr>
          <a:xfrm>
            <a:off x="328075" y="1462325"/>
            <a:ext cx="4467900" cy="31476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lt1"/>
              </a:buClr>
              <a:buSzPts val="2700"/>
              <a:buFont typeface="Calibri"/>
              <a:buNone/>
            </a:pPr>
            <a:r>
              <a:rPr lang="en" sz="2500">
                <a:solidFill>
                  <a:schemeClr val="lt1"/>
                </a:solidFill>
                <a:latin typeface="Montserrat Medium"/>
                <a:ea typeface="Montserrat Medium"/>
                <a:cs typeface="Montserrat Medium"/>
                <a:sym typeface="Montserrat Medium"/>
              </a:rPr>
              <a:t>If we are being honest with ourselves, what has our formal training taught us about children who are neurodivergent, exceptionally intelligent or ‘outside of the box” thinkers?</a:t>
            </a:r>
            <a:endParaRPr sz="1200" i="0" u="none" strike="noStrike" cap="none">
              <a:solidFill>
                <a:schemeClr val="lt1"/>
              </a:solidFill>
              <a:latin typeface="Montserrat Medium"/>
              <a:ea typeface="Montserrat Medium"/>
              <a:cs typeface="Montserrat Medium"/>
              <a:sym typeface="Montserrat Medium"/>
            </a:endParaRPr>
          </a:p>
        </p:txBody>
      </p:sp>
      <p:sp>
        <p:nvSpPr>
          <p:cNvPr id="478" name="Google Shape;478;p79"/>
          <p:cNvSpPr txBox="1"/>
          <p:nvPr/>
        </p:nvSpPr>
        <p:spPr>
          <a:xfrm>
            <a:off x="3130375" y="556400"/>
            <a:ext cx="3196500" cy="623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lt1"/>
              </a:buClr>
              <a:buSzPts val="2700"/>
              <a:buFont typeface="Calibri"/>
              <a:buNone/>
            </a:pPr>
            <a:r>
              <a:rPr lang="en" sz="3600" i="1">
                <a:solidFill>
                  <a:schemeClr val="lt1"/>
                </a:solidFill>
                <a:latin typeface="Cinzel SemiBold"/>
                <a:ea typeface="Cinzel SemiBold"/>
                <a:cs typeface="Cinzel SemiBold"/>
                <a:sym typeface="Cinzel SemiBold"/>
              </a:rPr>
              <a:t>DISCUSSION</a:t>
            </a:r>
            <a:endParaRPr sz="2300" i="1" u="none" strike="noStrike" cap="none">
              <a:solidFill>
                <a:schemeClr val="lt1"/>
              </a:solidFill>
              <a:latin typeface="Cinzel SemiBold"/>
              <a:ea typeface="Cinzel SemiBold"/>
              <a:cs typeface="Cinzel SemiBold"/>
              <a:sym typeface="Cinzel Semi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73"/>
                                        </p:tgtEl>
                                        <p:attrNameLst>
                                          <p:attrName>style.visibility</p:attrName>
                                        </p:attrNameLst>
                                      </p:cBhvr>
                                      <p:to>
                                        <p:strVal val="visible"/>
                                      </p:to>
                                    </p:set>
                                    <p:animEffect transition="in" filter="fade">
                                      <p:cBhvr>
                                        <p:cTn id="7" dur="1000"/>
                                        <p:tgtEl>
                                          <p:spTgt spid="473"/>
                                        </p:tgtEl>
                                      </p:cBhvr>
                                    </p:animEffect>
                                  </p:childTnLst>
                                </p:cTn>
                              </p:par>
                              <p:par>
                                <p:cTn id="8" presetID="10" presetClass="entr" presetSubtype="0" fill="hold" nodeType="withEffect">
                                  <p:stCondLst>
                                    <p:cond delay="0"/>
                                  </p:stCondLst>
                                  <p:childTnLst>
                                    <p:set>
                                      <p:cBhvr>
                                        <p:cTn id="9" dur="1" fill="hold">
                                          <p:stCondLst>
                                            <p:cond delay="0"/>
                                          </p:stCondLst>
                                        </p:cTn>
                                        <p:tgtEl>
                                          <p:spTgt spid="474"/>
                                        </p:tgtEl>
                                        <p:attrNameLst>
                                          <p:attrName>style.visibility</p:attrName>
                                        </p:attrNameLst>
                                      </p:cBhvr>
                                      <p:to>
                                        <p:strVal val="visible"/>
                                      </p:to>
                                    </p:set>
                                    <p:animEffect transition="in" filter="fade">
                                      <p:cBhvr>
                                        <p:cTn id="10" dur="1000"/>
                                        <p:tgtEl>
                                          <p:spTgt spid="474"/>
                                        </p:tgtEl>
                                      </p:cBhvr>
                                    </p:animEffect>
                                  </p:childTnLst>
                                </p:cTn>
                              </p:par>
                              <p:par>
                                <p:cTn id="11" presetID="10" presetClass="entr" presetSubtype="0" fill="hold" nodeType="withEffect">
                                  <p:stCondLst>
                                    <p:cond delay="0"/>
                                  </p:stCondLst>
                                  <p:childTnLst>
                                    <p:set>
                                      <p:cBhvr>
                                        <p:cTn id="12" dur="1" fill="hold">
                                          <p:stCondLst>
                                            <p:cond delay="0"/>
                                          </p:stCondLst>
                                        </p:cTn>
                                        <p:tgtEl>
                                          <p:spTgt spid="475"/>
                                        </p:tgtEl>
                                        <p:attrNameLst>
                                          <p:attrName>style.visibility</p:attrName>
                                        </p:attrNameLst>
                                      </p:cBhvr>
                                      <p:to>
                                        <p:strVal val="visible"/>
                                      </p:to>
                                    </p:set>
                                    <p:animEffect transition="in" filter="fade">
                                      <p:cBhvr>
                                        <p:cTn id="13" dur="1000"/>
                                        <p:tgtEl>
                                          <p:spTgt spid="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80"/>
          <p:cNvSpPr txBox="1">
            <a:spLocks noGrp="1"/>
          </p:cNvSpPr>
          <p:nvPr>
            <p:ph type="title"/>
          </p:nvPr>
        </p:nvSpPr>
        <p:spPr>
          <a:xfrm>
            <a:off x="717375" y="1027775"/>
            <a:ext cx="7598400" cy="2765100"/>
          </a:xfrm>
          <a:prstGeom prst="rect">
            <a:avLst/>
          </a:prstGeom>
        </p:spPr>
        <p:txBody>
          <a:bodyPr spcFirstLastPara="1" wrap="square" lIns="68575" tIns="34275" rIns="68575" bIns="34275" anchor="ctr" anchorCtr="0">
            <a:normAutofit fontScale="90000"/>
          </a:bodyPr>
          <a:lstStyle/>
          <a:p>
            <a:pPr marL="0" lvl="0" indent="0" algn="l" rtl="0">
              <a:spcBef>
                <a:spcPts val="0"/>
              </a:spcBef>
              <a:spcAft>
                <a:spcPts val="0"/>
              </a:spcAft>
              <a:buNone/>
            </a:pPr>
            <a:r>
              <a:rPr lang="en" sz="2366">
                <a:latin typeface="Montserrat"/>
                <a:ea typeface="Montserrat"/>
                <a:cs typeface="Montserrat"/>
                <a:sym typeface="Montserrat"/>
              </a:rPr>
              <a:t>In her doctoral dissertation, A</a:t>
            </a:r>
            <a:r>
              <a:rPr lang="en" sz="2366" b="1" i="1">
                <a:latin typeface="Montserrat"/>
                <a:ea typeface="Montserrat"/>
                <a:cs typeface="Montserrat"/>
                <a:sym typeface="Montserrat"/>
              </a:rPr>
              <a:t> Population Ignored: Foster Parents’ Perceptions of Giftedness and Its Role In the Experiences of Youth in Foster Care</a:t>
            </a:r>
            <a:r>
              <a:rPr lang="en" sz="2366">
                <a:latin typeface="Montserrat"/>
                <a:ea typeface="Montserrat"/>
                <a:cs typeface="Montserrat"/>
                <a:sym typeface="Montserrat"/>
              </a:rPr>
              <a:t>, Dr. Alissa Cress of Purdue University , found no trainings for foster parents, case managers or child welfare professionals, that explicitly taught attendees about the behavioral considerations and/or needs of gifted and talented students anywhere in the country.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81"/>
          <p:cNvSpPr txBox="1">
            <a:spLocks noGrp="1"/>
          </p:cNvSpPr>
          <p:nvPr>
            <p:ph type="body" idx="1"/>
          </p:nvPr>
        </p:nvSpPr>
        <p:spPr>
          <a:xfrm>
            <a:off x="525250" y="1028700"/>
            <a:ext cx="5814900" cy="3924300"/>
          </a:xfrm>
          <a:prstGeom prst="rect">
            <a:avLst/>
          </a:prstGeom>
          <a:noFill/>
          <a:ln>
            <a:noFill/>
          </a:ln>
        </p:spPr>
        <p:txBody>
          <a:bodyPr spcFirstLastPara="1" wrap="square" lIns="45725" tIns="22850" rIns="45725" bIns="22850" anchor="t" anchorCtr="0">
            <a:normAutofit lnSpcReduction="10000"/>
          </a:bodyPr>
          <a:lstStyle/>
          <a:p>
            <a:pPr marL="57150" lvl="0" indent="0" algn="l" rtl="0">
              <a:spcBef>
                <a:spcPts val="0"/>
              </a:spcBef>
              <a:spcAft>
                <a:spcPts val="0"/>
              </a:spcAft>
              <a:buClr>
                <a:schemeClr val="dk1"/>
              </a:buClr>
              <a:buSzPts val="600"/>
              <a:buFont typeface="Arial"/>
              <a:buNone/>
            </a:pPr>
            <a:r>
              <a:rPr lang="en" sz="2200">
                <a:latin typeface="Montserrat"/>
                <a:ea typeface="Montserrat"/>
                <a:cs typeface="Montserrat"/>
                <a:sym typeface="Montserrat"/>
              </a:rPr>
              <a:t>American Psychological Association (APA) defines intelligence as how “individuals differ from one another in their ability to understand complex ideas, to adapt efficiently to the environment, to learn from experience and to engage in forms of reasoning to overcome obstacles by taking thought.”</a:t>
            </a:r>
            <a:endParaRPr sz="2200">
              <a:latin typeface="Montserrat"/>
              <a:ea typeface="Montserrat"/>
              <a:cs typeface="Montserrat"/>
              <a:sym typeface="Montserrat"/>
            </a:endParaRPr>
          </a:p>
          <a:p>
            <a:pPr marL="57150" lvl="0" indent="0" algn="l" rtl="0">
              <a:spcBef>
                <a:spcPts val="1200"/>
              </a:spcBef>
              <a:spcAft>
                <a:spcPts val="0"/>
              </a:spcAft>
              <a:buClr>
                <a:schemeClr val="dk1"/>
              </a:buClr>
              <a:buSzPts val="600"/>
              <a:buFont typeface="Arial"/>
              <a:buNone/>
            </a:pPr>
            <a:endParaRPr sz="1000">
              <a:latin typeface="Montserrat"/>
              <a:ea typeface="Montserrat"/>
              <a:cs typeface="Montserrat"/>
              <a:sym typeface="Montserrat"/>
            </a:endParaRPr>
          </a:p>
          <a:p>
            <a:pPr marL="57150" lvl="0" indent="0" algn="l" rtl="0">
              <a:spcBef>
                <a:spcPts val="1200"/>
              </a:spcBef>
              <a:spcAft>
                <a:spcPts val="1200"/>
              </a:spcAft>
              <a:buClr>
                <a:schemeClr val="dk1"/>
              </a:buClr>
              <a:buSzPts val="600"/>
              <a:buFont typeface="Arial"/>
              <a:buNone/>
            </a:pPr>
            <a:r>
              <a:rPr lang="en" sz="2200">
                <a:latin typeface="Montserrat"/>
                <a:ea typeface="Montserrat"/>
                <a:cs typeface="Montserrat"/>
                <a:sym typeface="Montserrat"/>
              </a:rPr>
              <a:t>No judgement - like height or eye color.</a:t>
            </a:r>
            <a:endParaRPr sz="2200">
              <a:latin typeface="Montserrat"/>
              <a:ea typeface="Montserrat"/>
              <a:cs typeface="Montserrat"/>
              <a:sym typeface="Montserrat"/>
            </a:endParaRPr>
          </a:p>
        </p:txBody>
      </p:sp>
      <p:pic>
        <p:nvPicPr>
          <p:cNvPr id="489" name="Google Shape;489;p81" descr="Icon&#10;&#10;Description automatically generated"/>
          <p:cNvPicPr preferRelativeResize="0">
            <a:picLocks noGrp="1"/>
          </p:cNvPicPr>
          <p:nvPr>
            <p:ph type="pic" idx="2"/>
          </p:nvPr>
        </p:nvPicPr>
        <p:blipFill rotWithShape="1">
          <a:blip r:embed="rId3">
            <a:alphaModFix/>
          </a:blip>
          <a:srcRect t="-955" b="-2854"/>
          <a:stretch/>
        </p:blipFill>
        <p:spPr>
          <a:xfrm>
            <a:off x="6651225" y="2698975"/>
            <a:ext cx="1953425" cy="2027863"/>
          </a:xfrm>
          <a:prstGeom prst="rect">
            <a:avLst/>
          </a:prstGeom>
          <a:noFill/>
          <a:ln>
            <a:noFill/>
          </a:ln>
        </p:spPr>
      </p:pic>
      <p:sp>
        <p:nvSpPr>
          <p:cNvPr id="490" name="Google Shape;490;p81"/>
          <p:cNvSpPr txBox="1">
            <a:spLocks noGrp="1"/>
          </p:cNvSpPr>
          <p:nvPr>
            <p:ph type="title"/>
          </p:nvPr>
        </p:nvSpPr>
        <p:spPr>
          <a:xfrm>
            <a:off x="289938" y="328963"/>
            <a:ext cx="6905700" cy="876300"/>
          </a:xfrm>
          <a:prstGeom prst="rect">
            <a:avLst/>
          </a:prstGeom>
          <a:noFill/>
          <a:ln>
            <a:noFill/>
          </a:ln>
        </p:spPr>
        <p:txBody>
          <a:bodyPr spcFirstLastPara="1" wrap="square" lIns="45725" tIns="22850" rIns="45725" bIns="22850" anchor="t" anchorCtr="0">
            <a:normAutofit/>
          </a:bodyPr>
          <a:lstStyle/>
          <a:p>
            <a:pPr marL="0" lvl="0" indent="0" algn="l" rtl="0">
              <a:lnSpc>
                <a:spcPct val="150000"/>
              </a:lnSpc>
              <a:spcBef>
                <a:spcPts val="0"/>
              </a:spcBef>
              <a:spcAft>
                <a:spcPts val="0"/>
              </a:spcAft>
              <a:buClr>
                <a:schemeClr val="accent1"/>
              </a:buClr>
              <a:buSzPts val="3000"/>
              <a:buFont typeface="Montserrat ExtraBold"/>
              <a:buNone/>
            </a:pPr>
            <a:r>
              <a:rPr lang="en"/>
              <a:t>What is intelligence?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pic>
        <p:nvPicPr>
          <p:cNvPr id="495" name="Google Shape;495;p82"/>
          <p:cNvPicPr preferRelativeResize="0"/>
          <p:nvPr/>
        </p:nvPicPr>
        <p:blipFill>
          <a:blip r:embed="rId3">
            <a:alphaModFix/>
          </a:blip>
          <a:stretch>
            <a:fillRect/>
          </a:stretch>
        </p:blipFill>
        <p:spPr>
          <a:xfrm>
            <a:off x="2975013" y="1412838"/>
            <a:ext cx="6168987" cy="3134775"/>
          </a:xfrm>
          <a:prstGeom prst="rect">
            <a:avLst/>
          </a:prstGeom>
          <a:noFill/>
          <a:ln>
            <a:noFill/>
          </a:ln>
        </p:spPr>
      </p:pic>
      <p:sp>
        <p:nvSpPr>
          <p:cNvPr id="496" name="Google Shape;496;p82"/>
          <p:cNvSpPr txBox="1">
            <a:spLocks noGrp="1"/>
          </p:cNvSpPr>
          <p:nvPr>
            <p:ph type="title"/>
          </p:nvPr>
        </p:nvSpPr>
        <p:spPr>
          <a:xfrm>
            <a:off x="173775" y="293688"/>
            <a:ext cx="8796600" cy="807900"/>
          </a:xfrm>
          <a:prstGeom prst="rect">
            <a:avLst/>
          </a:prstGeom>
          <a:noFill/>
          <a:ln>
            <a:noFill/>
          </a:ln>
        </p:spPr>
        <p:txBody>
          <a:bodyPr spcFirstLastPara="1" wrap="square" lIns="45725" tIns="22850" rIns="45725" bIns="22850" anchor="t" anchorCtr="0">
            <a:normAutofit/>
          </a:bodyPr>
          <a:lstStyle/>
          <a:p>
            <a:pPr marL="0" lvl="0" indent="0" algn="l" rtl="0">
              <a:lnSpc>
                <a:spcPct val="150000"/>
              </a:lnSpc>
              <a:spcBef>
                <a:spcPts val="0"/>
              </a:spcBef>
              <a:spcAft>
                <a:spcPts val="0"/>
              </a:spcAft>
              <a:buClr>
                <a:schemeClr val="accent1"/>
              </a:buClr>
              <a:buSzPts val="3000"/>
              <a:buFont typeface="Montserrat ExtraBold"/>
              <a:buNone/>
            </a:pPr>
            <a:r>
              <a:rPr lang="en"/>
              <a:t>Normal Distribution of IQ</a:t>
            </a:r>
            <a:endParaRPr/>
          </a:p>
        </p:txBody>
      </p:sp>
      <p:sp>
        <p:nvSpPr>
          <p:cNvPr id="497" name="Google Shape;497;p82"/>
          <p:cNvSpPr txBox="1"/>
          <p:nvPr/>
        </p:nvSpPr>
        <p:spPr>
          <a:xfrm>
            <a:off x="307450" y="1040838"/>
            <a:ext cx="4023300" cy="1530900"/>
          </a:xfrm>
          <a:prstGeom prst="rect">
            <a:avLst/>
          </a:prstGeom>
          <a:solidFill>
            <a:schemeClr val="lt2"/>
          </a:solidFill>
          <a:ln>
            <a:noFill/>
          </a:ln>
        </p:spPr>
        <p:txBody>
          <a:bodyPr spcFirstLastPara="1" wrap="square" lIns="45725" tIns="45725" rIns="45725" bIns="45725" anchor="t" anchorCtr="0">
            <a:spAutoFit/>
          </a:bodyPr>
          <a:lstStyle/>
          <a:p>
            <a:pPr marL="0" lvl="0" indent="0" algn="l" rtl="0">
              <a:lnSpc>
                <a:spcPct val="115000"/>
              </a:lnSpc>
              <a:spcBef>
                <a:spcPts val="0"/>
              </a:spcBef>
              <a:spcAft>
                <a:spcPts val="0"/>
              </a:spcAft>
              <a:buNone/>
            </a:pPr>
            <a:r>
              <a:rPr lang="en" sz="2100" b="1">
                <a:latin typeface="Montserrat"/>
                <a:ea typeface="Montserrat"/>
                <a:cs typeface="Montserrat"/>
                <a:sym typeface="Montserrat"/>
              </a:rPr>
              <a:t>115-129 Mildly GIfted</a:t>
            </a:r>
            <a:endParaRPr sz="2100" b="1">
              <a:latin typeface="Montserrat"/>
              <a:ea typeface="Montserrat"/>
              <a:cs typeface="Montserrat"/>
              <a:sym typeface="Montserrat"/>
            </a:endParaRPr>
          </a:p>
          <a:p>
            <a:pPr marL="0" lvl="0" indent="0" algn="l" rtl="0">
              <a:lnSpc>
                <a:spcPct val="115000"/>
              </a:lnSpc>
              <a:spcBef>
                <a:spcPts val="0"/>
              </a:spcBef>
              <a:spcAft>
                <a:spcPts val="0"/>
              </a:spcAft>
              <a:buNone/>
            </a:pPr>
            <a:r>
              <a:rPr lang="en" sz="2100" b="1">
                <a:latin typeface="Montserrat"/>
                <a:ea typeface="Montserrat"/>
                <a:cs typeface="Montserrat"/>
                <a:sym typeface="Montserrat"/>
              </a:rPr>
              <a:t>130-144 Moderately Gifted</a:t>
            </a:r>
            <a:endParaRPr sz="2100" b="1">
              <a:latin typeface="Montserrat"/>
              <a:ea typeface="Montserrat"/>
              <a:cs typeface="Montserrat"/>
              <a:sym typeface="Montserrat"/>
            </a:endParaRPr>
          </a:p>
          <a:p>
            <a:pPr marL="0" lvl="0" indent="0" algn="l" rtl="0">
              <a:lnSpc>
                <a:spcPct val="115000"/>
              </a:lnSpc>
              <a:spcBef>
                <a:spcPts val="0"/>
              </a:spcBef>
              <a:spcAft>
                <a:spcPts val="0"/>
              </a:spcAft>
              <a:buNone/>
            </a:pPr>
            <a:r>
              <a:rPr lang="en" sz="2100" b="1">
                <a:latin typeface="Montserrat"/>
                <a:ea typeface="Montserrat"/>
                <a:cs typeface="Montserrat"/>
                <a:sym typeface="Montserrat"/>
              </a:rPr>
              <a:t>145-159 High Gifted</a:t>
            </a:r>
            <a:endParaRPr sz="2100" b="1">
              <a:latin typeface="Montserrat"/>
              <a:ea typeface="Montserrat"/>
              <a:cs typeface="Montserrat"/>
              <a:sym typeface="Montserrat"/>
            </a:endParaRPr>
          </a:p>
          <a:p>
            <a:pPr marL="0" lvl="0" indent="0" algn="l" rtl="0">
              <a:lnSpc>
                <a:spcPct val="115000"/>
              </a:lnSpc>
              <a:spcBef>
                <a:spcPts val="0"/>
              </a:spcBef>
              <a:spcAft>
                <a:spcPts val="0"/>
              </a:spcAft>
              <a:buNone/>
            </a:pPr>
            <a:r>
              <a:rPr lang="en" sz="2100" b="1">
                <a:latin typeface="Montserrat"/>
                <a:ea typeface="Montserrat"/>
                <a:cs typeface="Montserrat"/>
                <a:sym typeface="Montserrat"/>
              </a:rPr>
              <a:t>160+ Profoundly Gifted</a:t>
            </a:r>
            <a:endParaRPr sz="2100" b="1">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83"/>
          <p:cNvSpPr txBox="1">
            <a:spLocks noGrp="1"/>
          </p:cNvSpPr>
          <p:nvPr>
            <p:ph type="title"/>
          </p:nvPr>
        </p:nvSpPr>
        <p:spPr>
          <a:xfrm>
            <a:off x="247650" y="142875"/>
            <a:ext cx="3943200" cy="247800"/>
          </a:xfrm>
          <a:prstGeom prst="rect">
            <a:avLst/>
          </a:prstGeom>
          <a:noFill/>
          <a:ln>
            <a:noFill/>
          </a:ln>
        </p:spPr>
        <p:txBody>
          <a:bodyPr spcFirstLastPara="1" wrap="square" lIns="45725" tIns="22850" rIns="45725" bIns="22850" anchor="t" anchorCtr="0">
            <a:normAutofit fontScale="90000"/>
          </a:bodyPr>
          <a:lstStyle/>
          <a:p>
            <a:pPr marL="0" lvl="0" indent="0" algn="l" rtl="0">
              <a:lnSpc>
                <a:spcPct val="150000"/>
              </a:lnSpc>
              <a:spcBef>
                <a:spcPts val="0"/>
              </a:spcBef>
              <a:spcAft>
                <a:spcPts val="0"/>
              </a:spcAft>
              <a:buClr>
                <a:schemeClr val="accent1"/>
              </a:buClr>
              <a:buSzPct val="100000"/>
              <a:buFont typeface="Montserrat ExtraBold"/>
              <a:buNone/>
            </a:pPr>
            <a:r>
              <a:rPr lang="en"/>
              <a:t>What is giftedness</a:t>
            </a:r>
            <a:endParaRPr/>
          </a:p>
        </p:txBody>
      </p:sp>
      <p:sp>
        <p:nvSpPr>
          <p:cNvPr id="503" name="Google Shape;503;p83"/>
          <p:cNvSpPr txBox="1">
            <a:spLocks noGrp="1"/>
          </p:cNvSpPr>
          <p:nvPr>
            <p:ph type="body" idx="1"/>
          </p:nvPr>
        </p:nvSpPr>
        <p:spPr>
          <a:xfrm>
            <a:off x="1148575" y="1039475"/>
            <a:ext cx="7136100" cy="3516000"/>
          </a:xfrm>
          <a:prstGeom prst="rect">
            <a:avLst/>
          </a:prstGeom>
          <a:noFill/>
          <a:ln>
            <a:noFill/>
          </a:ln>
        </p:spPr>
        <p:txBody>
          <a:bodyPr spcFirstLastPara="1" wrap="square" lIns="45725" tIns="22850" rIns="45725" bIns="22850" anchor="t" anchorCtr="0">
            <a:normAutofit lnSpcReduction="10000"/>
          </a:bodyPr>
          <a:lstStyle/>
          <a:p>
            <a:pPr marL="177800" lvl="0" indent="0" algn="l" rtl="0">
              <a:lnSpc>
                <a:spcPct val="115000"/>
              </a:lnSpc>
              <a:spcBef>
                <a:spcPts val="0"/>
              </a:spcBef>
              <a:spcAft>
                <a:spcPts val="0"/>
              </a:spcAft>
              <a:buNone/>
            </a:pPr>
            <a:r>
              <a:rPr lang="en" sz="1800"/>
              <a:t>“</a:t>
            </a:r>
            <a:r>
              <a:rPr lang="en" sz="2000"/>
              <a:t>Giftedness is </a:t>
            </a:r>
            <a:r>
              <a:rPr lang="en" sz="2000" b="1">
                <a:latin typeface="Montserrat"/>
                <a:ea typeface="Montserrat"/>
                <a:cs typeface="Montserrat"/>
                <a:sym typeface="Montserrat"/>
              </a:rPr>
              <a:t>asynchronous development</a:t>
            </a:r>
            <a:r>
              <a:rPr lang="en" sz="2000"/>
              <a:t> in which advanced cognitive abilities and heightened intensity combine to create inner experiences and awareness that are qualitatively different from the norm. This asynchrony increases with higher intellectual capacity. The uniqueness of the gifted renders them particularly vulnerable and requires modifications in parenting, teaching, and counseling in order for them to develop optimally.”</a:t>
            </a:r>
            <a:r>
              <a:rPr lang="en" sz="1900"/>
              <a:t> </a:t>
            </a:r>
            <a:endParaRPr sz="1900"/>
          </a:p>
          <a:p>
            <a:pPr marL="4521200" lvl="0" indent="0" algn="l" rtl="0">
              <a:spcBef>
                <a:spcPts val="1200"/>
              </a:spcBef>
              <a:spcAft>
                <a:spcPts val="1200"/>
              </a:spcAft>
              <a:buNone/>
            </a:pPr>
            <a:r>
              <a:rPr lang="en" sz="1100"/>
              <a:t>The Columbus Group in 1991</a:t>
            </a:r>
            <a:endParaRPr sz="27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84"/>
          <p:cNvSpPr txBox="1"/>
          <p:nvPr/>
        </p:nvSpPr>
        <p:spPr>
          <a:xfrm>
            <a:off x="609600" y="216478"/>
            <a:ext cx="7734300" cy="495300"/>
          </a:xfrm>
          <a:prstGeom prst="rect">
            <a:avLst/>
          </a:prstGeom>
          <a:noFill/>
          <a:ln>
            <a:noFill/>
          </a:ln>
        </p:spPr>
        <p:txBody>
          <a:bodyPr spcFirstLastPara="1" wrap="square" lIns="45725" tIns="22850" rIns="45725" bIns="22850" anchor="t" anchorCtr="0">
            <a:noAutofit/>
          </a:bodyPr>
          <a:lstStyle/>
          <a:p>
            <a:pPr marL="0" marR="0" lvl="0" indent="0" algn="l" rtl="0">
              <a:lnSpc>
                <a:spcPct val="150000"/>
              </a:lnSpc>
              <a:spcBef>
                <a:spcPts val="0"/>
              </a:spcBef>
              <a:spcAft>
                <a:spcPts val="0"/>
              </a:spcAft>
              <a:buClr>
                <a:schemeClr val="accent1"/>
              </a:buClr>
              <a:buSzPts val="3000"/>
              <a:buFont typeface="Montserrat"/>
              <a:buNone/>
            </a:pPr>
            <a:r>
              <a:rPr lang="en" sz="3000" b="1">
                <a:solidFill>
                  <a:schemeClr val="accent1"/>
                </a:solidFill>
                <a:latin typeface="Montserrat"/>
                <a:ea typeface="Montserrat"/>
                <a:cs typeface="Montserrat"/>
                <a:sym typeface="Montserrat"/>
              </a:rPr>
              <a:t>History of Gifted Education in the US</a:t>
            </a:r>
            <a:endParaRPr sz="700"/>
          </a:p>
        </p:txBody>
      </p:sp>
      <p:pic>
        <p:nvPicPr>
          <p:cNvPr id="509" name="Google Shape;509;p84"/>
          <p:cNvPicPr preferRelativeResize="0"/>
          <p:nvPr/>
        </p:nvPicPr>
        <p:blipFill>
          <a:blip r:embed="rId3">
            <a:alphaModFix amt="78000"/>
          </a:blip>
          <a:stretch>
            <a:fillRect/>
          </a:stretch>
        </p:blipFill>
        <p:spPr>
          <a:xfrm>
            <a:off x="345575" y="783575"/>
            <a:ext cx="7864025" cy="41269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85"/>
          <p:cNvSpPr>
            <a:spLocks noGrp="1"/>
          </p:cNvSpPr>
          <p:nvPr>
            <p:ph type="pic" idx="2"/>
          </p:nvPr>
        </p:nvSpPr>
        <p:spPr>
          <a:xfrm>
            <a:off x="4524818" y="1326315"/>
            <a:ext cx="4095900" cy="3116100"/>
          </a:xfrm>
          <a:prstGeom prst="rect">
            <a:avLst/>
          </a:prstGeom>
        </p:spPr>
      </p:sp>
      <p:sp>
        <p:nvSpPr>
          <p:cNvPr id="515" name="Google Shape;515;p85"/>
          <p:cNvSpPr txBox="1">
            <a:spLocks noGrp="1"/>
          </p:cNvSpPr>
          <p:nvPr>
            <p:ph type="title"/>
          </p:nvPr>
        </p:nvSpPr>
        <p:spPr>
          <a:xfrm>
            <a:off x="495300" y="293677"/>
            <a:ext cx="8191500" cy="689700"/>
          </a:xfrm>
          <a:prstGeom prst="rect">
            <a:avLst/>
          </a:prstGeom>
        </p:spPr>
        <p:txBody>
          <a:bodyPr spcFirstLastPara="1" wrap="square" lIns="45725" tIns="22850" rIns="45725" bIns="22850" anchor="t" anchorCtr="0">
            <a:normAutofit/>
          </a:bodyPr>
          <a:lstStyle/>
          <a:p>
            <a:pPr marL="0" lvl="0" indent="0" algn="l" rtl="0">
              <a:spcBef>
                <a:spcPts val="0"/>
              </a:spcBef>
              <a:spcAft>
                <a:spcPts val="0"/>
              </a:spcAft>
              <a:buNone/>
            </a:pPr>
            <a:r>
              <a:rPr lang="en"/>
              <a:t>Misconceptions about “smart kids”</a:t>
            </a:r>
            <a:endParaRPr/>
          </a:p>
        </p:txBody>
      </p:sp>
      <p:pic>
        <p:nvPicPr>
          <p:cNvPr id="516" name="Google Shape;516;p85"/>
          <p:cNvPicPr preferRelativeResize="0"/>
          <p:nvPr/>
        </p:nvPicPr>
        <p:blipFill rotWithShape="1">
          <a:blip r:embed="rId3">
            <a:alphaModFix/>
          </a:blip>
          <a:srcRect l="1214" t="1340" r="871" b="-7700"/>
          <a:stretch/>
        </p:blipFill>
        <p:spPr>
          <a:xfrm>
            <a:off x="2771440" y="983375"/>
            <a:ext cx="6053235" cy="40014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p86"/>
          <p:cNvSpPr txBox="1">
            <a:spLocks noGrp="1"/>
          </p:cNvSpPr>
          <p:nvPr>
            <p:ph type="body" idx="1"/>
          </p:nvPr>
        </p:nvSpPr>
        <p:spPr>
          <a:xfrm>
            <a:off x="1454225" y="1134600"/>
            <a:ext cx="5584200" cy="3877500"/>
          </a:xfrm>
          <a:prstGeom prst="rect">
            <a:avLst/>
          </a:prstGeom>
          <a:noFill/>
          <a:ln>
            <a:noFill/>
          </a:ln>
        </p:spPr>
        <p:txBody>
          <a:bodyPr spcFirstLastPara="1" wrap="square" lIns="45725" tIns="22850" rIns="45725" bIns="22850" anchor="t" anchorCtr="0">
            <a:normAutofit lnSpcReduction="20000"/>
          </a:bodyPr>
          <a:lstStyle/>
          <a:p>
            <a:pPr marL="228600" lvl="0" indent="-209550" algn="l" rtl="0">
              <a:spcBef>
                <a:spcPts val="300"/>
              </a:spcBef>
              <a:spcAft>
                <a:spcPts val="0"/>
              </a:spcAft>
              <a:buClr>
                <a:schemeClr val="accent1"/>
              </a:buClr>
              <a:buSzPts val="1500"/>
              <a:buChar char="●"/>
            </a:pPr>
            <a:r>
              <a:rPr lang="en" sz="2200"/>
              <a:t>Underachievement</a:t>
            </a:r>
            <a:endParaRPr sz="2200"/>
          </a:p>
          <a:p>
            <a:pPr marL="228600" lvl="0" indent="-209550" algn="l" rtl="0">
              <a:spcBef>
                <a:spcPts val="0"/>
              </a:spcBef>
              <a:spcAft>
                <a:spcPts val="0"/>
              </a:spcAft>
              <a:buClr>
                <a:schemeClr val="accent1"/>
              </a:buClr>
              <a:buSzPts val="1500"/>
              <a:buChar char="●"/>
            </a:pPr>
            <a:r>
              <a:rPr lang="en" sz="2200"/>
              <a:t>Tantrums</a:t>
            </a:r>
            <a:endParaRPr sz="2200"/>
          </a:p>
          <a:p>
            <a:pPr marL="228600" lvl="0" indent="-209550" algn="l" rtl="0">
              <a:spcBef>
                <a:spcPts val="0"/>
              </a:spcBef>
              <a:spcAft>
                <a:spcPts val="0"/>
              </a:spcAft>
              <a:buClr>
                <a:schemeClr val="accent1"/>
              </a:buClr>
              <a:buSzPts val="1500"/>
              <a:buChar char="●"/>
            </a:pPr>
            <a:r>
              <a:rPr lang="en" sz="2200"/>
              <a:t>Struggles with social skills</a:t>
            </a:r>
            <a:endParaRPr sz="2200"/>
          </a:p>
          <a:p>
            <a:pPr marL="228600" lvl="0" indent="-209550" algn="l" rtl="0">
              <a:spcBef>
                <a:spcPts val="0"/>
              </a:spcBef>
              <a:spcAft>
                <a:spcPts val="0"/>
              </a:spcAft>
              <a:buClr>
                <a:schemeClr val="accent1"/>
              </a:buClr>
              <a:buSzPts val="1500"/>
              <a:buChar char="●"/>
            </a:pPr>
            <a:r>
              <a:rPr lang="en" sz="2200"/>
              <a:t>Boredom</a:t>
            </a:r>
            <a:endParaRPr sz="2200"/>
          </a:p>
          <a:p>
            <a:pPr marL="228600" lvl="0" indent="-209550" algn="l" rtl="0">
              <a:spcBef>
                <a:spcPts val="0"/>
              </a:spcBef>
              <a:spcAft>
                <a:spcPts val="0"/>
              </a:spcAft>
              <a:buClr>
                <a:schemeClr val="accent1"/>
              </a:buClr>
              <a:buSzPts val="1500"/>
              <a:buChar char="●"/>
            </a:pPr>
            <a:r>
              <a:rPr lang="en" sz="2200"/>
              <a:t>Anxiety</a:t>
            </a:r>
            <a:endParaRPr sz="2200"/>
          </a:p>
          <a:p>
            <a:pPr marL="228600" lvl="0" indent="-209550" algn="l" rtl="0">
              <a:spcBef>
                <a:spcPts val="0"/>
              </a:spcBef>
              <a:spcAft>
                <a:spcPts val="0"/>
              </a:spcAft>
              <a:buClr>
                <a:schemeClr val="accent1"/>
              </a:buClr>
              <a:buSzPts val="1500"/>
              <a:buChar char="●"/>
            </a:pPr>
            <a:r>
              <a:rPr lang="en" sz="2200"/>
              <a:t>Asynchronous development</a:t>
            </a:r>
            <a:endParaRPr sz="2200"/>
          </a:p>
          <a:p>
            <a:pPr marL="228600" lvl="0" indent="-209550" algn="l" rtl="0">
              <a:spcBef>
                <a:spcPts val="0"/>
              </a:spcBef>
              <a:spcAft>
                <a:spcPts val="0"/>
              </a:spcAft>
              <a:buClr>
                <a:schemeClr val="accent1"/>
              </a:buClr>
              <a:buSzPts val="1500"/>
              <a:buChar char="●"/>
            </a:pPr>
            <a:r>
              <a:rPr lang="en" sz="2200"/>
              <a:t>Perfectionism</a:t>
            </a:r>
            <a:endParaRPr sz="2200"/>
          </a:p>
          <a:p>
            <a:pPr marL="228600" lvl="0" indent="-209550" algn="l" rtl="0">
              <a:spcBef>
                <a:spcPts val="0"/>
              </a:spcBef>
              <a:spcAft>
                <a:spcPts val="0"/>
              </a:spcAft>
              <a:buClr>
                <a:schemeClr val="accent1"/>
              </a:buClr>
              <a:buSzPts val="1500"/>
              <a:buChar char="●"/>
            </a:pPr>
            <a:r>
              <a:rPr lang="en" sz="2200"/>
              <a:t>Strong Sense of Justice</a:t>
            </a:r>
            <a:endParaRPr sz="2200"/>
          </a:p>
          <a:p>
            <a:pPr marL="228600" lvl="0" indent="-209550" algn="l" rtl="0">
              <a:spcBef>
                <a:spcPts val="0"/>
              </a:spcBef>
              <a:spcAft>
                <a:spcPts val="0"/>
              </a:spcAft>
              <a:buClr>
                <a:schemeClr val="accent1"/>
              </a:buClr>
              <a:buSzPts val="1500"/>
              <a:buChar char="●"/>
            </a:pPr>
            <a:r>
              <a:rPr lang="en" sz="2200"/>
              <a:t>Black and White thinking</a:t>
            </a:r>
            <a:endParaRPr sz="2200"/>
          </a:p>
          <a:p>
            <a:pPr marL="228600" lvl="0" indent="-209550" algn="l" rtl="0">
              <a:spcBef>
                <a:spcPts val="0"/>
              </a:spcBef>
              <a:spcAft>
                <a:spcPts val="0"/>
              </a:spcAft>
              <a:buClr>
                <a:schemeClr val="accent1"/>
              </a:buClr>
              <a:buSzPts val="1500"/>
              <a:buChar char="●"/>
            </a:pPr>
            <a:r>
              <a:rPr lang="en" sz="2200"/>
              <a:t>Executive functioning</a:t>
            </a:r>
            <a:endParaRPr sz="2200"/>
          </a:p>
          <a:p>
            <a:pPr marL="228600" lvl="0" indent="-215900" algn="l" rtl="0">
              <a:spcBef>
                <a:spcPts val="0"/>
              </a:spcBef>
              <a:spcAft>
                <a:spcPts val="0"/>
              </a:spcAft>
              <a:buClr>
                <a:schemeClr val="accent1"/>
              </a:buClr>
              <a:buSzPts val="1600"/>
              <a:buChar char="●"/>
            </a:pPr>
            <a:r>
              <a:rPr lang="en" sz="2200"/>
              <a:t>Unkind use of sarcasm and humor</a:t>
            </a:r>
            <a:endParaRPr/>
          </a:p>
        </p:txBody>
      </p:sp>
      <p:sp>
        <p:nvSpPr>
          <p:cNvPr id="522" name="Google Shape;522;p86"/>
          <p:cNvSpPr txBox="1">
            <a:spLocks noGrp="1"/>
          </p:cNvSpPr>
          <p:nvPr>
            <p:ph type="title"/>
          </p:nvPr>
        </p:nvSpPr>
        <p:spPr>
          <a:xfrm>
            <a:off x="476250" y="164665"/>
            <a:ext cx="8191500" cy="916200"/>
          </a:xfrm>
          <a:prstGeom prst="rect">
            <a:avLst/>
          </a:prstGeom>
          <a:noFill/>
          <a:ln>
            <a:noFill/>
          </a:ln>
        </p:spPr>
        <p:txBody>
          <a:bodyPr spcFirstLastPara="1" wrap="square" lIns="45725" tIns="22850" rIns="45725" bIns="22850" anchor="t" anchorCtr="0">
            <a:normAutofit fontScale="90000"/>
          </a:bodyPr>
          <a:lstStyle/>
          <a:p>
            <a:pPr marL="0" lvl="0" indent="0" algn="l" rtl="0">
              <a:lnSpc>
                <a:spcPct val="100000"/>
              </a:lnSpc>
              <a:spcBef>
                <a:spcPts val="0"/>
              </a:spcBef>
              <a:spcAft>
                <a:spcPts val="0"/>
              </a:spcAft>
              <a:buClr>
                <a:schemeClr val="accent1"/>
              </a:buClr>
              <a:buSzPct val="100000"/>
              <a:buFont typeface="Montserrat ExtraBold"/>
              <a:buNone/>
            </a:pPr>
            <a:r>
              <a:rPr lang="en"/>
              <a:t>Behaviors consistent with high-intelligence that can present in challenging ways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87"/>
          <p:cNvSpPr txBox="1">
            <a:spLocks noGrp="1"/>
          </p:cNvSpPr>
          <p:nvPr>
            <p:ph type="body" idx="1"/>
          </p:nvPr>
        </p:nvSpPr>
        <p:spPr>
          <a:xfrm>
            <a:off x="581625" y="1080750"/>
            <a:ext cx="7710000" cy="903900"/>
          </a:xfrm>
          <a:prstGeom prst="rect">
            <a:avLst/>
          </a:prstGeom>
          <a:noFill/>
          <a:ln>
            <a:noFill/>
          </a:ln>
        </p:spPr>
        <p:txBody>
          <a:bodyPr spcFirstLastPara="1" wrap="square" lIns="45725" tIns="22850" rIns="45725" bIns="22850" anchor="t" anchorCtr="0">
            <a:normAutofit/>
          </a:bodyPr>
          <a:lstStyle/>
          <a:p>
            <a:pPr marL="228600" lvl="0" indent="-254000" algn="l" rtl="0">
              <a:spcBef>
                <a:spcPts val="400"/>
              </a:spcBef>
              <a:spcAft>
                <a:spcPts val="0"/>
              </a:spcAft>
              <a:buSzPts val="2200"/>
              <a:buChar char="•"/>
            </a:pPr>
            <a:r>
              <a:rPr lang="en" sz="2200"/>
              <a:t>The Florida Foster care system has approximately 25,000 children.  </a:t>
            </a:r>
            <a:endParaRPr sz="2200"/>
          </a:p>
        </p:txBody>
      </p:sp>
      <p:sp>
        <p:nvSpPr>
          <p:cNvPr id="528" name="Google Shape;528;p87"/>
          <p:cNvSpPr txBox="1">
            <a:spLocks noGrp="1"/>
          </p:cNvSpPr>
          <p:nvPr>
            <p:ph type="title"/>
          </p:nvPr>
        </p:nvSpPr>
        <p:spPr>
          <a:xfrm>
            <a:off x="247650" y="142825"/>
            <a:ext cx="8496600" cy="790200"/>
          </a:xfrm>
          <a:prstGeom prst="rect">
            <a:avLst/>
          </a:prstGeom>
          <a:noFill/>
          <a:ln>
            <a:noFill/>
          </a:ln>
        </p:spPr>
        <p:txBody>
          <a:bodyPr spcFirstLastPara="1" wrap="square" lIns="45725" tIns="22850" rIns="45725" bIns="22850" anchor="t" anchorCtr="0">
            <a:normAutofit fontScale="90000"/>
          </a:bodyPr>
          <a:lstStyle/>
          <a:p>
            <a:pPr marL="0" lvl="0" indent="0" algn="l" rtl="0">
              <a:lnSpc>
                <a:spcPct val="100000"/>
              </a:lnSpc>
              <a:spcBef>
                <a:spcPts val="0"/>
              </a:spcBef>
              <a:spcAft>
                <a:spcPts val="0"/>
              </a:spcAft>
              <a:buClr>
                <a:schemeClr val="accent1"/>
              </a:buClr>
              <a:buSzPct val="100000"/>
              <a:buFont typeface="Montserrat ExtraBold"/>
              <a:buNone/>
            </a:pPr>
            <a:r>
              <a:rPr lang="en"/>
              <a:t>Estimated number of gifted and talented in  Florida’s foster care system</a:t>
            </a:r>
            <a:endParaRPr/>
          </a:p>
        </p:txBody>
      </p:sp>
      <p:pic>
        <p:nvPicPr>
          <p:cNvPr id="529" name="Google Shape;529;p87"/>
          <p:cNvPicPr preferRelativeResize="0"/>
          <p:nvPr/>
        </p:nvPicPr>
        <p:blipFill>
          <a:blip r:embed="rId3">
            <a:alphaModFix/>
          </a:blip>
          <a:stretch>
            <a:fillRect/>
          </a:stretch>
        </p:blipFill>
        <p:spPr>
          <a:xfrm>
            <a:off x="6198275" y="1984687"/>
            <a:ext cx="2609888" cy="2418126"/>
          </a:xfrm>
          <a:prstGeom prst="rect">
            <a:avLst/>
          </a:prstGeom>
          <a:noFill/>
          <a:ln w="76200" cap="sq" cmpd="dbl">
            <a:solidFill>
              <a:srgbClr val="000000"/>
            </a:solidFill>
            <a:prstDash val="solid"/>
            <a:miter lim="8000"/>
            <a:headEnd type="none" w="sm" len="sm"/>
            <a:tailEnd type="none" w="sm" len="sm"/>
          </a:ln>
          <a:effectLst>
            <a:outerShdw blurRad="254000" algn="tl" rotWithShape="0">
              <a:srgbClr val="000000">
                <a:alpha val="42750"/>
              </a:srgbClr>
            </a:outerShdw>
          </a:effectLst>
        </p:spPr>
      </p:pic>
      <p:sp>
        <p:nvSpPr>
          <p:cNvPr id="530" name="Google Shape;530;p87"/>
          <p:cNvSpPr txBox="1"/>
          <p:nvPr/>
        </p:nvSpPr>
        <p:spPr>
          <a:xfrm>
            <a:off x="581625" y="1984675"/>
            <a:ext cx="5352300" cy="3165600"/>
          </a:xfrm>
          <a:prstGeom prst="rect">
            <a:avLst/>
          </a:prstGeom>
          <a:noFill/>
          <a:ln>
            <a:noFill/>
          </a:ln>
        </p:spPr>
        <p:txBody>
          <a:bodyPr spcFirstLastPara="1" wrap="square" lIns="45725" tIns="45725" rIns="45725" bIns="45725" anchor="t" anchorCtr="0">
            <a:spAutoFit/>
          </a:bodyPr>
          <a:lstStyle/>
          <a:p>
            <a:pPr marL="228600" lvl="0" indent="-254000" algn="l" rtl="0">
              <a:spcBef>
                <a:spcPts val="400"/>
              </a:spcBef>
              <a:spcAft>
                <a:spcPts val="0"/>
              </a:spcAft>
              <a:buClr>
                <a:schemeClr val="accent1"/>
              </a:buClr>
              <a:buSzPts val="2200"/>
              <a:buChar char="•"/>
            </a:pPr>
            <a:r>
              <a:rPr lang="en" sz="2200">
                <a:solidFill>
                  <a:schemeClr val="dk1"/>
                </a:solidFill>
                <a:latin typeface="Montserrat Medium"/>
                <a:ea typeface="Montserrat Medium"/>
                <a:cs typeface="Montserrat Medium"/>
                <a:sym typeface="Montserrat Medium"/>
              </a:rPr>
              <a:t>Approx. 2,500 children who have needs associated with high cognitive abilities or about 37 high intelligence foster children per county just in foster care</a:t>
            </a:r>
            <a:endParaRPr sz="2200">
              <a:solidFill>
                <a:schemeClr val="dk1"/>
              </a:solidFill>
              <a:latin typeface="Montserrat Medium"/>
              <a:ea typeface="Montserrat Medium"/>
              <a:cs typeface="Montserrat Medium"/>
              <a:sym typeface="Montserrat Medium"/>
            </a:endParaRPr>
          </a:p>
          <a:p>
            <a:pPr marL="228600" lvl="0" indent="0" algn="l" rtl="0">
              <a:spcBef>
                <a:spcPts val="400"/>
              </a:spcBef>
              <a:spcAft>
                <a:spcPts val="0"/>
              </a:spcAft>
              <a:buClr>
                <a:schemeClr val="dk1"/>
              </a:buClr>
              <a:buSzPts val="600"/>
              <a:buFont typeface="Arial"/>
              <a:buNone/>
            </a:pPr>
            <a:endParaRPr sz="1000">
              <a:solidFill>
                <a:schemeClr val="dk1"/>
              </a:solidFill>
              <a:latin typeface="Montserrat Medium"/>
              <a:ea typeface="Montserrat Medium"/>
              <a:cs typeface="Montserrat Medium"/>
              <a:sym typeface="Montserrat Medium"/>
            </a:endParaRPr>
          </a:p>
          <a:p>
            <a:pPr marL="228600" lvl="0" indent="-254000" algn="l" rtl="0">
              <a:spcBef>
                <a:spcPts val="400"/>
              </a:spcBef>
              <a:spcAft>
                <a:spcPts val="0"/>
              </a:spcAft>
              <a:buClr>
                <a:schemeClr val="accent1"/>
              </a:buClr>
              <a:buSzPts val="2200"/>
              <a:buChar char="•"/>
            </a:pPr>
            <a:r>
              <a:rPr lang="en" sz="2200">
                <a:solidFill>
                  <a:schemeClr val="dk1"/>
                </a:solidFill>
                <a:latin typeface="Montserrat Medium"/>
                <a:ea typeface="Montserrat Medium"/>
                <a:cs typeface="Montserrat Medium"/>
                <a:sym typeface="Montserrat Medium"/>
              </a:rPr>
              <a:t>Around 250 </a:t>
            </a:r>
            <a:r>
              <a:rPr lang="en" sz="2200" u="sng">
                <a:solidFill>
                  <a:schemeClr val="dk1"/>
                </a:solidFill>
                <a:latin typeface="Montserrat Medium"/>
                <a:ea typeface="Montserrat Medium"/>
                <a:cs typeface="Montserrat Medium"/>
                <a:sym typeface="Montserrat Medium"/>
              </a:rPr>
              <a:t>profoundly</a:t>
            </a:r>
            <a:r>
              <a:rPr lang="en" sz="2200">
                <a:solidFill>
                  <a:schemeClr val="dk1"/>
                </a:solidFill>
                <a:latin typeface="Montserrat Medium"/>
                <a:ea typeface="Montserrat Medium"/>
                <a:cs typeface="Montserrat Medium"/>
                <a:sym typeface="Montserrat Medium"/>
              </a:rPr>
              <a:t> gifted children in foster care or around 3 per county</a:t>
            </a:r>
            <a:endParaRPr sz="2200">
              <a:solidFill>
                <a:schemeClr val="dk1"/>
              </a:solidFill>
              <a:latin typeface="Montserrat Medium"/>
              <a:ea typeface="Montserrat Medium"/>
              <a:cs typeface="Montserrat Medium"/>
              <a:sym typeface="Montserrat Medium"/>
            </a:endParaRPr>
          </a:p>
          <a:p>
            <a:pPr marL="0" lvl="0" indent="0" algn="l" rtl="0">
              <a:spcBef>
                <a:spcPts val="0"/>
              </a:spcBef>
              <a:spcAft>
                <a:spcPts val="0"/>
              </a:spcAft>
              <a:buNone/>
            </a:pPr>
            <a:endParaRPr sz="7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88"/>
          <p:cNvSpPr txBox="1">
            <a:spLocks noGrp="1"/>
          </p:cNvSpPr>
          <p:nvPr>
            <p:ph type="body" idx="1"/>
          </p:nvPr>
        </p:nvSpPr>
        <p:spPr>
          <a:xfrm>
            <a:off x="466950" y="665200"/>
            <a:ext cx="8210100" cy="3420300"/>
          </a:xfrm>
          <a:prstGeom prst="rect">
            <a:avLst/>
          </a:prstGeom>
          <a:noFill/>
          <a:ln>
            <a:noFill/>
          </a:ln>
        </p:spPr>
        <p:txBody>
          <a:bodyPr spcFirstLastPara="1" wrap="square" lIns="45725" tIns="22850" rIns="45725" bIns="22850" anchor="t" anchorCtr="0">
            <a:noAutofit/>
          </a:bodyPr>
          <a:lstStyle/>
          <a:p>
            <a:pPr marL="0" lvl="0" indent="0" algn="l" rtl="0">
              <a:lnSpc>
                <a:spcPct val="150000"/>
              </a:lnSpc>
              <a:spcBef>
                <a:spcPts val="0"/>
              </a:spcBef>
              <a:spcAft>
                <a:spcPts val="0"/>
              </a:spcAft>
              <a:buNone/>
            </a:pPr>
            <a:r>
              <a:rPr lang="en">
                <a:latin typeface="Montserrat"/>
                <a:ea typeface="Montserrat"/>
                <a:cs typeface="Montserrat"/>
                <a:sym typeface="Montserrat"/>
              </a:rPr>
              <a:t>Many gifted and talented children (and adults) are being misdiagnosed by psychologists, psychiatrists, pediatricians, and other health care professionals. The most common misdiagnoses are: Attention Deficit Hyperactivity Disorder (ADHD), Oppositional Defiant Disorder (OD), Obsessive Compulsive Disorder (OCD), and Mood Disorders such as Cyclothymic Disorder, Dysthymic Disorder, Depression, and Bi-Polar Disorder. These common misdiagnoses stem from an ignorance among professionals about specific social and emotional characteristics of gifted children which are then mistakenly assumed by these professionals to be signs of pathology.</a:t>
            </a:r>
            <a:endParaRPr sz="2200">
              <a:latin typeface="Montserrat"/>
              <a:ea typeface="Montserrat"/>
              <a:cs typeface="Montserrat"/>
              <a:sym typeface="Montserrat"/>
            </a:endParaRPr>
          </a:p>
        </p:txBody>
      </p:sp>
      <p:sp>
        <p:nvSpPr>
          <p:cNvPr id="536" name="Google Shape;536;p88"/>
          <p:cNvSpPr txBox="1"/>
          <p:nvPr/>
        </p:nvSpPr>
        <p:spPr>
          <a:xfrm>
            <a:off x="1287475" y="4005100"/>
            <a:ext cx="7659600" cy="946500"/>
          </a:xfrm>
          <a:prstGeom prst="rect">
            <a:avLst/>
          </a:prstGeom>
          <a:noFill/>
          <a:ln>
            <a:noFill/>
          </a:ln>
        </p:spPr>
        <p:txBody>
          <a:bodyPr spcFirstLastPara="1" wrap="square" lIns="91425" tIns="91425" rIns="91425" bIns="91425" anchor="t" anchorCtr="0">
            <a:spAutoFit/>
          </a:bodyPr>
          <a:lstStyle/>
          <a:p>
            <a:pPr marL="457200" lvl="0" indent="-323850" algn="l" rtl="0">
              <a:lnSpc>
                <a:spcPct val="115000"/>
              </a:lnSpc>
              <a:spcBef>
                <a:spcPts val="2000"/>
              </a:spcBef>
              <a:spcAft>
                <a:spcPts val="0"/>
              </a:spcAft>
              <a:buClr>
                <a:schemeClr val="dk1"/>
              </a:buClr>
              <a:buSzPts val="1500"/>
              <a:buChar char="-"/>
            </a:pPr>
            <a:r>
              <a:rPr lang="en" sz="1500">
                <a:solidFill>
                  <a:schemeClr val="dk1"/>
                </a:solidFill>
                <a:highlight>
                  <a:srgbClr val="FFFFFF"/>
                </a:highlight>
                <a:latin typeface="Montserrat Medium"/>
                <a:ea typeface="Montserrat Medium"/>
                <a:cs typeface="Montserrat Medium"/>
                <a:sym typeface="Montserrat Medium"/>
              </a:rPr>
              <a:t>Misdiagnosis and Dual Diagnosis of Gifted Children by James T. Webb, Edward R. Amend, Nadia E. Webb, Jean Goerss, Paul Beljan, &amp; F. Richard Olenchak.</a:t>
            </a:r>
            <a:endParaRPr sz="1500">
              <a:latin typeface="Montserrat Medium"/>
              <a:ea typeface="Montserrat Medium"/>
              <a:cs typeface="Montserrat Medium"/>
              <a:sym typeface="Montserrat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89"/>
          <p:cNvSpPr txBox="1">
            <a:spLocks noGrp="1"/>
          </p:cNvSpPr>
          <p:nvPr>
            <p:ph type="title"/>
          </p:nvPr>
        </p:nvSpPr>
        <p:spPr>
          <a:xfrm>
            <a:off x="514350" y="148588"/>
            <a:ext cx="7886700" cy="579300"/>
          </a:xfrm>
          <a:prstGeom prst="rect">
            <a:avLst/>
          </a:prstGeom>
          <a:noFill/>
          <a:ln>
            <a:noFill/>
          </a:ln>
        </p:spPr>
        <p:txBody>
          <a:bodyPr spcFirstLastPara="1" wrap="square" lIns="45725" tIns="22850" rIns="45725" bIns="22850" anchor="t" anchorCtr="0">
            <a:normAutofit/>
          </a:bodyPr>
          <a:lstStyle/>
          <a:p>
            <a:pPr marL="0" lvl="0" indent="0" algn="l" rtl="0">
              <a:lnSpc>
                <a:spcPct val="100000"/>
              </a:lnSpc>
              <a:spcBef>
                <a:spcPts val="0"/>
              </a:spcBef>
              <a:spcAft>
                <a:spcPts val="0"/>
              </a:spcAft>
              <a:buClr>
                <a:schemeClr val="accent1"/>
              </a:buClr>
              <a:buSzPts val="3000"/>
              <a:buFont typeface="Montserrat ExtraBold"/>
              <a:buNone/>
            </a:pPr>
            <a:r>
              <a:rPr lang="en"/>
              <a:t>Underachievement</a:t>
            </a:r>
            <a:endParaRPr/>
          </a:p>
        </p:txBody>
      </p:sp>
      <p:sp>
        <p:nvSpPr>
          <p:cNvPr id="542" name="Google Shape;542;p89"/>
          <p:cNvSpPr txBox="1">
            <a:spLocks noGrp="1"/>
          </p:cNvSpPr>
          <p:nvPr>
            <p:ph type="body" idx="1"/>
          </p:nvPr>
        </p:nvSpPr>
        <p:spPr>
          <a:xfrm>
            <a:off x="898650" y="878850"/>
            <a:ext cx="7346700" cy="3808500"/>
          </a:xfrm>
          <a:prstGeom prst="rect">
            <a:avLst/>
          </a:prstGeom>
          <a:noFill/>
          <a:ln>
            <a:noFill/>
          </a:ln>
        </p:spPr>
        <p:txBody>
          <a:bodyPr spcFirstLastPara="1" wrap="square" lIns="45725" tIns="22850" rIns="45725" bIns="22850" anchor="t" anchorCtr="0">
            <a:normAutofit lnSpcReduction="20000"/>
          </a:bodyPr>
          <a:lstStyle/>
          <a:p>
            <a:pPr marL="177800" lvl="0" indent="-190500" algn="l" rtl="0">
              <a:spcBef>
                <a:spcPts val="0"/>
              </a:spcBef>
              <a:spcAft>
                <a:spcPts val="0"/>
              </a:spcAft>
              <a:buClr>
                <a:schemeClr val="accent1"/>
              </a:buClr>
              <a:buSzPts val="2200"/>
              <a:buFont typeface="Arial"/>
              <a:buChar char="•"/>
            </a:pPr>
            <a:r>
              <a:rPr lang="en" sz="2200"/>
              <a:t>Boredom often transforms into underachievement, and an overall disinterest in academics. </a:t>
            </a:r>
            <a:endParaRPr sz="2200"/>
          </a:p>
          <a:p>
            <a:pPr marL="177800" lvl="0" indent="0" algn="l" rtl="0">
              <a:spcBef>
                <a:spcPts val="0"/>
              </a:spcBef>
              <a:spcAft>
                <a:spcPts val="0"/>
              </a:spcAft>
              <a:buNone/>
            </a:pPr>
            <a:endParaRPr sz="1000"/>
          </a:p>
          <a:p>
            <a:pPr marL="177800" lvl="0" indent="-190500" algn="l" rtl="0">
              <a:spcBef>
                <a:spcPts val="400"/>
              </a:spcBef>
              <a:spcAft>
                <a:spcPts val="0"/>
              </a:spcAft>
              <a:buClr>
                <a:schemeClr val="accent1"/>
              </a:buClr>
              <a:buSzPts val="2200"/>
              <a:buFont typeface="Arial"/>
              <a:buChar char="•"/>
            </a:pPr>
            <a:r>
              <a:rPr lang="en" sz="2200"/>
              <a:t>Underachievement may not reveal itself until students are in an environment in which they are being appropriately challenged</a:t>
            </a:r>
            <a:endParaRPr sz="2200"/>
          </a:p>
          <a:p>
            <a:pPr marL="177800" lvl="0" indent="0" algn="l" rtl="0">
              <a:spcBef>
                <a:spcPts val="400"/>
              </a:spcBef>
              <a:spcAft>
                <a:spcPts val="0"/>
              </a:spcAft>
              <a:buNone/>
            </a:pPr>
            <a:endParaRPr sz="1000"/>
          </a:p>
          <a:p>
            <a:pPr marL="177800" lvl="0" indent="-190500" algn="l" rtl="0">
              <a:spcBef>
                <a:spcPts val="400"/>
              </a:spcBef>
              <a:spcAft>
                <a:spcPts val="0"/>
              </a:spcAft>
              <a:buClr>
                <a:schemeClr val="accent1"/>
              </a:buClr>
              <a:buSzPts val="2200"/>
              <a:buFont typeface="Arial"/>
              <a:buChar char="•"/>
            </a:pPr>
            <a:r>
              <a:rPr lang="en" sz="2200"/>
              <a:t>Discrepancies in scores. </a:t>
            </a:r>
            <a:endParaRPr sz="2200"/>
          </a:p>
          <a:p>
            <a:pPr marL="177800" lvl="0" indent="0" algn="l" rtl="0">
              <a:spcBef>
                <a:spcPts val="400"/>
              </a:spcBef>
              <a:spcAft>
                <a:spcPts val="0"/>
              </a:spcAft>
              <a:buNone/>
            </a:pPr>
            <a:endParaRPr sz="1000"/>
          </a:p>
          <a:p>
            <a:pPr marL="177800" lvl="0" indent="-190500" algn="l" rtl="0">
              <a:spcBef>
                <a:spcPts val="400"/>
              </a:spcBef>
              <a:spcAft>
                <a:spcPts val="0"/>
              </a:spcAft>
              <a:buClr>
                <a:schemeClr val="accent1"/>
              </a:buClr>
              <a:buSzPts val="2200"/>
              <a:buFont typeface="Arial"/>
              <a:buChar char="•"/>
            </a:pPr>
            <a:r>
              <a:rPr lang="en" sz="2200"/>
              <a:t>Academic engagement is not relevant to the “real world” or useful to their current lives.</a:t>
            </a:r>
            <a:endParaRPr sz="22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90"/>
          <p:cNvSpPr txBox="1">
            <a:spLocks noGrp="1"/>
          </p:cNvSpPr>
          <p:nvPr>
            <p:ph type="title"/>
          </p:nvPr>
        </p:nvSpPr>
        <p:spPr>
          <a:xfrm>
            <a:off x="495300" y="171451"/>
            <a:ext cx="7886700" cy="495300"/>
          </a:xfrm>
          <a:prstGeom prst="rect">
            <a:avLst/>
          </a:prstGeom>
          <a:noFill/>
          <a:ln>
            <a:noFill/>
          </a:ln>
        </p:spPr>
        <p:txBody>
          <a:bodyPr spcFirstLastPara="1" wrap="square" lIns="45725" tIns="22850" rIns="45725" bIns="22850" anchor="t" anchorCtr="0">
            <a:normAutofit fontScale="90000"/>
          </a:bodyPr>
          <a:lstStyle/>
          <a:p>
            <a:pPr marL="0" lvl="0" indent="0" algn="l" rtl="0">
              <a:lnSpc>
                <a:spcPct val="150000"/>
              </a:lnSpc>
              <a:spcBef>
                <a:spcPts val="0"/>
              </a:spcBef>
              <a:spcAft>
                <a:spcPts val="0"/>
              </a:spcAft>
              <a:buClr>
                <a:schemeClr val="accent1"/>
              </a:buClr>
              <a:buSzPct val="100000"/>
              <a:buFont typeface="Montserrat ExtraBold"/>
              <a:buNone/>
            </a:pPr>
            <a:r>
              <a:rPr lang="en"/>
              <a:t>Executive Functioning</a:t>
            </a:r>
            <a:endParaRPr/>
          </a:p>
        </p:txBody>
      </p:sp>
      <p:sp>
        <p:nvSpPr>
          <p:cNvPr id="548" name="Google Shape;548;p90"/>
          <p:cNvSpPr txBox="1">
            <a:spLocks noGrp="1"/>
          </p:cNvSpPr>
          <p:nvPr>
            <p:ph type="body" idx="1"/>
          </p:nvPr>
        </p:nvSpPr>
        <p:spPr>
          <a:xfrm>
            <a:off x="495300" y="2125975"/>
            <a:ext cx="6478200" cy="2561700"/>
          </a:xfrm>
          <a:prstGeom prst="rect">
            <a:avLst/>
          </a:prstGeom>
          <a:noFill/>
          <a:ln>
            <a:noFill/>
          </a:ln>
        </p:spPr>
        <p:txBody>
          <a:bodyPr spcFirstLastPara="1" wrap="square" lIns="45725" tIns="22850" rIns="45725" bIns="22850" anchor="t" anchorCtr="0">
            <a:normAutofit fontScale="92500" lnSpcReduction="20000"/>
          </a:bodyPr>
          <a:lstStyle/>
          <a:p>
            <a:pPr marL="177800" lvl="0" indent="-180022" algn="l" rtl="0">
              <a:lnSpc>
                <a:spcPct val="115000"/>
              </a:lnSpc>
              <a:spcBef>
                <a:spcPts val="400"/>
              </a:spcBef>
              <a:spcAft>
                <a:spcPts val="0"/>
              </a:spcAft>
              <a:buClr>
                <a:schemeClr val="accent1"/>
              </a:buClr>
              <a:buSzPct val="100000"/>
              <a:buFont typeface="Arial"/>
              <a:buChar char="•"/>
            </a:pPr>
            <a:r>
              <a:rPr lang="en" sz="2200"/>
              <a:t>Resistance to an activity means we need to inquire more</a:t>
            </a:r>
            <a:endParaRPr sz="2900"/>
          </a:p>
          <a:p>
            <a:pPr marL="177800" lvl="0" indent="0" algn="l" rtl="0">
              <a:lnSpc>
                <a:spcPct val="115000"/>
              </a:lnSpc>
              <a:spcBef>
                <a:spcPts val="400"/>
              </a:spcBef>
              <a:spcAft>
                <a:spcPts val="0"/>
              </a:spcAft>
              <a:buNone/>
            </a:pPr>
            <a:endParaRPr sz="1000"/>
          </a:p>
          <a:p>
            <a:pPr marL="177800" lvl="0" indent="-180022" algn="l" rtl="0">
              <a:lnSpc>
                <a:spcPct val="115000"/>
              </a:lnSpc>
              <a:spcBef>
                <a:spcPts val="400"/>
              </a:spcBef>
              <a:spcAft>
                <a:spcPts val="0"/>
              </a:spcAft>
              <a:buClr>
                <a:schemeClr val="accent1"/>
              </a:buClr>
              <a:buSzPct val="100000"/>
              <a:buFont typeface="Arial"/>
              <a:buChar char="•"/>
            </a:pPr>
            <a:r>
              <a:rPr lang="en" sz="2200"/>
              <a:t>Mistakes are an opportunity for learning</a:t>
            </a:r>
            <a:endParaRPr sz="2200"/>
          </a:p>
          <a:p>
            <a:pPr marL="177800" lvl="0" indent="0" algn="l" rtl="0">
              <a:lnSpc>
                <a:spcPct val="115000"/>
              </a:lnSpc>
              <a:spcBef>
                <a:spcPts val="400"/>
              </a:spcBef>
              <a:spcAft>
                <a:spcPts val="0"/>
              </a:spcAft>
              <a:buNone/>
            </a:pPr>
            <a:endParaRPr sz="1000"/>
          </a:p>
          <a:p>
            <a:pPr marL="177800" lvl="0" indent="-180022" algn="l" rtl="0">
              <a:lnSpc>
                <a:spcPct val="115000"/>
              </a:lnSpc>
              <a:spcBef>
                <a:spcPts val="400"/>
              </a:spcBef>
              <a:spcAft>
                <a:spcPts val="0"/>
              </a:spcAft>
              <a:buClr>
                <a:schemeClr val="accent1"/>
              </a:buClr>
              <a:buSzPct val="100000"/>
              <a:buFont typeface="Arial"/>
              <a:buChar char="•"/>
            </a:pPr>
            <a:r>
              <a:rPr lang="en" sz="2200"/>
              <a:t>“Time blindness”, “flow” or “tunnel vision”</a:t>
            </a:r>
            <a:endParaRPr sz="2200"/>
          </a:p>
          <a:p>
            <a:pPr marL="177800" lvl="0" indent="-180022" algn="l" rtl="0">
              <a:lnSpc>
                <a:spcPct val="115000"/>
              </a:lnSpc>
              <a:spcBef>
                <a:spcPts val="400"/>
              </a:spcBef>
              <a:spcAft>
                <a:spcPts val="0"/>
              </a:spcAft>
              <a:buSzPct val="100000"/>
              <a:buChar char="•"/>
            </a:pPr>
            <a:r>
              <a:rPr lang="en" sz="2200"/>
              <a:t>Impact of Trauma</a:t>
            </a:r>
            <a:endParaRPr sz="2200"/>
          </a:p>
          <a:p>
            <a:pPr marL="177800" lvl="0" indent="-50800" algn="l" rtl="0">
              <a:spcBef>
                <a:spcPts val="400"/>
              </a:spcBef>
              <a:spcAft>
                <a:spcPts val="1200"/>
              </a:spcAft>
              <a:buClr>
                <a:schemeClr val="accent1"/>
              </a:buClr>
              <a:buSzPct val="100000"/>
              <a:buFont typeface="Arial"/>
              <a:buNone/>
            </a:pPr>
            <a:endParaRPr sz="2000"/>
          </a:p>
        </p:txBody>
      </p:sp>
      <p:pic>
        <p:nvPicPr>
          <p:cNvPr id="549" name="Google Shape;549;p90"/>
          <p:cNvPicPr preferRelativeResize="0">
            <a:picLocks noGrp="1"/>
          </p:cNvPicPr>
          <p:nvPr>
            <p:ph type="pic" idx="2"/>
          </p:nvPr>
        </p:nvPicPr>
        <p:blipFill rotWithShape="1">
          <a:blip r:embed="rId3">
            <a:alphaModFix/>
          </a:blip>
          <a:srcRect t="-4380" b="581"/>
          <a:stretch/>
        </p:blipFill>
        <p:spPr>
          <a:xfrm>
            <a:off x="6858000" y="2125979"/>
            <a:ext cx="2171700" cy="2720109"/>
          </a:xfrm>
          <a:prstGeom prst="rect">
            <a:avLst/>
          </a:prstGeom>
          <a:noFill/>
          <a:ln>
            <a:noFill/>
          </a:ln>
        </p:spPr>
      </p:pic>
      <p:sp>
        <p:nvSpPr>
          <p:cNvPr id="550" name="Google Shape;550;p90"/>
          <p:cNvSpPr txBox="1"/>
          <p:nvPr/>
        </p:nvSpPr>
        <p:spPr>
          <a:xfrm>
            <a:off x="527325" y="853813"/>
            <a:ext cx="7822500" cy="1108200"/>
          </a:xfrm>
          <a:prstGeom prst="rect">
            <a:avLst/>
          </a:prstGeom>
          <a:noFill/>
          <a:ln>
            <a:noFill/>
          </a:ln>
        </p:spPr>
        <p:txBody>
          <a:bodyPr spcFirstLastPara="1" wrap="square" lIns="45725" tIns="45725" rIns="45725" bIns="45725" anchor="t" anchorCtr="0">
            <a:spAutoFit/>
          </a:bodyPr>
          <a:lstStyle/>
          <a:p>
            <a:pPr marL="177800" lvl="0" indent="-190500" algn="l" rtl="0">
              <a:spcBef>
                <a:spcPts val="0"/>
              </a:spcBef>
              <a:spcAft>
                <a:spcPts val="0"/>
              </a:spcAft>
              <a:buClr>
                <a:schemeClr val="accent1"/>
              </a:buClr>
              <a:buSzPts val="2200"/>
              <a:buChar char="•"/>
            </a:pPr>
            <a:r>
              <a:rPr lang="en" sz="2200">
                <a:solidFill>
                  <a:schemeClr val="dk1"/>
                </a:solidFill>
                <a:latin typeface="Montserrat Medium"/>
                <a:ea typeface="Montserrat Medium"/>
                <a:cs typeface="Montserrat Medium"/>
                <a:sym typeface="Montserrat Medium"/>
              </a:rPr>
              <a:t>Mental processes that enable us to plan, focus attention, remember instructions, and do multiple tasks successfully</a:t>
            </a:r>
            <a:endParaRPr sz="9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91"/>
          <p:cNvSpPr txBox="1">
            <a:spLocks noGrp="1"/>
          </p:cNvSpPr>
          <p:nvPr>
            <p:ph type="title"/>
          </p:nvPr>
        </p:nvSpPr>
        <p:spPr>
          <a:xfrm>
            <a:off x="287950" y="384600"/>
            <a:ext cx="7193700" cy="652500"/>
          </a:xfrm>
          <a:prstGeom prst="rect">
            <a:avLst/>
          </a:prstGeom>
          <a:noFill/>
          <a:ln>
            <a:noFill/>
          </a:ln>
        </p:spPr>
        <p:txBody>
          <a:bodyPr spcFirstLastPara="1" wrap="square" lIns="45725" tIns="22850" rIns="45725" bIns="22850" anchor="t" anchorCtr="0">
            <a:normAutofit/>
          </a:bodyPr>
          <a:lstStyle/>
          <a:p>
            <a:pPr marL="0" lvl="0" indent="0" algn="l" rtl="0">
              <a:lnSpc>
                <a:spcPct val="150000"/>
              </a:lnSpc>
              <a:spcBef>
                <a:spcPts val="0"/>
              </a:spcBef>
              <a:spcAft>
                <a:spcPts val="0"/>
              </a:spcAft>
              <a:buClr>
                <a:schemeClr val="accent1"/>
              </a:buClr>
              <a:buSzPts val="3000"/>
              <a:buFont typeface="Montserrat ExtraBold"/>
              <a:buNone/>
            </a:pPr>
            <a:r>
              <a:rPr lang="en" sz="3200"/>
              <a:t>Other dimensions of giftedness</a:t>
            </a:r>
            <a:endParaRPr sz="3200"/>
          </a:p>
        </p:txBody>
      </p:sp>
      <p:sp>
        <p:nvSpPr>
          <p:cNvPr id="556" name="Google Shape;556;p91"/>
          <p:cNvSpPr txBox="1">
            <a:spLocks noGrp="1"/>
          </p:cNvSpPr>
          <p:nvPr>
            <p:ph type="body" idx="1"/>
          </p:nvPr>
        </p:nvSpPr>
        <p:spPr>
          <a:xfrm>
            <a:off x="1148875" y="1428525"/>
            <a:ext cx="7544700" cy="2589900"/>
          </a:xfrm>
          <a:prstGeom prst="rect">
            <a:avLst/>
          </a:prstGeom>
          <a:noFill/>
          <a:ln>
            <a:noFill/>
          </a:ln>
        </p:spPr>
        <p:txBody>
          <a:bodyPr spcFirstLastPara="1" wrap="square" lIns="45725" tIns="22850" rIns="45725" bIns="22850" anchor="t" anchorCtr="0">
            <a:normAutofit/>
          </a:bodyPr>
          <a:lstStyle/>
          <a:p>
            <a:pPr marL="177800" lvl="0" indent="-152400" algn="l" rtl="0">
              <a:lnSpc>
                <a:spcPct val="150000"/>
              </a:lnSpc>
              <a:spcBef>
                <a:spcPts val="0"/>
              </a:spcBef>
              <a:spcAft>
                <a:spcPts val="0"/>
              </a:spcAft>
              <a:buSzPts val="2400"/>
              <a:buChar char="•"/>
            </a:pPr>
            <a:r>
              <a:rPr lang="en" sz="2300"/>
              <a:t> Overexcitabilities / Intensities</a:t>
            </a:r>
            <a:endParaRPr sz="1000"/>
          </a:p>
          <a:p>
            <a:pPr marL="177800" lvl="0" indent="-152400" algn="l" rtl="0">
              <a:lnSpc>
                <a:spcPct val="150000"/>
              </a:lnSpc>
              <a:spcBef>
                <a:spcPts val="500"/>
              </a:spcBef>
              <a:spcAft>
                <a:spcPts val="0"/>
              </a:spcAft>
              <a:buClr>
                <a:schemeClr val="accent1"/>
              </a:buClr>
              <a:buSzPts val="2400"/>
              <a:buFont typeface="Arial"/>
              <a:buChar char="•"/>
            </a:pPr>
            <a:r>
              <a:rPr lang="en" sz="2300"/>
              <a:t>Multipotentiality </a:t>
            </a:r>
            <a:endParaRPr sz="1000"/>
          </a:p>
          <a:p>
            <a:pPr marL="177800" lvl="0" indent="-203200" algn="l" rtl="0">
              <a:lnSpc>
                <a:spcPct val="150000"/>
              </a:lnSpc>
              <a:spcBef>
                <a:spcPts val="500"/>
              </a:spcBef>
              <a:spcAft>
                <a:spcPts val="0"/>
              </a:spcAft>
              <a:buClr>
                <a:schemeClr val="accent1"/>
              </a:buClr>
              <a:buSzPts val="3200"/>
              <a:buFont typeface="Montserrat Medium"/>
              <a:buChar char="•"/>
            </a:pPr>
            <a:r>
              <a:rPr lang="en" sz="2300"/>
              <a:t>Asynchrony</a:t>
            </a:r>
            <a:endParaRPr sz="2300"/>
          </a:p>
          <a:p>
            <a:pPr marL="177800" lvl="0" indent="-146050" algn="l" rtl="0">
              <a:lnSpc>
                <a:spcPct val="150000"/>
              </a:lnSpc>
              <a:spcBef>
                <a:spcPts val="500"/>
              </a:spcBef>
              <a:spcAft>
                <a:spcPts val="0"/>
              </a:spcAft>
              <a:buSzPts val="2300"/>
              <a:buChar char="•"/>
            </a:pPr>
            <a:r>
              <a:rPr lang="en" sz="2300"/>
              <a:t>Twice-Exceptional</a:t>
            </a:r>
            <a:endParaRPr sz="23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92"/>
          <p:cNvSpPr txBox="1">
            <a:spLocks noGrp="1"/>
          </p:cNvSpPr>
          <p:nvPr>
            <p:ph type="title"/>
          </p:nvPr>
        </p:nvSpPr>
        <p:spPr>
          <a:xfrm>
            <a:off x="495300" y="102863"/>
            <a:ext cx="7886700" cy="495300"/>
          </a:xfrm>
          <a:prstGeom prst="rect">
            <a:avLst/>
          </a:prstGeom>
          <a:noFill/>
          <a:ln>
            <a:noFill/>
          </a:ln>
        </p:spPr>
        <p:txBody>
          <a:bodyPr spcFirstLastPara="1" wrap="square" lIns="45725" tIns="22850" rIns="45725" bIns="22850" anchor="t" anchorCtr="0">
            <a:normAutofit fontScale="90000"/>
          </a:bodyPr>
          <a:lstStyle/>
          <a:p>
            <a:pPr marL="0" lvl="0" indent="0" algn="l" rtl="0">
              <a:lnSpc>
                <a:spcPct val="150000"/>
              </a:lnSpc>
              <a:spcBef>
                <a:spcPts val="0"/>
              </a:spcBef>
              <a:spcAft>
                <a:spcPts val="0"/>
              </a:spcAft>
              <a:buClr>
                <a:schemeClr val="accent1"/>
              </a:buClr>
              <a:buSzPct val="100000"/>
              <a:buFont typeface="Montserrat ExtraBold"/>
              <a:buNone/>
            </a:pPr>
            <a:r>
              <a:rPr lang="en"/>
              <a:t>Extracurricular Activities are a MUST</a:t>
            </a:r>
            <a:endParaRPr/>
          </a:p>
        </p:txBody>
      </p:sp>
      <p:sp>
        <p:nvSpPr>
          <p:cNvPr id="562" name="Google Shape;562;p92"/>
          <p:cNvSpPr txBox="1">
            <a:spLocks noGrp="1"/>
          </p:cNvSpPr>
          <p:nvPr>
            <p:ph type="body" idx="1"/>
          </p:nvPr>
        </p:nvSpPr>
        <p:spPr>
          <a:xfrm>
            <a:off x="805363" y="727313"/>
            <a:ext cx="8031900" cy="3918900"/>
          </a:xfrm>
          <a:prstGeom prst="rect">
            <a:avLst/>
          </a:prstGeom>
          <a:noFill/>
          <a:ln>
            <a:noFill/>
          </a:ln>
        </p:spPr>
        <p:txBody>
          <a:bodyPr spcFirstLastPara="1" wrap="square" lIns="45725" tIns="22850" rIns="45725" bIns="22850" anchor="t" anchorCtr="0">
            <a:normAutofit/>
          </a:bodyPr>
          <a:lstStyle/>
          <a:p>
            <a:pPr marL="457200" lvl="0" indent="-317500" algn="l" rtl="0">
              <a:lnSpc>
                <a:spcPct val="115000"/>
              </a:lnSpc>
              <a:spcBef>
                <a:spcPts val="0"/>
              </a:spcBef>
              <a:spcAft>
                <a:spcPts val="0"/>
              </a:spcAft>
              <a:buSzPts val="1400"/>
              <a:buChar char="●"/>
            </a:pPr>
            <a:r>
              <a:rPr lang="en" sz="2200"/>
              <a:t>Options can vary widely - sports, music, performing arts, clubs, foreign languages</a:t>
            </a:r>
            <a:endParaRPr sz="2200"/>
          </a:p>
          <a:p>
            <a:pPr marL="457200" lvl="0" indent="0" algn="l" rtl="0">
              <a:lnSpc>
                <a:spcPct val="115000"/>
              </a:lnSpc>
              <a:spcBef>
                <a:spcPts val="0"/>
              </a:spcBef>
              <a:spcAft>
                <a:spcPts val="0"/>
              </a:spcAft>
              <a:buNone/>
            </a:pPr>
            <a:endParaRPr sz="1000"/>
          </a:p>
          <a:p>
            <a:pPr marL="457200" lvl="0" indent="-317500" algn="l" rtl="0">
              <a:lnSpc>
                <a:spcPct val="115000"/>
              </a:lnSpc>
              <a:spcBef>
                <a:spcPts val="0"/>
              </a:spcBef>
              <a:spcAft>
                <a:spcPts val="0"/>
              </a:spcAft>
              <a:buSzPts val="1400"/>
              <a:buChar char="●"/>
            </a:pPr>
            <a:r>
              <a:rPr lang="en" sz="2200"/>
              <a:t>Many children have no idea about all of the options that are out there or what they might like</a:t>
            </a:r>
            <a:endParaRPr sz="2200"/>
          </a:p>
          <a:p>
            <a:pPr marL="457200" lvl="0" indent="0" algn="l" rtl="0">
              <a:lnSpc>
                <a:spcPct val="115000"/>
              </a:lnSpc>
              <a:spcBef>
                <a:spcPts val="0"/>
              </a:spcBef>
              <a:spcAft>
                <a:spcPts val="0"/>
              </a:spcAft>
              <a:buNone/>
            </a:pPr>
            <a:endParaRPr sz="1000"/>
          </a:p>
          <a:p>
            <a:pPr marL="457200" lvl="0" indent="-317500" algn="l" rtl="0">
              <a:lnSpc>
                <a:spcPct val="115000"/>
              </a:lnSpc>
              <a:spcBef>
                <a:spcPts val="0"/>
              </a:spcBef>
              <a:spcAft>
                <a:spcPts val="0"/>
              </a:spcAft>
              <a:buSzPts val="1400"/>
              <a:buChar char="●"/>
            </a:pPr>
            <a:r>
              <a:rPr lang="en" sz="2200"/>
              <a:t>Subject matter specific mentors </a:t>
            </a:r>
            <a:endParaRPr sz="2200"/>
          </a:p>
          <a:p>
            <a:pPr marL="457200" lvl="0" indent="0" algn="l" rtl="0">
              <a:lnSpc>
                <a:spcPct val="115000"/>
              </a:lnSpc>
              <a:spcBef>
                <a:spcPts val="0"/>
              </a:spcBef>
              <a:spcAft>
                <a:spcPts val="0"/>
              </a:spcAft>
              <a:buNone/>
            </a:pPr>
            <a:endParaRPr sz="1000"/>
          </a:p>
          <a:p>
            <a:pPr marL="457200" lvl="0" indent="-317500" algn="l" rtl="0">
              <a:lnSpc>
                <a:spcPct val="115000"/>
              </a:lnSpc>
              <a:spcBef>
                <a:spcPts val="0"/>
              </a:spcBef>
              <a:spcAft>
                <a:spcPts val="0"/>
              </a:spcAft>
              <a:buSzPts val="1400"/>
              <a:buChar char="●"/>
            </a:pPr>
            <a:r>
              <a:rPr lang="en" sz="2200"/>
              <a:t>Allow for release of pent-up energy, feelings trapped in the body, frustration, </a:t>
            </a:r>
            <a:endParaRPr sz="2200"/>
          </a:p>
          <a:p>
            <a:pPr marL="457200" lvl="0" indent="0" algn="l" rtl="0">
              <a:lnSpc>
                <a:spcPct val="115000"/>
              </a:lnSpc>
              <a:spcBef>
                <a:spcPts val="0"/>
              </a:spcBef>
              <a:spcAft>
                <a:spcPts val="0"/>
              </a:spcAft>
              <a:buNone/>
            </a:pPr>
            <a:endParaRPr sz="1000"/>
          </a:p>
          <a:p>
            <a:pPr marL="457200" lvl="0" indent="-317500" algn="l" rtl="0">
              <a:lnSpc>
                <a:spcPct val="115000"/>
              </a:lnSpc>
              <a:spcBef>
                <a:spcPts val="0"/>
              </a:spcBef>
              <a:spcAft>
                <a:spcPts val="0"/>
              </a:spcAft>
              <a:buSzPts val="1400"/>
              <a:buChar char="●"/>
            </a:pPr>
            <a:r>
              <a:rPr lang="en" sz="2200"/>
              <a:t>Cheetahs got to cheetah!</a:t>
            </a:r>
            <a:endParaRPr sz="22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93"/>
          <p:cNvSpPr txBox="1">
            <a:spLocks noGrp="1"/>
          </p:cNvSpPr>
          <p:nvPr>
            <p:ph type="title"/>
          </p:nvPr>
        </p:nvSpPr>
        <p:spPr>
          <a:xfrm>
            <a:off x="247650" y="142875"/>
            <a:ext cx="6768000" cy="647100"/>
          </a:xfrm>
          <a:prstGeom prst="rect">
            <a:avLst/>
          </a:prstGeom>
          <a:noFill/>
          <a:ln>
            <a:noFill/>
          </a:ln>
        </p:spPr>
        <p:txBody>
          <a:bodyPr spcFirstLastPara="1" wrap="square" lIns="45725" tIns="22850" rIns="45725" bIns="22850" anchor="t" anchorCtr="0">
            <a:normAutofit/>
          </a:bodyPr>
          <a:lstStyle/>
          <a:p>
            <a:pPr marL="0" lvl="0" indent="0" algn="l" rtl="0">
              <a:lnSpc>
                <a:spcPct val="150000"/>
              </a:lnSpc>
              <a:spcBef>
                <a:spcPts val="0"/>
              </a:spcBef>
              <a:spcAft>
                <a:spcPts val="0"/>
              </a:spcAft>
              <a:buClr>
                <a:schemeClr val="accent1"/>
              </a:buClr>
              <a:buSzPts val="3000"/>
              <a:buFont typeface="Montserrat ExtraBold"/>
              <a:buNone/>
            </a:pPr>
            <a:r>
              <a:rPr lang="en"/>
              <a:t>Sports: An excellent example</a:t>
            </a:r>
            <a:endParaRPr/>
          </a:p>
        </p:txBody>
      </p:sp>
      <p:sp>
        <p:nvSpPr>
          <p:cNvPr id="568" name="Google Shape;568;p93"/>
          <p:cNvSpPr txBox="1">
            <a:spLocks noGrp="1"/>
          </p:cNvSpPr>
          <p:nvPr>
            <p:ph type="body" idx="1"/>
          </p:nvPr>
        </p:nvSpPr>
        <p:spPr>
          <a:xfrm>
            <a:off x="938025" y="936425"/>
            <a:ext cx="7268100" cy="3672000"/>
          </a:xfrm>
          <a:prstGeom prst="rect">
            <a:avLst/>
          </a:prstGeom>
          <a:noFill/>
          <a:ln>
            <a:noFill/>
          </a:ln>
        </p:spPr>
        <p:txBody>
          <a:bodyPr spcFirstLastPara="1" wrap="square" lIns="45725" tIns="22850" rIns="45725" bIns="22850" anchor="t" anchorCtr="0">
            <a:normAutofit/>
          </a:bodyPr>
          <a:lstStyle/>
          <a:p>
            <a:pPr marL="228600" lvl="0" indent="-266700" algn="l" rtl="0">
              <a:lnSpc>
                <a:spcPct val="100000"/>
              </a:lnSpc>
              <a:spcBef>
                <a:spcPts val="0"/>
              </a:spcBef>
              <a:spcAft>
                <a:spcPts val="0"/>
              </a:spcAft>
              <a:buSzPts val="2400"/>
              <a:buChar char="•"/>
            </a:pPr>
            <a:r>
              <a:rPr lang="en" sz="2400"/>
              <a:t>How we nurture athletic talent, is an excellent example of how we can and should support gifted needs</a:t>
            </a:r>
            <a:endParaRPr sz="2400"/>
          </a:p>
          <a:p>
            <a:pPr marL="228600" lvl="0" indent="0" algn="l" rtl="0">
              <a:lnSpc>
                <a:spcPct val="100000"/>
              </a:lnSpc>
              <a:spcBef>
                <a:spcPts val="0"/>
              </a:spcBef>
              <a:spcAft>
                <a:spcPts val="0"/>
              </a:spcAft>
              <a:buNone/>
            </a:pPr>
            <a:endParaRPr sz="1300"/>
          </a:p>
          <a:p>
            <a:pPr marL="228600" lvl="0" indent="-266700" algn="l" rtl="0">
              <a:lnSpc>
                <a:spcPct val="100000"/>
              </a:lnSpc>
              <a:spcBef>
                <a:spcPts val="0"/>
              </a:spcBef>
              <a:spcAft>
                <a:spcPts val="0"/>
              </a:spcAft>
              <a:buSzPts val="2400"/>
              <a:buChar char="•"/>
            </a:pPr>
            <a:r>
              <a:rPr lang="en" sz="2400"/>
              <a:t>“Play-up” - ability grouping, not just age grouping</a:t>
            </a:r>
            <a:endParaRPr sz="2400"/>
          </a:p>
          <a:p>
            <a:pPr marL="228600" lvl="0" indent="0" algn="l" rtl="0">
              <a:lnSpc>
                <a:spcPct val="100000"/>
              </a:lnSpc>
              <a:spcBef>
                <a:spcPts val="0"/>
              </a:spcBef>
              <a:spcAft>
                <a:spcPts val="0"/>
              </a:spcAft>
              <a:buNone/>
            </a:pPr>
            <a:endParaRPr sz="1300"/>
          </a:p>
          <a:p>
            <a:pPr marL="228600" lvl="0" indent="-266700" algn="l" rtl="0">
              <a:lnSpc>
                <a:spcPct val="100000"/>
              </a:lnSpc>
              <a:spcBef>
                <a:spcPts val="0"/>
              </a:spcBef>
              <a:spcAft>
                <a:spcPts val="0"/>
              </a:spcAft>
              <a:buSzPts val="2400"/>
              <a:buChar char="•"/>
            </a:pPr>
            <a:r>
              <a:rPr lang="en" sz="2400"/>
              <a:t>Specialized training and gear</a:t>
            </a:r>
            <a:endParaRPr sz="2400"/>
          </a:p>
          <a:p>
            <a:pPr marL="228600" lvl="0" indent="0" algn="l" rtl="0">
              <a:lnSpc>
                <a:spcPct val="100000"/>
              </a:lnSpc>
              <a:spcBef>
                <a:spcPts val="0"/>
              </a:spcBef>
              <a:spcAft>
                <a:spcPts val="0"/>
              </a:spcAft>
              <a:buNone/>
            </a:pPr>
            <a:endParaRPr sz="1300"/>
          </a:p>
          <a:p>
            <a:pPr marL="228600" lvl="0" indent="-266700" algn="l" rtl="0">
              <a:lnSpc>
                <a:spcPct val="100000"/>
              </a:lnSpc>
              <a:spcBef>
                <a:spcPts val="0"/>
              </a:spcBef>
              <a:spcAft>
                <a:spcPts val="0"/>
              </a:spcAft>
              <a:buSzPts val="2400"/>
              <a:buChar char="•"/>
            </a:pPr>
            <a:r>
              <a:rPr lang="en" sz="2400"/>
              <a:t>Travel to compete against others who excel in the same area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pic>
        <p:nvPicPr>
          <p:cNvPr id="574" name="Google Shape;574;p94"/>
          <p:cNvPicPr preferRelativeResize="0"/>
          <p:nvPr/>
        </p:nvPicPr>
        <p:blipFill>
          <a:blip r:embed="rId3">
            <a:alphaModFix/>
          </a:blip>
          <a:stretch>
            <a:fillRect/>
          </a:stretch>
        </p:blipFill>
        <p:spPr>
          <a:xfrm>
            <a:off x="847625" y="345909"/>
            <a:ext cx="7566600" cy="445168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95"/>
          <p:cNvSpPr txBox="1">
            <a:spLocks noGrp="1"/>
          </p:cNvSpPr>
          <p:nvPr>
            <p:ph type="body" idx="1"/>
          </p:nvPr>
        </p:nvSpPr>
        <p:spPr>
          <a:xfrm>
            <a:off x="1760775" y="1070625"/>
            <a:ext cx="7146600" cy="3323700"/>
          </a:xfrm>
          <a:prstGeom prst="rect">
            <a:avLst/>
          </a:prstGeom>
          <a:noFill/>
          <a:ln>
            <a:noFill/>
          </a:ln>
        </p:spPr>
        <p:txBody>
          <a:bodyPr spcFirstLastPara="1" wrap="square" lIns="45725" tIns="22850" rIns="45725" bIns="22850" anchor="t" anchorCtr="0">
            <a:noAutofit/>
          </a:bodyPr>
          <a:lstStyle/>
          <a:p>
            <a:pPr marL="457200" lvl="0" indent="-355600" algn="l" rtl="0">
              <a:lnSpc>
                <a:spcPct val="100000"/>
              </a:lnSpc>
              <a:spcBef>
                <a:spcPts val="0"/>
              </a:spcBef>
              <a:spcAft>
                <a:spcPts val="0"/>
              </a:spcAft>
              <a:buClr>
                <a:schemeClr val="accent1"/>
              </a:buClr>
              <a:buSzPts val="2000"/>
              <a:buFont typeface="Montserrat"/>
              <a:buChar char="●"/>
            </a:pPr>
            <a:r>
              <a:rPr lang="en" sz="2000">
                <a:latin typeface="Montserrat"/>
                <a:ea typeface="Montserrat"/>
                <a:cs typeface="Montserrat"/>
                <a:sym typeface="Montserrat"/>
              </a:rPr>
              <a:t>Check your ego at the door</a:t>
            </a:r>
            <a:endParaRPr sz="2000">
              <a:latin typeface="Montserrat"/>
              <a:ea typeface="Montserrat"/>
              <a:cs typeface="Montserrat"/>
              <a:sym typeface="Montserrat"/>
            </a:endParaRPr>
          </a:p>
          <a:p>
            <a:pPr marL="457200" lvl="0" indent="-355600" algn="l" rtl="0">
              <a:lnSpc>
                <a:spcPct val="100000"/>
              </a:lnSpc>
              <a:spcBef>
                <a:spcPts val="1000"/>
              </a:spcBef>
              <a:spcAft>
                <a:spcPts val="0"/>
              </a:spcAft>
              <a:buClr>
                <a:schemeClr val="accent1"/>
              </a:buClr>
              <a:buSzPts val="2000"/>
              <a:buFont typeface="Montserrat"/>
              <a:buChar char="●"/>
            </a:pPr>
            <a:r>
              <a:rPr lang="en" sz="2000">
                <a:latin typeface="Montserrat"/>
                <a:ea typeface="Montserrat"/>
                <a:cs typeface="Montserrat"/>
                <a:sym typeface="Montserrat"/>
              </a:rPr>
              <a:t>Earn their respect</a:t>
            </a:r>
            <a:endParaRPr sz="2000">
              <a:latin typeface="Montserrat"/>
              <a:ea typeface="Montserrat"/>
              <a:cs typeface="Montserrat"/>
              <a:sym typeface="Montserrat"/>
            </a:endParaRPr>
          </a:p>
          <a:p>
            <a:pPr marL="457200" lvl="0" indent="-355600" algn="l" rtl="0">
              <a:lnSpc>
                <a:spcPct val="100000"/>
              </a:lnSpc>
              <a:spcBef>
                <a:spcPts val="1000"/>
              </a:spcBef>
              <a:spcAft>
                <a:spcPts val="0"/>
              </a:spcAft>
              <a:buClr>
                <a:schemeClr val="accent1"/>
              </a:buClr>
              <a:buSzPts val="2000"/>
              <a:buFont typeface="Montserrat"/>
              <a:buChar char="●"/>
            </a:pPr>
            <a:r>
              <a:rPr lang="en" sz="2000">
                <a:latin typeface="Montserrat"/>
                <a:ea typeface="Montserrat"/>
                <a:cs typeface="Montserrat"/>
                <a:sym typeface="Montserrat"/>
              </a:rPr>
              <a:t>Be willing to explain why….a lot!</a:t>
            </a:r>
            <a:endParaRPr sz="2000">
              <a:latin typeface="Montserrat"/>
              <a:ea typeface="Montserrat"/>
              <a:cs typeface="Montserrat"/>
              <a:sym typeface="Montserrat"/>
            </a:endParaRPr>
          </a:p>
          <a:p>
            <a:pPr marL="457200" lvl="0" indent="-355600" algn="l" rtl="0">
              <a:lnSpc>
                <a:spcPct val="100000"/>
              </a:lnSpc>
              <a:spcBef>
                <a:spcPts val="1000"/>
              </a:spcBef>
              <a:spcAft>
                <a:spcPts val="0"/>
              </a:spcAft>
              <a:buClr>
                <a:schemeClr val="accent1"/>
              </a:buClr>
              <a:buSzPts val="2000"/>
              <a:buFont typeface="Montserrat"/>
              <a:buChar char="●"/>
            </a:pPr>
            <a:r>
              <a:rPr lang="en" sz="2000">
                <a:latin typeface="Montserrat"/>
                <a:ea typeface="Montserrat"/>
                <a:cs typeface="Montserrat"/>
                <a:sym typeface="Montserrat"/>
              </a:rPr>
              <a:t>Don’t be intimidated</a:t>
            </a:r>
            <a:endParaRPr sz="2000">
              <a:latin typeface="Montserrat"/>
              <a:ea typeface="Montserrat"/>
              <a:cs typeface="Montserrat"/>
              <a:sym typeface="Montserrat"/>
            </a:endParaRPr>
          </a:p>
          <a:p>
            <a:pPr marL="457200" lvl="0" indent="-355600" algn="l" rtl="0">
              <a:lnSpc>
                <a:spcPct val="100000"/>
              </a:lnSpc>
              <a:spcBef>
                <a:spcPts val="1000"/>
              </a:spcBef>
              <a:spcAft>
                <a:spcPts val="0"/>
              </a:spcAft>
              <a:buClr>
                <a:schemeClr val="accent1"/>
              </a:buClr>
              <a:buSzPts val="2000"/>
              <a:buFont typeface="Montserrat"/>
              <a:buChar char="●"/>
            </a:pPr>
            <a:r>
              <a:rPr lang="en" sz="2000">
                <a:latin typeface="Montserrat"/>
                <a:ea typeface="Montserrat"/>
                <a:cs typeface="Montserrat"/>
                <a:sym typeface="Montserrat"/>
              </a:rPr>
              <a:t>Do not have expectations of them being good at everything</a:t>
            </a:r>
            <a:endParaRPr sz="2000">
              <a:latin typeface="Montserrat"/>
              <a:ea typeface="Montserrat"/>
              <a:cs typeface="Montserrat"/>
              <a:sym typeface="Montserrat"/>
            </a:endParaRPr>
          </a:p>
          <a:p>
            <a:pPr marL="457200" lvl="0" indent="-355600" algn="l" rtl="0">
              <a:lnSpc>
                <a:spcPct val="100000"/>
              </a:lnSpc>
              <a:spcBef>
                <a:spcPts val="1000"/>
              </a:spcBef>
              <a:spcAft>
                <a:spcPts val="0"/>
              </a:spcAft>
              <a:buClr>
                <a:schemeClr val="accent1"/>
              </a:buClr>
              <a:buSzPts val="2000"/>
              <a:buFont typeface="Montserrat"/>
              <a:buChar char="●"/>
            </a:pPr>
            <a:r>
              <a:rPr lang="en" sz="2000">
                <a:latin typeface="Montserrat"/>
                <a:ea typeface="Montserrat"/>
                <a:cs typeface="Montserrat"/>
                <a:sym typeface="Montserrat"/>
              </a:rPr>
              <a:t>Respect their periods of frustration</a:t>
            </a:r>
            <a:endParaRPr sz="2000">
              <a:latin typeface="Montserrat"/>
              <a:ea typeface="Montserrat"/>
              <a:cs typeface="Montserrat"/>
              <a:sym typeface="Montserrat"/>
            </a:endParaRPr>
          </a:p>
          <a:p>
            <a:pPr marL="457200" lvl="0" indent="-355600" algn="l" rtl="0">
              <a:lnSpc>
                <a:spcPct val="100000"/>
              </a:lnSpc>
              <a:spcBef>
                <a:spcPts val="1000"/>
              </a:spcBef>
              <a:spcAft>
                <a:spcPts val="1000"/>
              </a:spcAft>
              <a:buClr>
                <a:schemeClr val="accent1"/>
              </a:buClr>
              <a:buSzPts val="2000"/>
              <a:buFont typeface="Montserrat"/>
              <a:buChar char="●"/>
            </a:pPr>
            <a:r>
              <a:rPr lang="en" sz="2000">
                <a:latin typeface="Montserrat"/>
                <a:ea typeface="Montserrat"/>
                <a:cs typeface="Montserrat"/>
                <a:sym typeface="Montserrat"/>
              </a:rPr>
              <a:t>Be aware of your bias</a:t>
            </a:r>
            <a:endParaRPr sz="2000">
              <a:latin typeface="Montserrat"/>
              <a:ea typeface="Montserrat"/>
              <a:cs typeface="Montserrat"/>
              <a:sym typeface="Montserrat"/>
            </a:endParaRPr>
          </a:p>
        </p:txBody>
      </p:sp>
      <p:sp>
        <p:nvSpPr>
          <p:cNvPr id="580" name="Google Shape;580;p95"/>
          <p:cNvSpPr txBox="1">
            <a:spLocks noGrp="1"/>
          </p:cNvSpPr>
          <p:nvPr>
            <p:ph type="title"/>
          </p:nvPr>
        </p:nvSpPr>
        <p:spPr>
          <a:xfrm>
            <a:off x="455000" y="241296"/>
            <a:ext cx="7886700" cy="554100"/>
          </a:xfrm>
          <a:prstGeom prst="rect">
            <a:avLst/>
          </a:prstGeom>
        </p:spPr>
        <p:txBody>
          <a:bodyPr spcFirstLastPara="1" wrap="square" lIns="45725" tIns="22850" rIns="45725" bIns="22850" anchor="t" anchorCtr="0">
            <a:noAutofit/>
          </a:bodyPr>
          <a:lstStyle/>
          <a:p>
            <a:pPr marL="0" lvl="0" indent="0" algn="l" rtl="0">
              <a:spcBef>
                <a:spcPts val="0"/>
              </a:spcBef>
              <a:spcAft>
                <a:spcPts val="0"/>
              </a:spcAft>
              <a:buNone/>
            </a:pPr>
            <a:r>
              <a:rPr lang="en" sz="3000"/>
              <a:t>Tips for working with these youth</a:t>
            </a:r>
            <a:endParaRPr sz="3000">
              <a:solidFill>
                <a:schemeClr val="accen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96"/>
          <p:cNvSpPr txBox="1">
            <a:spLocks noGrp="1"/>
          </p:cNvSpPr>
          <p:nvPr>
            <p:ph type="body" idx="1"/>
          </p:nvPr>
        </p:nvSpPr>
        <p:spPr>
          <a:xfrm>
            <a:off x="239263" y="1194138"/>
            <a:ext cx="8904900" cy="3768600"/>
          </a:xfrm>
          <a:prstGeom prst="rect">
            <a:avLst/>
          </a:prstGeom>
          <a:noFill/>
          <a:ln>
            <a:noFill/>
          </a:ln>
        </p:spPr>
        <p:txBody>
          <a:bodyPr spcFirstLastPara="1" wrap="square" lIns="45725" tIns="22850" rIns="45725" bIns="22850" anchor="t" anchorCtr="0">
            <a:normAutofit/>
          </a:bodyPr>
          <a:lstStyle/>
          <a:p>
            <a:pPr marL="457200" lvl="0" indent="-349250" algn="l" rtl="0">
              <a:lnSpc>
                <a:spcPct val="100000"/>
              </a:lnSpc>
              <a:spcBef>
                <a:spcPts val="0"/>
              </a:spcBef>
              <a:spcAft>
                <a:spcPts val="0"/>
              </a:spcAft>
              <a:buClr>
                <a:schemeClr val="accent1"/>
              </a:buClr>
              <a:buSzPts val="1900"/>
              <a:buChar char="●"/>
            </a:pPr>
            <a:r>
              <a:rPr lang="en" sz="1900"/>
              <a:t>They don’t stop having these needs when they get kicked out of a home</a:t>
            </a:r>
            <a:endParaRPr sz="1900"/>
          </a:p>
          <a:p>
            <a:pPr marL="914400" lvl="1" indent="-292100" algn="l" rtl="0">
              <a:lnSpc>
                <a:spcPct val="100000"/>
              </a:lnSpc>
              <a:spcBef>
                <a:spcPts val="0"/>
              </a:spcBef>
              <a:spcAft>
                <a:spcPts val="0"/>
              </a:spcAft>
              <a:buSzPts val="1000"/>
              <a:buChar char="○"/>
            </a:pPr>
            <a:endParaRPr sz="1000"/>
          </a:p>
          <a:p>
            <a:pPr marL="457200" lvl="0" indent="-349250" algn="l" rtl="0">
              <a:lnSpc>
                <a:spcPct val="100000"/>
              </a:lnSpc>
              <a:spcBef>
                <a:spcPts val="0"/>
              </a:spcBef>
              <a:spcAft>
                <a:spcPts val="0"/>
              </a:spcAft>
              <a:buClr>
                <a:schemeClr val="accent1"/>
              </a:buClr>
              <a:buSzPts val="1900"/>
              <a:buChar char="●"/>
            </a:pPr>
            <a:r>
              <a:rPr lang="en" sz="1900"/>
              <a:t>They don’t stop having these needs when they get kicked  out of daycare</a:t>
            </a:r>
            <a:endParaRPr sz="1900"/>
          </a:p>
          <a:p>
            <a:pPr marL="914400" lvl="1" indent="-292100" algn="l" rtl="0">
              <a:lnSpc>
                <a:spcPct val="100000"/>
              </a:lnSpc>
              <a:spcBef>
                <a:spcPts val="0"/>
              </a:spcBef>
              <a:spcAft>
                <a:spcPts val="0"/>
              </a:spcAft>
              <a:buSzPts val="1000"/>
              <a:buChar char="○"/>
            </a:pPr>
            <a:endParaRPr sz="1000"/>
          </a:p>
          <a:p>
            <a:pPr marL="457200" lvl="0" indent="-349250" algn="l" rtl="0">
              <a:lnSpc>
                <a:spcPct val="100000"/>
              </a:lnSpc>
              <a:spcBef>
                <a:spcPts val="0"/>
              </a:spcBef>
              <a:spcAft>
                <a:spcPts val="0"/>
              </a:spcAft>
              <a:buClr>
                <a:schemeClr val="accent1"/>
              </a:buClr>
              <a:buSzPts val="1900"/>
              <a:buChar char="●"/>
            </a:pPr>
            <a:r>
              <a:rPr lang="en" sz="1900"/>
              <a:t>They don’t stop having these needs when they get arrested</a:t>
            </a:r>
            <a:endParaRPr sz="1900"/>
          </a:p>
          <a:p>
            <a:pPr marL="914400" lvl="1" indent="-292100" algn="l" rtl="0">
              <a:lnSpc>
                <a:spcPct val="100000"/>
              </a:lnSpc>
              <a:spcBef>
                <a:spcPts val="0"/>
              </a:spcBef>
              <a:spcAft>
                <a:spcPts val="0"/>
              </a:spcAft>
              <a:buSzPts val="1000"/>
              <a:buChar char="○"/>
            </a:pPr>
            <a:endParaRPr sz="1000"/>
          </a:p>
          <a:p>
            <a:pPr marL="457200" lvl="0" indent="-349250" algn="l" rtl="0">
              <a:lnSpc>
                <a:spcPct val="100000"/>
              </a:lnSpc>
              <a:spcBef>
                <a:spcPts val="0"/>
              </a:spcBef>
              <a:spcAft>
                <a:spcPts val="0"/>
              </a:spcAft>
              <a:buClr>
                <a:schemeClr val="accent1"/>
              </a:buClr>
              <a:buSzPts val="1900"/>
              <a:buChar char="●"/>
            </a:pPr>
            <a:r>
              <a:rPr lang="en" sz="1900"/>
              <a:t>They don’t stop having these needs and abilities when they go to a lockdown facility</a:t>
            </a:r>
            <a:endParaRPr sz="1900"/>
          </a:p>
          <a:p>
            <a:pPr marL="914400" lvl="1" indent="-292100" algn="l" rtl="0">
              <a:lnSpc>
                <a:spcPct val="100000"/>
              </a:lnSpc>
              <a:spcBef>
                <a:spcPts val="0"/>
              </a:spcBef>
              <a:spcAft>
                <a:spcPts val="0"/>
              </a:spcAft>
              <a:buSzPts val="1000"/>
              <a:buChar char="○"/>
            </a:pPr>
            <a:endParaRPr sz="1000"/>
          </a:p>
          <a:p>
            <a:pPr marL="457200" lvl="0" indent="-349250" algn="l" rtl="0">
              <a:lnSpc>
                <a:spcPct val="100000"/>
              </a:lnSpc>
              <a:spcBef>
                <a:spcPts val="0"/>
              </a:spcBef>
              <a:spcAft>
                <a:spcPts val="0"/>
              </a:spcAft>
              <a:buClr>
                <a:schemeClr val="accent1"/>
              </a:buClr>
              <a:buSzPts val="1900"/>
              <a:buChar char="●"/>
            </a:pPr>
            <a:r>
              <a:rPr lang="en" sz="1900"/>
              <a:t>They don’t stop having these needs and abilities if they are involved in commercial sex work.</a:t>
            </a:r>
            <a:endParaRPr sz="1900"/>
          </a:p>
          <a:p>
            <a:pPr marL="0" lvl="0" indent="0" algn="l" rtl="0">
              <a:spcBef>
                <a:spcPts val="300"/>
              </a:spcBef>
              <a:spcAft>
                <a:spcPts val="1200"/>
              </a:spcAft>
              <a:buClr>
                <a:schemeClr val="dk1"/>
              </a:buClr>
              <a:buSzPts val="1600"/>
              <a:buNone/>
            </a:pPr>
            <a:endParaRPr/>
          </a:p>
        </p:txBody>
      </p:sp>
      <p:sp>
        <p:nvSpPr>
          <p:cNvPr id="586" name="Google Shape;586;p96"/>
          <p:cNvSpPr txBox="1">
            <a:spLocks noGrp="1"/>
          </p:cNvSpPr>
          <p:nvPr>
            <p:ph type="title"/>
          </p:nvPr>
        </p:nvSpPr>
        <p:spPr>
          <a:xfrm>
            <a:off x="239263" y="105150"/>
            <a:ext cx="8645100" cy="971100"/>
          </a:xfrm>
          <a:prstGeom prst="rect">
            <a:avLst/>
          </a:prstGeom>
          <a:noFill/>
          <a:ln>
            <a:noFill/>
          </a:ln>
        </p:spPr>
        <p:txBody>
          <a:bodyPr spcFirstLastPara="1" wrap="square" lIns="45725" tIns="22850" rIns="45725" bIns="22850" anchor="t" anchorCtr="0">
            <a:normAutofit fontScale="90000"/>
          </a:bodyPr>
          <a:lstStyle/>
          <a:p>
            <a:pPr marL="0" lvl="0" indent="0" algn="l" rtl="0">
              <a:lnSpc>
                <a:spcPct val="100000"/>
              </a:lnSpc>
              <a:spcBef>
                <a:spcPts val="0"/>
              </a:spcBef>
              <a:spcAft>
                <a:spcPts val="0"/>
              </a:spcAft>
              <a:buClr>
                <a:schemeClr val="accent1"/>
              </a:buClr>
              <a:buSzPct val="100000"/>
              <a:buFont typeface="Montserrat ExtraBold"/>
              <a:buNone/>
            </a:pPr>
            <a:r>
              <a:rPr lang="en"/>
              <a:t>No matter where the youth goes, these needs go with them</a:t>
            </a:r>
            <a:br>
              <a:rPr lang="en"/>
            </a:b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97"/>
          <p:cNvSpPr txBox="1">
            <a:spLocks noGrp="1"/>
          </p:cNvSpPr>
          <p:nvPr>
            <p:ph type="body" idx="1"/>
          </p:nvPr>
        </p:nvSpPr>
        <p:spPr>
          <a:xfrm>
            <a:off x="339825" y="1084575"/>
            <a:ext cx="8284500" cy="3027900"/>
          </a:xfrm>
          <a:prstGeom prst="rect">
            <a:avLst/>
          </a:prstGeom>
          <a:noFill/>
          <a:ln>
            <a:noFill/>
          </a:ln>
        </p:spPr>
        <p:txBody>
          <a:bodyPr spcFirstLastPara="1" wrap="square" lIns="45725" tIns="22850" rIns="45725" bIns="22850" anchor="t" anchorCtr="0">
            <a:noAutofit/>
          </a:bodyPr>
          <a:lstStyle/>
          <a:p>
            <a:pPr marL="457200" lvl="0" indent="-342900" algn="l" rtl="0">
              <a:lnSpc>
                <a:spcPct val="115000"/>
              </a:lnSpc>
              <a:spcBef>
                <a:spcPts val="2200"/>
              </a:spcBef>
              <a:spcAft>
                <a:spcPts val="0"/>
              </a:spcAft>
              <a:buClr>
                <a:schemeClr val="accent1"/>
              </a:buClr>
              <a:buSzPts val="1800"/>
              <a:buFont typeface="Montserrat"/>
              <a:buChar char="●"/>
            </a:pPr>
            <a:r>
              <a:rPr lang="en" sz="2000">
                <a:latin typeface="Montserrat"/>
                <a:ea typeface="Montserrat"/>
                <a:cs typeface="Montserrat"/>
                <a:sym typeface="Montserrat"/>
              </a:rPr>
              <a:t>College / Post-secondary exposure should start in middle school</a:t>
            </a:r>
            <a:endParaRPr sz="2000">
              <a:latin typeface="Montserrat"/>
              <a:ea typeface="Montserrat"/>
              <a:cs typeface="Montserrat"/>
              <a:sym typeface="Montserrat"/>
            </a:endParaRPr>
          </a:p>
          <a:p>
            <a:pPr marL="457200" lvl="0" indent="-342900" algn="l" rtl="0">
              <a:lnSpc>
                <a:spcPct val="115000"/>
              </a:lnSpc>
              <a:spcBef>
                <a:spcPts val="0"/>
              </a:spcBef>
              <a:spcAft>
                <a:spcPts val="0"/>
              </a:spcAft>
              <a:buClr>
                <a:schemeClr val="accent1"/>
              </a:buClr>
              <a:buSzPts val="1800"/>
              <a:buFont typeface="Montserrat"/>
              <a:buChar char="●"/>
            </a:pPr>
            <a:r>
              <a:rPr lang="en" sz="2000">
                <a:latin typeface="Montserrat"/>
                <a:ea typeface="Montserrat"/>
                <a:cs typeface="Montserrat"/>
                <a:sym typeface="Montserrat"/>
              </a:rPr>
              <a:t>College readiness in their freshman year</a:t>
            </a:r>
            <a:endParaRPr sz="2000">
              <a:latin typeface="Montserrat"/>
              <a:ea typeface="Montserrat"/>
              <a:cs typeface="Montserrat"/>
              <a:sym typeface="Montserrat"/>
            </a:endParaRPr>
          </a:p>
          <a:p>
            <a:pPr marL="457200" lvl="0" indent="-342900" algn="l" rtl="0">
              <a:lnSpc>
                <a:spcPct val="115000"/>
              </a:lnSpc>
              <a:spcBef>
                <a:spcPts val="0"/>
              </a:spcBef>
              <a:spcAft>
                <a:spcPts val="0"/>
              </a:spcAft>
              <a:buClr>
                <a:schemeClr val="accent1"/>
              </a:buClr>
              <a:buSzPts val="1800"/>
              <a:buFont typeface="Montserrat"/>
              <a:buChar char="●"/>
            </a:pPr>
            <a:r>
              <a:rPr lang="en" sz="2000">
                <a:latin typeface="Montserrat"/>
                <a:ea typeface="Montserrat"/>
                <a:cs typeface="Montserrat"/>
                <a:sym typeface="Montserrat"/>
              </a:rPr>
              <a:t>Opportunities to participate in rigorous classes even with poor grades</a:t>
            </a:r>
            <a:endParaRPr sz="2000">
              <a:latin typeface="Montserrat"/>
              <a:ea typeface="Montserrat"/>
              <a:cs typeface="Montserrat"/>
              <a:sym typeface="Montserrat"/>
            </a:endParaRPr>
          </a:p>
          <a:p>
            <a:pPr marL="457200" lvl="0" indent="-342900" algn="l" rtl="0">
              <a:lnSpc>
                <a:spcPct val="115000"/>
              </a:lnSpc>
              <a:spcBef>
                <a:spcPts val="0"/>
              </a:spcBef>
              <a:spcAft>
                <a:spcPts val="0"/>
              </a:spcAft>
              <a:buClr>
                <a:schemeClr val="accent1"/>
              </a:buClr>
              <a:buSzPts val="1800"/>
              <a:buFont typeface="Montserrat"/>
              <a:buChar char="●"/>
            </a:pPr>
            <a:r>
              <a:rPr lang="en" sz="2000">
                <a:latin typeface="Montserrat"/>
                <a:ea typeface="Montserrat"/>
                <a:cs typeface="Montserrat"/>
                <a:sym typeface="Montserrat"/>
              </a:rPr>
              <a:t>Ample career Pathway Exposure</a:t>
            </a:r>
            <a:endParaRPr sz="2000">
              <a:latin typeface="Montserrat"/>
              <a:ea typeface="Montserrat"/>
              <a:cs typeface="Montserrat"/>
              <a:sym typeface="Montserrat"/>
            </a:endParaRPr>
          </a:p>
          <a:p>
            <a:pPr marL="457200" lvl="0" indent="-342900" algn="l" rtl="0">
              <a:lnSpc>
                <a:spcPct val="115000"/>
              </a:lnSpc>
              <a:spcBef>
                <a:spcPts val="0"/>
              </a:spcBef>
              <a:spcAft>
                <a:spcPts val="0"/>
              </a:spcAft>
              <a:buClr>
                <a:schemeClr val="accent1"/>
              </a:buClr>
              <a:buSzPts val="1800"/>
              <a:buFont typeface="Montserrat"/>
              <a:buChar char="●"/>
            </a:pPr>
            <a:r>
              <a:rPr lang="en" sz="2000">
                <a:latin typeface="Montserrat"/>
                <a:ea typeface="Montserrat"/>
                <a:cs typeface="Montserrat"/>
                <a:sym typeface="Montserrat"/>
              </a:rPr>
              <a:t>Follow/attend Positive Pathways an attend their training sessions and conferences</a:t>
            </a:r>
            <a:endParaRPr sz="2000">
              <a:latin typeface="Montserrat"/>
              <a:ea typeface="Montserrat"/>
              <a:cs typeface="Montserrat"/>
              <a:sym typeface="Montserrat"/>
            </a:endParaRPr>
          </a:p>
        </p:txBody>
      </p:sp>
      <p:sp>
        <p:nvSpPr>
          <p:cNvPr id="592" name="Google Shape;592;p97"/>
          <p:cNvSpPr txBox="1">
            <a:spLocks noGrp="1"/>
          </p:cNvSpPr>
          <p:nvPr>
            <p:ph type="title"/>
          </p:nvPr>
        </p:nvSpPr>
        <p:spPr>
          <a:xfrm>
            <a:off x="213275" y="191025"/>
            <a:ext cx="8154900" cy="523800"/>
          </a:xfrm>
          <a:prstGeom prst="rect">
            <a:avLst/>
          </a:prstGeom>
        </p:spPr>
        <p:txBody>
          <a:bodyPr spcFirstLastPara="1" wrap="square" lIns="45725" tIns="22850" rIns="45725" bIns="22850" anchor="t" anchorCtr="0">
            <a:noAutofit/>
          </a:bodyPr>
          <a:lstStyle/>
          <a:p>
            <a:pPr marL="0" lvl="0" indent="0" algn="l" rtl="0">
              <a:spcBef>
                <a:spcPts val="0"/>
              </a:spcBef>
              <a:spcAft>
                <a:spcPts val="0"/>
              </a:spcAft>
              <a:buNone/>
            </a:pPr>
            <a:r>
              <a:rPr lang="en" sz="3000"/>
              <a:t>Preparing these youth for the future</a:t>
            </a:r>
            <a:endParaRPr sz="3000">
              <a:solidFill>
                <a:schemeClr val="accen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98"/>
          <p:cNvSpPr txBox="1">
            <a:spLocks noGrp="1"/>
          </p:cNvSpPr>
          <p:nvPr>
            <p:ph type="title"/>
          </p:nvPr>
        </p:nvSpPr>
        <p:spPr>
          <a:xfrm>
            <a:off x="247650" y="142875"/>
            <a:ext cx="8778600" cy="934500"/>
          </a:xfrm>
          <a:prstGeom prst="rect">
            <a:avLst/>
          </a:prstGeom>
          <a:noFill/>
          <a:ln>
            <a:noFill/>
          </a:ln>
        </p:spPr>
        <p:txBody>
          <a:bodyPr spcFirstLastPara="1" wrap="square" lIns="45725" tIns="22850" rIns="45725" bIns="22850" anchor="t" anchorCtr="0">
            <a:normAutofit fontScale="90000"/>
          </a:bodyPr>
          <a:lstStyle/>
          <a:p>
            <a:pPr marL="0" lvl="0" indent="0" algn="l" rtl="0">
              <a:lnSpc>
                <a:spcPct val="100000"/>
              </a:lnSpc>
              <a:spcBef>
                <a:spcPts val="0"/>
              </a:spcBef>
              <a:spcAft>
                <a:spcPts val="0"/>
              </a:spcAft>
              <a:buClr>
                <a:schemeClr val="accent1"/>
              </a:buClr>
              <a:buSzPct val="100000"/>
              <a:buFont typeface="Montserrat ExtraBold"/>
              <a:buNone/>
            </a:pPr>
            <a:r>
              <a:rPr lang="en"/>
              <a:t>Improving education and graduation  outcomes</a:t>
            </a:r>
            <a:endParaRPr/>
          </a:p>
        </p:txBody>
      </p:sp>
      <p:sp>
        <p:nvSpPr>
          <p:cNvPr id="598" name="Google Shape;598;p98"/>
          <p:cNvSpPr txBox="1">
            <a:spLocks noGrp="1"/>
          </p:cNvSpPr>
          <p:nvPr>
            <p:ph type="body" idx="1"/>
          </p:nvPr>
        </p:nvSpPr>
        <p:spPr>
          <a:xfrm>
            <a:off x="990450" y="1184788"/>
            <a:ext cx="7293000" cy="3499800"/>
          </a:xfrm>
          <a:prstGeom prst="rect">
            <a:avLst/>
          </a:prstGeom>
          <a:noFill/>
          <a:ln>
            <a:noFill/>
          </a:ln>
        </p:spPr>
        <p:txBody>
          <a:bodyPr spcFirstLastPara="1" wrap="square" lIns="45725" tIns="22850" rIns="45725" bIns="22850" anchor="t" anchorCtr="0">
            <a:normAutofit/>
          </a:bodyPr>
          <a:lstStyle/>
          <a:p>
            <a:pPr marL="177800" lvl="0" indent="-146050" algn="l" rtl="0">
              <a:spcBef>
                <a:spcPts val="0"/>
              </a:spcBef>
              <a:spcAft>
                <a:spcPts val="0"/>
              </a:spcAft>
              <a:buClr>
                <a:schemeClr val="accent1"/>
              </a:buClr>
              <a:buSzPts val="2300"/>
              <a:buFont typeface="Arial"/>
              <a:buChar char="•"/>
            </a:pPr>
            <a:r>
              <a:rPr lang="en" sz="2000"/>
              <a:t>Advocacy for testing and identification through the school system</a:t>
            </a:r>
            <a:endParaRPr sz="2000"/>
          </a:p>
          <a:p>
            <a:pPr marL="177800" lvl="0" indent="-146050" algn="l" rtl="0">
              <a:spcBef>
                <a:spcPts val="0"/>
              </a:spcBef>
              <a:spcAft>
                <a:spcPts val="0"/>
              </a:spcAft>
              <a:buClr>
                <a:schemeClr val="accent1"/>
              </a:buClr>
              <a:buSzPts val="2300"/>
              <a:buFont typeface="Arial"/>
              <a:buChar char="•"/>
            </a:pPr>
            <a:r>
              <a:rPr lang="en" sz="2000"/>
              <a:t>Ensure education records are complete and provide to each new school</a:t>
            </a:r>
            <a:endParaRPr sz="2000"/>
          </a:p>
          <a:p>
            <a:pPr marL="177800" lvl="0" indent="-146050" algn="l" rtl="0">
              <a:spcBef>
                <a:spcPts val="500"/>
              </a:spcBef>
              <a:spcAft>
                <a:spcPts val="0"/>
              </a:spcAft>
              <a:buClr>
                <a:schemeClr val="accent1"/>
              </a:buClr>
              <a:buSzPts val="2300"/>
              <a:buFont typeface="Arial"/>
              <a:buChar char="•"/>
            </a:pPr>
            <a:r>
              <a:rPr lang="en" sz="2000"/>
              <a:t>Meet with the child to get information about past school experience. Share learned information at ESSA staffings</a:t>
            </a:r>
            <a:endParaRPr sz="2000"/>
          </a:p>
          <a:p>
            <a:pPr marL="177800" lvl="0" indent="-146050" algn="l" rtl="0">
              <a:spcBef>
                <a:spcPts val="500"/>
              </a:spcBef>
              <a:spcAft>
                <a:spcPts val="1200"/>
              </a:spcAft>
              <a:buClr>
                <a:schemeClr val="accent1"/>
              </a:buClr>
              <a:buSzPts val="2300"/>
              <a:buChar char="•"/>
            </a:pPr>
            <a:r>
              <a:rPr lang="en" sz="2000"/>
              <a:t> Ensure the child’s case management file includes up to date graduation requirement completions</a:t>
            </a:r>
            <a:endParaRPr sz="20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99"/>
          <p:cNvSpPr txBox="1">
            <a:spLocks noGrp="1"/>
          </p:cNvSpPr>
          <p:nvPr>
            <p:ph type="title"/>
          </p:nvPr>
        </p:nvSpPr>
        <p:spPr>
          <a:xfrm>
            <a:off x="247650" y="142874"/>
            <a:ext cx="7707600" cy="813300"/>
          </a:xfrm>
          <a:prstGeom prst="rect">
            <a:avLst/>
          </a:prstGeom>
          <a:noFill/>
          <a:ln>
            <a:noFill/>
          </a:ln>
        </p:spPr>
        <p:txBody>
          <a:bodyPr spcFirstLastPara="1" wrap="square" lIns="45725" tIns="22850" rIns="45725" bIns="22850" anchor="t" anchorCtr="0">
            <a:normAutofit/>
          </a:bodyPr>
          <a:lstStyle/>
          <a:p>
            <a:pPr marL="0" lvl="0" indent="0" algn="l" rtl="0">
              <a:lnSpc>
                <a:spcPct val="150000"/>
              </a:lnSpc>
              <a:spcBef>
                <a:spcPts val="0"/>
              </a:spcBef>
              <a:spcAft>
                <a:spcPts val="0"/>
              </a:spcAft>
              <a:buClr>
                <a:schemeClr val="accent1"/>
              </a:buClr>
              <a:buSzPts val="3000"/>
              <a:buFont typeface="Montserrat ExtraBold"/>
              <a:buNone/>
            </a:pPr>
            <a:r>
              <a:rPr lang="en"/>
              <a:t>National Advocacy and Information </a:t>
            </a:r>
            <a:endParaRPr/>
          </a:p>
        </p:txBody>
      </p:sp>
      <p:sp>
        <p:nvSpPr>
          <p:cNvPr id="604" name="Google Shape;604;p99"/>
          <p:cNvSpPr txBox="1">
            <a:spLocks noGrp="1"/>
          </p:cNvSpPr>
          <p:nvPr>
            <p:ph type="body" idx="1"/>
          </p:nvPr>
        </p:nvSpPr>
        <p:spPr>
          <a:xfrm>
            <a:off x="941100" y="1201413"/>
            <a:ext cx="7261800" cy="3124200"/>
          </a:xfrm>
          <a:prstGeom prst="rect">
            <a:avLst/>
          </a:prstGeom>
          <a:noFill/>
          <a:ln>
            <a:noFill/>
          </a:ln>
        </p:spPr>
        <p:txBody>
          <a:bodyPr spcFirstLastPara="1" wrap="square" lIns="45725" tIns="22850" rIns="45725" bIns="22850" anchor="t" anchorCtr="0">
            <a:normAutofit lnSpcReduction="10000"/>
          </a:bodyPr>
          <a:lstStyle/>
          <a:p>
            <a:pPr marL="177800" lvl="0" indent="-152400" algn="l" rtl="0">
              <a:spcBef>
                <a:spcPts val="0"/>
              </a:spcBef>
              <a:spcAft>
                <a:spcPts val="0"/>
              </a:spcAft>
              <a:buClr>
                <a:schemeClr val="accent1"/>
              </a:buClr>
              <a:buSzPts val="2400"/>
              <a:buFont typeface="Arial"/>
              <a:buChar char="•"/>
            </a:pPr>
            <a:r>
              <a:rPr lang="en" sz="2400" b="1">
                <a:latin typeface="Montserrat"/>
                <a:ea typeface="Montserrat"/>
                <a:cs typeface="Montserrat"/>
                <a:sym typeface="Montserrat"/>
              </a:rPr>
              <a:t>NAGC </a:t>
            </a:r>
            <a:r>
              <a:rPr lang="en" sz="2400"/>
              <a:t>- conferences and the publication “Gifted Child Quarterly, Parenting for High Potential”</a:t>
            </a:r>
            <a:endParaRPr sz="2400"/>
          </a:p>
          <a:p>
            <a:pPr marL="177800" lvl="0" indent="-171450" algn="l" rtl="0">
              <a:spcBef>
                <a:spcPts val="500"/>
              </a:spcBef>
              <a:spcAft>
                <a:spcPts val="0"/>
              </a:spcAft>
              <a:buClr>
                <a:schemeClr val="accent1"/>
              </a:buClr>
              <a:buSzPts val="2700"/>
              <a:buFont typeface="Arial"/>
              <a:buChar char="•"/>
            </a:pPr>
            <a:r>
              <a:rPr lang="en" sz="2400" b="1">
                <a:latin typeface="Montserrat"/>
                <a:ea typeface="Montserrat"/>
                <a:cs typeface="Montserrat"/>
                <a:sym typeface="Montserrat"/>
              </a:rPr>
              <a:t>SENG</a:t>
            </a:r>
            <a:r>
              <a:rPr lang="en" sz="2400"/>
              <a:t> - conferences and the publication “SENG Journal: Exploring the Psychology of Giftedness”</a:t>
            </a:r>
            <a:r>
              <a:rPr lang="en"/>
              <a:t> </a:t>
            </a:r>
            <a:endParaRPr/>
          </a:p>
          <a:p>
            <a:pPr marL="177800" lvl="0" indent="-171450" algn="l" rtl="0">
              <a:spcBef>
                <a:spcPts val="1200"/>
              </a:spcBef>
              <a:spcAft>
                <a:spcPts val="1200"/>
              </a:spcAft>
              <a:buSzPts val="2700"/>
              <a:buChar char="•"/>
            </a:pPr>
            <a:r>
              <a:rPr lang="en" b="1">
                <a:latin typeface="Montserrat"/>
                <a:ea typeface="Montserrat"/>
                <a:cs typeface="Montserrat"/>
                <a:sym typeface="Montserrat"/>
              </a:rPr>
              <a:t>Florida Gifted Network</a:t>
            </a:r>
            <a:endParaRPr b="1">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100"/>
          <p:cNvSpPr txBox="1">
            <a:spLocks noGrp="1"/>
          </p:cNvSpPr>
          <p:nvPr>
            <p:ph type="title"/>
          </p:nvPr>
        </p:nvSpPr>
        <p:spPr>
          <a:xfrm>
            <a:off x="353563" y="285750"/>
            <a:ext cx="8549700" cy="1084500"/>
          </a:xfrm>
          <a:prstGeom prst="rect">
            <a:avLst/>
          </a:prstGeom>
          <a:noFill/>
          <a:ln>
            <a:noFill/>
          </a:ln>
        </p:spPr>
        <p:txBody>
          <a:bodyPr spcFirstLastPara="1" wrap="square" lIns="45725" tIns="22850" rIns="45725" bIns="22850" anchor="t" anchorCtr="0">
            <a:normAutofit/>
          </a:bodyPr>
          <a:lstStyle/>
          <a:p>
            <a:pPr marL="0" lvl="0" indent="0" algn="l" rtl="0">
              <a:lnSpc>
                <a:spcPct val="100000"/>
              </a:lnSpc>
              <a:spcBef>
                <a:spcPts val="0"/>
              </a:spcBef>
              <a:spcAft>
                <a:spcPts val="0"/>
              </a:spcAft>
              <a:buClr>
                <a:schemeClr val="accent1"/>
              </a:buClr>
              <a:buSzPts val="3000"/>
              <a:buFont typeface="Montserrat ExtraBold"/>
              <a:buNone/>
            </a:pPr>
            <a:r>
              <a:rPr lang="en"/>
              <a:t>Talent Search and Development Programs</a:t>
            </a:r>
            <a:endParaRPr/>
          </a:p>
        </p:txBody>
      </p:sp>
      <p:sp>
        <p:nvSpPr>
          <p:cNvPr id="610" name="Google Shape;610;p100"/>
          <p:cNvSpPr txBox="1">
            <a:spLocks noGrp="1"/>
          </p:cNvSpPr>
          <p:nvPr>
            <p:ph type="body" idx="1"/>
          </p:nvPr>
        </p:nvSpPr>
        <p:spPr>
          <a:xfrm>
            <a:off x="945538" y="1464325"/>
            <a:ext cx="7365900" cy="2790000"/>
          </a:xfrm>
          <a:prstGeom prst="rect">
            <a:avLst/>
          </a:prstGeom>
          <a:noFill/>
          <a:ln>
            <a:noFill/>
          </a:ln>
        </p:spPr>
        <p:txBody>
          <a:bodyPr spcFirstLastPara="1" wrap="square" lIns="45725" tIns="22850" rIns="45725" bIns="22850" anchor="t" anchorCtr="0">
            <a:normAutofit/>
          </a:bodyPr>
          <a:lstStyle/>
          <a:p>
            <a:pPr marL="177800" lvl="0" indent="-152400" algn="l" rtl="0">
              <a:lnSpc>
                <a:spcPct val="115000"/>
              </a:lnSpc>
              <a:spcBef>
                <a:spcPts val="0"/>
              </a:spcBef>
              <a:spcAft>
                <a:spcPts val="0"/>
              </a:spcAft>
              <a:buClr>
                <a:schemeClr val="accent1"/>
              </a:buClr>
              <a:buSzPts val="2400"/>
              <a:buFont typeface="Arial"/>
              <a:buChar char="•"/>
            </a:pPr>
            <a:r>
              <a:rPr lang="en" sz="2400"/>
              <a:t>Johns Hopkins University Center For Talented Youth</a:t>
            </a:r>
            <a:endParaRPr sz="2400"/>
          </a:p>
          <a:p>
            <a:pPr marL="177800" lvl="0" indent="-152400" algn="l" rtl="0">
              <a:lnSpc>
                <a:spcPct val="115000"/>
              </a:lnSpc>
              <a:spcBef>
                <a:spcPts val="500"/>
              </a:spcBef>
              <a:spcAft>
                <a:spcPts val="0"/>
              </a:spcAft>
              <a:buClr>
                <a:schemeClr val="accent1"/>
              </a:buClr>
              <a:buSzPts val="2400"/>
              <a:buFont typeface="Arial"/>
              <a:buChar char="•"/>
            </a:pPr>
            <a:r>
              <a:rPr lang="en" sz="2400"/>
              <a:t>University of Denver - Rocky Mountain Talent Search - Center For Bright Kids</a:t>
            </a:r>
            <a:endParaRPr sz="2400"/>
          </a:p>
          <a:p>
            <a:pPr marL="177800" lvl="0" indent="-152400" algn="l" rtl="0">
              <a:lnSpc>
                <a:spcPct val="115000"/>
              </a:lnSpc>
              <a:spcBef>
                <a:spcPts val="500"/>
              </a:spcBef>
              <a:spcAft>
                <a:spcPts val="1200"/>
              </a:spcAft>
              <a:buClr>
                <a:schemeClr val="accent1"/>
              </a:buClr>
              <a:buSzPts val="2400"/>
              <a:buFont typeface="Arial"/>
              <a:buChar char="•"/>
            </a:pPr>
            <a:r>
              <a:rPr lang="en" sz="2400"/>
              <a:t>Purdue University Gifted Education Research and Resource Institute (GER2I)</a:t>
            </a:r>
            <a:endParaRPr sz="24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101"/>
          <p:cNvSpPr txBox="1">
            <a:spLocks noGrp="1"/>
          </p:cNvSpPr>
          <p:nvPr>
            <p:ph type="title"/>
          </p:nvPr>
        </p:nvSpPr>
        <p:spPr>
          <a:xfrm>
            <a:off x="514350" y="228601"/>
            <a:ext cx="7886700" cy="495300"/>
          </a:xfrm>
          <a:prstGeom prst="rect">
            <a:avLst/>
          </a:prstGeom>
          <a:noFill/>
          <a:ln>
            <a:noFill/>
          </a:ln>
        </p:spPr>
        <p:txBody>
          <a:bodyPr spcFirstLastPara="1" wrap="square" lIns="45725" tIns="22850" rIns="45725" bIns="22850" anchor="t" anchorCtr="0">
            <a:normAutofit fontScale="90000"/>
          </a:bodyPr>
          <a:lstStyle/>
          <a:p>
            <a:pPr marL="0" lvl="0" indent="0" algn="l" rtl="0">
              <a:lnSpc>
                <a:spcPct val="150000"/>
              </a:lnSpc>
              <a:spcBef>
                <a:spcPts val="0"/>
              </a:spcBef>
              <a:spcAft>
                <a:spcPts val="0"/>
              </a:spcAft>
              <a:buClr>
                <a:schemeClr val="accent1"/>
              </a:buClr>
              <a:buSzPct val="100000"/>
              <a:buFont typeface="Montserrat ExtraBold"/>
              <a:buNone/>
            </a:pPr>
            <a:r>
              <a:rPr lang="en"/>
              <a:t>Online Resources	</a:t>
            </a:r>
            <a:endParaRPr/>
          </a:p>
        </p:txBody>
      </p:sp>
      <p:sp>
        <p:nvSpPr>
          <p:cNvPr id="616" name="Google Shape;616;p101"/>
          <p:cNvSpPr txBox="1">
            <a:spLocks noGrp="1"/>
          </p:cNvSpPr>
          <p:nvPr>
            <p:ph type="body" idx="1"/>
          </p:nvPr>
        </p:nvSpPr>
        <p:spPr>
          <a:xfrm>
            <a:off x="1086150" y="723900"/>
            <a:ext cx="6743100" cy="4233300"/>
          </a:xfrm>
          <a:prstGeom prst="rect">
            <a:avLst/>
          </a:prstGeom>
          <a:noFill/>
          <a:ln>
            <a:noFill/>
          </a:ln>
        </p:spPr>
        <p:txBody>
          <a:bodyPr spcFirstLastPara="1" wrap="square" lIns="45725" tIns="22850" rIns="45725" bIns="22850" anchor="t" anchorCtr="0">
            <a:normAutofit/>
          </a:bodyPr>
          <a:lstStyle/>
          <a:p>
            <a:pPr marL="177800" lvl="0" indent="-177800" algn="l" rtl="0">
              <a:lnSpc>
                <a:spcPct val="115000"/>
              </a:lnSpc>
              <a:spcBef>
                <a:spcPts val="0"/>
              </a:spcBef>
              <a:spcAft>
                <a:spcPts val="0"/>
              </a:spcAft>
              <a:buClr>
                <a:schemeClr val="accent1"/>
              </a:buClr>
              <a:buSzPts val="2400"/>
              <a:buFont typeface="Arial"/>
              <a:buChar char="•"/>
            </a:pPr>
            <a:r>
              <a:rPr lang="en" sz="2400"/>
              <a:t>Hoagies Gifted Education Page</a:t>
            </a:r>
            <a:endParaRPr sz="2400"/>
          </a:p>
          <a:p>
            <a:pPr marL="177800" lvl="0" indent="-177800" algn="l" rtl="0">
              <a:lnSpc>
                <a:spcPct val="115000"/>
              </a:lnSpc>
              <a:spcBef>
                <a:spcPts val="500"/>
              </a:spcBef>
              <a:spcAft>
                <a:spcPts val="0"/>
              </a:spcAft>
              <a:buClr>
                <a:schemeClr val="accent1"/>
              </a:buClr>
              <a:buSzPts val="2400"/>
              <a:buFont typeface="Arial"/>
              <a:buChar char="•"/>
            </a:pPr>
            <a:r>
              <a:rPr lang="en" sz="2400"/>
              <a:t>Davidson Institute</a:t>
            </a:r>
            <a:endParaRPr sz="2400"/>
          </a:p>
          <a:p>
            <a:pPr marL="177800" lvl="0" indent="-177800" algn="l" rtl="0">
              <a:lnSpc>
                <a:spcPct val="115000"/>
              </a:lnSpc>
              <a:spcBef>
                <a:spcPts val="500"/>
              </a:spcBef>
              <a:spcAft>
                <a:spcPts val="0"/>
              </a:spcAft>
              <a:buSzPts val="2400"/>
              <a:buChar char="•"/>
            </a:pPr>
            <a:r>
              <a:rPr lang="en" sz="2400"/>
              <a:t>Child Mind Institute</a:t>
            </a:r>
            <a:endParaRPr sz="2400"/>
          </a:p>
          <a:p>
            <a:pPr marL="177800" lvl="0" indent="-177800" algn="l" rtl="0">
              <a:lnSpc>
                <a:spcPct val="115000"/>
              </a:lnSpc>
              <a:spcBef>
                <a:spcPts val="500"/>
              </a:spcBef>
              <a:spcAft>
                <a:spcPts val="0"/>
              </a:spcAft>
              <a:buSzPts val="2400"/>
              <a:buChar char="•"/>
            </a:pPr>
            <a:r>
              <a:rPr lang="en" sz="2400"/>
              <a:t>Renzulli Learning</a:t>
            </a:r>
            <a:endParaRPr sz="2400"/>
          </a:p>
          <a:p>
            <a:pPr marL="177800" lvl="0" indent="-177800" algn="l" rtl="0">
              <a:lnSpc>
                <a:spcPct val="115000"/>
              </a:lnSpc>
              <a:spcBef>
                <a:spcPts val="500"/>
              </a:spcBef>
              <a:spcAft>
                <a:spcPts val="0"/>
              </a:spcAft>
              <a:buClr>
                <a:schemeClr val="accent1"/>
              </a:buClr>
              <a:buSzPts val="2400"/>
              <a:buFont typeface="Arial"/>
              <a:buChar char="•"/>
            </a:pPr>
            <a:r>
              <a:rPr lang="en" sz="2400"/>
              <a:t>Beast Academy - an online rigorous math program for elementary aged children</a:t>
            </a:r>
            <a:endParaRPr sz="2400"/>
          </a:p>
          <a:p>
            <a:pPr marL="177800" lvl="0" indent="-177800" algn="l" rtl="0">
              <a:lnSpc>
                <a:spcPct val="115000"/>
              </a:lnSpc>
              <a:spcBef>
                <a:spcPts val="500"/>
              </a:spcBef>
              <a:spcAft>
                <a:spcPts val="0"/>
              </a:spcAft>
              <a:buSzPts val="2400"/>
              <a:buChar char="•"/>
            </a:pPr>
            <a:r>
              <a:rPr lang="en" sz="2400"/>
              <a:t>Science Friday</a:t>
            </a:r>
            <a:endParaRPr sz="2400"/>
          </a:p>
          <a:p>
            <a:pPr marL="177800" lvl="0" indent="-177800" algn="l" rtl="0">
              <a:lnSpc>
                <a:spcPct val="115000"/>
              </a:lnSpc>
              <a:spcBef>
                <a:spcPts val="500"/>
              </a:spcBef>
              <a:spcAft>
                <a:spcPts val="0"/>
              </a:spcAft>
              <a:buSzPts val="2400"/>
              <a:buChar char="•"/>
            </a:pPr>
            <a:r>
              <a:rPr lang="en" sz="2400"/>
              <a:t>Mensa for Kids</a:t>
            </a:r>
            <a:endParaRPr sz="2400"/>
          </a:p>
          <a:p>
            <a:pPr marL="177800" lvl="0" indent="-177800" algn="l" rtl="0">
              <a:lnSpc>
                <a:spcPct val="115000"/>
              </a:lnSpc>
              <a:spcBef>
                <a:spcPts val="500"/>
              </a:spcBef>
              <a:spcAft>
                <a:spcPts val="0"/>
              </a:spcAft>
              <a:buSzPts val="2400"/>
              <a:buChar char="•"/>
            </a:pPr>
            <a:r>
              <a:rPr lang="en" sz="2400"/>
              <a:t>Dabrowski Center</a:t>
            </a:r>
            <a:endParaRPr sz="24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pic>
        <p:nvPicPr>
          <p:cNvPr id="622" name="Google Shape;622;p102" descr="Diagram&#10;&#10;Description automatically generated"/>
          <p:cNvPicPr preferRelativeResize="0"/>
          <p:nvPr/>
        </p:nvPicPr>
        <p:blipFill rotWithShape="1">
          <a:blip r:embed="rId3">
            <a:alphaModFix/>
          </a:blip>
          <a:srcRect t="16275" b="6842"/>
          <a:stretch/>
        </p:blipFill>
        <p:spPr>
          <a:xfrm>
            <a:off x="3525300" y="346651"/>
            <a:ext cx="4473000" cy="4450200"/>
          </a:xfrm>
          <a:prstGeom prst="ellipse">
            <a:avLst/>
          </a:prstGeom>
          <a:noFill/>
          <a:ln w="190500" cap="rnd" cmpd="sng">
            <a:solidFill>
              <a:srgbClr val="7030A0"/>
            </a:solidFill>
            <a:prstDash val="solid"/>
            <a:round/>
            <a:headEnd type="none" w="sm" len="sm"/>
            <a:tailEnd type="none" w="sm" len="sm"/>
          </a:ln>
          <a:effectLst>
            <a:outerShdw blurRad="127000" algn="bl" rotWithShape="0">
              <a:srgbClr val="000000"/>
            </a:outerShdw>
          </a:effectLst>
        </p:spPr>
      </p:pic>
      <p:pic>
        <p:nvPicPr>
          <p:cNvPr id="623" name="Google Shape;623;p102"/>
          <p:cNvPicPr preferRelativeResize="0"/>
          <p:nvPr/>
        </p:nvPicPr>
        <p:blipFill>
          <a:blip r:embed="rId4">
            <a:alphaModFix/>
          </a:blip>
          <a:stretch>
            <a:fillRect/>
          </a:stretch>
        </p:blipFill>
        <p:spPr>
          <a:xfrm>
            <a:off x="578950" y="346650"/>
            <a:ext cx="2000998" cy="2082324"/>
          </a:xfrm>
          <a:prstGeom prst="rect">
            <a:avLst/>
          </a:prstGeom>
          <a:noFill/>
          <a:ln>
            <a:noFill/>
          </a:ln>
          <a:effectLst>
            <a:outerShdw blurRad="127000" algn="bl" rotWithShape="0">
              <a:srgbClr val="000000"/>
            </a:outerShdw>
          </a:effectLst>
        </p:spPr>
      </p:pic>
      <p:sp>
        <p:nvSpPr>
          <p:cNvPr id="624" name="Google Shape;624;p102"/>
          <p:cNvSpPr txBox="1"/>
          <p:nvPr/>
        </p:nvSpPr>
        <p:spPr>
          <a:xfrm>
            <a:off x="578950" y="2759775"/>
            <a:ext cx="2256300" cy="1908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Montserrat Medium"/>
                <a:ea typeface="Montserrat Medium"/>
                <a:cs typeface="Montserrat Medium"/>
                <a:sym typeface="Montserrat Medium"/>
              </a:rPr>
              <a:t>Foster group home for high potential youth in the foster care system</a:t>
            </a:r>
            <a:endParaRPr sz="1600">
              <a:latin typeface="Montserrat Medium"/>
              <a:ea typeface="Montserrat Medium"/>
              <a:cs typeface="Montserrat Medium"/>
              <a:sym typeface="Montserrat Medium"/>
            </a:endParaRPr>
          </a:p>
          <a:p>
            <a:pPr marL="0" lvl="0" indent="0" algn="l" rtl="0">
              <a:spcBef>
                <a:spcPts val="0"/>
              </a:spcBef>
              <a:spcAft>
                <a:spcPts val="0"/>
              </a:spcAft>
              <a:buNone/>
            </a:pPr>
            <a:endParaRPr sz="1600">
              <a:latin typeface="Montserrat Medium"/>
              <a:ea typeface="Montserrat Medium"/>
              <a:cs typeface="Montserrat Medium"/>
              <a:sym typeface="Montserrat Medium"/>
            </a:endParaRPr>
          </a:p>
          <a:p>
            <a:pPr marL="0" lvl="0" indent="0" algn="l" rtl="0">
              <a:spcBef>
                <a:spcPts val="0"/>
              </a:spcBef>
              <a:spcAft>
                <a:spcPts val="0"/>
              </a:spcAft>
              <a:buNone/>
            </a:pPr>
            <a:r>
              <a:rPr lang="en" sz="1600">
                <a:latin typeface="Montserrat Medium"/>
                <a:ea typeface="Montserrat Medium"/>
                <a:cs typeface="Montserrat Medium"/>
                <a:sym typeface="Montserrat Medium"/>
              </a:rPr>
              <a:t>Will serve youth ages 14 to 17</a:t>
            </a:r>
            <a:endParaRPr sz="1600">
              <a:latin typeface="Montserrat Medium"/>
              <a:ea typeface="Montserrat Medium"/>
              <a:cs typeface="Montserrat Medium"/>
              <a:sym typeface="Montserrat Medium"/>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grpSp>
        <p:nvGrpSpPr>
          <p:cNvPr id="634" name="Google Shape;634;p104"/>
          <p:cNvGrpSpPr/>
          <p:nvPr/>
        </p:nvGrpSpPr>
        <p:grpSpPr>
          <a:xfrm>
            <a:off x="358973" y="-65545"/>
            <a:ext cx="8382998" cy="3138555"/>
            <a:chOff x="2073" y="42"/>
            <a:chExt cx="17602" cy="6590"/>
          </a:xfrm>
        </p:grpSpPr>
        <p:sp>
          <p:nvSpPr>
            <p:cNvPr id="635" name="Google Shape;635;p104"/>
            <p:cNvSpPr txBox="1"/>
            <p:nvPr/>
          </p:nvSpPr>
          <p:spPr>
            <a:xfrm>
              <a:off x="4401" y="2857"/>
              <a:ext cx="12300" cy="24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Clr>
                  <a:schemeClr val="lt1"/>
                </a:buClr>
                <a:buSzPts val="7200"/>
                <a:buFont typeface="Cinzel"/>
                <a:buNone/>
              </a:pPr>
              <a:r>
                <a:rPr lang="en" sz="7200" b="1" i="1" u="none" strike="noStrike" cap="none">
                  <a:solidFill>
                    <a:schemeClr val="lt1"/>
                  </a:solidFill>
                  <a:latin typeface="Cinzel"/>
                  <a:ea typeface="Cinzel"/>
                  <a:cs typeface="Cinzel"/>
                  <a:sym typeface="Cinzel"/>
                </a:rPr>
                <a:t>Thank You!</a:t>
              </a:r>
              <a:endParaRPr sz="7200" b="1" i="1" u="none" strike="noStrike" cap="none">
                <a:solidFill>
                  <a:schemeClr val="lt1"/>
                </a:solidFill>
                <a:latin typeface="Cinzel"/>
                <a:ea typeface="Cinzel"/>
                <a:cs typeface="Cinzel"/>
                <a:sym typeface="Cinzel"/>
              </a:endParaRPr>
            </a:p>
          </p:txBody>
        </p:sp>
        <p:pic>
          <p:nvPicPr>
            <p:cNvPr id="636" name="Google Shape;636;p104"/>
            <p:cNvPicPr preferRelativeResize="0"/>
            <p:nvPr/>
          </p:nvPicPr>
          <p:blipFill rotWithShape="1">
            <a:blip r:embed="rId3">
              <a:alphaModFix/>
            </a:blip>
            <a:srcRect/>
            <a:stretch/>
          </p:blipFill>
          <p:spPr>
            <a:xfrm>
              <a:off x="2073" y="4844"/>
              <a:ext cx="3218" cy="1788"/>
            </a:xfrm>
            <a:prstGeom prst="rect">
              <a:avLst/>
            </a:prstGeom>
            <a:noFill/>
            <a:ln>
              <a:noFill/>
            </a:ln>
          </p:spPr>
        </p:pic>
        <p:pic>
          <p:nvPicPr>
            <p:cNvPr id="637" name="Google Shape;637;p104"/>
            <p:cNvPicPr preferRelativeResize="0"/>
            <p:nvPr/>
          </p:nvPicPr>
          <p:blipFill rotWithShape="1">
            <a:blip r:embed="rId3">
              <a:alphaModFix/>
            </a:blip>
            <a:srcRect/>
            <a:stretch/>
          </p:blipFill>
          <p:spPr>
            <a:xfrm>
              <a:off x="16701" y="42"/>
              <a:ext cx="2974" cy="2650"/>
            </a:xfrm>
            <a:prstGeom prst="rect">
              <a:avLst/>
            </a:prstGeom>
            <a:noFill/>
            <a:ln>
              <a:noFill/>
            </a:ln>
          </p:spPr>
        </p:pic>
      </p:grpSp>
      <p:sp>
        <p:nvSpPr>
          <p:cNvPr id="638" name="Google Shape;638;p104"/>
          <p:cNvSpPr txBox="1"/>
          <p:nvPr/>
        </p:nvSpPr>
        <p:spPr>
          <a:xfrm>
            <a:off x="1191935" y="2816604"/>
            <a:ext cx="6759900" cy="15468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Clr>
                <a:schemeClr val="lt1"/>
              </a:buClr>
              <a:buSzPts val="2400"/>
              <a:buFont typeface="Lustria"/>
              <a:buNone/>
            </a:pPr>
            <a:r>
              <a:rPr lang="en" sz="2400" b="0" i="0" u="none" strike="noStrike" cap="none">
                <a:solidFill>
                  <a:schemeClr val="lt1"/>
                </a:solidFill>
                <a:latin typeface="Lustria"/>
                <a:ea typeface="Lustria"/>
                <a:cs typeface="Lustria"/>
                <a:sym typeface="Lustria"/>
              </a:rPr>
              <a:t>Yvette R. Robinson M. A. Ed.</a:t>
            </a:r>
            <a:endParaRPr sz="1400" b="0" i="0" u="none" strike="noStrike" cap="none">
              <a:solidFill>
                <a:schemeClr val="lt1"/>
              </a:solidFill>
              <a:latin typeface="Calibri"/>
              <a:ea typeface="Calibri"/>
              <a:cs typeface="Calibri"/>
              <a:sym typeface="Calibri"/>
            </a:endParaRPr>
          </a:p>
          <a:p>
            <a:pPr marL="0" marR="0" lvl="0" indent="0" algn="ctr" rtl="0">
              <a:spcBef>
                <a:spcPts val="0"/>
              </a:spcBef>
              <a:spcAft>
                <a:spcPts val="0"/>
              </a:spcAft>
              <a:buClr>
                <a:schemeClr val="lt1"/>
              </a:buClr>
              <a:buSzPts val="2400"/>
              <a:buFont typeface="Lustria"/>
              <a:buNone/>
            </a:pPr>
            <a:r>
              <a:rPr lang="en" sz="2400" b="0" i="0" u="none" strike="noStrike" cap="none">
                <a:solidFill>
                  <a:schemeClr val="lt1"/>
                </a:solidFill>
                <a:latin typeface="Lustria"/>
                <a:ea typeface="Lustria"/>
                <a:cs typeface="Lustria"/>
                <a:sym typeface="Lustria"/>
              </a:rPr>
              <a:t>Phone: 352-426-7600</a:t>
            </a:r>
            <a:endParaRPr sz="1400" b="0" i="0" u="none" strike="noStrike" cap="none">
              <a:solidFill>
                <a:schemeClr val="lt1"/>
              </a:solidFill>
              <a:latin typeface="Calibri"/>
              <a:ea typeface="Calibri"/>
              <a:cs typeface="Calibri"/>
              <a:sym typeface="Calibri"/>
            </a:endParaRPr>
          </a:p>
          <a:p>
            <a:pPr marL="0" marR="0" lvl="0" indent="0" algn="ctr" rtl="0">
              <a:spcBef>
                <a:spcPts val="0"/>
              </a:spcBef>
              <a:spcAft>
                <a:spcPts val="0"/>
              </a:spcAft>
              <a:buClr>
                <a:schemeClr val="lt1"/>
              </a:buClr>
              <a:buSzPts val="2400"/>
              <a:buFont typeface="Lustria"/>
              <a:buNone/>
            </a:pPr>
            <a:r>
              <a:rPr lang="en" sz="2400" b="0" i="0" u="none" strike="noStrike" cap="none">
                <a:solidFill>
                  <a:schemeClr val="lt1"/>
                </a:solidFill>
                <a:latin typeface="Lustria"/>
                <a:ea typeface="Lustria"/>
                <a:cs typeface="Lustria"/>
                <a:sym typeface="Lustria"/>
              </a:rPr>
              <a:t>Email: yvette.robinson@xavierhouse.org</a:t>
            </a:r>
            <a:endParaRPr sz="1400" b="0" i="0" u="none" strike="noStrike" cap="none">
              <a:solidFill>
                <a:schemeClr val="lt1"/>
              </a:solidFill>
              <a:latin typeface="Calibri"/>
              <a:ea typeface="Calibri"/>
              <a:cs typeface="Calibri"/>
              <a:sym typeface="Calibri"/>
            </a:endParaRPr>
          </a:p>
          <a:p>
            <a:pPr marL="0" marR="0" lvl="0" indent="0" algn="ctr" rtl="0">
              <a:spcBef>
                <a:spcPts val="0"/>
              </a:spcBef>
              <a:spcAft>
                <a:spcPts val="0"/>
              </a:spcAft>
              <a:buClr>
                <a:schemeClr val="lt1"/>
              </a:buClr>
              <a:buSzPts val="2400"/>
              <a:buFont typeface="Lustria"/>
              <a:buNone/>
            </a:pPr>
            <a:r>
              <a:rPr lang="en" sz="2400" b="0" i="0" u="none" strike="noStrike" cap="none">
                <a:solidFill>
                  <a:schemeClr val="lt1"/>
                </a:solidFill>
                <a:latin typeface="Lustria"/>
                <a:ea typeface="Lustria"/>
                <a:cs typeface="Lustria"/>
                <a:sym typeface="Lustria"/>
              </a:rPr>
              <a:t>Xavierhouse.org</a:t>
            </a:r>
            <a:endParaRPr sz="2400" b="0" i="0" u="none" strike="noStrike" cap="none">
              <a:solidFill>
                <a:schemeClr val="lt1"/>
              </a:solidFill>
              <a:latin typeface="Lustria"/>
              <a:ea typeface="Lustria"/>
              <a:cs typeface="Lustria"/>
              <a:sym typeface="Lustri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38"/>
                                        </p:tgtEl>
                                        <p:attrNameLst>
                                          <p:attrName>style.visibility</p:attrName>
                                        </p:attrNameLst>
                                      </p:cBhvr>
                                      <p:to>
                                        <p:strVal val="visible"/>
                                      </p:to>
                                    </p:set>
                                    <p:animEffect transition="in" filter="fade">
                                      <p:cBhvr>
                                        <p:cTn id="7" dur="1000"/>
                                        <p:tgtEl>
                                          <p:spTgt spid="6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elestial">
  <a:themeElements>
    <a:clrScheme name="Celestial">
      <a:dk1>
        <a:srgbClr val="000000"/>
      </a:dk1>
      <a:lt1>
        <a:srgbClr val="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allisto">
      <a:dk1>
        <a:srgbClr val="000000"/>
      </a:dk1>
      <a:lt1>
        <a:srgbClr val="FFFFFF"/>
      </a:lt1>
      <a:dk2>
        <a:srgbClr val="44546A"/>
      </a:dk2>
      <a:lt2>
        <a:srgbClr val="E7E6E6"/>
      </a:lt2>
      <a:accent1>
        <a:srgbClr val="003594"/>
      </a:accent1>
      <a:accent2>
        <a:srgbClr val="3C7CCA"/>
      </a:accent2>
      <a:accent3>
        <a:srgbClr val="7AA3DC"/>
      </a:accent3>
      <a:accent4>
        <a:srgbClr val="7E0895"/>
      </a:accent4>
      <a:accent5>
        <a:srgbClr val="35CBB3"/>
      </a:accent5>
      <a:accent6>
        <a:srgbClr val="5260E0"/>
      </a:accent6>
      <a:hlink>
        <a:srgbClr val="0563C1"/>
      </a:hlink>
      <a:folHlink>
        <a:srgbClr val="92A4F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elestial">
  <a:themeElements>
    <a:clrScheme name="Celestial">
      <a:dk1>
        <a:srgbClr val="000000"/>
      </a:dk1>
      <a:lt1>
        <a:srgbClr val="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2412</Words>
  <Application>Microsoft Office PowerPoint</Application>
  <PresentationFormat>On-screen Show (16:9)</PresentationFormat>
  <Paragraphs>216</Paragraphs>
  <Slides>31</Slides>
  <Notes>31</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31</vt:i4>
      </vt:variant>
    </vt:vector>
  </HeadingPairs>
  <TitlesOfParts>
    <vt:vector size="47" baseType="lpstr">
      <vt:lpstr>Noto Sans Symbols</vt:lpstr>
      <vt:lpstr>Libre Franklin</vt:lpstr>
      <vt:lpstr>Cinzel</vt:lpstr>
      <vt:lpstr>Courier New</vt:lpstr>
      <vt:lpstr>Montserrat Medium</vt:lpstr>
      <vt:lpstr>Montserrat ExtraBold</vt:lpstr>
      <vt:lpstr>Arial</vt:lpstr>
      <vt:lpstr>Calibri</vt:lpstr>
      <vt:lpstr>Cinzel SemiBold</vt:lpstr>
      <vt:lpstr>Lustria</vt:lpstr>
      <vt:lpstr>Montserrat Black</vt:lpstr>
      <vt:lpstr>Montserrat</vt:lpstr>
      <vt:lpstr>Simple Light</vt:lpstr>
      <vt:lpstr>Celestial</vt:lpstr>
      <vt:lpstr>Office Theme</vt:lpstr>
      <vt:lpstr>Celestial</vt:lpstr>
      <vt:lpstr>PowerPoint Presentation</vt:lpstr>
      <vt:lpstr>How would these children have fared in foster care/PESS/ Independent Living?</vt:lpstr>
      <vt:lpstr>How would they fare in foster care/PESS/ Independent Living?</vt:lpstr>
      <vt:lpstr>We don’t know what we don’t know</vt:lpstr>
      <vt:lpstr>We don’t know what we don’t know</vt:lpstr>
      <vt:lpstr>PowerPoint Presentation</vt:lpstr>
      <vt:lpstr>In her doctoral dissertation, A Population Ignored: Foster Parents’ Perceptions of Giftedness and Its Role In the Experiences of Youth in Foster Care, Dr. Alissa Cress of Purdue University , found no trainings for foster parents, case managers or child welfare professionals, that explicitly taught attendees about the behavioral considerations and/or needs of gifted and talented students anywhere in the country. </vt:lpstr>
      <vt:lpstr>What is intelligence?</vt:lpstr>
      <vt:lpstr>Normal Distribution of IQ</vt:lpstr>
      <vt:lpstr>What is giftedness</vt:lpstr>
      <vt:lpstr>PowerPoint Presentation</vt:lpstr>
      <vt:lpstr>Misconceptions about “smart kids”</vt:lpstr>
      <vt:lpstr>Behaviors consistent with high-intelligence that can present in challenging ways</vt:lpstr>
      <vt:lpstr>Estimated number of gifted and talented in  Florida’s foster care system</vt:lpstr>
      <vt:lpstr>PowerPoint Presentation</vt:lpstr>
      <vt:lpstr>Underachievement</vt:lpstr>
      <vt:lpstr>Executive Functioning</vt:lpstr>
      <vt:lpstr>Other dimensions of giftedness</vt:lpstr>
      <vt:lpstr>Extracurricular Activities are a MUST</vt:lpstr>
      <vt:lpstr>Sports: An excellent example</vt:lpstr>
      <vt:lpstr>PowerPoint Presentation</vt:lpstr>
      <vt:lpstr>Tips for working with these youth</vt:lpstr>
      <vt:lpstr>No matter where the youth goes, these needs go with them </vt:lpstr>
      <vt:lpstr>Preparing these youth for the future</vt:lpstr>
      <vt:lpstr>Improving education and graduation  outcomes</vt:lpstr>
      <vt:lpstr>National Advocacy and Information </vt:lpstr>
      <vt:lpstr>Talent Search and Development Programs</vt:lpstr>
      <vt:lpstr>Online Resources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 Oberman</dc:creator>
  <cp:lastModifiedBy>Liz Oberman</cp:lastModifiedBy>
  <cp:revision>1</cp:revision>
  <dcterms:modified xsi:type="dcterms:W3CDTF">2023-06-27T09:55:52Z</dcterms:modified>
</cp:coreProperties>
</file>