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Haws" userId="fc38743f-5d5d-4430-8ad4-045a7712d8f3" providerId="ADAL" clId="{9722676C-08A7-42AC-AA8D-F35686A3A371}"/>
    <pc:docChg chg="modSld modMainMaster">
      <pc:chgData name="Michael Haws" userId="fc38743f-5d5d-4430-8ad4-045a7712d8f3" providerId="ADAL" clId="{9722676C-08A7-42AC-AA8D-F35686A3A371}" dt="2021-07-27T18:51:09.134" v="4" actId="120"/>
      <pc:docMkLst>
        <pc:docMk/>
      </pc:docMkLst>
      <pc:sldChg chg="modSp mod">
        <pc:chgData name="Michael Haws" userId="fc38743f-5d5d-4430-8ad4-045a7712d8f3" providerId="ADAL" clId="{9722676C-08A7-42AC-AA8D-F35686A3A371}" dt="2021-07-27T18:51:09.134" v="4" actId="120"/>
        <pc:sldMkLst>
          <pc:docMk/>
          <pc:sldMk cId="1114187974" sldId="256"/>
        </pc:sldMkLst>
        <pc:spChg chg="mod">
          <ac:chgData name="Michael Haws" userId="fc38743f-5d5d-4430-8ad4-045a7712d8f3" providerId="ADAL" clId="{9722676C-08A7-42AC-AA8D-F35686A3A371}" dt="2021-07-27T18:51:09.134" v="4" actId="120"/>
          <ac:spMkLst>
            <pc:docMk/>
            <pc:sldMk cId="1114187974" sldId="256"/>
            <ac:spMk id="3" creationId="{654A6BA7-B399-4D84-B72A-C0FEFA0BBFAD}"/>
          </ac:spMkLst>
        </pc:spChg>
      </pc:sldChg>
      <pc:sldMasterChg chg="modSldLayout">
        <pc:chgData name="Michael Haws" userId="fc38743f-5d5d-4430-8ad4-045a7712d8f3" providerId="ADAL" clId="{9722676C-08A7-42AC-AA8D-F35686A3A371}" dt="2021-07-27T18:50:42.075" v="3" actId="1035"/>
        <pc:sldMasterMkLst>
          <pc:docMk/>
          <pc:sldMasterMk cId="227495512" sldId="2147483648"/>
        </pc:sldMasterMkLst>
        <pc:sldLayoutChg chg="modSp mod">
          <pc:chgData name="Michael Haws" userId="fc38743f-5d5d-4430-8ad4-045a7712d8f3" providerId="ADAL" clId="{9722676C-08A7-42AC-AA8D-F35686A3A371}" dt="2021-07-27T18:50:42.075" v="3" actId="1035"/>
          <pc:sldLayoutMkLst>
            <pc:docMk/>
            <pc:sldMasterMk cId="227495512" sldId="2147483648"/>
            <pc:sldLayoutMk cId="3569148320" sldId="2147483649"/>
          </pc:sldLayoutMkLst>
          <pc:picChg chg="mod">
            <ac:chgData name="Michael Haws" userId="fc38743f-5d5d-4430-8ad4-045a7712d8f3" providerId="ADAL" clId="{9722676C-08A7-42AC-AA8D-F35686A3A371}" dt="2021-07-27T18:50:42.075" v="3" actId="1035"/>
            <ac:picMkLst>
              <pc:docMk/>
              <pc:sldMasterMk cId="227495512" sldId="2147483648"/>
              <pc:sldLayoutMk cId="3569148320" sldId="2147483649"/>
              <ac:picMk id="10" creationId="{0CFE6A7C-5F29-46AB-B08F-67834234F4AF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calendar&#10;&#10;Description automatically generated">
            <a:extLst>
              <a:ext uri="{FF2B5EF4-FFF2-40B4-BE49-F238E27FC236}">
                <a16:creationId xmlns:a16="http://schemas.microsoft.com/office/drawing/2014/main" id="{0CFE6A7C-5F29-46AB-B08F-67834234F4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97"/>
            <a:ext cx="12192000" cy="687949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AB4E245-519E-4E9E-8D7C-EADB54786D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3094" y="2169785"/>
            <a:ext cx="4805265" cy="1403837"/>
          </a:xfrm>
        </p:spPr>
        <p:txBody>
          <a:bodyPr anchor="b">
            <a:noAutofit/>
          </a:bodyPr>
          <a:lstStyle>
            <a:lvl1pPr algn="l">
              <a:defRPr sz="4400" b="1">
                <a:solidFill>
                  <a:schemeClr val="bg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DE8E93-C81A-4678-8401-EC9CA5B89A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3094" y="3713586"/>
            <a:ext cx="4805265" cy="513181"/>
          </a:xfrm>
        </p:spPr>
        <p:txBody>
          <a:bodyPr/>
          <a:lstStyle>
            <a:lvl1pPr marL="0" indent="0" algn="ctr">
              <a:buNone/>
              <a:defRPr sz="2400" i="0">
                <a:solidFill>
                  <a:schemeClr val="bg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69148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1BC9A-3269-487D-82A4-ED0F4B089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5FDFEC-331A-4A0B-A1DA-792165CB60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  <a:lvl2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2pPr>
            <a:lvl3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3pPr>
            <a:lvl4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4pPr>
            <a:lvl5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25F9E5-8F73-4339-8320-9976ED1F3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fld id="{D7FFEC8D-CE90-4F2B-92BC-B3E99DB77B72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B1EDC3-AA78-40C8-A4AC-9AA025144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18EB7E-1C84-4603-A84A-DE7E0751F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fld id="{1307CFF5-F180-4EC2-8B14-F425852EC9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539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17DB9B-EDEF-489A-8CA8-21AAE3DB43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8DB565-71AF-46F9-9B00-72DB9317F5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  <a:lvl2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2pPr>
            <a:lvl3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3pPr>
            <a:lvl4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4pPr>
            <a:lvl5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15E54F-6134-41F6-AB89-640C7019E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fld id="{D7FFEC8D-CE90-4F2B-92BC-B3E99DB77B72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388661-15F6-46B1-9DD5-609EF068D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94399E-EA90-4AEC-93FC-912799485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fld id="{1307CFF5-F180-4EC2-8B14-F425852EC9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455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63D87-31D9-4AAD-BE30-1FA60788B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652657" cy="1325563"/>
          </a:xfrm>
        </p:spPr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2F3F07-2FCE-40B5-A651-A8860A7F8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  <a:lvl2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2pPr>
            <a:lvl3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3pPr>
            <a:lvl4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4pPr>
            <a:lvl5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107C30-03BE-4BAE-AA23-FD96836FB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fld id="{D7FFEC8D-CE90-4F2B-92BC-B3E99DB77B72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6EBFAB-EAFA-4FA6-8B6E-DE7190ACD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3ECE8F-7115-4F42-9F3E-06EA1A7F3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fld id="{1307CFF5-F180-4EC2-8B14-F425852EC9E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540B3530-2A93-4AFE-9886-95F1D05334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94554" y="681037"/>
            <a:ext cx="2059246" cy="69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535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B1AF8-AD1F-42CD-A272-A34613432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19A002-DB78-4435-920E-33B74D85EC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17B8A-DFC3-4239-BE5F-4AA807B23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fld id="{D7FFEC8D-CE90-4F2B-92BC-B3E99DB77B72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DAB4C-05D4-4F7E-9981-DE78BCE92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8FB1DC-AA14-4E0A-916F-3364EDCC0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fld id="{1307CFF5-F180-4EC2-8B14-F425852EC9E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AFB133A7-64C7-499B-9AFF-25A9861BD4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75708" y="681037"/>
            <a:ext cx="2059246" cy="6964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194F29F-8B52-4B07-A002-79D3B5A45811}"/>
              </a:ext>
            </a:extLst>
          </p:cNvPr>
          <p:cNvCxnSpPr/>
          <p:nvPr userDrawn="1"/>
        </p:nvCxnSpPr>
        <p:spPr>
          <a:xfrm flipH="1">
            <a:off x="905069" y="1029237"/>
            <a:ext cx="36576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8F99BEB-17E0-495C-8B68-933B42DEF103}"/>
              </a:ext>
            </a:extLst>
          </p:cNvPr>
          <p:cNvCxnSpPr/>
          <p:nvPr userDrawn="1"/>
        </p:nvCxnSpPr>
        <p:spPr>
          <a:xfrm flipH="1">
            <a:off x="7696200" y="1029237"/>
            <a:ext cx="36576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1208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E8766-25E9-4B5C-BEFC-45F2B2FC2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540690" cy="1325563"/>
          </a:xfrm>
        </p:spPr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F52E9-3862-4CFB-ADCE-078A791E95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  <a:lvl2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2pPr>
            <a:lvl3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3pPr>
            <a:lvl4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4pPr>
            <a:lvl5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6C5A0C-C9CA-4900-8AD8-B950112C87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  <a:lvl2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2pPr>
            <a:lvl3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3pPr>
            <a:lvl4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4pPr>
            <a:lvl5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B43F3E-76D9-4FB6-A6FE-98031A616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fld id="{D7FFEC8D-CE90-4F2B-92BC-B3E99DB77B72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A384C7-1FB9-4ECC-96EB-F9D621A18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FDD279-1F8B-429F-B6AF-8A199BBF1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fld id="{1307CFF5-F180-4EC2-8B14-F425852EC9E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965BBFF-120B-498B-8406-9596E12571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94554" y="681037"/>
            <a:ext cx="2059246" cy="69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825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3EFF7-FC66-4049-AE7D-5D42A8FCD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7770812" cy="1325563"/>
          </a:xfrm>
        </p:spPr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BE491D-185C-43B6-B669-756F8636F3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555D75-A5A0-457F-99D5-3870F77D74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  <a:lvl2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2pPr>
            <a:lvl3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3pPr>
            <a:lvl4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4pPr>
            <a:lvl5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86AA18-213A-4A2E-AD4B-8A219C5EDA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B7D4DC-7FDE-4027-AC2F-DAEB3AF9E1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  <a:lvl2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2pPr>
            <a:lvl3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3pPr>
            <a:lvl4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4pPr>
            <a:lvl5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192E93-DAD3-4C68-A393-9CDA716D8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fld id="{D7FFEC8D-CE90-4F2B-92BC-B3E99DB77B72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B9FCB0-A867-4233-9891-B2CBA3CCF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8744BB-098F-41DE-81C9-E885FE316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fld id="{1307CFF5-F180-4EC2-8B14-F425852EC9E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1F75A12B-98CF-43C9-9304-F874E091D7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92966" y="681037"/>
            <a:ext cx="2059246" cy="69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164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4DF14-800D-4532-98B6-E21957649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772400" cy="1325563"/>
          </a:xfrm>
        </p:spPr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DA6EC5-CB0F-4F7D-8179-B4DB37B81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fld id="{D7FFEC8D-CE90-4F2B-92BC-B3E99DB77B72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7B535F-9C06-400A-8513-202A895FC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74B9A3-CAE1-4BF6-BB4A-384EEDF45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fld id="{1307CFF5-F180-4EC2-8B14-F425852EC9E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C7DF33CA-02A8-41D4-A1D9-E02B6D83F5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95782" y="681037"/>
            <a:ext cx="2059246" cy="69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214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001D20-B0FB-4F18-A69A-154E3896F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fld id="{D7FFEC8D-CE90-4F2B-92BC-B3E99DB77B72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5421A0-081A-4E0F-B9EE-E1243503A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E79850-6CDD-43B0-8955-F3D43721E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fld id="{1307CFF5-F180-4EC2-8B14-F425852EC9E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697FD772-D379-4831-8EA9-57014715B9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94554" y="681037"/>
            <a:ext cx="2059246" cy="69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846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EECF0-13F3-4CD3-8FE8-02D0FE8AC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0048DE-59D6-4C31-84A7-C85D3DDB3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864799"/>
            <a:ext cx="6172200" cy="3996251"/>
          </a:xfrm>
        </p:spPr>
        <p:txBody>
          <a:bodyPr/>
          <a:lstStyle>
            <a:lvl1pPr>
              <a:defRPr sz="320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  <a:lvl2pPr>
              <a:defRPr sz="280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2pPr>
            <a:lvl3pPr>
              <a:defRPr sz="240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3pPr>
            <a:lvl4pPr>
              <a:defRPr sz="200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4pPr>
            <a:lvl5pPr>
              <a:defRPr sz="200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748D4-FF7C-42AF-AFBE-9694E41334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AC3760-65F4-465F-B827-4224E76AB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fld id="{D7FFEC8D-CE90-4F2B-92BC-B3E99DB77B72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05F07A-B13F-4028-8C69-FBFAC61A8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AC73B7-E952-4154-9841-437252746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fld id="{1307CFF5-F180-4EC2-8B14-F425852EC9E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5A3C3652-A77A-4EC8-8EE3-E5DA837F56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92966" y="681037"/>
            <a:ext cx="2059246" cy="69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057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6B15D-22B7-4CFB-8E98-A40D6FA5D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6856BC-5057-4EB7-99B0-4FCBB4829D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8BEA8B-832F-4F5D-8F9A-125029084F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98ECA2-DA06-4096-B85F-CA5756C69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fld id="{D7FFEC8D-CE90-4F2B-92BC-B3E99DB77B72}" type="datetimeFigureOut">
              <a:rPr lang="en-US" smtClean="0"/>
              <a:pPr/>
              <a:t>7/27/2021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FBA065-8BC0-4856-BCBF-0ECBFEE49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60ED0C-4BCE-4CF6-AC16-69FF9384C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fld id="{1307CFF5-F180-4EC2-8B14-F425852EC9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746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849C56-1972-4702-9BAD-B4AB45D9D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363FBA-A2C3-4E5C-9C6B-6DF1CC84AF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F922A1-A0E1-4425-9831-A08D1059AB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FEC8D-CE90-4F2B-92BC-B3E99DB77B72}" type="datetimeFigureOut">
              <a:rPr lang="en-US" smtClean="0"/>
              <a:t>7/27/2021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BBB4B-F973-4224-8E2A-962AB96B49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348DE3-C6D0-4C49-AACB-F9355DC07C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CFF5-F180-4EC2-8B14-F425852EC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95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E2B1E-E87B-48F0-946B-9E396C6B51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4A6BA7-B399-4D84-B72A-C0FEFA0BBF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187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01E19-D80D-47D3-A046-D878EA16B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B3316-4695-405B-80C8-59373287E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904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8F0DF-9A36-4821-A3A9-FF7B070A1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B9AD91-B423-490C-AC12-23E0D30774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921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0EF1D-E589-4A1E-9196-5C1D86608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7AEEB-2979-4C80-9BAE-1A008746FDB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684E5A-676C-4455-9773-81AFAB8DEC5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826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17511-A3E1-471B-B99F-D9CE66562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696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9266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FD51E-7DB4-4ECE-AC3A-0C96CB4E9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CB7934-3AE9-4CAD-9844-7E2DFB1D8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998709-F7B0-4E2F-9EA7-ADD470A0BA0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704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Nirmala UI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Haws</dc:creator>
  <cp:lastModifiedBy>Michael Haws</cp:lastModifiedBy>
  <cp:revision>3</cp:revision>
  <dcterms:created xsi:type="dcterms:W3CDTF">2021-07-27T18:21:34Z</dcterms:created>
  <dcterms:modified xsi:type="dcterms:W3CDTF">2021-07-27T18:51:11Z</dcterms:modified>
</cp:coreProperties>
</file>