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9" r:id="rId2"/>
  </p:sldMasterIdLst>
  <p:notesMasterIdLst>
    <p:notesMasterId r:id="rId40"/>
  </p:notesMasterIdLst>
  <p:handoutMasterIdLst>
    <p:handoutMasterId r:id="rId41"/>
  </p:handoutMasterIdLst>
  <p:sldIdLst>
    <p:sldId id="267" r:id="rId3"/>
    <p:sldId id="326" r:id="rId4"/>
    <p:sldId id="362" r:id="rId5"/>
    <p:sldId id="306" r:id="rId6"/>
    <p:sldId id="359" r:id="rId7"/>
    <p:sldId id="360" r:id="rId8"/>
    <p:sldId id="361" r:id="rId9"/>
    <p:sldId id="309" r:id="rId10"/>
    <p:sldId id="310" r:id="rId11"/>
    <p:sldId id="296" r:id="rId12"/>
    <p:sldId id="311" r:id="rId13"/>
    <p:sldId id="346" r:id="rId14"/>
    <p:sldId id="312" r:id="rId15"/>
    <p:sldId id="313" r:id="rId16"/>
    <p:sldId id="314" r:id="rId17"/>
    <p:sldId id="315" r:id="rId18"/>
    <p:sldId id="316" r:id="rId19"/>
    <p:sldId id="317" r:id="rId20"/>
    <p:sldId id="318" r:id="rId21"/>
    <p:sldId id="319" r:id="rId22"/>
    <p:sldId id="320" r:id="rId23"/>
    <p:sldId id="349" r:id="rId24"/>
    <p:sldId id="321" r:id="rId25"/>
    <p:sldId id="331" r:id="rId26"/>
    <p:sldId id="332" r:id="rId27"/>
    <p:sldId id="333" r:id="rId28"/>
    <p:sldId id="334" r:id="rId29"/>
    <p:sldId id="336" r:id="rId30"/>
    <p:sldId id="340" r:id="rId31"/>
    <p:sldId id="335" r:id="rId32"/>
    <p:sldId id="341" r:id="rId33"/>
    <p:sldId id="347" r:id="rId34"/>
    <p:sldId id="348" r:id="rId35"/>
    <p:sldId id="337" r:id="rId36"/>
    <p:sldId id="353" r:id="rId37"/>
    <p:sldId id="355" r:id="rId38"/>
    <p:sldId id="35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5085"/>
    <a:srgbClr val="222326"/>
    <a:srgbClr val="0F8C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38" autoAdjust="0"/>
    <p:restoredTop sz="94660"/>
  </p:normalViewPr>
  <p:slideViewPr>
    <p:cSldViewPr snapToGrid="0" showGuides="1">
      <p:cViewPr varScale="1">
        <p:scale>
          <a:sx n="64" d="100"/>
          <a:sy n="64" d="100"/>
        </p:scale>
        <p:origin x="672" y="52"/>
      </p:cViewPr>
      <p:guideLst>
        <p:guide orient="horz" pos="2160"/>
        <p:guide pos="3863"/>
      </p:guideLst>
    </p:cSldViewPr>
  </p:slideViewPr>
  <p:notesTextViewPr>
    <p:cViewPr>
      <p:scale>
        <a:sx n="1" d="1"/>
        <a:sy n="1" d="1"/>
      </p:scale>
      <p:origin x="0" y="0"/>
    </p:cViewPr>
  </p:notesTextViewPr>
  <p:notesViewPr>
    <p:cSldViewPr snapToGrid="0" showGuides="1">
      <p:cViewPr varScale="1">
        <p:scale>
          <a:sx n="81" d="100"/>
          <a:sy n="81" d="100"/>
        </p:scale>
        <p:origin x="3174"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Low </c:v>
                </c:pt>
              </c:strCache>
            </c:strRef>
          </c:tx>
          <c:spPr>
            <a:solidFill>
              <a:schemeClr val="accent1"/>
            </a:solidFill>
            <a:ln>
              <a:noFill/>
            </a:ln>
            <a:effectLst/>
          </c:spPr>
          <c:invertIfNegative val="0"/>
          <c:cat>
            <c:numRef>
              <c:f>Sheet1!$A$2:$A$11</c:f>
              <c:numCache>
                <c:formatCode>m/d/yyyy</c:formatCode>
                <c:ptCount val="10"/>
                <c:pt idx="0">
                  <c:v>44452</c:v>
                </c:pt>
                <c:pt idx="1">
                  <c:v>44459</c:v>
                </c:pt>
                <c:pt idx="2">
                  <c:v>44466</c:v>
                </c:pt>
                <c:pt idx="3">
                  <c:v>44473</c:v>
                </c:pt>
                <c:pt idx="4">
                  <c:v>44480</c:v>
                </c:pt>
                <c:pt idx="5">
                  <c:v>44487</c:v>
                </c:pt>
                <c:pt idx="6">
                  <c:v>44494</c:v>
                </c:pt>
                <c:pt idx="7">
                  <c:v>44508</c:v>
                </c:pt>
                <c:pt idx="8">
                  <c:v>44522</c:v>
                </c:pt>
                <c:pt idx="9">
                  <c:v>44536</c:v>
                </c:pt>
              </c:numCache>
            </c:numRef>
          </c:cat>
          <c:val>
            <c:numRef>
              <c:f>Sheet1!$B$2:$B$11</c:f>
              <c:numCache>
                <c:formatCode>General</c:formatCode>
                <c:ptCount val="10"/>
                <c:pt idx="0">
                  <c:v>0</c:v>
                </c:pt>
                <c:pt idx="1">
                  <c:v>0</c:v>
                </c:pt>
                <c:pt idx="2">
                  <c:v>0</c:v>
                </c:pt>
                <c:pt idx="3">
                  <c:v>0</c:v>
                </c:pt>
                <c:pt idx="4">
                  <c:v>0</c:v>
                </c:pt>
                <c:pt idx="5">
                  <c:v>0</c:v>
                </c:pt>
                <c:pt idx="6">
                  <c:v>0</c:v>
                </c:pt>
                <c:pt idx="7">
                  <c:v>0</c:v>
                </c:pt>
                <c:pt idx="8">
                  <c:v>0</c:v>
                </c:pt>
                <c:pt idx="9">
                  <c:v>0</c:v>
                </c:pt>
              </c:numCache>
            </c:numRef>
          </c:val>
          <c:extLst>
            <c:ext xmlns:c16="http://schemas.microsoft.com/office/drawing/2014/chart" uri="{C3380CC4-5D6E-409C-BE32-E72D297353CC}">
              <c16:uniqueId val="{00000000-8EE4-4838-A0DF-BBADA25B3B66}"/>
            </c:ext>
          </c:extLst>
        </c:ser>
        <c:ser>
          <c:idx val="1"/>
          <c:order val="1"/>
          <c:tx>
            <c:strRef>
              <c:f>Sheet1!$C$1</c:f>
              <c:strCache>
                <c:ptCount val="1"/>
                <c:pt idx="0">
                  <c:v>Moderate</c:v>
                </c:pt>
              </c:strCache>
            </c:strRef>
          </c:tx>
          <c:spPr>
            <a:solidFill>
              <a:schemeClr val="accent2"/>
            </a:solidFill>
            <a:ln>
              <a:noFill/>
            </a:ln>
            <a:effectLst/>
          </c:spPr>
          <c:invertIfNegative val="0"/>
          <c:cat>
            <c:numRef>
              <c:f>Sheet1!$A$2:$A$11</c:f>
              <c:numCache>
                <c:formatCode>m/d/yyyy</c:formatCode>
                <c:ptCount val="10"/>
                <c:pt idx="0">
                  <c:v>44452</c:v>
                </c:pt>
                <c:pt idx="1">
                  <c:v>44459</c:v>
                </c:pt>
                <c:pt idx="2">
                  <c:v>44466</c:v>
                </c:pt>
                <c:pt idx="3">
                  <c:v>44473</c:v>
                </c:pt>
                <c:pt idx="4">
                  <c:v>44480</c:v>
                </c:pt>
                <c:pt idx="5">
                  <c:v>44487</c:v>
                </c:pt>
                <c:pt idx="6">
                  <c:v>44494</c:v>
                </c:pt>
                <c:pt idx="7">
                  <c:v>44508</c:v>
                </c:pt>
                <c:pt idx="8">
                  <c:v>44522</c:v>
                </c:pt>
                <c:pt idx="9">
                  <c:v>44536</c:v>
                </c:pt>
              </c:numCache>
            </c:numRef>
          </c:cat>
          <c:val>
            <c:numRef>
              <c:f>Sheet1!$C$2:$C$11</c:f>
              <c:numCache>
                <c:formatCode>General</c:formatCode>
                <c:ptCount val="10"/>
                <c:pt idx="0">
                  <c:v>0</c:v>
                </c:pt>
                <c:pt idx="1">
                  <c:v>0</c:v>
                </c:pt>
                <c:pt idx="2">
                  <c:v>0</c:v>
                </c:pt>
                <c:pt idx="3">
                  <c:v>0</c:v>
                </c:pt>
                <c:pt idx="4">
                  <c:v>0</c:v>
                </c:pt>
                <c:pt idx="5">
                  <c:v>0</c:v>
                </c:pt>
                <c:pt idx="6">
                  <c:v>0</c:v>
                </c:pt>
                <c:pt idx="7">
                  <c:v>0</c:v>
                </c:pt>
                <c:pt idx="8">
                  <c:v>0</c:v>
                </c:pt>
                <c:pt idx="9">
                  <c:v>0</c:v>
                </c:pt>
              </c:numCache>
            </c:numRef>
          </c:val>
          <c:extLst>
            <c:ext xmlns:c16="http://schemas.microsoft.com/office/drawing/2014/chart" uri="{C3380CC4-5D6E-409C-BE32-E72D297353CC}">
              <c16:uniqueId val="{00000001-8EE4-4838-A0DF-BBADA25B3B66}"/>
            </c:ext>
          </c:extLst>
        </c:ser>
        <c:ser>
          <c:idx val="2"/>
          <c:order val="2"/>
          <c:tx>
            <c:strRef>
              <c:f>Sheet1!$D$1</c:f>
              <c:strCache>
                <c:ptCount val="1"/>
                <c:pt idx="0">
                  <c:v>Substantial </c:v>
                </c:pt>
              </c:strCache>
            </c:strRef>
          </c:tx>
          <c:spPr>
            <a:solidFill>
              <a:srgbClr val="00B0F0"/>
            </a:solidFill>
            <a:ln>
              <a:noFill/>
            </a:ln>
            <a:effectLst/>
          </c:spPr>
          <c:invertIfNegative val="0"/>
          <c:cat>
            <c:numRef>
              <c:f>Sheet1!$A$2:$A$11</c:f>
              <c:numCache>
                <c:formatCode>m/d/yyyy</c:formatCode>
                <c:ptCount val="10"/>
                <c:pt idx="0">
                  <c:v>44452</c:v>
                </c:pt>
                <c:pt idx="1">
                  <c:v>44459</c:v>
                </c:pt>
                <c:pt idx="2">
                  <c:v>44466</c:v>
                </c:pt>
                <c:pt idx="3">
                  <c:v>44473</c:v>
                </c:pt>
                <c:pt idx="4">
                  <c:v>44480</c:v>
                </c:pt>
                <c:pt idx="5">
                  <c:v>44487</c:v>
                </c:pt>
                <c:pt idx="6">
                  <c:v>44494</c:v>
                </c:pt>
                <c:pt idx="7">
                  <c:v>44508</c:v>
                </c:pt>
                <c:pt idx="8">
                  <c:v>44522</c:v>
                </c:pt>
                <c:pt idx="9">
                  <c:v>44536</c:v>
                </c:pt>
              </c:numCache>
            </c:numRef>
          </c:cat>
          <c:val>
            <c:numRef>
              <c:f>Sheet1!$D$2:$D$11</c:f>
              <c:numCache>
                <c:formatCode>General</c:formatCode>
                <c:ptCount val="10"/>
                <c:pt idx="0">
                  <c:v>5</c:v>
                </c:pt>
                <c:pt idx="1">
                  <c:v>1</c:v>
                </c:pt>
                <c:pt idx="2">
                  <c:v>0</c:v>
                </c:pt>
                <c:pt idx="3">
                  <c:v>0</c:v>
                </c:pt>
                <c:pt idx="4">
                  <c:v>0</c:v>
                </c:pt>
                <c:pt idx="5">
                  <c:v>0</c:v>
                </c:pt>
                <c:pt idx="6">
                  <c:v>0</c:v>
                </c:pt>
                <c:pt idx="7">
                  <c:v>0</c:v>
                </c:pt>
                <c:pt idx="8">
                  <c:v>0</c:v>
                </c:pt>
                <c:pt idx="9">
                  <c:v>0</c:v>
                </c:pt>
              </c:numCache>
            </c:numRef>
          </c:val>
          <c:extLst>
            <c:ext xmlns:c16="http://schemas.microsoft.com/office/drawing/2014/chart" uri="{C3380CC4-5D6E-409C-BE32-E72D297353CC}">
              <c16:uniqueId val="{00000002-8EE4-4838-A0DF-BBADA25B3B66}"/>
            </c:ext>
          </c:extLst>
        </c:ser>
        <c:ser>
          <c:idx val="3"/>
          <c:order val="3"/>
          <c:tx>
            <c:strRef>
              <c:f>Sheet1!$E$1</c:f>
              <c:strCache>
                <c:ptCount val="1"/>
                <c:pt idx="0">
                  <c:v>High</c:v>
                </c:pt>
              </c:strCache>
            </c:strRef>
          </c:tx>
          <c:spPr>
            <a:solidFill>
              <a:srgbClr val="C00000"/>
            </a:solidFill>
            <a:ln>
              <a:noFill/>
            </a:ln>
            <a:effectLst/>
          </c:spPr>
          <c:invertIfNegative val="0"/>
          <c:cat>
            <c:numRef>
              <c:f>Sheet1!$A$2:$A$11</c:f>
              <c:numCache>
                <c:formatCode>m/d/yyyy</c:formatCode>
                <c:ptCount val="10"/>
                <c:pt idx="0">
                  <c:v>44452</c:v>
                </c:pt>
                <c:pt idx="1">
                  <c:v>44459</c:v>
                </c:pt>
                <c:pt idx="2">
                  <c:v>44466</c:v>
                </c:pt>
                <c:pt idx="3">
                  <c:v>44473</c:v>
                </c:pt>
                <c:pt idx="4">
                  <c:v>44480</c:v>
                </c:pt>
                <c:pt idx="5">
                  <c:v>44487</c:v>
                </c:pt>
                <c:pt idx="6">
                  <c:v>44494</c:v>
                </c:pt>
                <c:pt idx="7">
                  <c:v>44508</c:v>
                </c:pt>
                <c:pt idx="8">
                  <c:v>44522</c:v>
                </c:pt>
                <c:pt idx="9">
                  <c:v>44536</c:v>
                </c:pt>
              </c:numCache>
            </c:numRef>
          </c:cat>
          <c:val>
            <c:numRef>
              <c:f>Sheet1!$E$2:$E$11</c:f>
              <c:numCache>
                <c:formatCode>General</c:formatCode>
                <c:ptCount val="10"/>
                <c:pt idx="0">
                  <c:v>78</c:v>
                </c:pt>
                <c:pt idx="1">
                  <c:v>82</c:v>
                </c:pt>
                <c:pt idx="2">
                  <c:v>83</c:v>
                </c:pt>
                <c:pt idx="3">
                  <c:v>83</c:v>
                </c:pt>
                <c:pt idx="4">
                  <c:v>83</c:v>
                </c:pt>
                <c:pt idx="5">
                  <c:v>83</c:v>
                </c:pt>
                <c:pt idx="6">
                  <c:v>83</c:v>
                </c:pt>
                <c:pt idx="7">
                  <c:v>83</c:v>
                </c:pt>
                <c:pt idx="8">
                  <c:v>83</c:v>
                </c:pt>
                <c:pt idx="9">
                  <c:v>83</c:v>
                </c:pt>
              </c:numCache>
            </c:numRef>
          </c:val>
          <c:extLst>
            <c:ext xmlns:c16="http://schemas.microsoft.com/office/drawing/2014/chart" uri="{C3380CC4-5D6E-409C-BE32-E72D297353CC}">
              <c16:uniqueId val="{00000003-8EE4-4838-A0DF-BBADA25B3B66}"/>
            </c:ext>
          </c:extLst>
        </c:ser>
        <c:dLbls>
          <c:showLegendKey val="0"/>
          <c:showVal val="0"/>
          <c:showCatName val="0"/>
          <c:showSerName val="0"/>
          <c:showPercent val="0"/>
          <c:showBubbleSize val="0"/>
        </c:dLbls>
        <c:gapWidth val="150"/>
        <c:overlap val="100"/>
        <c:axId val="412724136"/>
        <c:axId val="412724920"/>
      </c:barChart>
      <c:catAx>
        <c:axId val="412724136"/>
        <c:scaling>
          <c:orientation val="minMax"/>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lumMod val="75000"/>
                  </a:schemeClr>
                </a:solidFill>
                <a:latin typeface="+mn-lt"/>
                <a:ea typeface="+mn-ea"/>
                <a:cs typeface="+mn-cs"/>
              </a:defRPr>
            </a:pPr>
            <a:endParaRPr lang="en-US"/>
          </a:p>
        </c:txPr>
        <c:crossAx val="412724920"/>
        <c:crosses val="autoZero"/>
        <c:auto val="0"/>
        <c:lblAlgn val="ctr"/>
        <c:lblOffset val="100"/>
        <c:noMultiLvlLbl val="0"/>
      </c:catAx>
      <c:valAx>
        <c:axId val="4127249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lumMod val="75000"/>
                  </a:schemeClr>
                </a:solidFill>
                <a:latin typeface="+mn-lt"/>
                <a:ea typeface="+mn-ea"/>
                <a:cs typeface="+mn-cs"/>
              </a:defRPr>
            </a:pPr>
            <a:endParaRPr lang="en-US"/>
          </a:p>
        </c:txPr>
        <c:crossAx val="4127241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800" b="1" dirty="0">
                <a:solidFill>
                  <a:srgbClr val="155085"/>
                </a:solidFill>
                <a:latin typeface="Trebuchet MS" panose="020B0603020202020204" pitchFamily="34" charset="0"/>
              </a:rPr>
              <a:t>Michigan</a:t>
            </a:r>
            <a:r>
              <a:rPr lang="en-US" sz="2800" b="1" baseline="0" dirty="0">
                <a:solidFill>
                  <a:srgbClr val="155085"/>
                </a:solidFill>
                <a:latin typeface="Trebuchet MS" panose="020B0603020202020204" pitchFamily="34" charset="0"/>
              </a:rPr>
              <a:t> 7-Day Rolling Average of Daily New Cases – 12/6/2021</a:t>
            </a:r>
            <a:endParaRPr lang="en-US" sz="2800" b="1" dirty="0">
              <a:solidFill>
                <a:srgbClr val="155085"/>
              </a:solidFill>
              <a:latin typeface="Trebuchet MS" panose="020B0603020202020204" pitchFamily="34" charset="0"/>
            </a:endParaRPr>
          </a:p>
        </c:rich>
      </c:tx>
      <c:layout>
        <c:manualLayout>
          <c:xMode val="edge"/>
          <c:yMode val="edge"/>
          <c:x val="0.13656216876268587"/>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9243066766680388E-2"/>
          <c:y val="0.23423418360277709"/>
          <c:w val="0.94206603933125621"/>
          <c:h val="0.72924084016913016"/>
        </c:manualLayout>
      </c:layout>
      <c:areaChart>
        <c:grouping val="standard"/>
        <c:varyColors val="0"/>
        <c:ser>
          <c:idx val="0"/>
          <c:order val="0"/>
          <c:tx>
            <c:strRef>
              <c:f>Sheet1!$B$1</c:f>
              <c:strCache>
                <c:ptCount val="1"/>
                <c:pt idx="0">
                  <c:v>Series 1</c:v>
                </c:pt>
              </c:strCache>
            </c:strRef>
          </c:tx>
          <c:spPr>
            <a:solidFill>
              <a:schemeClr val="bg2">
                <a:lumMod val="25000"/>
              </a:schemeClr>
            </a:solidFill>
            <a:ln w="47625">
              <a:solidFill>
                <a:schemeClr val="tx1"/>
              </a:solidFill>
            </a:ln>
            <a:effectLst/>
          </c:spPr>
          <c:cat>
            <c:numRef>
              <c:f>Sheet1!$A$2:$A$631</c:f>
              <c:numCache>
                <c:formatCode>m/d/yyyy</c:formatCode>
                <c:ptCount val="630"/>
                <c:pt idx="0">
                  <c:v>43906</c:v>
                </c:pt>
                <c:pt idx="1">
                  <c:v>43907</c:v>
                </c:pt>
                <c:pt idx="2">
                  <c:v>43908</c:v>
                </c:pt>
                <c:pt idx="3">
                  <c:v>43909</c:v>
                </c:pt>
                <c:pt idx="4">
                  <c:v>43910</c:v>
                </c:pt>
                <c:pt idx="5">
                  <c:v>43911</c:v>
                </c:pt>
                <c:pt idx="6">
                  <c:v>43912</c:v>
                </c:pt>
                <c:pt idx="7">
                  <c:v>43913</c:v>
                </c:pt>
                <c:pt idx="8">
                  <c:v>43914</c:v>
                </c:pt>
                <c:pt idx="9">
                  <c:v>43915</c:v>
                </c:pt>
                <c:pt idx="10">
                  <c:v>43916</c:v>
                </c:pt>
                <c:pt idx="11">
                  <c:v>43917</c:v>
                </c:pt>
                <c:pt idx="12">
                  <c:v>43918</c:v>
                </c:pt>
                <c:pt idx="13">
                  <c:v>43919</c:v>
                </c:pt>
                <c:pt idx="14">
                  <c:v>43920</c:v>
                </c:pt>
                <c:pt idx="15">
                  <c:v>43921</c:v>
                </c:pt>
                <c:pt idx="16">
                  <c:v>43922</c:v>
                </c:pt>
                <c:pt idx="17">
                  <c:v>43923</c:v>
                </c:pt>
                <c:pt idx="18">
                  <c:v>43924</c:v>
                </c:pt>
                <c:pt idx="19">
                  <c:v>43925</c:v>
                </c:pt>
                <c:pt idx="20">
                  <c:v>43926</c:v>
                </c:pt>
                <c:pt idx="21">
                  <c:v>43927</c:v>
                </c:pt>
                <c:pt idx="22">
                  <c:v>43928</c:v>
                </c:pt>
                <c:pt idx="23">
                  <c:v>43929</c:v>
                </c:pt>
                <c:pt idx="24">
                  <c:v>43930</c:v>
                </c:pt>
                <c:pt idx="25">
                  <c:v>43931</c:v>
                </c:pt>
                <c:pt idx="26">
                  <c:v>43932</c:v>
                </c:pt>
                <c:pt idx="27">
                  <c:v>43933</c:v>
                </c:pt>
                <c:pt idx="28">
                  <c:v>43934</c:v>
                </c:pt>
                <c:pt idx="29">
                  <c:v>43935</c:v>
                </c:pt>
                <c:pt idx="30">
                  <c:v>43936</c:v>
                </c:pt>
                <c:pt idx="31">
                  <c:v>43937</c:v>
                </c:pt>
                <c:pt idx="32">
                  <c:v>43938</c:v>
                </c:pt>
                <c:pt idx="33">
                  <c:v>43939</c:v>
                </c:pt>
                <c:pt idx="34">
                  <c:v>43940</c:v>
                </c:pt>
                <c:pt idx="35">
                  <c:v>43941</c:v>
                </c:pt>
                <c:pt idx="36">
                  <c:v>43942</c:v>
                </c:pt>
                <c:pt idx="37">
                  <c:v>43943</c:v>
                </c:pt>
                <c:pt idx="38">
                  <c:v>43944</c:v>
                </c:pt>
                <c:pt idx="39">
                  <c:v>43945</c:v>
                </c:pt>
                <c:pt idx="40">
                  <c:v>43946</c:v>
                </c:pt>
                <c:pt idx="41">
                  <c:v>43947</c:v>
                </c:pt>
                <c:pt idx="42">
                  <c:v>43948</c:v>
                </c:pt>
                <c:pt idx="43">
                  <c:v>43949</c:v>
                </c:pt>
                <c:pt idx="44">
                  <c:v>43950</c:v>
                </c:pt>
                <c:pt idx="45">
                  <c:v>43951</c:v>
                </c:pt>
                <c:pt idx="46">
                  <c:v>43952</c:v>
                </c:pt>
                <c:pt idx="47">
                  <c:v>43953</c:v>
                </c:pt>
                <c:pt idx="48">
                  <c:v>43954</c:v>
                </c:pt>
                <c:pt idx="49">
                  <c:v>43955</c:v>
                </c:pt>
                <c:pt idx="50">
                  <c:v>43956</c:v>
                </c:pt>
                <c:pt idx="51">
                  <c:v>43957</c:v>
                </c:pt>
                <c:pt idx="52">
                  <c:v>43958</c:v>
                </c:pt>
                <c:pt idx="53">
                  <c:v>43959</c:v>
                </c:pt>
                <c:pt idx="54">
                  <c:v>43960</c:v>
                </c:pt>
                <c:pt idx="55">
                  <c:v>43961</c:v>
                </c:pt>
                <c:pt idx="56">
                  <c:v>43962</c:v>
                </c:pt>
                <c:pt idx="57">
                  <c:v>43963</c:v>
                </c:pt>
                <c:pt idx="58">
                  <c:v>43964</c:v>
                </c:pt>
                <c:pt idx="59">
                  <c:v>43965</c:v>
                </c:pt>
                <c:pt idx="60">
                  <c:v>43966</c:v>
                </c:pt>
                <c:pt idx="61">
                  <c:v>43967</c:v>
                </c:pt>
                <c:pt idx="62">
                  <c:v>43968</c:v>
                </c:pt>
                <c:pt idx="63">
                  <c:v>43969</c:v>
                </c:pt>
                <c:pt idx="64">
                  <c:v>43970</c:v>
                </c:pt>
                <c:pt idx="65">
                  <c:v>43971</c:v>
                </c:pt>
                <c:pt idx="66">
                  <c:v>43972</c:v>
                </c:pt>
                <c:pt idx="67">
                  <c:v>43973</c:v>
                </c:pt>
                <c:pt idx="68">
                  <c:v>43974</c:v>
                </c:pt>
                <c:pt idx="69">
                  <c:v>43975</c:v>
                </c:pt>
                <c:pt idx="70">
                  <c:v>43976</c:v>
                </c:pt>
                <c:pt idx="71">
                  <c:v>43977</c:v>
                </c:pt>
                <c:pt idx="72">
                  <c:v>43978</c:v>
                </c:pt>
                <c:pt idx="73">
                  <c:v>43979</c:v>
                </c:pt>
                <c:pt idx="74">
                  <c:v>43980</c:v>
                </c:pt>
                <c:pt idx="75">
                  <c:v>43981</c:v>
                </c:pt>
                <c:pt idx="76">
                  <c:v>43982</c:v>
                </c:pt>
                <c:pt idx="77">
                  <c:v>43983</c:v>
                </c:pt>
                <c:pt idx="78">
                  <c:v>43984</c:v>
                </c:pt>
                <c:pt idx="79">
                  <c:v>43985</c:v>
                </c:pt>
                <c:pt idx="80">
                  <c:v>43986</c:v>
                </c:pt>
                <c:pt idx="81">
                  <c:v>43987</c:v>
                </c:pt>
                <c:pt idx="82">
                  <c:v>43988</c:v>
                </c:pt>
                <c:pt idx="83">
                  <c:v>43989</c:v>
                </c:pt>
                <c:pt idx="84">
                  <c:v>43990</c:v>
                </c:pt>
                <c:pt idx="85">
                  <c:v>43991</c:v>
                </c:pt>
                <c:pt idx="86">
                  <c:v>43992</c:v>
                </c:pt>
                <c:pt idx="87">
                  <c:v>43993</c:v>
                </c:pt>
                <c:pt idx="88">
                  <c:v>43994</c:v>
                </c:pt>
                <c:pt idx="89">
                  <c:v>43995</c:v>
                </c:pt>
                <c:pt idx="90">
                  <c:v>43996</c:v>
                </c:pt>
                <c:pt idx="91">
                  <c:v>43997</c:v>
                </c:pt>
                <c:pt idx="92">
                  <c:v>43998</c:v>
                </c:pt>
                <c:pt idx="93">
                  <c:v>43999</c:v>
                </c:pt>
                <c:pt idx="94">
                  <c:v>44000</c:v>
                </c:pt>
                <c:pt idx="95">
                  <c:v>44001</c:v>
                </c:pt>
                <c:pt idx="96">
                  <c:v>44002</c:v>
                </c:pt>
                <c:pt idx="97">
                  <c:v>44003</c:v>
                </c:pt>
                <c:pt idx="98">
                  <c:v>44004</c:v>
                </c:pt>
                <c:pt idx="99">
                  <c:v>44005</c:v>
                </c:pt>
                <c:pt idx="100">
                  <c:v>44006</c:v>
                </c:pt>
                <c:pt idx="101">
                  <c:v>44007</c:v>
                </c:pt>
                <c:pt idx="102">
                  <c:v>44008</c:v>
                </c:pt>
                <c:pt idx="103">
                  <c:v>44009</c:v>
                </c:pt>
                <c:pt idx="104">
                  <c:v>44010</c:v>
                </c:pt>
                <c:pt idx="105">
                  <c:v>44011</c:v>
                </c:pt>
                <c:pt idx="106">
                  <c:v>44012</c:v>
                </c:pt>
                <c:pt idx="107">
                  <c:v>44013</c:v>
                </c:pt>
                <c:pt idx="108">
                  <c:v>44014</c:v>
                </c:pt>
                <c:pt idx="109">
                  <c:v>44015</c:v>
                </c:pt>
                <c:pt idx="110">
                  <c:v>44016</c:v>
                </c:pt>
                <c:pt idx="111">
                  <c:v>44017</c:v>
                </c:pt>
                <c:pt idx="112">
                  <c:v>44018</c:v>
                </c:pt>
                <c:pt idx="113">
                  <c:v>44019</c:v>
                </c:pt>
                <c:pt idx="114">
                  <c:v>44020</c:v>
                </c:pt>
                <c:pt idx="115">
                  <c:v>44021</c:v>
                </c:pt>
                <c:pt idx="116">
                  <c:v>44022</c:v>
                </c:pt>
                <c:pt idx="117">
                  <c:v>44023</c:v>
                </c:pt>
                <c:pt idx="118">
                  <c:v>44024</c:v>
                </c:pt>
                <c:pt idx="119">
                  <c:v>44025</c:v>
                </c:pt>
                <c:pt idx="120">
                  <c:v>44026</c:v>
                </c:pt>
                <c:pt idx="121">
                  <c:v>44027</c:v>
                </c:pt>
                <c:pt idx="122">
                  <c:v>44028</c:v>
                </c:pt>
                <c:pt idx="123">
                  <c:v>44029</c:v>
                </c:pt>
                <c:pt idx="124">
                  <c:v>44030</c:v>
                </c:pt>
                <c:pt idx="125">
                  <c:v>44031</c:v>
                </c:pt>
                <c:pt idx="126">
                  <c:v>44032</c:v>
                </c:pt>
                <c:pt idx="127">
                  <c:v>44033</c:v>
                </c:pt>
                <c:pt idx="128">
                  <c:v>44034</c:v>
                </c:pt>
                <c:pt idx="129">
                  <c:v>44035</c:v>
                </c:pt>
                <c:pt idx="130">
                  <c:v>44036</c:v>
                </c:pt>
                <c:pt idx="131">
                  <c:v>44037</c:v>
                </c:pt>
                <c:pt idx="132">
                  <c:v>44038</c:v>
                </c:pt>
                <c:pt idx="133">
                  <c:v>44039</c:v>
                </c:pt>
                <c:pt idx="134">
                  <c:v>44040</c:v>
                </c:pt>
                <c:pt idx="135">
                  <c:v>44041</c:v>
                </c:pt>
                <c:pt idx="136">
                  <c:v>44042</c:v>
                </c:pt>
                <c:pt idx="137">
                  <c:v>44043</c:v>
                </c:pt>
                <c:pt idx="138">
                  <c:v>44044</c:v>
                </c:pt>
                <c:pt idx="139">
                  <c:v>44045</c:v>
                </c:pt>
                <c:pt idx="140">
                  <c:v>44046</c:v>
                </c:pt>
                <c:pt idx="141">
                  <c:v>44047</c:v>
                </c:pt>
                <c:pt idx="142">
                  <c:v>44048</c:v>
                </c:pt>
                <c:pt idx="143">
                  <c:v>44049</c:v>
                </c:pt>
                <c:pt idx="144">
                  <c:v>44050</c:v>
                </c:pt>
                <c:pt idx="145">
                  <c:v>44051</c:v>
                </c:pt>
                <c:pt idx="146">
                  <c:v>44052</c:v>
                </c:pt>
                <c:pt idx="147">
                  <c:v>44053</c:v>
                </c:pt>
                <c:pt idx="148">
                  <c:v>44054</c:v>
                </c:pt>
                <c:pt idx="149">
                  <c:v>44055</c:v>
                </c:pt>
                <c:pt idx="150">
                  <c:v>44056</c:v>
                </c:pt>
                <c:pt idx="151">
                  <c:v>44057</c:v>
                </c:pt>
                <c:pt idx="152">
                  <c:v>44058</c:v>
                </c:pt>
                <c:pt idx="153">
                  <c:v>44059</c:v>
                </c:pt>
                <c:pt idx="154">
                  <c:v>44060</c:v>
                </c:pt>
                <c:pt idx="155">
                  <c:v>44061</c:v>
                </c:pt>
                <c:pt idx="156">
                  <c:v>44062</c:v>
                </c:pt>
                <c:pt idx="157">
                  <c:v>44063</c:v>
                </c:pt>
                <c:pt idx="158">
                  <c:v>44064</c:v>
                </c:pt>
                <c:pt idx="159">
                  <c:v>44065</c:v>
                </c:pt>
                <c:pt idx="160">
                  <c:v>44066</c:v>
                </c:pt>
                <c:pt idx="161">
                  <c:v>44067</c:v>
                </c:pt>
                <c:pt idx="162">
                  <c:v>44068</c:v>
                </c:pt>
                <c:pt idx="163">
                  <c:v>44069</c:v>
                </c:pt>
                <c:pt idx="164">
                  <c:v>44070</c:v>
                </c:pt>
                <c:pt idx="165">
                  <c:v>44071</c:v>
                </c:pt>
                <c:pt idx="166">
                  <c:v>44072</c:v>
                </c:pt>
                <c:pt idx="167">
                  <c:v>44073</c:v>
                </c:pt>
                <c:pt idx="168">
                  <c:v>44074</c:v>
                </c:pt>
                <c:pt idx="169">
                  <c:v>44075</c:v>
                </c:pt>
                <c:pt idx="170">
                  <c:v>44076</c:v>
                </c:pt>
                <c:pt idx="171">
                  <c:v>44077</c:v>
                </c:pt>
                <c:pt idx="172">
                  <c:v>44078</c:v>
                </c:pt>
                <c:pt idx="173">
                  <c:v>44079</c:v>
                </c:pt>
                <c:pt idx="174">
                  <c:v>44080</c:v>
                </c:pt>
                <c:pt idx="175">
                  <c:v>44081</c:v>
                </c:pt>
                <c:pt idx="176">
                  <c:v>44082</c:v>
                </c:pt>
                <c:pt idx="177">
                  <c:v>44083</c:v>
                </c:pt>
                <c:pt idx="178">
                  <c:v>44084</c:v>
                </c:pt>
                <c:pt idx="179">
                  <c:v>44085</c:v>
                </c:pt>
                <c:pt idx="180">
                  <c:v>44086</c:v>
                </c:pt>
                <c:pt idx="181">
                  <c:v>44087</c:v>
                </c:pt>
                <c:pt idx="182">
                  <c:v>44088</c:v>
                </c:pt>
                <c:pt idx="183">
                  <c:v>44089</c:v>
                </c:pt>
                <c:pt idx="184">
                  <c:v>44090</c:v>
                </c:pt>
                <c:pt idx="185">
                  <c:v>44091</c:v>
                </c:pt>
                <c:pt idx="186">
                  <c:v>44092</c:v>
                </c:pt>
                <c:pt idx="187">
                  <c:v>44093</c:v>
                </c:pt>
                <c:pt idx="188">
                  <c:v>44094</c:v>
                </c:pt>
                <c:pt idx="189">
                  <c:v>44095</c:v>
                </c:pt>
                <c:pt idx="190">
                  <c:v>44096</c:v>
                </c:pt>
                <c:pt idx="191">
                  <c:v>44097</c:v>
                </c:pt>
                <c:pt idx="192">
                  <c:v>44098</c:v>
                </c:pt>
                <c:pt idx="193">
                  <c:v>44099</c:v>
                </c:pt>
                <c:pt idx="194">
                  <c:v>44100</c:v>
                </c:pt>
                <c:pt idx="195">
                  <c:v>44101</c:v>
                </c:pt>
                <c:pt idx="196">
                  <c:v>44102</c:v>
                </c:pt>
                <c:pt idx="197">
                  <c:v>44103</c:v>
                </c:pt>
                <c:pt idx="198">
                  <c:v>44104</c:v>
                </c:pt>
                <c:pt idx="199">
                  <c:v>44105</c:v>
                </c:pt>
                <c:pt idx="200">
                  <c:v>44106</c:v>
                </c:pt>
                <c:pt idx="201">
                  <c:v>44107</c:v>
                </c:pt>
                <c:pt idx="202">
                  <c:v>44108</c:v>
                </c:pt>
                <c:pt idx="203">
                  <c:v>44109</c:v>
                </c:pt>
                <c:pt idx="204">
                  <c:v>44110</c:v>
                </c:pt>
                <c:pt idx="205">
                  <c:v>44111</c:v>
                </c:pt>
                <c:pt idx="206">
                  <c:v>44112</c:v>
                </c:pt>
                <c:pt idx="207">
                  <c:v>44113</c:v>
                </c:pt>
                <c:pt idx="208">
                  <c:v>44114</c:v>
                </c:pt>
                <c:pt idx="209">
                  <c:v>44115</c:v>
                </c:pt>
                <c:pt idx="210">
                  <c:v>44116</c:v>
                </c:pt>
                <c:pt idx="211">
                  <c:v>44117</c:v>
                </c:pt>
                <c:pt idx="212">
                  <c:v>44118</c:v>
                </c:pt>
                <c:pt idx="213">
                  <c:v>44119</c:v>
                </c:pt>
                <c:pt idx="214">
                  <c:v>44120</c:v>
                </c:pt>
                <c:pt idx="215">
                  <c:v>44121</c:v>
                </c:pt>
                <c:pt idx="216">
                  <c:v>44122</c:v>
                </c:pt>
                <c:pt idx="217">
                  <c:v>44123</c:v>
                </c:pt>
                <c:pt idx="218">
                  <c:v>44124</c:v>
                </c:pt>
                <c:pt idx="219">
                  <c:v>44125</c:v>
                </c:pt>
                <c:pt idx="220">
                  <c:v>44126</c:v>
                </c:pt>
                <c:pt idx="221">
                  <c:v>44127</c:v>
                </c:pt>
                <c:pt idx="222">
                  <c:v>44128</c:v>
                </c:pt>
                <c:pt idx="223">
                  <c:v>44129</c:v>
                </c:pt>
                <c:pt idx="224">
                  <c:v>44130</c:v>
                </c:pt>
                <c:pt idx="225">
                  <c:v>44131</c:v>
                </c:pt>
                <c:pt idx="226">
                  <c:v>44132</c:v>
                </c:pt>
                <c:pt idx="227">
                  <c:v>44133</c:v>
                </c:pt>
                <c:pt idx="228">
                  <c:v>44134</c:v>
                </c:pt>
                <c:pt idx="229">
                  <c:v>44135</c:v>
                </c:pt>
                <c:pt idx="230">
                  <c:v>44136</c:v>
                </c:pt>
                <c:pt idx="231">
                  <c:v>44137</c:v>
                </c:pt>
                <c:pt idx="232">
                  <c:v>44138</c:v>
                </c:pt>
                <c:pt idx="233">
                  <c:v>44139</c:v>
                </c:pt>
                <c:pt idx="234">
                  <c:v>44140</c:v>
                </c:pt>
                <c:pt idx="235">
                  <c:v>44141</c:v>
                </c:pt>
                <c:pt idx="236">
                  <c:v>44142</c:v>
                </c:pt>
                <c:pt idx="237">
                  <c:v>44143</c:v>
                </c:pt>
                <c:pt idx="238">
                  <c:v>44144</c:v>
                </c:pt>
                <c:pt idx="239">
                  <c:v>44145</c:v>
                </c:pt>
                <c:pt idx="240">
                  <c:v>44146</c:v>
                </c:pt>
                <c:pt idx="241">
                  <c:v>44147</c:v>
                </c:pt>
                <c:pt idx="242">
                  <c:v>44148</c:v>
                </c:pt>
                <c:pt idx="243">
                  <c:v>44149</c:v>
                </c:pt>
                <c:pt idx="244">
                  <c:v>44150</c:v>
                </c:pt>
                <c:pt idx="245">
                  <c:v>44151</c:v>
                </c:pt>
                <c:pt idx="246">
                  <c:v>44152</c:v>
                </c:pt>
                <c:pt idx="247">
                  <c:v>44153</c:v>
                </c:pt>
                <c:pt idx="248">
                  <c:v>44154</c:v>
                </c:pt>
                <c:pt idx="249">
                  <c:v>44155</c:v>
                </c:pt>
                <c:pt idx="250">
                  <c:v>44156</c:v>
                </c:pt>
                <c:pt idx="251">
                  <c:v>44157</c:v>
                </c:pt>
                <c:pt idx="252">
                  <c:v>44158</c:v>
                </c:pt>
                <c:pt idx="253">
                  <c:v>44159</c:v>
                </c:pt>
                <c:pt idx="254">
                  <c:v>44160</c:v>
                </c:pt>
                <c:pt idx="255">
                  <c:v>44161</c:v>
                </c:pt>
                <c:pt idx="256">
                  <c:v>44162</c:v>
                </c:pt>
                <c:pt idx="257">
                  <c:v>44163</c:v>
                </c:pt>
                <c:pt idx="258">
                  <c:v>44164</c:v>
                </c:pt>
                <c:pt idx="259">
                  <c:v>44165</c:v>
                </c:pt>
                <c:pt idx="260">
                  <c:v>44166</c:v>
                </c:pt>
                <c:pt idx="261">
                  <c:v>44167</c:v>
                </c:pt>
                <c:pt idx="262">
                  <c:v>44168</c:v>
                </c:pt>
                <c:pt idx="263">
                  <c:v>44169</c:v>
                </c:pt>
                <c:pt idx="264">
                  <c:v>44170</c:v>
                </c:pt>
                <c:pt idx="265">
                  <c:v>44171</c:v>
                </c:pt>
                <c:pt idx="266">
                  <c:v>44172</c:v>
                </c:pt>
                <c:pt idx="267">
                  <c:v>44173</c:v>
                </c:pt>
                <c:pt idx="268">
                  <c:v>44174</c:v>
                </c:pt>
                <c:pt idx="269">
                  <c:v>44175</c:v>
                </c:pt>
                <c:pt idx="270">
                  <c:v>44176</c:v>
                </c:pt>
                <c:pt idx="271">
                  <c:v>44177</c:v>
                </c:pt>
                <c:pt idx="272">
                  <c:v>44178</c:v>
                </c:pt>
                <c:pt idx="273">
                  <c:v>44179</c:v>
                </c:pt>
                <c:pt idx="274">
                  <c:v>44180</c:v>
                </c:pt>
                <c:pt idx="275">
                  <c:v>44181</c:v>
                </c:pt>
                <c:pt idx="276">
                  <c:v>44182</c:v>
                </c:pt>
                <c:pt idx="277">
                  <c:v>44183</c:v>
                </c:pt>
                <c:pt idx="278">
                  <c:v>44184</c:v>
                </c:pt>
                <c:pt idx="279">
                  <c:v>44185</c:v>
                </c:pt>
                <c:pt idx="280">
                  <c:v>44186</c:v>
                </c:pt>
                <c:pt idx="281">
                  <c:v>44187</c:v>
                </c:pt>
                <c:pt idx="282">
                  <c:v>44188</c:v>
                </c:pt>
                <c:pt idx="283">
                  <c:v>44189</c:v>
                </c:pt>
                <c:pt idx="284">
                  <c:v>44190</c:v>
                </c:pt>
                <c:pt idx="285">
                  <c:v>44191</c:v>
                </c:pt>
                <c:pt idx="286">
                  <c:v>44192</c:v>
                </c:pt>
                <c:pt idx="287">
                  <c:v>44193</c:v>
                </c:pt>
                <c:pt idx="288">
                  <c:v>44194</c:v>
                </c:pt>
                <c:pt idx="289">
                  <c:v>44195</c:v>
                </c:pt>
                <c:pt idx="290">
                  <c:v>44196</c:v>
                </c:pt>
                <c:pt idx="291">
                  <c:v>44197</c:v>
                </c:pt>
                <c:pt idx="292">
                  <c:v>44198</c:v>
                </c:pt>
                <c:pt idx="293">
                  <c:v>44199</c:v>
                </c:pt>
                <c:pt idx="294">
                  <c:v>44200</c:v>
                </c:pt>
                <c:pt idx="295">
                  <c:v>44201</c:v>
                </c:pt>
                <c:pt idx="296">
                  <c:v>44202</c:v>
                </c:pt>
                <c:pt idx="297">
                  <c:v>44203</c:v>
                </c:pt>
                <c:pt idx="298">
                  <c:v>44204</c:v>
                </c:pt>
                <c:pt idx="299">
                  <c:v>44205</c:v>
                </c:pt>
                <c:pt idx="300">
                  <c:v>44206</c:v>
                </c:pt>
                <c:pt idx="301">
                  <c:v>44207</c:v>
                </c:pt>
                <c:pt idx="302">
                  <c:v>44208</c:v>
                </c:pt>
                <c:pt idx="303">
                  <c:v>44209</c:v>
                </c:pt>
                <c:pt idx="304">
                  <c:v>44210</c:v>
                </c:pt>
                <c:pt idx="305">
                  <c:v>44211</c:v>
                </c:pt>
                <c:pt idx="306">
                  <c:v>44212</c:v>
                </c:pt>
                <c:pt idx="307">
                  <c:v>44213</c:v>
                </c:pt>
                <c:pt idx="308">
                  <c:v>44214</c:v>
                </c:pt>
                <c:pt idx="309">
                  <c:v>44215</c:v>
                </c:pt>
                <c:pt idx="310">
                  <c:v>44216</c:v>
                </c:pt>
                <c:pt idx="311">
                  <c:v>44217</c:v>
                </c:pt>
                <c:pt idx="312">
                  <c:v>44218</c:v>
                </c:pt>
                <c:pt idx="313">
                  <c:v>44219</c:v>
                </c:pt>
                <c:pt idx="314">
                  <c:v>44220</c:v>
                </c:pt>
                <c:pt idx="315">
                  <c:v>44221</c:v>
                </c:pt>
                <c:pt idx="316">
                  <c:v>44222</c:v>
                </c:pt>
                <c:pt idx="317">
                  <c:v>44223</c:v>
                </c:pt>
                <c:pt idx="318">
                  <c:v>44224</c:v>
                </c:pt>
                <c:pt idx="319">
                  <c:v>44225</c:v>
                </c:pt>
                <c:pt idx="320">
                  <c:v>44226</c:v>
                </c:pt>
                <c:pt idx="321">
                  <c:v>44227</c:v>
                </c:pt>
                <c:pt idx="322">
                  <c:v>44228</c:v>
                </c:pt>
                <c:pt idx="323">
                  <c:v>44229</c:v>
                </c:pt>
                <c:pt idx="324">
                  <c:v>44230</c:v>
                </c:pt>
                <c:pt idx="325">
                  <c:v>44231</c:v>
                </c:pt>
                <c:pt idx="326">
                  <c:v>44232</c:v>
                </c:pt>
                <c:pt idx="327">
                  <c:v>44233</c:v>
                </c:pt>
                <c:pt idx="328">
                  <c:v>44234</c:v>
                </c:pt>
                <c:pt idx="329">
                  <c:v>44235</c:v>
                </c:pt>
                <c:pt idx="330">
                  <c:v>44236</c:v>
                </c:pt>
                <c:pt idx="331">
                  <c:v>44237</c:v>
                </c:pt>
                <c:pt idx="332">
                  <c:v>44238</c:v>
                </c:pt>
                <c:pt idx="333">
                  <c:v>44239</c:v>
                </c:pt>
                <c:pt idx="334">
                  <c:v>44240</c:v>
                </c:pt>
                <c:pt idx="335">
                  <c:v>44241</c:v>
                </c:pt>
                <c:pt idx="336">
                  <c:v>44242</c:v>
                </c:pt>
                <c:pt idx="337">
                  <c:v>44243</c:v>
                </c:pt>
                <c:pt idx="338">
                  <c:v>44244</c:v>
                </c:pt>
                <c:pt idx="339">
                  <c:v>44245</c:v>
                </c:pt>
                <c:pt idx="340">
                  <c:v>44246</c:v>
                </c:pt>
                <c:pt idx="341">
                  <c:v>44247</c:v>
                </c:pt>
                <c:pt idx="342">
                  <c:v>44248</c:v>
                </c:pt>
                <c:pt idx="343">
                  <c:v>44249</c:v>
                </c:pt>
                <c:pt idx="344">
                  <c:v>44250</c:v>
                </c:pt>
                <c:pt idx="345">
                  <c:v>44251</c:v>
                </c:pt>
                <c:pt idx="346">
                  <c:v>44252</c:v>
                </c:pt>
                <c:pt idx="347">
                  <c:v>44253</c:v>
                </c:pt>
                <c:pt idx="348">
                  <c:v>44254</c:v>
                </c:pt>
                <c:pt idx="349">
                  <c:v>44255</c:v>
                </c:pt>
                <c:pt idx="350">
                  <c:v>44256</c:v>
                </c:pt>
                <c:pt idx="351">
                  <c:v>44257</c:v>
                </c:pt>
                <c:pt idx="352">
                  <c:v>44258</c:v>
                </c:pt>
                <c:pt idx="353">
                  <c:v>44259</c:v>
                </c:pt>
                <c:pt idx="354">
                  <c:v>44260</c:v>
                </c:pt>
                <c:pt idx="355">
                  <c:v>44261</c:v>
                </c:pt>
                <c:pt idx="356">
                  <c:v>44262</c:v>
                </c:pt>
                <c:pt idx="357">
                  <c:v>44263</c:v>
                </c:pt>
                <c:pt idx="358">
                  <c:v>44264</c:v>
                </c:pt>
                <c:pt idx="359">
                  <c:v>44265</c:v>
                </c:pt>
                <c:pt idx="360">
                  <c:v>44266</c:v>
                </c:pt>
                <c:pt idx="361">
                  <c:v>44267</c:v>
                </c:pt>
                <c:pt idx="362">
                  <c:v>44268</c:v>
                </c:pt>
                <c:pt idx="363">
                  <c:v>44269</c:v>
                </c:pt>
                <c:pt idx="364">
                  <c:v>44270</c:v>
                </c:pt>
                <c:pt idx="365">
                  <c:v>44271</c:v>
                </c:pt>
                <c:pt idx="366">
                  <c:v>44272</c:v>
                </c:pt>
                <c:pt idx="367">
                  <c:v>44273</c:v>
                </c:pt>
                <c:pt idx="368">
                  <c:v>44274</c:v>
                </c:pt>
                <c:pt idx="369">
                  <c:v>44275</c:v>
                </c:pt>
                <c:pt idx="370">
                  <c:v>44277</c:v>
                </c:pt>
                <c:pt idx="371">
                  <c:v>44278</c:v>
                </c:pt>
                <c:pt idx="372">
                  <c:v>44279</c:v>
                </c:pt>
                <c:pt idx="373">
                  <c:v>44280</c:v>
                </c:pt>
                <c:pt idx="374">
                  <c:v>44281</c:v>
                </c:pt>
                <c:pt idx="375">
                  <c:v>44282</c:v>
                </c:pt>
                <c:pt idx="376">
                  <c:v>44283</c:v>
                </c:pt>
                <c:pt idx="377">
                  <c:v>44284</c:v>
                </c:pt>
                <c:pt idx="378">
                  <c:v>44285</c:v>
                </c:pt>
                <c:pt idx="379">
                  <c:v>44286</c:v>
                </c:pt>
                <c:pt idx="380">
                  <c:v>44287</c:v>
                </c:pt>
                <c:pt idx="381">
                  <c:v>44288</c:v>
                </c:pt>
                <c:pt idx="382">
                  <c:v>44289</c:v>
                </c:pt>
                <c:pt idx="383">
                  <c:v>44290</c:v>
                </c:pt>
                <c:pt idx="384">
                  <c:v>44291</c:v>
                </c:pt>
                <c:pt idx="385">
                  <c:v>44292</c:v>
                </c:pt>
                <c:pt idx="386">
                  <c:v>44293</c:v>
                </c:pt>
                <c:pt idx="387">
                  <c:v>44294</c:v>
                </c:pt>
                <c:pt idx="388">
                  <c:v>44295</c:v>
                </c:pt>
                <c:pt idx="389">
                  <c:v>44296</c:v>
                </c:pt>
                <c:pt idx="390">
                  <c:v>44297</c:v>
                </c:pt>
                <c:pt idx="391">
                  <c:v>44298</c:v>
                </c:pt>
                <c:pt idx="392">
                  <c:v>44299</c:v>
                </c:pt>
                <c:pt idx="393">
                  <c:v>44300</c:v>
                </c:pt>
                <c:pt idx="394">
                  <c:v>44301</c:v>
                </c:pt>
                <c:pt idx="395">
                  <c:v>44302</c:v>
                </c:pt>
                <c:pt idx="396">
                  <c:v>44303</c:v>
                </c:pt>
                <c:pt idx="397">
                  <c:v>44304</c:v>
                </c:pt>
                <c:pt idx="398">
                  <c:v>44305</c:v>
                </c:pt>
                <c:pt idx="399">
                  <c:v>44306</c:v>
                </c:pt>
                <c:pt idx="400">
                  <c:v>44307</c:v>
                </c:pt>
                <c:pt idx="401">
                  <c:v>44308</c:v>
                </c:pt>
                <c:pt idx="402">
                  <c:v>44309</c:v>
                </c:pt>
                <c:pt idx="403">
                  <c:v>44310</c:v>
                </c:pt>
                <c:pt idx="404">
                  <c:v>44311</c:v>
                </c:pt>
                <c:pt idx="405">
                  <c:v>44312</c:v>
                </c:pt>
                <c:pt idx="406">
                  <c:v>44313</c:v>
                </c:pt>
                <c:pt idx="407">
                  <c:v>44314</c:v>
                </c:pt>
                <c:pt idx="408">
                  <c:v>44315</c:v>
                </c:pt>
                <c:pt idx="409">
                  <c:v>44316</c:v>
                </c:pt>
                <c:pt idx="410">
                  <c:v>44317</c:v>
                </c:pt>
                <c:pt idx="411">
                  <c:v>44318</c:v>
                </c:pt>
                <c:pt idx="412">
                  <c:v>44319</c:v>
                </c:pt>
                <c:pt idx="413">
                  <c:v>44320</c:v>
                </c:pt>
                <c:pt idx="414">
                  <c:v>44321</c:v>
                </c:pt>
                <c:pt idx="415">
                  <c:v>44322</c:v>
                </c:pt>
                <c:pt idx="416">
                  <c:v>44323</c:v>
                </c:pt>
                <c:pt idx="417">
                  <c:v>44324</c:v>
                </c:pt>
                <c:pt idx="418">
                  <c:v>44325</c:v>
                </c:pt>
                <c:pt idx="419">
                  <c:v>44326</c:v>
                </c:pt>
                <c:pt idx="420">
                  <c:v>44327</c:v>
                </c:pt>
                <c:pt idx="421">
                  <c:v>44328</c:v>
                </c:pt>
                <c:pt idx="422">
                  <c:v>44329</c:v>
                </c:pt>
                <c:pt idx="423">
                  <c:v>44330</c:v>
                </c:pt>
                <c:pt idx="424">
                  <c:v>44331</c:v>
                </c:pt>
                <c:pt idx="425">
                  <c:v>44332</c:v>
                </c:pt>
                <c:pt idx="426">
                  <c:v>44333</c:v>
                </c:pt>
                <c:pt idx="427">
                  <c:v>44334</c:v>
                </c:pt>
                <c:pt idx="428">
                  <c:v>44335</c:v>
                </c:pt>
                <c:pt idx="429">
                  <c:v>44336</c:v>
                </c:pt>
                <c:pt idx="430">
                  <c:v>44337</c:v>
                </c:pt>
                <c:pt idx="431">
                  <c:v>44338</c:v>
                </c:pt>
                <c:pt idx="432">
                  <c:v>44339</c:v>
                </c:pt>
                <c:pt idx="433">
                  <c:v>44340</c:v>
                </c:pt>
                <c:pt idx="434">
                  <c:v>44341</c:v>
                </c:pt>
                <c:pt idx="435">
                  <c:v>44342</c:v>
                </c:pt>
                <c:pt idx="436">
                  <c:v>44343</c:v>
                </c:pt>
                <c:pt idx="437">
                  <c:v>44344</c:v>
                </c:pt>
                <c:pt idx="438">
                  <c:v>44345</c:v>
                </c:pt>
                <c:pt idx="439">
                  <c:v>44346</c:v>
                </c:pt>
                <c:pt idx="440">
                  <c:v>44347</c:v>
                </c:pt>
                <c:pt idx="441">
                  <c:v>44348</c:v>
                </c:pt>
                <c:pt idx="442">
                  <c:v>44349</c:v>
                </c:pt>
                <c:pt idx="443">
                  <c:v>44350</c:v>
                </c:pt>
                <c:pt idx="444">
                  <c:v>44351</c:v>
                </c:pt>
                <c:pt idx="445">
                  <c:v>44352</c:v>
                </c:pt>
                <c:pt idx="446">
                  <c:v>44353</c:v>
                </c:pt>
                <c:pt idx="447">
                  <c:v>44354</c:v>
                </c:pt>
                <c:pt idx="448">
                  <c:v>44355</c:v>
                </c:pt>
                <c:pt idx="449">
                  <c:v>44356</c:v>
                </c:pt>
                <c:pt idx="450">
                  <c:v>44357</c:v>
                </c:pt>
                <c:pt idx="451">
                  <c:v>44358</c:v>
                </c:pt>
                <c:pt idx="452">
                  <c:v>44359</c:v>
                </c:pt>
                <c:pt idx="453">
                  <c:v>44360</c:v>
                </c:pt>
                <c:pt idx="454">
                  <c:v>44361</c:v>
                </c:pt>
                <c:pt idx="455">
                  <c:v>44362</c:v>
                </c:pt>
                <c:pt idx="456">
                  <c:v>44363</c:v>
                </c:pt>
                <c:pt idx="457">
                  <c:v>44364</c:v>
                </c:pt>
                <c:pt idx="458">
                  <c:v>44365</c:v>
                </c:pt>
                <c:pt idx="459">
                  <c:v>44366</c:v>
                </c:pt>
                <c:pt idx="460">
                  <c:v>44367</c:v>
                </c:pt>
                <c:pt idx="461">
                  <c:v>44368</c:v>
                </c:pt>
                <c:pt idx="462">
                  <c:v>44369</c:v>
                </c:pt>
                <c:pt idx="463">
                  <c:v>44370</c:v>
                </c:pt>
                <c:pt idx="464">
                  <c:v>44371</c:v>
                </c:pt>
                <c:pt idx="465">
                  <c:v>44372</c:v>
                </c:pt>
                <c:pt idx="466">
                  <c:v>44373</c:v>
                </c:pt>
                <c:pt idx="467">
                  <c:v>44374</c:v>
                </c:pt>
                <c:pt idx="468">
                  <c:v>44375</c:v>
                </c:pt>
                <c:pt idx="469">
                  <c:v>44376</c:v>
                </c:pt>
                <c:pt idx="470">
                  <c:v>44377</c:v>
                </c:pt>
                <c:pt idx="471">
                  <c:v>44378</c:v>
                </c:pt>
                <c:pt idx="472">
                  <c:v>44379</c:v>
                </c:pt>
                <c:pt idx="473">
                  <c:v>44380</c:v>
                </c:pt>
                <c:pt idx="474">
                  <c:v>44381</c:v>
                </c:pt>
                <c:pt idx="475">
                  <c:v>44382</c:v>
                </c:pt>
                <c:pt idx="476">
                  <c:v>44383</c:v>
                </c:pt>
                <c:pt idx="477">
                  <c:v>44384</c:v>
                </c:pt>
                <c:pt idx="478">
                  <c:v>44385</c:v>
                </c:pt>
                <c:pt idx="479">
                  <c:v>44386</c:v>
                </c:pt>
                <c:pt idx="480">
                  <c:v>44387</c:v>
                </c:pt>
                <c:pt idx="481">
                  <c:v>44388</c:v>
                </c:pt>
                <c:pt idx="482">
                  <c:v>44389</c:v>
                </c:pt>
                <c:pt idx="483">
                  <c:v>44390</c:v>
                </c:pt>
                <c:pt idx="484">
                  <c:v>44391</c:v>
                </c:pt>
                <c:pt idx="485">
                  <c:v>44392</c:v>
                </c:pt>
                <c:pt idx="486">
                  <c:v>44393</c:v>
                </c:pt>
                <c:pt idx="487">
                  <c:v>44394</c:v>
                </c:pt>
                <c:pt idx="488">
                  <c:v>44395</c:v>
                </c:pt>
                <c:pt idx="489">
                  <c:v>44396</c:v>
                </c:pt>
                <c:pt idx="490">
                  <c:v>44397</c:v>
                </c:pt>
                <c:pt idx="491">
                  <c:v>44398</c:v>
                </c:pt>
                <c:pt idx="492">
                  <c:v>44399</c:v>
                </c:pt>
                <c:pt idx="493">
                  <c:v>44400</c:v>
                </c:pt>
                <c:pt idx="494">
                  <c:v>44401</c:v>
                </c:pt>
                <c:pt idx="495">
                  <c:v>44402</c:v>
                </c:pt>
                <c:pt idx="496">
                  <c:v>44403</c:v>
                </c:pt>
                <c:pt idx="497">
                  <c:v>44404</c:v>
                </c:pt>
                <c:pt idx="498">
                  <c:v>44405</c:v>
                </c:pt>
                <c:pt idx="499">
                  <c:v>44406</c:v>
                </c:pt>
                <c:pt idx="500">
                  <c:v>44407</c:v>
                </c:pt>
                <c:pt idx="501">
                  <c:v>44408</c:v>
                </c:pt>
                <c:pt idx="502">
                  <c:v>44409</c:v>
                </c:pt>
                <c:pt idx="503">
                  <c:v>44410</c:v>
                </c:pt>
                <c:pt idx="504">
                  <c:v>44411</c:v>
                </c:pt>
                <c:pt idx="505">
                  <c:v>44412</c:v>
                </c:pt>
                <c:pt idx="506">
                  <c:v>44413</c:v>
                </c:pt>
                <c:pt idx="507">
                  <c:v>44414</c:v>
                </c:pt>
                <c:pt idx="508">
                  <c:v>44415</c:v>
                </c:pt>
                <c:pt idx="509">
                  <c:v>44416</c:v>
                </c:pt>
                <c:pt idx="510">
                  <c:v>44417</c:v>
                </c:pt>
                <c:pt idx="511">
                  <c:v>44418</c:v>
                </c:pt>
                <c:pt idx="512">
                  <c:v>44419</c:v>
                </c:pt>
                <c:pt idx="513">
                  <c:v>44420</c:v>
                </c:pt>
                <c:pt idx="514">
                  <c:v>44421</c:v>
                </c:pt>
                <c:pt idx="515">
                  <c:v>44422</c:v>
                </c:pt>
                <c:pt idx="516">
                  <c:v>44423</c:v>
                </c:pt>
                <c:pt idx="517">
                  <c:v>44424</c:v>
                </c:pt>
                <c:pt idx="518">
                  <c:v>44425</c:v>
                </c:pt>
                <c:pt idx="519">
                  <c:v>44426</c:v>
                </c:pt>
                <c:pt idx="520">
                  <c:v>44427</c:v>
                </c:pt>
                <c:pt idx="521">
                  <c:v>44428</c:v>
                </c:pt>
                <c:pt idx="522">
                  <c:v>44429</c:v>
                </c:pt>
                <c:pt idx="523">
                  <c:v>44430</c:v>
                </c:pt>
                <c:pt idx="524">
                  <c:v>44431</c:v>
                </c:pt>
                <c:pt idx="525">
                  <c:v>44432</c:v>
                </c:pt>
                <c:pt idx="526">
                  <c:v>44433</c:v>
                </c:pt>
                <c:pt idx="527">
                  <c:v>44434</c:v>
                </c:pt>
                <c:pt idx="528">
                  <c:v>44435</c:v>
                </c:pt>
                <c:pt idx="529">
                  <c:v>44436</c:v>
                </c:pt>
                <c:pt idx="530">
                  <c:v>44437</c:v>
                </c:pt>
                <c:pt idx="531">
                  <c:v>44438</c:v>
                </c:pt>
                <c:pt idx="532">
                  <c:v>44439</c:v>
                </c:pt>
                <c:pt idx="533">
                  <c:v>44440</c:v>
                </c:pt>
                <c:pt idx="534">
                  <c:v>44441</c:v>
                </c:pt>
                <c:pt idx="535">
                  <c:v>44442</c:v>
                </c:pt>
                <c:pt idx="536">
                  <c:v>44443</c:v>
                </c:pt>
                <c:pt idx="537">
                  <c:v>44444</c:v>
                </c:pt>
                <c:pt idx="538">
                  <c:v>44445</c:v>
                </c:pt>
                <c:pt idx="539">
                  <c:v>44446</c:v>
                </c:pt>
                <c:pt idx="540">
                  <c:v>44447</c:v>
                </c:pt>
                <c:pt idx="541">
                  <c:v>44448</c:v>
                </c:pt>
                <c:pt idx="542">
                  <c:v>44449</c:v>
                </c:pt>
                <c:pt idx="543">
                  <c:v>44450</c:v>
                </c:pt>
                <c:pt idx="544">
                  <c:v>44451</c:v>
                </c:pt>
                <c:pt idx="545">
                  <c:v>44452</c:v>
                </c:pt>
                <c:pt idx="546">
                  <c:v>44453</c:v>
                </c:pt>
                <c:pt idx="547">
                  <c:v>44454</c:v>
                </c:pt>
                <c:pt idx="548">
                  <c:v>44455</c:v>
                </c:pt>
                <c:pt idx="549">
                  <c:v>44456</c:v>
                </c:pt>
                <c:pt idx="550">
                  <c:v>44457</c:v>
                </c:pt>
                <c:pt idx="551">
                  <c:v>44458</c:v>
                </c:pt>
                <c:pt idx="552">
                  <c:v>44459</c:v>
                </c:pt>
                <c:pt idx="553">
                  <c:v>44460</c:v>
                </c:pt>
                <c:pt idx="554">
                  <c:v>44461</c:v>
                </c:pt>
                <c:pt idx="555">
                  <c:v>44462</c:v>
                </c:pt>
                <c:pt idx="556">
                  <c:v>44463</c:v>
                </c:pt>
                <c:pt idx="557">
                  <c:v>44464</c:v>
                </c:pt>
                <c:pt idx="558">
                  <c:v>44465</c:v>
                </c:pt>
                <c:pt idx="559">
                  <c:v>44466</c:v>
                </c:pt>
                <c:pt idx="560">
                  <c:v>44467</c:v>
                </c:pt>
                <c:pt idx="561">
                  <c:v>44468</c:v>
                </c:pt>
                <c:pt idx="562">
                  <c:v>44469</c:v>
                </c:pt>
                <c:pt idx="563">
                  <c:v>44470</c:v>
                </c:pt>
                <c:pt idx="564">
                  <c:v>44471</c:v>
                </c:pt>
                <c:pt idx="565">
                  <c:v>44472</c:v>
                </c:pt>
                <c:pt idx="566">
                  <c:v>44473</c:v>
                </c:pt>
                <c:pt idx="567">
                  <c:v>44474</c:v>
                </c:pt>
                <c:pt idx="568">
                  <c:v>44475</c:v>
                </c:pt>
                <c:pt idx="569">
                  <c:v>44476</c:v>
                </c:pt>
                <c:pt idx="570">
                  <c:v>44477</c:v>
                </c:pt>
                <c:pt idx="571">
                  <c:v>44478</c:v>
                </c:pt>
                <c:pt idx="572">
                  <c:v>44479</c:v>
                </c:pt>
                <c:pt idx="573">
                  <c:v>44480</c:v>
                </c:pt>
                <c:pt idx="574">
                  <c:v>44481</c:v>
                </c:pt>
                <c:pt idx="575">
                  <c:v>44482</c:v>
                </c:pt>
                <c:pt idx="576">
                  <c:v>44483</c:v>
                </c:pt>
                <c:pt idx="577">
                  <c:v>44484</c:v>
                </c:pt>
                <c:pt idx="578">
                  <c:v>44485</c:v>
                </c:pt>
                <c:pt idx="579">
                  <c:v>44486</c:v>
                </c:pt>
                <c:pt idx="580">
                  <c:v>44487</c:v>
                </c:pt>
                <c:pt idx="581">
                  <c:v>44488</c:v>
                </c:pt>
                <c:pt idx="582">
                  <c:v>44489</c:v>
                </c:pt>
                <c:pt idx="583">
                  <c:v>44490</c:v>
                </c:pt>
                <c:pt idx="584">
                  <c:v>44491</c:v>
                </c:pt>
                <c:pt idx="585">
                  <c:v>44492</c:v>
                </c:pt>
                <c:pt idx="586">
                  <c:v>44493</c:v>
                </c:pt>
                <c:pt idx="587">
                  <c:v>44494</c:v>
                </c:pt>
                <c:pt idx="588">
                  <c:v>44495</c:v>
                </c:pt>
                <c:pt idx="589">
                  <c:v>44496</c:v>
                </c:pt>
                <c:pt idx="590">
                  <c:v>44497</c:v>
                </c:pt>
                <c:pt idx="591">
                  <c:v>44498</c:v>
                </c:pt>
                <c:pt idx="592">
                  <c:v>44499</c:v>
                </c:pt>
                <c:pt idx="593">
                  <c:v>44500</c:v>
                </c:pt>
                <c:pt idx="594">
                  <c:v>44501</c:v>
                </c:pt>
                <c:pt idx="595">
                  <c:v>44502</c:v>
                </c:pt>
                <c:pt idx="596">
                  <c:v>44503</c:v>
                </c:pt>
                <c:pt idx="597">
                  <c:v>44504</c:v>
                </c:pt>
                <c:pt idx="598">
                  <c:v>44505</c:v>
                </c:pt>
                <c:pt idx="599">
                  <c:v>44506</c:v>
                </c:pt>
                <c:pt idx="600">
                  <c:v>44507</c:v>
                </c:pt>
                <c:pt idx="601">
                  <c:v>44508</c:v>
                </c:pt>
                <c:pt idx="602">
                  <c:v>44509</c:v>
                </c:pt>
                <c:pt idx="603">
                  <c:v>44510</c:v>
                </c:pt>
                <c:pt idx="604">
                  <c:v>44511</c:v>
                </c:pt>
                <c:pt idx="605">
                  <c:v>44512</c:v>
                </c:pt>
                <c:pt idx="606">
                  <c:v>44513</c:v>
                </c:pt>
                <c:pt idx="607">
                  <c:v>44514</c:v>
                </c:pt>
                <c:pt idx="608">
                  <c:v>44515</c:v>
                </c:pt>
                <c:pt idx="609">
                  <c:v>44516</c:v>
                </c:pt>
                <c:pt idx="610">
                  <c:v>44517</c:v>
                </c:pt>
                <c:pt idx="611">
                  <c:v>44518</c:v>
                </c:pt>
                <c:pt idx="612">
                  <c:v>44519</c:v>
                </c:pt>
                <c:pt idx="613">
                  <c:v>44520</c:v>
                </c:pt>
                <c:pt idx="614">
                  <c:v>44521</c:v>
                </c:pt>
                <c:pt idx="615">
                  <c:v>44522</c:v>
                </c:pt>
                <c:pt idx="616">
                  <c:v>44523</c:v>
                </c:pt>
                <c:pt idx="617">
                  <c:v>44524</c:v>
                </c:pt>
                <c:pt idx="618">
                  <c:v>44525</c:v>
                </c:pt>
                <c:pt idx="619">
                  <c:v>44526</c:v>
                </c:pt>
                <c:pt idx="620">
                  <c:v>44527</c:v>
                </c:pt>
                <c:pt idx="621">
                  <c:v>44528</c:v>
                </c:pt>
                <c:pt idx="622">
                  <c:v>44529</c:v>
                </c:pt>
                <c:pt idx="623">
                  <c:v>44530</c:v>
                </c:pt>
                <c:pt idx="624">
                  <c:v>44531</c:v>
                </c:pt>
                <c:pt idx="625">
                  <c:v>44532</c:v>
                </c:pt>
                <c:pt idx="626">
                  <c:v>44533</c:v>
                </c:pt>
                <c:pt idx="627">
                  <c:v>44534</c:v>
                </c:pt>
                <c:pt idx="628">
                  <c:v>44535</c:v>
                </c:pt>
                <c:pt idx="629">
                  <c:v>44536</c:v>
                </c:pt>
              </c:numCache>
            </c:numRef>
          </c:cat>
          <c:val>
            <c:numRef>
              <c:f>Sheet1!$B$2:$B$631</c:f>
              <c:numCache>
                <c:formatCode>0.00</c:formatCode>
                <c:ptCount val="630"/>
                <c:pt idx="0">
                  <c:v>9.2857142857142865</c:v>
                </c:pt>
                <c:pt idx="1">
                  <c:v>11.142857142857142</c:v>
                </c:pt>
                <c:pt idx="2">
                  <c:v>15.428571428571429</c:v>
                </c:pt>
                <c:pt idx="3">
                  <c:v>46</c:v>
                </c:pt>
                <c:pt idx="4">
                  <c:v>74.857142857142861</c:v>
                </c:pt>
                <c:pt idx="5">
                  <c:v>107.71428571428571</c:v>
                </c:pt>
                <c:pt idx="6">
                  <c:v>140.28571428571428</c:v>
                </c:pt>
                <c:pt idx="7">
                  <c:v>180.42857142857142</c:v>
                </c:pt>
                <c:pt idx="8">
                  <c:v>244.42857142857142</c:v>
                </c:pt>
                <c:pt idx="9">
                  <c:v>312.14285714285717</c:v>
                </c:pt>
                <c:pt idx="10">
                  <c:v>360.28571428571428</c:v>
                </c:pt>
                <c:pt idx="11">
                  <c:v>444</c:v>
                </c:pt>
                <c:pt idx="12">
                  <c:v>551.85714285714289</c:v>
                </c:pt>
                <c:pt idx="13">
                  <c:v>635.85714285714289</c:v>
                </c:pt>
                <c:pt idx="14">
                  <c:v>738.57142857142856</c:v>
                </c:pt>
                <c:pt idx="15">
                  <c:v>832</c:v>
                </c:pt>
                <c:pt idx="16">
                  <c:v>1005.5714285714286</c:v>
                </c:pt>
                <c:pt idx="17">
                  <c:v>1133.5714285714287</c:v>
                </c:pt>
                <c:pt idx="18">
                  <c:v>1298.1428571428571</c:v>
                </c:pt>
                <c:pt idx="19">
                  <c:v>1367.8571428571429</c:v>
                </c:pt>
                <c:pt idx="20">
                  <c:v>1461.7142857142858</c:v>
                </c:pt>
                <c:pt idx="21">
                  <c:v>1531.8571428571429</c:v>
                </c:pt>
                <c:pt idx="22">
                  <c:v>1622.1428571428571</c:v>
                </c:pt>
                <c:pt idx="23">
                  <c:v>1573.1428571428571</c:v>
                </c:pt>
                <c:pt idx="24">
                  <c:v>1530.4285714285713</c:v>
                </c:pt>
                <c:pt idx="25">
                  <c:v>1434.1428571428571</c:v>
                </c:pt>
                <c:pt idx="26">
                  <c:v>1395.4285714285713</c:v>
                </c:pt>
                <c:pt idx="27">
                  <c:v>1274.2857142857142</c:v>
                </c:pt>
                <c:pt idx="28">
                  <c:v>1202</c:v>
                </c:pt>
                <c:pt idx="29">
                  <c:v>1147.2857142857142</c:v>
                </c:pt>
                <c:pt idx="30">
                  <c:v>1101.8571428571429</c:v>
                </c:pt>
                <c:pt idx="31">
                  <c:v>1108.4285714285713</c:v>
                </c:pt>
                <c:pt idx="32">
                  <c:v>1034.2857142857142</c:v>
                </c:pt>
                <c:pt idx="33">
                  <c:v>971.14285714285711</c:v>
                </c:pt>
                <c:pt idx="34">
                  <c:v>969.42857142857144</c:v>
                </c:pt>
                <c:pt idx="35">
                  <c:v>909.28571428571433</c:v>
                </c:pt>
                <c:pt idx="36">
                  <c:v>852.28571428571433</c:v>
                </c:pt>
                <c:pt idx="37">
                  <c:v>843.85714285714289</c:v>
                </c:pt>
                <c:pt idx="38">
                  <c:v>861.14285714285711</c:v>
                </c:pt>
                <c:pt idx="39">
                  <c:v>945.42857142857144</c:v>
                </c:pt>
                <c:pt idx="40">
                  <c:v>916</c:v>
                </c:pt>
                <c:pt idx="41">
                  <c:v>907.71428571428567</c:v>
                </c:pt>
                <c:pt idx="42">
                  <c:v>887.14285714285711</c:v>
                </c:pt>
                <c:pt idx="43">
                  <c:v>899.28571428571433</c:v>
                </c:pt>
                <c:pt idx="44">
                  <c:v>919</c:v>
                </c:pt>
                <c:pt idx="45">
                  <c:v>869.71428571428567</c:v>
                </c:pt>
                <c:pt idx="46">
                  <c:v>817.85714285714289</c:v>
                </c:pt>
                <c:pt idx="47">
                  <c:v>857.71428571428567</c:v>
                </c:pt>
                <c:pt idx="48">
                  <c:v>853.71428571428567</c:v>
                </c:pt>
                <c:pt idx="49">
                  <c:v>820</c:v>
                </c:pt>
                <c:pt idx="50">
                  <c:v>733.57142857142856</c:v>
                </c:pt>
                <c:pt idx="51">
                  <c:v>665</c:v>
                </c:pt>
                <c:pt idx="52">
                  <c:v>609.57142857142856</c:v>
                </c:pt>
                <c:pt idx="53">
                  <c:v>565.71428571428567</c:v>
                </c:pt>
                <c:pt idx="54">
                  <c:v>507</c:v>
                </c:pt>
                <c:pt idx="55">
                  <c:v>483.42857142857144</c:v>
                </c:pt>
                <c:pt idx="56">
                  <c:v>514.57142857142856</c:v>
                </c:pt>
                <c:pt idx="57">
                  <c:v>517.71428571428567</c:v>
                </c:pt>
                <c:pt idx="58">
                  <c:v>476.71428571428572</c:v>
                </c:pt>
                <c:pt idx="59">
                  <c:v>562.28571428571433</c:v>
                </c:pt>
                <c:pt idx="60">
                  <c:v>536.14285714285711</c:v>
                </c:pt>
                <c:pt idx="61">
                  <c:v>535.42857142857144</c:v>
                </c:pt>
                <c:pt idx="62">
                  <c:v>572</c:v>
                </c:pt>
                <c:pt idx="63">
                  <c:v>623.28571428571433</c:v>
                </c:pt>
                <c:pt idx="64">
                  <c:v>618.42857142857144</c:v>
                </c:pt>
                <c:pt idx="65">
                  <c:v>659.71428571428567</c:v>
                </c:pt>
                <c:pt idx="66">
                  <c:v>561.14285714285711</c:v>
                </c:pt>
                <c:pt idx="67">
                  <c:v>547.71428571428567</c:v>
                </c:pt>
                <c:pt idx="68">
                  <c:v>544.14285714285711</c:v>
                </c:pt>
                <c:pt idx="69">
                  <c:v>505.28571428571428</c:v>
                </c:pt>
                <c:pt idx="70">
                  <c:v>423.71428571428572</c:v>
                </c:pt>
                <c:pt idx="71">
                  <c:v>393.42857142857144</c:v>
                </c:pt>
                <c:pt idx="72">
                  <c:v>371.28571428571428</c:v>
                </c:pt>
                <c:pt idx="73">
                  <c:v>357.71428571428572</c:v>
                </c:pt>
                <c:pt idx="74">
                  <c:v>386.85714285714283</c:v>
                </c:pt>
                <c:pt idx="75">
                  <c:v>367.28571428571428</c:v>
                </c:pt>
                <c:pt idx="76">
                  <c:v>388.28571428571428</c:v>
                </c:pt>
                <c:pt idx="77">
                  <c:v>378.71428571428572</c:v>
                </c:pt>
                <c:pt idx="78">
                  <c:v>375.28571428571428</c:v>
                </c:pt>
                <c:pt idx="79">
                  <c:v>346.71428571428572</c:v>
                </c:pt>
                <c:pt idx="80">
                  <c:v>318.14285714285717</c:v>
                </c:pt>
                <c:pt idx="81">
                  <c:v>272</c:v>
                </c:pt>
                <c:pt idx="82">
                  <c:v>266.42857142857144</c:v>
                </c:pt>
                <c:pt idx="83">
                  <c:v>210.42857142857142</c:v>
                </c:pt>
                <c:pt idx="84">
                  <c:v>209.57142857142858</c:v>
                </c:pt>
                <c:pt idx="85">
                  <c:v>196.57142857142858</c:v>
                </c:pt>
                <c:pt idx="86">
                  <c:v>177.57142857142858</c:v>
                </c:pt>
                <c:pt idx="87">
                  <c:v>179.28571428571428</c:v>
                </c:pt>
                <c:pt idx="88">
                  <c:v>156.57142857142858</c:v>
                </c:pt>
                <c:pt idx="89">
                  <c:v>150.28571428571428</c:v>
                </c:pt>
                <c:pt idx="90">
                  <c:v>160</c:v>
                </c:pt>
                <c:pt idx="91">
                  <c:v>152.14285714285714</c:v>
                </c:pt>
                <c:pt idx="92">
                  <c:v>154.57142857142858</c:v>
                </c:pt>
                <c:pt idx="93">
                  <c:v>159.28571428571428</c:v>
                </c:pt>
                <c:pt idx="94">
                  <c:v>160.28571428571428</c:v>
                </c:pt>
                <c:pt idx="95">
                  <c:v>172.57142857142858</c:v>
                </c:pt>
                <c:pt idx="96">
                  <c:v>183.28571428571428</c:v>
                </c:pt>
                <c:pt idx="97">
                  <c:v>177.14285714285714</c:v>
                </c:pt>
                <c:pt idx="98">
                  <c:v>192.14285714285714</c:v>
                </c:pt>
                <c:pt idx="99">
                  <c:v>205.85714285714286</c:v>
                </c:pt>
                <c:pt idx="100">
                  <c:v>222.85714285714286</c:v>
                </c:pt>
                <c:pt idx="101">
                  <c:v>241.14285714285714</c:v>
                </c:pt>
                <c:pt idx="102">
                  <c:v>266.57142857142856</c:v>
                </c:pt>
                <c:pt idx="103">
                  <c:v>275</c:v>
                </c:pt>
                <c:pt idx="104">
                  <c:v>290.14285714285717</c:v>
                </c:pt>
                <c:pt idx="105">
                  <c:v>298.28571428571428</c:v>
                </c:pt>
                <c:pt idx="106">
                  <c:v>320</c:v>
                </c:pt>
                <c:pt idx="107">
                  <c:v>311.28571428571428</c:v>
                </c:pt>
                <c:pt idx="108">
                  <c:v>338.42857142857144</c:v>
                </c:pt>
                <c:pt idx="109">
                  <c:v>348.57142857142856</c:v>
                </c:pt>
                <c:pt idx="110">
                  <c:v>360.57142857142856</c:v>
                </c:pt>
                <c:pt idx="111">
                  <c:v>373.57142857142856</c:v>
                </c:pt>
                <c:pt idx="112">
                  <c:v>382.28571428571428</c:v>
                </c:pt>
                <c:pt idx="113">
                  <c:v>393.85714285714283</c:v>
                </c:pt>
                <c:pt idx="114">
                  <c:v>443.57142857142856</c:v>
                </c:pt>
                <c:pt idx="115">
                  <c:v>429.71428571428572</c:v>
                </c:pt>
                <c:pt idx="116">
                  <c:v>451.42857142857144</c:v>
                </c:pt>
                <c:pt idx="117">
                  <c:v>487.85714285714283</c:v>
                </c:pt>
                <c:pt idx="118">
                  <c:v>494.57142857142856</c:v>
                </c:pt>
                <c:pt idx="119">
                  <c:v>507</c:v>
                </c:pt>
                <c:pt idx="120">
                  <c:v>525.57142857142856</c:v>
                </c:pt>
                <c:pt idx="121">
                  <c:v>565.71428571428567</c:v>
                </c:pt>
                <c:pt idx="122">
                  <c:v>594.14285714285711</c:v>
                </c:pt>
                <c:pt idx="123">
                  <c:v>680.85714285714289</c:v>
                </c:pt>
                <c:pt idx="124">
                  <c:v>604.57142857142856</c:v>
                </c:pt>
                <c:pt idx="125">
                  <c:v>617.85714285714289</c:v>
                </c:pt>
                <c:pt idx="126">
                  <c:v>632.85714285714289</c:v>
                </c:pt>
                <c:pt idx="127">
                  <c:v>631.28571428571433</c:v>
                </c:pt>
                <c:pt idx="128">
                  <c:v>578.71428571428567</c:v>
                </c:pt>
                <c:pt idx="129">
                  <c:v>586.42857142857144</c:v>
                </c:pt>
                <c:pt idx="130">
                  <c:v>497.14285714285717</c:v>
                </c:pt>
                <c:pt idx="131">
                  <c:v>542.57142857142856</c:v>
                </c:pt>
                <c:pt idx="132">
                  <c:v>622.28571428571433</c:v>
                </c:pt>
                <c:pt idx="133">
                  <c:v>622.14285714285711</c:v>
                </c:pt>
                <c:pt idx="134">
                  <c:v>635.85714285714289</c:v>
                </c:pt>
                <c:pt idx="135">
                  <c:v>703.42857142857144</c:v>
                </c:pt>
                <c:pt idx="136">
                  <c:v>705.71428571428567</c:v>
                </c:pt>
                <c:pt idx="137">
                  <c:v>725.71428571428567</c:v>
                </c:pt>
                <c:pt idx="138">
                  <c:v>768.28571428571433</c:v>
                </c:pt>
                <c:pt idx="139">
                  <c:v>680.42857142857144</c:v>
                </c:pt>
                <c:pt idx="140">
                  <c:v>697</c:v>
                </c:pt>
                <c:pt idx="141">
                  <c:v>696.28571428571433</c:v>
                </c:pt>
                <c:pt idx="142">
                  <c:v>647.85714285714289</c:v>
                </c:pt>
                <c:pt idx="143">
                  <c:v>648.85714285714289</c:v>
                </c:pt>
                <c:pt idx="144">
                  <c:v>652.85714285714289</c:v>
                </c:pt>
                <c:pt idx="145">
                  <c:v>647.57142857142856</c:v>
                </c:pt>
                <c:pt idx="146">
                  <c:v>660.14285714285711</c:v>
                </c:pt>
                <c:pt idx="147">
                  <c:v>653.42857142857144</c:v>
                </c:pt>
                <c:pt idx="148">
                  <c:v>672.28571428571433</c:v>
                </c:pt>
                <c:pt idx="149">
                  <c:v>652.28571428571433</c:v>
                </c:pt>
                <c:pt idx="150">
                  <c:v>709.28571428571433</c:v>
                </c:pt>
                <c:pt idx="151">
                  <c:v>707.28571428571433</c:v>
                </c:pt>
                <c:pt idx="152">
                  <c:v>752.57142857142856</c:v>
                </c:pt>
                <c:pt idx="153">
                  <c:v>759.85714285714289</c:v>
                </c:pt>
                <c:pt idx="154">
                  <c:v>746.71428571428567</c:v>
                </c:pt>
                <c:pt idx="155">
                  <c:v>701.14285714285711</c:v>
                </c:pt>
                <c:pt idx="156">
                  <c:v>712.71428571428567</c:v>
                </c:pt>
                <c:pt idx="157">
                  <c:v>612.42857142857144</c:v>
                </c:pt>
                <c:pt idx="158">
                  <c:v>561.57142857142856</c:v>
                </c:pt>
                <c:pt idx="159">
                  <c:v>552.71428571428567</c:v>
                </c:pt>
                <c:pt idx="160">
                  <c:v>581.71428571428567</c:v>
                </c:pt>
                <c:pt idx="161">
                  <c:v>639.28571428571433</c:v>
                </c:pt>
                <c:pt idx="162">
                  <c:v>682.42857142857144</c:v>
                </c:pt>
                <c:pt idx="163">
                  <c:v>705.71428571428567</c:v>
                </c:pt>
                <c:pt idx="164">
                  <c:v>754.14285714285711</c:v>
                </c:pt>
                <c:pt idx="165">
                  <c:v>804</c:v>
                </c:pt>
                <c:pt idx="166">
                  <c:v>779.14285714285711</c:v>
                </c:pt>
                <c:pt idx="167">
                  <c:v>746.42857142857144</c:v>
                </c:pt>
                <c:pt idx="168">
                  <c:v>686.85714285714289</c:v>
                </c:pt>
                <c:pt idx="169">
                  <c:v>678.14285714285711</c:v>
                </c:pt>
                <c:pt idx="170">
                  <c:v>644.28571428571433</c:v>
                </c:pt>
                <c:pt idx="171">
                  <c:v>633.85714285714289</c:v>
                </c:pt>
                <c:pt idx="172">
                  <c:v>668.28571428571433</c:v>
                </c:pt>
                <c:pt idx="173">
                  <c:v>676.71428571428567</c:v>
                </c:pt>
                <c:pt idx="174">
                  <c:v>599.71428571428567</c:v>
                </c:pt>
                <c:pt idx="175">
                  <c:v>700.42857142857144</c:v>
                </c:pt>
                <c:pt idx="176">
                  <c:v>660.85714285714289</c:v>
                </c:pt>
                <c:pt idx="177">
                  <c:v>697.85714285714289</c:v>
                </c:pt>
                <c:pt idx="178">
                  <c:v>732</c:v>
                </c:pt>
                <c:pt idx="179">
                  <c:v>779.28571428571433</c:v>
                </c:pt>
                <c:pt idx="180">
                  <c:v>815</c:v>
                </c:pt>
                <c:pt idx="181">
                  <c:v>815</c:v>
                </c:pt>
                <c:pt idx="182">
                  <c:v>727.57142857142856</c:v>
                </c:pt>
                <c:pt idx="183">
                  <c:v>746.14285714285711</c:v>
                </c:pt>
                <c:pt idx="184">
                  <c:v>731.42857142857144</c:v>
                </c:pt>
                <c:pt idx="185">
                  <c:v>717.85714285714289</c:v>
                </c:pt>
                <c:pt idx="186">
                  <c:v>629.57142857142856</c:v>
                </c:pt>
                <c:pt idx="187">
                  <c:v>543.14285714285711</c:v>
                </c:pt>
                <c:pt idx="188">
                  <c:v>543.14285714285711</c:v>
                </c:pt>
                <c:pt idx="189">
                  <c:v>575.14285714285711</c:v>
                </c:pt>
                <c:pt idx="190">
                  <c:v>565.57142857142856</c:v>
                </c:pt>
                <c:pt idx="191">
                  <c:v>569.14285714285711</c:v>
                </c:pt>
                <c:pt idx="192">
                  <c:v>591</c:v>
                </c:pt>
                <c:pt idx="193">
                  <c:v>624.42857142857144</c:v>
                </c:pt>
                <c:pt idx="194">
                  <c:v>684.14285714285711</c:v>
                </c:pt>
                <c:pt idx="195">
                  <c:v>684.14285714285711</c:v>
                </c:pt>
                <c:pt idx="196">
                  <c:v>667.85714285714289</c:v>
                </c:pt>
                <c:pt idx="197">
                  <c:v>724.14285714285711</c:v>
                </c:pt>
                <c:pt idx="198">
                  <c:v>774</c:v>
                </c:pt>
                <c:pt idx="199">
                  <c:v>761</c:v>
                </c:pt>
                <c:pt idx="200">
                  <c:v>739.71428571428567</c:v>
                </c:pt>
                <c:pt idx="201">
                  <c:v>776.42857142857144</c:v>
                </c:pt>
                <c:pt idx="202">
                  <c:v>776.42857142857144</c:v>
                </c:pt>
                <c:pt idx="203">
                  <c:v>783.42857142857144</c:v>
                </c:pt>
                <c:pt idx="204">
                  <c:v>784.14285714285711</c:v>
                </c:pt>
                <c:pt idx="205">
                  <c:v>778.71428571428567</c:v>
                </c:pt>
                <c:pt idx="206">
                  <c:v>822.42857142857144</c:v>
                </c:pt>
                <c:pt idx="207">
                  <c:v>867.42857142857144</c:v>
                </c:pt>
                <c:pt idx="208">
                  <c:v>919.42857142857144</c:v>
                </c:pt>
                <c:pt idx="209">
                  <c:v>919.42857142857144</c:v>
                </c:pt>
                <c:pt idx="210">
                  <c:v>948.14285714285711</c:v>
                </c:pt>
                <c:pt idx="211">
                  <c:v>995.85714285714289</c:v>
                </c:pt>
                <c:pt idx="212">
                  <c:v>1044.8571428571429</c:v>
                </c:pt>
                <c:pt idx="213">
                  <c:v>1163.8571428571429</c:v>
                </c:pt>
                <c:pt idx="214">
                  <c:v>1295.2857142857142</c:v>
                </c:pt>
                <c:pt idx="215">
                  <c:v>1333.7142857142858</c:v>
                </c:pt>
                <c:pt idx="216">
                  <c:v>1333.7142857142858</c:v>
                </c:pt>
                <c:pt idx="217">
                  <c:v>1412.4285714285713</c:v>
                </c:pt>
                <c:pt idx="218">
                  <c:v>1462.29</c:v>
                </c:pt>
                <c:pt idx="219">
                  <c:v>1496.29</c:v>
                </c:pt>
                <c:pt idx="220">
                  <c:v>1473.86</c:v>
                </c:pt>
                <c:pt idx="221">
                  <c:v>1446.86</c:v>
                </c:pt>
                <c:pt idx="222">
                  <c:v>1667.86</c:v>
                </c:pt>
                <c:pt idx="223">
                  <c:v>1667.86</c:v>
                </c:pt>
                <c:pt idx="224">
                  <c:v>2014.43</c:v>
                </c:pt>
                <c:pt idx="225">
                  <c:v>2126</c:v>
                </c:pt>
                <c:pt idx="226">
                  <c:v>2365.14</c:v>
                </c:pt>
                <c:pt idx="227">
                  <c:v>2622.57</c:v>
                </c:pt>
                <c:pt idx="228">
                  <c:v>2814.29</c:v>
                </c:pt>
                <c:pt idx="229">
                  <c:v>2879.14</c:v>
                </c:pt>
                <c:pt idx="230">
                  <c:v>3358.29</c:v>
                </c:pt>
                <c:pt idx="231">
                  <c:v>3283.14</c:v>
                </c:pt>
                <c:pt idx="232">
                  <c:v>3388.71</c:v>
                </c:pt>
                <c:pt idx="233">
                  <c:v>3507.29</c:v>
                </c:pt>
                <c:pt idx="234">
                  <c:v>3798</c:v>
                </c:pt>
                <c:pt idx="235">
                  <c:v>3883</c:v>
                </c:pt>
                <c:pt idx="236">
                  <c:v>4230.57</c:v>
                </c:pt>
                <c:pt idx="237">
                  <c:v>4395</c:v>
                </c:pt>
                <c:pt idx="238">
                  <c:v>4559.29</c:v>
                </c:pt>
                <c:pt idx="239">
                  <c:v>5040.29</c:v>
                </c:pt>
                <c:pt idx="240">
                  <c:v>5312.71</c:v>
                </c:pt>
                <c:pt idx="241">
                  <c:v>5488.43</c:v>
                </c:pt>
                <c:pt idx="242">
                  <c:v>6167.43</c:v>
                </c:pt>
                <c:pt idx="243">
                  <c:v>6288.43</c:v>
                </c:pt>
                <c:pt idx="244">
                  <c:v>6556.43</c:v>
                </c:pt>
                <c:pt idx="245">
                  <c:v>6824.57</c:v>
                </c:pt>
                <c:pt idx="246">
                  <c:v>6965.29</c:v>
                </c:pt>
                <c:pt idx="247">
                  <c:v>6931.57</c:v>
                </c:pt>
                <c:pt idx="248">
                  <c:v>7024.71</c:v>
                </c:pt>
                <c:pt idx="249">
                  <c:v>7205.14</c:v>
                </c:pt>
                <c:pt idx="250">
                  <c:v>7270.29</c:v>
                </c:pt>
                <c:pt idx="251">
                  <c:v>7181</c:v>
                </c:pt>
                <c:pt idx="252">
                  <c:v>7091.57</c:v>
                </c:pt>
                <c:pt idx="253">
                  <c:v>6924.71</c:v>
                </c:pt>
                <c:pt idx="254">
                  <c:v>6710.57</c:v>
                </c:pt>
                <c:pt idx="255">
                  <c:v>6851.86</c:v>
                </c:pt>
                <c:pt idx="256">
                  <c:v>6680.71</c:v>
                </c:pt>
                <c:pt idx="257">
                  <c:v>6759.57</c:v>
                </c:pt>
                <c:pt idx="258">
                  <c:v>6682.14</c:v>
                </c:pt>
                <c:pt idx="259">
                  <c:v>6604.71</c:v>
                </c:pt>
                <c:pt idx="260">
                  <c:v>6533.71</c:v>
                </c:pt>
                <c:pt idx="261">
                  <c:v>6916.86</c:v>
                </c:pt>
                <c:pt idx="262">
                  <c:v>6752.86</c:v>
                </c:pt>
                <c:pt idx="263">
                  <c:v>6768.29</c:v>
                </c:pt>
                <c:pt idx="264">
                  <c:v>6471.71</c:v>
                </c:pt>
                <c:pt idx="265">
                  <c:v>6394.71</c:v>
                </c:pt>
                <c:pt idx="266">
                  <c:v>6317.71</c:v>
                </c:pt>
                <c:pt idx="267">
                  <c:v>6334.29</c:v>
                </c:pt>
                <c:pt idx="268">
                  <c:v>6041.43</c:v>
                </c:pt>
                <c:pt idx="269">
                  <c:v>5827.71</c:v>
                </c:pt>
                <c:pt idx="270">
                  <c:v>5323.1428571428569</c:v>
                </c:pt>
                <c:pt idx="271">
                  <c:v>5106.2857142857147</c:v>
                </c:pt>
                <c:pt idx="272">
                  <c:v>4953</c:v>
                </c:pt>
                <c:pt idx="273">
                  <c:v>4799.8571428571431</c:v>
                </c:pt>
                <c:pt idx="274">
                  <c:v>4631.4285714285716</c:v>
                </c:pt>
                <c:pt idx="275">
                  <c:v>4507.4285714285716</c:v>
                </c:pt>
                <c:pt idx="276">
                  <c:v>4234.1428571428569</c:v>
                </c:pt>
                <c:pt idx="277">
                  <c:v>4094.5714285714284</c:v>
                </c:pt>
                <c:pt idx="278">
                  <c:v>4010.2857142857142</c:v>
                </c:pt>
                <c:pt idx="279">
                  <c:v>3820.7142857142858</c:v>
                </c:pt>
                <c:pt idx="280">
                  <c:v>3631.1428571428573</c:v>
                </c:pt>
                <c:pt idx="281">
                  <c:v>3395.7142857142858</c:v>
                </c:pt>
                <c:pt idx="282">
                  <c:v>3310.8571428571427</c:v>
                </c:pt>
                <c:pt idx="283">
                  <c:v>3085.5714285714284</c:v>
                </c:pt>
                <c:pt idx="284">
                  <c:v>2838</c:v>
                </c:pt>
                <c:pt idx="285">
                  <c:v>2631</c:v>
                </c:pt>
                <c:pt idx="286">
                  <c:v>2537.4285714285716</c:v>
                </c:pt>
                <c:pt idx="287">
                  <c:v>2443.5714285714284</c:v>
                </c:pt>
                <c:pt idx="288">
                  <c:v>2491</c:v>
                </c:pt>
                <c:pt idx="289">
                  <c:v>2602.29</c:v>
                </c:pt>
                <c:pt idx="290">
                  <c:v>2680.43</c:v>
                </c:pt>
                <c:pt idx="291">
                  <c:v>2758.71</c:v>
                </c:pt>
                <c:pt idx="292">
                  <c:v>2837</c:v>
                </c:pt>
                <c:pt idx="293">
                  <c:v>2962</c:v>
                </c:pt>
                <c:pt idx="294">
                  <c:v>3087.29</c:v>
                </c:pt>
                <c:pt idx="295">
                  <c:v>2926.86</c:v>
                </c:pt>
                <c:pt idx="296">
                  <c:v>2941.71</c:v>
                </c:pt>
                <c:pt idx="297">
                  <c:v>3087.57</c:v>
                </c:pt>
                <c:pt idx="298">
                  <c:v>3177.57</c:v>
                </c:pt>
                <c:pt idx="299">
                  <c:v>3136.29</c:v>
                </c:pt>
                <c:pt idx="300">
                  <c:v>3103.86</c:v>
                </c:pt>
                <c:pt idx="301">
                  <c:v>3071.29</c:v>
                </c:pt>
                <c:pt idx="302">
                  <c:v>3028.86</c:v>
                </c:pt>
                <c:pt idx="303">
                  <c:v>2795.71</c:v>
                </c:pt>
                <c:pt idx="304">
                  <c:v>2607.5700000000002</c:v>
                </c:pt>
                <c:pt idx="305">
                  <c:v>2460.86</c:v>
                </c:pt>
                <c:pt idx="306">
                  <c:v>2350.29</c:v>
                </c:pt>
                <c:pt idx="307">
                  <c:v>2229.4299999999998</c:v>
                </c:pt>
                <c:pt idx="308">
                  <c:v>2108.5700000000002</c:v>
                </c:pt>
                <c:pt idx="309">
                  <c:v>2072</c:v>
                </c:pt>
                <c:pt idx="310">
                  <c:v>1977.29</c:v>
                </c:pt>
                <c:pt idx="311">
                  <c:v>1901.14</c:v>
                </c:pt>
                <c:pt idx="312">
                  <c:v>1838.14</c:v>
                </c:pt>
                <c:pt idx="313">
                  <c:v>1790.86</c:v>
                </c:pt>
                <c:pt idx="314">
                  <c:v>1802.71</c:v>
                </c:pt>
                <c:pt idx="315">
                  <c:v>1814.71</c:v>
                </c:pt>
                <c:pt idx="316">
                  <c:v>1777.29</c:v>
                </c:pt>
                <c:pt idx="317">
                  <c:v>1727.29</c:v>
                </c:pt>
                <c:pt idx="318">
                  <c:v>1672.57</c:v>
                </c:pt>
                <c:pt idx="319">
                  <c:v>1617.86</c:v>
                </c:pt>
                <c:pt idx="320">
                  <c:v>1583.14</c:v>
                </c:pt>
                <c:pt idx="321">
                  <c:v>1515.71</c:v>
                </c:pt>
                <c:pt idx="322">
                  <c:v>1448.14</c:v>
                </c:pt>
                <c:pt idx="323">
                  <c:v>1409.14</c:v>
                </c:pt>
                <c:pt idx="324">
                  <c:v>1366.57</c:v>
                </c:pt>
                <c:pt idx="325">
                  <c:v>1306</c:v>
                </c:pt>
                <c:pt idx="326">
                  <c:v>1249.57</c:v>
                </c:pt>
                <c:pt idx="327">
                  <c:v>1201</c:v>
                </c:pt>
                <c:pt idx="328">
                  <c:v>1179.71</c:v>
                </c:pt>
                <c:pt idx="329">
                  <c:v>1158.57</c:v>
                </c:pt>
                <c:pt idx="330">
                  <c:v>1067.1400000000001</c:v>
                </c:pt>
                <c:pt idx="331">
                  <c:v>1000.29</c:v>
                </c:pt>
                <c:pt idx="332">
                  <c:v>989.71</c:v>
                </c:pt>
                <c:pt idx="333">
                  <c:v>963.14</c:v>
                </c:pt>
                <c:pt idx="334">
                  <c:v>939.43</c:v>
                </c:pt>
                <c:pt idx="335">
                  <c:v>903.43</c:v>
                </c:pt>
                <c:pt idx="336">
                  <c:v>867.43</c:v>
                </c:pt>
                <c:pt idx="337">
                  <c:v>897.71428571428567</c:v>
                </c:pt>
                <c:pt idx="338">
                  <c:v>901.14285714285711</c:v>
                </c:pt>
                <c:pt idx="339">
                  <c:v>844.57142857142856</c:v>
                </c:pt>
                <c:pt idx="340">
                  <c:v>844.57142857142856</c:v>
                </c:pt>
                <c:pt idx="341">
                  <c:v>813.57142857142856</c:v>
                </c:pt>
                <c:pt idx="342">
                  <c:v>829.28571428571433</c:v>
                </c:pt>
                <c:pt idx="343">
                  <c:v>844.85714285714289</c:v>
                </c:pt>
                <c:pt idx="344">
                  <c:v>922.14285714285711</c:v>
                </c:pt>
                <c:pt idx="345">
                  <c:v>965.85714285714289</c:v>
                </c:pt>
                <c:pt idx="346">
                  <c:v>1037.2857142857142</c:v>
                </c:pt>
                <c:pt idx="347">
                  <c:v>1020.1428571428571</c:v>
                </c:pt>
                <c:pt idx="348">
                  <c:v>1094.5714285714287</c:v>
                </c:pt>
                <c:pt idx="349">
                  <c:v>1100.5714285714287</c:v>
                </c:pt>
                <c:pt idx="350">
                  <c:v>1106.7142857142858</c:v>
                </c:pt>
                <c:pt idx="351">
                  <c:v>1071.1400000000001</c:v>
                </c:pt>
                <c:pt idx="352">
                  <c:v>1112.71</c:v>
                </c:pt>
                <c:pt idx="353">
                  <c:v>1132.43</c:v>
                </c:pt>
                <c:pt idx="354">
                  <c:v>1191.43</c:v>
                </c:pt>
                <c:pt idx="355">
                  <c:v>1210.43</c:v>
                </c:pt>
                <c:pt idx="356">
                  <c:v>1238.43</c:v>
                </c:pt>
                <c:pt idx="357">
                  <c:v>1266.29</c:v>
                </c:pt>
                <c:pt idx="358">
                  <c:v>1250.1400000000001</c:v>
                </c:pt>
                <c:pt idx="359">
                  <c:v>1361.57</c:v>
                </c:pt>
                <c:pt idx="360">
                  <c:v>1442.29</c:v>
                </c:pt>
                <c:pt idx="361">
                  <c:v>1573.29</c:v>
                </c:pt>
                <c:pt idx="362">
                  <c:v>1626.14</c:v>
                </c:pt>
                <c:pt idx="363">
                  <c:v>1710.57</c:v>
                </c:pt>
                <c:pt idx="364">
                  <c:v>1795.14</c:v>
                </c:pt>
                <c:pt idx="365">
                  <c:v>1951.43</c:v>
                </c:pt>
                <c:pt idx="366">
                  <c:v>2072.5700000000002</c:v>
                </c:pt>
                <c:pt idx="367">
                  <c:v>2149.4299999999998</c:v>
                </c:pt>
                <c:pt idx="368">
                  <c:v>2339</c:v>
                </c:pt>
                <c:pt idx="369">
                  <c:v>2482</c:v>
                </c:pt>
                <c:pt idx="370">
                  <c:v>2718.86</c:v>
                </c:pt>
                <c:pt idx="371">
                  <c:v>2937.57</c:v>
                </c:pt>
                <c:pt idx="372">
                  <c:v>3121.86</c:v>
                </c:pt>
                <c:pt idx="373">
                  <c:v>3492.57</c:v>
                </c:pt>
                <c:pt idx="374">
                  <c:v>3678.29</c:v>
                </c:pt>
                <c:pt idx="375">
                  <c:v>3965.43</c:v>
                </c:pt>
                <c:pt idx="376">
                  <c:v>4208.43</c:v>
                </c:pt>
                <c:pt idx="377">
                  <c:v>4451.29</c:v>
                </c:pt>
                <c:pt idx="378">
                  <c:v>4679.57</c:v>
                </c:pt>
                <c:pt idx="379">
                  <c:v>4944.8599999999997</c:v>
                </c:pt>
                <c:pt idx="380">
                  <c:v>5060.8599999999997</c:v>
                </c:pt>
                <c:pt idx="381">
                  <c:v>5127.71</c:v>
                </c:pt>
                <c:pt idx="382">
                  <c:v>5662.43</c:v>
                </c:pt>
                <c:pt idx="383">
                  <c:v>5811.71</c:v>
                </c:pt>
                <c:pt idx="384">
                  <c:v>5961.14</c:v>
                </c:pt>
                <c:pt idx="385">
                  <c:v>5930.71</c:v>
                </c:pt>
                <c:pt idx="386">
                  <c:v>6174.14</c:v>
                </c:pt>
                <c:pt idx="387">
                  <c:v>6428.86</c:v>
                </c:pt>
                <c:pt idx="388">
                  <c:v>6762.57</c:v>
                </c:pt>
                <c:pt idx="389">
                  <c:v>6545.29</c:v>
                </c:pt>
                <c:pt idx="390">
                  <c:v>6501.14</c:v>
                </c:pt>
                <c:pt idx="391">
                  <c:v>6456.86</c:v>
                </c:pt>
                <c:pt idx="392">
                  <c:v>7014.43</c:v>
                </c:pt>
                <c:pt idx="393">
                  <c:v>7005.86</c:v>
                </c:pt>
                <c:pt idx="394">
                  <c:v>6789.29</c:v>
                </c:pt>
                <c:pt idx="395">
                  <c:v>6949.43</c:v>
                </c:pt>
                <c:pt idx="396">
                  <c:v>6754.86</c:v>
                </c:pt>
                <c:pt idx="397">
                  <c:v>6676.29</c:v>
                </c:pt>
                <c:pt idx="398">
                  <c:v>6597.71</c:v>
                </c:pt>
                <c:pt idx="399">
                  <c:v>6082.29</c:v>
                </c:pt>
                <c:pt idx="400">
                  <c:v>5743.57</c:v>
                </c:pt>
                <c:pt idx="401">
                  <c:v>5538.43</c:v>
                </c:pt>
                <c:pt idx="402">
                  <c:v>4977.8599999999997</c:v>
                </c:pt>
                <c:pt idx="403">
                  <c:v>4859</c:v>
                </c:pt>
                <c:pt idx="404">
                  <c:v>4712.57</c:v>
                </c:pt>
                <c:pt idx="405">
                  <c:v>4566.1400000000003</c:v>
                </c:pt>
                <c:pt idx="406">
                  <c:v>4340</c:v>
                </c:pt>
                <c:pt idx="407">
                  <c:v>4166.1400000000003</c:v>
                </c:pt>
                <c:pt idx="408">
                  <c:v>3989</c:v>
                </c:pt>
                <c:pt idx="409">
                  <c:v>3761.71</c:v>
                </c:pt>
                <c:pt idx="410">
                  <c:v>3580.71</c:v>
                </c:pt>
                <c:pt idx="411">
                  <c:v>3474.29</c:v>
                </c:pt>
                <c:pt idx="412">
                  <c:v>3368</c:v>
                </c:pt>
                <c:pt idx="413">
                  <c:v>3203.86</c:v>
                </c:pt>
                <c:pt idx="414">
                  <c:v>2949.29</c:v>
                </c:pt>
                <c:pt idx="415">
                  <c:v>2933.71</c:v>
                </c:pt>
                <c:pt idx="416">
                  <c:v>2836.29</c:v>
                </c:pt>
                <c:pt idx="417">
                  <c:v>2606.86</c:v>
                </c:pt>
                <c:pt idx="418">
                  <c:v>2441.29</c:v>
                </c:pt>
                <c:pt idx="419">
                  <c:v>2275.5700000000002</c:v>
                </c:pt>
                <c:pt idx="420">
                  <c:v>2199.14</c:v>
                </c:pt>
                <c:pt idx="421">
                  <c:v>2139.4299999999998</c:v>
                </c:pt>
                <c:pt idx="422">
                  <c:v>1931.29</c:v>
                </c:pt>
                <c:pt idx="423">
                  <c:v>1789.57</c:v>
                </c:pt>
                <c:pt idx="424">
                  <c:v>1713</c:v>
                </c:pt>
                <c:pt idx="425">
                  <c:v>1678.29</c:v>
                </c:pt>
                <c:pt idx="426">
                  <c:v>1643.57</c:v>
                </c:pt>
                <c:pt idx="427">
                  <c:v>1540.57</c:v>
                </c:pt>
                <c:pt idx="428">
                  <c:v>1453.29</c:v>
                </c:pt>
                <c:pt idx="429">
                  <c:v>1355.43</c:v>
                </c:pt>
                <c:pt idx="430">
                  <c:v>1264.8599999999999</c:v>
                </c:pt>
                <c:pt idx="431">
                  <c:v>1225.43</c:v>
                </c:pt>
                <c:pt idx="432">
                  <c:v>1164.57</c:v>
                </c:pt>
                <c:pt idx="433">
                  <c:v>1103.71</c:v>
                </c:pt>
                <c:pt idx="434">
                  <c:v>1027.71</c:v>
                </c:pt>
                <c:pt idx="435">
                  <c:v>919</c:v>
                </c:pt>
                <c:pt idx="436">
                  <c:v>800.43</c:v>
                </c:pt>
                <c:pt idx="437">
                  <c:v>726.43</c:v>
                </c:pt>
                <c:pt idx="438">
                  <c:v>645.29</c:v>
                </c:pt>
                <c:pt idx="439">
                  <c:v>587.86</c:v>
                </c:pt>
                <c:pt idx="440">
                  <c:v>530.42999999999995</c:v>
                </c:pt>
                <c:pt idx="441">
                  <c:v>465.86</c:v>
                </c:pt>
                <c:pt idx="442">
                  <c:v>411.71</c:v>
                </c:pt>
                <c:pt idx="443">
                  <c:v>407.14</c:v>
                </c:pt>
                <c:pt idx="444">
                  <c:v>383.14</c:v>
                </c:pt>
                <c:pt idx="445">
                  <c:v>375</c:v>
                </c:pt>
                <c:pt idx="446">
                  <c:v>364</c:v>
                </c:pt>
                <c:pt idx="447">
                  <c:v>352.86</c:v>
                </c:pt>
                <c:pt idx="448">
                  <c:v>353.71</c:v>
                </c:pt>
                <c:pt idx="449">
                  <c:v>330.43</c:v>
                </c:pt>
                <c:pt idx="450">
                  <c:v>300.57</c:v>
                </c:pt>
                <c:pt idx="451">
                  <c:v>282.29000000000002</c:v>
                </c:pt>
                <c:pt idx="452">
                  <c:v>255.14</c:v>
                </c:pt>
                <c:pt idx="453">
                  <c:v>249.29</c:v>
                </c:pt>
                <c:pt idx="454">
                  <c:v>243.57</c:v>
                </c:pt>
                <c:pt idx="455">
                  <c:v>227.71</c:v>
                </c:pt>
                <c:pt idx="456">
                  <c:v>216.57</c:v>
                </c:pt>
                <c:pt idx="457">
                  <c:v>198.14</c:v>
                </c:pt>
                <c:pt idx="458">
                  <c:v>175.86</c:v>
                </c:pt>
                <c:pt idx="459">
                  <c:v>163.13999999999999</c:v>
                </c:pt>
                <c:pt idx="460">
                  <c:v>154.57</c:v>
                </c:pt>
                <c:pt idx="461">
                  <c:v>146</c:v>
                </c:pt>
                <c:pt idx="462">
                  <c:v>133</c:v>
                </c:pt>
                <c:pt idx="463">
                  <c:v>132.29</c:v>
                </c:pt>
                <c:pt idx="464">
                  <c:v>129.57</c:v>
                </c:pt>
                <c:pt idx="465">
                  <c:v>112.14</c:v>
                </c:pt>
                <c:pt idx="466">
                  <c:v>111.43</c:v>
                </c:pt>
                <c:pt idx="467">
                  <c:v>110.71</c:v>
                </c:pt>
                <c:pt idx="468">
                  <c:v>109.86</c:v>
                </c:pt>
                <c:pt idx="469">
                  <c:v>121.57</c:v>
                </c:pt>
                <c:pt idx="470">
                  <c:v>124.57</c:v>
                </c:pt>
                <c:pt idx="471">
                  <c:v>135.29</c:v>
                </c:pt>
                <c:pt idx="472">
                  <c:v>144</c:v>
                </c:pt>
                <c:pt idx="473">
                  <c:v>144.71</c:v>
                </c:pt>
                <c:pt idx="474">
                  <c:v>145.43</c:v>
                </c:pt>
                <c:pt idx="475">
                  <c:v>146.43</c:v>
                </c:pt>
                <c:pt idx="476">
                  <c:v>137.43</c:v>
                </c:pt>
                <c:pt idx="477">
                  <c:v>141.57</c:v>
                </c:pt>
                <c:pt idx="478">
                  <c:v>141</c:v>
                </c:pt>
                <c:pt idx="479">
                  <c:v>158.57</c:v>
                </c:pt>
                <c:pt idx="480">
                  <c:v>166.14</c:v>
                </c:pt>
                <c:pt idx="481">
                  <c:v>173.71</c:v>
                </c:pt>
                <c:pt idx="482">
                  <c:v>181.14</c:v>
                </c:pt>
                <c:pt idx="483">
                  <c:v>188.86</c:v>
                </c:pt>
                <c:pt idx="484">
                  <c:v>198.86</c:v>
                </c:pt>
                <c:pt idx="485">
                  <c:v>208.86</c:v>
                </c:pt>
                <c:pt idx="486">
                  <c:v>218.71</c:v>
                </c:pt>
                <c:pt idx="487">
                  <c:v>232.29</c:v>
                </c:pt>
                <c:pt idx="488">
                  <c:v>245.86</c:v>
                </c:pt>
                <c:pt idx="489">
                  <c:v>259.52999999999997</c:v>
                </c:pt>
                <c:pt idx="490">
                  <c:v>272.70999999999998</c:v>
                </c:pt>
                <c:pt idx="491">
                  <c:v>292.43</c:v>
                </c:pt>
                <c:pt idx="492">
                  <c:v>312.14</c:v>
                </c:pt>
                <c:pt idx="493">
                  <c:v>331.86</c:v>
                </c:pt>
                <c:pt idx="494">
                  <c:v>358</c:v>
                </c:pt>
                <c:pt idx="495">
                  <c:v>384.14</c:v>
                </c:pt>
                <c:pt idx="496">
                  <c:v>410.29</c:v>
                </c:pt>
                <c:pt idx="497">
                  <c:v>436.71</c:v>
                </c:pt>
                <c:pt idx="498">
                  <c:v>482.14</c:v>
                </c:pt>
                <c:pt idx="499">
                  <c:v>527.57000000000005</c:v>
                </c:pt>
                <c:pt idx="500">
                  <c:v>573.14</c:v>
                </c:pt>
                <c:pt idx="501">
                  <c:v>603.29</c:v>
                </c:pt>
                <c:pt idx="502">
                  <c:v>633.42999999999995</c:v>
                </c:pt>
                <c:pt idx="503">
                  <c:v>663.57</c:v>
                </c:pt>
                <c:pt idx="504">
                  <c:v>693.57</c:v>
                </c:pt>
                <c:pt idx="505">
                  <c:v>775</c:v>
                </c:pt>
                <c:pt idx="506">
                  <c:v>856.43</c:v>
                </c:pt>
                <c:pt idx="507">
                  <c:v>937.86</c:v>
                </c:pt>
                <c:pt idx="508">
                  <c:v>974.29</c:v>
                </c:pt>
                <c:pt idx="509">
                  <c:v>1010.86</c:v>
                </c:pt>
                <c:pt idx="510">
                  <c:v>1047.43</c:v>
                </c:pt>
                <c:pt idx="511">
                  <c:v>1153.29</c:v>
                </c:pt>
                <c:pt idx="512">
                  <c:v>1163.71</c:v>
                </c:pt>
                <c:pt idx="513">
                  <c:v>1198.57</c:v>
                </c:pt>
                <c:pt idx="514">
                  <c:v>1233.29</c:v>
                </c:pt>
                <c:pt idx="515">
                  <c:v>1273.1400000000001</c:v>
                </c:pt>
                <c:pt idx="516">
                  <c:v>1312.86</c:v>
                </c:pt>
                <c:pt idx="517">
                  <c:v>1352.43</c:v>
                </c:pt>
                <c:pt idx="518">
                  <c:v>1345.57</c:v>
                </c:pt>
                <c:pt idx="519">
                  <c:v>1338.71</c:v>
                </c:pt>
                <c:pt idx="520">
                  <c:v>1415</c:v>
                </c:pt>
                <c:pt idx="521">
                  <c:v>1491.57</c:v>
                </c:pt>
                <c:pt idx="522">
                  <c:v>1508.86</c:v>
                </c:pt>
                <c:pt idx="523">
                  <c:v>1526.29</c:v>
                </c:pt>
                <c:pt idx="524">
                  <c:v>1543.86</c:v>
                </c:pt>
                <c:pt idx="525">
                  <c:v>1660.71</c:v>
                </c:pt>
                <c:pt idx="526">
                  <c:v>1777.57</c:v>
                </c:pt>
                <c:pt idx="527">
                  <c:v>1760.57</c:v>
                </c:pt>
                <c:pt idx="528">
                  <c:v>1743.43</c:v>
                </c:pt>
                <c:pt idx="529">
                  <c:v>1795.86</c:v>
                </c:pt>
                <c:pt idx="530">
                  <c:v>1848.14</c:v>
                </c:pt>
                <c:pt idx="531">
                  <c:v>1900.57</c:v>
                </c:pt>
                <c:pt idx="532">
                  <c:v>1912.57</c:v>
                </c:pt>
                <c:pt idx="533">
                  <c:v>1924.57</c:v>
                </c:pt>
                <c:pt idx="534">
                  <c:v>1959.57</c:v>
                </c:pt>
                <c:pt idx="535">
                  <c:v>1994.57</c:v>
                </c:pt>
                <c:pt idx="536">
                  <c:v>1981.14</c:v>
                </c:pt>
                <c:pt idx="537">
                  <c:v>1967.57</c:v>
                </c:pt>
                <c:pt idx="538">
                  <c:v>1953.86</c:v>
                </c:pt>
                <c:pt idx="539">
                  <c:v>1858.29</c:v>
                </c:pt>
                <c:pt idx="540">
                  <c:v>1875.71</c:v>
                </c:pt>
                <c:pt idx="541">
                  <c:v>1993.29</c:v>
                </c:pt>
                <c:pt idx="542">
                  <c:v>2110.86</c:v>
                </c:pt>
                <c:pt idx="543">
                  <c:v>2240.14</c:v>
                </c:pt>
                <c:pt idx="544">
                  <c:v>2304.86</c:v>
                </c:pt>
                <c:pt idx="545">
                  <c:v>2551.14</c:v>
                </c:pt>
                <c:pt idx="546">
                  <c:v>2684.43</c:v>
                </c:pt>
                <c:pt idx="547">
                  <c:v>2684.43</c:v>
                </c:pt>
                <c:pt idx="548">
                  <c:v>2650.29</c:v>
                </c:pt>
                <c:pt idx="549">
                  <c:v>2616.14</c:v>
                </c:pt>
                <c:pt idx="550">
                  <c:v>2668.14</c:v>
                </c:pt>
                <c:pt idx="551">
                  <c:v>2720.14</c:v>
                </c:pt>
                <c:pt idx="552">
                  <c:v>2772.14</c:v>
                </c:pt>
                <c:pt idx="553">
                  <c:v>2734.71</c:v>
                </c:pt>
                <c:pt idx="554">
                  <c:v>2697.14</c:v>
                </c:pt>
                <c:pt idx="555">
                  <c:v>2730.43</c:v>
                </c:pt>
                <c:pt idx="556">
                  <c:v>2763.57</c:v>
                </c:pt>
                <c:pt idx="557">
                  <c:v>2789.57</c:v>
                </c:pt>
                <c:pt idx="558">
                  <c:v>2815.71</c:v>
                </c:pt>
                <c:pt idx="559">
                  <c:v>2841.86</c:v>
                </c:pt>
                <c:pt idx="560">
                  <c:v>2891.29</c:v>
                </c:pt>
                <c:pt idx="561">
                  <c:v>2940.86</c:v>
                </c:pt>
                <c:pt idx="562">
                  <c:v>3082.14</c:v>
                </c:pt>
                <c:pt idx="563">
                  <c:v>3223.43</c:v>
                </c:pt>
                <c:pt idx="564">
                  <c:v>3269.71</c:v>
                </c:pt>
                <c:pt idx="565">
                  <c:v>3315.86</c:v>
                </c:pt>
                <c:pt idx="566">
                  <c:v>3362.14</c:v>
                </c:pt>
                <c:pt idx="567">
                  <c:v>3426.57</c:v>
                </c:pt>
                <c:pt idx="568">
                  <c:v>3490.86</c:v>
                </c:pt>
                <c:pt idx="569">
                  <c:v>3515.86</c:v>
                </c:pt>
                <c:pt idx="570">
                  <c:v>3541</c:v>
                </c:pt>
                <c:pt idx="571">
                  <c:v>3561.57</c:v>
                </c:pt>
                <c:pt idx="572">
                  <c:v>3582.29</c:v>
                </c:pt>
                <c:pt idx="573">
                  <c:v>3602.86</c:v>
                </c:pt>
                <c:pt idx="574">
                  <c:v>3674</c:v>
                </c:pt>
                <c:pt idx="575">
                  <c:v>3745.29</c:v>
                </c:pt>
                <c:pt idx="576">
                  <c:v>3737.29</c:v>
                </c:pt>
                <c:pt idx="577">
                  <c:v>3729.29</c:v>
                </c:pt>
                <c:pt idx="578">
                  <c:v>3698.86</c:v>
                </c:pt>
                <c:pt idx="579">
                  <c:v>3668.29</c:v>
                </c:pt>
                <c:pt idx="580">
                  <c:v>3637.71</c:v>
                </c:pt>
                <c:pt idx="581">
                  <c:v>3526.14</c:v>
                </c:pt>
                <c:pt idx="582">
                  <c:v>3414.43</c:v>
                </c:pt>
                <c:pt idx="583">
                  <c:v>3357.86</c:v>
                </c:pt>
                <c:pt idx="584">
                  <c:v>3301.29</c:v>
                </c:pt>
                <c:pt idx="585">
                  <c:v>3270.71</c:v>
                </c:pt>
                <c:pt idx="586">
                  <c:v>3240.29</c:v>
                </c:pt>
                <c:pt idx="587">
                  <c:v>3209.86</c:v>
                </c:pt>
                <c:pt idx="588">
                  <c:v>3264</c:v>
                </c:pt>
                <c:pt idx="589">
                  <c:v>3318.29</c:v>
                </c:pt>
                <c:pt idx="590">
                  <c:v>3359.29</c:v>
                </c:pt>
                <c:pt idx="591">
                  <c:v>3400.14</c:v>
                </c:pt>
                <c:pt idx="592">
                  <c:v>3469.57</c:v>
                </c:pt>
                <c:pt idx="593">
                  <c:v>3539</c:v>
                </c:pt>
                <c:pt idx="594">
                  <c:v>3608.43</c:v>
                </c:pt>
                <c:pt idx="595">
                  <c:v>3744</c:v>
                </c:pt>
                <c:pt idx="596">
                  <c:v>3879.43</c:v>
                </c:pt>
                <c:pt idx="597">
                  <c:v>4023.43</c:v>
                </c:pt>
                <c:pt idx="598">
                  <c:v>4167.43</c:v>
                </c:pt>
                <c:pt idx="599">
                  <c:v>4148.29</c:v>
                </c:pt>
                <c:pt idx="600">
                  <c:v>4129.1400000000003</c:v>
                </c:pt>
                <c:pt idx="601">
                  <c:v>4110</c:v>
                </c:pt>
                <c:pt idx="602">
                  <c:v>3861.43</c:v>
                </c:pt>
                <c:pt idx="603">
                  <c:v>3612.71</c:v>
                </c:pt>
                <c:pt idx="604">
                  <c:v>4025.86</c:v>
                </c:pt>
                <c:pt idx="605">
                  <c:v>4439</c:v>
                </c:pt>
                <c:pt idx="606">
                  <c:v>5016.29</c:v>
                </c:pt>
                <c:pt idx="607">
                  <c:v>5593.43</c:v>
                </c:pt>
                <c:pt idx="608">
                  <c:v>6170.71</c:v>
                </c:pt>
                <c:pt idx="609">
                  <c:v>6762</c:v>
                </c:pt>
                <c:pt idx="610">
                  <c:v>7353.29</c:v>
                </c:pt>
                <c:pt idx="611">
                  <c:v>7503.43</c:v>
                </c:pt>
                <c:pt idx="612">
                  <c:v>7653.57</c:v>
                </c:pt>
                <c:pt idx="613">
                  <c:v>7462</c:v>
                </c:pt>
                <c:pt idx="614">
                  <c:v>7270.29</c:v>
                </c:pt>
                <c:pt idx="615">
                  <c:v>7078.43</c:v>
                </c:pt>
                <c:pt idx="616">
                  <c:v>7252.86</c:v>
                </c:pt>
                <c:pt idx="617">
                  <c:v>7427.29</c:v>
                </c:pt>
                <c:pt idx="618">
                  <c:v>6866.57</c:v>
                </c:pt>
                <c:pt idx="619">
                  <c:v>6306</c:v>
                </c:pt>
                <c:pt idx="620">
                  <c:v>6219.71</c:v>
                </c:pt>
                <c:pt idx="621">
                  <c:v>6133.57</c:v>
                </c:pt>
                <c:pt idx="622">
                  <c:v>6047.43</c:v>
                </c:pt>
                <c:pt idx="623">
                  <c:v>6013.57</c:v>
                </c:pt>
                <c:pt idx="624">
                  <c:v>5979.86</c:v>
                </c:pt>
                <c:pt idx="625">
                  <c:v>6573.57</c:v>
                </c:pt>
                <c:pt idx="626">
                  <c:v>7167.29</c:v>
                </c:pt>
                <c:pt idx="627">
                  <c:v>7233.57</c:v>
                </c:pt>
                <c:pt idx="628">
                  <c:v>7299.86</c:v>
                </c:pt>
                <c:pt idx="629">
                  <c:v>7366.14</c:v>
                </c:pt>
              </c:numCache>
            </c:numRef>
          </c:val>
          <c:extLst>
            <c:ext xmlns:c16="http://schemas.microsoft.com/office/drawing/2014/chart" uri="{C3380CC4-5D6E-409C-BE32-E72D297353CC}">
              <c16:uniqueId val="{00000000-53B3-4BB7-A223-B41C8B5DF47F}"/>
            </c:ext>
          </c:extLst>
        </c:ser>
        <c:dLbls>
          <c:showLegendKey val="0"/>
          <c:showVal val="0"/>
          <c:showCatName val="0"/>
          <c:showSerName val="0"/>
          <c:showPercent val="0"/>
          <c:showBubbleSize val="0"/>
        </c:dLbls>
        <c:axId val="415759688"/>
        <c:axId val="415755376"/>
      </c:areaChart>
      <c:dateAx>
        <c:axId val="415759688"/>
        <c:scaling>
          <c:orientation val="minMax"/>
          <c:min val="43906"/>
        </c:scaling>
        <c:delete val="1"/>
        <c:axPos val="b"/>
        <c:numFmt formatCode="m/d/yyyy" sourceLinked="1"/>
        <c:majorTickMark val="out"/>
        <c:minorTickMark val="none"/>
        <c:tickLblPos val="nextTo"/>
        <c:crossAx val="415755376"/>
        <c:crosses val="autoZero"/>
        <c:auto val="1"/>
        <c:lblOffset val="100"/>
        <c:baseTimeUnit val="days"/>
      </c:dateAx>
      <c:valAx>
        <c:axId val="415755376"/>
        <c:scaling>
          <c:orientation val="minMax"/>
        </c:scaling>
        <c:delete val="0"/>
        <c:axPos val="l"/>
        <c:majorGridlines>
          <c:spPr>
            <a:ln w="38100" cap="flat" cmpd="sng" algn="ctr">
              <a:no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lumMod val="75000"/>
                  </a:schemeClr>
                </a:solidFill>
                <a:latin typeface="+mn-lt"/>
                <a:ea typeface="+mn-ea"/>
                <a:cs typeface="+mn-cs"/>
              </a:defRPr>
            </a:pPr>
            <a:endParaRPr lang="en-US"/>
          </a:p>
        </c:txPr>
        <c:crossAx val="415759688"/>
        <c:crosses val="autoZero"/>
        <c:crossBetween val="midCat"/>
      </c:valAx>
      <c:spPr>
        <a:noFill/>
        <a:ln>
          <a:noFill/>
        </a:ln>
        <a:effectLst/>
      </c:spPr>
    </c:plotArea>
    <c:plotVisOnly val="1"/>
    <c:dispBlanksAs val="zero"/>
    <c:showDLblsOverMax val="0"/>
  </c:chart>
  <c:spPr>
    <a:noFill/>
    <a:ln w="6350">
      <a:solidFill>
        <a:schemeClr val="tx1">
          <a:lumMod val="75000"/>
        </a:schemeClr>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800" b="1" dirty="0">
                <a:solidFill>
                  <a:srgbClr val="155085"/>
                </a:solidFill>
                <a:latin typeface="Trebuchet MS" panose="020B0603020202020204" pitchFamily="34" charset="0"/>
              </a:rPr>
              <a:t>Michigan 7-Day Rolling Average of New Daily Deaths – 12/6/2021</a:t>
            </a:r>
          </a:p>
        </c:rich>
      </c:tx>
      <c:layout>
        <c:manualLayout>
          <c:xMode val="edge"/>
          <c:yMode val="edge"/>
          <c:x val="0.13642642992804163"/>
          <c:y val="6.1395385662689041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1720439159892127E-2"/>
          <c:y val="0.18493642186796841"/>
          <c:w val="0.90465674495993664"/>
          <c:h val="0.75082362766543231"/>
        </c:manualLayout>
      </c:layout>
      <c:areaChart>
        <c:grouping val="standard"/>
        <c:varyColors val="0"/>
        <c:ser>
          <c:idx val="0"/>
          <c:order val="0"/>
          <c:tx>
            <c:strRef>
              <c:f>Sheet1!$B$1</c:f>
              <c:strCache>
                <c:ptCount val="1"/>
                <c:pt idx="0">
                  <c:v>Series 1</c:v>
                </c:pt>
              </c:strCache>
            </c:strRef>
          </c:tx>
          <c:spPr>
            <a:solidFill>
              <a:schemeClr val="bg2">
                <a:lumMod val="25000"/>
              </a:schemeClr>
            </a:solidFill>
            <a:ln w="44450">
              <a:solidFill>
                <a:schemeClr val="tx1"/>
              </a:solidFill>
            </a:ln>
            <a:effectLst/>
          </c:spPr>
          <c:cat>
            <c:numRef>
              <c:f>Sheet1!$A$4:$A$626</c:f>
              <c:numCache>
                <c:formatCode>m/d/yyyy</c:formatCode>
                <c:ptCount val="623"/>
                <c:pt idx="0">
                  <c:v>43914</c:v>
                </c:pt>
                <c:pt idx="1">
                  <c:v>43915</c:v>
                </c:pt>
                <c:pt idx="2">
                  <c:v>43916</c:v>
                </c:pt>
                <c:pt idx="3">
                  <c:v>43917</c:v>
                </c:pt>
                <c:pt idx="4">
                  <c:v>43918</c:v>
                </c:pt>
                <c:pt idx="5">
                  <c:v>43919</c:v>
                </c:pt>
                <c:pt idx="6">
                  <c:v>43920</c:v>
                </c:pt>
                <c:pt idx="7">
                  <c:v>43921</c:v>
                </c:pt>
                <c:pt idx="8">
                  <c:v>43922</c:v>
                </c:pt>
                <c:pt idx="9">
                  <c:v>43923</c:v>
                </c:pt>
                <c:pt idx="10">
                  <c:v>43924</c:v>
                </c:pt>
                <c:pt idx="11">
                  <c:v>43925</c:v>
                </c:pt>
                <c:pt idx="12">
                  <c:v>43926</c:v>
                </c:pt>
                <c:pt idx="13">
                  <c:v>43927</c:v>
                </c:pt>
                <c:pt idx="14">
                  <c:v>43928</c:v>
                </c:pt>
                <c:pt idx="15">
                  <c:v>43929</c:v>
                </c:pt>
                <c:pt idx="16">
                  <c:v>43930</c:v>
                </c:pt>
                <c:pt idx="17">
                  <c:v>43931</c:v>
                </c:pt>
                <c:pt idx="18">
                  <c:v>43932</c:v>
                </c:pt>
                <c:pt idx="19">
                  <c:v>43933</c:v>
                </c:pt>
                <c:pt idx="20">
                  <c:v>43934</c:v>
                </c:pt>
                <c:pt idx="21">
                  <c:v>43935</c:v>
                </c:pt>
                <c:pt idx="22">
                  <c:v>43936</c:v>
                </c:pt>
                <c:pt idx="23">
                  <c:v>43937</c:v>
                </c:pt>
                <c:pt idx="24">
                  <c:v>43938</c:v>
                </c:pt>
                <c:pt idx="25">
                  <c:v>43939</c:v>
                </c:pt>
                <c:pt idx="26">
                  <c:v>43940</c:v>
                </c:pt>
                <c:pt idx="27">
                  <c:v>43941</c:v>
                </c:pt>
                <c:pt idx="28">
                  <c:v>43942</c:v>
                </c:pt>
                <c:pt idx="29">
                  <c:v>43943</c:v>
                </c:pt>
                <c:pt idx="30">
                  <c:v>43944</c:v>
                </c:pt>
                <c:pt idx="31">
                  <c:v>43945</c:v>
                </c:pt>
                <c:pt idx="32">
                  <c:v>43946</c:v>
                </c:pt>
                <c:pt idx="33">
                  <c:v>43947</c:v>
                </c:pt>
                <c:pt idx="34">
                  <c:v>43948</c:v>
                </c:pt>
                <c:pt idx="35">
                  <c:v>43949</c:v>
                </c:pt>
                <c:pt idx="36">
                  <c:v>43950</c:v>
                </c:pt>
                <c:pt idx="37">
                  <c:v>43951</c:v>
                </c:pt>
                <c:pt idx="38">
                  <c:v>43952</c:v>
                </c:pt>
                <c:pt idx="39">
                  <c:v>43953</c:v>
                </c:pt>
                <c:pt idx="40">
                  <c:v>43954</c:v>
                </c:pt>
                <c:pt idx="41">
                  <c:v>43955</c:v>
                </c:pt>
                <c:pt idx="42">
                  <c:v>43956</c:v>
                </c:pt>
                <c:pt idx="43">
                  <c:v>43957</c:v>
                </c:pt>
                <c:pt idx="44">
                  <c:v>43958</c:v>
                </c:pt>
                <c:pt idx="45">
                  <c:v>43959</c:v>
                </c:pt>
                <c:pt idx="46">
                  <c:v>43960</c:v>
                </c:pt>
                <c:pt idx="47">
                  <c:v>43961</c:v>
                </c:pt>
                <c:pt idx="48">
                  <c:v>43962</c:v>
                </c:pt>
                <c:pt idx="49">
                  <c:v>43963</c:v>
                </c:pt>
                <c:pt idx="50">
                  <c:v>43964</c:v>
                </c:pt>
                <c:pt idx="51">
                  <c:v>43965</c:v>
                </c:pt>
                <c:pt idx="52">
                  <c:v>43966</c:v>
                </c:pt>
                <c:pt idx="53">
                  <c:v>43967</c:v>
                </c:pt>
                <c:pt idx="54">
                  <c:v>43968</c:v>
                </c:pt>
                <c:pt idx="55">
                  <c:v>43969</c:v>
                </c:pt>
                <c:pt idx="56">
                  <c:v>43970</c:v>
                </c:pt>
                <c:pt idx="57">
                  <c:v>43971</c:v>
                </c:pt>
                <c:pt idx="58">
                  <c:v>43972</c:v>
                </c:pt>
                <c:pt idx="59">
                  <c:v>43973</c:v>
                </c:pt>
                <c:pt idx="60">
                  <c:v>43974</c:v>
                </c:pt>
                <c:pt idx="61">
                  <c:v>43975</c:v>
                </c:pt>
                <c:pt idx="62">
                  <c:v>43976</c:v>
                </c:pt>
                <c:pt idx="63">
                  <c:v>43977</c:v>
                </c:pt>
                <c:pt idx="64">
                  <c:v>43978</c:v>
                </c:pt>
                <c:pt idx="65">
                  <c:v>43979</c:v>
                </c:pt>
                <c:pt idx="66">
                  <c:v>43980</c:v>
                </c:pt>
                <c:pt idx="67">
                  <c:v>43981</c:v>
                </c:pt>
                <c:pt idx="68">
                  <c:v>43982</c:v>
                </c:pt>
                <c:pt idx="69">
                  <c:v>43983</c:v>
                </c:pt>
                <c:pt idx="70">
                  <c:v>43984</c:v>
                </c:pt>
                <c:pt idx="71">
                  <c:v>43985</c:v>
                </c:pt>
                <c:pt idx="72">
                  <c:v>43986</c:v>
                </c:pt>
                <c:pt idx="73">
                  <c:v>43987</c:v>
                </c:pt>
                <c:pt idx="74">
                  <c:v>43988</c:v>
                </c:pt>
                <c:pt idx="75">
                  <c:v>43989</c:v>
                </c:pt>
                <c:pt idx="76">
                  <c:v>43990</c:v>
                </c:pt>
                <c:pt idx="77">
                  <c:v>43991</c:v>
                </c:pt>
                <c:pt idx="78">
                  <c:v>43992</c:v>
                </c:pt>
                <c:pt idx="79">
                  <c:v>43993</c:v>
                </c:pt>
                <c:pt idx="80">
                  <c:v>43994</c:v>
                </c:pt>
                <c:pt idx="81">
                  <c:v>43995</c:v>
                </c:pt>
                <c:pt idx="82">
                  <c:v>43996</c:v>
                </c:pt>
                <c:pt idx="83">
                  <c:v>43997</c:v>
                </c:pt>
                <c:pt idx="84">
                  <c:v>43998</c:v>
                </c:pt>
                <c:pt idx="85">
                  <c:v>43999</c:v>
                </c:pt>
                <c:pt idx="86">
                  <c:v>44000</c:v>
                </c:pt>
                <c:pt idx="87">
                  <c:v>44001</c:v>
                </c:pt>
                <c:pt idx="88">
                  <c:v>44002</c:v>
                </c:pt>
                <c:pt idx="89">
                  <c:v>44003</c:v>
                </c:pt>
                <c:pt idx="90">
                  <c:v>44004</c:v>
                </c:pt>
                <c:pt idx="91">
                  <c:v>44005</c:v>
                </c:pt>
                <c:pt idx="92">
                  <c:v>44006</c:v>
                </c:pt>
                <c:pt idx="93">
                  <c:v>44007</c:v>
                </c:pt>
                <c:pt idx="94">
                  <c:v>44008</c:v>
                </c:pt>
                <c:pt idx="95">
                  <c:v>44009</c:v>
                </c:pt>
                <c:pt idx="96">
                  <c:v>44010</c:v>
                </c:pt>
                <c:pt idx="97">
                  <c:v>44011</c:v>
                </c:pt>
                <c:pt idx="98">
                  <c:v>44012</c:v>
                </c:pt>
                <c:pt idx="99">
                  <c:v>44013</c:v>
                </c:pt>
                <c:pt idx="100">
                  <c:v>44014</c:v>
                </c:pt>
                <c:pt idx="101">
                  <c:v>44015</c:v>
                </c:pt>
                <c:pt idx="102">
                  <c:v>44016</c:v>
                </c:pt>
                <c:pt idx="103">
                  <c:v>44017</c:v>
                </c:pt>
                <c:pt idx="104">
                  <c:v>44018</c:v>
                </c:pt>
                <c:pt idx="105">
                  <c:v>44019</c:v>
                </c:pt>
                <c:pt idx="106">
                  <c:v>44020</c:v>
                </c:pt>
                <c:pt idx="107">
                  <c:v>44021</c:v>
                </c:pt>
                <c:pt idx="108">
                  <c:v>44022</c:v>
                </c:pt>
                <c:pt idx="109">
                  <c:v>44023</c:v>
                </c:pt>
                <c:pt idx="110">
                  <c:v>44024</c:v>
                </c:pt>
                <c:pt idx="111">
                  <c:v>44025</c:v>
                </c:pt>
                <c:pt idx="112">
                  <c:v>44026</c:v>
                </c:pt>
                <c:pt idx="113">
                  <c:v>44027</c:v>
                </c:pt>
                <c:pt idx="114">
                  <c:v>44028</c:v>
                </c:pt>
                <c:pt idx="115">
                  <c:v>44029</c:v>
                </c:pt>
                <c:pt idx="116">
                  <c:v>44030</c:v>
                </c:pt>
                <c:pt idx="117">
                  <c:v>44031</c:v>
                </c:pt>
                <c:pt idx="118">
                  <c:v>44032</c:v>
                </c:pt>
                <c:pt idx="119">
                  <c:v>44033</c:v>
                </c:pt>
                <c:pt idx="120">
                  <c:v>44034</c:v>
                </c:pt>
                <c:pt idx="121">
                  <c:v>44035</c:v>
                </c:pt>
                <c:pt idx="122">
                  <c:v>44036</c:v>
                </c:pt>
                <c:pt idx="123">
                  <c:v>44037</c:v>
                </c:pt>
                <c:pt idx="124">
                  <c:v>44038</c:v>
                </c:pt>
                <c:pt idx="125">
                  <c:v>44039</c:v>
                </c:pt>
                <c:pt idx="126">
                  <c:v>44040</c:v>
                </c:pt>
                <c:pt idx="127">
                  <c:v>44041</c:v>
                </c:pt>
                <c:pt idx="128">
                  <c:v>44042</c:v>
                </c:pt>
                <c:pt idx="129">
                  <c:v>44043</c:v>
                </c:pt>
                <c:pt idx="130">
                  <c:v>44044</c:v>
                </c:pt>
                <c:pt idx="131">
                  <c:v>44045</c:v>
                </c:pt>
                <c:pt idx="132">
                  <c:v>44046</c:v>
                </c:pt>
                <c:pt idx="133">
                  <c:v>44047</c:v>
                </c:pt>
                <c:pt idx="134">
                  <c:v>44048</c:v>
                </c:pt>
                <c:pt idx="135">
                  <c:v>44049</c:v>
                </c:pt>
                <c:pt idx="136">
                  <c:v>44050</c:v>
                </c:pt>
                <c:pt idx="137">
                  <c:v>44051</c:v>
                </c:pt>
                <c:pt idx="138">
                  <c:v>44052</c:v>
                </c:pt>
                <c:pt idx="139">
                  <c:v>44053</c:v>
                </c:pt>
                <c:pt idx="140">
                  <c:v>44054</c:v>
                </c:pt>
                <c:pt idx="141">
                  <c:v>44055</c:v>
                </c:pt>
                <c:pt idx="142">
                  <c:v>44056</c:v>
                </c:pt>
                <c:pt idx="143">
                  <c:v>44057</c:v>
                </c:pt>
                <c:pt idx="144">
                  <c:v>44058</c:v>
                </c:pt>
                <c:pt idx="145">
                  <c:v>44059</c:v>
                </c:pt>
                <c:pt idx="146">
                  <c:v>44060</c:v>
                </c:pt>
                <c:pt idx="147">
                  <c:v>44061</c:v>
                </c:pt>
                <c:pt idx="148">
                  <c:v>44062</c:v>
                </c:pt>
                <c:pt idx="149">
                  <c:v>44063</c:v>
                </c:pt>
                <c:pt idx="150">
                  <c:v>44064</c:v>
                </c:pt>
                <c:pt idx="151">
                  <c:v>44065</c:v>
                </c:pt>
                <c:pt idx="152">
                  <c:v>44066</c:v>
                </c:pt>
                <c:pt idx="153">
                  <c:v>44067</c:v>
                </c:pt>
                <c:pt idx="154">
                  <c:v>44068</c:v>
                </c:pt>
                <c:pt idx="155">
                  <c:v>44069</c:v>
                </c:pt>
                <c:pt idx="156">
                  <c:v>44070</c:v>
                </c:pt>
                <c:pt idx="157">
                  <c:v>44071</c:v>
                </c:pt>
                <c:pt idx="158">
                  <c:v>44072</c:v>
                </c:pt>
                <c:pt idx="159">
                  <c:v>44073</c:v>
                </c:pt>
                <c:pt idx="160">
                  <c:v>44074</c:v>
                </c:pt>
                <c:pt idx="161">
                  <c:v>44075</c:v>
                </c:pt>
                <c:pt idx="162">
                  <c:v>44076</c:v>
                </c:pt>
                <c:pt idx="163">
                  <c:v>44077</c:v>
                </c:pt>
                <c:pt idx="164">
                  <c:v>44078</c:v>
                </c:pt>
                <c:pt idx="165">
                  <c:v>44079</c:v>
                </c:pt>
                <c:pt idx="166">
                  <c:v>44080</c:v>
                </c:pt>
                <c:pt idx="167">
                  <c:v>44081</c:v>
                </c:pt>
                <c:pt idx="168">
                  <c:v>44082</c:v>
                </c:pt>
                <c:pt idx="169">
                  <c:v>44083</c:v>
                </c:pt>
                <c:pt idx="170">
                  <c:v>44084</c:v>
                </c:pt>
                <c:pt idx="171">
                  <c:v>44085</c:v>
                </c:pt>
                <c:pt idx="172">
                  <c:v>44086</c:v>
                </c:pt>
                <c:pt idx="173">
                  <c:v>44087</c:v>
                </c:pt>
                <c:pt idx="174">
                  <c:v>44088</c:v>
                </c:pt>
                <c:pt idx="175">
                  <c:v>44089</c:v>
                </c:pt>
                <c:pt idx="176">
                  <c:v>44090</c:v>
                </c:pt>
                <c:pt idx="177">
                  <c:v>44091</c:v>
                </c:pt>
                <c:pt idx="178">
                  <c:v>44092</c:v>
                </c:pt>
                <c:pt idx="179">
                  <c:v>44093</c:v>
                </c:pt>
                <c:pt idx="180">
                  <c:v>44094</c:v>
                </c:pt>
                <c:pt idx="181">
                  <c:v>44095</c:v>
                </c:pt>
                <c:pt idx="182">
                  <c:v>44096</c:v>
                </c:pt>
                <c:pt idx="183">
                  <c:v>44097</c:v>
                </c:pt>
                <c:pt idx="184">
                  <c:v>44098</c:v>
                </c:pt>
                <c:pt idx="185">
                  <c:v>44099</c:v>
                </c:pt>
                <c:pt idx="186">
                  <c:v>44100</c:v>
                </c:pt>
                <c:pt idx="187">
                  <c:v>44101</c:v>
                </c:pt>
                <c:pt idx="188">
                  <c:v>44102</c:v>
                </c:pt>
                <c:pt idx="189">
                  <c:v>44103</c:v>
                </c:pt>
                <c:pt idx="190">
                  <c:v>44104</c:v>
                </c:pt>
                <c:pt idx="191">
                  <c:v>44105</c:v>
                </c:pt>
                <c:pt idx="192">
                  <c:v>44106</c:v>
                </c:pt>
                <c:pt idx="193">
                  <c:v>44107</c:v>
                </c:pt>
                <c:pt idx="194">
                  <c:v>44108</c:v>
                </c:pt>
                <c:pt idx="195">
                  <c:v>44109</c:v>
                </c:pt>
                <c:pt idx="196">
                  <c:v>44110</c:v>
                </c:pt>
                <c:pt idx="197">
                  <c:v>44111</c:v>
                </c:pt>
                <c:pt idx="198">
                  <c:v>44112</c:v>
                </c:pt>
                <c:pt idx="199">
                  <c:v>44113</c:v>
                </c:pt>
                <c:pt idx="200">
                  <c:v>44114</c:v>
                </c:pt>
                <c:pt idx="201">
                  <c:v>44115</c:v>
                </c:pt>
                <c:pt idx="202">
                  <c:v>44116</c:v>
                </c:pt>
                <c:pt idx="203">
                  <c:v>44117</c:v>
                </c:pt>
                <c:pt idx="204">
                  <c:v>44118</c:v>
                </c:pt>
                <c:pt idx="205">
                  <c:v>44119</c:v>
                </c:pt>
                <c:pt idx="206">
                  <c:v>44120</c:v>
                </c:pt>
                <c:pt idx="207">
                  <c:v>44121</c:v>
                </c:pt>
                <c:pt idx="208">
                  <c:v>44122</c:v>
                </c:pt>
                <c:pt idx="209">
                  <c:v>44123</c:v>
                </c:pt>
                <c:pt idx="210">
                  <c:v>44124</c:v>
                </c:pt>
                <c:pt idx="211">
                  <c:v>44125</c:v>
                </c:pt>
                <c:pt idx="212">
                  <c:v>44126</c:v>
                </c:pt>
                <c:pt idx="213">
                  <c:v>44127</c:v>
                </c:pt>
                <c:pt idx="214">
                  <c:v>44128</c:v>
                </c:pt>
                <c:pt idx="215">
                  <c:v>44129</c:v>
                </c:pt>
                <c:pt idx="216">
                  <c:v>44130</c:v>
                </c:pt>
                <c:pt idx="217">
                  <c:v>44131</c:v>
                </c:pt>
                <c:pt idx="218">
                  <c:v>44132</c:v>
                </c:pt>
                <c:pt idx="219">
                  <c:v>44133</c:v>
                </c:pt>
                <c:pt idx="220">
                  <c:v>44134</c:v>
                </c:pt>
                <c:pt idx="221">
                  <c:v>44135</c:v>
                </c:pt>
                <c:pt idx="222">
                  <c:v>44136</c:v>
                </c:pt>
                <c:pt idx="223">
                  <c:v>44137</c:v>
                </c:pt>
                <c:pt idx="224">
                  <c:v>44138</c:v>
                </c:pt>
                <c:pt idx="225">
                  <c:v>44139</c:v>
                </c:pt>
                <c:pt idx="226">
                  <c:v>44140</c:v>
                </c:pt>
                <c:pt idx="227">
                  <c:v>44141</c:v>
                </c:pt>
                <c:pt idx="228">
                  <c:v>44142</c:v>
                </c:pt>
                <c:pt idx="229">
                  <c:v>44143</c:v>
                </c:pt>
                <c:pt idx="230">
                  <c:v>44144</c:v>
                </c:pt>
                <c:pt idx="231">
                  <c:v>44145</c:v>
                </c:pt>
                <c:pt idx="232">
                  <c:v>44146</c:v>
                </c:pt>
                <c:pt idx="233">
                  <c:v>44147</c:v>
                </c:pt>
                <c:pt idx="234">
                  <c:v>44148</c:v>
                </c:pt>
                <c:pt idx="235">
                  <c:v>44149</c:v>
                </c:pt>
                <c:pt idx="236">
                  <c:v>44150</c:v>
                </c:pt>
                <c:pt idx="237">
                  <c:v>44151</c:v>
                </c:pt>
                <c:pt idx="238">
                  <c:v>44152</c:v>
                </c:pt>
                <c:pt idx="239">
                  <c:v>44153</c:v>
                </c:pt>
                <c:pt idx="240">
                  <c:v>44154</c:v>
                </c:pt>
                <c:pt idx="241">
                  <c:v>44155</c:v>
                </c:pt>
                <c:pt idx="242">
                  <c:v>44156</c:v>
                </c:pt>
                <c:pt idx="243">
                  <c:v>44157</c:v>
                </c:pt>
                <c:pt idx="244">
                  <c:v>44158</c:v>
                </c:pt>
                <c:pt idx="245">
                  <c:v>44159</c:v>
                </c:pt>
                <c:pt idx="246">
                  <c:v>44160</c:v>
                </c:pt>
                <c:pt idx="247">
                  <c:v>44161</c:v>
                </c:pt>
                <c:pt idx="248">
                  <c:v>44162</c:v>
                </c:pt>
                <c:pt idx="249">
                  <c:v>44163</c:v>
                </c:pt>
                <c:pt idx="250">
                  <c:v>44164</c:v>
                </c:pt>
                <c:pt idx="251">
                  <c:v>44165</c:v>
                </c:pt>
                <c:pt idx="252">
                  <c:v>44166</c:v>
                </c:pt>
                <c:pt idx="253">
                  <c:v>44167</c:v>
                </c:pt>
                <c:pt idx="254">
                  <c:v>44168</c:v>
                </c:pt>
                <c:pt idx="255">
                  <c:v>44169</c:v>
                </c:pt>
                <c:pt idx="256">
                  <c:v>44170</c:v>
                </c:pt>
                <c:pt idx="257">
                  <c:v>44171</c:v>
                </c:pt>
                <c:pt idx="258">
                  <c:v>44172</c:v>
                </c:pt>
                <c:pt idx="259">
                  <c:v>44173</c:v>
                </c:pt>
                <c:pt idx="260">
                  <c:v>44174</c:v>
                </c:pt>
                <c:pt idx="261">
                  <c:v>44175</c:v>
                </c:pt>
                <c:pt idx="262">
                  <c:v>44176</c:v>
                </c:pt>
                <c:pt idx="263">
                  <c:v>44177</c:v>
                </c:pt>
                <c:pt idx="264">
                  <c:v>44178</c:v>
                </c:pt>
                <c:pt idx="265">
                  <c:v>44179</c:v>
                </c:pt>
                <c:pt idx="266">
                  <c:v>44180</c:v>
                </c:pt>
                <c:pt idx="267">
                  <c:v>44181</c:v>
                </c:pt>
                <c:pt idx="268">
                  <c:v>44182</c:v>
                </c:pt>
                <c:pt idx="269">
                  <c:v>44183</c:v>
                </c:pt>
                <c:pt idx="270">
                  <c:v>44184</c:v>
                </c:pt>
                <c:pt idx="271">
                  <c:v>44185</c:v>
                </c:pt>
                <c:pt idx="272">
                  <c:v>44186</c:v>
                </c:pt>
                <c:pt idx="273">
                  <c:v>44187</c:v>
                </c:pt>
                <c:pt idx="274">
                  <c:v>44188</c:v>
                </c:pt>
                <c:pt idx="275">
                  <c:v>44189</c:v>
                </c:pt>
                <c:pt idx="276">
                  <c:v>44190</c:v>
                </c:pt>
                <c:pt idx="277">
                  <c:v>44191</c:v>
                </c:pt>
                <c:pt idx="278">
                  <c:v>44192</c:v>
                </c:pt>
                <c:pt idx="279">
                  <c:v>44193</c:v>
                </c:pt>
                <c:pt idx="280">
                  <c:v>44194</c:v>
                </c:pt>
                <c:pt idx="281">
                  <c:v>44195</c:v>
                </c:pt>
                <c:pt idx="282">
                  <c:v>44196</c:v>
                </c:pt>
                <c:pt idx="283">
                  <c:v>44197</c:v>
                </c:pt>
                <c:pt idx="284">
                  <c:v>44198</c:v>
                </c:pt>
                <c:pt idx="285">
                  <c:v>44199</c:v>
                </c:pt>
                <c:pt idx="286">
                  <c:v>44200</c:v>
                </c:pt>
                <c:pt idx="287">
                  <c:v>44201</c:v>
                </c:pt>
                <c:pt idx="288">
                  <c:v>44202</c:v>
                </c:pt>
                <c:pt idx="289">
                  <c:v>44203</c:v>
                </c:pt>
                <c:pt idx="290">
                  <c:v>44204</c:v>
                </c:pt>
                <c:pt idx="291">
                  <c:v>44205</c:v>
                </c:pt>
                <c:pt idx="292">
                  <c:v>44206</c:v>
                </c:pt>
                <c:pt idx="293">
                  <c:v>44207</c:v>
                </c:pt>
                <c:pt idx="294">
                  <c:v>44208</c:v>
                </c:pt>
                <c:pt idx="295">
                  <c:v>44209</c:v>
                </c:pt>
                <c:pt idx="296">
                  <c:v>44210</c:v>
                </c:pt>
                <c:pt idx="297">
                  <c:v>44211</c:v>
                </c:pt>
                <c:pt idx="298">
                  <c:v>44212</c:v>
                </c:pt>
                <c:pt idx="299">
                  <c:v>44213</c:v>
                </c:pt>
                <c:pt idx="300">
                  <c:v>44214</c:v>
                </c:pt>
                <c:pt idx="301">
                  <c:v>44215</c:v>
                </c:pt>
                <c:pt idx="302">
                  <c:v>44216</c:v>
                </c:pt>
                <c:pt idx="303">
                  <c:v>44217</c:v>
                </c:pt>
                <c:pt idx="304">
                  <c:v>44218</c:v>
                </c:pt>
                <c:pt idx="305">
                  <c:v>44219</c:v>
                </c:pt>
                <c:pt idx="306">
                  <c:v>44220</c:v>
                </c:pt>
                <c:pt idx="307">
                  <c:v>44221</c:v>
                </c:pt>
                <c:pt idx="308">
                  <c:v>44222</c:v>
                </c:pt>
                <c:pt idx="309">
                  <c:v>44223</c:v>
                </c:pt>
                <c:pt idx="310">
                  <c:v>44224</c:v>
                </c:pt>
                <c:pt idx="311">
                  <c:v>44225</c:v>
                </c:pt>
                <c:pt idx="312">
                  <c:v>44226</c:v>
                </c:pt>
                <c:pt idx="313">
                  <c:v>44227</c:v>
                </c:pt>
                <c:pt idx="314">
                  <c:v>44228</c:v>
                </c:pt>
                <c:pt idx="315">
                  <c:v>44229</c:v>
                </c:pt>
                <c:pt idx="316">
                  <c:v>44230</c:v>
                </c:pt>
                <c:pt idx="317">
                  <c:v>44231</c:v>
                </c:pt>
                <c:pt idx="318">
                  <c:v>44232</c:v>
                </c:pt>
                <c:pt idx="319">
                  <c:v>44233</c:v>
                </c:pt>
                <c:pt idx="320">
                  <c:v>44234</c:v>
                </c:pt>
                <c:pt idx="321">
                  <c:v>44235</c:v>
                </c:pt>
                <c:pt idx="322">
                  <c:v>44236</c:v>
                </c:pt>
                <c:pt idx="323">
                  <c:v>44237</c:v>
                </c:pt>
                <c:pt idx="324">
                  <c:v>44238</c:v>
                </c:pt>
                <c:pt idx="325">
                  <c:v>44239</c:v>
                </c:pt>
                <c:pt idx="326">
                  <c:v>44240</c:v>
                </c:pt>
                <c:pt idx="327">
                  <c:v>44241</c:v>
                </c:pt>
                <c:pt idx="328">
                  <c:v>44242</c:v>
                </c:pt>
                <c:pt idx="329">
                  <c:v>44243</c:v>
                </c:pt>
                <c:pt idx="330">
                  <c:v>44244</c:v>
                </c:pt>
                <c:pt idx="331">
                  <c:v>44245</c:v>
                </c:pt>
                <c:pt idx="332">
                  <c:v>44246</c:v>
                </c:pt>
                <c:pt idx="333">
                  <c:v>44247</c:v>
                </c:pt>
                <c:pt idx="334">
                  <c:v>44248</c:v>
                </c:pt>
                <c:pt idx="335">
                  <c:v>44249</c:v>
                </c:pt>
                <c:pt idx="336">
                  <c:v>44250</c:v>
                </c:pt>
                <c:pt idx="337">
                  <c:v>44251</c:v>
                </c:pt>
                <c:pt idx="338">
                  <c:v>44252</c:v>
                </c:pt>
                <c:pt idx="339">
                  <c:v>44253</c:v>
                </c:pt>
                <c:pt idx="340">
                  <c:v>44254</c:v>
                </c:pt>
                <c:pt idx="341">
                  <c:v>44255</c:v>
                </c:pt>
                <c:pt idx="342">
                  <c:v>44256</c:v>
                </c:pt>
                <c:pt idx="343">
                  <c:v>44257</c:v>
                </c:pt>
                <c:pt idx="344">
                  <c:v>44258</c:v>
                </c:pt>
                <c:pt idx="345">
                  <c:v>44259</c:v>
                </c:pt>
                <c:pt idx="346">
                  <c:v>44260</c:v>
                </c:pt>
                <c:pt idx="347">
                  <c:v>44261</c:v>
                </c:pt>
                <c:pt idx="348">
                  <c:v>44262</c:v>
                </c:pt>
                <c:pt idx="349">
                  <c:v>44263</c:v>
                </c:pt>
                <c:pt idx="350">
                  <c:v>44264</c:v>
                </c:pt>
                <c:pt idx="351">
                  <c:v>44265</c:v>
                </c:pt>
                <c:pt idx="352">
                  <c:v>44266</c:v>
                </c:pt>
                <c:pt idx="353">
                  <c:v>44267</c:v>
                </c:pt>
                <c:pt idx="354">
                  <c:v>44268</c:v>
                </c:pt>
                <c:pt idx="355">
                  <c:v>44269</c:v>
                </c:pt>
                <c:pt idx="356">
                  <c:v>44270</c:v>
                </c:pt>
                <c:pt idx="357">
                  <c:v>44271</c:v>
                </c:pt>
                <c:pt idx="358">
                  <c:v>44272</c:v>
                </c:pt>
                <c:pt idx="359">
                  <c:v>44273</c:v>
                </c:pt>
                <c:pt idx="360">
                  <c:v>44274</c:v>
                </c:pt>
                <c:pt idx="361">
                  <c:v>44275</c:v>
                </c:pt>
                <c:pt idx="362">
                  <c:v>44276</c:v>
                </c:pt>
                <c:pt idx="363">
                  <c:v>44277</c:v>
                </c:pt>
                <c:pt idx="364">
                  <c:v>44278</c:v>
                </c:pt>
                <c:pt idx="365">
                  <c:v>44279</c:v>
                </c:pt>
                <c:pt idx="366">
                  <c:v>44280</c:v>
                </c:pt>
                <c:pt idx="367">
                  <c:v>44281</c:v>
                </c:pt>
                <c:pt idx="368">
                  <c:v>44282</c:v>
                </c:pt>
                <c:pt idx="369">
                  <c:v>44283</c:v>
                </c:pt>
                <c:pt idx="370">
                  <c:v>44284</c:v>
                </c:pt>
                <c:pt idx="371">
                  <c:v>44285</c:v>
                </c:pt>
                <c:pt idx="372">
                  <c:v>44286</c:v>
                </c:pt>
                <c:pt idx="373">
                  <c:v>44287</c:v>
                </c:pt>
                <c:pt idx="374">
                  <c:v>44288</c:v>
                </c:pt>
                <c:pt idx="375">
                  <c:v>44289</c:v>
                </c:pt>
                <c:pt idx="376">
                  <c:v>44290</c:v>
                </c:pt>
                <c:pt idx="377">
                  <c:v>44291</c:v>
                </c:pt>
                <c:pt idx="378">
                  <c:v>44292</c:v>
                </c:pt>
                <c:pt idx="379">
                  <c:v>44293</c:v>
                </c:pt>
                <c:pt idx="380">
                  <c:v>44294</c:v>
                </c:pt>
                <c:pt idx="381">
                  <c:v>44295</c:v>
                </c:pt>
                <c:pt idx="382">
                  <c:v>44296</c:v>
                </c:pt>
                <c:pt idx="383">
                  <c:v>44297</c:v>
                </c:pt>
                <c:pt idx="384">
                  <c:v>44298</c:v>
                </c:pt>
                <c:pt idx="385">
                  <c:v>44299</c:v>
                </c:pt>
                <c:pt idx="386">
                  <c:v>44300</c:v>
                </c:pt>
                <c:pt idx="387">
                  <c:v>44301</c:v>
                </c:pt>
                <c:pt idx="388">
                  <c:v>44302</c:v>
                </c:pt>
                <c:pt idx="389">
                  <c:v>44303</c:v>
                </c:pt>
                <c:pt idx="390">
                  <c:v>44304</c:v>
                </c:pt>
                <c:pt idx="391">
                  <c:v>44305</c:v>
                </c:pt>
                <c:pt idx="392">
                  <c:v>44306</c:v>
                </c:pt>
                <c:pt idx="393">
                  <c:v>44307</c:v>
                </c:pt>
                <c:pt idx="394">
                  <c:v>44308</c:v>
                </c:pt>
                <c:pt idx="395">
                  <c:v>44309</c:v>
                </c:pt>
                <c:pt idx="396">
                  <c:v>44310</c:v>
                </c:pt>
                <c:pt idx="397">
                  <c:v>44311</c:v>
                </c:pt>
                <c:pt idx="398">
                  <c:v>44312</c:v>
                </c:pt>
                <c:pt idx="399">
                  <c:v>44313</c:v>
                </c:pt>
                <c:pt idx="400">
                  <c:v>44314</c:v>
                </c:pt>
                <c:pt idx="401">
                  <c:v>44315</c:v>
                </c:pt>
                <c:pt idx="402">
                  <c:v>44316</c:v>
                </c:pt>
                <c:pt idx="403">
                  <c:v>44317</c:v>
                </c:pt>
                <c:pt idx="404">
                  <c:v>44318</c:v>
                </c:pt>
                <c:pt idx="405">
                  <c:v>44319</c:v>
                </c:pt>
                <c:pt idx="406">
                  <c:v>44320</c:v>
                </c:pt>
                <c:pt idx="407">
                  <c:v>44321</c:v>
                </c:pt>
                <c:pt idx="408">
                  <c:v>44322</c:v>
                </c:pt>
                <c:pt idx="409">
                  <c:v>44323</c:v>
                </c:pt>
                <c:pt idx="410">
                  <c:v>44324</c:v>
                </c:pt>
                <c:pt idx="411">
                  <c:v>44325</c:v>
                </c:pt>
                <c:pt idx="412">
                  <c:v>44326</c:v>
                </c:pt>
                <c:pt idx="413">
                  <c:v>44327</c:v>
                </c:pt>
                <c:pt idx="414">
                  <c:v>44328</c:v>
                </c:pt>
                <c:pt idx="415">
                  <c:v>44329</c:v>
                </c:pt>
                <c:pt idx="416">
                  <c:v>44330</c:v>
                </c:pt>
                <c:pt idx="417">
                  <c:v>44331</c:v>
                </c:pt>
                <c:pt idx="418">
                  <c:v>44332</c:v>
                </c:pt>
                <c:pt idx="419">
                  <c:v>44333</c:v>
                </c:pt>
                <c:pt idx="420">
                  <c:v>44334</c:v>
                </c:pt>
                <c:pt idx="421">
                  <c:v>44335</c:v>
                </c:pt>
                <c:pt idx="422">
                  <c:v>44336</c:v>
                </c:pt>
                <c:pt idx="423">
                  <c:v>44337</c:v>
                </c:pt>
                <c:pt idx="424">
                  <c:v>44338</c:v>
                </c:pt>
                <c:pt idx="425">
                  <c:v>44339</c:v>
                </c:pt>
                <c:pt idx="426">
                  <c:v>44340</c:v>
                </c:pt>
                <c:pt idx="427">
                  <c:v>44341</c:v>
                </c:pt>
                <c:pt idx="428">
                  <c:v>44342</c:v>
                </c:pt>
                <c:pt idx="429">
                  <c:v>44343</c:v>
                </c:pt>
                <c:pt idx="430">
                  <c:v>44344</c:v>
                </c:pt>
                <c:pt idx="431">
                  <c:v>44345</c:v>
                </c:pt>
                <c:pt idx="432">
                  <c:v>44346</c:v>
                </c:pt>
                <c:pt idx="433">
                  <c:v>44347</c:v>
                </c:pt>
                <c:pt idx="434">
                  <c:v>44348</c:v>
                </c:pt>
                <c:pt idx="435">
                  <c:v>44349</c:v>
                </c:pt>
                <c:pt idx="436">
                  <c:v>44350</c:v>
                </c:pt>
                <c:pt idx="437">
                  <c:v>44351</c:v>
                </c:pt>
                <c:pt idx="438">
                  <c:v>44352</c:v>
                </c:pt>
                <c:pt idx="439">
                  <c:v>44353</c:v>
                </c:pt>
                <c:pt idx="440">
                  <c:v>44354</c:v>
                </c:pt>
                <c:pt idx="441">
                  <c:v>44355</c:v>
                </c:pt>
                <c:pt idx="442">
                  <c:v>44356</c:v>
                </c:pt>
                <c:pt idx="443">
                  <c:v>44357</c:v>
                </c:pt>
                <c:pt idx="444">
                  <c:v>44358</c:v>
                </c:pt>
                <c:pt idx="445">
                  <c:v>44359</c:v>
                </c:pt>
                <c:pt idx="446">
                  <c:v>44360</c:v>
                </c:pt>
                <c:pt idx="447">
                  <c:v>44361</c:v>
                </c:pt>
                <c:pt idx="448">
                  <c:v>44362</c:v>
                </c:pt>
                <c:pt idx="449">
                  <c:v>44363</c:v>
                </c:pt>
                <c:pt idx="450">
                  <c:v>44364</c:v>
                </c:pt>
                <c:pt idx="451">
                  <c:v>44365</c:v>
                </c:pt>
                <c:pt idx="452">
                  <c:v>44366</c:v>
                </c:pt>
                <c:pt idx="453">
                  <c:v>44367</c:v>
                </c:pt>
                <c:pt idx="454">
                  <c:v>44368</c:v>
                </c:pt>
                <c:pt idx="455">
                  <c:v>44369</c:v>
                </c:pt>
                <c:pt idx="456">
                  <c:v>44370</c:v>
                </c:pt>
                <c:pt idx="457">
                  <c:v>44371</c:v>
                </c:pt>
                <c:pt idx="458">
                  <c:v>44372</c:v>
                </c:pt>
                <c:pt idx="459">
                  <c:v>44373</c:v>
                </c:pt>
                <c:pt idx="460">
                  <c:v>44374</c:v>
                </c:pt>
                <c:pt idx="461">
                  <c:v>44375</c:v>
                </c:pt>
                <c:pt idx="462">
                  <c:v>44376</c:v>
                </c:pt>
                <c:pt idx="463">
                  <c:v>44377</c:v>
                </c:pt>
                <c:pt idx="464">
                  <c:v>44378</c:v>
                </c:pt>
                <c:pt idx="465">
                  <c:v>44379</c:v>
                </c:pt>
                <c:pt idx="466">
                  <c:v>44380</c:v>
                </c:pt>
                <c:pt idx="467">
                  <c:v>44381</c:v>
                </c:pt>
                <c:pt idx="468">
                  <c:v>44382</c:v>
                </c:pt>
                <c:pt idx="469">
                  <c:v>44383</c:v>
                </c:pt>
                <c:pt idx="470">
                  <c:v>44384</c:v>
                </c:pt>
                <c:pt idx="471">
                  <c:v>44385</c:v>
                </c:pt>
                <c:pt idx="472">
                  <c:v>44386</c:v>
                </c:pt>
                <c:pt idx="473">
                  <c:v>44387</c:v>
                </c:pt>
                <c:pt idx="474">
                  <c:v>44388</c:v>
                </c:pt>
                <c:pt idx="475">
                  <c:v>44389</c:v>
                </c:pt>
                <c:pt idx="476">
                  <c:v>44390</c:v>
                </c:pt>
                <c:pt idx="477">
                  <c:v>44391</c:v>
                </c:pt>
                <c:pt idx="478">
                  <c:v>44392</c:v>
                </c:pt>
                <c:pt idx="479">
                  <c:v>44393</c:v>
                </c:pt>
                <c:pt idx="480">
                  <c:v>44394</c:v>
                </c:pt>
                <c:pt idx="481">
                  <c:v>44395</c:v>
                </c:pt>
                <c:pt idx="482">
                  <c:v>44396</c:v>
                </c:pt>
                <c:pt idx="483">
                  <c:v>44397</c:v>
                </c:pt>
                <c:pt idx="484">
                  <c:v>44398</c:v>
                </c:pt>
                <c:pt idx="485">
                  <c:v>44399</c:v>
                </c:pt>
                <c:pt idx="486">
                  <c:v>44400</c:v>
                </c:pt>
                <c:pt idx="487">
                  <c:v>44401</c:v>
                </c:pt>
                <c:pt idx="488">
                  <c:v>44402</c:v>
                </c:pt>
                <c:pt idx="489">
                  <c:v>44403</c:v>
                </c:pt>
                <c:pt idx="490">
                  <c:v>44404</c:v>
                </c:pt>
                <c:pt idx="491">
                  <c:v>44405</c:v>
                </c:pt>
                <c:pt idx="492">
                  <c:v>44406</c:v>
                </c:pt>
                <c:pt idx="493">
                  <c:v>44407</c:v>
                </c:pt>
                <c:pt idx="494">
                  <c:v>44408</c:v>
                </c:pt>
                <c:pt idx="495">
                  <c:v>44409</c:v>
                </c:pt>
                <c:pt idx="496">
                  <c:v>44410</c:v>
                </c:pt>
                <c:pt idx="497">
                  <c:v>44411</c:v>
                </c:pt>
                <c:pt idx="498">
                  <c:v>44412</c:v>
                </c:pt>
                <c:pt idx="499">
                  <c:v>44413</c:v>
                </c:pt>
                <c:pt idx="500">
                  <c:v>44414</c:v>
                </c:pt>
                <c:pt idx="501">
                  <c:v>44415</c:v>
                </c:pt>
                <c:pt idx="502">
                  <c:v>44416</c:v>
                </c:pt>
                <c:pt idx="503">
                  <c:v>44417</c:v>
                </c:pt>
                <c:pt idx="504">
                  <c:v>44418</c:v>
                </c:pt>
                <c:pt idx="505">
                  <c:v>44419</c:v>
                </c:pt>
                <c:pt idx="506">
                  <c:v>44420</c:v>
                </c:pt>
                <c:pt idx="507">
                  <c:v>44421</c:v>
                </c:pt>
                <c:pt idx="508">
                  <c:v>44422</c:v>
                </c:pt>
                <c:pt idx="509">
                  <c:v>44423</c:v>
                </c:pt>
                <c:pt idx="510">
                  <c:v>44424</c:v>
                </c:pt>
                <c:pt idx="511">
                  <c:v>44425</c:v>
                </c:pt>
                <c:pt idx="512">
                  <c:v>44426</c:v>
                </c:pt>
                <c:pt idx="513">
                  <c:v>44427</c:v>
                </c:pt>
                <c:pt idx="514">
                  <c:v>44428</c:v>
                </c:pt>
                <c:pt idx="515">
                  <c:v>44429</c:v>
                </c:pt>
                <c:pt idx="516">
                  <c:v>44430</c:v>
                </c:pt>
                <c:pt idx="517">
                  <c:v>44431</c:v>
                </c:pt>
                <c:pt idx="518">
                  <c:v>44432</c:v>
                </c:pt>
                <c:pt idx="519">
                  <c:v>44433</c:v>
                </c:pt>
                <c:pt idx="520">
                  <c:v>44434</c:v>
                </c:pt>
                <c:pt idx="521">
                  <c:v>44435</c:v>
                </c:pt>
                <c:pt idx="522">
                  <c:v>44436</c:v>
                </c:pt>
                <c:pt idx="523">
                  <c:v>44437</c:v>
                </c:pt>
                <c:pt idx="524">
                  <c:v>44438</c:v>
                </c:pt>
                <c:pt idx="525">
                  <c:v>44439</c:v>
                </c:pt>
                <c:pt idx="526">
                  <c:v>44440</c:v>
                </c:pt>
                <c:pt idx="527">
                  <c:v>44441</c:v>
                </c:pt>
                <c:pt idx="528">
                  <c:v>44442</c:v>
                </c:pt>
                <c:pt idx="529">
                  <c:v>44443</c:v>
                </c:pt>
                <c:pt idx="530">
                  <c:v>44444</c:v>
                </c:pt>
                <c:pt idx="531">
                  <c:v>44445</c:v>
                </c:pt>
                <c:pt idx="532">
                  <c:v>44446</c:v>
                </c:pt>
                <c:pt idx="533">
                  <c:v>44447</c:v>
                </c:pt>
                <c:pt idx="534">
                  <c:v>44448</c:v>
                </c:pt>
                <c:pt idx="535">
                  <c:v>44449</c:v>
                </c:pt>
                <c:pt idx="536">
                  <c:v>44450</c:v>
                </c:pt>
                <c:pt idx="537">
                  <c:v>44451</c:v>
                </c:pt>
                <c:pt idx="538">
                  <c:v>44452</c:v>
                </c:pt>
                <c:pt idx="539">
                  <c:v>44453</c:v>
                </c:pt>
                <c:pt idx="540">
                  <c:v>44454</c:v>
                </c:pt>
                <c:pt idx="541">
                  <c:v>44455</c:v>
                </c:pt>
                <c:pt idx="542">
                  <c:v>44456</c:v>
                </c:pt>
                <c:pt idx="543">
                  <c:v>44457</c:v>
                </c:pt>
                <c:pt idx="544">
                  <c:v>44458</c:v>
                </c:pt>
                <c:pt idx="545">
                  <c:v>44459</c:v>
                </c:pt>
                <c:pt idx="546">
                  <c:v>44460</c:v>
                </c:pt>
                <c:pt idx="547">
                  <c:v>44461</c:v>
                </c:pt>
                <c:pt idx="548">
                  <c:v>44462</c:v>
                </c:pt>
                <c:pt idx="549">
                  <c:v>44463</c:v>
                </c:pt>
                <c:pt idx="550">
                  <c:v>44464</c:v>
                </c:pt>
                <c:pt idx="551">
                  <c:v>44465</c:v>
                </c:pt>
                <c:pt idx="552">
                  <c:v>44466</c:v>
                </c:pt>
                <c:pt idx="553">
                  <c:v>44467</c:v>
                </c:pt>
                <c:pt idx="554">
                  <c:v>44468</c:v>
                </c:pt>
                <c:pt idx="555">
                  <c:v>44469</c:v>
                </c:pt>
                <c:pt idx="556">
                  <c:v>44470</c:v>
                </c:pt>
                <c:pt idx="557">
                  <c:v>44471</c:v>
                </c:pt>
                <c:pt idx="558">
                  <c:v>44472</c:v>
                </c:pt>
                <c:pt idx="559">
                  <c:v>44473</c:v>
                </c:pt>
                <c:pt idx="560">
                  <c:v>44474</c:v>
                </c:pt>
                <c:pt idx="561">
                  <c:v>44475</c:v>
                </c:pt>
                <c:pt idx="562">
                  <c:v>44476</c:v>
                </c:pt>
                <c:pt idx="563">
                  <c:v>44477</c:v>
                </c:pt>
                <c:pt idx="564">
                  <c:v>44478</c:v>
                </c:pt>
                <c:pt idx="565">
                  <c:v>44479</c:v>
                </c:pt>
                <c:pt idx="566">
                  <c:v>44480</c:v>
                </c:pt>
                <c:pt idx="567">
                  <c:v>44481</c:v>
                </c:pt>
                <c:pt idx="568">
                  <c:v>44482</c:v>
                </c:pt>
                <c:pt idx="569">
                  <c:v>44483</c:v>
                </c:pt>
                <c:pt idx="570">
                  <c:v>44484</c:v>
                </c:pt>
                <c:pt idx="571">
                  <c:v>44485</c:v>
                </c:pt>
                <c:pt idx="572">
                  <c:v>44486</c:v>
                </c:pt>
                <c:pt idx="573">
                  <c:v>44487</c:v>
                </c:pt>
                <c:pt idx="574">
                  <c:v>44488</c:v>
                </c:pt>
                <c:pt idx="575">
                  <c:v>44489</c:v>
                </c:pt>
                <c:pt idx="576">
                  <c:v>44490</c:v>
                </c:pt>
                <c:pt idx="577">
                  <c:v>44491</c:v>
                </c:pt>
                <c:pt idx="578">
                  <c:v>44492</c:v>
                </c:pt>
                <c:pt idx="579">
                  <c:v>44493</c:v>
                </c:pt>
                <c:pt idx="580">
                  <c:v>44494</c:v>
                </c:pt>
                <c:pt idx="581">
                  <c:v>44495</c:v>
                </c:pt>
                <c:pt idx="582">
                  <c:v>44496</c:v>
                </c:pt>
                <c:pt idx="583">
                  <c:v>44497</c:v>
                </c:pt>
                <c:pt idx="584">
                  <c:v>44498</c:v>
                </c:pt>
                <c:pt idx="585">
                  <c:v>44499</c:v>
                </c:pt>
                <c:pt idx="586">
                  <c:v>44500</c:v>
                </c:pt>
                <c:pt idx="587">
                  <c:v>44501</c:v>
                </c:pt>
                <c:pt idx="588">
                  <c:v>44502</c:v>
                </c:pt>
                <c:pt idx="589">
                  <c:v>44503</c:v>
                </c:pt>
                <c:pt idx="590">
                  <c:v>44504</c:v>
                </c:pt>
                <c:pt idx="591">
                  <c:v>44505</c:v>
                </c:pt>
                <c:pt idx="592">
                  <c:v>44506</c:v>
                </c:pt>
                <c:pt idx="593">
                  <c:v>44507</c:v>
                </c:pt>
                <c:pt idx="594">
                  <c:v>44508</c:v>
                </c:pt>
                <c:pt idx="595">
                  <c:v>44509</c:v>
                </c:pt>
                <c:pt idx="596">
                  <c:v>44510</c:v>
                </c:pt>
                <c:pt idx="597">
                  <c:v>44511</c:v>
                </c:pt>
                <c:pt idx="598">
                  <c:v>44512</c:v>
                </c:pt>
                <c:pt idx="599">
                  <c:v>44513</c:v>
                </c:pt>
                <c:pt idx="600">
                  <c:v>44514</c:v>
                </c:pt>
                <c:pt idx="601">
                  <c:v>44515</c:v>
                </c:pt>
                <c:pt idx="602">
                  <c:v>44516</c:v>
                </c:pt>
                <c:pt idx="603">
                  <c:v>44517</c:v>
                </c:pt>
                <c:pt idx="604">
                  <c:v>44518</c:v>
                </c:pt>
                <c:pt idx="605">
                  <c:v>44519</c:v>
                </c:pt>
                <c:pt idx="606">
                  <c:v>44520</c:v>
                </c:pt>
                <c:pt idx="607">
                  <c:v>44521</c:v>
                </c:pt>
                <c:pt idx="608">
                  <c:v>44522</c:v>
                </c:pt>
                <c:pt idx="609">
                  <c:v>44523</c:v>
                </c:pt>
                <c:pt idx="610">
                  <c:v>44524</c:v>
                </c:pt>
                <c:pt idx="611">
                  <c:v>44525</c:v>
                </c:pt>
                <c:pt idx="612">
                  <c:v>44526</c:v>
                </c:pt>
                <c:pt idx="613">
                  <c:v>44527</c:v>
                </c:pt>
                <c:pt idx="614">
                  <c:v>44528</c:v>
                </c:pt>
                <c:pt idx="615">
                  <c:v>44529</c:v>
                </c:pt>
                <c:pt idx="616">
                  <c:v>44530</c:v>
                </c:pt>
                <c:pt idx="617">
                  <c:v>44531</c:v>
                </c:pt>
                <c:pt idx="618">
                  <c:v>44532</c:v>
                </c:pt>
                <c:pt idx="619">
                  <c:v>44533</c:v>
                </c:pt>
                <c:pt idx="620">
                  <c:v>44534</c:v>
                </c:pt>
                <c:pt idx="621">
                  <c:v>44535</c:v>
                </c:pt>
                <c:pt idx="622">
                  <c:v>44536</c:v>
                </c:pt>
              </c:numCache>
            </c:numRef>
          </c:cat>
          <c:val>
            <c:numRef>
              <c:f>Sheet1!$B$4:$B$626</c:f>
              <c:numCache>
                <c:formatCode>0.00</c:formatCode>
                <c:ptCount val="623"/>
                <c:pt idx="0">
                  <c:v>3.1428571428571428</c:v>
                </c:pt>
                <c:pt idx="1">
                  <c:v>5.8571428571428568</c:v>
                </c:pt>
                <c:pt idx="2">
                  <c:v>8.2857142857142865</c:v>
                </c:pt>
                <c:pt idx="3">
                  <c:v>12.857142857142858</c:v>
                </c:pt>
                <c:pt idx="4">
                  <c:v>15.142857142857142</c:v>
                </c:pt>
                <c:pt idx="5">
                  <c:v>17.714285714285715</c:v>
                </c:pt>
                <c:pt idx="6">
                  <c:v>24.142857142857142</c:v>
                </c:pt>
                <c:pt idx="7">
                  <c:v>33.571428571428569</c:v>
                </c:pt>
                <c:pt idx="8">
                  <c:v>42</c:v>
                </c:pt>
                <c:pt idx="9">
                  <c:v>51</c:v>
                </c:pt>
                <c:pt idx="10">
                  <c:v>55.285714285714285</c:v>
                </c:pt>
                <c:pt idx="11">
                  <c:v>61.285714285714285</c:v>
                </c:pt>
                <c:pt idx="12">
                  <c:v>69.285714285714292</c:v>
                </c:pt>
                <c:pt idx="13">
                  <c:v>77.571428571428569</c:v>
                </c:pt>
                <c:pt idx="14">
                  <c:v>83.714285714285708</c:v>
                </c:pt>
                <c:pt idx="15">
                  <c:v>88.857142857142861</c:v>
                </c:pt>
                <c:pt idx="16">
                  <c:v>94.142857142857139</c:v>
                </c:pt>
                <c:pt idx="17">
                  <c:v>114.71428571428571</c:v>
                </c:pt>
                <c:pt idx="18">
                  <c:v>121.85714285714286</c:v>
                </c:pt>
                <c:pt idx="19">
                  <c:v>124.42857142857143</c:v>
                </c:pt>
                <c:pt idx="20">
                  <c:v>125.14285714285714</c:v>
                </c:pt>
                <c:pt idx="21">
                  <c:v>132</c:v>
                </c:pt>
                <c:pt idx="22">
                  <c:v>137.57142857142858</c:v>
                </c:pt>
                <c:pt idx="23">
                  <c:v>145.42857142857142</c:v>
                </c:pt>
                <c:pt idx="24">
                  <c:v>135.14285714285714</c:v>
                </c:pt>
                <c:pt idx="25">
                  <c:v>130.85714285714286</c:v>
                </c:pt>
                <c:pt idx="26">
                  <c:v>129.14285714285714</c:v>
                </c:pt>
                <c:pt idx="27">
                  <c:v>123.71428571428571</c:v>
                </c:pt>
                <c:pt idx="28">
                  <c:v>133.14285714285714</c:v>
                </c:pt>
                <c:pt idx="29">
                  <c:v>127.42857142857143</c:v>
                </c:pt>
                <c:pt idx="30">
                  <c:v>126.28571428571429</c:v>
                </c:pt>
                <c:pt idx="31">
                  <c:v>122.57142857142857</c:v>
                </c:pt>
                <c:pt idx="32">
                  <c:v>138</c:v>
                </c:pt>
                <c:pt idx="33">
                  <c:v>132</c:v>
                </c:pt>
                <c:pt idx="34">
                  <c:v>134.14285714285714</c:v>
                </c:pt>
                <c:pt idx="35">
                  <c:v>123.85714285714286</c:v>
                </c:pt>
                <c:pt idx="36">
                  <c:v>122.42857142857143</c:v>
                </c:pt>
                <c:pt idx="37">
                  <c:v>116</c:v>
                </c:pt>
                <c:pt idx="38">
                  <c:v>111.57142857142857</c:v>
                </c:pt>
                <c:pt idx="39">
                  <c:v>106.57142857142857</c:v>
                </c:pt>
                <c:pt idx="40">
                  <c:v>104.85714285714286</c:v>
                </c:pt>
                <c:pt idx="41">
                  <c:v>104</c:v>
                </c:pt>
                <c:pt idx="42">
                  <c:v>87.428571428571431</c:v>
                </c:pt>
                <c:pt idx="43">
                  <c:v>82.857142857142861</c:v>
                </c:pt>
                <c:pt idx="44">
                  <c:v>79.142857142857139</c:v>
                </c:pt>
                <c:pt idx="45">
                  <c:v>75.285714285714292</c:v>
                </c:pt>
                <c:pt idx="46">
                  <c:v>72.285714285714292</c:v>
                </c:pt>
                <c:pt idx="47">
                  <c:v>71.714285714285708</c:v>
                </c:pt>
                <c:pt idx="48">
                  <c:v>64.142857142857139</c:v>
                </c:pt>
                <c:pt idx="49">
                  <c:v>70.714285714285708</c:v>
                </c:pt>
                <c:pt idx="50">
                  <c:v>66.285714285714292</c:v>
                </c:pt>
                <c:pt idx="51">
                  <c:v>63.428571428571431</c:v>
                </c:pt>
                <c:pt idx="52">
                  <c:v>61.714285714285715</c:v>
                </c:pt>
                <c:pt idx="53">
                  <c:v>50.571428571428569</c:v>
                </c:pt>
                <c:pt idx="54">
                  <c:v>48.571428571428569</c:v>
                </c:pt>
                <c:pt idx="55">
                  <c:v>47.285714285714285</c:v>
                </c:pt>
                <c:pt idx="56">
                  <c:v>49</c:v>
                </c:pt>
                <c:pt idx="57">
                  <c:v>49.428571428571431</c:v>
                </c:pt>
                <c:pt idx="58">
                  <c:v>48.857142857142854</c:v>
                </c:pt>
                <c:pt idx="59">
                  <c:v>47.571428571428569</c:v>
                </c:pt>
                <c:pt idx="60">
                  <c:v>41.857142857142854</c:v>
                </c:pt>
                <c:pt idx="61">
                  <c:v>42.428571428571431</c:v>
                </c:pt>
                <c:pt idx="62">
                  <c:v>40.714285714285715</c:v>
                </c:pt>
                <c:pt idx="63">
                  <c:v>29.857142857142858</c:v>
                </c:pt>
                <c:pt idx="64">
                  <c:v>33.428571428571431</c:v>
                </c:pt>
                <c:pt idx="65">
                  <c:v>29</c:v>
                </c:pt>
                <c:pt idx="66">
                  <c:v>29.714285714285715</c:v>
                </c:pt>
                <c:pt idx="67">
                  <c:v>35.714285714285715</c:v>
                </c:pt>
                <c:pt idx="68">
                  <c:v>37.571428571428569</c:v>
                </c:pt>
                <c:pt idx="69">
                  <c:v>39.428571428571431</c:v>
                </c:pt>
                <c:pt idx="70">
                  <c:v>41</c:v>
                </c:pt>
                <c:pt idx="71">
                  <c:v>33.714285714285715</c:v>
                </c:pt>
                <c:pt idx="72">
                  <c:v>31.857142857142858</c:v>
                </c:pt>
                <c:pt idx="73">
                  <c:v>29.857142857142858</c:v>
                </c:pt>
                <c:pt idx="74">
                  <c:v>27</c:v>
                </c:pt>
                <c:pt idx="75">
                  <c:v>23.571428571428573</c:v>
                </c:pt>
                <c:pt idx="76">
                  <c:v>22.428571428571427</c:v>
                </c:pt>
                <c:pt idx="77">
                  <c:v>20.714285714285715</c:v>
                </c:pt>
                <c:pt idx="78">
                  <c:v>20.142857142857142</c:v>
                </c:pt>
                <c:pt idx="79">
                  <c:v>20.285714285714285</c:v>
                </c:pt>
                <c:pt idx="80">
                  <c:v>18.571428571428573</c:v>
                </c:pt>
                <c:pt idx="81">
                  <c:v>16.428571428571427</c:v>
                </c:pt>
                <c:pt idx="82">
                  <c:v>16.285714285714285</c:v>
                </c:pt>
                <c:pt idx="83">
                  <c:v>14.142857142857142</c:v>
                </c:pt>
                <c:pt idx="84">
                  <c:v>13.142857142857142</c:v>
                </c:pt>
                <c:pt idx="85">
                  <c:v>11.571428571428571</c:v>
                </c:pt>
                <c:pt idx="86">
                  <c:v>11.571428571428571</c:v>
                </c:pt>
                <c:pt idx="87">
                  <c:v>11.142857142857142</c:v>
                </c:pt>
                <c:pt idx="88">
                  <c:v>10.857142857142858</c:v>
                </c:pt>
                <c:pt idx="89">
                  <c:v>10.857142857142858</c:v>
                </c:pt>
                <c:pt idx="90">
                  <c:v>11.571428571428571</c:v>
                </c:pt>
                <c:pt idx="91">
                  <c:v>10.571428571428571</c:v>
                </c:pt>
                <c:pt idx="92">
                  <c:v>10.857142857142858</c:v>
                </c:pt>
                <c:pt idx="93">
                  <c:v>9.8571428571428577</c:v>
                </c:pt>
                <c:pt idx="94">
                  <c:v>9.2857142857142865</c:v>
                </c:pt>
                <c:pt idx="95">
                  <c:v>9.1428571428571423</c:v>
                </c:pt>
                <c:pt idx="96">
                  <c:v>9.2857142857142865</c:v>
                </c:pt>
                <c:pt idx="97">
                  <c:v>8.8571428571428577</c:v>
                </c:pt>
                <c:pt idx="98">
                  <c:v>11.857142857142858</c:v>
                </c:pt>
                <c:pt idx="99">
                  <c:v>11.857142857142858</c:v>
                </c:pt>
                <c:pt idx="100">
                  <c:v>11.285714285714286</c:v>
                </c:pt>
                <c:pt idx="101">
                  <c:v>11.571428571428571</c:v>
                </c:pt>
                <c:pt idx="102">
                  <c:v>9.2857142857142865</c:v>
                </c:pt>
                <c:pt idx="103">
                  <c:v>8.7142857142857135</c:v>
                </c:pt>
                <c:pt idx="104">
                  <c:v>8.5714285714285712</c:v>
                </c:pt>
                <c:pt idx="105">
                  <c:v>8.2857142857142865</c:v>
                </c:pt>
                <c:pt idx="106">
                  <c:v>9.1428571428571423</c:v>
                </c:pt>
                <c:pt idx="107">
                  <c:v>8.2857142857142865</c:v>
                </c:pt>
                <c:pt idx="108">
                  <c:v>10</c:v>
                </c:pt>
                <c:pt idx="109">
                  <c:v>13.571428571428571</c:v>
                </c:pt>
                <c:pt idx="110">
                  <c:v>13.714285714285714</c:v>
                </c:pt>
                <c:pt idx="111">
                  <c:v>14.285714285714286</c:v>
                </c:pt>
                <c:pt idx="112">
                  <c:v>10.857142857142858</c:v>
                </c:pt>
                <c:pt idx="113">
                  <c:v>10</c:v>
                </c:pt>
                <c:pt idx="114">
                  <c:v>11</c:v>
                </c:pt>
                <c:pt idx="115">
                  <c:v>9.8571428571428577</c:v>
                </c:pt>
                <c:pt idx="116">
                  <c:v>7.1428571428571432</c:v>
                </c:pt>
                <c:pt idx="117">
                  <c:v>7.2857142857142856</c:v>
                </c:pt>
                <c:pt idx="118">
                  <c:v>7.2857142857142856</c:v>
                </c:pt>
                <c:pt idx="119">
                  <c:v>7.7142857142857144</c:v>
                </c:pt>
                <c:pt idx="120">
                  <c:v>8</c:v>
                </c:pt>
                <c:pt idx="121">
                  <c:v>6.7142857142857144</c:v>
                </c:pt>
                <c:pt idx="122">
                  <c:v>6.1428571428571432</c:v>
                </c:pt>
                <c:pt idx="123">
                  <c:v>4.8571428571428568</c:v>
                </c:pt>
                <c:pt idx="124">
                  <c:v>4.5714285714285712</c:v>
                </c:pt>
                <c:pt idx="125">
                  <c:v>4.2857142857142856</c:v>
                </c:pt>
                <c:pt idx="126">
                  <c:v>5.2857142857142856</c:v>
                </c:pt>
                <c:pt idx="127">
                  <c:v>4.7142857142857144</c:v>
                </c:pt>
                <c:pt idx="128">
                  <c:v>6.4285714285714288</c:v>
                </c:pt>
                <c:pt idx="129">
                  <c:v>7.1428571428571432</c:v>
                </c:pt>
                <c:pt idx="130">
                  <c:v>8.1428571428571423</c:v>
                </c:pt>
                <c:pt idx="131">
                  <c:v>8.1428571428571423</c:v>
                </c:pt>
                <c:pt idx="132">
                  <c:v>8.2857142857142865</c:v>
                </c:pt>
                <c:pt idx="133">
                  <c:v>7.1428571428571432</c:v>
                </c:pt>
                <c:pt idx="134">
                  <c:v>7.1428571428571432</c:v>
                </c:pt>
                <c:pt idx="135">
                  <c:v>8.1428571428571423</c:v>
                </c:pt>
                <c:pt idx="136">
                  <c:v>7</c:v>
                </c:pt>
                <c:pt idx="137">
                  <c:v>6.4285714285714288</c:v>
                </c:pt>
                <c:pt idx="138">
                  <c:v>6.7142857142857144</c:v>
                </c:pt>
                <c:pt idx="139">
                  <c:v>7</c:v>
                </c:pt>
                <c:pt idx="140">
                  <c:v>6.8571428571428568</c:v>
                </c:pt>
                <c:pt idx="141">
                  <c:v>7.8571428571428568</c:v>
                </c:pt>
                <c:pt idx="142">
                  <c:v>6.4285714285714288</c:v>
                </c:pt>
                <c:pt idx="143">
                  <c:v>8</c:v>
                </c:pt>
                <c:pt idx="144">
                  <c:v>10.142857142857142</c:v>
                </c:pt>
                <c:pt idx="145">
                  <c:v>10.714285714285714</c:v>
                </c:pt>
                <c:pt idx="146">
                  <c:v>9.7142857142857135</c:v>
                </c:pt>
                <c:pt idx="147">
                  <c:v>10.857142857142858</c:v>
                </c:pt>
                <c:pt idx="148">
                  <c:v>10.857142857142858</c:v>
                </c:pt>
                <c:pt idx="149">
                  <c:v>11.285714285714286</c:v>
                </c:pt>
                <c:pt idx="150">
                  <c:v>11.142857142857142</c:v>
                </c:pt>
                <c:pt idx="151">
                  <c:v>10.142857142857142</c:v>
                </c:pt>
                <c:pt idx="152">
                  <c:v>9.8571428571428577</c:v>
                </c:pt>
                <c:pt idx="153">
                  <c:v>10.285714285714286</c:v>
                </c:pt>
                <c:pt idx="154">
                  <c:v>11</c:v>
                </c:pt>
                <c:pt idx="155">
                  <c:v>10.714285714285714</c:v>
                </c:pt>
                <c:pt idx="156">
                  <c:v>10.285714285714286</c:v>
                </c:pt>
                <c:pt idx="157">
                  <c:v>9.7142857142857135</c:v>
                </c:pt>
                <c:pt idx="158">
                  <c:v>11.142857142857142</c:v>
                </c:pt>
                <c:pt idx="159">
                  <c:v>11.428571428571429</c:v>
                </c:pt>
                <c:pt idx="160">
                  <c:v>11.857142857142858</c:v>
                </c:pt>
                <c:pt idx="161">
                  <c:v>11.142857142857142</c:v>
                </c:pt>
                <c:pt idx="162">
                  <c:v>12.142857142857142</c:v>
                </c:pt>
                <c:pt idx="163">
                  <c:v>11.285714285714286</c:v>
                </c:pt>
                <c:pt idx="164">
                  <c:v>11.428571428571429</c:v>
                </c:pt>
                <c:pt idx="165">
                  <c:v>9.5714285714285712</c:v>
                </c:pt>
                <c:pt idx="166">
                  <c:v>8.7142857142857135</c:v>
                </c:pt>
                <c:pt idx="167">
                  <c:v>8.2857142857142865</c:v>
                </c:pt>
                <c:pt idx="168">
                  <c:v>6.2857142857142856</c:v>
                </c:pt>
                <c:pt idx="169">
                  <c:v>6.1428571428571432</c:v>
                </c:pt>
                <c:pt idx="170">
                  <c:v>7.1428571428571432</c:v>
                </c:pt>
                <c:pt idx="171">
                  <c:v>7.4285714285714288</c:v>
                </c:pt>
                <c:pt idx="172">
                  <c:v>8.8571428571428577</c:v>
                </c:pt>
                <c:pt idx="173">
                  <c:v>8.8571428571428577</c:v>
                </c:pt>
                <c:pt idx="174">
                  <c:v>9</c:v>
                </c:pt>
                <c:pt idx="175">
                  <c:v>10.428571428571429</c:v>
                </c:pt>
                <c:pt idx="176">
                  <c:v>10.142857142857142</c:v>
                </c:pt>
                <c:pt idx="177">
                  <c:v>9</c:v>
                </c:pt>
                <c:pt idx="178">
                  <c:v>8.5714285714285712</c:v>
                </c:pt>
                <c:pt idx="179">
                  <c:v>8.1428571428571423</c:v>
                </c:pt>
                <c:pt idx="180">
                  <c:v>8.1428571428571423</c:v>
                </c:pt>
                <c:pt idx="181">
                  <c:v>8.2857142857142865</c:v>
                </c:pt>
                <c:pt idx="182">
                  <c:v>8.8571428571428577</c:v>
                </c:pt>
                <c:pt idx="183">
                  <c:v>9</c:v>
                </c:pt>
                <c:pt idx="184">
                  <c:v>8.8571428571428577</c:v>
                </c:pt>
                <c:pt idx="185">
                  <c:v>9.1428571428571423</c:v>
                </c:pt>
                <c:pt idx="186">
                  <c:v>9.1428571428571423</c:v>
                </c:pt>
                <c:pt idx="187">
                  <c:v>9.1428571428571423</c:v>
                </c:pt>
                <c:pt idx="188">
                  <c:v>8.8571428571428577</c:v>
                </c:pt>
                <c:pt idx="189">
                  <c:v>9.5714285714285712</c:v>
                </c:pt>
                <c:pt idx="190">
                  <c:v>9.4285714285714288</c:v>
                </c:pt>
                <c:pt idx="191">
                  <c:v>11</c:v>
                </c:pt>
                <c:pt idx="192">
                  <c:v>10.857142857142858</c:v>
                </c:pt>
                <c:pt idx="193">
                  <c:v>10.571428571428571</c:v>
                </c:pt>
                <c:pt idx="194">
                  <c:v>11.714285714285714</c:v>
                </c:pt>
                <c:pt idx="195">
                  <c:v>12.142857142857142</c:v>
                </c:pt>
                <c:pt idx="196">
                  <c:v>12.428571428571429</c:v>
                </c:pt>
                <c:pt idx="197">
                  <c:v>12.142857142857142</c:v>
                </c:pt>
                <c:pt idx="198">
                  <c:v>12.571428571428571</c:v>
                </c:pt>
                <c:pt idx="199">
                  <c:v>12.571428571428571</c:v>
                </c:pt>
                <c:pt idx="200">
                  <c:v>12.857142857142858</c:v>
                </c:pt>
                <c:pt idx="201">
                  <c:v>12.285714285714286</c:v>
                </c:pt>
                <c:pt idx="202">
                  <c:v>11.714285714285714</c:v>
                </c:pt>
                <c:pt idx="203">
                  <c:v>12.857142857142858</c:v>
                </c:pt>
                <c:pt idx="204">
                  <c:v>13.428571428571429</c:v>
                </c:pt>
                <c:pt idx="205">
                  <c:v>14.857142857142858</c:v>
                </c:pt>
                <c:pt idx="206">
                  <c:v>15.857142857142858</c:v>
                </c:pt>
                <c:pt idx="207">
                  <c:v>17</c:v>
                </c:pt>
                <c:pt idx="208">
                  <c:v>18</c:v>
                </c:pt>
                <c:pt idx="209">
                  <c:v>19</c:v>
                </c:pt>
                <c:pt idx="210">
                  <c:v>17.86</c:v>
                </c:pt>
                <c:pt idx="211">
                  <c:v>20.71</c:v>
                </c:pt>
                <c:pt idx="212">
                  <c:v>22.29</c:v>
                </c:pt>
                <c:pt idx="213">
                  <c:v>22.86</c:v>
                </c:pt>
                <c:pt idx="214">
                  <c:v>24.57</c:v>
                </c:pt>
                <c:pt idx="215">
                  <c:v>23</c:v>
                </c:pt>
                <c:pt idx="216">
                  <c:v>25.71</c:v>
                </c:pt>
                <c:pt idx="217">
                  <c:v>26.57</c:v>
                </c:pt>
                <c:pt idx="218">
                  <c:v>24.43</c:v>
                </c:pt>
                <c:pt idx="219">
                  <c:v>24.14</c:v>
                </c:pt>
                <c:pt idx="220">
                  <c:v>23.14</c:v>
                </c:pt>
                <c:pt idx="221">
                  <c:v>22.57</c:v>
                </c:pt>
                <c:pt idx="222">
                  <c:v>23.71</c:v>
                </c:pt>
                <c:pt idx="223">
                  <c:v>20.86</c:v>
                </c:pt>
                <c:pt idx="224">
                  <c:v>23</c:v>
                </c:pt>
                <c:pt idx="225">
                  <c:v>23.14</c:v>
                </c:pt>
                <c:pt idx="226">
                  <c:v>24.57</c:v>
                </c:pt>
                <c:pt idx="227">
                  <c:v>29.14</c:v>
                </c:pt>
                <c:pt idx="228">
                  <c:v>33.86</c:v>
                </c:pt>
                <c:pt idx="229">
                  <c:v>37.14</c:v>
                </c:pt>
                <c:pt idx="230">
                  <c:v>40.29</c:v>
                </c:pt>
                <c:pt idx="231">
                  <c:v>46.41</c:v>
                </c:pt>
                <c:pt idx="232">
                  <c:v>49.43</c:v>
                </c:pt>
                <c:pt idx="233">
                  <c:v>48.57</c:v>
                </c:pt>
                <c:pt idx="234">
                  <c:v>59.29</c:v>
                </c:pt>
                <c:pt idx="235">
                  <c:v>59.43</c:v>
                </c:pt>
                <c:pt idx="236">
                  <c:v>59</c:v>
                </c:pt>
                <c:pt idx="237">
                  <c:v>58.43</c:v>
                </c:pt>
                <c:pt idx="238">
                  <c:v>57.71</c:v>
                </c:pt>
                <c:pt idx="239">
                  <c:v>60.57</c:v>
                </c:pt>
                <c:pt idx="240">
                  <c:v>73.290000000000006</c:v>
                </c:pt>
                <c:pt idx="241">
                  <c:v>64</c:v>
                </c:pt>
                <c:pt idx="242">
                  <c:v>69.14</c:v>
                </c:pt>
                <c:pt idx="243">
                  <c:v>69.86</c:v>
                </c:pt>
                <c:pt idx="244">
                  <c:v>70.569999999999993</c:v>
                </c:pt>
                <c:pt idx="245">
                  <c:v>80</c:v>
                </c:pt>
                <c:pt idx="246">
                  <c:v>81.569999999999993</c:v>
                </c:pt>
                <c:pt idx="247">
                  <c:v>74.709999999999994</c:v>
                </c:pt>
                <c:pt idx="248">
                  <c:v>79.430000000000007</c:v>
                </c:pt>
                <c:pt idx="249">
                  <c:v>79.709999999999994</c:v>
                </c:pt>
                <c:pt idx="250">
                  <c:v>82</c:v>
                </c:pt>
                <c:pt idx="251">
                  <c:v>84.43</c:v>
                </c:pt>
                <c:pt idx="252">
                  <c:v>90.86</c:v>
                </c:pt>
                <c:pt idx="253">
                  <c:v>92</c:v>
                </c:pt>
                <c:pt idx="254">
                  <c:v>91.57</c:v>
                </c:pt>
                <c:pt idx="255">
                  <c:v>90.86</c:v>
                </c:pt>
                <c:pt idx="256">
                  <c:v>103.71</c:v>
                </c:pt>
                <c:pt idx="257">
                  <c:v>103.29</c:v>
                </c:pt>
                <c:pt idx="258">
                  <c:v>103</c:v>
                </c:pt>
                <c:pt idx="259">
                  <c:v>103.14</c:v>
                </c:pt>
                <c:pt idx="260">
                  <c:v>102.29</c:v>
                </c:pt>
                <c:pt idx="261">
                  <c:v>116.43</c:v>
                </c:pt>
                <c:pt idx="262">
                  <c:v>113.57142857142857</c:v>
                </c:pt>
                <c:pt idx="263">
                  <c:v>115.42857142857143</c:v>
                </c:pt>
                <c:pt idx="264">
                  <c:v>115.28571428571429</c:v>
                </c:pt>
                <c:pt idx="265">
                  <c:v>115</c:v>
                </c:pt>
                <c:pt idx="266">
                  <c:v>113.85714285714286</c:v>
                </c:pt>
                <c:pt idx="267">
                  <c:v>115</c:v>
                </c:pt>
                <c:pt idx="268">
                  <c:v>116.14285714285714</c:v>
                </c:pt>
                <c:pt idx="269">
                  <c:v>116.85714285714286</c:v>
                </c:pt>
                <c:pt idx="270">
                  <c:v>114.14285714285714</c:v>
                </c:pt>
                <c:pt idx="271">
                  <c:v>112.71428571428571</c:v>
                </c:pt>
                <c:pt idx="272">
                  <c:v>111.42857142857143</c:v>
                </c:pt>
                <c:pt idx="273">
                  <c:v>110</c:v>
                </c:pt>
                <c:pt idx="274">
                  <c:v>108.14285714285714</c:v>
                </c:pt>
                <c:pt idx="275">
                  <c:v>93</c:v>
                </c:pt>
                <c:pt idx="276">
                  <c:v>95.714285714285708</c:v>
                </c:pt>
                <c:pt idx="277">
                  <c:v>81.142857142857139</c:v>
                </c:pt>
                <c:pt idx="278">
                  <c:v>80.428571428571431</c:v>
                </c:pt>
                <c:pt idx="279">
                  <c:v>79.571428571428569</c:v>
                </c:pt>
                <c:pt idx="280">
                  <c:v>82.428571428571431</c:v>
                </c:pt>
                <c:pt idx="281">
                  <c:v>79.709999999999994</c:v>
                </c:pt>
                <c:pt idx="282">
                  <c:v>80.290000000000006</c:v>
                </c:pt>
                <c:pt idx="283">
                  <c:v>80.709999999999994</c:v>
                </c:pt>
                <c:pt idx="284">
                  <c:v>81.290000000000006</c:v>
                </c:pt>
                <c:pt idx="285">
                  <c:v>82.71</c:v>
                </c:pt>
                <c:pt idx="286">
                  <c:v>84.14</c:v>
                </c:pt>
                <c:pt idx="287">
                  <c:v>83.57</c:v>
                </c:pt>
                <c:pt idx="288">
                  <c:v>83.57</c:v>
                </c:pt>
                <c:pt idx="289">
                  <c:v>96.14</c:v>
                </c:pt>
                <c:pt idx="290">
                  <c:v>89</c:v>
                </c:pt>
                <c:pt idx="291">
                  <c:v>108</c:v>
                </c:pt>
                <c:pt idx="292">
                  <c:v>105.71</c:v>
                </c:pt>
                <c:pt idx="293">
                  <c:v>103.43</c:v>
                </c:pt>
                <c:pt idx="294">
                  <c:v>90.71</c:v>
                </c:pt>
                <c:pt idx="295">
                  <c:v>88</c:v>
                </c:pt>
                <c:pt idx="296">
                  <c:v>82.71</c:v>
                </c:pt>
                <c:pt idx="297">
                  <c:v>81.430000000000007</c:v>
                </c:pt>
                <c:pt idx="298">
                  <c:v>64.430000000000007</c:v>
                </c:pt>
                <c:pt idx="299">
                  <c:v>62.43</c:v>
                </c:pt>
                <c:pt idx="300">
                  <c:v>60.43</c:v>
                </c:pt>
                <c:pt idx="301">
                  <c:v>52</c:v>
                </c:pt>
                <c:pt idx="302">
                  <c:v>53.14</c:v>
                </c:pt>
                <c:pt idx="303">
                  <c:v>54.43</c:v>
                </c:pt>
                <c:pt idx="304">
                  <c:v>52.71</c:v>
                </c:pt>
                <c:pt idx="305">
                  <c:v>69.569999999999993</c:v>
                </c:pt>
                <c:pt idx="306">
                  <c:v>70.569999999999993</c:v>
                </c:pt>
                <c:pt idx="307">
                  <c:v>71.709999999999994</c:v>
                </c:pt>
                <c:pt idx="308">
                  <c:v>77.14</c:v>
                </c:pt>
                <c:pt idx="309">
                  <c:v>72.290000000000006</c:v>
                </c:pt>
                <c:pt idx="310">
                  <c:v>62.57</c:v>
                </c:pt>
                <c:pt idx="311">
                  <c:v>61</c:v>
                </c:pt>
                <c:pt idx="312">
                  <c:v>44.29</c:v>
                </c:pt>
                <c:pt idx="313">
                  <c:v>42.43</c:v>
                </c:pt>
                <c:pt idx="314">
                  <c:v>40.43</c:v>
                </c:pt>
                <c:pt idx="315">
                  <c:v>38.14</c:v>
                </c:pt>
                <c:pt idx="316">
                  <c:v>41.46</c:v>
                </c:pt>
                <c:pt idx="317">
                  <c:v>41</c:v>
                </c:pt>
                <c:pt idx="318">
                  <c:v>42.86</c:v>
                </c:pt>
                <c:pt idx="319">
                  <c:v>41.86</c:v>
                </c:pt>
                <c:pt idx="320">
                  <c:v>42</c:v>
                </c:pt>
                <c:pt idx="321">
                  <c:v>42.29</c:v>
                </c:pt>
                <c:pt idx="322">
                  <c:v>50.86</c:v>
                </c:pt>
                <c:pt idx="323">
                  <c:v>43.57</c:v>
                </c:pt>
                <c:pt idx="324">
                  <c:v>49.71</c:v>
                </c:pt>
                <c:pt idx="325">
                  <c:v>40.57</c:v>
                </c:pt>
                <c:pt idx="326">
                  <c:v>50.43</c:v>
                </c:pt>
                <c:pt idx="327">
                  <c:v>37.14</c:v>
                </c:pt>
                <c:pt idx="328">
                  <c:v>37</c:v>
                </c:pt>
                <c:pt idx="329">
                  <c:v>30.285714285714285</c:v>
                </c:pt>
                <c:pt idx="330">
                  <c:v>30.142857142857142</c:v>
                </c:pt>
                <c:pt idx="331">
                  <c:v>31.571428571428573</c:v>
                </c:pt>
                <c:pt idx="332">
                  <c:v>33.428571428571431</c:v>
                </c:pt>
                <c:pt idx="333">
                  <c:v>29.857142857142858</c:v>
                </c:pt>
                <c:pt idx="334">
                  <c:v>29.428571428571427</c:v>
                </c:pt>
                <c:pt idx="335">
                  <c:v>29.142857142857142</c:v>
                </c:pt>
                <c:pt idx="336">
                  <c:v>31.285714285714285</c:v>
                </c:pt>
                <c:pt idx="337">
                  <c:v>31</c:v>
                </c:pt>
                <c:pt idx="338">
                  <c:v>25.714285714285715</c:v>
                </c:pt>
                <c:pt idx="339">
                  <c:v>22.571428571428573</c:v>
                </c:pt>
                <c:pt idx="340">
                  <c:v>23.285714285714285</c:v>
                </c:pt>
                <c:pt idx="341">
                  <c:v>24</c:v>
                </c:pt>
                <c:pt idx="342">
                  <c:v>24.571428571428573</c:v>
                </c:pt>
                <c:pt idx="343">
                  <c:v>23.14</c:v>
                </c:pt>
                <c:pt idx="344">
                  <c:v>22.57</c:v>
                </c:pt>
                <c:pt idx="345">
                  <c:v>21</c:v>
                </c:pt>
                <c:pt idx="346">
                  <c:v>22.29</c:v>
                </c:pt>
                <c:pt idx="347">
                  <c:v>20.57</c:v>
                </c:pt>
                <c:pt idx="348">
                  <c:v>20</c:v>
                </c:pt>
                <c:pt idx="349">
                  <c:v>19.43</c:v>
                </c:pt>
                <c:pt idx="350">
                  <c:v>20.14</c:v>
                </c:pt>
                <c:pt idx="351">
                  <c:v>20.57</c:v>
                </c:pt>
                <c:pt idx="352">
                  <c:v>18.57</c:v>
                </c:pt>
                <c:pt idx="353">
                  <c:v>18.29</c:v>
                </c:pt>
                <c:pt idx="354">
                  <c:v>15.71</c:v>
                </c:pt>
                <c:pt idx="355">
                  <c:v>16</c:v>
                </c:pt>
                <c:pt idx="356">
                  <c:v>16.43</c:v>
                </c:pt>
                <c:pt idx="357">
                  <c:v>16.14</c:v>
                </c:pt>
                <c:pt idx="358">
                  <c:v>15</c:v>
                </c:pt>
                <c:pt idx="359">
                  <c:v>15.29</c:v>
                </c:pt>
                <c:pt idx="360">
                  <c:v>16.29</c:v>
                </c:pt>
                <c:pt idx="361">
                  <c:v>17.57</c:v>
                </c:pt>
                <c:pt idx="362">
                  <c:v>17.43</c:v>
                </c:pt>
                <c:pt idx="363">
                  <c:v>17.14</c:v>
                </c:pt>
                <c:pt idx="364">
                  <c:v>15.57</c:v>
                </c:pt>
                <c:pt idx="365">
                  <c:v>17.86</c:v>
                </c:pt>
                <c:pt idx="366">
                  <c:v>21.29</c:v>
                </c:pt>
                <c:pt idx="367">
                  <c:v>22</c:v>
                </c:pt>
                <c:pt idx="368">
                  <c:v>18.43</c:v>
                </c:pt>
                <c:pt idx="369">
                  <c:v>18.57</c:v>
                </c:pt>
                <c:pt idx="370">
                  <c:v>18.71</c:v>
                </c:pt>
                <c:pt idx="371">
                  <c:v>23.29</c:v>
                </c:pt>
                <c:pt idx="372">
                  <c:v>22.43</c:v>
                </c:pt>
                <c:pt idx="373">
                  <c:v>22.43</c:v>
                </c:pt>
                <c:pt idx="374">
                  <c:v>22.43</c:v>
                </c:pt>
                <c:pt idx="375">
                  <c:v>27.43</c:v>
                </c:pt>
                <c:pt idx="376">
                  <c:v>28.43</c:v>
                </c:pt>
                <c:pt idx="377">
                  <c:v>29.29</c:v>
                </c:pt>
                <c:pt idx="378">
                  <c:v>30.71</c:v>
                </c:pt>
                <c:pt idx="379">
                  <c:v>33.57</c:v>
                </c:pt>
                <c:pt idx="380">
                  <c:v>37</c:v>
                </c:pt>
                <c:pt idx="381">
                  <c:v>37.86</c:v>
                </c:pt>
                <c:pt idx="382">
                  <c:v>40.29</c:v>
                </c:pt>
                <c:pt idx="383">
                  <c:v>39.57</c:v>
                </c:pt>
                <c:pt idx="384">
                  <c:v>39</c:v>
                </c:pt>
                <c:pt idx="385">
                  <c:v>41.29</c:v>
                </c:pt>
                <c:pt idx="386">
                  <c:v>42</c:v>
                </c:pt>
                <c:pt idx="387">
                  <c:v>47.57</c:v>
                </c:pt>
                <c:pt idx="388">
                  <c:v>49.57</c:v>
                </c:pt>
                <c:pt idx="389">
                  <c:v>48.86</c:v>
                </c:pt>
                <c:pt idx="390">
                  <c:v>52.29</c:v>
                </c:pt>
                <c:pt idx="391">
                  <c:v>55.86</c:v>
                </c:pt>
                <c:pt idx="392">
                  <c:v>57.43</c:v>
                </c:pt>
                <c:pt idx="393">
                  <c:v>58.86</c:v>
                </c:pt>
                <c:pt idx="394">
                  <c:v>58.29</c:v>
                </c:pt>
                <c:pt idx="395">
                  <c:v>56.71</c:v>
                </c:pt>
                <c:pt idx="396">
                  <c:v>64.14</c:v>
                </c:pt>
                <c:pt idx="397">
                  <c:v>62.29</c:v>
                </c:pt>
                <c:pt idx="398">
                  <c:v>60.43</c:v>
                </c:pt>
                <c:pt idx="399">
                  <c:v>63.29</c:v>
                </c:pt>
                <c:pt idx="400">
                  <c:v>62.29</c:v>
                </c:pt>
                <c:pt idx="401">
                  <c:v>62.43</c:v>
                </c:pt>
                <c:pt idx="402">
                  <c:v>63.29</c:v>
                </c:pt>
                <c:pt idx="403">
                  <c:v>64.709999999999994</c:v>
                </c:pt>
                <c:pt idx="404">
                  <c:v>64.290000000000006</c:v>
                </c:pt>
                <c:pt idx="405">
                  <c:v>63.86</c:v>
                </c:pt>
                <c:pt idx="406">
                  <c:v>66.86</c:v>
                </c:pt>
                <c:pt idx="407">
                  <c:v>67.430000000000007</c:v>
                </c:pt>
                <c:pt idx="408">
                  <c:v>68.290000000000006</c:v>
                </c:pt>
                <c:pt idx="409">
                  <c:v>67.569999999999993</c:v>
                </c:pt>
                <c:pt idx="410">
                  <c:v>66.290000000000006</c:v>
                </c:pt>
                <c:pt idx="411">
                  <c:v>66.709999999999994</c:v>
                </c:pt>
                <c:pt idx="412">
                  <c:v>66.86</c:v>
                </c:pt>
                <c:pt idx="413">
                  <c:v>63</c:v>
                </c:pt>
                <c:pt idx="414">
                  <c:v>59.43</c:v>
                </c:pt>
                <c:pt idx="415">
                  <c:v>59</c:v>
                </c:pt>
                <c:pt idx="416">
                  <c:v>59.43</c:v>
                </c:pt>
                <c:pt idx="417">
                  <c:v>57.29</c:v>
                </c:pt>
                <c:pt idx="418">
                  <c:v>56.29</c:v>
                </c:pt>
                <c:pt idx="419">
                  <c:v>55.43</c:v>
                </c:pt>
                <c:pt idx="420">
                  <c:v>53.14</c:v>
                </c:pt>
                <c:pt idx="421">
                  <c:v>55.14</c:v>
                </c:pt>
                <c:pt idx="422">
                  <c:v>49.71</c:v>
                </c:pt>
                <c:pt idx="423">
                  <c:v>50.71</c:v>
                </c:pt>
                <c:pt idx="424">
                  <c:v>47.71</c:v>
                </c:pt>
                <c:pt idx="425">
                  <c:v>47.29</c:v>
                </c:pt>
                <c:pt idx="426">
                  <c:v>46.86</c:v>
                </c:pt>
                <c:pt idx="427">
                  <c:v>44.43</c:v>
                </c:pt>
                <c:pt idx="428">
                  <c:v>41.71</c:v>
                </c:pt>
                <c:pt idx="429">
                  <c:v>32.86</c:v>
                </c:pt>
                <c:pt idx="430">
                  <c:v>30.57</c:v>
                </c:pt>
                <c:pt idx="431">
                  <c:v>25.29</c:v>
                </c:pt>
                <c:pt idx="432">
                  <c:v>24.86</c:v>
                </c:pt>
                <c:pt idx="433">
                  <c:v>24.43</c:v>
                </c:pt>
                <c:pt idx="434">
                  <c:v>15.71</c:v>
                </c:pt>
                <c:pt idx="435">
                  <c:v>18.71</c:v>
                </c:pt>
                <c:pt idx="436">
                  <c:v>25.14</c:v>
                </c:pt>
                <c:pt idx="437">
                  <c:v>25.57</c:v>
                </c:pt>
                <c:pt idx="438">
                  <c:v>28.86</c:v>
                </c:pt>
                <c:pt idx="439">
                  <c:v>29.14</c:v>
                </c:pt>
                <c:pt idx="440">
                  <c:v>29.29</c:v>
                </c:pt>
                <c:pt idx="441">
                  <c:v>36.57</c:v>
                </c:pt>
                <c:pt idx="442">
                  <c:v>32.86</c:v>
                </c:pt>
                <c:pt idx="443">
                  <c:v>30.43</c:v>
                </c:pt>
                <c:pt idx="444">
                  <c:v>27.71</c:v>
                </c:pt>
                <c:pt idx="445">
                  <c:v>25</c:v>
                </c:pt>
                <c:pt idx="446">
                  <c:v>24.71</c:v>
                </c:pt>
                <c:pt idx="447">
                  <c:v>24.57</c:v>
                </c:pt>
                <c:pt idx="448">
                  <c:v>20.29</c:v>
                </c:pt>
                <c:pt idx="449">
                  <c:v>19.86</c:v>
                </c:pt>
                <c:pt idx="450">
                  <c:v>17</c:v>
                </c:pt>
                <c:pt idx="451">
                  <c:v>17.86</c:v>
                </c:pt>
                <c:pt idx="452">
                  <c:v>12</c:v>
                </c:pt>
                <c:pt idx="453">
                  <c:v>13.14</c:v>
                </c:pt>
                <c:pt idx="454">
                  <c:v>14.14</c:v>
                </c:pt>
                <c:pt idx="455">
                  <c:v>12.57</c:v>
                </c:pt>
                <c:pt idx="456">
                  <c:v>12.29</c:v>
                </c:pt>
                <c:pt idx="457">
                  <c:v>13.43</c:v>
                </c:pt>
                <c:pt idx="458">
                  <c:v>13.57</c:v>
                </c:pt>
                <c:pt idx="459">
                  <c:v>12</c:v>
                </c:pt>
                <c:pt idx="460">
                  <c:v>10.57</c:v>
                </c:pt>
                <c:pt idx="461">
                  <c:v>9.2899999999999991</c:v>
                </c:pt>
                <c:pt idx="462">
                  <c:v>11.71</c:v>
                </c:pt>
                <c:pt idx="463">
                  <c:v>12</c:v>
                </c:pt>
                <c:pt idx="464">
                  <c:v>9.43</c:v>
                </c:pt>
                <c:pt idx="465">
                  <c:v>7.29</c:v>
                </c:pt>
                <c:pt idx="466">
                  <c:v>7.86</c:v>
                </c:pt>
                <c:pt idx="467">
                  <c:v>8.2899999999999991</c:v>
                </c:pt>
                <c:pt idx="468">
                  <c:v>8.7100000000000009</c:v>
                </c:pt>
                <c:pt idx="469">
                  <c:v>5</c:v>
                </c:pt>
                <c:pt idx="470">
                  <c:v>5.71</c:v>
                </c:pt>
                <c:pt idx="471">
                  <c:v>5.57</c:v>
                </c:pt>
                <c:pt idx="472">
                  <c:v>6.71</c:v>
                </c:pt>
                <c:pt idx="473">
                  <c:v>7.14</c:v>
                </c:pt>
                <c:pt idx="474">
                  <c:v>7.57</c:v>
                </c:pt>
                <c:pt idx="475">
                  <c:v>8</c:v>
                </c:pt>
                <c:pt idx="476">
                  <c:v>8.14</c:v>
                </c:pt>
                <c:pt idx="477">
                  <c:v>7.57</c:v>
                </c:pt>
                <c:pt idx="478">
                  <c:v>7</c:v>
                </c:pt>
                <c:pt idx="479">
                  <c:v>6.71</c:v>
                </c:pt>
                <c:pt idx="480">
                  <c:v>6.14</c:v>
                </c:pt>
                <c:pt idx="481">
                  <c:v>5.57</c:v>
                </c:pt>
                <c:pt idx="482">
                  <c:v>5</c:v>
                </c:pt>
                <c:pt idx="483">
                  <c:v>4.29</c:v>
                </c:pt>
                <c:pt idx="484">
                  <c:v>4.57</c:v>
                </c:pt>
                <c:pt idx="485">
                  <c:v>4.8600000000000003</c:v>
                </c:pt>
                <c:pt idx="486">
                  <c:v>5</c:v>
                </c:pt>
                <c:pt idx="487">
                  <c:v>5.14</c:v>
                </c:pt>
                <c:pt idx="488">
                  <c:v>5.29</c:v>
                </c:pt>
                <c:pt idx="489">
                  <c:v>5.43</c:v>
                </c:pt>
                <c:pt idx="490">
                  <c:v>5.86</c:v>
                </c:pt>
                <c:pt idx="491">
                  <c:v>5.71</c:v>
                </c:pt>
                <c:pt idx="492">
                  <c:v>5.57</c:v>
                </c:pt>
                <c:pt idx="493">
                  <c:v>5.57</c:v>
                </c:pt>
                <c:pt idx="494">
                  <c:v>5.86</c:v>
                </c:pt>
                <c:pt idx="495">
                  <c:v>6.14</c:v>
                </c:pt>
                <c:pt idx="496">
                  <c:v>6.43</c:v>
                </c:pt>
                <c:pt idx="497">
                  <c:v>6.43</c:v>
                </c:pt>
                <c:pt idx="498">
                  <c:v>5.57</c:v>
                </c:pt>
                <c:pt idx="499">
                  <c:v>4.8600000000000003</c:v>
                </c:pt>
                <c:pt idx="500">
                  <c:v>4.1399999999999997</c:v>
                </c:pt>
                <c:pt idx="501">
                  <c:v>3.57</c:v>
                </c:pt>
                <c:pt idx="502">
                  <c:v>2.86</c:v>
                </c:pt>
                <c:pt idx="503">
                  <c:v>2.14</c:v>
                </c:pt>
                <c:pt idx="504">
                  <c:v>3.14</c:v>
                </c:pt>
                <c:pt idx="505">
                  <c:v>4.8600000000000003</c:v>
                </c:pt>
                <c:pt idx="506">
                  <c:v>6.86</c:v>
                </c:pt>
                <c:pt idx="507">
                  <c:v>8.57</c:v>
                </c:pt>
                <c:pt idx="508">
                  <c:v>9</c:v>
                </c:pt>
                <c:pt idx="509">
                  <c:v>9.57</c:v>
                </c:pt>
                <c:pt idx="510">
                  <c:v>10.29</c:v>
                </c:pt>
                <c:pt idx="511">
                  <c:v>11.86</c:v>
                </c:pt>
                <c:pt idx="512">
                  <c:v>13.43</c:v>
                </c:pt>
                <c:pt idx="513">
                  <c:v>13.86</c:v>
                </c:pt>
                <c:pt idx="514">
                  <c:v>14.57</c:v>
                </c:pt>
                <c:pt idx="515">
                  <c:v>14.29</c:v>
                </c:pt>
                <c:pt idx="516">
                  <c:v>14</c:v>
                </c:pt>
                <c:pt idx="517">
                  <c:v>13.29</c:v>
                </c:pt>
                <c:pt idx="518">
                  <c:v>12.71</c:v>
                </c:pt>
                <c:pt idx="519">
                  <c:v>12.29</c:v>
                </c:pt>
                <c:pt idx="520">
                  <c:v>12.71</c:v>
                </c:pt>
                <c:pt idx="521">
                  <c:v>13.14</c:v>
                </c:pt>
                <c:pt idx="522">
                  <c:v>13.86</c:v>
                </c:pt>
                <c:pt idx="523">
                  <c:v>14.57</c:v>
                </c:pt>
                <c:pt idx="524">
                  <c:v>15.43</c:v>
                </c:pt>
                <c:pt idx="525">
                  <c:v>19.14</c:v>
                </c:pt>
                <c:pt idx="526">
                  <c:v>22.86</c:v>
                </c:pt>
                <c:pt idx="527">
                  <c:v>23.43</c:v>
                </c:pt>
                <c:pt idx="528">
                  <c:v>24</c:v>
                </c:pt>
                <c:pt idx="529">
                  <c:v>23.86</c:v>
                </c:pt>
                <c:pt idx="530">
                  <c:v>23.57</c:v>
                </c:pt>
                <c:pt idx="531">
                  <c:v>23.43</c:v>
                </c:pt>
                <c:pt idx="532">
                  <c:v>18</c:v>
                </c:pt>
                <c:pt idx="533">
                  <c:v>18.71</c:v>
                </c:pt>
                <c:pt idx="534">
                  <c:v>19.43</c:v>
                </c:pt>
                <c:pt idx="535">
                  <c:v>19.86</c:v>
                </c:pt>
                <c:pt idx="536">
                  <c:v>20.14</c:v>
                </c:pt>
                <c:pt idx="537">
                  <c:v>20.57</c:v>
                </c:pt>
                <c:pt idx="538">
                  <c:v>20.86</c:v>
                </c:pt>
                <c:pt idx="539">
                  <c:v>24.29</c:v>
                </c:pt>
                <c:pt idx="540">
                  <c:v>21.43</c:v>
                </c:pt>
                <c:pt idx="541">
                  <c:v>22</c:v>
                </c:pt>
                <c:pt idx="542">
                  <c:v>22.71</c:v>
                </c:pt>
                <c:pt idx="543">
                  <c:v>23</c:v>
                </c:pt>
                <c:pt idx="544">
                  <c:v>23.29</c:v>
                </c:pt>
                <c:pt idx="545">
                  <c:v>23.57</c:v>
                </c:pt>
                <c:pt idx="546">
                  <c:v>24.86</c:v>
                </c:pt>
                <c:pt idx="547">
                  <c:v>26.29</c:v>
                </c:pt>
                <c:pt idx="548">
                  <c:v>27.29</c:v>
                </c:pt>
                <c:pt idx="549">
                  <c:v>28.29</c:v>
                </c:pt>
                <c:pt idx="550">
                  <c:v>28.29</c:v>
                </c:pt>
                <c:pt idx="551">
                  <c:v>28.29</c:v>
                </c:pt>
                <c:pt idx="552">
                  <c:v>28.29</c:v>
                </c:pt>
                <c:pt idx="553">
                  <c:v>29.71</c:v>
                </c:pt>
                <c:pt idx="554">
                  <c:v>31</c:v>
                </c:pt>
                <c:pt idx="555">
                  <c:v>30.71</c:v>
                </c:pt>
                <c:pt idx="556">
                  <c:v>30.57</c:v>
                </c:pt>
                <c:pt idx="557">
                  <c:v>31.71</c:v>
                </c:pt>
                <c:pt idx="558">
                  <c:v>33</c:v>
                </c:pt>
                <c:pt idx="559">
                  <c:v>34.43</c:v>
                </c:pt>
                <c:pt idx="560">
                  <c:v>33.86</c:v>
                </c:pt>
                <c:pt idx="561">
                  <c:v>33.29</c:v>
                </c:pt>
                <c:pt idx="562">
                  <c:v>33.57</c:v>
                </c:pt>
                <c:pt idx="563">
                  <c:v>33.71</c:v>
                </c:pt>
                <c:pt idx="564">
                  <c:v>32.57</c:v>
                </c:pt>
                <c:pt idx="565">
                  <c:v>31.29</c:v>
                </c:pt>
                <c:pt idx="566">
                  <c:v>30</c:v>
                </c:pt>
                <c:pt idx="567">
                  <c:v>32</c:v>
                </c:pt>
                <c:pt idx="568">
                  <c:v>32.57</c:v>
                </c:pt>
                <c:pt idx="569">
                  <c:v>34.14</c:v>
                </c:pt>
                <c:pt idx="570">
                  <c:v>35.71</c:v>
                </c:pt>
                <c:pt idx="571">
                  <c:v>36.14</c:v>
                </c:pt>
                <c:pt idx="572">
                  <c:v>36.57</c:v>
                </c:pt>
                <c:pt idx="573">
                  <c:v>37.14</c:v>
                </c:pt>
                <c:pt idx="574">
                  <c:v>37.14</c:v>
                </c:pt>
                <c:pt idx="575">
                  <c:v>40.71</c:v>
                </c:pt>
                <c:pt idx="576">
                  <c:v>41.71</c:v>
                </c:pt>
                <c:pt idx="577">
                  <c:v>42.71</c:v>
                </c:pt>
                <c:pt idx="578">
                  <c:v>43.14</c:v>
                </c:pt>
                <c:pt idx="579">
                  <c:v>43.71</c:v>
                </c:pt>
                <c:pt idx="580">
                  <c:v>44.14</c:v>
                </c:pt>
                <c:pt idx="581">
                  <c:v>44.71</c:v>
                </c:pt>
                <c:pt idx="582">
                  <c:v>45.14</c:v>
                </c:pt>
                <c:pt idx="583">
                  <c:v>45.43</c:v>
                </c:pt>
                <c:pt idx="584">
                  <c:v>45.71</c:v>
                </c:pt>
                <c:pt idx="585">
                  <c:v>46.29</c:v>
                </c:pt>
                <c:pt idx="586">
                  <c:v>46.71</c:v>
                </c:pt>
                <c:pt idx="587">
                  <c:v>47.14</c:v>
                </c:pt>
                <c:pt idx="588">
                  <c:v>46.71</c:v>
                </c:pt>
                <c:pt idx="589">
                  <c:v>46.43</c:v>
                </c:pt>
                <c:pt idx="590">
                  <c:v>44.14</c:v>
                </c:pt>
                <c:pt idx="591">
                  <c:v>41.83</c:v>
                </c:pt>
                <c:pt idx="592">
                  <c:v>40.86</c:v>
                </c:pt>
                <c:pt idx="593">
                  <c:v>40</c:v>
                </c:pt>
                <c:pt idx="594">
                  <c:v>39.14</c:v>
                </c:pt>
                <c:pt idx="595">
                  <c:v>41</c:v>
                </c:pt>
                <c:pt idx="596">
                  <c:v>42.86</c:v>
                </c:pt>
                <c:pt idx="597">
                  <c:v>42.29</c:v>
                </c:pt>
                <c:pt idx="598">
                  <c:v>41.86</c:v>
                </c:pt>
                <c:pt idx="599">
                  <c:v>44.14</c:v>
                </c:pt>
                <c:pt idx="600">
                  <c:v>46.43</c:v>
                </c:pt>
                <c:pt idx="601">
                  <c:v>48.71</c:v>
                </c:pt>
                <c:pt idx="602">
                  <c:v>54.43</c:v>
                </c:pt>
                <c:pt idx="603">
                  <c:v>60</c:v>
                </c:pt>
                <c:pt idx="604">
                  <c:v>72.430000000000007</c:v>
                </c:pt>
                <c:pt idx="605">
                  <c:v>84.71</c:v>
                </c:pt>
                <c:pt idx="606">
                  <c:v>84.29</c:v>
                </c:pt>
                <c:pt idx="607">
                  <c:v>83.71</c:v>
                </c:pt>
                <c:pt idx="608">
                  <c:v>83</c:v>
                </c:pt>
                <c:pt idx="609">
                  <c:v>85.71</c:v>
                </c:pt>
                <c:pt idx="610">
                  <c:v>88.43</c:v>
                </c:pt>
                <c:pt idx="611">
                  <c:v>74.14</c:v>
                </c:pt>
                <c:pt idx="612">
                  <c:v>59.86</c:v>
                </c:pt>
                <c:pt idx="613">
                  <c:v>59.86</c:v>
                </c:pt>
                <c:pt idx="614">
                  <c:v>59.86</c:v>
                </c:pt>
                <c:pt idx="615">
                  <c:v>59.86</c:v>
                </c:pt>
                <c:pt idx="616">
                  <c:v>65.430000000000007</c:v>
                </c:pt>
                <c:pt idx="617">
                  <c:v>71</c:v>
                </c:pt>
                <c:pt idx="618">
                  <c:v>86.71</c:v>
                </c:pt>
                <c:pt idx="619">
                  <c:v>102.57</c:v>
                </c:pt>
                <c:pt idx="620">
                  <c:v>104.57</c:v>
                </c:pt>
                <c:pt idx="621">
                  <c:v>106.57</c:v>
                </c:pt>
                <c:pt idx="622">
                  <c:v>108.86</c:v>
                </c:pt>
              </c:numCache>
            </c:numRef>
          </c:val>
          <c:extLst>
            <c:ext xmlns:c16="http://schemas.microsoft.com/office/drawing/2014/chart" uri="{C3380CC4-5D6E-409C-BE32-E72D297353CC}">
              <c16:uniqueId val="{00000000-95BE-4259-85AA-A405CF476A35}"/>
            </c:ext>
          </c:extLst>
        </c:ser>
        <c:dLbls>
          <c:showLegendKey val="0"/>
          <c:showVal val="0"/>
          <c:showCatName val="0"/>
          <c:showSerName val="0"/>
          <c:showPercent val="0"/>
          <c:showBubbleSize val="0"/>
        </c:dLbls>
        <c:axId val="469736328"/>
        <c:axId val="470632432"/>
      </c:areaChart>
      <c:dateAx>
        <c:axId val="469736328"/>
        <c:scaling>
          <c:orientation val="minMax"/>
        </c:scaling>
        <c:delete val="1"/>
        <c:axPos val="b"/>
        <c:numFmt formatCode="m/d/yyyy" sourceLinked="1"/>
        <c:majorTickMark val="out"/>
        <c:minorTickMark val="none"/>
        <c:tickLblPos val="nextTo"/>
        <c:crossAx val="470632432"/>
        <c:crosses val="autoZero"/>
        <c:auto val="1"/>
        <c:lblOffset val="100"/>
        <c:baseTimeUnit val="days"/>
      </c:dateAx>
      <c:valAx>
        <c:axId val="470632432"/>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lumMod val="75000"/>
                  </a:schemeClr>
                </a:solidFill>
                <a:latin typeface="Trebuchet MS" panose="020B0603020202020204" pitchFamily="34" charset="0"/>
                <a:ea typeface="+mn-ea"/>
                <a:cs typeface="+mn-cs"/>
              </a:defRPr>
            </a:pPr>
            <a:endParaRPr lang="en-US"/>
          </a:p>
        </c:txPr>
        <c:crossAx val="469736328"/>
        <c:crosses val="autoZero"/>
        <c:crossBetween val="midCat"/>
      </c:valAx>
      <c:spPr>
        <a:noFill/>
        <a:ln>
          <a:noFill/>
        </a:ln>
        <a:effectLst/>
      </c:spPr>
    </c:plotArea>
    <c:plotVisOnly val="1"/>
    <c:dispBlanksAs val="zero"/>
    <c:showDLblsOverMax val="0"/>
  </c:chart>
  <c:spPr>
    <a:noFill/>
    <a:ln w="38100">
      <a:solidFill>
        <a:schemeClr val="tx1">
          <a:lumMod val="75000"/>
        </a:schemeClr>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b="1" dirty="0">
                <a:solidFill>
                  <a:srgbClr val="155085"/>
                </a:solidFill>
                <a:latin typeface="Trebuchet MS" panose="020B0603020202020204" pitchFamily="34" charset="0"/>
              </a:rPr>
              <a:t>Michigan SNF New</a:t>
            </a:r>
            <a:r>
              <a:rPr lang="en-US" sz="2000" b="1" baseline="0" dirty="0">
                <a:solidFill>
                  <a:srgbClr val="155085"/>
                </a:solidFill>
                <a:latin typeface="Trebuchet MS" panose="020B0603020202020204" pitchFamily="34" charset="0"/>
              </a:rPr>
              <a:t> Resident Weekly Caseload Reported 11/2/2020-12/6/2021 (304)</a:t>
            </a:r>
            <a:endParaRPr lang="en-US" sz="2000" b="1" dirty="0">
              <a:solidFill>
                <a:srgbClr val="155085"/>
              </a:solidFill>
              <a:latin typeface="Trebuchet MS" panose="020B0603020202020204" pitchFamily="34" charset="0"/>
            </a:endParaRPr>
          </a:p>
        </c:rich>
      </c:tx>
      <c:overlay val="0"/>
      <c:spPr>
        <a:noFill/>
        <a:ln w="9525">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ndard"/>
        <c:varyColors val="0"/>
        <c:ser>
          <c:idx val="0"/>
          <c:order val="0"/>
          <c:tx>
            <c:strRef>
              <c:f>Sheet1!$B$1</c:f>
              <c:strCache>
                <c:ptCount val="1"/>
                <c:pt idx="0">
                  <c:v>Series 1</c:v>
                </c:pt>
              </c:strCache>
            </c:strRef>
          </c:tx>
          <c:spPr>
            <a:solidFill>
              <a:schemeClr val="bg2">
                <a:lumMod val="25000"/>
              </a:schemeClr>
            </a:solidFill>
            <a:ln w="57150">
              <a:solidFill>
                <a:schemeClr val="tx1"/>
              </a:solidFill>
            </a:ln>
            <a:effectLst/>
          </c:spPr>
          <c:cat>
            <c:numRef>
              <c:f>Sheet1!$A$2:$A$58</c:f>
              <c:numCache>
                <c:formatCode>m/d/yyyy</c:formatCode>
                <c:ptCount val="57"/>
                <c:pt idx="0">
                  <c:v>44137</c:v>
                </c:pt>
                <c:pt idx="1">
                  <c:v>44144</c:v>
                </c:pt>
                <c:pt idx="2">
                  <c:v>44151</c:v>
                </c:pt>
                <c:pt idx="3">
                  <c:v>44158</c:v>
                </c:pt>
                <c:pt idx="4">
                  <c:v>44166</c:v>
                </c:pt>
                <c:pt idx="5">
                  <c:v>44173</c:v>
                </c:pt>
                <c:pt idx="6">
                  <c:v>44179</c:v>
                </c:pt>
                <c:pt idx="7">
                  <c:v>44187</c:v>
                </c:pt>
                <c:pt idx="8">
                  <c:v>44193</c:v>
                </c:pt>
                <c:pt idx="9">
                  <c:v>44200</c:v>
                </c:pt>
                <c:pt idx="10">
                  <c:v>44207</c:v>
                </c:pt>
                <c:pt idx="11">
                  <c:v>44215</c:v>
                </c:pt>
                <c:pt idx="12">
                  <c:v>44221</c:v>
                </c:pt>
                <c:pt idx="13">
                  <c:v>44228</c:v>
                </c:pt>
                <c:pt idx="14">
                  <c:v>44235</c:v>
                </c:pt>
                <c:pt idx="15">
                  <c:v>44243</c:v>
                </c:pt>
                <c:pt idx="16">
                  <c:v>44249</c:v>
                </c:pt>
                <c:pt idx="17">
                  <c:v>44256</c:v>
                </c:pt>
                <c:pt idx="18">
                  <c:v>44263</c:v>
                </c:pt>
                <c:pt idx="19">
                  <c:v>44270</c:v>
                </c:pt>
                <c:pt idx="20">
                  <c:v>44277</c:v>
                </c:pt>
                <c:pt idx="21">
                  <c:v>44284</c:v>
                </c:pt>
                <c:pt idx="22">
                  <c:v>44291</c:v>
                </c:pt>
                <c:pt idx="23">
                  <c:v>44298</c:v>
                </c:pt>
                <c:pt idx="24">
                  <c:v>44305</c:v>
                </c:pt>
                <c:pt idx="25">
                  <c:v>44312</c:v>
                </c:pt>
                <c:pt idx="26">
                  <c:v>44319</c:v>
                </c:pt>
                <c:pt idx="27">
                  <c:v>44326</c:v>
                </c:pt>
                <c:pt idx="28">
                  <c:v>44333</c:v>
                </c:pt>
                <c:pt idx="29">
                  <c:v>44340</c:v>
                </c:pt>
                <c:pt idx="30">
                  <c:v>44347</c:v>
                </c:pt>
                <c:pt idx="31">
                  <c:v>44354</c:v>
                </c:pt>
                <c:pt idx="32">
                  <c:v>44361</c:v>
                </c:pt>
                <c:pt idx="33">
                  <c:v>44368</c:v>
                </c:pt>
                <c:pt idx="34">
                  <c:v>44375</c:v>
                </c:pt>
                <c:pt idx="35">
                  <c:v>44382</c:v>
                </c:pt>
                <c:pt idx="36">
                  <c:v>44389</c:v>
                </c:pt>
                <c:pt idx="37">
                  <c:v>44397</c:v>
                </c:pt>
                <c:pt idx="38">
                  <c:v>44404</c:v>
                </c:pt>
                <c:pt idx="39">
                  <c:v>44417</c:v>
                </c:pt>
                <c:pt idx="40">
                  <c:v>44424</c:v>
                </c:pt>
                <c:pt idx="41">
                  <c:v>44431</c:v>
                </c:pt>
                <c:pt idx="42">
                  <c:v>44438</c:v>
                </c:pt>
                <c:pt idx="43">
                  <c:v>44446</c:v>
                </c:pt>
                <c:pt idx="44">
                  <c:v>44453</c:v>
                </c:pt>
                <c:pt idx="45">
                  <c:v>44459</c:v>
                </c:pt>
                <c:pt idx="46">
                  <c:v>44466</c:v>
                </c:pt>
                <c:pt idx="47">
                  <c:v>44473</c:v>
                </c:pt>
                <c:pt idx="48">
                  <c:v>44480</c:v>
                </c:pt>
                <c:pt idx="49">
                  <c:v>44487</c:v>
                </c:pt>
                <c:pt idx="50">
                  <c:v>44493</c:v>
                </c:pt>
                <c:pt idx="51">
                  <c:v>44501</c:v>
                </c:pt>
                <c:pt idx="52">
                  <c:v>44508</c:v>
                </c:pt>
                <c:pt idx="53">
                  <c:v>44515</c:v>
                </c:pt>
                <c:pt idx="54">
                  <c:v>44522</c:v>
                </c:pt>
                <c:pt idx="55">
                  <c:v>44529</c:v>
                </c:pt>
                <c:pt idx="56">
                  <c:v>44536</c:v>
                </c:pt>
              </c:numCache>
            </c:numRef>
          </c:cat>
          <c:val>
            <c:numRef>
              <c:f>Sheet1!$B$2:$B$58</c:f>
              <c:numCache>
                <c:formatCode>General</c:formatCode>
                <c:ptCount val="57"/>
                <c:pt idx="0">
                  <c:v>322</c:v>
                </c:pt>
                <c:pt idx="1">
                  <c:v>532</c:v>
                </c:pt>
                <c:pt idx="2">
                  <c:v>719</c:v>
                </c:pt>
                <c:pt idx="3">
                  <c:v>792</c:v>
                </c:pt>
                <c:pt idx="4">
                  <c:v>1126</c:v>
                </c:pt>
                <c:pt idx="5">
                  <c:v>1150</c:v>
                </c:pt>
                <c:pt idx="6">
                  <c:v>1091</c:v>
                </c:pt>
                <c:pt idx="7">
                  <c:v>753</c:v>
                </c:pt>
                <c:pt idx="8">
                  <c:v>514</c:v>
                </c:pt>
                <c:pt idx="9">
                  <c:v>415</c:v>
                </c:pt>
                <c:pt idx="10">
                  <c:v>487</c:v>
                </c:pt>
                <c:pt idx="11">
                  <c:v>388</c:v>
                </c:pt>
                <c:pt idx="12">
                  <c:v>272</c:v>
                </c:pt>
                <c:pt idx="13">
                  <c:v>244</c:v>
                </c:pt>
                <c:pt idx="14">
                  <c:v>109</c:v>
                </c:pt>
                <c:pt idx="15">
                  <c:v>67</c:v>
                </c:pt>
                <c:pt idx="16">
                  <c:v>54</c:v>
                </c:pt>
                <c:pt idx="17">
                  <c:v>25</c:v>
                </c:pt>
                <c:pt idx="18">
                  <c:v>32</c:v>
                </c:pt>
                <c:pt idx="19">
                  <c:v>31</c:v>
                </c:pt>
                <c:pt idx="20">
                  <c:v>36</c:v>
                </c:pt>
                <c:pt idx="21">
                  <c:v>53</c:v>
                </c:pt>
                <c:pt idx="22">
                  <c:v>53</c:v>
                </c:pt>
                <c:pt idx="23">
                  <c:v>53</c:v>
                </c:pt>
                <c:pt idx="24">
                  <c:v>59</c:v>
                </c:pt>
                <c:pt idx="25">
                  <c:v>83</c:v>
                </c:pt>
                <c:pt idx="26">
                  <c:v>67</c:v>
                </c:pt>
                <c:pt idx="27">
                  <c:v>55</c:v>
                </c:pt>
                <c:pt idx="28">
                  <c:v>55</c:v>
                </c:pt>
                <c:pt idx="29">
                  <c:v>60</c:v>
                </c:pt>
                <c:pt idx="30">
                  <c:v>43</c:v>
                </c:pt>
                <c:pt idx="31">
                  <c:v>10</c:v>
                </c:pt>
                <c:pt idx="32">
                  <c:v>8</c:v>
                </c:pt>
                <c:pt idx="33">
                  <c:v>9</c:v>
                </c:pt>
                <c:pt idx="34">
                  <c:v>4</c:v>
                </c:pt>
                <c:pt idx="35">
                  <c:v>1</c:v>
                </c:pt>
                <c:pt idx="36">
                  <c:v>1</c:v>
                </c:pt>
                <c:pt idx="37">
                  <c:v>6</c:v>
                </c:pt>
                <c:pt idx="38">
                  <c:v>13</c:v>
                </c:pt>
                <c:pt idx="39">
                  <c:v>23</c:v>
                </c:pt>
                <c:pt idx="40">
                  <c:v>25</c:v>
                </c:pt>
                <c:pt idx="41">
                  <c:v>53</c:v>
                </c:pt>
                <c:pt idx="42">
                  <c:v>78</c:v>
                </c:pt>
                <c:pt idx="43">
                  <c:v>64</c:v>
                </c:pt>
                <c:pt idx="44">
                  <c:v>59</c:v>
                </c:pt>
                <c:pt idx="45">
                  <c:v>69</c:v>
                </c:pt>
                <c:pt idx="46">
                  <c:v>79</c:v>
                </c:pt>
                <c:pt idx="47">
                  <c:v>77</c:v>
                </c:pt>
                <c:pt idx="48">
                  <c:v>81</c:v>
                </c:pt>
                <c:pt idx="49">
                  <c:v>87</c:v>
                </c:pt>
                <c:pt idx="50">
                  <c:v>90</c:v>
                </c:pt>
                <c:pt idx="51">
                  <c:v>130</c:v>
                </c:pt>
                <c:pt idx="52">
                  <c:v>187</c:v>
                </c:pt>
                <c:pt idx="53">
                  <c:v>290</c:v>
                </c:pt>
                <c:pt idx="54">
                  <c:v>508</c:v>
                </c:pt>
                <c:pt idx="55">
                  <c:v>559</c:v>
                </c:pt>
                <c:pt idx="56">
                  <c:v>304</c:v>
                </c:pt>
              </c:numCache>
            </c:numRef>
          </c:val>
          <c:extLst>
            <c:ext xmlns:c16="http://schemas.microsoft.com/office/drawing/2014/chart" uri="{C3380CC4-5D6E-409C-BE32-E72D297353CC}">
              <c16:uniqueId val="{00000000-3BD0-49AD-A1E7-062A262D3B48}"/>
            </c:ext>
          </c:extLst>
        </c:ser>
        <c:dLbls>
          <c:showLegendKey val="0"/>
          <c:showVal val="0"/>
          <c:showCatName val="0"/>
          <c:showSerName val="0"/>
          <c:showPercent val="0"/>
          <c:showBubbleSize val="0"/>
        </c:dLbls>
        <c:axId val="470625768"/>
        <c:axId val="470630080"/>
      </c:areaChart>
      <c:dateAx>
        <c:axId val="470625768"/>
        <c:scaling>
          <c:orientation val="minMax"/>
        </c:scaling>
        <c:delete val="1"/>
        <c:axPos val="b"/>
        <c:numFmt formatCode="m/d/yyyy" sourceLinked="1"/>
        <c:majorTickMark val="out"/>
        <c:minorTickMark val="none"/>
        <c:tickLblPos val="nextTo"/>
        <c:crossAx val="470630080"/>
        <c:crosses val="autoZero"/>
        <c:auto val="1"/>
        <c:lblOffset val="100"/>
        <c:baseTimeUnit val="days"/>
      </c:dateAx>
      <c:valAx>
        <c:axId val="470630080"/>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lumMod val="75000"/>
                  </a:schemeClr>
                </a:solidFill>
                <a:latin typeface="Trebuchet MS" panose="020B0603020202020204" pitchFamily="34" charset="0"/>
                <a:ea typeface="+mn-ea"/>
                <a:cs typeface="+mn-cs"/>
              </a:defRPr>
            </a:pPr>
            <a:endParaRPr lang="en-US"/>
          </a:p>
        </c:txPr>
        <c:crossAx val="470625768"/>
        <c:crosses val="autoZero"/>
        <c:crossBetween val="midCat"/>
      </c:valAx>
      <c:spPr>
        <a:noFill/>
        <a:ln>
          <a:noFill/>
        </a:ln>
        <a:effectLst/>
      </c:spPr>
    </c:plotArea>
    <c:plotVisOnly val="1"/>
    <c:dispBlanksAs val="zero"/>
    <c:showDLblsOverMax val="0"/>
  </c:chart>
  <c:spPr>
    <a:noFill/>
    <a:ln w="9525">
      <a:solidFill>
        <a:schemeClr val="tx1">
          <a:lumMod val="75000"/>
        </a:schemeClr>
      </a:solid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b="1" dirty="0">
                <a:solidFill>
                  <a:srgbClr val="155085"/>
                </a:solidFill>
                <a:latin typeface="Trebuchet MS" panose="020B0603020202020204" pitchFamily="34" charset="0"/>
              </a:rPr>
              <a:t>Michigan HFA Weekly Caseload</a:t>
            </a:r>
            <a:r>
              <a:rPr lang="en-US" sz="2000" b="1" baseline="0" dirty="0">
                <a:solidFill>
                  <a:srgbClr val="155085"/>
                </a:solidFill>
                <a:latin typeface="Trebuchet MS" panose="020B0603020202020204" pitchFamily="34" charset="0"/>
              </a:rPr>
              <a:t> 12/6/2021 (71</a:t>
            </a:r>
            <a:r>
              <a:rPr lang="en-US" sz="2000" b="1" baseline="0" dirty="0">
                <a:solidFill>
                  <a:srgbClr val="155085"/>
                </a:solidFill>
              </a:rPr>
              <a:t>)</a:t>
            </a:r>
            <a:endParaRPr lang="en-US" sz="2000" b="1" dirty="0">
              <a:solidFill>
                <a:srgbClr val="155085"/>
              </a:solidFill>
            </a:endParaRPr>
          </a:p>
        </c:rich>
      </c:tx>
      <c:layout>
        <c:manualLayout>
          <c:xMode val="edge"/>
          <c:yMode val="edge"/>
          <c:x val="0.14327718049666868"/>
          <c:y val="4.830122810062616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0674615553773686E-2"/>
          <c:y val="1.7250315623134258E-2"/>
          <c:w val="0.94932536532586664"/>
          <c:h val="0.85185354827714932"/>
        </c:manualLayout>
      </c:layout>
      <c:areaChart>
        <c:grouping val="standard"/>
        <c:varyColors val="0"/>
        <c:ser>
          <c:idx val="0"/>
          <c:order val="0"/>
          <c:tx>
            <c:strRef>
              <c:f>Sheet1!$B$1</c:f>
              <c:strCache>
                <c:ptCount val="1"/>
                <c:pt idx="0">
                  <c:v>Series 1</c:v>
                </c:pt>
              </c:strCache>
            </c:strRef>
          </c:tx>
          <c:spPr>
            <a:solidFill>
              <a:schemeClr val="bg2">
                <a:lumMod val="25000"/>
              </a:schemeClr>
            </a:solidFill>
            <a:ln w="44450">
              <a:solidFill>
                <a:schemeClr val="tx1"/>
              </a:solidFill>
            </a:ln>
            <a:effectLst/>
          </c:spPr>
          <c:cat>
            <c:numRef>
              <c:f>Sheet1!$A$2:$A$58</c:f>
              <c:numCache>
                <c:formatCode>m/d/yyyy</c:formatCode>
                <c:ptCount val="57"/>
                <c:pt idx="0">
                  <c:v>44137</c:v>
                </c:pt>
                <c:pt idx="1">
                  <c:v>44144</c:v>
                </c:pt>
                <c:pt idx="2">
                  <c:v>44151</c:v>
                </c:pt>
                <c:pt idx="3">
                  <c:v>44158</c:v>
                </c:pt>
                <c:pt idx="4">
                  <c:v>44166</c:v>
                </c:pt>
                <c:pt idx="5">
                  <c:v>44173</c:v>
                </c:pt>
                <c:pt idx="6">
                  <c:v>44179</c:v>
                </c:pt>
                <c:pt idx="7">
                  <c:v>44187</c:v>
                </c:pt>
                <c:pt idx="8">
                  <c:v>44193</c:v>
                </c:pt>
                <c:pt idx="9">
                  <c:v>44200</c:v>
                </c:pt>
                <c:pt idx="10">
                  <c:v>44207</c:v>
                </c:pt>
                <c:pt idx="11">
                  <c:v>44215</c:v>
                </c:pt>
                <c:pt idx="12">
                  <c:v>44221</c:v>
                </c:pt>
                <c:pt idx="13">
                  <c:v>44228</c:v>
                </c:pt>
                <c:pt idx="14">
                  <c:v>44235</c:v>
                </c:pt>
                <c:pt idx="15">
                  <c:v>44243</c:v>
                </c:pt>
                <c:pt idx="16">
                  <c:v>44249</c:v>
                </c:pt>
                <c:pt idx="17">
                  <c:v>44256</c:v>
                </c:pt>
                <c:pt idx="18">
                  <c:v>44263</c:v>
                </c:pt>
                <c:pt idx="19">
                  <c:v>44270</c:v>
                </c:pt>
                <c:pt idx="20">
                  <c:v>44277</c:v>
                </c:pt>
                <c:pt idx="21">
                  <c:v>44284</c:v>
                </c:pt>
                <c:pt idx="22">
                  <c:v>44291</c:v>
                </c:pt>
                <c:pt idx="23">
                  <c:v>44298</c:v>
                </c:pt>
                <c:pt idx="24">
                  <c:v>44305</c:v>
                </c:pt>
                <c:pt idx="25">
                  <c:v>44312</c:v>
                </c:pt>
                <c:pt idx="26">
                  <c:v>44319</c:v>
                </c:pt>
                <c:pt idx="27">
                  <c:v>44326</c:v>
                </c:pt>
                <c:pt idx="28">
                  <c:v>44333</c:v>
                </c:pt>
                <c:pt idx="29">
                  <c:v>44340</c:v>
                </c:pt>
                <c:pt idx="30">
                  <c:v>44347</c:v>
                </c:pt>
                <c:pt idx="31">
                  <c:v>44354</c:v>
                </c:pt>
                <c:pt idx="32">
                  <c:v>44361</c:v>
                </c:pt>
                <c:pt idx="33">
                  <c:v>44368</c:v>
                </c:pt>
                <c:pt idx="34">
                  <c:v>44375</c:v>
                </c:pt>
                <c:pt idx="35">
                  <c:v>44382</c:v>
                </c:pt>
                <c:pt idx="36">
                  <c:v>44389</c:v>
                </c:pt>
                <c:pt idx="37">
                  <c:v>44397</c:v>
                </c:pt>
                <c:pt idx="38">
                  <c:v>44404</c:v>
                </c:pt>
                <c:pt idx="39">
                  <c:v>44417</c:v>
                </c:pt>
                <c:pt idx="40">
                  <c:v>44424</c:v>
                </c:pt>
                <c:pt idx="41">
                  <c:v>44431</c:v>
                </c:pt>
                <c:pt idx="42">
                  <c:v>44438</c:v>
                </c:pt>
                <c:pt idx="43">
                  <c:v>44446</c:v>
                </c:pt>
                <c:pt idx="44">
                  <c:v>44453</c:v>
                </c:pt>
                <c:pt idx="45">
                  <c:v>44459</c:v>
                </c:pt>
                <c:pt idx="46">
                  <c:v>44466</c:v>
                </c:pt>
                <c:pt idx="47">
                  <c:v>44473</c:v>
                </c:pt>
                <c:pt idx="48">
                  <c:v>44480</c:v>
                </c:pt>
                <c:pt idx="49">
                  <c:v>44487</c:v>
                </c:pt>
                <c:pt idx="50">
                  <c:v>44493</c:v>
                </c:pt>
                <c:pt idx="51">
                  <c:v>44501</c:v>
                </c:pt>
                <c:pt idx="52">
                  <c:v>44508</c:v>
                </c:pt>
                <c:pt idx="53">
                  <c:v>44515</c:v>
                </c:pt>
                <c:pt idx="54">
                  <c:v>44522</c:v>
                </c:pt>
                <c:pt idx="55">
                  <c:v>44529</c:v>
                </c:pt>
                <c:pt idx="56">
                  <c:v>44536</c:v>
                </c:pt>
              </c:numCache>
            </c:numRef>
          </c:cat>
          <c:val>
            <c:numRef>
              <c:f>Sheet1!$B$2:$B$58</c:f>
              <c:numCache>
                <c:formatCode>General</c:formatCode>
                <c:ptCount val="57"/>
                <c:pt idx="0">
                  <c:v>0</c:v>
                </c:pt>
                <c:pt idx="1">
                  <c:v>54</c:v>
                </c:pt>
                <c:pt idx="2">
                  <c:v>185</c:v>
                </c:pt>
                <c:pt idx="3">
                  <c:v>182</c:v>
                </c:pt>
                <c:pt idx="4">
                  <c:v>168</c:v>
                </c:pt>
                <c:pt idx="5">
                  <c:v>162</c:v>
                </c:pt>
                <c:pt idx="6">
                  <c:v>134</c:v>
                </c:pt>
                <c:pt idx="7">
                  <c:v>151</c:v>
                </c:pt>
                <c:pt idx="8">
                  <c:v>172</c:v>
                </c:pt>
                <c:pt idx="9">
                  <c:v>157</c:v>
                </c:pt>
                <c:pt idx="10">
                  <c:v>102</c:v>
                </c:pt>
                <c:pt idx="11">
                  <c:v>223</c:v>
                </c:pt>
                <c:pt idx="12">
                  <c:v>58</c:v>
                </c:pt>
                <c:pt idx="13">
                  <c:v>37</c:v>
                </c:pt>
                <c:pt idx="14">
                  <c:v>24</c:v>
                </c:pt>
                <c:pt idx="15">
                  <c:v>22</c:v>
                </c:pt>
                <c:pt idx="16">
                  <c:v>9</c:v>
                </c:pt>
                <c:pt idx="17">
                  <c:v>6</c:v>
                </c:pt>
                <c:pt idx="18">
                  <c:v>3</c:v>
                </c:pt>
                <c:pt idx="19">
                  <c:v>4</c:v>
                </c:pt>
                <c:pt idx="20">
                  <c:v>2</c:v>
                </c:pt>
                <c:pt idx="21">
                  <c:v>3</c:v>
                </c:pt>
                <c:pt idx="22">
                  <c:v>10</c:v>
                </c:pt>
                <c:pt idx="23">
                  <c:v>10</c:v>
                </c:pt>
                <c:pt idx="24">
                  <c:v>13</c:v>
                </c:pt>
                <c:pt idx="25">
                  <c:v>12</c:v>
                </c:pt>
                <c:pt idx="26">
                  <c:v>17</c:v>
                </c:pt>
                <c:pt idx="27">
                  <c:v>14</c:v>
                </c:pt>
                <c:pt idx="28">
                  <c:v>4</c:v>
                </c:pt>
                <c:pt idx="29">
                  <c:v>6</c:v>
                </c:pt>
                <c:pt idx="30">
                  <c:v>0</c:v>
                </c:pt>
                <c:pt idx="31">
                  <c:v>2</c:v>
                </c:pt>
                <c:pt idx="32">
                  <c:v>1</c:v>
                </c:pt>
                <c:pt idx="33">
                  <c:v>1</c:v>
                </c:pt>
                <c:pt idx="34">
                  <c:v>0</c:v>
                </c:pt>
                <c:pt idx="35">
                  <c:v>0</c:v>
                </c:pt>
                <c:pt idx="36">
                  <c:v>1</c:v>
                </c:pt>
                <c:pt idx="37">
                  <c:v>0</c:v>
                </c:pt>
                <c:pt idx="38">
                  <c:v>3</c:v>
                </c:pt>
                <c:pt idx="39">
                  <c:v>8</c:v>
                </c:pt>
                <c:pt idx="40">
                  <c:v>7</c:v>
                </c:pt>
                <c:pt idx="41">
                  <c:v>9</c:v>
                </c:pt>
                <c:pt idx="42">
                  <c:v>17</c:v>
                </c:pt>
                <c:pt idx="43">
                  <c:v>5</c:v>
                </c:pt>
                <c:pt idx="44">
                  <c:v>12</c:v>
                </c:pt>
                <c:pt idx="45">
                  <c:v>14</c:v>
                </c:pt>
                <c:pt idx="46">
                  <c:v>22</c:v>
                </c:pt>
                <c:pt idx="47">
                  <c:v>25</c:v>
                </c:pt>
                <c:pt idx="48">
                  <c:v>64</c:v>
                </c:pt>
                <c:pt idx="49">
                  <c:v>15</c:v>
                </c:pt>
                <c:pt idx="50">
                  <c:v>21</c:v>
                </c:pt>
                <c:pt idx="51">
                  <c:v>50</c:v>
                </c:pt>
                <c:pt idx="52">
                  <c:v>67</c:v>
                </c:pt>
                <c:pt idx="53">
                  <c:v>95</c:v>
                </c:pt>
                <c:pt idx="54">
                  <c:v>94</c:v>
                </c:pt>
                <c:pt idx="55">
                  <c:v>83</c:v>
                </c:pt>
                <c:pt idx="56">
                  <c:v>71</c:v>
                </c:pt>
              </c:numCache>
            </c:numRef>
          </c:val>
          <c:extLst>
            <c:ext xmlns:c16="http://schemas.microsoft.com/office/drawing/2014/chart" uri="{C3380CC4-5D6E-409C-BE32-E72D297353CC}">
              <c16:uniqueId val="{00000000-7D85-4FCA-9E71-7AEBDECB373B}"/>
            </c:ext>
          </c:extLst>
        </c:ser>
        <c:dLbls>
          <c:showLegendKey val="0"/>
          <c:showVal val="0"/>
          <c:showCatName val="0"/>
          <c:showSerName val="0"/>
          <c:showPercent val="0"/>
          <c:showBubbleSize val="0"/>
        </c:dLbls>
        <c:axId val="470630472"/>
        <c:axId val="470627728"/>
      </c:areaChart>
      <c:dateAx>
        <c:axId val="470630472"/>
        <c:scaling>
          <c:orientation val="minMax"/>
        </c:scaling>
        <c:delete val="1"/>
        <c:axPos val="b"/>
        <c:numFmt formatCode="m/d/yyyy" sourceLinked="1"/>
        <c:majorTickMark val="out"/>
        <c:minorTickMark val="none"/>
        <c:tickLblPos val="nextTo"/>
        <c:crossAx val="470627728"/>
        <c:crosses val="autoZero"/>
        <c:auto val="1"/>
        <c:lblOffset val="100"/>
        <c:baseTimeUnit val="days"/>
        <c:majorUnit val="7"/>
        <c:majorTimeUnit val="days"/>
      </c:dateAx>
      <c:valAx>
        <c:axId val="470627728"/>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lumMod val="75000"/>
                  </a:schemeClr>
                </a:solidFill>
                <a:latin typeface="Trebuchet MS" panose="020B0603020202020204" pitchFamily="34" charset="0"/>
                <a:ea typeface="+mn-ea"/>
                <a:cs typeface="+mn-cs"/>
              </a:defRPr>
            </a:pPr>
            <a:endParaRPr lang="en-US"/>
          </a:p>
        </c:txPr>
        <c:crossAx val="470630472"/>
        <c:crosses val="autoZero"/>
        <c:crossBetween val="midCat"/>
      </c:valAx>
      <c:spPr>
        <a:noFill/>
        <a:ln w="6350">
          <a:solidFill>
            <a:schemeClr val="tx2">
              <a:lumMod val="75000"/>
            </a:schemeClr>
          </a:solid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b="1" dirty="0">
                <a:solidFill>
                  <a:schemeClr val="tx2">
                    <a:lumMod val="75000"/>
                  </a:schemeClr>
                </a:solidFill>
                <a:latin typeface="Trebuchet MS" panose="020B0603020202020204" pitchFamily="34" charset="0"/>
              </a:rPr>
              <a:t>Michigan</a:t>
            </a:r>
            <a:r>
              <a:rPr lang="en-US" sz="2000" b="1" baseline="0" dirty="0">
                <a:solidFill>
                  <a:schemeClr val="tx2">
                    <a:lumMod val="75000"/>
                  </a:schemeClr>
                </a:solidFill>
                <a:latin typeface="Trebuchet MS" panose="020B0603020202020204" pitchFamily="34" charset="0"/>
              </a:rPr>
              <a:t> AFC  Weekly Case Reported 12/6/2021 (130</a:t>
            </a:r>
            <a:r>
              <a:rPr lang="en-US" sz="2400" b="1" baseline="0" dirty="0">
                <a:solidFill>
                  <a:schemeClr val="tx2">
                    <a:lumMod val="75000"/>
                  </a:schemeClr>
                </a:solidFill>
                <a:latin typeface="Trebuchet MS" panose="020B0603020202020204" pitchFamily="34" charset="0"/>
              </a:rPr>
              <a:t>)</a:t>
            </a:r>
            <a:endParaRPr lang="en-US" sz="2400" b="1" dirty="0">
              <a:solidFill>
                <a:schemeClr val="tx2">
                  <a:lumMod val="75000"/>
                </a:schemeClr>
              </a:solidFill>
              <a:latin typeface="Trebuchet MS" panose="020B060302020202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ndard"/>
        <c:varyColors val="0"/>
        <c:ser>
          <c:idx val="0"/>
          <c:order val="0"/>
          <c:tx>
            <c:strRef>
              <c:f>Sheet1!$B$1</c:f>
              <c:strCache>
                <c:ptCount val="1"/>
                <c:pt idx="0">
                  <c:v>Series 1</c:v>
                </c:pt>
              </c:strCache>
            </c:strRef>
          </c:tx>
          <c:spPr>
            <a:solidFill>
              <a:schemeClr val="bg2">
                <a:lumMod val="25000"/>
              </a:schemeClr>
            </a:solidFill>
            <a:ln w="47625">
              <a:solidFill>
                <a:schemeClr val="tx1"/>
              </a:solidFill>
            </a:ln>
            <a:effectLst/>
          </c:spPr>
          <c:cat>
            <c:numRef>
              <c:f>Sheet1!$A$2:$A$58</c:f>
              <c:numCache>
                <c:formatCode>m/d/yyyy</c:formatCode>
                <c:ptCount val="57"/>
                <c:pt idx="0">
                  <c:v>44137</c:v>
                </c:pt>
                <c:pt idx="1">
                  <c:v>44144</c:v>
                </c:pt>
                <c:pt idx="2">
                  <c:v>44151</c:v>
                </c:pt>
                <c:pt idx="3">
                  <c:v>44158</c:v>
                </c:pt>
                <c:pt idx="4">
                  <c:v>44166</c:v>
                </c:pt>
                <c:pt idx="5">
                  <c:v>44173</c:v>
                </c:pt>
                <c:pt idx="6">
                  <c:v>44179</c:v>
                </c:pt>
                <c:pt idx="7">
                  <c:v>44187</c:v>
                </c:pt>
                <c:pt idx="8">
                  <c:v>44193</c:v>
                </c:pt>
                <c:pt idx="9">
                  <c:v>44200</c:v>
                </c:pt>
                <c:pt idx="10">
                  <c:v>44207</c:v>
                </c:pt>
                <c:pt idx="11">
                  <c:v>44215</c:v>
                </c:pt>
                <c:pt idx="12">
                  <c:v>44221</c:v>
                </c:pt>
                <c:pt idx="13">
                  <c:v>44228</c:v>
                </c:pt>
                <c:pt idx="14">
                  <c:v>44235</c:v>
                </c:pt>
                <c:pt idx="15">
                  <c:v>44243</c:v>
                </c:pt>
                <c:pt idx="16">
                  <c:v>44249</c:v>
                </c:pt>
                <c:pt idx="17">
                  <c:v>44256</c:v>
                </c:pt>
                <c:pt idx="18">
                  <c:v>44263</c:v>
                </c:pt>
                <c:pt idx="19">
                  <c:v>44270</c:v>
                </c:pt>
                <c:pt idx="20">
                  <c:v>44277</c:v>
                </c:pt>
                <c:pt idx="21">
                  <c:v>44284</c:v>
                </c:pt>
                <c:pt idx="22">
                  <c:v>44291</c:v>
                </c:pt>
                <c:pt idx="23">
                  <c:v>44298</c:v>
                </c:pt>
                <c:pt idx="24">
                  <c:v>44305</c:v>
                </c:pt>
                <c:pt idx="25">
                  <c:v>44312</c:v>
                </c:pt>
                <c:pt idx="26">
                  <c:v>44319</c:v>
                </c:pt>
                <c:pt idx="27">
                  <c:v>44326</c:v>
                </c:pt>
                <c:pt idx="28">
                  <c:v>44333</c:v>
                </c:pt>
                <c:pt idx="29">
                  <c:v>44340</c:v>
                </c:pt>
                <c:pt idx="30">
                  <c:v>44347</c:v>
                </c:pt>
                <c:pt idx="31">
                  <c:v>44354</c:v>
                </c:pt>
                <c:pt idx="32">
                  <c:v>44361</c:v>
                </c:pt>
                <c:pt idx="33">
                  <c:v>44368</c:v>
                </c:pt>
                <c:pt idx="34">
                  <c:v>44375</c:v>
                </c:pt>
                <c:pt idx="35">
                  <c:v>44382</c:v>
                </c:pt>
                <c:pt idx="36">
                  <c:v>44389</c:v>
                </c:pt>
                <c:pt idx="37">
                  <c:v>44397</c:v>
                </c:pt>
                <c:pt idx="38">
                  <c:v>44404</c:v>
                </c:pt>
                <c:pt idx="39">
                  <c:v>44417</c:v>
                </c:pt>
                <c:pt idx="40">
                  <c:v>44424</c:v>
                </c:pt>
                <c:pt idx="41">
                  <c:v>44431</c:v>
                </c:pt>
                <c:pt idx="42">
                  <c:v>44438</c:v>
                </c:pt>
                <c:pt idx="43">
                  <c:v>44446</c:v>
                </c:pt>
                <c:pt idx="44">
                  <c:v>44453</c:v>
                </c:pt>
                <c:pt idx="45">
                  <c:v>44459</c:v>
                </c:pt>
                <c:pt idx="46">
                  <c:v>44466</c:v>
                </c:pt>
                <c:pt idx="47">
                  <c:v>44473</c:v>
                </c:pt>
                <c:pt idx="48">
                  <c:v>44480</c:v>
                </c:pt>
                <c:pt idx="49">
                  <c:v>44487</c:v>
                </c:pt>
                <c:pt idx="50">
                  <c:v>44493</c:v>
                </c:pt>
                <c:pt idx="51">
                  <c:v>44501</c:v>
                </c:pt>
                <c:pt idx="52">
                  <c:v>44508</c:v>
                </c:pt>
                <c:pt idx="53">
                  <c:v>44515</c:v>
                </c:pt>
                <c:pt idx="54">
                  <c:v>44522</c:v>
                </c:pt>
                <c:pt idx="55">
                  <c:v>44529</c:v>
                </c:pt>
                <c:pt idx="56">
                  <c:v>44536</c:v>
                </c:pt>
              </c:numCache>
            </c:numRef>
          </c:cat>
          <c:val>
            <c:numRef>
              <c:f>Sheet1!$B$2:$B$58</c:f>
              <c:numCache>
                <c:formatCode>General</c:formatCode>
                <c:ptCount val="57"/>
                <c:pt idx="0">
                  <c:v>0</c:v>
                </c:pt>
                <c:pt idx="1">
                  <c:v>13</c:v>
                </c:pt>
                <c:pt idx="2">
                  <c:v>87</c:v>
                </c:pt>
                <c:pt idx="3">
                  <c:v>64</c:v>
                </c:pt>
                <c:pt idx="4">
                  <c:v>122</c:v>
                </c:pt>
                <c:pt idx="5">
                  <c:v>190</c:v>
                </c:pt>
                <c:pt idx="6">
                  <c:v>174</c:v>
                </c:pt>
                <c:pt idx="7">
                  <c:v>182</c:v>
                </c:pt>
                <c:pt idx="8">
                  <c:v>141</c:v>
                </c:pt>
                <c:pt idx="9">
                  <c:v>146</c:v>
                </c:pt>
                <c:pt idx="10">
                  <c:v>104</c:v>
                </c:pt>
                <c:pt idx="11">
                  <c:v>96</c:v>
                </c:pt>
                <c:pt idx="12">
                  <c:v>65</c:v>
                </c:pt>
                <c:pt idx="13">
                  <c:v>55</c:v>
                </c:pt>
                <c:pt idx="14">
                  <c:v>21</c:v>
                </c:pt>
                <c:pt idx="15">
                  <c:v>26</c:v>
                </c:pt>
                <c:pt idx="16">
                  <c:v>15</c:v>
                </c:pt>
                <c:pt idx="17">
                  <c:v>13</c:v>
                </c:pt>
                <c:pt idx="18">
                  <c:v>11</c:v>
                </c:pt>
                <c:pt idx="19">
                  <c:v>3</c:v>
                </c:pt>
                <c:pt idx="20">
                  <c:v>5</c:v>
                </c:pt>
                <c:pt idx="21">
                  <c:v>2</c:v>
                </c:pt>
                <c:pt idx="22">
                  <c:v>13</c:v>
                </c:pt>
                <c:pt idx="23">
                  <c:v>13</c:v>
                </c:pt>
                <c:pt idx="24">
                  <c:v>29</c:v>
                </c:pt>
                <c:pt idx="25">
                  <c:v>16</c:v>
                </c:pt>
                <c:pt idx="26">
                  <c:v>18</c:v>
                </c:pt>
                <c:pt idx="27">
                  <c:v>8</c:v>
                </c:pt>
                <c:pt idx="28">
                  <c:v>3</c:v>
                </c:pt>
                <c:pt idx="29">
                  <c:v>9</c:v>
                </c:pt>
                <c:pt idx="30">
                  <c:v>3</c:v>
                </c:pt>
                <c:pt idx="31">
                  <c:v>2</c:v>
                </c:pt>
                <c:pt idx="32">
                  <c:v>0</c:v>
                </c:pt>
                <c:pt idx="33">
                  <c:v>2</c:v>
                </c:pt>
                <c:pt idx="34">
                  <c:v>0</c:v>
                </c:pt>
                <c:pt idx="35">
                  <c:v>1</c:v>
                </c:pt>
                <c:pt idx="36">
                  <c:v>1</c:v>
                </c:pt>
                <c:pt idx="37">
                  <c:v>0</c:v>
                </c:pt>
                <c:pt idx="38">
                  <c:v>4</c:v>
                </c:pt>
                <c:pt idx="39">
                  <c:v>1</c:v>
                </c:pt>
                <c:pt idx="40">
                  <c:v>7</c:v>
                </c:pt>
                <c:pt idx="41">
                  <c:v>11</c:v>
                </c:pt>
                <c:pt idx="42">
                  <c:v>6</c:v>
                </c:pt>
                <c:pt idx="43">
                  <c:v>12</c:v>
                </c:pt>
                <c:pt idx="44">
                  <c:v>16</c:v>
                </c:pt>
                <c:pt idx="45">
                  <c:v>41</c:v>
                </c:pt>
                <c:pt idx="46">
                  <c:v>23</c:v>
                </c:pt>
                <c:pt idx="47">
                  <c:v>19</c:v>
                </c:pt>
                <c:pt idx="48">
                  <c:v>31</c:v>
                </c:pt>
                <c:pt idx="49">
                  <c:v>28</c:v>
                </c:pt>
                <c:pt idx="50">
                  <c:v>33</c:v>
                </c:pt>
                <c:pt idx="51">
                  <c:v>50</c:v>
                </c:pt>
                <c:pt idx="52">
                  <c:v>37</c:v>
                </c:pt>
                <c:pt idx="53">
                  <c:v>98</c:v>
                </c:pt>
                <c:pt idx="54">
                  <c:v>126</c:v>
                </c:pt>
                <c:pt idx="55">
                  <c:v>145</c:v>
                </c:pt>
                <c:pt idx="56">
                  <c:v>130</c:v>
                </c:pt>
              </c:numCache>
            </c:numRef>
          </c:val>
          <c:extLst>
            <c:ext xmlns:c16="http://schemas.microsoft.com/office/drawing/2014/chart" uri="{C3380CC4-5D6E-409C-BE32-E72D297353CC}">
              <c16:uniqueId val="{00000000-B29E-41EA-9762-44E791ECD4B7}"/>
            </c:ext>
          </c:extLst>
        </c:ser>
        <c:dLbls>
          <c:showLegendKey val="0"/>
          <c:showVal val="0"/>
          <c:showCatName val="0"/>
          <c:showSerName val="0"/>
          <c:showPercent val="0"/>
          <c:showBubbleSize val="0"/>
        </c:dLbls>
        <c:axId val="470628512"/>
        <c:axId val="470630864"/>
      </c:areaChart>
      <c:dateAx>
        <c:axId val="470628512"/>
        <c:scaling>
          <c:orientation val="minMax"/>
        </c:scaling>
        <c:delete val="1"/>
        <c:axPos val="b"/>
        <c:numFmt formatCode="m/d/yyyy" sourceLinked="1"/>
        <c:majorTickMark val="none"/>
        <c:minorTickMark val="none"/>
        <c:tickLblPos val="nextTo"/>
        <c:crossAx val="470630864"/>
        <c:crosses val="autoZero"/>
        <c:auto val="1"/>
        <c:lblOffset val="100"/>
        <c:baseTimeUnit val="days"/>
      </c:dateAx>
      <c:valAx>
        <c:axId val="47063086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lumMod val="75000"/>
                  </a:schemeClr>
                </a:solidFill>
                <a:latin typeface="Trebuchet MS" panose="020B0603020202020204" pitchFamily="34" charset="0"/>
                <a:ea typeface="+mn-ea"/>
                <a:cs typeface="+mn-cs"/>
              </a:defRPr>
            </a:pPr>
            <a:endParaRPr lang="en-US"/>
          </a:p>
        </c:txPr>
        <c:crossAx val="470628512"/>
        <c:crosses val="autoZero"/>
        <c:crossBetween val="midCat"/>
      </c:valAx>
      <c:spPr>
        <a:noFill/>
        <a:ln>
          <a:solidFill>
            <a:srgbClr val="739600"/>
          </a:solidFill>
        </a:ln>
        <a:effectLst/>
      </c:spPr>
    </c:plotArea>
    <c:plotVisOnly val="1"/>
    <c:dispBlanksAs val="zero"/>
    <c:showDLblsOverMax val="0"/>
  </c:chart>
  <c:spPr>
    <a:noFill/>
    <a:ln w="6350">
      <a:solidFill>
        <a:srgbClr val="222326"/>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4CD1BE-7AA7-49CF-B763-3B4D5F1E6A3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126F9EBB-25C8-4E94-B6DA-00D389B6C1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C25EF2-F4C4-4925-8DDC-17D370786266}" type="datetimeFigureOut">
              <a:rPr lang="en-GB" smtClean="0"/>
              <a:t>08/12/2021</a:t>
            </a:fld>
            <a:endParaRPr lang="en-GB"/>
          </a:p>
        </p:txBody>
      </p:sp>
      <p:sp>
        <p:nvSpPr>
          <p:cNvPr id="4" name="Footer Placeholder 3">
            <a:extLst>
              <a:ext uri="{FF2B5EF4-FFF2-40B4-BE49-F238E27FC236}">
                <a16:creationId xmlns:a16="http://schemas.microsoft.com/office/drawing/2014/main" id="{3542D760-083D-4F72-BB82-CE9A7E7ECA4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CECFE15-116A-4927-A8D5-300441A89F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E1D4953-8BCE-4F72-9938-2D7CB2B48D26}" type="slidenum">
              <a:rPr lang="en-GB" smtClean="0"/>
              <a:t>‹#›</a:t>
            </a:fld>
            <a:endParaRPr lang="en-GB"/>
          </a:p>
        </p:txBody>
      </p:sp>
    </p:spTree>
    <p:extLst>
      <p:ext uri="{BB962C8B-B14F-4D97-AF65-F5344CB8AC3E}">
        <p14:creationId xmlns:p14="http://schemas.microsoft.com/office/powerpoint/2010/main" val="36510339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910E0D-7F38-44DF-A0CD-D3391176691B}" type="datetimeFigureOut">
              <a:rPr lang="en-US" smtClean="0"/>
              <a:t>12/8/2021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68009B-64DD-4A32-A9BB-E421E86AFE31}" type="slidenum">
              <a:rPr lang="en-US" smtClean="0"/>
              <a:t>‹#›</a:t>
            </a:fld>
            <a:endParaRPr lang="en-US"/>
          </a:p>
        </p:txBody>
      </p:sp>
    </p:spTree>
    <p:extLst>
      <p:ext uri="{BB962C8B-B14F-4D97-AF65-F5344CB8AC3E}">
        <p14:creationId xmlns:p14="http://schemas.microsoft.com/office/powerpoint/2010/main" val="1839659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15616-B5A0-4155-942A-0184B64BE0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66D65DC-4981-4FCE-B315-0CF7772E58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A35068F-3537-4CC9-ABDB-373398CD7C07}"/>
              </a:ext>
            </a:extLst>
          </p:cNvPr>
          <p:cNvSpPr>
            <a:spLocks noGrp="1"/>
          </p:cNvSpPr>
          <p:nvPr>
            <p:ph type="dt" sz="half" idx="10"/>
          </p:nvPr>
        </p:nvSpPr>
        <p:spPr/>
        <p:txBody>
          <a:bodyPr/>
          <a:lstStyle/>
          <a:p>
            <a:fld id="{28393921-0E3D-4624-B1DA-059F75AA6472}" type="datetimeFigureOut">
              <a:rPr lang="en-GB" smtClean="0"/>
              <a:t>08/12/2021</a:t>
            </a:fld>
            <a:endParaRPr lang="en-GB"/>
          </a:p>
        </p:txBody>
      </p:sp>
      <p:sp>
        <p:nvSpPr>
          <p:cNvPr id="5" name="Footer Placeholder 4">
            <a:extLst>
              <a:ext uri="{FF2B5EF4-FFF2-40B4-BE49-F238E27FC236}">
                <a16:creationId xmlns:a16="http://schemas.microsoft.com/office/drawing/2014/main" id="{03FCD3B4-7C09-4084-A70B-F194E35C65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544188-9871-4915-AAB4-7D615C33D887}"/>
              </a:ext>
            </a:extLst>
          </p:cNvPr>
          <p:cNvSpPr>
            <a:spLocks noGrp="1"/>
          </p:cNvSpPr>
          <p:nvPr>
            <p:ph type="sldNum" sz="quarter" idx="12"/>
          </p:nvPr>
        </p:nvSpPr>
        <p:spPr/>
        <p:txBody>
          <a:bodyPr/>
          <a:lstStyle/>
          <a:p>
            <a:fld id="{7D36B9A6-2A03-4B47-A51D-D564B16F3F90}" type="slidenum">
              <a:rPr lang="en-GB" smtClean="0"/>
              <a:t>‹#›</a:t>
            </a:fld>
            <a:endParaRPr lang="en-GB"/>
          </a:p>
        </p:txBody>
      </p:sp>
    </p:spTree>
    <p:extLst>
      <p:ext uri="{BB962C8B-B14F-4D97-AF65-F5344CB8AC3E}">
        <p14:creationId xmlns:p14="http://schemas.microsoft.com/office/powerpoint/2010/main" val="4038217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E01EF-19B0-4DEF-84B0-DDD91300AD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372CBF9-D470-4C57-B9AB-5271411245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C2C086C-E728-4669-B3BB-A4C93AEC25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8188B28-28C5-4197-AF39-BB5D9A9B613D}"/>
              </a:ext>
            </a:extLst>
          </p:cNvPr>
          <p:cNvSpPr>
            <a:spLocks noGrp="1"/>
          </p:cNvSpPr>
          <p:nvPr>
            <p:ph type="dt" sz="half" idx="10"/>
          </p:nvPr>
        </p:nvSpPr>
        <p:spPr/>
        <p:txBody>
          <a:bodyPr/>
          <a:lstStyle/>
          <a:p>
            <a:fld id="{28393921-0E3D-4624-B1DA-059F75AA6472}" type="datetimeFigureOut">
              <a:rPr lang="en-GB" smtClean="0"/>
              <a:t>08/12/2021</a:t>
            </a:fld>
            <a:endParaRPr lang="en-GB"/>
          </a:p>
        </p:txBody>
      </p:sp>
      <p:sp>
        <p:nvSpPr>
          <p:cNvPr id="6" name="Footer Placeholder 5">
            <a:extLst>
              <a:ext uri="{FF2B5EF4-FFF2-40B4-BE49-F238E27FC236}">
                <a16:creationId xmlns:a16="http://schemas.microsoft.com/office/drawing/2014/main" id="{08F1508D-15C2-4C24-BC3B-6394D5D58F7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CD45C4-F0CC-4493-B38C-6A6A5809171B}"/>
              </a:ext>
            </a:extLst>
          </p:cNvPr>
          <p:cNvSpPr>
            <a:spLocks noGrp="1"/>
          </p:cNvSpPr>
          <p:nvPr>
            <p:ph type="sldNum" sz="quarter" idx="12"/>
          </p:nvPr>
        </p:nvSpPr>
        <p:spPr/>
        <p:txBody>
          <a:bodyPr/>
          <a:lstStyle/>
          <a:p>
            <a:fld id="{7D36B9A6-2A03-4B47-A51D-D564B16F3F90}" type="slidenum">
              <a:rPr lang="en-GB" smtClean="0"/>
              <a:t>‹#›</a:t>
            </a:fld>
            <a:endParaRPr lang="en-GB"/>
          </a:p>
        </p:txBody>
      </p:sp>
    </p:spTree>
    <p:extLst>
      <p:ext uri="{BB962C8B-B14F-4D97-AF65-F5344CB8AC3E}">
        <p14:creationId xmlns:p14="http://schemas.microsoft.com/office/powerpoint/2010/main" val="3363395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3D99C-2989-4171-AEC1-BB723E5EB9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88FAEB-46E7-4FD9-A8AE-DBDAD1E565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E47D05D-E87C-4DB0-AC9B-A42499C207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3C8E4C-C94B-4022-B6DA-A24BCCAFDCD8}"/>
              </a:ext>
            </a:extLst>
          </p:cNvPr>
          <p:cNvSpPr>
            <a:spLocks noGrp="1"/>
          </p:cNvSpPr>
          <p:nvPr>
            <p:ph type="dt" sz="half" idx="10"/>
          </p:nvPr>
        </p:nvSpPr>
        <p:spPr/>
        <p:txBody>
          <a:bodyPr/>
          <a:lstStyle/>
          <a:p>
            <a:fld id="{28393921-0E3D-4624-B1DA-059F75AA6472}" type="datetimeFigureOut">
              <a:rPr lang="en-GB" smtClean="0"/>
              <a:t>08/12/2021</a:t>
            </a:fld>
            <a:endParaRPr lang="en-GB"/>
          </a:p>
        </p:txBody>
      </p:sp>
      <p:sp>
        <p:nvSpPr>
          <p:cNvPr id="6" name="Footer Placeholder 5">
            <a:extLst>
              <a:ext uri="{FF2B5EF4-FFF2-40B4-BE49-F238E27FC236}">
                <a16:creationId xmlns:a16="http://schemas.microsoft.com/office/drawing/2014/main" id="{2018EBE5-0F1B-45C1-BE01-E895255D83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C9B7BAD-83D9-40E1-9A84-1AFFEC36749D}"/>
              </a:ext>
            </a:extLst>
          </p:cNvPr>
          <p:cNvSpPr>
            <a:spLocks noGrp="1"/>
          </p:cNvSpPr>
          <p:nvPr>
            <p:ph type="sldNum" sz="quarter" idx="12"/>
          </p:nvPr>
        </p:nvSpPr>
        <p:spPr/>
        <p:txBody>
          <a:bodyPr/>
          <a:lstStyle/>
          <a:p>
            <a:fld id="{7D36B9A6-2A03-4B47-A51D-D564B16F3F90}" type="slidenum">
              <a:rPr lang="en-GB" smtClean="0"/>
              <a:t>‹#›</a:t>
            </a:fld>
            <a:endParaRPr lang="en-GB"/>
          </a:p>
        </p:txBody>
      </p:sp>
    </p:spTree>
    <p:extLst>
      <p:ext uri="{BB962C8B-B14F-4D97-AF65-F5344CB8AC3E}">
        <p14:creationId xmlns:p14="http://schemas.microsoft.com/office/powerpoint/2010/main" val="244641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D20F5-FD1F-48B6-A9DF-EBD3BCC7F20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390F38E-4E86-4E1F-B6C3-49786AD763A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5FD258-F357-4C49-8F83-21157BFD3633}"/>
              </a:ext>
            </a:extLst>
          </p:cNvPr>
          <p:cNvSpPr>
            <a:spLocks noGrp="1"/>
          </p:cNvSpPr>
          <p:nvPr>
            <p:ph type="dt" sz="half" idx="10"/>
          </p:nvPr>
        </p:nvSpPr>
        <p:spPr/>
        <p:txBody>
          <a:bodyPr/>
          <a:lstStyle/>
          <a:p>
            <a:fld id="{28393921-0E3D-4624-B1DA-059F75AA6472}" type="datetimeFigureOut">
              <a:rPr lang="en-GB" smtClean="0"/>
              <a:t>08/12/2021</a:t>
            </a:fld>
            <a:endParaRPr lang="en-GB"/>
          </a:p>
        </p:txBody>
      </p:sp>
      <p:sp>
        <p:nvSpPr>
          <p:cNvPr id="5" name="Footer Placeholder 4">
            <a:extLst>
              <a:ext uri="{FF2B5EF4-FFF2-40B4-BE49-F238E27FC236}">
                <a16:creationId xmlns:a16="http://schemas.microsoft.com/office/drawing/2014/main" id="{A802D066-ADD5-4AF0-9DE5-3004D164D1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3FB85D-7E73-42EA-981A-05CBE8A8B58F}"/>
              </a:ext>
            </a:extLst>
          </p:cNvPr>
          <p:cNvSpPr>
            <a:spLocks noGrp="1"/>
          </p:cNvSpPr>
          <p:nvPr>
            <p:ph type="sldNum" sz="quarter" idx="12"/>
          </p:nvPr>
        </p:nvSpPr>
        <p:spPr/>
        <p:txBody>
          <a:bodyPr/>
          <a:lstStyle/>
          <a:p>
            <a:fld id="{7D36B9A6-2A03-4B47-A51D-D564B16F3F90}" type="slidenum">
              <a:rPr lang="en-GB" smtClean="0"/>
              <a:t>‹#›</a:t>
            </a:fld>
            <a:endParaRPr lang="en-GB"/>
          </a:p>
        </p:txBody>
      </p:sp>
    </p:spTree>
    <p:extLst>
      <p:ext uri="{BB962C8B-B14F-4D97-AF65-F5344CB8AC3E}">
        <p14:creationId xmlns:p14="http://schemas.microsoft.com/office/powerpoint/2010/main" val="2972001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550754-6B0E-4AE4-8BA8-9E64B90A543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DED6487-80B2-4478-A668-B14234A4AB3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D5D76F-0A9D-4A8F-AA26-5D7DE2585D5F}"/>
              </a:ext>
            </a:extLst>
          </p:cNvPr>
          <p:cNvSpPr>
            <a:spLocks noGrp="1"/>
          </p:cNvSpPr>
          <p:nvPr>
            <p:ph type="dt" sz="half" idx="10"/>
          </p:nvPr>
        </p:nvSpPr>
        <p:spPr/>
        <p:txBody>
          <a:bodyPr/>
          <a:lstStyle/>
          <a:p>
            <a:fld id="{28393921-0E3D-4624-B1DA-059F75AA6472}" type="datetimeFigureOut">
              <a:rPr lang="en-GB" smtClean="0"/>
              <a:t>08/12/2021</a:t>
            </a:fld>
            <a:endParaRPr lang="en-GB"/>
          </a:p>
        </p:txBody>
      </p:sp>
      <p:sp>
        <p:nvSpPr>
          <p:cNvPr id="5" name="Footer Placeholder 4">
            <a:extLst>
              <a:ext uri="{FF2B5EF4-FFF2-40B4-BE49-F238E27FC236}">
                <a16:creationId xmlns:a16="http://schemas.microsoft.com/office/drawing/2014/main" id="{D2236109-8B59-43AA-B892-7A291297FE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D5B489-8B8A-4A40-B80A-A151D9259FC0}"/>
              </a:ext>
            </a:extLst>
          </p:cNvPr>
          <p:cNvSpPr>
            <a:spLocks noGrp="1"/>
          </p:cNvSpPr>
          <p:nvPr>
            <p:ph type="sldNum" sz="quarter" idx="12"/>
          </p:nvPr>
        </p:nvSpPr>
        <p:spPr/>
        <p:txBody>
          <a:bodyPr/>
          <a:lstStyle/>
          <a:p>
            <a:fld id="{7D36B9A6-2A03-4B47-A51D-D564B16F3F90}" type="slidenum">
              <a:rPr lang="en-GB" smtClean="0"/>
              <a:t>‹#›</a:t>
            </a:fld>
            <a:endParaRPr lang="en-GB"/>
          </a:p>
        </p:txBody>
      </p:sp>
    </p:spTree>
    <p:extLst>
      <p:ext uri="{BB962C8B-B14F-4D97-AF65-F5344CB8AC3E}">
        <p14:creationId xmlns:p14="http://schemas.microsoft.com/office/powerpoint/2010/main" val="28381903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CA334D-47BF-4C51-9467-739C33E87C70}" type="datetimeFigureOut">
              <a:rPr lang="en-US" smtClean="0">
                <a:solidFill>
                  <a:prstClr val="black">
                    <a:tint val="75000"/>
                  </a:prstClr>
                </a:solidFill>
              </a:rPr>
              <a:pPr/>
              <a:t>12/8/2021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810611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10_Title Only">
    <p:spTree>
      <p:nvGrpSpPr>
        <p:cNvPr id="1" name=""/>
        <p:cNvGrpSpPr/>
        <p:nvPr/>
      </p:nvGrpSpPr>
      <p:grpSpPr>
        <a:xfrm>
          <a:off x="0" y="0"/>
          <a:ext cx="0" cy="0"/>
          <a:chOff x="0" y="0"/>
          <a:chExt cx="0" cy="0"/>
        </a:xfrm>
      </p:grpSpPr>
      <p:sp>
        <p:nvSpPr>
          <p:cNvPr id="2" name="Title 1"/>
          <p:cNvSpPr>
            <a:spLocks noGrp="1"/>
          </p:cNvSpPr>
          <p:nvPr userDrawn="1">
            <p:ph type="title"/>
          </p:nvPr>
        </p:nvSpPr>
        <p:spPr/>
        <p:txBody>
          <a:bodyPr/>
          <a:lstStyle/>
          <a:p>
            <a:r>
              <a:rPr lang="en-US"/>
              <a:t>Click to edit Master title style</a:t>
            </a:r>
          </a:p>
        </p:txBody>
      </p:sp>
      <p:sp>
        <p:nvSpPr>
          <p:cNvPr id="3" name="Date Placeholder 2"/>
          <p:cNvSpPr>
            <a:spLocks noGrp="1"/>
          </p:cNvSpPr>
          <p:nvPr userDrawn="1">
            <p:ph type="dt" sz="half" idx="10"/>
          </p:nvPr>
        </p:nvSpPr>
        <p:spPr/>
        <p:txBody>
          <a:bodyPr/>
          <a:lstStyle/>
          <a:p>
            <a:fld id="{33CA334D-47BF-4C51-9467-739C33E87C70}" type="datetimeFigureOut">
              <a:rPr lang="en-US" smtClean="0">
                <a:solidFill>
                  <a:prstClr val="black">
                    <a:tint val="75000"/>
                  </a:prstClr>
                </a:solidFill>
              </a:rPr>
              <a:pPr/>
              <a:t>12/8/2021</a:t>
            </a:fld>
            <a:endParaRPr lang="en-US">
              <a:solidFill>
                <a:prstClr val="black">
                  <a:tint val="75000"/>
                </a:prstClr>
              </a:solidFill>
            </a:endParaRPr>
          </a:p>
        </p:txBody>
      </p:sp>
      <p:sp>
        <p:nvSpPr>
          <p:cNvPr id="4" name="Footer Placeholder 3"/>
          <p:cNvSpPr>
            <a:spLocks noGrp="1"/>
          </p:cNvSpPr>
          <p:nvPr userDrawn="1">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userDrawn="1">
            <p:ph type="sldNum" sz="quarter" idx="12"/>
          </p:nvPr>
        </p:nvSpPr>
        <p:spPr/>
        <p:txBody>
          <a:bodyPr/>
          <a:lstStyle/>
          <a:p>
            <a:fld id="{8E591227-F9EB-4B2B-9432-842143BA16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12484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TIC - Right Slide Element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BD5ABBC-9BCA-4AA2-8AF9-0AC4A9504EC4}"/>
              </a:ext>
            </a:extLst>
          </p:cNvPr>
          <p:cNvSpPr>
            <a:spLocks noGrp="1"/>
          </p:cNvSpPr>
          <p:nvPr>
            <p:ph type="pic" sz="quarter" idx="10" hasCustomPrompt="1"/>
          </p:nvPr>
        </p:nvSpPr>
        <p:spPr>
          <a:xfrm>
            <a:off x="2700906" y="-35542"/>
            <a:ext cx="9538278" cy="6911830"/>
          </a:xfrm>
          <a:custGeom>
            <a:avLst/>
            <a:gdLst>
              <a:gd name="connsiteX0" fmla="*/ 0 w 6858004"/>
              <a:gd name="connsiteY0" fmla="*/ 5854829 h 5854829"/>
              <a:gd name="connsiteX1" fmla="*/ 3429002 w 6858004"/>
              <a:gd name="connsiteY1" fmla="*/ 0 h 5854829"/>
              <a:gd name="connsiteX2" fmla="*/ 6858004 w 6858004"/>
              <a:gd name="connsiteY2" fmla="*/ 5854829 h 5854829"/>
              <a:gd name="connsiteX3" fmla="*/ 0 w 6858004"/>
              <a:gd name="connsiteY3" fmla="*/ 5854829 h 5854829"/>
              <a:gd name="connsiteX0" fmla="*/ 0 w 6858004"/>
              <a:gd name="connsiteY0" fmla="*/ 6845429 h 6845429"/>
              <a:gd name="connsiteX1" fmla="*/ 6858002 w 6858004"/>
              <a:gd name="connsiteY1" fmla="*/ 0 h 6845429"/>
              <a:gd name="connsiteX2" fmla="*/ 6858004 w 6858004"/>
              <a:gd name="connsiteY2" fmla="*/ 6845429 h 6845429"/>
              <a:gd name="connsiteX3" fmla="*/ 0 w 6858004"/>
              <a:gd name="connsiteY3" fmla="*/ 6845429 h 6845429"/>
              <a:gd name="connsiteX0" fmla="*/ 0 w 5895979"/>
              <a:gd name="connsiteY0" fmla="*/ 3340229 h 6845429"/>
              <a:gd name="connsiteX1" fmla="*/ 5895977 w 5895979"/>
              <a:gd name="connsiteY1" fmla="*/ 0 h 6845429"/>
              <a:gd name="connsiteX2" fmla="*/ 5895979 w 5895979"/>
              <a:gd name="connsiteY2" fmla="*/ 6845429 h 6845429"/>
              <a:gd name="connsiteX3" fmla="*/ 0 w 5895979"/>
              <a:gd name="connsiteY3" fmla="*/ 3340229 h 6845429"/>
              <a:gd name="connsiteX0" fmla="*/ 0 w 12230104"/>
              <a:gd name="connsiteY0" fmla="*/ 6826379 h 6845429"/>
              <a:gd name="connsiteX1" fmla="*/ 12230102 w 12230104"/>
              <a:gd name="connsiteY1" fmla="*/ 0 h 6845429"/>
              <a:gd name="connsiteX2" fmla="*/ 12230104 w 12230104"/>
              <a:gd name="connsiteY2" fmla="*/ 6845429 h 6845429"/>
              <a:gd name="connsiteX3" fmla="*/ 0 w 12230104"/>
              <a:gd name="connsiteY3" fmla="*/ 6826379 h 6845429"/>
              <a:gd name="connsiteX0" fmla="*/ 0 w 12201529"/>
              <a:gd name="connsiteY0" fmla="*/ 6835904 h 6845429"/>
              <a:gd name="connsiteX1" fmla="*/ 12201527 w 12201529"/>
              <a:gd name="connsiteY1" fmla="*/ 0 h 6845429"/>
              <a:gd name="connsiteX2" fmla="*/ 12201529 w 12201529"/>
              <a:gd name="connsiteY2" fmla="*/ 6845429 h 6845429"/>
              <a:gd name="connsiteX3" fmla="*/ 0 w 12201529"/>
              <a:gd name="connsiteY3" fmla="*/ 6835904 h 6845429"/>
              <a:gd name="connsiteX0" fmla="*/ 0 w 9363079"/>
              <a:gd name="connsiteY0" fmla="*/ 6835904 h 6845429"/>
              <a:gd name="connsiteX1" fmla="*/ 9363077 w 9363079"/>
              <a:gd name="connsiteY1" fmla="*/ 0 h 6845429"/>
              <a:gd name="connsiteX2" fmla="*/ 9363079 w 9363079"/>
              <a:gd name="connsiteY2" fmla="*/ 6845429 h 6845429"/>
              <a:gd name="connsiteX3" fmla="*/ 0 w 9363079"/>
              <a:gd name="connsiteY3" fmla="*/ 6835904 h 6845429"/>
              <a:gd name="connsiteX0" fmla="*/ 0 w 9564247"/>
              <a:gd name="connsiteY0" fmla="*/ 6835904 h 6863717"/>
              <a:gd name="connsiteX1" fmla="*/ 9363077 w 9564247"/>
              <a:gd name="connsiteY1" fmla="*/ 0 h 6863717"/>
              <a:gd name="connsiteX2" fmla="*/ 9564247 w 9564247"/>
              <a:gd name="connsiteY2" fmla="*/ 6863717 h 6863717"/>
              <a:gd name="connsiteX3" fmla="*/ 0 w 9564247"/>
              <a:gd name="connsiteY3" fmla="*/ 6835904 h 6863717"/>
              <a:gd name="connsiteX0" fmla="*/ 0 w 10234618"/>
              <a:gd name="connsiteY0" fmla="*/ 6970682 h 6998495"/>
              <a:gd name="connsiteX1" fmla="*/ 9363077 w 10234618"/>
              <a:gd name="connsiteY1" fmla="*/ 134778 h 6998495"/>
              <a:gd name="connsiteX2" fmla="*/ 9424039 w 10234618"/>
              <a:gd name="connsiteY2" fmla="*/ 2773967 h 6998495"/>
              <a:gd name="connsiteX3" fmla="*/ 9564247 w 10234618"/>
              <a:gd name="connsiteY3" fmla="*/ 6998495 h 6998495"/>
              <a:gd name="connsiteX4" fmla="*/ 0 w 10234618"/>
              <a:gd name="connsiteY4" fmla="*/ 6970682 h 6998495"/>
              <a:gd name="connsiteX0" fmla="*/ 0 w 10234618"/>
              <a:gd name="connsiteY0" fmla="*/ 6970682 h 6998495"/>
              <a:gd name="connsiteX1" fmla="*/ 9363077 w 10234618"/>
              <a:gd name="connsiteY1" fmla="*/ 134778 h 6998495"/>
              <a:gd name="connsiteX2" fmla="*/ 9424039 w 10234618"/>
              <a:gd name="connsiteY2" fmla="*/ 2773967 h 6998495"/>
              <a:gd name="connsiteX3" fmla="*/ 9564247 w 10234618"/>
              <a:gd name="connsiteY3" fmla="*/ 6998495 h 6998495"/>
              <a:gd name="connsiteX4" fmla="*/ 0 w 10234618"/>
              <a:gd name="connsiteY4" fmla="*/ 6970682 h 6998495"/>
              <a:gd name="connsiteX0" fmla="*/ 0 w 10234618"/>
              <a:gd name="connsiteY0" fmla="*/ 6836158 h 6863971"/>
              <a:gd name="connsiteX1" fmla="*/ 9363077 w 10234618"/>
              <a:gd name="connsiteY1" fmla="*/ 254 h 6863971"/>
              <a:gd name="connsiteX2" fmla="*/ 9424039 w 10234618"/>
              <a:gd name="connsiteY2" fmla="*/ 2639443 h 6863971"/>
              <a:gd name="connsiteX3" fmla="*/ 9564247 w 10234618"/>
              <a:gd name="connsiteY3" fmla="*/ 6863971 h 6863971"/>
              <a:gd name="connsiteX4" fmla="*/ 0 w 10234618"/>
              <a:gd name="connsiteY4" fmla="*/ 6836158 h 6863971"/>
              <a:gd name="connsiteX0" fmla="*/ 0 w 10301763"/>
              <a:gd name="connsiteY0" fmla="*/ 7345226 h 7373039"/>
              <a:gd name="connsiteX1" fmla="*/ 9363077 w 10301763"/>
              <a:gd name="connsiteY1" fmla="*/ 509322 h 7373039"/>
              <a:gd name="connsiteX2" fmla="*/ 9680071 w 10301763"/>
              <a:gd name="connsiteY2" fmla="*/ 515039 h 7373039"/>
              <a:gd name="connsiteX3" fmla="*/ 9564247 w 10301763"/>
              <a:gd name="connsiteY3" fmla="*/ 7373039 h 7373039"/>
              <a:gd name="connsiteX4" fmla="*/ 0 w 10301763"/>
              <a:gd name="connsiteY4" fmla="*/ 7345226 h 7373039"/>
              <a:gd name="connsiteX0" fmla="*/ 0 w 10301763"/>
              <a:gd name="connsiteY0" fmla="*/ 6845264 h 6873077"/>
              <a:gd name="connsiteX1" fmla="*/ 9363077 w 10301763"/>
              <a:gd name="connsiteY1" fmla="*/ 9360 h 6873077"/>
              <a:gd name="connsiteX2" fmla="*/ 9680071 w 10301763"/>
              <a:gd name="connsiteY2" fmla="*/ 15077 h 6873077"/>
              <a:gd name="connsiteX3" fmla="*/ 9564247 w 10301763"/>
              <a:gd name="connsiteY3" fmla="*/ 6873077 h 6873077"/>
              <a:gd name="connsiteX4" fmla="*/ 0 w 10301763"/>
              <a:gd name="connsiteY4" fmla="*/ 6845264 h 6873077"/>
              <a:gd name="connsiteX0" fmla="*/ 0 w 10301763"/>
              <a:gd name="connsiteY0" fmla="*/ 6845264 h 6873077"/>
              <a:gd name="connsiteX1" fmla="*/ 9363077 w 10301763"/>
              <a:gd name="connsiteY1" fmla="*/ 9360 h 6873077"/>
              <a:gd name="connsiteX2" fmla="*/ 9680071 w 10301763"/>
              <a:gd name="connsiteY2" fmla="*/ 15077 h 6873077"/>
              <a:gd name="connsiteX3" fmla="*/ 9564247 w 10301763"/>
              <a:gd name="connsiteY3" fmla="*/ 6873077 h 6873077"/>
              <a:gd name="connsiteX4" fmla="*/ 0 w 10301763"/>
              <a:gd name="connsiteY4" fmla="*/ 6845264 h 6873077"/>
              <a:gd name="connsiteX0" fmla="*/ 0 w 9683273"/>
              <a:gd name="connsiteY0" fmla="*/ 6845264 h 6873077"/>
              <a:gd name="connsiteX1" fmla="*/ 9363077 w 9683273"/>
              <a:gd name="connsiteY1" fmla="*/ 9360 h 6873077"/>
              <a:gd name="connsiteX2" fmla="*/ 9680071 w 9683273"/>
              <a:gd name="connsiteY2" fmla="*/ 15077 h 6873077"/>
              <a:gd name="connsiteX3" fmla="*/ 9564247 w 9683273"/>
              <a:gd name="connsiteY3" fmla="*/ 6873077 h 6873077"/>
              <a:gd name="connsiteX4" fmla="*/ 0 w 9683273"/>
              <a:gd name="connsiteY4" fmla="*/ 6845264 h 6873077"/>
              <a:gd name="connsiteX0" fmla="*/ 0 w 9564247"/>
              <a:gd name="connsiteY0" fmla="*/ 6867209 h 6895022"/>
              <a:gd name="connsiteX1" fmla="*/ 9363077 w 9564247"/>
              <a:gd name="connsiteY1" fmla="*/ 31305 h 6895022"/>
              <a:gd name="connsiteX2" fmla="*/ 9552055 w 9564247"/>
              <a:gd name="connsiteY2" fmla="*/ 446 h 6895022"/>
              <a:gd name="connsiteX3" fmla="*/ 9564247 w 9564247"/>
              <a:gd name="connsiteY3" fmla="*/ 6895022 h 6895022"/>
              <a:gd name="connsiteX4" fmla="*/ 0 w 9564247"/>
              <a:gd name="connsiteY4" fmla="*/ 6867209 h 6895022"/>
              <a:gd name="connsiteX0" fmla="*/ 0 w 9564247"/>
              <a:gd name="connsiteY0" fmla="*/ 6867209 h 6895022"/>
              <a:gd name="connsiteX1" fmla="*/ 9363077 w 9564247"/>
              <a:gd name="connsiteY1" fmla="*/ 31305 h 6895022"/>
              <a:gd name="connsiteX2" fmla="*/ 9552055 w 9564247"/>
              <a:gd name="connsiteY2" fmla="*/ 446 h 6895022"/>
              <a:gd name="connsiteX3" fmla="*/ 9564247 w 9564247"/>
              <a:gd name="connsiteY3" fmla="*/ 6895022 h 6895022"/>
              <a:gd name="connsiteX4" fmla="*/ 0 w 9564247"/>
              <a:gd name="connsiteY4" fmla="*/ 6867209 h 6895022"/>
              <a:gd name="connsiteX0" fmla="*/ 0 w 9567400"/>
              <a:gd name="connsiteY0" fmla="*/ 6867209 h 6895022"/>
              <a:gd name="connsiteX1" fmla="*/ 9363077 w 9567400"/>
              <a:gd name="connsiteY1" fmla="*/ 31305 h 6895022"/>
              <a:gd name="connsiteX2" fmla="*/ 9552055 w 9567400"/>
              <a:gd name="connsiteY2" fmla="*/ 446 h 6895022"/>
              <a:gd name="connsiteX3" fmla="*/ 9564247 w 9567400"/>
              <a:gd name="connsiteY3" fmla="*/ 6895022 h 6895022"/>
              <a:gd name="connsiteX4" fmla="*/ 0 w 9567400"/>
              <a:gd name="connsiteY4" fmla="*/ 6867209 h 6895022"/>
              <a:gd name="connsiteX0" fmla="*/ 0 w 9560497"/>
              <a:gd name="connsiteY0" fmla="*/ 6867209 h 6895022"/>
              <a:gd name="connsiteX1" fmla="*/ 9363077 w 9560497"/>
              <a:gd name="connsiteY1" fmla="*/ 31305 h 6895022"/>
              <a:gd name="connsiteX2" fmla="*/ 9552055 w 9560497"/>
              <a:gd name="connsiteY2" fmla="*/ 446 h 6895022"/>
              <a:gd name="connsiteX3" fmla="*/ 9520002 w 9560497"/>
              <a:gd name="connsiteY3" fmla="*/ 6895022 h 6895022"/>
              <a:gd name="connsiteX4" fmla="*/ 0 w 9560497"/>
              <a:gd name="connsiteY4" fmla="*/ 6867209 h 6895022"/>
              <a:gd name="connsiteX0" fmla="*/ 0 w 9560497"/>
              <a:gd name="connsiteY0" fmla="*/ 6882069 h 6909882"/>
              <a:gd name="connsiteX1" fmla="*/ 9392574 w 9560497"/>
              <a:gd name="connsiteY1" fmla="*/ 9294 h 6909882"/>
              <a:gd name="connsiteX2" fmla="*/ 9552055 w 9560497"/>
              <a:gd name="connsiteY2" fmla="*/ 15306 h 6909882"/>
              <a:gd name="connsiteX3" fmla="*/ 9520002 w 9560497"/>
              <a:gd name="connsiteY3" fmla="*/ 6909882 h 6909882"/>
              <a:gd name="connsiteX4" fmla="*/ 0 w 9560497"/>
              <a:gd name="connsiteY4" fmla="*/ 6882069 h 6909882"/>
              <a:gd name="connsiteX0" fmla="*/ 0 w 9560497"/>
              <a:gd name="connsiteY0" fmla="*/ 6882097 h 6909910"/>
              <a:gd name="connsiteX1" fmla="*/ 9392574 w 9560497"/>
              <a:gd name="connsiteY1" fmla="*/ 9322 h 6909910"/>
              <a:gd name="connsiteX2" fmla="*/ 9552055 w 9560497"/>
              <a:gd name="connsiteY2" fmla="*/ 15334 h 6909910"/>
              <a:gd name="connsiteX3" fmla="*/ 9520002 w 9560497"/>
              <a:gd name="connsiteY3" fmla="*/ 6909910 h 6909910"/>
              <a:gd name="connsiteX4" fmla="*/ 0 w 9560497"/>
              <a:gd name="connsiteY4" fmla="*/ 6882097 h 6909910"/>
              <a:gd name="connsiteX0" fmla="*/ 0 w 9552388"/>
              <a:gd name="connsiteY0" fmla="*/ 6882097 h 6909910"/>
              <a:gd name="connsiteX1" fmla="*/ 9392574 w 9552388"/>
              <a:gd name="connsiteY1" fmla="*/ 9322 h 6909910"/>
              <a:gd name="connsiteX2" fmla="*/ 9552055 w 9552388"/>
              <a:gd name="connsiteY2" fmla="*/ 15334 h 6909910"/>
              <a:gd name="connsiteX3" fmla="*/ 9520002 w 9552388"/>
              <a:gd name="connsiteY3" fmla="*/ 6909910 h 6909910"/>
              <a:gd name="connsiteX4" fmla="*/ 0 w 9552388"/>
              <a:gd name="connsiteY4" fmla="*/ 6882097 h 6909910"/>
              <a:gd name="connsiteX0" fmla="*/ 0 w 9549330"/>
              <a:gd name="connsiteY0" fmla="*/ 6878271 h 6906084"/>
              <a:gd name="connsiteX1" fmla="*/ 9392574 w 9549330"/>
              <a:gd name="connsiteY1" fmla="*/ 5496 h 6906084"/>
              <a:gd name="connsiteX2" fmla="*/ 9544681 w 9549330"/>
              <a:gd name="connsiteY2" fmla="*/ 41005 h 6906084"/>
              <a:gd name="connsiteX3" fmla="*/ 9520002 w 9549330"/>
              <a:gd name="connsiteY3" fmla="*/ 6906084 h 6906084"/>
              <a:gd name="connsiteX4" fmla="*/ 0 w 9549330"/>
              <a:gd name="connsiteY4" fmla="*/ 6878271 h 6906084"/>
              <a:gd name="connsiteX0" fmla="*/ 0 w 9538278"/>
              <a:gd name="connsiteY0" fmla="*/ 6884017 h 6911830"/>
              <a:gd name="connsiteX1" fmla="*/ 9392574 w 9538278"/>
              <a:gd name="connsiteY1" fmla="*/ 11242 h 6911830"/>
              <a:gd name="connsiteX2" fmla="*/ 9515185 w 9538278"/>
              <a:gd name="connsiteY2" fmla="*/ 9880 h 6911830"/>
              <a:gd name="connsiteX3" fmla="*/ 9520002 w 9538278"/>
              <a:gd name="connsiteY3" fmla="*/ 6911830 h 6911830"/>
              <a:gd name="connsiteX4" fmla="*/ 0 w 9538278"/>
              <a:gd name="connsiteY4" fmla="*/ 6884017 h 6911830"/>
              <a:gd name="connsiteX0" fmla="*/ 0 w 9538278"/>
              <a:gd name="connsiteY0" fmla="*/ 6884017 h 6911830"/>
              <a:gd name="connsiteX1" fmla="*/ 9392574 w 9538278"/>
              <a:gd name="connsiteY1" fmla="*/ 11242 h 6911830"/>
              <a:gd name="connsiteX2" fmla="*/ 9515185 w 9538278"/>
              <a:gd name="connsiteY2" fmla="*/ 9880 h 6911830"/>
              <a:gd name="connsiteX3" fmla="*/ 9520002 w 9538278"/>
              <a:gd name="connsiteY3" fmla="*/ 6911830 h 6911830"/>
              <a:gd name="connsiteX4" fmla="*/ 0 w 9538278"/>
              <a:gd name="connsiteY4" fmla="*/ 6884017 h 6911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8278" h="6911830">
                <a:moveTo>
                  <a:pt x="0" y="6884017"/>
                </a:moveTo>
                <a:lnTo>
                  <a:pt x="9392574" y="11242"/>
                </a:lnTo>
                <a:cubicBezTo>
                  <a:pt x="9683087" y="-11554"/>
                  <a:pt x="9435444" y="6874"/>
                  <a:pt x="9515185" y="9880"/>
                </a:cubicBezTo>
                <a:cubicBezTo>
                  <a:pt x="9497094" y="1175956"/>
                  <a:pt x="9507583" y="6171967"/>
                  <a:pt x="9520002" y="6911830"/>
                </a:cubicBezTo>
                <a:lnTo>
                  <a:pt x="0" y="6884017"/>
                </a:lnTo>
                <a:close/>
              </a:path>
            </a:pathLst>
          </a:custGeom>
          <a:solidFill>
            <a:schemeClr val="bg1">
              <a:alpha val="0"/>
            </a:schemeClr>
          </a:solidFill>
        </p:spPr>
        <p:txBody>
          <a:bodyPr/>
          <a:lstStyle>
            <a:lvl1pPr marL="0" indent="0">
              <a:buNone/>
              <a:defRPr/>
            </a:lvl1pPr>
          </a:lstStyle>
          <a:p>
            <a:r>
              <a:rPr lang="en-GB" dirty="0"/>
              <a:t> </a:t>
            </a:r>
          </a:p>
        </p:txBody>
      </p:sp>
    </p:spTree>
    <p:extLst>
      <p:ext uri="{BB962C8B-B14F-4D97-AF65-F5344CB8AC3E}">
        <p14:creationId xmlns:p14="http://schemas.microsoft.com/office/powerpoint/2010/main" val="9181887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TIC - Left Slide Element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BD5ABBC-9BCA-4AA2-8AF9-0AC4A9504EC4}"/>
              </a:ext>
            </a:extLst>
          </p:cNvPr>
          <p:cNvSpPr>
            <a:spLocks noGrp="1"/>
          </p:cNvSpPr>
          <p:nvPr>
            <p:ph type="pic" sz="quarter" idx="10" hasCustomPrompt="1"/>
          </p:nvPr>
        </p:nvSpPr>
        <p:spPr>
          <a:xfrm flipH="1">
            <a:off x="-7127" y="-110854"/>
            <a:ext cx="6839218" cy="6987141"/>
          </a:xfrm>
          <a:custGeom>
            <a:avLst/>
            <a:gdLst>
              <a:gd name="connsiteX0" fmla="*/ 0 w 6858004"/>
              <a:gd name="connsiteY0" fmla="*/ 5854829 h 5854829"/>
              <a:gd name="connsiteX1" fmla="*/ 3429002 w 6858004"/>
              <a:gd name="connsiteY1" fmla="*/ 0 h 5854829"/>
              <a:gd name="connsiteX2" fmla="*/ 6858004 w 6858004"/>
              <a:gd name="connsiteY2" fmla="*/ 5854829 h 5854829"/>
              <a:gd name="connsiteX3" fmla="*/ 0 w 6858004"/>
              <a:gd name="connsiteY3" fmla="*/ 5854829 h 5854829"/>
              <a:gd name="connsiteX0" fmla="*/ 0 w 6858004"/>
              <a:gd name="connsiteY0" fmla="*/ 6845429 h 6845429"/>
              <a:gd name="connsiteX1" fmla="*/ 6858002 w 6858004"/>
              <a:gd name="connsiteY1" fmla="*/ 0 h 6845429"/>
              <a:gd name="connsiteX2" fmla="*/ 6858004 w 6858004"/>
              <a:gd name="connsiteY2" fmla="*/ 6845429 h 6845429"/>
              <a:gd name="connsiteX3" fmla="*/ 0 w 6858004"/>
              <a:gd name="connsiteY3" fmla="*/ 6845429 h 6845429"/>
              <a:gd name="connsiteX0" fmla="*/ 0 w 5895979"/>
              <a:gd name="connsiteY0" fmla="*/ 3340229 h 6845429"/>
              <a:gd name="connsiteX1" fmla="*/ 5895977 w 5895979"/>
              <a:gd name="connsiteY1" fmla="*/ 0 h 6845429"/>
              <a:gd name="connsiteX2" fmla="*/ 5895979 w 5895979"/>
              <a:gd name="connsiteY2" fmla="*/ 6845429 h 6845429"/>
              <a:gd name="connsiteX3" fmla="*/ 0 w 5895979"/>
              <a:gd name="connsiteY3" fmla="*/ 3340229 h 6845429"/>
              <a:gd name="connsiteX0" fmla="*/ 0 w 12230104"/>
              <a:gd name="connsiteY0" fmla="*/ 6826379 h 6845429"/>
              <a:gd name="connsiteX1" fmla="*/ 12230102 w 12230104"/>
              <a:gd name="connsiteY1" fmla="*/ 0 h 6845429"/>
              <a:gd name="connsiteX2" fmla="*/ 12230104 w 12230104"/>
              <a:gd name="connsiteY2" fmla="*/ 6845429 h 6845429"/>
              <a:gd name="connsiteX3" fmla="*/ 0 w 12230104"/>
              <a:gd name="connsiteY3" fmla="*/ 6826379 h 6845429"/>
              <a:gd name="connsiteX0" fmla="*/ 0 w 12201529"/>
              <a:gd name="connsiteY0" fmla="*/ 6835904 h 6845429"/>
              <a:gd name="connsiteX1" fmla="*/ 12201527 w 12201529"/>
              <a:gd name="connsiteY1" fmla="*/ 0 h 6845429"/>
              <a:gd name="connsiteX2" fmla="*/ 12201529 w 12201529"/>
              <a:gd name="connsiteY2" fmla="*/ 6845429 h 6845429"/>
              <a:gd name="connsiteX3" fmla="*/ 0 w 12201529"/>
              <a:gd name="connsiteY3" fmla="*/ 6835904 h 6845429"/>
              <a:gd name="connsiteX0" fmla="*/ 0 w 9363079"/>
              <a:gd name="connsiteY0" fmla="*/ 6835904 h 6845429"/>
              <a:gd name="connsiteX1" fmla="*/ 9363077 w 9363079"/>
              <a:gd name="connsiteY1" fmla="*/ 0 h 6845429"/>
              <a:gd name="connsiteX2" fmla="*/ 9363079 w 9363079"/>
              <a:gd name="connsiteY2" fmla="*/ 6845429 h 6845429"/>
              <a:gd name="connsiteX3" fmla="*/ 0 w 9363079"/>
              <a:gd name="connsiteY3" fmla="*/ 6835904 h 6845429"/>
              <a:gd name="connsiteX0" fmla="*/ 0 w 9564247"/>
              <a:gd name="connsiteY0" fmla="*/ 6835904 h 6863717"/>
              <a:gd name="connsiteX1" fmla="*/ 9363077 w 9564247"/>
              <a:gd name="connsiteY1" fmla="*/ 0 h 6863717"/>
              <a:gd name="connsiteX2" fmla="*/ 9564247 w 9564247"/>
              <a:gd name="connsiteY2" fmla="*/ 6863717 h 6863717"/>
              <a:gd name="connsiteX3" fmla="*/ 0 w 9564247"/>
              <a:gd name="connsiteY3" fmla="*/ 6835904 h 6863717"/>
              <a:gd name="connsiteX0" fmla="*/ 0 w 10234618"/>
              <a:gd name="connsiteY0" fmla="*/ 6970682 h 6998495"/>
              <a:gd name="connsiteX1" fmla="*/ 9363077 w 10234618"/>
              <a:gd name="connsiteY1" fmla="*/ 134778 h 6998495"/>
              <a:gd name="connsiteX2" fmla="*/ 9424039 w 10234618"/>
              <a:gd name="connsiteY2" fmla="*/ 2773967 h 6998495"/>
              <a:gd name="connsiteX3" fmla="*/ 9564247 w 10234618"/>
              <a:gd name="connsiteY3" fmla="*/ 6998495 h 6998495"/>
              <a:gd name="connsiteX4" fmla="*/ 0 w 10234618"/>
              <a:gd name="connsiteY4" fmla="*/ 6970682 h 6998495"/>
              <a:gd name="connsiteX0" fmla="*/ 0 w 10234618"/>
              <a:gd name="connsiteY0" fmla="*/ 6970682 h 6998495"/>
              <a:gd name="connsiteX1" fmla="*/ 9363077 w 10234618"/>
              <a:gd name="connsiteY1" fmla="*/ 134778 h 6998495"/>
              <a:gd name="connsiteX2" fmla="*/ 9424039 w 10234618"/>
              <a:gd name="connsiteY2" fmla="*/ 2773967 h 6998495"/>
              <a:gd name="connsiteX3" fmla="*/ 9564247 w 10234618"/>
              <a:gd name="connsiteY3" fmla="*/ 6998495 h 6998495"/>
              <a:gd name="connsiteX4" fmla="*/ 0 w 10234618"/>
              <a:gd name="connsiteY4" fmla="*/ 6970682 h 6998495"/>
              <a:gd name="connsiteX0" fmla="*/ 0 w 10234618"/>
              <a:gd name="connsiteY0" fmla="*/ 6836158 h 6863971"/>
              <a:gd name="connsiteX1" fmla="*/ 9363077 w 10234618"/>
              <a:gd name="connsiteY1" fmla="*/ 254 h 6863971"/>
              <a:gd name="connsiteX2" fmla="*/ 9424039 w 10234618"/>
              <a:gd name="connsiteY2" fmla="*/ 2639443 h 6863971"/>
              <a:gd name="connsiteX3" fmla="*/ 9564247 w 10234618"/>
              <a:gd name="connsiteY3" fmla="*/ 6863971 h 6863971"/>
              <a:gd name="connsiteX4" fmla="*/ 0 w 10234618"/>
              <a:gd name="connsiteY4" fmla="*/ 6836158 h 6863971"/>
              <a:gd name="connsiteX0" fmla="*/ 0 w 10301763"/>
              <a:gd name="connsiteY0" fmla="*/ 7345226 h 7373039"/>
              <a:gd name="connsiteX1" fmla="*/ 9363077 w 10301763"/>
              <a:gd name="connsiteY1" fmla="*/ 509322 h 7373039"/>
              <a:gd name="connsiteX2" fmla="*/ 9680071 w 10301763"/>
              <a:gd name="connsiteY2" fmla="*/ 515039 h 7373039"/>
              <a:gd name="connsiteX3" fmla="*/ 9564247 w 10301763"/>
              <a:gd name="connsiteY3" fmla="*/ 7373039 h 7373039"/>
              <a:gd name="connsiteX4" fmla="*/ 0 w 10301763"/>
              <a:gd name="connsiteY4" fmla="*/ 7345226 h 7373039"/>
              <a:gd name="connsiteX0" fmla="*/ 0 w 10301763"/>
              <a:gd name="connsiteY0" fmla="*/ 6845264 h 6873077"/>
              <a:gd name="connsiteX1" fmla="*/ 9363077 w 10301763"/>
              <a:gd name="connsiteY1" fmla="*/ 9360 h 6873077"/>
              <a:gd name="connsiteX2" fmla="*/ 9680071 w 10301763"/>
              <a:gd name="connsiteY2" fmla="*/ 15077 h 6873077"/>
              <a:gd name="connsiteX3" fmla="*/ 9564247 w 10301763"/>
              <a:gd name="connsiteY3" fmla="*/ 6873077 h 6873077"/>
              <a:gd name="connsiteX4" fmla="*/ 0 w 10301763"/>
              <a:gd name="connsiteY4" fmla="*/ 6845264 h 6873077"/>
              <a:gd name="connsiteX0" fmla="*/ 0 w 10301763"/>
              <a:gd name="connsiteY0" fmla="*/ 6845264 h 6873077"/>
              <a:gd name="connsiteX1" fmla="*/ 9363077 w 10301763"/>
              <a:gd name="connsiteY1" fmla="*/ 9360 h 6873077"/>
              <a:gd name="connsiteX2" fmla="*/ 9680071 w 10301763"/>
              <a:gd name="connsiteY2" fmla="*/ 15077 h 6873077"/>
              <a:gd name="connsiteX3" fmla="*/ 9564247 w 10301763"/>
              <a:gd name="connsiteY3" fmla="*/ 6873077 h 6873077"/>
              <a:gd name="connsiteX4" fmla="*/ 0 w 10301763"/>
              <a:gd name="connsiteY4" fmla="*/ 6845264 h 6873077"/>
              <a:gd name="connsiteX0" fmla="*/ 0 w 9683273"/>
              <a:gd name="connsiteY0" fmla="*/ 6845264 h 6873077"/>
              <a:gd name="connsiteX1" fmla="*/ 9363077 w 9683273"/>
              <a:gd name="connsiteY1" fmla="*/ 9360 h 6873077"/>
              <a:gd name="connsiteX2" fmla="*/ 9680071 w 9683273"/>
              <a:gd name="connsiteY2" fmla="*/ 15077 h 6873077"/>
              <a:gd name="connsiteX3" fmla="*/ 9564247 w 9683273"/>
              <a:gd name="connsiteY3" fmla="*/ 6873077 h 6873077"/>
              <a:gd name="connsiteX4" fmla="*/ 0 w 9683273"/>
              <a:gd name="connsiteY4" fmla="*/ 6845264 h 6873077"/>
              <a:gd name="connsiteX0" fmla="*/ 0 w 9564247"/>
              <a:gd name="connsiteY0" fmla="*/ 6867209 h 6895022"/>
              <a:gd name="connsiteX1" fmla="*/ 9363077 w 9564247"/>
              <a:gd name="connsiteY1" fmla="*/ 31305 h 6895022"/>
              <a:gd name="connsiteX2" fmla="*/ 9552055 w 9564247"/>
              <a:gd name="connsiteY2" fmla="*/ 446 h 6895022"/>
              <a:gd name="connsiteX3" fmla="*/ 9564247 w 9564247"/>
              <a:gd name="connsiteY3" fmla="*/ 6895022 h 6895022"/>
              <a:gd name="connsiteX4" fmla="*/ 0 w 9564247"/>
              <a:gd name="connsiteY4" fmla="*/ 6867209 h 6895022"/>
              <a:gd name="connsiteX0" fmla="*/ 0 w 9564247"/>
              <a:gd name="connsiteY0" fmla="*/ 6867209 h 6895022"/>
              <a:gd name="connsiteX1" fmla="*/ 9363077 w 9564247"/>
              <a:gd name="connsiteY1" fmla="*/ 31305 h 6895022"/>
              <a:gd name="connsiteX2" fmla="*/ 9552055 w 9564247"/>
              <a:gd name="connsiteY2" fmla="*/ 446 h 6895022"/>
              <a:gd name="connsiteX3" fmla="*/ 9564247 w 9564247"/>
              <a:gd name="connsiteY3" fmla="*/ 6895022 h 6895022"/>
              <a:gd name="connsiteX4" fmla="*/ 0 w 9564247"/>
              <a:gd name="connsiteY4" fmla="*/ 6867209 h 6895022"/>
              <a:gd name="connsiteX0" fmla="*/ 0 w 9567400"/>
              <a:gd name="connsiteY0" fmla="*/ 6867209 h 6895022"/>
              <a:gd name="connsiteX1" fmla="*/ 9363077 w 9567400"/>
              <a:gd name="connsiteY1" fmla="*/ 31305 h 6895022"/>
              <a:gd name="connsiteX2" fmla="*/ 9552055 w 9567400"/>
              <a:gd name="connsiteY2" fmla="*/ 446 h 6895022"/>
              <a:gd name="connsiteX3" fmla="*/ 9564247 w 9567400"/>
              <a:gd name="connsiteY3" fmla="*/ 6895022 h 6895022"/>
              <a:gd name="connsiteX4" fmla="*/ 0 w 9567400"/>
              <a:gd name="connsiteY4" fmla="*/ 6867209 h 6895022"/>
              <a:gd name="connsiteX0" fmla="*/ 0 w 9560497"/>
              <a:gd name="connsiteY0" fmla="*/ 6867209 h 6895022"/>
              <a:gd name="connsiteX1" fmla="*/ 9363077 w 9560497"/>
              <a:gd name="connsiteY1" fmla="*/ 31305 h 6895022"/>
              <a:gd name="connsiteX2" fmla="*/ 9552055 w 9560497"/>
              <a:gd name="connsiteY2" fmla="*/ 446 h 6895022"/>
              <a:gd name="connsiteX3" fmla="*/ 9520002 w 9560497"/>
              <a:gd name="connsiteY3" fmla="*/ 6895022 h 6895022"/>
              <a:gd name="connsiteX4" fmla="*/ 0 w 9560497"/>
              <a:gd name="connsiteY4" fmla="*/ 6867209 h 6895022"/>
              <a:gd name="connsiteX0" fmla="*/ 0 w 9560497"/>
              <a:gd name="connsiteY0" fmla="*/ 6882069 h 6909882"/>
              <a:gd name="connsiteX1" fmla="*/ 9392574 w 9560497"/>
              <a:gd name="connsiteY1" fmla="*/ 9294 h 6909882"/>
              <a:gd name="connsiteX2" fmla="*/ 9552055 w 9560497"/>
              <a:gd name="connsiteY2" fmla="*/ 15306 h 6909882"/>
              <a:gd name="connsiteX3" fmla="*/ 9520002 w 9560497"/>
              <a:gd name="connsiteY3" fmla="*/ 6909882 h 6909882"/>
              <a:gd name="connsiteX4" fmla="*/ 0 w 9560497"/>
              <a:gd name="connsiteY4" fmla="*/ 6882069 h 6909882"/>
              <a:gd name="connsiteX0" fmla="*/ 0 w 9560497"/>
              <a:gd name="connsiteY0" fmla="*/ 6882097 h 6909910"/>
              <a:gd name="connsiteX1" fmla="*/ 9392574 w 9560497"/>
              <a:gd name="connsiteY1" fmla="*/ 9322 h 6909910"/>
              <a:gd name="connsiteX2" fmla="*/ 9552055 w 9560497"/>
              <a:gd name="connsiteY2" fmla="*/ 15334 h 6909910"/>
              <a:gd name="connsiteX3" fmla="*/ 9520002 w 9560497"/>
              <a:gd name="connsiteY3" fmla="*/ 6909910 h 6909910"/>
              <a:gd name="connsiteX4" fmla="*/ 0 w 9560497"/>
              <a:gd name="connsiteY4" fmla="*/ 6882097 h 6909910"/>
              <a:gd name="connsiteX0" fmla="*/ 0 w 9552388"/>
              <a:gd name="connsiteY0" fmla="*/ 6882097 h 6909910"/>
              <a:gd name="connsiteX1" fmla="*/ 9392574 w 9552388"/>
              <a:gd name="connsiteY1" fmla="*/ 9322 h 6909910"/>
              <a:gd name="connsiteX2" fmla="*/ 9552055 w 9552388"/>
              <a:gd name="connsiteY2" fmla="*/ 15334 h 6909910"/>
              <a:gd name="connsiteX3" fmla="*/ 9520002 w 9552388"/>
              <a:gd name="connsiteY3" fmla="*/ 6909910 h 6909910"/>
              <a:gd name="connsiteX4" fmla="*/ 0 w 9552388"/>
              <a:gd name="connsiteY4" fmla="*/ 6882097 h 6909910"/>
              <a:gd name="connsiteX0" fmla="*/ 0 w 9549330"/>
              <a:gd name="connsiteY0" fmla="*/ 6878271 h 6906084"/>
              <a:gd name="connsiteX1" fmla="*/ 9392574 w 9549330"/>
              <a:gd name="connsiteY1" fmla="*/ 5496 h 6906084"/>
              <a:gd name="connsiteX2" fmla="*/ 9544681 w 9549330"/>
              <a:gd name="connsiteY2" fmla="*/ 41005 h 6906084"/>
              <a:gd name="connsiteX3" fmla="*/ 9520002 w 9549330"/>
              <a:gd name="connsiteY3" fmla="*/ 6906084 h 6906084"/>
              <a:gd name="connsiteX4" fmla="*/ 0 w 9549330"/>
              <a:gd name="connsiteY4" fmla="*/ 6878271 h 6906084"/>
              <a:gd name="connsiteX0" fmla="*/ 0 w 9538278"/>
              <a:gd name="connsiteY0" fmla="*/ 6884017 h 6911830"/>
              <a:gd name="connsiteX1" fmla="*/ 9392574 w 9538278"/>
              <a:gd name="connsiteY1" fmla="*/ 11242 h 6911830"/>
              <a:gd name="connsiteX2" fmla="*/ 9515185 w 9538278"/>
              <a:gd name="connsiteY2" fmla="*/ 9880 h 6911830"/>
              <a:gd name="connsiteX3" fmla="*/ 9520002 w 9538278"/>
              <a:gd name="connsiteY3" fmla="*/ 6911830 h 6911830"/>
              <a:gd name="connsiteX4" fmla="*/ 0 w 9538278"/>
              <a:gd name="connsiteY4" fmla="*/ 6884017 h 6911830"/>
              <a:gd name="connsiteX0" fmla="*/ 0 w 9538278"/>
              <a:gd name="connsiteY0" fmla="*/ 6884017 h 6911830"/>
              <a:gd name="connsiteX1" fmla="*/ 9392574 w 9538278"/>
              <a:gd name="connsiteY1" fmla="*/ 11242 h 6911830"/>
              <a:gd name="connsiteX2" fmla="*/ 9515185 w 9538278"/>
              <a:gd name="connsiteY2" fmla="*/ 9880 h 6911830"/>
              <a:gd name="connsiteX3" fmla="*/ 9520002 w 9538278"/>
              <a:gd name="connsiteY3" fmla="*/ 6911830 h 6911830"/>
              <a:gd name="connsiteX4" fmla="*/ 0 w 9538278"/>
              <a:gd name="connsiteY4" fmla="*/ 6884017 h 6911830"/>
              <a:gd name="connsiteX0" fmla="*/ 0 w 7582255"/>
              <a:gd name="connsiteY0" fmla="*/ 6896717 h 6911830"/>
              <a:gd name="connsiteX1" fmla="*/ 7436551 w 7582255"/>
              <a:gd name="connsiteY1" fmla="*/ 11242 h 6911830"/>
              <a:gd name="connsiteX2" fmla="*/ 7559162 w 7582255"/>
              <a:gd name="connsiteY2" fmla="*/ 9880 h 6911830"/>
              <a:gd name="connsiteX3" fmla="*/ 7563979 w 7582255"/>
              <a:gd name="connsiteY3" fmla="*/ 6911830 h 6911830"/>
              <a:gd name="connsiteX4" fmla="*/ 0 w 7582255"/>
              <a:gd name="connsiteY4" fmla="*/ 6896717 h 6911830"/>
              <a:gd name="connsiteX0" fmla="*/ 0 w 7582255"/>
              <a:gd name="connsiteY0" fmla="*/ 6896717 h 6911830"/>
              <a:gd name="connsiteX1" fmla="*/ 7436551 w 7582255"/>
              <a:gd name="connsiteY1" fmla="*/ 11242 h 6911830"/>
              <a:gd name="connsiteX2" fmla="*/ 7559162 w 7582255"/>
              <a:gd name="connsiteY2" fmla="*/ 9880 h 6911830"/>
              <a:gd name="connsiteX3" fmla="*/ 7563979 w 7582255"/>
              <a:gd name="connsiteY3" fmla="*/ 6911830 h 6911830"/>
              <a:gd name="connsiteX4" fmla="*/ 0 w 7582255"/>
              <a:gd name="connsiteY4" fmla="*/ 6896717 h 6911830"/>
              <a:gd name="connsiteX0" fmla="*/ 58 w 7582313"/>
              <a:gd name="connsiteY0" fmla="*/ 6896717 h 6911830"/>
              <a:gd name="connsiteX1" fmla="*/ 7436609 w 7582313"/>
              <a:gd name="connsiteY1" fmla="*/ 11242 h 6911830"/>
              <a:gd name="connsiteX2" fmla="*/ 7559220 w 7582313"/>
              <a:gd name="connsiteY2" fmla="*/ 9880 h 6911830"/>
              <a:gd name="connsiteX3" fmla="*/ 7564037 w 7582313"/>
              <a:gd name="connsiteY3" fmla="*/ 6911830 h 6911830"/>
              <a:gd name="connsiteX4" fmla="*/ 58 w 7582313"/>
              <a:gd name="connsiteY4" fmla="*/ 6896717 h 6911830"/>
              <a:gd name="connsiteX0" fmla="*/ 55 w 7564034"/>
              <a:gd name="connsiteY0" fmla="*/ 6972028 h 6987141"/>
              <a:gd name="connsiteX1" fmla="*/ 7436606 w 7564034"/>
              <a:gd name="connsiteY1" fmla="*/ 86553 h 6987141"/>
              <a:gd name="connsiteX2" fmla="*/ 7559217 w 7564034"/>
              <a:gd name="connsiteY2" fmla="*/ 85191 h 6987141"/>
              <a:gd name="connsiteX3" fmla="*/ 7564034 w 7564034"/>
              <a:gd name="connsiteY3" fmla="*/ 6987141 h 6987141"/>
              <a:gd name="connsiteX4" fmla="*/ 55 w 7564034"/>
              <a:gd name="connsiteY4" fmla="*/ 6972028 h 6987141"/>
              <a:gd name="connsiteX0" fmla="*/ 0 w 7563979"/>
              <a:gd name="connsiteY0" fmla="*/ 6972028 h 6987141"/>
              <a:gd name="connsiteX1" fmla="*/ 7436551 w 7563979"/>
              <a:gd name="connsiteY1" fmla="*/ 86553 h 6987141"/>
              <a:gd name="connsiteX2" fmla="*/ 7559162 w 7563979"/>
              <a:gd name="connsiteY2" fmla="*/ 85191 h 6987141"/>
              <a:gd name="connsiteX3" fmla="*/ 7563979 w 7563979"/>
              <a:gd name="connsiteY3" fmla="*/ 6987141 h 6987141"/>
              <a:gd name="connsiteX4" fmla="*/ 0 w 7563979"/>
              <a:gd name="connsiteY4" fmla="*/ 6972028 h 6987141"/>
              <a:gd name="connsiteX0" fmla="*/ 0 w 7563979"/>
              <a:gd name="connsiteY0" fmla="*/ 6972028 h 6987141"/>
              <a:gd name="connsiteX1" fmla="*/ 7436551 w 7563979"/>
              <a:gd name="connsiteY1" fmla="*/ 86553 h 6987141"/>
              <a:gd name="connsiteX2" fmla="*/ 7559162 w 7563979"/>
              <a:gd name="connsiteY2" fmla="*/ 85191 h 6987141"/>
              <a:gd name="connsiteX3" fmla="*/ 7563979 w 7563979"/>
              <a:gd name="connsiteY3" fmla="*/ 6987141 h 6987141"/>
              <a:gd name="connsiteX4" fmla="*/ 0 w 7563979"/>
              <a:gd name="connsiteY4" fmla="*/ 6972028 h 6987141"/>
              <a:gd name="connsiteX0" fmla="*/ 0 w 7563979"/>
              <a:gd name="connsiteY0" fmla="*/ 6972028 h 6987141"/>
              <a:gd name="connsiteX1" fmla="*/ 7436551 w 7563979"/>
              <a:gd name="connsiteY1" fmla="*/ 86553 h 6987141"/>
              <a:gd name="connsiteX2" fmla="*/ 7559162 w 7563979"/>
              <a:gd name="connsiteY2" fmla="*/ 85191 h 6987141"/>
              <a:gd name="connsiteX3" fmla="*/ 7563979 w 7563979"/>
              <a:gd name="connsiteY3" fmla="*/ 6987141 h 6987141"/>
              <a:gd name="connsiteX4" fmla="*/ 0 w 7563979"/>
              <a:gd name="connsiteY4" fmla="*/ 6972028 h 6987141"/>
              <a:gd name="connsiteX0" fmla="*/ 0 w 6979712"/>
              <a:gd name="connsiteY0" fmla="*/ 6972028 h 6987141"/>
              <a:gd name="connsiteX1" fmla="*/ 6852284 w 6979712"/>
              <a:gd name="connsiteY1" fmla="*/ 86553 h 6987141"/>
              <a:gd name="connsiteX2" fmla="*/ 6974895 w 6979712"/>
              <a:gd name="connsiteY2" fmla="*/ 85191 h 6987141"/>
              <a:gd name="connsiteX3" fmla="*/ 6979712 w 6979712"/>
              <a:gd name="connsiteY3" fmla="*/ 6987141 h 6987141"/>
              <a:gd name="connsiteX4" fmla="*/ 0 w 6979712"/>
              <a:gd name="connsiteY4" fmla="*/ 6972028 h 6987141"/>
              <a:gd name="connsiteX0" fmla="*/ 0 w 6979712"/>
              <a:gd name="connsiteY0" fmla="*/ 6972028 h 6987141"/>
              <a:gd name="connsiteX1" fmla="*/ 6852284 w 6979712"/>
              <a:gd name="connsiteY1" fmla="*/ 86553 h 6987141"/>
              <a:gd name="connsiteX2" fmla="*/ 6974895 w 6979712"/>
              <a:gd name="connsiteY2" fmla="*/ 85191 h 6987141"/>
              <a:gd name="connsiteX3" fmla="*/ 6979712 w 6979712"/>
              <a:gd name="connsiteY3" fmla="*/ 6987141 h 6987141"/>
              <a:gd name="connsiteX4" fmla="*/ 0 w 6979712"/>
              <a:gd name="connsiteY4" fmla="*/ 6972028 h 6987141"/>
              <a:gd name="connsiteX0" fmla="*/ 0 w 6839996"/>
              <a:gd name="connsiteY0" fmla="*/ 6984728 h 6987141"/>
              <a:gd name="connsiteX1" fmla="*/ 6712568 w 6839996"/>
              <a:gd name="connsiteY1" fmla="*/ 86553 h 6987141"/>
              <a:gd name="connsiteX2" fmla="*/ 6835179 w 6839996"/>
              <a:gd name="connsiteY2" fmla="*/ 85191 h 6987141"/>
              <a:gd name="connsiteX3" fmla="*/ 6839996 w 6839996"/>
              <a:gd name="connsiteY3" fmla="*/ 6987141 h 6987141"/>
              <a:gd name="connsiteX4" fmla="*/ 0 w 6839996"/>
              <a:gd name="connsiteY4" fmla="*/ 6984728 h 6987141"/>
              <a:gd name="connsiteX0" fmla="*/ 0 w 6839996"/>
              <a:gd name="connsiteY0" fmla="*/ 6984728 h 6987141"/>
              <a:gd name="connsiteX1" fmla="*/ 6712568 w 6839996"/>
              <a:gd name="connsiteY1" fmla="*/ 86553 h 6987141"/>
              <a:gd name="connsiteX2" fmla="*/ 6835179 w 6839996"/>
              <a:gd name="connsiteY2" fmla="*/ 85191 h 6987141"/>
              <a:gd name="connsiteX3" fmla="*/ 6839996 w 6839996"/>
              <a:gd name="connsiteY3" fmla="*/ 6987141 h 6987141"/>
              <a:gd name="connsiteX4" fmla="*/ 0 w 6839996"/>
              <a:gd name="connsiteY4" fmla="*/ 6984728 h 6987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9996" h="6987141">
                <a:moveTo>
                  <a:pt x="0" y="6984728"/>
                </a:moveTo>
                <a:cubicBezTo>
                  <a:pt x="1325115" y="5580630"/>
                  <a:pt x="5419917" y="1223178"/>
                  <a:pt x="6712568" y="86553"/>
                </a:cubicBezTo>
                <a:cubicBezTo>
                  <a:pt x="6931407" y="-105871"/>
                  <a:pt x="6755438" y="82185"/>
                  <a:pt x="6835179" y="85191"/>
                </a:cubicBezTo>
                <a:cubicBezTo>
                  <a:pt x="6817088" y="1251267"/>
                  <a:pt x="6827577" y="6247278"/>
                  <a:pt x="6839996" y="6987141"/>
                </a:cubicBezTo>
                <a:lnTo>
                  <a:pt x="0" y="6984728"/>
                </a:lnTo>
                <a:close/>
              </a:path>
            </a:pathLst>
          </a:custGeom>
          <a:solidFill>
            <a:schemeClr val="bg1">
              <a:alpha val="0"/>
            </a:schemeClr>
          </a:solidFill>
        </p:spPr>
        <p:txBody>
          <a:bodyPr/>
          <a:lstStyle>
            <a:lvl1pPr marL="0" indent="0">
              <a:buNone/>
              <a:defRPr/>
            </a:lvl1pPr>
          </a:lstStyle>
          <a:p>
            <a:r>
              <a:rPr lang="en-GB" dirty="0"/>
              <a:t> </a:t>
            </a:r>
          </a:p>
        </p:txBody>
      </p:sp>
    </p:spTree>
    <p:extLst>
      <p:ext uri="{BB962C8B-B14F-4D97-AF65-F5344CB8AC3E}">
        <p14:creationId xmlns:p14="http://schemas.microsoft.com/office/powerpoint/2010/main" val="3873804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87048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TIC - Full Slide Element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0FDCF3B-A0C6-422B-A89F-BE08BE29398E}"/>
              </a:ext>
            </a:extLst>
          </p:cNvPr>
          <p:cNvSpPr>
            <a:spLocks noGrp="1"/>
          </p:cNvSpPr>
          <p:nvPr>
            <p:ph type="pic" sz="quarter" idx="10" hasCustomPrompt="1"/>
          </p:nvPr>
        </p:nvSpPr>
        <p:spPr>
          <a:xfrm>
            <a:off x="0" y="0"/>
            <a:ext cx="12192000" cy="6858000"/>
          </a:xfrm>
          <a:solidFill>
            <a:schemeClr val="tx1">
              <a:lumMod val="50000"/>
              <a:lumOff val="50000"/>
              <a:alpha val="0"/>
            </a:schemeClr>
          </a:solidFill>
        </p:spPr>
        <p:txBody>
          <a:bodyPr/>
          <a:lstStyle>
            <a:lvl1pPr marL="0" indent="0">
              <a:buNone/>
              <a:defRPr/>
            </a:lvl1pPr>
          </a:lstStyle>
          <a:p>
            <a:r>
              <a:rPr lang="en-US" dirty="0"/>
              <a:t> </a:t>
            </a:r>
          </a:p>
        </p:txBody>
      </p:sp>
    </p:spTree>
    <p:extLst>
      <p:ext uri="{BB962C8B-B14F-4D97-AF65-F5344CB8AC3E}">
        <p14:creationId xmlns:p14="http://schemas.microsoft.com/office/powerpoint/2010/main" val="1304447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nimated - Right Slide Element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BD5ABBC-9BCA-4AA2-8AF9-0AC4A9504EC4}"/>
              </a:ext>
            </a:extLst>
          </p:cNvPr>
          <p:cNvSpPr>
            <a:spLocks noGrp="1"/>
          </p:cNvSpPr>
          <p:nvPr>
            <p:ph type="pic" sz="quarter" idx="10" hasCustomPrompt="1"/>
          </p:nvPr>
        </p:nvSpPr>
        <p:spPr>
          <a:xfrm>
            <a:off x="2700906" y="-35542"/>
            <a:ext cx="9538278" cy="6911830"/>
          </a:xfrm>
          <a:custGeom>
            <a:avLst/>
            <a:gdLst>
              <a:gd name="connsiteX0" fmla="*/ 0 w 6858004"/>
              <a:gd name="connsiteY0" fmla="*/ 5854829 h 5854829"/>
              <a:gd name="connsiteX1" fmla="*/ 3429002 w 6858004"/>
              <a:gd name="connsiteY1" fmla="*/ 0 h 5854829"/>
              <a:gd name="connsiteX2" fmla="*/ 6858004 w 6858004"/>
              <a:gd name="connsiteY2" fmla="*/ 5854829 h 5854829"/>
              <a:gd name="connsiteX3" fmla="*/ 0 w 6858004"/>
              <a:gd name="connsiteY3" fmla="*/ 5854829 h 5854829"/>
              <a:gd name="connsiteX0" fmla="*/ 0 w 6858004"/>
              <a:gd name="connsiteY0" fmla="*/ 6845429 h 6845429"/>
              <a:gd name="connsiteX1" fmla="*/ 6858002 w 6858004"/>
              <a:gd name="connsiteY1" fmla="*/ 0 h 6845429"/>
              <a:gd name="connsiteX2" fmla="*/ 6858004 w 6858004"/>
              <a:gd name="connsiteY2" fmla="*/ 6845429 h 6845429"/>
              <a:gd name="connsiteX3" fmla="*/ 0 w 6858004"/>
              <a:gd name="connsiteY3" fmla="*/ 6845429 h 6845429"/>
              <a:gd name="connsiteX0" fmla="*/ 0 w 5895979"/>
              <a:gd name="connsiteY0" fmla="*/ 3340229 h 6845429"/>
              <a:gd name="connsiteX1" fmla="*/ 5895977 w 5895979"/>
              <a:gd name="connsiteY1" fmla="*/ 0 h 6845429"/>
              <a:gd name="connsiteX2" fmla="*/ 5895979 w 5895979"/>
              <a:gd name="connsiteY2" fmla="*/ 6845429 h 6845429"/>
              <a:gd name="connsiteX3" fmla="*/ 0 w 5895979"/>
              <a:gd name="connsiteY3" fmla="*/ 3340229 h 6845429"/>
              <a:gd name="connsiteX0" fmla="*/ 0 w 12230104"/>
              <a:gd name="connsiteY0" fmla="*/ 6826379 h 6845429"/>
              <a:gd name="connsiteX1" fmla="*/ 12230102 w 12230104"/>
              <a:gd name="connsiteY1" fmla="*/ 0 h 6845429"/>
              <a:gd name="connsiteX2" fmla="*/ 12230104 w 12230104"/>
              <a:gd name="connsiteY2" fmla="*/ 6845429 h 6845429"/>
              <a:gd name="connsiteX3" fmla="*/ 0 w 12230104"/>
              <a:gd name="connsiteY3" fmla="*/ 6826379 h 6845429"/>
              <a:gd name="connsiteX0" fmla="*/ 0 w 12201529"/>
              <a:gd name="connsiteY0" fmla="*/ 6835904 h 6845429"/>
              <a:gd name="connsiteX1" fmla="*/ 12201527 w 12201529"/>
              <a:gd name="connsiteY1" fmla="*/ 0 h 6845429"/>
              <a:gd name="connsiteX2" fmla="*/ 12201529 w 12201529"/>
              <a:gd name="connsiteY2" fmla="*/ 6845429 h 6845429"/>
              <a:gd name="connsiteX3" fmla="*/ 0 w 12201529"/>
              <a:gd name="connsiteY3" fmla="*/ 6835904 h 6845429"/>
              <a:gd name="connsiteX0" fmla="*/ 0 w 9363079"/>
              <a:gd name="connsiteY0" fmla="*/ 6835904 h 6845429"/>
              <a:gd name="connsiteX1" fmla="*/ 9363077 w 9363079"/>
              <a:gd name="connsiteY1" fmla="*/ 0 h 6845429"/>
              <a:gd name="connsiteX2" fmla="*/ 9363079 w 9363079"/>
              <a:gd name="connsiteY2" fmla="*/ 6845429 h 6845429"/>
              <a:gd name="connsiteX3" fmla="*/ 0 w 9363079"/>
              <a:gd name="connsiteY3" fmla="*/ 6835904 h 6845429"/>
              <a:gd name="connsiteX0" fmla="*/ 0 w 9564247"/>
              <a:gd name="connsiteY0" fmla="*/ 6835904 h 6863717"/>
              <a:gd name="connsiteX1" fmla="*/ 9363077 w 9564247"/>
              <a:gd name="connsiteY1" fmla="*/ 0 h 6863717"/>
              <a:gd name="connsiteX2" fmla="*/ 9564247 w 9564247"/>
              <a:gd name="connsiteY2" fmla="*/ 6863717 h 6863717"/>
              <a:gd name="connsiteX3" fmla="*/ 0 w 9564247"/>
              <a:gd name="connsiteY3" fmla="*/ 6835904 h 6863717"/>
              <a:gd name="connsiteX0" fmla="*/ 0 w 10234618"/>
              <a:gd name="connsiteY0" fmla="*/ 6970682 h 6998495"/>
              <a:gd name="connsiteX1" fmla="*/ 9363077 w 10234618"/>
              <a:gd name="connsiteY1" fmla="*/ 134778 h 6998495"/>
              <a:gd name="connsiteX2" fmla="*/ 9424039 w 10234618"/>
              <a:gd name="connsiteY2" fmla="*/ 2773967 h 6998495"/>
              <a:gd name="connsiteX3" fmla="*/ 9564247 w 10234618"/>
              <a:gd name="connsiteY3" fmla="*/ 6998495 h 6998495"/>
              <a:gd name="connsiteX4" fmla="*/ 0 w 10234618"/>
              <a:gd name="connsiteY4" fmla="*/ 6970682 h 6998495"/>
              <a:gd name="connsiteX0" fmla="*/ 0 w 10234618"/>
              <a:gd name="connsiteY0" fmla="*/ 6970682 h 6998495"/>
              <a:gd name="connsiteX1" fmla="*/ 9363077 w 10234618"/>
              <a:gd name="connsiteY1" fmla="*/ 134778 h 6998495"/>
              <a:gd name="connsiteX2" fmla="*/ 9424039 w 10234618"/>
              <a:gd name="connsiteY2" fmla="*/ 2773967 h 6998495"/>
              <a:gd name="connsiteX3" fmla="*/ 9564247 w 10234618"/>
              <a:gd name="connsiteY3" fmla="*/ 6998495 h 6998495"/>
              <a:gd name="connsiteX4" fmla="*/ 0 w 10234618"/>
              <a:gd name="connsiteY4" fmla="*/ 6970682 h 6998495"/>
              <a:gd name="connsiteX0" fmla="*/ 0 w 10234618"/>
              <a:gd name="connsiteY0" fmla="*/ 6836158 h 6863971"/>
              <a:gd name="connsiteX1" fmla="*/ 9363077 w 10234618"/>
              <a:gd name="connsiteY1" fmla="*/ 254 h 6863971"/>
              <a:gd name="connsiteX2" fmla="*/ 9424039 w 10234618"/>
              <a:gd name="connsiteY2" fmla="*/ 2639443 h 6863971"/>
              <a:gd name="connsiteX3" fmla="*/ 9564247 w 10234618"/>
              <a:gd name="connsiteY3" fmla="*/ 6863971 h 6863971"/>
              <a:gd name="connsiteX4" fmla="*/ 0 w 10234618"/>
              <a:gd name="connsiteY4" fmla="*/ 6836158 h 6863971"/>
              <a:gd name="connsiteX0" fmla="*/ 0 w 10301763"/>
              <a:gd name="connsiteY0" fmla="*/ 7345226 h 7373039"/>
              <a:gd name="connsiteX1" fmla="*/ 9363077 w 10301763"/>
              <a:gd name="connsiteY1" fmla="*/ 509322 h 7373039"/>
              <a:gd name="connsiteX2" fmla="*/ 9680071 w 10301763"/>
              <a:gd name="connsiteY2" fmla="*/ 515039 h 7373039"/>
              <a:gd name="connsiteX3" fmla="*/ 9564247 w 10301763"/>
              <a:gd name="connsiteY3" fmla="*/ 7373039 h 7373039"/>
              <a:gd name="connsiteX4" fmla="*/ 0 w 10301763"/>
              <a:gd name="connsiteY4" fmla="*/ 7345226 h 7373039"/>
              <a:gd name="connsiteX0" fmla="*/ 0 w 10301763"/>
              <a:gd name="connsiteY0" fmla="*/ 6845264 h 6873077"/>
              <a:gd name="connsiteX1" fmla="*/ 9363077 w 10301763"/>
              <a:gd name="connsiteY1" fmla="*/ 9360 h 6873077"/>
              <a:gd name="connsiteX2" fmla="*/ 9680071 w 10301763"/>
              <a:gd name="connsiteY2" fmla="*/ 15077 h 6873077"/>
              <a:gd name="connsiteX3" fmla="*/ 9564247 w 10301763"/>
              <a:gd name="connsiteY3" fmla="*/ 6873077 h 6873077"/>
              <a:gd name="connsiteX4" fmla="*/ 0 w 10301763"/>
              <a:gd name="connsiteY4" fmla="*/ 6845264 h 6873077"/>
              <a:gd name="connsiteX0" fmla="*/ 0 w 10301763"/>
              <a:gd name="connsiteY0" fmla="*/ 6845264 h 6873077"/>
              <a:gd name="connsiteX1" fmla="*/ 9363077 w 10301763"/>
              <a:gd name="connsiteY1" fmla="*/ 9360 h 6873077"/>
              <a:gd name="connsiteX2" fmla="*/ 9680071 w 10301763"/>
              <a:gd name="connsiteY2" fmla="*/ 15077 h 6873077"/>
              <a:gd name="connsiteX3" fmla="*/ 9564247 w 10301763"/>
              <a:gd name="connsiteY3" fmla="*/ 6873077 h 6873077"/>
              <a:gd name="connsiteX4" fmla="*/ 0 w 10301763"/>
              <a:gd name="connsiteY4" fmla="*/ 6845264 h 6873077"/>
              <a:gd name="connsiteX0" fmla="*/ 0 w 9683273"/>
              <a:gd name="connsiteY0" fmla="*/ 6845264 h 6873077"/>
              <a:gd name="connsiteX1" fmla="*/ 9363077 w 9683273"/>
              <a:gd name="connsiteY1" fmla="*/ 9360 h 6873077"/>
              <a:gd name="connsiteX2" fmla="*/ 9680071 w 9683273"/>
              <a:gd name="connsiteY2" fmla="*/ 15077 h 6873077"/>
              <a:gd name="connsiteX3" fmla="*/ 9564247 w 9683273"/>
              <a:gd name="connsiteY3" fmla="*/ 6873077 h 6873077"/>
              <a:gd name="connsiteX4" fmla="*/ 0 w 9683273"/>
              <a:gd name="connsiteY4" fmla="*/ 6845264 h 6873077"/>
              <a:gd name="connsiteX0" fmla="*/ 0 w 9564247"/>
              <a:gd name="connsiteY0" fmla="*/ 6867209 h 6895022"/>
              <a:gd name="connsiteX1" fmla="*/ 9363077 w 9564247"/>
              <a:gd name="connsiteY1" fmla="*/ 31305 h 6895022"/>
              <a:gd name="connsiteX2" fmla="*/ 9552055 w 9564247"/>
              <a:gd name="connsiteY2" fmla="*/ 446 h 6895022"/>
              <a:gd name="connsiteX3" fmla="*/ 9564247 w 9564247"/>
              <a:gd name="connsiteY3" fmla="*/ 6895022 h 6895022"/>
              <a:gd name="connsiteX4" fmla="*/ 0 w 9564247"/>
              <a:gd name="connsiteY4" fmla="*/ 6867209 h 6895022"/>
              <a:gd name="connsiteX0" fmla="*/ 0 w 9564247"/>
              <a:gd name="connsiteY0" fmla="*/ 6867209 h 6895022"/>
              <a:gd name="connsiteX1" fmla="*/ 9363077 w 9564247"/>
              <a:gd name="connsiteY1" fmla="*/ 31305 h 6895022"/>
              <a:gd name="connsiteX2" fmla="*/ 9552055 w 9564247"/>
              <a:gd name="connsiteY2" fmla="*/ 446 h 6895022"/>
              <a:gd name="connsiteX3" fmla="*/ 9564247 w 9564247"/>
              <a:gd name="connsiteY3" fmla="*/ 6895022 h 6895022"/>
              <a:gd name="connsiteX4" fmla="*/ 0 w 9564247"/>
              <a:gd name="connsiteY4" fmla="*/ 6867209 h 6895022"/>
              <a:gd name="connsiteX0" fmla="*/ 0 w 9567400"/>
              <a:gd name="connsiteY0" fmla="*/ 6867209 h 6895022"/>
              <a:gd name="connsiteX1" fmla="*/ 9363077 w 9567400"/>
              <a:gd name="connsiteY1" fmla="*/ 31305 h 6895022"/>
              <a:gd name="connsiteX2" fmla="*/ 9552055 w 9567400"/>
              <a:gd name="connsiteY2" fmla="*/ 446 h 6895022"/>
              <a:gd name="connsiteX3" fmla="*/ 9564247 w 9567400"/>
              <a:gd name="connsiteY3" fmla="*/ 6895022 h 6895022"/>
              <a:gd name="connsiteX4" fmla="*/ 0 w 9567400"/>
              <a:gd name="connsiteY4" fmla="*/ 6867209 h 6895022"/>
              <a:gd name="connsiteX0" fmla="*/ 0 w 9560497"/>
              <a:gd name="connsiteY0" fmla="*/ 6867209 h 6895022"/>
              <a:gd name="connsiteX1" fmla="*/ 9363077 w 9560497"/>
              <a:gd name="connsiteY1" fmla="*/ 31305 h 6895022"/>
              <a:gd name="connsiteX2" fmla="*/ 9552055 w 9560497"/>
              <a:gd name="connsiteY2" fmla="*/ 446 h 6895022"/>
              <a:gd name="connsiteX3" fmla="*/ 9520002 w 9560497"/>
              <a:gd name="connsiteY3" fmla="*/ 6895022 h 6895022"/>
              <a:gd name="connsiteX4" fmla="*/ 0 w 9560497"/>
              <a:gd name="connsiteY4" fmla="*/ 6867209 h 6895022"/>
              <a:gd name="connsiteX0" fmla="*/ 0 w 9560497"/>
              <a:gd name="connsiteY0" fmla="*/ 6882069 h 6909882"/>
              <a:gd name="connsiteX1" fmla="*/ 9392574 w 9560497"/>
              <a:gd name="connsiteY1" fmla="*/ 9294 h 6909882"/>
              <a:gd name="connsiteX2" fmla="*/ 9552055 w 9560497"/>
              <a:gd name="connsiteY2" fmla="*/ 15306 h 6909882"/>
              <a:gd name="connsiteX3" fmla="*/ 9520002 w 9560497"/>
              <a:gd name="connsiteY3" fmla="*/ 6909882 h 6909882"/>
              <a:gd name="connsiteX4" fmla="*/ 0 w 9560497"/>
              <a:gd name="connsiteY4" fmla="*/ 6882069 h 6909882"/>
              <a:gd name="connsiteX0" fmla="*/ 0 w 9560497"/>
              <a:gd name="connsiteY0" fmla="*/ 6882097 h 6909910"/>
              <a:gd name="connsiteX1" fmla="*/ 9392574 w 9560497"/>
              <a:gd name="connsiteY1" fmla="*/ 9322 h 6909910"/>
              <a:gd name="connsiteX2" fmla="*/ 9552055 w 9560497"/>
              <a:gd name="connsiteY2" fmla="*/ 15334 h 6909910"/>
              <a:gd name="connsiteX3" fmla="*/ 9520002 w 9560497"/>
              <a:gd name="connsiteY3" fmla="*/ 6909910 h 6909910"/>
              <a:gd name="connsiteX4" fmla="*/ 0 w 9560497"/>
              <a:gd name="connsiteY4" fmla="*/ 6882097 h 6909910"/>
              <a:gd name="connsiteX0" fmla="*/ 0 w 9552388"/>
              <a:gd name="connsiteY0" fmla="*/ 6882097 h 6909910"/>
              <a:gd name="connsiteX1" fmla="*/ 9392574 w 9552388"/>
              <a:gd name="connsiteY1" fmla="*/ 9322 h 6909910"/>
              <a:gd name="connsiteX2" fmla="*/ 9552055 w 9552388"/>
              <a:gd name="connsiteY2" fmla="*/ 15334 h 6909910"/>
              <a:gd name="connsiteX3" fmla="*/ 9520002 w 9552388"/>
              <a:gd name="connsiteY3" fmla="*/ 6909910 h 6909910"/>
              <a:gd name="connsiteX4" fmla="*/ 0 w 9552388"/>
              <a:gd name="connsiteY4" fmla="*/ 6882097 h 6909910"/>
              <a:gd name="connsiteX0" fmla="*/ 0 w 9549330"/>
              <a:gd name="connsiteY0" fmla="*/ 6878271 h 6906084"/>
              <a:gd name="connsiteX1" fmla="*/ 9392574 w 9549330"/>
              <a:gd name="connsiteY1" fmla="*/ 5496 h 6906084"/>
              <a:gd name="connsiteX2" fmla="*/ 9544681 w 9549330"/>
              <a:gd name="connsiteY2" fmla="*/ 41005 h 6906084"/>
              <a:gd name="connsiteX3" fmla="*/ 9520002 w 9549330"/>
              <a:gd name="connsiteY3" fmla="*/ 6906084 h 6906084"/>
              <a:gd name="connsiteX4" fmla="*/ 0 w 9549330"/>
              <a:gd name="connsiteY4" fmla="*/ 6878271 h 6906084"/>
              <a:gd name="connsiteX0" fmla="*/ 0 w 9538278"/>
              <a:gd name="connsiteY0" fmla="*/ 6884017 h 6911830"/>
              <a:gd name="connsiteX1" fmla="*/ 9392574 w 9538278"/>
              <a:gd name="connsiteY1" fmla="*/ 11242 h 6911830"/>
              <a:gd name="connsiteX2" fmla="*/ 9515185 w 9538278"/>
              <a:gd name="connsiteY2" fmla="*/ 9880 h 6911830"/>
              <a:gd name="connsiteX3" fmla="*/ 9520002 w 9538278"/>
              <a:gd name="connsiteY3" fmla="*/ 6911830 h 6911830"/>
              <a:gd name="connsiteX4" fmla="*/ 0 w 9538278"/>
              <a:gd name="connsiteY4" fmla="*/ 6884017 h 6911830"/>
              <a:gd name="connsiteX0" fmla="*/ 0 w 9538278"/>
              <a:gd name="connsiteY0" fmla="*/ 6884017 h 6911830"/>
              <a:gd name="connsiteX1" fmla="*/ 9392574 w 9538278"/>
              <a:gd name="connsiteY1" fmla="*/ 11242 h 6911830"/>
              <a:gd name="connsiteX2" fmla="*/ 9515185 w 9538278"/>
              <a:gd name="connsiteY2" fmla="*/ 9880 h 6911830"/>
              <a:gd name="connsiteX3" fmla="*/ 9520002 w 9538278"/>
              <a:gd name="connsiteY3" fmla="*/ 6911830 h 6911830"/>
              <a:gd name="connsiteX4" fmla="*/ 0 w 9538278"/>
              <a:gd name="connsiteY4" fmla="*/ 6884017 h 6911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8278" h="6911830">
                <a:moveTo>
                  <a:pt x="0" y="6884017"/>
                </a:moveTo>
                <a:lnTo>
                  <a:pt x="9392574" y="11242"/>
                </a:lnTo>
                <a:cubicBezTo>
                  <a:pt x="9683087" y="-11554"/>
                  <a:pt x="9435444" y="6874"/>
                  <a:pt x="9515185" y="9880"/>
                </a:cubicBezTo>
                <a:cubicBezTo>
                  <a:pt x="9497094" y="1175956"/>
                  <a:pt x="9507583" y="6171967"/>
                  <a:pt x="9520002" y="6911830"/>
                </a:cubicBezTo>
                <a:lnTo>
                  <a:pt x="0" y="6884017"/>
                </a:lnTo>
                <a:close/>
              </a:path>
            </a:pathLst>
          </a:custGeom>
          <a:solidFill>
            <a:schemeClr val="bg1">
              <a:alpha val="0"/>
            </a:schemeClr>
          </a:solidFill>
        </p:spPr>
        <p:txBody>
          <a:bodyPr/>
          <a:lstStyle>
            <a:lvl1pPr marL="0" indent="0">
              <a:buNone/>
              <a:defRPr/>
            </a:lvl1pPr>
          </a:lstStyle>
          <a:p>
            <a:r>
              <a:rPr lang="en-GB" dirty="0"/>
              <a:t> </a:t>
            </a:r>
          </a:p>
        </p:txBody>
      </p:sp>
    </p:spTree>
    <p:extLst>
      <p:ext uri="{BB962C8B-B14F-4D97-AF65-F5344CB8AC3E}">
        <p14:creationId xmlns:p14="http://schemas.microsoft.com/office/powerpoint/2010/main" val="3720388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nimated - Left Slide Element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BD5ABBC-9BCA-4AA2-8AF9-0AC4A9504EC4}"/>
              </a:ext>
            </a:extLst>
          </p:cNvPr>
          <p:cNvSpPr>
            <a:spLocks noGrp="1"/>
          </p:cNvSpPr>
          <p:nvPr>
            <p:ph type="pic" sz="quarter" idx="10" hasCustomPrompt="1"/>
          </p:nvPr>
        </p:nvSpPr>
        <p:spPr>
          <a:xfrm flipH="1">
            <a:off x="-7127" y="-110854"/>
            <a:ext cx="6839218" cy="6987141"/>
          </a:xfrm>
          <a:custGeom>
            <a:avLst/>
            <a:gdLst>
              <a:gd name="connsiteX0" fmla="*/ 0 w 6858004"/>
              <a:gd name="connsiteY0" fmla="*/ 5854829 h 5854829"/>
              <a:gd name="connsiteX1" fmla="*/ 3429002 w 6858004"/>
              <a:gd name="connsiteY1" fmla="*/ 0 h 5854829"/>
              <a:gd name="connsiteX2" fmla="*/ 6858004 w 6858004"/>
              <a:gd name="connsiteY2" fmla="*/ 5854829 h 5854829"/>
              <a:gd name="connsiteX3" fmla="*/ 0 w 6858004"/>
              <a:gd name="connsiteY3" fmla="*/ 5854829 h 5854829"/>
              <a:gd name="connsiteX0" fmla="*/ 0 w 6858004"/>
              <a:gd name="connsiteY0" fmla="*/ 6845429 h 6845429"/>
              <a:gd name="connsiteX1" fmla="*/ 6858002 w 6858004"/>
              <a:gd name="connsiteY1" fmla="*/ 0 h 6845429"/>
              <a:gd name="connsiteX2" fmla="*/ 6858004 w 6858004"/>
              <a:gd name="connsiteY2" fmla="*/ 6845429 h 6845429"/>
              <a:gd name="connsiteX3" fmla="*/ 0 w 6858004"/>
              <a:gd name="connsiteY3" fmla="*/ 6845429 h 6845429"/>
              <a:gd name="connsiteX0" fmla="*/ 0 w 5895979"/>
              <a:gd name="connsiteY0" fmla="*/ 3340229 h 6845429"/>
              <a:gd name="connsiteX1" fmla="*/ 5895977 w 5895979"/>
              <a:gd name="connsiteY1" fmla="*/ 0 h 6845429"/>
              <a:gd name="connsiteX2" fmla="*/ 5895979 w 5895979"/>
              <a:gd name="connsiteY2" fmla="*/ 6845429 h 6845429"/>
              <a:gd name="connsiteX3" fmla="*/ 0 w 5895979"/>
              <a:gd name="connsiteY3" fmla="*/ 3340229 h 6845429"/>
              <a:gd name="connsiteX0" fmla="*/ 0 w 12230104"/>
              <a:gd name="connsiteY0" fmla="*/ 6826379 h 6845429"/>
              <a:gd name="connsiteX1" fmla="*/ 12230102 w 12230104"/>
              <a:gd name="connsiteY1" fmla="*/ 0 h 6845429"/>
              <a:gd name="connsiteX2" fmla="*/ 12230104 w 12230104"/>
              <a:gd name="connsiteY2" fmla="*/ 6845429 h 6845429"/>
              <a:gd name="connsiteX3" fmla="*/ 0 w 12230104"/>
              <a:gd name="connsiteY3" fmla="*/ 6826379 h 6845429"/>
              <a:gd name="connsiteX0" fmla="*/ 0 w 12201529"/>
              <a:gd name="connsiteY0" fmla="*/ 6835904 h 6845429"/>
              <a:gd name="connsiteX1" fmla="*/ 12201527 w 12201529"/>
              <a:gd name="connsiteY1" fmla="*/ 0 h 6845429"/>
              <a:gd name="connsiteX2" fmla="*/ 12201529 w 12201529"/>
              <a:gd name="connsiteY2" fmla="*/ 6845429 h 6845429"/>
              <a:gd name="connsiteX3" fmla="*/ 0 w 12201529"/>
              <a:gd name="connsiteY3" fmla="*/ 6835904 h 6845429"/>
              <a:gd name="connsiteX0" fmla="*/ 0 w 9363079"/>
              <a:gd name="connsiteY0" fmla="*/ 6835904 h 6845429"/>
              <a:gd name="connsiteX1" fmla="*/ 9363077 w 9363079"/>
              <a:gd name="connsiteY1" fmla="*/ 0 h 6845429"/>
              <a:gd name="connsiteX2" fmla="*/ 9363079 w 9363079"/>
              <a:gd name="connsiteY2" fmla="*/ 6845429 h 6845429"/>
              <a:gd name="connsiteX3" fmla="*/ 0 w 9363079"/>
              <a:gd name="connsiteY3" fmla="*/ 6835904 h 6845429"/>
              <a:gd name="connsiteX0" fmla="*/ 0 w 9564247"/>
              <a:gd name="connsiteY0" fmla="*/ 6835904 h 6863717"/>
              <a:gd name="connsiteX1" fmla="*/ 9363077 w 9564247"/>
              <a:gd name="connsiteY1" fmla="*/ 0 h 6863717"/>
              <a:gd name="connsiteX2" fmla="*/ 9564247 w 9564247"/>
              <a:gd name="connsiteY2" fmla="*/ 6863717 h 6863717"/>
              <a:gd name="connsiteX3" fmla="*/ 0 w 9564247"/>
              <a:gd name="connsiteY3" fmla="*/ 6835904 h 6863717"/>
              <a:gd name="connsiteX0" fmla="*/ 0 w 10234618"/>
              <a:gd name="connsiteY0" fmla="*/ 6970682 h 6998495"/>
              <a:gd name="connsiteX1" fmla="*/ 9363077 w 10234618"/>
              <a:gd name="connsiteY1" fmla="*/ 134778 h 6998495"/>
              <a:gd name="connsiteX2" fmla="*/ 9424039 w 10234618"/>
              <a:gd name="connsiteY2" fmla="*/ 2773967 h 6998495"/>
              <a:gd name="connsiteX3" fmla="*/ 9564247 w 10234618"/>
              <a:gd name="connsiteY3" fmla="*/ 6998495 h 6998495"/>
              <a:gd name="connsiteX4" fmla="*/ 0 w 10234618"/>
              <a:gd name="connsiteY4" fmla="*/ 6970682 h 6998495"/>
              <a:gd name="connsiteX0" fmla="*/ 0 w 10234618"/>
              <a:gd name="connsiteY0" fmla="*/ 6970682 h 6998495"/>
              <a:gd name="connsiteX1" fmla="*/ 9363077 w 10234618"/>
              <a:gd name="connsiteY1" fmla="*/ 134778 h 6998495"/>
              <a:gd name="connsiteX2" fmla="*/ 9424039 w 10234618"/>
              <a:gd name="connsiteY2" fmla="*/ 2773967 h 6998495"/>
              <a:gd name="connsiteX3" fmla="*/ 9564247 w 10234618"/>
              <a:gd name="connsiteY3" fmla="*/ 6998495 h 6998495"/>
              <a:gd name="connsiteX4" fmla="*/ 0 w 10234618"/>
              <a:gd name="connsiteY4" fmla="*/ 6970682 h 6998495"/>
              <a:gd name="connsiteX0" fmla="*/ 0 w 10234618"/>
              <a:gd name="connsiteY0" fmla="*/ 6836158 h 6863971"/>
              <a:gd name="connsiteX1" fmla="*/ 9363077 w 10234618"/>
              <a:gd name="connsiteY1" fmla="*/ 254 h 6863971"/>
              <a:gd name="connsiteX2" fmla="*/ 9424039 w 10234618"/>
              <a:gd name="connsiteY2" fmla="*/ 2639443 h 6863971"/>
              <a:gd name="connsiteX3" fmla="*/ 9564247 w 10234618"/>
              <a:gd name="connsiteY3" fmla="*/ 6863971 h 6863971"/>
              <a:gd name="connsiteX4" fmla="*/ 0 w 10234618"/>
              <a:gd name="connsiteY4" fmla="*/ 6836158 h 6863971"/>
              <a:gd name="connsiteX0" fmla="*/ 0 w 10301763"/>
              <a:gd name="connsiteY0" fmla="*/ 7345226 h 7373039"/>
              <a:gd name="connsiteX1" fmla="*/ 9363077 w 10301763"/>
              <a:gd name="connsiteY1" fmla="*/ 509322 h 7373039"/>
              <a:gd name="connsiteX2" fmla="*/ 9680071 w 10301763"/>
              <a:gd name="connsiteY2" fmla="*/ 515039 h 7373039"/>
              <a:gd name="connsiteX3" fmla="*/ 9564247 w 10301763"/>
              <a:gd name="connsiteY3" fmla="*/ 7373039 h 7373039"/>
              <a:gd name="connsiteX4" fmla="*/ 0 w 10301763"/>
              <a:gd name="connsiteY4" fmla="*/ 7345226 h 7373039"/>
              <a:gd name="connsiteX0" fmla="*/ 0 w 10301763"/>
              <a:gd name="connsiteY0" fmla="*/ 6845264 h 6873077"/>
              <a:gd name="connsiteX1" fmla="*/ 9363077 w 10301763"/>
              <a:gd name="connsiteY1" fmla="*/ 9360 h 6873077"/>
              <a:gd name="connsiteX2" fmla="*/ 9680071 w 10301763"/>
              <a:gd name="connsiteY2" fmla="*/ 15077 h 6873077"/>
              <a:gd name="connsiteX3" fmla="*/ 9564247 w 10301763"/>
              <a:gd name="connsiteY3" fmla="*/ 6873077 h 6873077"/>
              <a:gd name="connsiteX4" fmla="*/ 0 w 10301763"/>
              <a:gd name="connsiteY4" fmla="*/ 6845264 h 6873077"/>
              <a:gd name="connsiteX0" fmla="*/ 0 w 10301763"/>
              <a:gd name="connsiteY0" fmla="*/ 6845264 h 6873077"/>
              <a:gd name="connsiteX1" fmla="*/ 9363077 w 10301763"/>
              <a:gd name="connsiteY1" fmla="*/ 9360 h 6873077"/>
              <a:gd name="connsiteX2" fmla="*/ 9680071 w 10301763"/>
              <a:gd name="connsiteY2" fmla="*/ 15077 h 6873077"/>
              <a:gd name="connsiteX3" fmla="*/ 9564247 w 10301763"/>
              <a:gd name="connsiteY3" fmla="*/ 6873077 h 6873077"/>
              <a:gd name="connsiteX4" fmla="*/ 0 w 10301763"/>
              <a:gd name="connsiteY4" fmla="*/ 6845264 h 6873077"/>
              <a:gd name="connsiteX0" fmla="*/ 0 w 9683273"/>
              <a:gd name="connsiteY0" fmla="*/ 6845264 h 6873077"/>
              <a:gd name="connsiteX1" fmla="*/ 9363077 w 9683273"/>
              <a:gd name="connsiteY1" fmla="*/ 9360 h 6873077"/>
              <a:gd name="connsiteX2" fmla="*/ 9680071 w 9683273"/>
              <a:gd name="connsiteY2" fmla="*/ 15077 h 6873077"/>
              <a:gd name="connsiteX3" fmla="*/ 9564247 w 9683273"/>
              <a:gd name="connsiteY3" fmla="*/ 6873077 h 6873077"/>
              <a:gd name="connsiteX4" fmla="*/ 0 w 9683273"/>
              <a:gd name="connsiteY4" fmla="*/ 6845264 h 6873077"/>
              <a:gd name="connsiteX0" fmla="*/ 0 w 9564247"/>
              <a:gd name="connsiteY0" fmla="*/ 6867209 h 6895022"/>
              <a:gd name="connsiteX1" fmla="*/ 9363077 w 9564247"/>
              <a:gd name="connsiteY1" fmla="*/ 31305 h 6895022"/>
              <a:gd name="connsiteX2" fmla="*/ 9552055 w 9564247"/>
              <a:gd name="connsiteY2" fmla="*/ 446 h 6895022"/>
              <a:gd name="connsiteX3" fmla="*/ 9564247 w 9564247"/>
              <a:gd name="connsiteY3" fmla="*/ 6895022 h 6895022"/>
              <a:gd name="connsiteX4" fmla="*/ 0 w 9564247"/>
              <a:gd name="connsiteY4" fmla="*/ 6867209 h 6895022"/>
              <a:gd name="connsiteX0" fmla="*/ 0 w 9564247"/>
              <a:gd name="connsiteY0" fmla="*/ 6867209 h 6895022"/>
              <a:gd name="connsiteX1" fmla="*/ 9363077 w 9564247"/>
              <a:gd name="connsiteY1" fmla="*/ 31305 h 6895022"/>
              <a:gd name="connsiteX2" fmla="*/ 9552055 w 9564247"/>
              <a:gd name="connsiteY2" fmla="*/ 446 h 6895022"/>
              <a:gd name="connsiteX3" fmla="*/ 9564247 w 9564247"/>
              <a:gd name="connsiteY3" fmla="*/ 6895022 h 6895022"/>
              <a:gd name="connsiteX4" fmla="*/ 0 w 9564247"/>
              <a:gd name="connsiteY4" fmla="*/ 6867209 h 6895022"/>
              <a:gd name="connsiteX0" fmla="*/ 0 w 9567400"/>
              <a:gd name="connsiteY0" fmla="*/ 6867209 h 6895022"/>
              <a:gd name="connsiteX1" fmla="*/ 9363077 w 9567400"/>
              <a:gd name="connsiteY1" fmla="*/ 31305 h 6895022"/>
              <a:gd name="connsiteX2" fmla="*/ 9552055 w 9567400"/>
              <a:gd name="connsiteY2" fmla="*/ 446 h 6895022"/>
              <a:gd name="connsiteX3" fmla="*/ 9564247 w 9567400"/>
              <a:gd name="connsiteY3" fmla="*/ 6895022 h 6895022"/>
              <a:gd name="connsiteX4" fmla="*/ 0 w 9567400"/>
              <a:gd name="connsiteY4" fmla="*/ 6867209 h 6895022"/>
              <a:gd name="connsiteX0" fmla="*/ 0 w 9560497"/>
              <a:gd name="connsiteY0" fmla="*/ 6867209 h 6895022"/>
              <a:gd name="connsiteX1" fmla="*/ 9363077 w 9560497"/>
              <a:gd name="connsiteY1" fmla="*/ 31305 h 6895022"/>
              <a:gd name="connsiteX2" fmla="*/ 9552055 w 9560497"/>
              <a:gd name="connsiteY2" fmla="*/ 446 h 6895022"/>
              <a:gd name="connsiteX3" fmla="*/ 9520002 w 9560497"/>
              <a:gd name="connsiteY3" fmla="*/ 6895022 h 6895022"/>
              <a:gd name="connsiteX4" fmla="*/ 0 w 9560497"/>
              <a:gd name="connsiteY4" fmla="*/ 6867209 h 6895022"/>
              <a:gd name="connsiteX0" fmla="*/ 0 w 9560497"/>
              <a:gd name="connsiteY0" fmla="*/ 6882069 h 6909882"/>
              <a:gd name="connsiteX1" fmla="*/ 9392574 w 9560497"/>
              <a:gd name="connsiteY1" fmla="*/ 9294 h 6909882"/>
              <a:gd name="connsiteX2" fmla="*/ 9552055 w 9560497"/>
              <a:gd name="connsiteY2" fmla="*/ 15306 h 6909882"/>
              <a:gd name="connsiteX3" fmla="*/ 9520002 w 9560497"/>
              <a:gd name="connsiteY3" fmla="*/ 6909882 h 6909882"/>
              <a:gd name="connsiteX4" fmla="*/ 0 w 9560497"/>
              <a:gd name="connsiteY4" fmla="*/ 6882069 h 6909882"/>
              <a:gd name="connsiteX0" fmla="*/ 0 w 9560497"/>
              <a:gd name="connsiteY0" fmla="*/ 6882097 h 6909910"/>
              <a:gd name="connsiteX1" fmla="*/ 9392574 w 9560497"/>
              <a:gd name="connsiteY1" fmla="*/ 9322 h 6909910"/>
              <a:gd name="connsiteX2" fmla="*/ 9552055 w 9560497"/>
              <a:gd name="connsiteY2" fmla="*/ 15334 h 6909910"/>
              <a:gd name="connsiteX3" fmla="*/ 9520002 w 9560497"/>
              <a:gd name="connsiteY3" fmla="*/ 6909910 h 6909910"/>
              <a:gd name="connsiteX4" fmla="*/ 0 w 9560497"/>
              <a:gd name="connsiteY4" fmla="*/ 6882097 h 6909910"/>
              <a:gd name="connsiteX0" fmla="*/ 0 w 9552388"/>
              <a:gd name="connsiteY0" fmla="*/ 6882097 h 6909910"/>
              <a:gd name="connsiteX1" fmla="*/ 9392574 w 9552388"/>
              <a:gd name="connsiteY1" fmla="*/ 9322 h 6909910"/>
              <a:gd name="connsiteX2" fmla="*/ 9552055 w 9552388"/>
              <a:gd name="connsiteY2" fmla="*/ 15334 h 6909910"/>
              <a:gd name="connsiteX3" fmla="*/ 9520002 w 9552388"/>
              <a:gd name="connsiteY3" fmla="*/ 6909910 h 6909910"/>
              <a:gd name="connsiteX4" fmla="*/ 0 w 9552388"/>
              <a:gd name="connsiteY4" fmla="*/ 6882097 h 6909910"/>
              <a:gd name="connsiteX0" fmla="*/ 0 w 9549330"/>
              <a:gd name="connsiteY0" fmla="*/ 6878271 h 6906084"/>
              <a:gd name="connsiteX1" fmla="*/ 9392574 w 9549330"/>
              <a:gd name="connsiteY1" fmla="*/ 5496 h 6906084"/>
              <a:gd name="connsiteX2" fmla="*/ 9544681 w 9549330"/>
              <a:gd name="connsiteY2" fmla="*/ 41005 h 6906084"/>
              <a:gd name="connsiteX3" fmla="*/ 9520002 w 9549330"/>
              <a:gd name="connsiteY3" fmla="*/ 6906084 h 6906084"/>
              <a:gd name="connsiteX4" fmla="*/ 0 w 9549330"/>
              <a:gd name="connsiteY4" fmla="*/ 6878271 h 6906084"/>
              <a:gd name="connsiteX0" fmla="*/ 0 w 9538278"/>
              <a:gd name="connsiteY0" fmla="*/ 6884017 h 6911830"/>
              <a:gd name="connsiteX1" fmla="*/ 9392574 w 9538278"/>
              <a:gd name="connsiteY1" fmla="*/ 11242 h 6911830"/>
              <a:gd name="connsiteX2" fmla="*/ 9515185 w 9538278"/>
              <a:gd name="connsiteY2" fmla="*/ 9880 h 6911830"/>
              <a:gd name="connsiteX3" fmla="*/ 9520002 w 9538278"/>
              <a:gd name="connsiteY3" fmla="*/ 6911830 h 6911830"/>
              <a:gd name="connsiteX4" fmla="*/ 0 w 9538278"/>
              <a:gd name="connsiteY4" fmla="*/ 6884017 h 6911830"/>
              <a:gd name="connsiteX0" fmla="*/ 0 w 9538278"/>
              <a:gd name="connsiteY0" fmla="*/ 6884017 h 6911830"/>
              <a:gd name="connsiteX1" fmla="*/ 9392574 w 9538278"/>
              <a:gd name="connsiteY1" fmla="*/ 11242 h 6911830"/>
              <a:gd name="connsiteX2" fmla="*/ 9515185 w 9538278"/>
              <a:gd name="connsiteY2" fmla="*/ 9880 h 6911830"/>
              <a:gd name="connsiteX3" fmla="*/ 9520002 w 9538278"/>
              <a:gd name="connsiteY3" fmla="*/ 6911830 h 6911830"/>
              <a:gd name="connsiteX4" fmla="*/ 0 w 9538278"/>
              <a:gd name="connsiteY4" fmla="*/ 6884017 h 6911830"/>
              <a:gd name="connsiteX0" fmla="*/ 0 w 7582255"/>
              <a:gd name="connsiteY0" fmla="*/ 6896717 h 6911830"/>
              <a:gd name="connsiteX1" fmla="*/ 7436551 w 7582255"/>
              <a:gd name="connsiteY1" fmla="*/ 11242 h 6911830"/>
              <a:gd name="connsiteX2" fmla="*/ 7559162 w 7582255"/>
              <a:gd name="connsiteY2" fmla="*/ 9880 h 6911830"/>
              <a:gd name="connsiteX3" fmla="*/ 7563979 w 7582255"/>
              <a:gd name="connsiteY3" fmla="*/ 6911830 h 6911830"/>
              <a:gd name="connsiteX4" fmla="*/ 0 w 7582255"/>
              <a:gd name="connsiteY4" fmla="*/ 6896717 h 6911830"/>
              <a:gd name="connsiteX0" fmla="*/ 0 w 7582255"/>
              <a:gd name="connsiteY0" fmla="*/ 6896717 h 6911830"/>
              <a:gd name="connsiteX1" fmla="*/ 7436551 w 7582255"/>
              <a:gd name="connsiteY1" fmla="*/ 11242 h 6911830"/>
              <a:gd name="connsiteX2" fmla="*/ 7559162 w 7582255"/>
              <a:gd name="connsiteY2" fmla="*/ 9880 h 6911830"/>
              <a:gd name="connsiteX3" fmla="*/ 7563979 w 7582255"/>
              <a:gd name="connsiteY3" fmla="*/ 6911830 h 6911830"/>
              <a:gd name="connsiteX4" fmla="*/ 0 w 7582255"/>
              <a:gd name="connsiteY4" fmla="*/ 6896717 h 6911830"/>
              <a:gd name="connsiteX0" fmla="*/ 58 w 7582313"/>
              <a:gd name="connsiteY0" fmla="*/ 6896717 h 6911830"/>
              <a:gd name="connsiteX1" fmla="*/ 7436609 w 7582313"/>
              <a:gd name="connsiteY1" fmla="*/ 11242 h 6911830"/>
              <a:gd name="connsiteX2" fmla="*/ 7559220 w 7582313"/>
              <a:gd name="connsiteY2" fmla="*/ 9880 h 6911830"/>
              <a:gd name="connsiteX3" fmla="*/ 7564037 w 7582313"/>
              <a:gd name="connsiteY3" fmla="*/ 6911830 h 6911830"/>
              <a:gd name="connsiteX4" fmla="*/ 58 w 7582313"/>
              <a:gd name="connsiteY4" fmla="*/ 6896717 h 6911830"/>
              <a:gd name="connsiteX0" fmla="*/ 55 w 7564034"/>
              <a:gd name="connsiteY0" fmla="*/ 6972028 h 6987141"/>
              <a:gd name="connsiteX1" fmla="*/ 7436606 w 7564034"/>
              <a:gd name="connsiteY1" fmla="*/ 86553 h 6987141"/>
              <a:gd name="connsiteX2" fmla="*/ 7559217 w 7564034"/>
              <a:gd name="connsiteY2" fmla="*/ 85191 h 6987141"/>
              <a:gd name="connsiteX3" fmla="*/ 7564034 w 7564034"/>
              <a:gd name="connsiteY3" fmla="*/ 6987141 h 6987141"/>
              <a:gd name="connsiteX4" fmla="*/ 55 w 7564034"/>
              <a:gd name="connsiteY4" fmla="*/ 6972028 h 6987141"/>
              <a:gd name="connsiteX0" fmla="*/ 0 w 7563979"/>
              <a:gd name="connsiteY0" fmla="*/ 6972028 h 6987141"/>
              <a:gd name="connsiteX1" fmla="*/ 7436551 w 7563979"/>
              <a:gd name="connsiteY1" fmla="*/ 86553 h 6987141"/>
              <a:gd name="connsiteX2" fmla="*/ 7559162 w 7563979"/>
              <a:gd name="connsiteY2" fmla="*/ 85191 h 6987141"/>
              <a:gd name="connsiteX3" fmla="*/ 7563979 w 7563979"/>
              <a:gd name="connsiteY3" fmla="*/ 6987141 h 6987141"/>
              <a:gd name="connsiteX4" fmla="*/ 0 w 7563979"/>
              <a:gd name="connsiteY4" fmla="*/ 6972028 h 6987141"/>
              <a:gd name="connsiteX0" fmla="*/ 0 w 7563979"/>
              <a:gd name="connsiteY0" fmla="*/ 6972028 h 6987141"/>
              <a:gd name="connsiteX1" fmla="*/ 7436551 w 7563979"/>
              <a:gd name="connsiteY1" fmla="*/ 86553 h 6987141"/>
              <a:gd name="connsiteX2" fmla="*/ 7559162 w 7563979"/>
              <a:gd name="connsiteY2" fmla="*/ 85191 h 6987141"/>
              <a:gd name="connsiteX3" fmla="*/ 7563979 w 7563979"/>
              <a:gd name="connsiteY3" fmla="*/ 6987141 h 6987141"/>
              <a:gd name="connsiteX4" fmla="*/ 0 w 7563979"/>
              <a:gd name="connsiteY4" fmla="*/ 6972028 h 6987141"/>
              <a:gd name="connsiteX0" fmla="*/ 0 w 7563979"/>
              <a:gd name="connsiteY0" fmla="*/ 6972028 h 6987141"/>
              <a:gd name="connsiteX1" fmla="*/ 7436551 w 7563979"/>
              <a:gd name="connsiteY1" fmla="*/ 86553 h 6987141"/>
              <a:gd name="connsiteX2" fmla="*/ 7559162 w 7563979"/>
              <a:gd name="connsiteY2" fmla="*/ 85191 h 6987141"/>
              <a:gd name="connsiteX3" fmla="*/ 7563979 w 7563979"/>
              <a:gd name="connsiteY3" fmla="*/ 6987141 h 6987141"/>
              <a:gd name="connsiteX4" fmla="*/ 0 w 7563979"/>
              <a:gd name="connsiteY4" fmla="*/ 6972028 h 6987141"/>
              <a:gd name="connsiteX0" fmla="*/ 0 w 6979712"/>
              <a:gd name="connsiteY0" fmla="*/ 6972028 h 6987141"/>
              <a:gd name="connsiteX1" fmla="*/ 6852284 w 6979712"/>
              <a:gd name="connsiteY1" fmla="*/ 86553 h 6987141"/>
              <a:gd name="connsiteX2" fmla="*/ 6974895 w 6979712"/>
              <a:gd name="connsiteY2" fmla="*/ 85191 h 6987141"/>
              <a:gd name="connsiteX3" fmla="*/ 6979712 w 6979712"/>
              <a:gd name="connsiteY3" fmla="*/ 6987141 h 6987141"/>
              <a:gd name="connsiteX4" fmla="*/ 0 w 6979712"/>
              <a:gd name="connsiteY4" fmla="*/ 6972028 h 6987141"/>
              <a:gd name="connsiteX0" fmla="*/ 0 w 6979712"/>
              <a:gd name="connsiteY0" fmla="*/ 6972028 h 6987141"/>
              <a:gd name="connsiteX1" fmla="*/ 6852284 w 6979712"/>
              <a:gd name="connsiteY1" fmla="*/ 86553 h 6987141"/>
              <a:gd name="connsiteX2" fmla="*/ 6974895 w 6979712"/>
              <a:gd name="connsiteY2" fmla="*/ 85191 h 6987141"/>
              <a:gd name="connsiteX3" fmla="*/ 6979712 w 6979712"/>
              <a:gd name="connsiteY3" fmla="*/ 6987141 h 6987141"/>
              <a:gd name="connsiteX4" fmla="*/ 0 w 6979712"/>
              <a:gd name="connsiteY4" fmla="*/ 6972028 h 6987141"/>
              <a:gd name="connsiteX0" fmla="*/ 0 w 6839996"/>
              <a:gd name="connsiteY0" fmla="*/ 6984728 h 6987141"/>
              <a:gd name="connsiteX1" fmla="*/ 6712568 w 6839996"/>
              <a:gd name="connsiteY1" fmla="*/ 86553 h 6987141"/>
              <a:gd name="connsiteX2" fmla="*/ 6835179 w 6839996"/>
              <a:gd name="connsiteY2" fmla="*/ 85191 h 6987141"/>
              <a:gd name="connsiteX3" fmla="*/ 6839996 w 6839996"/>
              <a:gd name="connsiteY3" fmla="*/ 6987141 h 6987141"/>
              <a:gd name="connsiteX4" fmla="*/ 0 w 6839996"/>
              <a:gd name="connsiteY4" fmla="*/ 6984728 h 6987141"/>
              <a:gd name="connsiteX0" fmla="*/ 0 w 6839996"/>
              <a:gd name="connsiteY0" fmla="*/ 6984728 h 6987141"/>
              <a:gd name="connsiteX1" fmla="*/ 6712568 w 6839996"/>
              <a:gd name="connsiteY1" fmla="*/ 86553 h 6987141"/>
              <a:gd name="connsiteX2" fmla="*/ 6835179 w 6839996"/>
              <a:gd name="connsiteY2" fmla="*/ 85191 h 6987141"/>
              <a:gd name="connsiteX3" fmla="*/ 6839996 w 6839996"/>
              <a:gd name="connsiteY3" fmla="*/ 6987141 h 6987141"/>
              <a:gd name="connsiteX4" fmla="*/ 0 w 6839996"/>
              <a:gd name="connsiteY4" fmla="*/ 6984728 h 6987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9996" h="6987141">
                <a:moveTo>
                  <a:pt x="0" y="6984728"/>
                </a:moveTo>
                <a:cubicBezTo>
                  <a:pt x="1325115" y="5580630"/>
                  <a:pt x="5419917" y="1223178"/>
                  <a:pt x="6712568" y="86553"/>
                </a:cubicBezTo>
                <a:cubicBezTo>
                  <a:pt x="6931407" y="-105871"/>
                  <a:pt x="6755438" y="82185"/>
                  <a:pt x="6835179" y="85191"/>
                </a:cubicBezTo>
                <a:cubicBezTo>
                  <a:pt x="6817088" y="1251267"/>
                  <a:pt x="6827577" y="6247278"/>
                  <a:pt x="6839996" y="6987141"/>
                </a:cubicBezTo>
                <a:lnTo>
                  <a:pt x="0" y="6984728"/>
                </a:lnTo>
                <a:close/>
              </a:path>
            </a:pathLst>
          </a:custGeom>
          <a:solidFill>
            <a:schemeClr val="bg1">
              <a:alpha val="0"/>
            </a:schemeClr>
          </a:solidFill>
        </p:spPr>
        <p:txBody>
          <a:bodyPr/>
          <a:lstStyle>
            <a:lvl1pPr marL="0" indent="0">
              <a:buNone/>
              <a:defRPr/>
            </a:lvl1pPr>
          </a:lstStyle>
          <a:p>
            <a:r>
              <a:rPr lang="en-GB" dirty="0"/>
              <a:t> </a:t>
            </a:r>
          </a:p>
        </p:txBody>
      </p:sp>
    </p:spTree>
    <p:extLst>
      <p:ext uri="{BB962C8B-B14F-4D97-AF65-F5344CB8AC3E}">
        <p14:creationId xmlns:p14="http://schemas.microsoft.com/office/powerpoint/2010/main" val="424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36000" fill="hold" grpId="0" nodeType="withEffect">
                                  <p:stCondLst>
                                    <p:cond delay="1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DC03D-F52B-48B9-BCDA-7A07771CE4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4628967-7A0C-4E5A-B8DA-1629F7EAB8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2B8E305-5426-484F-BCF2-F336D5DA3F8E}"/>
              </a:ext>
            </a:extLst>
          </p:cNvPr>
          <p:cNvSpPr>
            <a:spLocks noGrp="1"/>
          </p:cNvSpPr>
          <p:nvPr>
            <p:ph type="dt" sz="half" idx="10"/>
          </p:nvPr>
        </p:nvSpPr>
        <p:spPr/>
        <p:txBody>
          <a:bodyPr/>
          <a:lstStyle/>
          <a:p>
            <a:fld id="{28393921-0E3D-4624-B1DA-059F75AA6472}" type="datetimeFigureOut">
              <a:rPr lang="en-GB" smtClean="0"/>
              <a:t>08/12/2021</a:t>
            </a:fld>
            <a:endParaRPr lang="en-GB"/>
          </a:p>
        </p:txBody>
      </p:sp>
      <p:sp>
        <p:nvSpPr>
          <p:cNvPr id="5" name="Footer Placeholder 4">
            <a:extLst>
              <a:ext uri="{FF2B5EF4-FFF2-40B4-BE49-F238E27FC236}">
                <a16:creationId xmlns:a16="http://schemas.microsoft.com/office/drawing/2014/main" id="{4BE70714-78ED-46C1-825D-7F53C6DDF3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0A4E99-E0F5-4425-83A7-7F575AF210C1}"/>
              </a:ext>
            </a:extLst>
          </p:cNvPr>
          <p:cNvSpPr>
            <a:spLocks noGrp="1"/>
          </p:cNvSpPr>
          <p:nvPr>
            <p:ph type="sldNum" sz="quarter" idx="12"/>
          </p:nvPr>
        </p:nvSpPr>
        <p:spPr/>
        <p:txBody>
          <a:bodyPr/>
          <a:lstStyle/>
          <a:p>
            <a:fld id="{7D36B9A6-2A03-4B47-A51D-D564B16F3F90}" type="slidenum">
              <a:rPr lang="en-GB" smtClean="0"/>
              <a:t>‹#›</a:t>
            </a:fld>
            <a:endParaRPr lang="en-GB"/>
          </a:p>
        </p:txBody>
      </p:sp>
    </p:spTree>
    <p:extLst>
      <p:ext uri="{BB962C8B-B14F-4D97-AF65-F5344CB8AC3E}">
        <p14:creationId xmlns:p14="http://schemas.microsoft.com/office/powerpoint/2010/main" val="3683122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3165F-24A6-4E73-BA57-0CAEC02E849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E4269E7-E4C5-4D03-B29B-92D05313BEA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6A17B94-9B50-4208-BD4F-D6D111199AB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835FBBF-B58A-4246-B5AA-2D75ABD004A9}"/>
              </a:ext>
            </a:extLst>
          </p:cNvPr>
          <p:cNvSpPr>
            <a:spLocks noGrp="1"/>
          </p:cNvSpPr>
          <p:nvPr>
            <p:ph type="dt" sz="half" idx="10"/>
          </p:nvPr>
        </p:nvSpPr>
        <p:spPr/>
        <p:txBody>
          <a:bodyPr/>
          <a:lstStyle/>
          <a:p>
            <a:fld id="{28393921-0E3D-4624-B1DA-059F75AA6472}" type="datetimeFigureOut">
              <a:rPr lang="en-GB" smtClean="0"/>
              <a:t>08/12/2021</a:t>
            </a:fld>
            <a:endParaRPr lang="en-GB"/>
          </a:p>
        </p:txBody>
      </p:sp>
      <p:sp>
        <p:nvSpPr>
          <p:cNvPr id="6" name="Footer Placeholder 5">
            <a:extLst>
              <a:ext uri="{FF2B5EF4-FFF2-40B4-BE49-F238E27FC236}">
                <a16:creationId xmlns:a16="http://schemas.microsoft.com/office/drawing/2014/main" id="{BE41C8E3-7369-4E93-BC14-22619B0AC16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4087E6F-B57C-4E08-AEB3-E34E623233CE}"/>
              </a:ext>
            </a:extLst>
          </p:cNvPr>
          <p:cNvSpPr>
            <a:spLocks noGrp="1"/>
          </p:cNvSpPr>
          <p:nvPr>
            <p:ph type="sldNum" sz="quarter" idx="12"/>
          </p:nvPr>
        </p:nvSpPr>
        <p:spPr/>
        <p:txBody>
          <a:bodyPr/>
          <a:lstStyle/>
          <a:p>
            <a:fld id="{7D36B9A6-2A03-4B47-A51D-D564B16F3F90}" type="slidenum">
              <a:rPr lang="en-GB" smtClean="0"/>
              <a:t>‹#›</a:t>
            </a:fld>
            <a:endParaRPr lang="en-GB"/>
          </a:p>
        </p:txBody>
      </p:sp>
    </p:spTree>
    <p:extLst>
      <p:ext uri="{BB962C8B-B14F-4D97-AF65-F5344CB8AC3E}">
        <p14:creationId xmlns:p14="http://schemas.microsoft.com/office/powerpoint/2010/main" val="2683101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B0880-EF5A-4BC5-A018-C8260ACC115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0B68F7-0579-463A-8F55-E674F2A9EE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E334326-A7E2-4FBE-82D6-363B7345D8E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274DA3E-2A9C-4C4B-9886-764A44D5A5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950975D-EC8F-4290-9873-CBA0DA4A3AD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23841EB-B9BB-41A2-BEE4-B5B3B2A5D494}"/>
              </a:ext>
            </a:extLst>
          </p:cNvPr>
          <p:cNvSpPr>
            <a:spLocks noGrp="1"/>
          </p:cNvSpPr>
          <p:nvPr>
            <p:ph type="dt" sz="half" idx="10"/>
          </p:nvPr>
        </p:nvSpPr>
        <p:spPr/>
        <p:txBody>
          <a:bodyPr/>
          <a:lstStyle/>
          <a:p>
            <a:fld id="{28393921-0E3D-4624-B1DA-059F75AA6472}" type="datetimeFigureOut">
              <a:rPr lang="en-GB" smtClean="0"/>
              <a:t>08/12/2021</a:t>
            </a:fld>
            <a:endParaRPr lang="en-GB"/>
          </a:p>
        </p:txBody>
      </p:sp>
      <p:sp>
        <p:nvSpPr>
          <p:cNvPr id="8" name="Footer Placeholder 7">
            <a:extLst>
              <a:ext uri="{FF2B5EF4-FFF2-40B4-BE49-F238E27FC236}">
                <a16:creationId xmlns:a16="http://schemas.microsoft.com/office/drawing/2014/main" id="{90868117-6E7A-4DBF-A30B-AC191091431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E121614-54CF-470B-8961-D864B67D8291}"/>
              </a:ext>
            </a:extLst>
          </p:cNvPr>
          <p:cNvSpPr>
            <a:spLocks noGrp="1"/>
          </p:cNvSpPr>
          <p:nvPr>
            <p:ph type="sldNum" sz="quarter" idx="12"/>
          </p:nvPr>
        </p:nvSpPr>
        <p:spPr/>
        <p:txBody>
          <a:bodyPr/>
          <a:lstStyle/>
          <a:p>
            <a:fld id="{7D36B9A6-2A03-4B47-A51D-D564B16F3F90}" type="slidenum">
              <a:rPr lang="en-GB" smtClean="0"/>
              <a:t>‹#›</a:t>
            </a:fld>
            <a:endParaRPr lang="en-GB"/>
          </a:p>
        </p:txBody>
      </p:sp>
    </p:spTree>
    <p:extLst>
      <p:ext uri="{BB962C8B-B14F-4D97-AF65-F5344CB8AC3E}">
        <p14:creationId xmlns:p14="http://schemas.microsoft.com/office/powerpoint/2010/main" val="999607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C34A736-8D58-4D4D-B6DA-C60C34A17509}"/>
              </a:ext>
            </a:extLst>
          </p:cNvPr>
          <p:cNvSpPr>
            <a:spLocks noGrp="1"/>
          </p:cNvSpPr>
          <p:nvPr>
            <p:ph type="pic" sz="quarter" idx="10"/>
          </p:nvPr>
        </p:nvSpPr>
        <p:spPr>
          <a:xfrm>
            <a:off x="2617528" y="2309733"/>
            <a:ext cx="2039937" cy="1819275"/>
          </a:xfrm>
        </p:spPr>
        <p:txBody>
          <a:bodyPr/>
          <a:lstStyle/>
          <a:p>
            <a:endParaRPr lang="en-GB"/>
          </a:p>
        </p:txBody>
      </p:sp>
      <p:sp>
        <p:nvSpPr>
          <p:cNvPr id="11" name="Picture Placeholder 9">
            <a:extLst>
              <a:ext uri="{FF2B5EF4-FFF2-40B4-BE49-F238E27FC236}">
                <a16:creationId xmlns:a16="http://schemas.microsoft.com/office/drawing/2014/main" id="{53F83D83-3547-4395-A095-A201F984EDEB}"/>
              </a:ext>
            </a:extLst>
          </p:cNvPr>
          <p:cNvSpPr>
            <a:spLocks noGrp="1"/>
          </p:cNvSpPr>
          <p:nvPr>
            <p:ph type="pic" sz="quarter" idx="11"/>
          </p:nvPr>
        </p:nvSpPr>
        <p:spPr>
          <a:xfrm>
            <a:off x="5062184" y="2308851"/>
            <a:ext cx="2039937" cy="1819275"/>
          </a:xfrm>
        </p:spPr>
        <p:txBody>
          <a:bodyPr/>
          <a:lstStyle/>
          <a:p>
            <a:endParaRPr lang="en-GB"/>
          </a:p>
        </p:txBody>
      </p:sp>
      <p:sp>
        <p:nvSpPr>
          <p:cNvPr id="12" name="Picture Placeholder 9">
            <a:extLst>
              <a:ext uri="{FF2B5EF4-FFF2-40B4-BE49-F238E27FC236}">
                <a16:creationId xmlns:a16="http://schemas.microsoft.com/office/drawing/2014/main" id="{28160594-A1F0-46ED-8C97-0AD4964C6383}"/>
              </a:ext>
            </a:extLst>
          </p:cNvPr>
          <p:cNvSpPr>
            <a:spLocks noGrp="1"/>
          </p:cNvSpPr>
          <p:nvPr>
            <p:ph type="pic" sz="quarter" idx="12"/>
          </p:nvPr>
        </p:nvSpPr>
        <p:spPr>
          <a:xfrm>
            <a:off x="7534535" y="2308850"/>
            <a:ext cx="2039937" cy="1819275"/>
          </a:xfrm>
        </p:spPr>
        <p:txBody>
          <a:bodyPr/>
          <a:lstStyle/>
          <a:p>
            <a:endParaRPr lang="en-GB"/>
          </a:p>
        </p:txBody>
      </p:sp>
    </p:spTree>
    <p:extLst>
      <p:ext uri="{BB962C8B-B14F-4D97-AF65-F5344CB8AC3E}">
        <p14:creationId xmlns:p14="http://schemas.microsoft.com/office/powerpoint/2010/main" val="2538948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9244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nimated - Full Slide Element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0FDCF3B-A0C6-422B-A89F-BE08BE29398E}"/>
              </a:ext>
            </a:extLst>
          </p:cNvPr>
          <p:cNvSpPr>
            <a:spLocks noGrp="1"/>
          </p:cNvSpPr>
          <p:nvPr>
            <p:ph type="pic" sz="quarter" idx="10" hasCustomPrompt="1"/>
          </p:nvPr>
        </p:nvSpPr>
        <p:spPr>
          <a:xfrm>
            <a:off x="0" y="0"/>
            <a:ext cx="12192000" cy="6858000"/>
          </a:xfrm>
          <a:solidFill>
            <a:schemeClr val="tx1">
              <a:lumMod val="50000"/>
              <a:lumOff val="50000"/>
              <a:alpha val="0"/>
            </a:schemeClr>
          </a:solidFill>
        </p:spPr>
        <p:txBody>
          <a:bodyPr/>
          <a:lstStyle>
            <a:lvl1pPr marL="0" indent="0">
              <a:buNone/>
              <a:defRPr/>
            </a:lvl1pPr>
          </a:lstStyle>
          <a:p>
            <a:r>
              <a:rPr lang="en-US" dirty="0"/>
              <a:t> </a:t>
            </a:r>
          </a:p>
        </p:txBody>
      </p:sp>
    </p:spTree>
    <p:extLst>
      <p:ext uri="{BB962C8B-B14F-4D97-AF65-F5344CB8AC3E}">
        <p14:creationId xmlns:p14="http://schemas.microsoft.com/office/powerpoint/2010/main" val="37136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4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2.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15396A-C8B6-4BBE-A603-2551040C03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2F3FFF8-B749-4639-8BFA-19F8DB4341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970E3BC-5B6D-4429-AD37-690F937570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393921-0E3D-4624-B1DA-059F75AA6472}" type="datetimeFigureOut">
              <a:rPr lang="en-GB" smtClean="0"/>
              <a:t>08/12/2021</a:t>
            </a:fld>
            <a:endParaRPr lang="en-GB"/>
          </a:p>
        </p:txBody>
      </p:sp>
      <p:sp>
        <p:nvSpPr>
          <p:cNvPr id="5" name="Footer Placeholder 4">
            <a:extLst>
              <a:ext uri="{FF2B5EF4-FFF2-40B4-BE49-F238E27FC236}">
                <a16:creationId xmlns:a16="http://schemas.microsoft.com/office/drawing/2014/main" id="{26A6767A-236A-4A62-AFBA-ACB25F3CB1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6AC9DB7-FD05-43DB-94E6-31236EEB94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36B9A6-2A03-4B47-A51D-D564B16F3F90}" type="slidenum">
              <a:rPr lang="en-GB" smtClean="0"/>
              <a:t>‹#›</a:t>
            </a:fld>
            <a:endParaRPr lang="en-GB"/>
          </a:p>
        </p:txBody>
      </p:sp>
    </p:spTree>
    <p:extLst>
      <p:ext uri="{BB962C8B-B14F-4D97-AF65-F5344CB8AC3E}">
        <p14:creationId xmlns:p14="http://schemas.microsoft.com/office/powerpoint/2010/main" val="1088107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1" r:id="rId4"/>
    <p:sldLayoutId id="2147483652" r:id="rId5"/>
    <p:sldLayoutId id="2147483653" r:id="rId6"/>
    <p:sldLayoutId id="2147483654" r:id="rId7"/>
    <p:sldLayoutId id="2147483655" r:id="rId8"/>
    <p:sldLayoutId id="2147483660" r:id="rId9"/>
    <p:sldLayoutId id="2147483656" r:id="rId10"/>
    <p:sldLayoutId id="2147483657" r:id="rId11"/>
    <p:sldLayoutId id="2147483658" r:id="rId12"/>
    <p:sldLayoutId id="2147483659" r:id="rId13"/>
    <p:sldLayoutId id="2147483686" r:id="rId14"/>
    <p:sldLayoutId id="214748368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15396A-C8B6-4BBE-A603-2551040C03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2F3FFF8-B749-4639-8BFA-19F8DB4341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970E3BC-5B6D-4429-AD37-690F937570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393921-0E3D-4624-B1DA-059F75AA6472}" type="datetimeFigureOut">
              <a:rPr lang="en-GB" smtClean="0"/>
              <a:t>08/12/2021</a:t>
            </a:fld>
            <a:endParaRPr lang="en-GB"/>
          </a:p>
        </p:txBody>
      </p:sp>
      <p:sp>
        <p:nvSpPr>
          <p:cNvPr id="5" name="Footer Placeholder 4">
            <a:extLst>
              <a:ext uri="{FF2B5EF4-FFF2-40B4-BE49-F238E27FC236}">
                <a16:creationId xmlns:a16="http://schemas.microsoft.com/office/drawing/2014/main" id="{26A6767A-236A-4A62-AFBA-ACB25F3CB1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6AC9DB7-FD05-43DB-94E6-31236EEB94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36B9A6-2A03-4B47-A51D-D564B16F3F90}" type="slidenum">
              <a:rPr lang="en-GB" smtClean="0"/>
              <a:t>‹#›</a:t>
            </a:fld>
            <a:endParaRPr lang="en-GB"/>
          </a:p>
        </p:txBody>
      </p:sp>
    </p:spTree>
    <p:extLst>
      <p:ext uri="{BB962C8B-B14F-4D97-AF65-F5344CB8AC3E}">
        <p14:creationId xmlns:p14="http://schemas.microsoft.com/office/powerpoint/2010/main" val="116216344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7" r:id="rId3"/>
    <p:sldLayoutId id="214748369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cdc.gov/coronavirus/2019-ncov/variants/omicron-variant.html" TargetMode="Externa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hyperlink" Target="https://www.cdc.gov/mmwr/volumes/70/wr/mm7046a5.htm?s_cid=mm7046a5_x" TargetMode="External"/><Relationship Id="rId2" Type="http://schemas.openxmlformats.org/officeDocument/2006/relationships/hyperlink" Target="https://www.cdc.gov/mmwr/volumes/70/wr/mm7048a6.htm?s_cid=mm7048a6_x" TargetMode="Externa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cdc.gov/media/releases/2021/s1129-booster-recommendations.html" TargetMode="Externa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hyperlink" Target="https://nam04.safelinks.protection.outlook.com/?url=https%3A%2F%2Ft.emailupdates.cdc.gov%2Fr%2F%3Fid%3Dh57e4ef71%2C1559fb67%2C156d2300%26ACSTrackingID%3DUSCDC_425-DM70628%26ACSTrackingLabel%3DWeekly%2520Summary%253A%2520COVID-19%2520Healthcare%2520Quality%2520and%2520Worker%2520Safety%2520Information%2520%25E2%2580%2593%2520December%25206%252C%25202021&amp;data=04%7C01%7Cdeanna%40leadingagemi.org%7Cfa24a0a67563448a9fc208d9b8eaa7d5%7C2226fa7d26a64fc0a3c8a38dc7a23f80%7C0%7C0%7C637744140263750011%7CUnknown%7CTWFpbGZsb3d8eyJWIjoiMC4wLjAwMDAiLCJQIjoiV2luMzIiLCJBTiI6Ik1haWwiLCJXVCI6Mn0%3D%7C3000&amp;sdata=3QeF8CWQL%2B%2FaBK8i%2Fs%2Bbw4llRIUZt%2B%2BqQsXTR5xbwn4%3D&amp;reserved=0" TargetMode="External"/><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hyperlink" Target="mailto:MDHHS-COVID-LongTermCare@Michigan.gov" TargetMode="External"/><Relationship Id="rId2" Type="http://schemas.openxmlformats.org/officeDocument/2006/relationships/hyperlink" Target="mailto:mdhhs-localhealthservices@Michigan.gov" TargetMode="Externa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2" Type="http://schemas.openxmlformats.org/officeDocument/2006/relationships/hyperlink" Target="mailto:MDHHS-IPRAT@Michigan.gov" TargetMode="Externa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hyperlink" Target="https://nam04.safelinks.protection.outlook.com/?url=https%3A%2F%2Flnks.gd%2Fl%2FeyJhbGciOiJIUzI1NiJ9.eyJidWxsZXRpbl9saW5rX2lkIjoxMDEsInVyaSI6ImJwMjpjbGljayIsImJ1bGxldGluX2lkIjoiMjAyMTEyMDYuNDk4MzgwNzEiLCJ1cmwiOiJodHRwczovL3RlYW1zLm1pY3Jvc29mdC5jb20vbC9tZWV0dXAtam9pbi8xOSUzYW1lZXRpbmdfTUdObU1EYzJNemt0Wm1WaVppMDBNakV3TFRoak9UUXRPRGxsWkdObU1EaG1OamxtJTQwdGhyZWFkLnYyLzA_Y29udGV4dD0lN2IlMjJUaWQlMjIlM2ElMjJkNWZiNzA4Ny0zNzc3LTQyYWQtOTY2YS04OTJlZjQ3MjI1ZDElMjIlMmMlMjJPaWQlMjIlM2ElMjIxNTQ1YTU5NC1iODlhLTQwNTgtYmQzYi0wNGRhMmRhYTJhMWQlMjIlN2QifQ.CjokJuu_KAaA3evvuIC-mHQQr7bYDrniD1AdX-VId2c%2Fs%2F495672762%2Fbr%2F122370283468-l&amp;data=04%7C01%7Cdeanna%40leadingagemi.org%7C743ab47936cc4138c30208d9b8cd675e%7C2226fa7d26a64fc0a3c8a38dc7a23f80%7C0%7C0%7C637744014618430045%7CUnknown%7CTWFpbGZsb3d8eyJWIjoiMC4wLjAwMDAiLCJQIjoiV2luMzIiLCJBTiI6Ik1haWwiLCJXVCI6Mn0%3D%7C3000&amp;sdata=x2ntyJ4oLx39h%2B2r4QF0LxOh8pIZkHAGgQ7EI5e6to0%3D&amp;reserved=0" TargetMode="External"/><Relationship Id="rId7" Type="http://schemas.openxmlformats.org/officeDocument/2006/relationships/hyperlink" Target="https://nam04.safelinks.protection.outlook.com/?url=https%3A%2F%2Flnks.gd%2Fl%2FeyJhbGciOiJIUzI1NiJ9.eyJidWxsZXRpbl9saW5rX2lkIjoxMDMsInVyaSI6ImJwMjpjbGljayIsImJ1bGxldGluX2lkIjoiMjAyMTEyMDYuNDk4MzgwNzEiLCJ1cmwiOiJodHRwczovL3d3dy5taWNoaWdhbi5nb3YvUHJvamVjdEZpcnN0bGluZSJ9.68yXlBDUS1aiabg76JjQ0uP6x8GWpo5hY1vruTCeZOw%2Fs%2F495672762%2Fbr%2F122370283468-l&amp;data=04%7C01%7Cdeanna%40leadingagemi.org%7C743ab47936cc4138c30208d9b8cd675e%7C2226fa7d26a64fc0a3c8a38dc7a23f80%7C0%7C0%7C637744014618430045%7CUnknown%7CTWFpbGZsb3d8eyJWIjoiMC4wLjAwMDAiLCJQIjoiV2luMzIiLCJBTiI6Ik1haWwiLCJXVCI6Mn0%3D%7C3000&amp;sdata=25XSzA8d%2BYJBtR1vW043zd6CDaZNEhURNOdiUxC2Wh0%3D&amp;reserved=0" TargetMode="External"/><Relationship Id="rId2" Type="http://schemas.openxmlformats.org/officeDocument/2006/relationships/hyperlink" Target="https://nam04.safelinks.protection.outlook.com/?url=https%3A%2F%2Flnks.gd%2Fl%2FeyJhbGciOiJIUzI1NiJ9.eyJidWxsZXRpbl9saW5rX2lkIjoxMDAsInVyaSI6ImJwMjpjbGljayIsImJ1bGxldGluX2lkIjoiMjAyMTEyMDYuNDk4MzgwNzEiLCJ1cmwiOiJodHRwczovL3lvdXR1LmJlL0p6bS1HYWZuNWxnIn0.WyTI_EichlLPz4rTRpT_RTh2c7lqAXANfX2hRUZrMf0%2Fs%2F495672762%2Fbr%2F122370283468-l&amp;data=04%7C01%7Cdeanna%40leadingagemi.org%7C743ab47936cc4138c30208d9b8cd675e%7C2226fa7d26a64fc0a3c8a38dc7a23f80%7C0%7C0%7C637744014618430045%7CUnknown%7CTWFpbGZsb3d8eyJWIjoiMC4wLjAwMDAiLCJQIjoiV2luMzIiLCJBTiI6Ik1haWwiLCJXVCI6Mn0%3D%7C3000&amp;sdata=EbytF7Xtwuw9Iw1BrRCxuPXz9%2B573CqoMh%2FzH3XYcLY%3D&amp;reserved=0" TargetMode="External"/><Relationship Id="rId1" Type="http://schemas.openxmlformats.org/officeDocument/2006/relationships/slideLayout" Target="../slideLayouts/slideLayout15.xml"/><Relationship Id="rId6" Type="http://schemas.openxmlformats.org/officeDocument/2006/relationships/hyperlink" Target="https://youtu.be/Jzm-Gafn5lg" TargetMode="External"/><Relationship Id="rId5" Type="http://schemas.openxmlformats.org/officeDocument/2006/relationships/hyperlink" Target="https://nam04.safelinks.protection.outlook.com/?url=https%3A%2F%2Flnks.gd%2Fl%2FeyJhbGciOiJIUzI1NiJ9.eyJidWxsZXRpbl9saW5rX2lkIjoxMDIsInVyaSI6ImJwMjpjbGljayIsImJ1bGxldGluX2lkIjoiMjAyMTEyMDYuNDk4MzgwNzEiLCJ1cmwiOiJodHRwczovL3d3dy5zdXJ2ZXltb25rZXkuY29tL3IvUEZMVkJRQUUifQ.CicdzdloISVWqxY17H_pA0E232kEXIVtvbuaTzLW8-A%2Fs%2F495672762%2Fbr%2F122370283468-l&amp;data=04%7C01%7Cdeanna%40leadingagemi.org%7C743ab47936cc4138c30208d9b8cd675e%7C2226fa7d26a64fc0a3c8a38dc7a23f80%7C0%7C0%7C637744014618430045%7CUnknown%7CTWFpbGZsb3d8eyJWIjoiMC4wLjAwMDAiLCJQIjoiV2luMzIiLCJBTiI6Ik1haWwiLCJXVCI6Mn0%3D%7C3000&amp;sdata=hT4wb4RpE9bKOC6TJAF8sOkntWxD9O1t3BuAQuvzfsU%3D&amp;reserved=0" TargetMode="External"/><Relationship Id="rId4" Type="http://schemas.openxmlformats.org/officeDocument/2006/relationships/hyperlink" Target="tel:+12485090316,,210170545"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nam04.safelinks.protection.outlook.com/?url=https%3A%2F%2Fwww.cdc.gov%2Fcoronavirus%2F2019-ncov%2Fhcp%2Fguidance-risk-assesment-hcp.html&amp;data=04%7C01%7CDeanna%40leadingagemi.org%7C5b458c5a37ed41f89db208d9ba5300ac%7C2226fa7d26a64fc0a3c8a38dc7a23f80%7C0%7C0%7C637745687950207801%7CUnknown%7CTWFpbGZsb3d8eyJWIjoiMC4wLjAwMDAiLCJQIjoiV2luMzIiLCJBTiI6Ik1haWwiLCJXVCI6Mn0%3D%7C3000&amp;sdata=KAKUU04w6Cj%2FsmpyI7gsiO38rIQJ0vUgmXG7MoResd0%3D&amp;reserved=0" TargetMode="External"/><Relationship Id="rId3" Type="http://schemas.openxmlformats.org/officeDocument/2006/relationships/hyperlink" Target="https://www.michigan.gov/documents/coronavirus/Residential_Care_Facilities_May_21_2021_Order_Guidance_updated_11_13_2021_741526_7.pdf" TargetMode="External"/><Relationship Id="rId7" Type="http://schemas.openxmlformats.org/officeDocument/2006/relationships/hyperlink" Target="https://nam04.safelinks.protection.outlook.com/?url=https%3A%2F%2Fwww.cdc.gov%2Fcoronavirus%2F2019-ncov%2Fyour-health%2Fquarantine-isolation.html&amp;data=04%7C01%7CDeanna%40leadingagemi.org%7C5b458c5a37ed41f89db208d9ba5300ac%7C2226fa7d26a64fc0a3c8a38dc7a23f80%7C0%7C0%7C637745687950207801%7CUnknown%7CTWFpbGZsb3d8eyJWIjoiMC4wLjAwMDAiLCJQIjoiV2luMzIiLCJBTiI6Ik1haWwiLCJXVCI6Mn0%3D%7C3000&amp;sdata=u4w6XhQS%2Bb3Xij90Bwa17kAfHhYqZchqTP9MjXPA4kE%3D&amp;reserved=0" TargetMode="External"/><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hyperlink" Target="https://nam04.safelinks.protection.outlook.com/?url=https%3A%2F%2Fwww.cdc.gov%2Fcoronavirus%2F2019-ncov%2Fhcp%2Finfection-control-recommendations.html&amp;data=04%7C01%7CDeanna%40leadingagemi.org%7C5b458c5a37ed41f89db208d9ba5300ac%7C2226fa7d26a64fc0a3c8a38dc7a23f80%7C0%7C0%7C637745687950207801%7CUnknown%7CTWFpbGZsb3d8eyJWIjoiMC4wLjAwMDAiLCJQIjoiV2luMzIiLCJBTiI6Ik1haWwiLCJXVCI6Mn0%3D%7C3000&amp;sdata=fAAVh2ESDwZgYZ%2B0fv2ND62U4Sr4XPpz87Frsg5eLbM%3D&amp;reserved=0" TargetMode="External"/><Relationship Id="rId5" Type="http://schemas.openxmlformats.org/officeDocument/2006/relationships/hyperlink" Target="https://www.cms.gov/files/document/qso-20-39-nh-revised.pdf" TargetMode="External"/><Relationship Id="rId4" Type="http://schemas.openxmlformats.org/officeDocument/2006/relationships/hyperlink" Target="https://www.michigan.gov/documents/coronavirus/LTC_Visitation_Statement_wHeader_741528_7.pdf"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surveymonkey.com/r/8C7SXLL" TargetMode="External"/><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hyperlink" Target="https://www.leadingagemi.org/page/2022MemberAwardsNom"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8" Type="http://schemas.openxmlformats.org/officeDocument/2006/relationships/hyperlink" Target="https://www.michigan.gov/documents/mdhhs/MDHHS-5918_LTCF_Testing_Reimbursment_Form_Jan20201_715249_7.dotx" TargetMode="External"/><Relationship Id="rId3" Type="http://schemas.openxmlformats.org/officeDocument/2006/relationships/hyperlink" Target="https://www.cms.gov/files/document/qso-20-38-nh-revised.pdf" TargetMode="External"/><Relationship Id="rId7" Type="http://schemas.openxmlformats.org/officeDocument/2006/relationships/hyperlink" Target="https://www.michigan.gov/documents/coronavirus/Nursing_Home_Testing_-_Financial_Implications_11.02.20_update_706746_7.pdf" TargetMode="External"/><Relationship Id="rId2" Type="http://schemas.openxmlformats.org/officeDocument/2006/relationships/hyperlink" Target="https://www.michigan.gov/coronavirus/0,9753,7-406-98178_98455-570514--,00.html" TargetMode="External"/><Relationship Id="rId1" Type="http://schemas.openxmlformats.org/officeDocument/2006/relationships/slideLayout" Target="../slideLayouts/slideLayout15.xml"/><Relationship Id="rId6" Type="http://schemas.openxmlformats.org/officeDocument/2006/relationships/hyperlink" Target="https://www.youtube.com/watch?v=Vh3ejrlo9vU" TargetMode="External"/><Relationship Id="rId11" Type="http://schemas.openxmlformats.org/officeDocument/2006/relationships/hyperlink" Target="https://www.michigan.gov/coronavirus/0,9753,7-406-98178_98455-570700--,00.html" TargetMode="External"/><Relationship Id="rId5" Type="http://schemas.openxmlformats.org/officeDocument/2006/relationships/hyperlink" Target="https://www.youtube.com/watch?v=sLWPhh4gZTE" TargetMode="External"/><Relationship Id="rId10" Type="http://schemas.openxmlformats.org/officeDocument/2006/relationships/hyperlink" Target="https://newmibridges.michigan.gov/s/isd-antigen-testing-results?language=en_US" TargetMode="External"/><Relationship Id="rId4" Type="http://schemas.openxmlformats.org/officeDocument/2006/relationships/hyperlink" Target="https://www.michigan.gov/documents/coronavirus/2020.10.28_-_LTC_Testing_Implementation_Guidance_vF_706415_7.pdf" TargetMode="External"/><Relationship Id="rId9" Type="http://schemas.openxmlformats.org/officeDocument/2006/relationships/hyperlink" Target="https://forms.office.com/Pages/ResponsePage.aspx?id=h3D71Xc3rUKWaoku9HIl0ZGHyz3HKppAusICATcUVNlUOVMxMEJFWFVIUFA4MjZFWlJZRDI2SjRYMCQlQCN0PWcu"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hyperlink" Target="https://nam04.safelinks.protection.outlook.com/?url=https%3A%2F%2Flnks.gd%2Fl%2FeyJhbGciOiJIUzI1NiJ9.eyJidWxsZXRpbl9saW5rX2lkIjoxMDAsInVyaSI6ImJwMjpjbGljayIsImJ1bGxldGluX2lkIjoiMjAyMTEyMDIuNDk2NzM5OTEiLCJ1cmwiOiJodHRwczovL2djYzAyLnNhZmVsaW5rcy5wcm90ZWN0aW9uLm91dGxvb2suY29tLz91cmw9aHR0cHMlM0ElMkYlMkZmb3Jtcy5vZmZpY2UuY29tJTJGUGFnZXMlMkZSZXNwb25zZVBhZ2UuYXNweCUzRmlkJTNEaDNENzFYYzNyVUtXYW9rdTlISWwwWkdIeXozSEtwcEF1c0lDQVRjVVZObFVPVk14TUVKRldGVklVRkE0TWpaRldsSlpSREkyU2pSWU1DUWxRQ04wUFdjdSZkYXRhPTA0JTdDMDElN0NKZW5uaW5nc1MxJTQwbWljaGlnYW4uZ292JTdDOGZiYjYzYTA5NGFiNGY5MDI4ZWQwOGQ5YjUwZDg4YjYlN0NkNWZiNzA4NzM3Nzc0MmFkOTY2YTg5MmVmNDcyMjVkMSU3QzAlN0MwJTdDNjM3NzM5ODkxOTg5MTc0NTY0JTdDVW5rbm93biU3Q1RXRnBiR1pzYjNkOGV5SldJam9pTUM0d0xqQXdNREFpTENKUUlqb2lWMmx1TXpJaUxDSkJUaUk2SWsxaGFXd2lMQ0pYVkNJNk1uMCUzRCU3QzMwMDAmc2RhdGE9cE1rdlB1Q2E1RGNLdUNrZldZT3U2TDRiYkxmaUxQZjFPV0JyaWdSVSUyRk9NJTNEJnJlc2VydmVkPTAifQ.8AGOT6y36Zk1YOpLsbAPX9nFtQwgrhmvCd2-ARUDDE4%2Fs%2F495672762%2Fbr%2F122176596136-l&amp;data=04%7C01%7Cdeanna%40leadingagemi.org%7C54832931ec84430dc90c08d9b5bd84c0%7C2226fa7d26a64fc0a3c8a38dc7a23f80%7C0%7C0%7C637740647867651940%7CUnknown%7CTWFpbGZsb3d8eyJWIjoiMC4wLjAwMDAiLCJQIjoiV2luMzIiLCJBTiI6Ik1haWwiLCJXVCI6Mn0%3D%7C3000&amp;sdata=FQ%2FZaAQ6GoP60m00IrkfUhlihvktk8poycwGHwWJqHA%3D&amp;reserved=0" TargetMode="Externa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hyperlink" Target="https://nam04.safelinks.protection.outlook.com/?url=https%3A%2F%2Fwww.cms.gov%2Ffiles%2Fdocument%2Fcovid-19-emergency-declaration-waivers.pdf&amp;data=04%7C01%7CDeanna%40leadingagemi.org%7C6591debcb06a4e2efdd908d9b595aa70%7C2226fa7d26a64fc0a3c8a38dc7a23f80%7C0%7C0%7C637740476680217290%7CUnknown%7CTWFpbGZsb3d8eyJWIjoiMC4wLjAwMDAiLCJQIjoiV2luMzIiLCJBTiI6Ik1haWwiLCJXVCI6Mn0%3D%7C3000&amp;sdata=4SaeUroeJT8Ln4LHO0MX5ivcczNVailw4rM3VLULmm0%3D&amp;reserved=0" TargetMode="Externa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mailto:safeandcalm@leadingagemi.org" TargetMode="External"/><Relationship Id="rId7" Type="http://schemas.openxmlformats.org/officeDocument/2006/relationships/hyperlink" Target="mailto:Deanna@leadingagemi.org" TargetMode="External"/><Relationship Id="rId2" Type="http://schemas.openxmlformats.org/officeDocument/2006/relationships/image" Target="../media/image22.jpg"/><Relationship Id="rId1" Type="http://schemas.openxmlformats.org/officeDocument/2006/relationships/slideLayout" Target="../slideLayouts/slideLayout8.xml"/><Relationship Id="rId6" Type="http://schemas.openxmlformats.org/officeDocument/2006/relationships/hyperlink" Target="mailto:david@leadingagemi.org" TargetMode="External"/><Relationship Id="rId5" Type="http://schemas.openxmlformats.org/officeDocument/2006/relationships/hyperlink" Target="mailto:Dalton@leadingagemi.org" TargetMode="External"/><Relationship Id="rId4" Type="http://schemas.openxmlformats.org/officeDocument/2006/relationships/hyperlink" Target="mailto:caitlin@leadingagemi.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Placeholder 31" descr="A picture containing bottle, wine, empty, several&#10;&#10;Description automatically generated">
            <a:extLst>
              <a:ext uri="{FF2B5EF4-FFF2-40B4-BE49-F238E27FC236}">
                <a16:creationId xmlns:a16="http://schemas.microsoft.com/office/drawing/2014/main" id="{DA01207E-B2CA-4B88-869C-81CE70698546}"/>
              </a:ext>
            </a:extLst>
          </p:cNvPr>
          <p:cNvPicPr>
            <a:picLocks noGrp="1" noChangeAspect="1"/>
          </p:cNvPicPr>
          <p:nvPr>
            <p:ph type="pic" sz="quarter" idx="10"/>
          </p:nvPr>
        </p:nvPicPr>
        <p:blipFill>
          <a:blip r:embed="rId2">
            <a:duotone>
              <a:prstClr val="black"/>
              <a:schemeClr val="accent3">
                <a:tint val="45000"/>
                <a:satMod val="400000"/>
              </a:schemeClr>
            </a:duotone>
            <a:alphaModFix amt="50000"/>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val="0"/>
              </a:ext>
            </a:extLst>
          </a:blip>
          <a:srcRect t="7834" b="7834"/>
          <a:stretch>
            <a:fillRect/>
          </a:stretch>
        </p:blipFill>
        <p:spPr/>
      </p:pic>
      <p:sp>
        <p:nvSpPr>
          <p:cNvPr id="2" name="Rectangle 1">
            <a:extLst>
              <a:ext uri="{FF2B5EF4-FFF2-40B4-BE49-F238E27FC236}">
                <a16:creationId xmlns:a16="http://schemas.microsoft.com/office/drawing/2014/main" id="{5FDC54C7-90D9-46A5-94DF-860166D2EE7D}"/>
              </a:ext>
            </a:extLst>
          </p:cNvPr>
          <p:cNvSpPr/>
          <p:nvPr/>
        </p:nvSpPr>
        <p:spPr>
          <a:xfrm>
            <a:off x="1270000" y="-25400"/>
            <a:ext cx="10934700" cy="3505200"/>
          </a:xfrm>
          <a:custGeom>
            <a:avLst/>
            <a:gdLst>
              <a:gd name="connsiteX0" fmla="*/ 0 w 5549900"/>
              <a:gd name="connsiteY0" fmla="*/ 0 h 4051300"/>
              <a:gd name="connsiteX1" fmla="*/ 5549900 w 5549900"/>
              <a:gd name="connsiteY1" fmla="*/ 0 h 4051300"/>
              <a:gd name="connsiteX2" fmla="*/ 5549900 w 5549900"/>
              <a:gd name="connsiteY2" fmla="*/ 4051300 h 4051300"/>
              <a:gd name="connsiteX3" fmla="*/ 0 w 5549900"/>
              <a:gd name="connsiteY3" fmla="*/ 4051300 h 4051300"/>
              <a:gd name="connsiteX4" fmla="*/ 0 w 5549900"/>
              <a:gd name="connsiteY4" fmla="*/ 0 h 4051300"/>
              <a:gd name="connsiteX0" fmla="*/ 0 w 11620500"/>
              <a:gd name="connsiteY0" fmla="*/ 165100 h 4216400"/>
              <a:gd name="connsiteX1" fmla="*/ 11620500 w 11620500"/>
              <a:gd name="connsiteY1" fmla="*/ 0 h 4216400"/>
              <a:gd name="connsiteX2" fmla="*/ 5549900 w 11620500"/>
              <a:gd name="connsiteY2" fmla="*/ 4216400 h 4216400"/>
              <a:gd name="connsiteX3" fmla="*/ 0 w 11620500"/>
              <a:gd name="connsiteY3" fmla="*/ 4216400 h 4216400"/>
              <a:gd name="connsiteX4" fmla="*/ 0 w 11620500"/>
              <a:gd name="connsiteY4" fmla="*/ 165100 h 4216400"/>
              <a:gd name="connsiteX0" fmla="*/ 3708400 w 11620500"/>
              <a:gd name="connsiteY0" fmla="*/ 1600200 h 4216400"/>
              <a:gd name="connsiteX1" fmla="*/ 11620500 w 11620500"/>
              <a:gd name="connsiteY1" fmla="*/ 0 h 4216400"/>
              <a:gd name="connsiteX2" fmla="*/ 5549900 w 11620500"/>
              <a:gd name="connsiteY2" fmla="*/ 4216400 h 4216400"/>
              <a:gd name="connsiteX3" fmla="*/ 0 w 11620500"/>
              <a:gd name="connsiteY3" fmla="*/ 4216400 h 4216400"/>
              <a:gd name="connsiteX4" fmla="*/ 3708400 w 11620500"/>
              <a:gd name="connsiteY4" fmla="*/ 1600200 h 4216400"/>
              <a:gd name="connsiteX0" fmla="*/ 952500 w 11620500"/>
              <a:gd name="connsiteY0" fmla="*/ 584200 h 4216400"/>
              <a:gd name="connsiteX1" fmla="*/ 11620500 w 11620500"/>
              <a:gd name="connsiteY1" fmla="*/ 0 h 4216400"/>
              <a:gd name="connsiteX2" fmla="*/ 5549900 w 11620500"/>
              <a:gd name="connsiteY2" fmla="*/ 4216400 h 4216400"/>
              <a:gd name="connsiteX3" fmla="*/ 0 w 11620500"/>
              <a:gd name="connsiteY3" fmla="*/ 4216400 h 4216400"/>
              <a:gd name="connsiteX4" fmla="*/ 952500 w 11620500"/>
              <a:gd name="connsiteY4" fmla="*/ 584200 h 4216400"/>
              <a:gd name="connsiteX0" fmla="*/ 1435100 w 12103100"/>
              <a:gd name="connsiteY0" fmla="*/ 584200 h 4216400"/>
              <a:gd name="connsiteX1" fmla="*/ 12103100 w 12103100"/>
              <a:gd name="connsiteY1" fmla="*/ 0 h 4216400"/>
              <a:gd name="connsiteX2" fmla="*/ 6032500 w 12103100"/>
              <a:gd name="connsiteY2" fmla="*/ 4216400 h 4216400"/>
              <a:gd name="connsiteX3" fmla="*/ 0 w 12103100"/>
              <a:gd name="connsiteY3" fmla="*/ 1524000 h 4216400"/>
              <a:gd name="connsiteX4" fmla="*/ 1435100 w 12103100"/>
              <a:gd name="connsiteY4" fmla="*/ 584200 h 4216400"/>
              <a:gd name="connsiteX0" fmla="*/ 1435100 w 12103100"/>
              <a:gd name="connsiteY0" fmla="*/ 584200 h 3086100"/>
              <a:gd name="connsiteX1" fmla="*/ 12103100 w 12103100"/>
              <a:gd name="connsiteY1" fmla="*/ 0 h 3086100"/>
              <a:gd name="connsiteX2" fmla="*/ 6032500 w 12103100"/>
              <a:gd name="connsiteY2" fmla="*/ 3086100 h 3086100"/>
              <a:gd name="connsiteX3" fmla="*/ 0 w 12103100"/>
              <a:gd name="connsiteY3" fmla="*/ 1524000 h 3086100"/>
              <a:gd name="connsiteX4" fmla="*/ 1435100 w 12103100"/>
              <a:gd name="connsiteY4" fmla="*/ 584200 h 3086100"/>
              <a:gd name="connsiteX0" fmla="*/ 1435100 w 12103100"/>
              <a:gd name="connsiteY0" fmla="*/ 584200 h 4064000"/>
              <a:gd name="connsiteX1" fmla="*/ 12103100 w 12103100"/>
              <a:gd name="connsiteY1" fmla="*/ 0 h 4064000"/>
              <a:gd name="connsiteX2" fmla="*/ 6311900 w 12103100"/>
              <a:gd name="connsiteY2" fmla="*/ 4064000 h 4064000"/>
              <a:gd name="connsiteX3" fmla="*/ 0 w 12103100"/>
              <a:gd name="connsiteY3" fmla="*/ 1524000 h 4064000"/>
              <a:gd name="connsiteX4" fmla="*/ 1435100 w 12103100"/>
              <a:gd name="connsiteY4" fmla="*/ 584200 h 4064000"/>
              <a:gd name="connsiteX0" fmla="*/ 863600 w 11531600"/>
              <a:gd name="connsiteY0" fmla="*/ 584200 h 4064000"/>
              <a:gd name="connsiteX1" fmla="*/ 11531600 w 11531600"/>
              <a:gd name="connsiteY1" fmla="*/ 0 h 4064000"/>
              <a:gd name="connsiteX2" fmla="*/ 5740400 w 11531600"/>
              <a:gd name="connsiteY2" fmla="*/ 4064000 h 4064000"/>
              <a:gd name="connsiteX3" fmla="*/ 0 w 11531600"/>
              <a:gd name="connsiteY3" fmla="*/ 1790700 h 4064000"/>
              <a:gd name="connsiteX4" fmla="*/ 863600 w 11531600"/>
              <a:gd name="connsiteY4" fmla="*/ 584200 h 4064000"/>
              <a:gd name="connsiteX0" fmla="*/ 977900 w 11645900"/>
              <a:gd name="connsiteY0" fmla="*/ 584200 h 4064000"/>
              <a:gd name="connsiteX1" fmla="*/ 11645900 w 11645900"/>
              <a:gd name="connsiteY1" fmla="*/ 0 h 4064000"/>
              <a:gd name="connsiteX2" fmla="*/ 5854700 w 11645900"/>
              <a:gd name="connsiteY2" fmla="*/ 4064000 h 4064000"/>
              <a:gd name="connsiteX3" fmla="*/ 0 w 11645900"/>
              <a:gd name="connsiteY3" fmla="*/ 1511300 h 4064000"/>
              <a:gd name="connsiteX4" fmla="*/ 977900 w 11645900"/>
              <a:gd name="connsiteY4" fmla="*/ 584200 h 4064000"/>
              <a:gd name="connsiteX0" fmla="*/ 1308100 w 11976100"/>
              <a:gd name="connsiteY0" fmla="*/ 584200 h 4064000"/>
              <a:gd name="connsiteX1" fmla="*/ 11976100 w 11976100"/>
              <a:gd name="connsiteY1" fmla="*/ 0 h 4064000"/>
              <a:gd name="connsiteX2" fmla="*/ 6184900 w 11976100"/>
              <a:gd name="connsiteY2" fmla="*/ 4064000 h 4064000"/>
              <a:gd name="connsiteX3" fmla="*/ 0 w 11976100"/>
              <a:gd name="connsiteY3" fmla="*/ 1587500 h 4064000"/>
              <a:gd name="connsiteX4" fmla="*/ 1308100 w 11976100"/>
              <a:gd name="connsiteY4" fmla="*/ 584200 h 4064000"/>
              <a:gd name="connsiteX0" fmla="*/ 1536700 w 11976100"/>
              <a:gd name="connsiteY0" fmla="*/ 558800 h 4064000"/>
              <a:gd name="connsiteX1" fmla="*/ 11976100 w 11976100"/>
              <a:gd name="connsiteY1" fmla="*/ 0 h 4064000"/>
              <a:gd name="connsiteX2" fmla="*/ 6184900 w 11976100"/>
              <a:gd name="connsiteY2" fmla="*/ 4064000 h 4064000"/>
              <a:gd name="connsiteX3" fmla="*/ 0 w 11976100"/>
              <a:gd name="connsiteY3" fmla="*/ 1587500 h 4064000"/>
              <a:gd name="connsiteX4" fmla="*/ 1536700 w 11976100"/>
              <a:gd name="connsiteY4" fmla="*/ 558800 h 4064000"/>
              <a:gd name="connsiteX0" fmla="*/ 1536700 w 9779000"/>
              <a:gd name="connsiteY0" fmla="*/ 1308100 h 4813300"/>
              <a:gd name="connsiteX1" fmla="*/ 9779000 w 9779000"/>
              <a:gd name="connsiteY1" fmla="*/ 0 h 4813300"/>
              <a:gd name="connsiteX2" fmla="*/ 6184900 w 9779000"/>
              <a:gd name="connsiteY2" fmla="*/ 4813300 h 4813300"/>
              <a:gd name="connsiteX3" fmla="*/ 0 w 9779000"/>
              <a:gd name="connsiteY3" fmla="*/ 2336800 h 4813300"/>
              <a:gd name="connsiteX4" fmla="*/ 1536700 w 9779000"/>
              <a:gd name="connsiteY4" fmla="*/ 1308100 h 4813300"/>
              <a:gd name="connsiteX0" fmla="*/ 1536700 w 10972800"/>
              <a:gd name="connsiteY0" fmla="*/ 0 h 3505200"/>
              <a:gd name="connsiteX1" fmla="*/ 10972800 w 10972800"/>
              <a:gd name="connsiteY1" fmla="*/ 38100 h 3505200"/>
              <a:gd name="connsiteX2" fmla="*/ 6184900 w 10972800"/>
              <a:gd name="connsiteY2" fmla="*/ 3505200 h 3505200"/>
              <a:gd name="connsiteX3" fmla="*/ 0 w 10972800"/>
              <a:gd name="connsiteY3" fmla="*/ 1028700 h 3505200"/>
              <a:gd name="connsiteX4" fmla="*/ 1536700 w 10972800"/>
              <a:gd name="connsiteY4" fmla="*/ 0 h 3505200"/>
              <a:gd name="connsiteX0" fmla="*/ 1397000 w 10972800"/>
              <a:gd name="connsiteY0" fmla="*/ 0 h 3505200"/>
              <a:gd name="connsiteX1" fmla="*/ 10972800 w 10972800"/>
              <a:gd name="connsiteY1" fmla="*/ 38100 h 3505200"/>
              <a:gd name="connsiteX2" fmla="*/ 6184900 w 10972800"/>
              <a:gd name="connsiteY2" fmla="*/ 3505200 h 3505200"/>
              <a:gd name="connsiteX3" fmla="*/ 0 w 10972800"/>
              <a:gd name="connsiteY3" fmla="*/ 1028700 h 3505200"/>
              <a:gd name="connsiteX4" fmla="*/ 1397000 w 10972800"/>
              <a:gd name="connsiteY4" fmla="*/ 0 h 3505200"/>
              <a:gd name="connsiteX0" fmla="*/ 1257300 w 10833100"/>
              <a:gd name="connsiteY0" fmla="*/ 0 h 3505200"/>
              <a:gd name="connsiteX1" fmla="*/ 10833100 w 10833100"/>
              <a:gd name="connsiteY1" fmla="*/ 38100 h 3505200"/>
              <a:gd name="connsiteX2" fmla="*/ 6045200 w 10833100"/>
              <a:gd name="connsiteY2" fmla="*/ 3505200 h 3505200"/>
              <a:gd name="connsiteX3" fmla="*/ 0 w 10833100"/>
              <a:gd name="connsiteY3" fmla="*/ 965200 h 3505200"/>
              <a:gd name="connsiteX4" fmla="*/ 1257300 w 10833100"/>
              <a:gd name="connsiteY4" fmla="*/ 0 h 3505200"/>
              <a:gd name="connsiteX0" fmla="*/ 1257300 w 10833100"/>
              <a:gd name="connsiteY0" fmla="*/ 0 h 3505200"/>
              <a:gd name="connsiteX1" fmla="*/ 10833100 w 10833100"/>
              <a:gd name="connsiteY1" fmla="*/ 38100 h 3505200"/>
              <a:gd name="connsiteX2" fmla="*/ 6045200 w 10833100"/>
              <a:gd name="connsiteY2" fmla="*/ 3505200 h 3505200"/>
              <a:gd name="connsiteX3" fmla="*/ 0 w 10833100"/>
              <a:gd name="connsiteY3" fmla="*/ 1079500 h 3505200"/>
              <a:gd name="connsiteX4" fmla="*/ 1257300 w 10833100"/>
              <a:gd name="connsiteY4" fmla="*/ 0 h 3505200"/>
              <a:gd name="connsiteX0" fmla="*/ 1346200 w 10922000"/>
              <a:gd name="connsiteY0" fmla="*/ 0 h 3505200"/>
              <a:gd name="connsiteX1" fmla="*/ 10922000 w 10922000"/>
              <a:gd name="connsiteY1" fmla="*/ 38100 h 3505200"/>
              <a:gd name="connsiteX2" fmla="*/ 6134100 w 10922000"/>
              <a:gd name="connsiteY2" fmla="*/ 3505200 h 3505200"/>
              <a:gd name="connsiteX3" fmla="*/ 0 w 10922000"/>
              <a:gd name="connsiteY3" fmla="*/ 1028700 h 3505200"/>
              <a:gd name="connsiteX4" fmla="*/ 1346200 w 10922000"/>
              <a:gd name="connsiteY4" fmla="*/ 0 h 3505200"/>
              <a:gd name="connsiteX0" fmla="*/ 1358900 w 10934700"/>
              <a:gd name="connsiteY0" fmla="*/ 0 h 3505200"/>
              <a:gd name="connsiteX1" fmla="*/ 10934700 w 10934700"/>
              <a:gd name="connsiteY1" fmla="*/ 38100 h 3505200"/>
              <a:gd name="connsiteX2" fmla="*/ 6146800 w 10934700"/>
              <a:gd name="connsiteY2" fmla="*/ 3505200 h 3505200"/>
              <a:gd name="connsiteX3" fmla="*/ 0 w 10934700"/>
              <a:gd name="connsiteY3" fmla="*/ 1016000 h 3505200"/>
              <a:gd name="connsiteX4" fmla="*/ 1358900 w 10934700"/>
              <a:gd name="connsiteY4" fmla="*/ 0 h 350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700" h="3505200">
                <a:moveTo>
                  <a:pt x="1358900" y="0"/>
                </a:moveTo>
                <a:lnTo>
                  <a:pt x="10934700" y="38100"/>
                </a:lnTo>
                <a:lnTo>
                  <a:pt x="6146800" y="3505200"/>
                </a:lnTo>
                <a:lnTo>
                  <a:pt x="0" y="1016000"/>
                </a:lnTo>
                <a:lnTo>
                  <a:pt x="1358900" y="0"/>
                </a:lnTo>
                <a:close/>
              </a:path>
            </a:pathLst>
          </a:cu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24" name="Freeform: Shape 23">
            <a:extLst>
              <a:ext uri="{FF2B5EF4-FFF2-40B4-BE49-F238E27FC236}">
                <a16:creationId xmlns:a16="http://schemas.microsoft.com/office/drawing/2014/main" id="{43F9EF22-DB7B-4E21-AA0A-97C086153A6B}"/>
              </a:ext>
            </a:extLst>
          </p:cNvPr>
          <p:cNvSpPr/>
          <p:nvPr/>
        </p:nvSpPr>
        <p:spPr>
          <a:xfrm rot="5400000">
            <a:off x="514218" y="-69709"/>
            <a:ext cx="6380407" cy="7475008"/>
          </a:xfrm>
          <a:custGeom>
            <a:avLst/>
            <a:gdLst>
              <a:gd name="connsiteX0" fmla="*/ 0 w 6362119"/>
              <a:gd name="connsiteY0" fmla="*/ 7435259 h 7475008"/>
              <a:gd name="connsiteX1" fmla="*/ 2979206 w 6362119"/>
              <a:gd name="connsiteY1" fmla="*/ 0 h 7475008"/>
              <a:gd name="connsiteX2" fmla="*/ 6360513 w 6362119"/>
              <a:gd name="connsiteY2" fmla="*/ 4621597 h 7475008"/>
              <a:gd name="connsiteX3" fmla="*/ 6361322 w 6362119"/>
              <a:gd name="connsiteY3" fmla="*/ 5000803 h 7475008"/>
              <a:gd name="connsiteX4" fmla="*/ 6359231 w 6362119"/>
              <a:gd name="connsiteY4" fmla="*/ 7475008 h 7475008"/>
              <a:gd name="connsiteX0" fmla="*/ 0 w 6380407"/>
              <a:gd name="connsiteY0" fmla="*/ 7453547 h 7475008"/>
              <a:gd name="connsiteX1" fmla="*/ 2997494 w 6380407"/>
              <a:gd name="connsiteY1" fmla="*/ 0 h 7475008"/>
              <a:gd name="connsiteX2" fmla="*/ 6378801 w 6380407"/>
              <a:gd name="connsiteY2" fmla="*/ 4621597 h 7475008"/>
              <a:gd name="connsiteX3" fmla="*/ 6379610 w 6380407"/>
              <a:gd name="connsiteY3" fmla="*/ 5000803 h 7475008"/>
              <a:gd name="connsiteX4" fmla="*/ 6377519 w 6380407"/>
              <a:gd name="connsiteY4" fmla="*/ 7475008 h 7475008"/>
              <a:gd name="connsiteX5" fmla="*/ 0 w 6380407"/>
              <a:gd name="connsiteY5" fmla="*/ 7453547 h 747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07" h="7475008">
                <a:moveTo>
                  <a:pt x="0" y="7453547"/>
                </a:moveTo>
                <a:lnTo>
                  <a:pt x="2997494" y="0"/>
                </a:lnTo>
                <a:lnTo>
                  <a:pt x="6378801" y="4621597"/>
                </a:lnTo>
                <a:cubicBezTo>
                  <a:pt x="6379071" y="4747999"/>
                  <a:pt x="6379340" y="4874401"/>
                  <a:pt x="6379610" y="5000803"/>
                </a:cubicBezTo>
                <a:cubicBezTo>
                  <a:pt x="6380935" y="5817270"/>
                  <a:pt x="6380845" y="6648206"/>
                  <a:pt x="6377519" y="7475008"/>
                </a:cubicBezTo>
                <a:lnTo>
                  <a:pt x="0" y="745354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en-GB" dirty="0"/>
          </a:p>
        </p:txBody>
      </p:sp>
      <p:sp>
        <p:nvSpPr>
          <p:cNvPr id="4" name="Isosceles Triangle 3">
            <a:extLst>
              <a:ext uri="{FF2B5EF4-FFF2-40B4-BE49-F238E27FC236}">
                <a16:creationId xmlns:a16="http://schemas.microsoft.com/office/drawing/2014/main" id="{730EAA2A-0812-4C65-B120-5F8BE4F3B10C}"/>
              </a:ext>
            </a:extLst>
          </p:cNvPr>
          <p:cNvSpPr/>
          <p:nvPr/>
        </p:nvSpPr>
        <p:spPr>
          <a:xfrm rot="16200000">
            <a:off x="9621130" y="4273176"/>
            <a:ext cx="2567351" cy="2640554"/>
          </a:xfrm>
          <a:custGeom>
            <a:avLst/>
            <a:gdLst>
              <a:gd name="connsiteX0" fmla="*/ 0 w 2887829"/>
              <a:gd name="connsiteY0" fmla="*/ 2488163 h 2488163"/>
              <a:gd name="connsiteX1" fmla="*/ 1455610 w 2887829"/>
              <a:gd name="connsiteY1" fmla="*/ 0 h 2488163"/>
              <a:gd name="connsiteX2" fmla="*/ 2887829 w 2887829"/>
              <a:gd name="connsiteY2" fmla="*/ 2488163 h 2488163"/>
              <a:gd name="connsiteX3" fmla="*/ 0 w 2887829"/>
              <a:gd name="connsiteY3" fmla="*/ 2488163 h 2488163"/>
              <a:gd name="connsiteX0" fmla="*/ 0 w 2887829"/>
              <a:gd name="connsiteY0" fmla="*/ 2497688 h 2497688"/>
              <a:gd name="connsiteX1" fmla="*/ 1474660 w 2887829"/>
              <a:gd name="connsiteY1" fmla="*/ 0 h 2497688"/>
              <a:gd name="connsiteX2" fmla="*/ 2887829 w 2887829"/>
              <a:gd name="connsiteY2" fmla="*/ 2497688 h 2497688"/>
              <a:gd name="connsiteX3" fmla="*/ 0 w 2887829"/>
              <a:gd name="connsiteY3" fmla="*/ 2497688 h 2497688"/>
              <a:gd name="connsiteX0" fmla="*/ 0 w 2887829"/>
              <a:gd name="connsiteY0" fmla="*/ 2526261 h 2526261"/>
              <a:gd name="connsiteX1" fmla="*/ 1103185 w 2887829"/>
              <a:gd name="connsiteY1" fmla="*/ 0 h 2526261"/>
              <a:gd name="connsiteX2" fmla="*/ 2887829 w 2887829"/>
              <a:gd name="connsiteY2" fmla="*/ 2526261 h 2526261"/>
              <a:gd name="connsiteX3" fmla="*/ 0 w 2887829"/>
              <a:gd name="connsiteY3" fmla="*/ 2526261 h 2526261"/>
              <a:gd name="connsiteX0" fmla="*/ 0 w 2011529"/>
              <a:gd name="connsiteY0" fmla="*/ 2526261 h 2535786"/>
              <a:gd name="connsiteX1" fmla="*/ 1103185 w 2011529"/>
              <a:gd name="connsiteY1" fmla="*/ 0 h 2535786"/>
              <a:gd name="connsiteX2" fmla="*/ 2011529 w 2011529"/>
              <a:gd name="connsiteY2" fmla="*/ 2535786 h 2535786"/>
              <a:gd name="connsiteX3" fmla="*/ 0 w 2011529"/>
              <a:gd name="connsiteY3" fmla="*/ 2526261 h 2535786"/>
              <a:gd name="connsiteX0" fmla="*/ 32846 w 2044375"/>
              <a:gd name="connsiteY0" fmla="*/ 2526261 h 2535786"/>
              <a:gd name="connsiteX1" fmla="*/ 42372 w 2044375"/>
              <a:gd name="connsiteY1" fmla="*/ 1488040 h 2535786"/>
              <a:gd name="connsiteX2" fmla="*/ 1136031 w 2044375"/>
              <a:gd name="connsiteY2" fmla="*/ 0 h 2535786"/>
              <a:gd name="connsiteX3" fmla="*/ 2044375 w 2044375"/>
              <a:gd name="connsiteY3" fmla="*/ 2535786 h 2535786"/>
              <a:gd name="connsiteX4" fmla="*/ 32846 w 2044375"/>
              <a:gd name="connsiteY4" fmla="*/ 2526261 h 2535786"/>
              <a:gd name="connsiteX0" fmla="*/ 0 w 2011529"/>
              <a:gd name="connsiteY0" fmla="*/ 2526261 h 2535786"/>
              <a:gd name="connsiteX1" fmla="*/ 9526 w 2011529"/>
              <a:gd name="connsiteY1" fmla="*/ 1488040 h 2535786"/>
              <a:gd name="connsiteX2" fmla="*/ 1103185 w 2011529"/>
              <a:gd name="connsiteY2" fmla="*/ 0 h 2535786"/>
              <a:gd name="connsiteX3" fmla="*/ 2011529 w 2011529"/>
              <a:gd name="connsiteY3" fmla="*/ 2535786 h 2535786"/>
              <a:gd name="connsiteX4" fmla="*/ 0 w 2011529"/>
              <a:gd name="connsiteY4" fmla="*/ 2526261 h 2535786"/>
              <a:gd name="connsiteX0" fmla="*/ 10286 w 2021815"/>
              <a:gd name="connsiteY0" fmla="*/ 2526261 h 2535786"/>
              <a:gd name="connsiteX1" fmla="*/ 19812 w 2021815"/>
              <a:gd name="connsiteY1" fmla="*/ 1488040 h 2535786"/>
              <a:gd name="connsiteX2" fmla="*/ 1113471 w 2021815"/>
              <a:gd name="connsiteY2" fmla="*/ 0 h 2535786"/>
              <a:gd name="connsiteX3" fmla="*/ 2021815 w 2021815"/>
              <a:gd name="connsiteY3" fmla="*/ 2535786 h 2535786"/>
              <a:gd name="connsiteX4" fmla="*/ 10286 w 2021815"/>
              <a:gd name="connsiteY4" fmla="*/ 2526261 h 2535786"/>
              <a:gd name="connsiteX0" fmla="*/ 10286 w 2021815"/>
              <a:gd name="connsiteY0" fmla="*/ 2173833 h 2183358"/>
              <a:gd name="connsiteX1" fmla="*/ 19812 w 2021815"/>
              <a:gd name="connsiteY1" fmla="*/ 1135612 h 2183358"/>
              <a:gd name="connsiteX2" fmla="*/ 713421 w 2021815"/>
              <a:gd name="connsiteY2" fmla="*/ 0 h 2183358"/>
              <a:gd name="connsiteX3" fmla="*/ 2021815 w 2021815"/>
              <a:gd name="connsiteY3" fmla="*/ 2183358 h 2183358"/>
              <a:gd name="connsiteX4" fmla="*/ 10286 w 2021815"/>
              <a:gd name="connsiteY4" fmla="*/ 2173833 h 2183358"/>
              <a:gd name="connsiteX0" fmla="*/ 10286 w 2021815"/>
              <a:gd name="connsiteY0" fmla="*/ 2183356 h 2192881"/>
              <a:gd name="connsiteX1" fmla="*/ 19812 w 2021815"/>
              <a:gd name="connsiteY1" fmla="*/ 1145135 h 2192881"/>
              <a:gd name="connsiteX2" fmla="*/ 789621 w 2021815"/>
              <a:gd name="connsiteY2" fmla="*/ 0 h 2192881"/>
              <a:gd name="connsiteX3" fmla="*/ 2021815 w 2021815"/>
              <a:gd name="connsiteY3" fmla="*/ 2192881 h 2192881"/>
              <a:gd name="connsiteX4" fmla="*/ 10286 w 2021815"/>
              <a:gd name="connsiteY4" fmla="*/ 2183356 h 2192881"/>
              <a:gd name="connsiteX0" fmla="*/ 2382 w 2013911"/>
              <a:gd name="connsiteY0" fmla="*/ 2183356 h 2192881"/>
              <a:gd name="connsiteX1" fmla="*/ 11908 w 2013911"/>
              <a:gd name="connsiteY1" fmla="*/ 1145135 h 2192881"/>
              <a:gd name="connsiteX2" fmla="*/ 781717 w 2013911"/>
              <a:gd name="connsiteY2" fmla="*/ 0 h 2192881"/>
              <a:gd name="connsiteX3" fmla="*/ 2013911 w 2013911"/>
              <a:gd name="connsiteY3" fmla="*/ 2192881 h 2192881"/>
              <a:gd name="connsiteX4" fmla="*/ 2382 w 2013911"/>
              <a:gd name="connsiteY4" fmla="*/ 2183356 h 2192881"/>
              <a:gd name="connsiteX0" fmla="*/ 16072 w 2027601"/>
              <a:gd name="connsiteY0" fmla="*/ 2183356 h 2192881"/>
              <a:gd name="connsiteX1" fmla="*/ 6548 w 2027601"/>
              <a:gd name="connsiteY1" fmla="*/ 1164185 h 2192881"/>
              <a:gd name="connsiteX2" fmla="*/ 795407 w 2027601"/>
              <a:gd name="connsiteY2" fmla="*/ 0 h 2192881"/>
              <a:gd name="connsiteX3" fmla="*/ 2027601 w 2027601"/>
              <a:gd name="connsiteY3" fmla="*/ 2192881 h 2192881"/>
              <a:gd name="connsiteX4" fmla="*/ 16072 w 2027601"/>
              <a:gd name="connsiteY4" fmla="*/ 2183356 h 2192881"/>
              <a:gd name="connsiteX0" fmla="*/ 16072 w 2027601"/>
              <a:gd name="connsiteY0" fmla="*/ 2145256 h 2154781"/>
              <a:gd name="connsiteX1" fmla="*/ 6548 w 2027601"/>
              <a:gd name="connsiteY1" fmla="*/ 1126085 h 2154781"/>
              <a:gd name="connsiteX2" fmla="*/ 909707 w 2027601"/>
              <a:gd name="connsiteY2" fmla="*/ 0 h 2154781"/>
              <a:gd name="connsiteX3" fmla="*/ 2027601 w 2027601"/>
              <a:gd name="connsiteY3" fmla="*/ 2154781 h 2154781"/>
              <a:gd name="connsiteX4" fmla="*/ 16072 w 2027601"/>
              <a:gd name="connsiteY4" fmla="*/ 2145256 h 2154781"/>
              <a:gd name="connsiteX0" fmla="*/ 16072 w 2027601"/>
              <a:gd name="connsiteY0" fmla="*/ 2221456 h 2230981"/>
              <a:gd name="connsiteX1" fmla="*/ 6548 w 2027601"/>
              <a:gd name="connsiteY1" fmla="*/ 1202285 h 2230981"/>
              <a:gd name="connsiteX2" fmla="*/ 957332 w 2027601"/>
              <a:gd name="connsiteY2" fmla="*/ 0 h 2230981"/>
              <a:gd name="connsiteX3" fmla="*/ 2027601 w 2027601"/>
              <a:gd name="connsiteY3" fmla="*/ 2230981 h 2230981"/>
              <a:gd name="connsiteX4" fmla="*/ 16072 w 2027601"/>
              <a:gd name="connsiteY4" fmla="*/ 2221456 h 2230981"/>
              <a:gd name="connsiteX0" fmla="*/ 16072 w 2332401"/>
              <a:gd name="connsiteY0" fmla="*/ 2221456 h 2221456"/>
              <a:gd name="connsiteX1" fmla="*/ 6548 w 2332401"/>
              <a:gd name="connsiteY1" fmla="*/ 1202285 h 2221456"/>
              <a:gd name="connsiteX2" fmla="*/ 957332 w 2332401"/>
              <a:gd name="connsiteY2" fmla="*/ 0 h 2221456"/>
              <a:gd name="connsiteX3" fmla="*/ 2332401 w 2332401"/>
              <a:gd name="connsiteY3" fmla="*/ 2211931 h 2221456"/>
              <a:gd name="connsiteX4" fmla="*/ 16072 w 2332401"/>
              <a:gd name="connsiteY4" fmla="*/ 2221456 h 2221456"/>
              <a:gd name="connsiteX0" fmla="*/ 16072 w 2351451"/>
              <a:gd name="connsiteY0" fmla="*/ 2221456 h 2230984"/>
              <a:gd name="connsiteX1" fmla="*/ 6548 w 2351451"/>
              <a:gd name="connsiteY1" fmla="*/ 1202285 h 2230984"/>
              <a:gd name="connsiteX2" fmla="*/ 957332 w 2351451"/>
              <a:gd name="connsiteY2" fmla="*/ 0 h 2230984"/>
              <a:gd name="connsiteX3" fmla="*/ 2351451 w 2351451"/>
              <a:gd name="connsiteY3" fmla="*/ 2230984 h 2230984"/>
              <a:gd name="connsiteX4" fmla="*/ 16072 w 2351451"/>
              <a:gd name="connsiteY4" fmla="*/ 2221456 h 2230984"/>
              <a:gd name="connsiteX0" fmla="*/ 16072 w 2351451"/>
              <a:gd name="connsiteY0" fmla="*/ 2640554 h 2650082"/>
              <a:gd name="connsiteX1" fmla="*/ 6548 w 2351451"/>
              <a:gd name="connsiteY1" fmla="*/ 1621383 h 2650082"/>
              <a:gd name="connsiteX2" fmla="*/ 652532 w 2351451"/>
              <a:gd name="connsiteY2" fmla="*/ 0 h 2650082"/>
              <a:gd name="connsiteX3" fmla="*/ 2351451 w 2351451"/>
              <a:gd name="connsiteY3" fmla="*/ 2650082 h 2650082"/>
              <a:gd name="connsiteX4" fmla="*/ 16072 w 2351451"/>
              <a:gd name="connsiteY4" fmla="*/ 2640554 h 2650082"/>
              <a:gd name="connsiteX0" fmla="*/ 16072 w 2478451"/>
              <a:gd name="connsiteY0" fmla="*/ 2640554 h 2650085"/>
              <a:gd name="connsiteX1" fmla="*/ 6548 w 2478451"/>
              <a:gd name="connsiteY1" fmla="*/ 1621383 h 2650085"/>
              <a:gd name="connsiteX2" fmla="*/ 652532 w 2478451"/>
              <a:gd name="connsiteY2" fmla="*/ 0 h 2650085"/>
              <a:gd name="connsiteX3" fmla="*/ 2478451 w 2478451"/>
              <a:gd name="connsiteY3" fmla="*/ 2650085 h 2650085"/>
              <a:gd name="connsiteX4" fmla="*/ 16072 w 2478451"/>
              <a:gd name="connsiteY4" fmla="*/ 2640554 h 2650085"/>
              <a:gd name="connsiteX0" fmla="*/ 16072 w 2567351"/>
              <a:gd name="connsiteY0" fmla="*/ 2640554 h 2640554"/>
              <a:gd name="connsiteX1" fmla="*/ 6548 w 2567351"/>
              <a:gd name="connsiteY1" fmla="*/ 1621383 h 2640554"/>
              <a:gd name="connsiteX2" fmla="*/ 652532 w 2567351"/>
              <a:gd name="connsiteY2" fmla="*/ 0 h 2640554"/>
              <a:gd name="connsiteX3" fmla="*/ 2567351 w 2567351"/>
              <a:gd name="connsiteY3" fmla="*/ 2624685 h 2640554"/>
              <a:gd name="connsiteX4" fmla="*/ 16072 w 2567351"/>
              <a:gd name="connsiteY4" fmla="*/ 2640554 h 2640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7351" h="2640554">
                <a:moveTo>
                  <a:pt x="16072" y="2640554"/>
                </a:moveTo>
                <a:cubicBezTo>
                  <a:pt x="16071" y="2326232"/>
                  <a:pt x="-12502" y="2164311"/>
                  <a:pt x="6548" y="1621383"/>
                </a:cubicBezTo>
                <a:lnTo>
                  <a:pt x="652532" y="0"/>
                </a:lnTo>
                <a:lnTo>
                  <a:pt x="2567351" y="2624685"/>
                </a:lnTo>
                <a:lnTo>
                  <a:pt x="16072" y="264055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18" name="Right Triangle 17">
            <a:extLst>
              <a:ext uri="{FF2B5EF4-FFF2-40B4-BE49-F238E27FC236}">
                <a16:creationId xmlns:a16="http://schemas.microsoft.com/office/drawing/2014/main" id="{EC818B14-B375-4EE9-8156-B8137DC29C06}"/>
              </a:ext>
            </a:extLst>
          </p:cNvPr>
          <p:cNvSpPr/>
          <p:nvPr/>
        </p:nvSpPr>
        <p:spPr>
          <a:xfrm rot="5400000">
            <a:off x="350274" y="-350274"/>
            <a:ext cx="1916879" cy="261742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1" name="Rectangle 20">
            <a:extLst>
              <a:ext uri="{FF2B5EF4-FFF2-40B4-BE49-F238E27FC236}">
                <a16:creationId xmlns:a16="http://schemas.microsoft.com/office/drawing/2014/main" id="{BF22CE94-604A-4E26-959B-85FF435A6765}"/>
              </a:ext>
            </a:extLst>
          </p:cNvPr>
          <p:cNvSpPr/>
          <p:nvPr/>
        </p:nvSpPr>
        <p:spPr>
          <a:xfrm>
            <a:off x="687838" y="2620700"/>
            <a:ext cx="5679406" cy="2185794"/>
          </a:xfrm>
          <a:prstGeom prst="rect">
            <a:avLst/>
          </a:prstGeom>
        </p:spPr>
        <p:txBody>
          <a:bodyPr>
            <a:normAutofit fontScale="85000" lnSpcReduction="10000"/>
          </a:bodyPr>
          <a:lstStyle/>
          <a:p>
            <a:pPr>
              <a:lnSpc>
                <a:spcPts val="6500"/>
              </a:lnSpc>
            </a:pPr>
            <a:r>
              <a:rPr lang="en-US" sz="5400" b="1" spc="300" dirty="0">
                <a:ln w="0"/>
                <a:solidFill>
                  <a:srgbClr val="222326"/>
                </a:solidFill>
                <a:effectLst>
                  <a:outerShdw blurRad="38100" dist="19050" dir="2700000" algn="tl" rotWithShape="0">
                    <a:schemeClr val="dk1">
                      <a:alpha val="40000"/>
                    </a:schemeClr>
                  </a:outerShdw>
                </a:effectLst>
                <a:latin typeface="Franklin Gothic Demi" panose="020B0703020102020204" pitchFamily="34" charset="0"/>
                <a:ea typeface="Verdana" panose="020B0604030504040204" pitchFamily="34" charset="0"/>
                <a:cs typeface="Source Sans Pro ExtraLight" charset="0"/>
              </a:rPr>
              <a:t>Safe and Calm </a:t>
            </a:r>
            <a:br>
              <a:rPr lang="en-US" sz="5400" spc="300" dirty="0">
                <a:ln w="0"/>
                <a:solidFill>
                  <a:srgbClr val="222326"/>
                </a:solidFill>
                <a:effectLst>
                  <a:outerShdw blurRad="38100" dist="19050" dir="2700000" algn="tl" rotWithShape="0">
                    <a:schemeClr val="dk1">
                      <a:alpha val="40000"/>
                    </a:schemeClr>
                  </a:outerShdw>
                </a:effectLst>
                <a:latin typeface="Franklin Gothic Demi" panose="020B0703020102020204" pitchFamily="34" charset="0"/>
                <a:ea typeface="Verdana" panose="020B0604030504040204" pitchFamily="34" charset="0"/>
                <a:cs typeface="Source Sans Pro ExtraLight" charset="0"/>
              </a:rPr>
            </a:br>
            <a:r>
              <a:rPr lang="en-US" sz="5400" b="1" spc="300" dirty="0">
                <a:ln w="0"/>
                <a:solidFill>
                  <a:srgbClr val="155085"/>
                </a:solidFill>
                <a:effectLst>
                  <a:outerShdw blurRad="38100" dist="19050" dir="2700000" algn="tl" rotWithShape="0">
                    <a:schemeClr val="dk1">
                      <a:alpha val="40000"/>
                    </a:schemeClr>
                  </a:outerShdw>
                </a:effectLst>
                <a:latin typeface="Franklin Gothic Book" panose="020B0503020102020204" pitchFamily="34" charset="0"/>
                <a:ea typeface="Verdana" panose="020B0604030504040204" pitchFamily="34" charset="0"/>
                <a:cs typeface="Source Sans Pro" charset="0"/>
              </a:rPr>
              <a:t>December 8, 2021</a:t>
            </a:r>
            <a:endParaRPr lang="en-US" sz="5400" b="1" spc="300" dirty="0">
              <a:ln w="0"/>
              <a:solidFill>
                <a:srgbClr val="155085"/>
              </a:solidFill>
              <a:effectLst>
                <a:outerShdw blurRad="38100" dist="19050" dir="2700000" algn="tl" rotWithShape="0">
                  <a:schemeClr val="dk1">
                    <a:alpha val="40000"/>
                  </a:schemeClr>
                </a:outerShdw>
              </a:effectLst>
              <a:latin typeface="Franklin Gothic Book" panose="020B0503020102020204" pitchFamily="34" charset="0"/>
              <a:ea typeface="Verdana" panose="020B0604030504040204" pitchFamily="34" charset="0"/>
              <a:cs typeface="Source Sans Pro ExtraLight" charset="0"/>
            </a:endParaRPr>
          </a:p>
        </p:txBody>
      </p:sp>
      <p:grpSp>
        <p:nvGrpSpPr>
          <p:cNvPr id="7" name="Group 6">
            <a:extLst>
              <a:ext uri="{FF2B5EF4-FFF2-40B4-BE49-F238E27FC236}">
                <a16:creationId xmlns:a16="http://schemas.microsoft.com/office/drawing/2014/main" id="{3A04B852-3AFB-460C-B0E8-3E912C5FD277}"/>
              </a:ext>
            </a:extLst>
          </p:cNvPr>
          <p:cNvGrpSpPr/>
          <p:nvPr/>
        </p:nvGrpSpPr>
        <p:grpSpPr>
          <a:xfrm>
            <a:off x="5541025" y="280325"/>
            <a:ext cx="6682363" cy="2953288"/>
            <a:chOff x="5541025" y="280325"/>
            <a:chExt cx="6682363" cy="2953288"/>
          </a:xfrm>
        </p:grpSpPr>
        <p:sp>
          <p:nvSpPr>
            <p:cNvPr id="6" name="Parallelogram 5">
              <a:extLst>
                <a:ext uri="{FF2B5EF4-FFF2-40B4-BE49-F238E27FC236}">
                  <a16:creationId xmlns:a16="http://schemas.microsoft.com/office/drawing/2014/main" id="{C51A3F0F-23B8-46C2-8162-5D6944A1E732}"/>
                </a:ext>
              </a:extLst>
            </p:cNvPr>
            <p:cNvSpPr/>
            <p:nvPr/>
          </p:nvSpPr>
          <p:spPr>
            <a:xfrm rot="19463542">
              <a:off x="5541025" y="2145354"/>
              <a:ext cx="4111869" cy="1088259"/>
            </a:xfrm>
            <a:custGeom>
              <a:avLst/>
              <a:gdLst>
                <a:gd name="connsiteX0" fmla="*/ 0 w 4650402"/>
                <a:gd name="connsiteY0" fmla="*/ 1077066 h 1077066"/>
                <a:gd name="connsiteX1" fmla="*/ 269267 w 4650402"/>
                <a:gd name="connsiteY1" fmla="*/ 0 h 1077066"/>
                <a:gd name="connsiteX2" fmla="*/ 4650402 w 4650402"/>
                <a:gd name="connsiteY2" fmla="*/ 0 h 1077066"/>
                <a:gd name="connsiteX3" fmla="*/ 4381136 w 4650402"/>
                <a:gd name="connsiteY3" fmla="*/ 1077066 h 1077066"/>
                <a:gd name="connsiteX4" fmla="*/ 0 w 4650402"/>
                <a:gd name="connsiteY4" fmla="*/ 1077066 h 1077066"/>
                <a:gd name="connsiteX0" fmla="*/ 0 w 4381136"/>
                <a:gd name="connsiteY0" fmla="*/ 1081197 h 1081197"/>
                <a:gd name="connsiteX1" fmla="*/ 269267 w 4381136"/>
                <a:gd name="connsiteY1" fmla="*/ 4131 h 1081197"/>
                <a:gd name="connsiteX2" fmla="*/ 3684877 w 4381136"/>
                <a:gd name="connsiteY2" fmla="*/ 0 h 1081197"/>
                <a:gd name="connsiteX3" fmla="*/ 4381136 w 4381136"/>
                <a:gd name="connsiteY3" fmla="*/ 1081197 h 1081197"/>
                <a:gd name="connsiteX4" fmla="*/ 0 w 4381136"/>
                <a:gd name="connsiteY4" fmla="*/ 1081197 h 1081197"/>
                <a:gd name="connsiteX0" fmla="*/ 615054 w 4111869"/>
                <a:gd name="connsiteY0" fmla="*/ 1089659 h 1089659"/>
                <a:gd name="connsiteX1" fmla="*/ 0 w 4111869"/>
                <a:gd name="connsiteY1" fmla="*/ 4131 h 1089659"/>
                <a:gd name="connsiteX2" fmla="*/ 3415610 w 4111869"/>
                <a:gd name="connsiteY2" fmla="*/ 0 h 1089659"/>
                <a:gd name="connsiteX3" fmla="*/ 4111869 w 4111869"/>
                <a:gd name="connsiteY3" fmla="*/ 1081197 h 1089659"/>
                <a:gd name="connsiteX4" fmla="*/ 615054 w 4111869"/>
                <a:gd name="connsiteY4" fmla="*/ 1089659 h 1089659"/>
                <a:gd name="connsiteX0" fmla="*/ 678538 w 4111869"/>
                <a:gd name="connsiteY0" fmla="*/ 1088259 h 1088259"/>
                <a:gd name="connsiteX1" fmla="*/ 0 w 4111869"/>
                <a:gd name="connsiteY1" fmla="*/ 4131 h 1088259"/>
                <a:gd name="connsiteX2" fmla="*/ 3415610 w 4111869"/>
                <a:gd name="connsiteY2" fmla="*/ 0 h 1088259"/>
                <a:gd name="connsiteX3" fmla="*/ 4111869 w 4111869"/>
                <a:gd name="connsiteY3" fmla="*/ 1081197 h 1088259"/>
                <a:gd name="connsiteX4" fmla="*/ 678538 w 4111869"/>
                <a:gd name="connsiteY4" fmla="*/ 1088259 h 1088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1869" h="1088259">
                  <a:moveTo>
                    <a:pt x="678538" y="1088259"/>
                  </a:moveTo>
                  <a:lnTo>
                    <a:pt x="0" y="4131"/>
                  </a:lnTo>
                  <a:lnTo>
                    <a:pt x="3415610" y="0"/>
                  </a:lnTo>
                  <a:lnTo>
                    <a:pt x="4111869" y="1081197"/>
                  </a:lnTo>
                  <a:lnTo>
                    <a:pt x="678538" y="108825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13" name="Parallelogram 5">
              <a:extLst>
                <a:ext uri="{FF2B5EF4-FFF2-40B4-BE49-F238E27FC236}">
                  <a16:creationId xmlns:a16="http://schemas.microsoft.com/office/drawing/2014/main" id="{A836D27E-4AC3-49B3-90EB-FF41AA4C4F70}"/>
                </a:ext>
              </a:extLst>
            </p:cNvPr>
            <p:cNvSpPr/>
            <p:nvPr/>
          </p:nvSpPr>
          <p:spPr>
            <a:xfrm rot="19463542">
              <a:off x="8111519" y="280325"/>
              <a:ext cx="4111869" cy="1088259"/>
            </a:xfrm>
            <a:custGeom>
              <a:avLst/>
              <a:gdLst>
                <a:gd name="connsiteX0" fmla="*/ 0 w 4650402"/>
                <a:gd name="connsiteY0" fmla="*/ 1077066 h 1077066"/>
                <a:gd name="connsiteX1" fmla="*/ 269267 w 4650402"/>
                <a:gd name="connsiteY1" fmla="*/ 0 h 1077066"/>
                <a:gd name="connsiteX2" fmla="*/ 4650402 w 4650402"/>
                <a:gd name="connsiteY2" fmla="*/ 0 h 1077066"/>
                <a:gd name="connsiteX3" fmla="*/ 4381136 w 4650402"/>
                <a:gd name="connsiteY3" fmla="*/ 1077066 h 1077066"/>
                <a:gd name="connsiteX4" fmla="*/ 0 w 4650402"/>
                <a:gd name="connsiteY4" fmla="*/ 1077066 h 1077066"/>
                <a:gd name="connsiteX0" fmla="*/ 0 w 4381136"/>
                <a:gd name="connsiteY0" fmla="*/ 1081197 h 1081197"/>
                <a:gd name="connsiteX1" fmla="*/ 269267 w 4381136"/>
                <a:gd name="connsiteY1" fmla="*/ 4131 h 1081197"/>
                <a:gd name="connsiteX2" fmla="*/ 3684877 w 4381136"/>
                <a:gd name="connsiteY2" fmla="*/ 0 h 1081197"/>
                <a:gd name="connsiteX3" fmla="*/ 4381136 w 4381136"/>
                <a:gd name="connsiteY3" fmla="*/ 1081197 h 1081197"/>
                <a:gd name="connsiteX4" fmla="*/ 0 w 4381136"/>
                <a:gd name="connsiteY4" fmla="*/ 1081197 h 1081197"/>
                <a:gd name="connsiteX0" fmla="*/ 615054 w 4111869"/>
                <a:gd name="connsiteY0" fmla="*/ 1089659 h 1089659"/>
                <a:gd name="connsiteX1" fmla="*/ 0 w 4111869"/>
                <a:gd name="connsiteY1" fmla="*/ 4131 h 1089659"/>
                <a:gd name="connsiteX2" fmla="*/ 3415610 w 4111869"/>
                <a:gd name="connsiteY2" fmla="*/ 0 h 1089659"/>
                <a:gd name="connsiteX3" fmla="*/ 4111869 w 4111869"/>
                <a:gd name="connsiteY3" fmla="*/ 1081197 h 1089659"/>
                <a:gd name="connsiteX4" fmla="*/ 615054 w 4111869"/>
                <a:gd name="connsiteY4" fmla="*/ 1089659 h 1089659"/>
                <a:gd name="connsiteX0" fmla="*/ 678538 w 4111869"/>
                <a:gd name="connsiteY0" fmla="*/ 1088259 h 1088259"/>
                <a:gd name="connsiteX1" fmla="*/ 0 w 4111869"/>
                <a:gd name="connsiteY1" fmla="*/ 4131 h 1088259"/>
                <a:gd name="connsiteX2" fmla="*/ 3415610 w 4111869"/>
                <a:gd name="connsiteY2" fmla="*/ 0 h 1088259"/>
                <a:gd name="connsiteX3" fmla="*/ 4111869 w 4111869"/>
                <a:gd name="connsiteY3" fmla="*/ 1081197 h 1088259"/>
                <a:gd name="connsiteX4" fmla="*/ 678538 w 4111869"/>
                <a:gd name="connsiteY4" fmla="*/ 1088259 h 1088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1869" h="1088259">
                  <a:moveTo>
                    <a:pt x="678538" y="1088259"/>
                  </a:moveTo>
                  <a:lnTo>
                    <a:pt x="0" y="4131"/>
                  </a:lnTo>
                  <a:lnTo>
                    <a:pt x="3415610" y="0"/>
                  </a:lnTo>
                  <a:lnTo>
                    <a:pt x="4111869" y="1081197"/>
                  </a:lnTo>
                  <a:lnTo>
                    <a:pt x="678538" y="1088259"/>
                  </a:lnTo>
                  <a:close/>
                </a:path>
              </a:pathLst>
            </a:cu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grpSp>
      <p:grpSp>
        <p:nvGrpSpPr>
          <p:cNvPr id="5" name="Group 4">
            <a:extLst>
              <a:ext uri="{FF2B5EF4-FFF2-40B4-BE49-F238E27FC236}">
                <a16:creationId xmlns:a16="http://schemas.microsoft.com/office/drawing/2014/main" id="{15F3D16B-0637-42D6-B902-D1BCB28D847A}"/>
              </a:ext>
            </a:extLst>
          </p:cNvPr>
          <p:cNvGrpSpPr/>
          <p:nvPr/>
        </p:nvGrpSpPr>
        <p:grpSpPr>
          <a:xfrm>
            <a:off x="5715025" y="-2325061"/>
            <a:ext cx="11677676" cy="4637072"/>
            <a:chOff x="5715025" y="-2325061"/>
            <a:chExt cx="11677676" cy="4637072"/>
          </a:xfrm>
        </p:grpSpPr>
        <p:sp>
          <p:nvSpPr>
            <p:cNvPr id="3" name="Parallelogram 2">
              <a:extLst>
                <a:ext uri="{FF2B5EF4-FFF2-40B4-BE49-F238E27FC236}">
                  <a16:creationId xmlns:a16="http://schemas.microsoft.com/office/drawing/2014/main" id="{978DE34E-4A1E-4657-909C-E9025943FA0D}"/>
                </a:ext>
              </a:extLst>
            </p:cNvPr>
            <p:cNvSpPr/>
            <p:nvPr/>
          </p:nvSpPr>
          <p:spPr>
            <a:xfrm rot="19275324">
              <a:off x="5715025" y="1024545"/>
              <a:ext cx="7124127" cy="1287466"/>
            </a:xfrm>
            <a:custGeom>
              <a:avLst/>
              <a:gdLst>
                <a:gd name="connsiteX0" fmla="*/ 0 w 3536302"/>
                <a:gd name="connsiteY0" fmla="*/ 1073020 h 1073020"/>
                <a:gd name="connsiteX1" fmla="*/ 268255 w 3536302"/>
                <a:gd name="connsiteY1" fmla="*/ 0 h 1073020"/>
                <a:gd name="connsiteX2" fmla="*/ 3536302 w 3536302"/>
                <a:gd name="connsiteY2" fmla="*/ 0 h 1073020"/>
                <a:gd name="connsiteX3" fmla="*/ 3268047 w 3536302"/>
                <a:gd name="connsiteY3" fmla="*/ 1073020 h 1073020"/>
                <a:gd name="connsiteX4" fmla="*/ 0 w 3536302"/>
                <a:gd name="connsiteY4" fmla="*/ 1073020 h 1073020"/>
                <a:gd name="connsiteX0" fmla="*/ 0 w 3268047"/>
                <a:gd name="connsiteY0" fmla="*/ 1075622 h 1075622"/>
                <a:gd name="connsiteX1" fmla="*/ 268255 w 3268047"/>
                <a:gd name="connsiteY1" fmla="*/ 2602 h 1075622"/>
                <a:gd name="connsiteX2" fmla="*/ 3005037 w 3268047"/>
                <a:gd name="connsiteY2" fmla="*/ 0 h 1075622"/>
                <a:gd name="connsiteX3" fmla="*/ 3268047 w 3268047"/>
                <a:gd name="connsiteY3" fmla="*/ 1075622 h 1075622"/>
                <a:gd name="connsiteX4" fmla="*/ 0 w 3268047"/>
                <a:gd name="connsiteY4" fmla="*/ 1075622 h 1075622"/>
                <a:gd name="connsiteX0" fmla="*/ 0 w 3268047"/>
                <a:gd name="connsiteY0" fmla="*/ 1073929 h 1073929"/>
                <a:gd name="connsiteX1" fmla="*/ 268255 w 3268047"/>
                <a:gd name="connsiteY1" fmla="*/ 909 h 1073929"/>
                <a:gd name="connsiteX2" fmla="*/ 2952222 w 3268047"/>
                <a:gd name="connsiteY2" fmla="*/ 0 h 1073929"/>
                <a:gd name="connsiteX3" fmla="*/ 3268047 w 3268047"/>
                <a:gd name="connsiteY3" fmla="*/ 1073929 h 1073929"/>
                <a:gd name="connsiteX4" fmla="*/ 0 w 3268047"/>
                <a:gd name="connsiteY4" fmla="*/ 1073929 h 1073929"/>
                <a:gd name="connsiteX0" fmla="*/ 0 w 3340540"/>
                <a:gd name="connsiteY0" fmla="*/ 1073929 h 1073929"/>
                <a:gd name="connsiteX1" fmla="*/ 268255 w 3340540"/>
                <a:gd name="connsiteY1" fmla="*/ 909 h 1073929"/>
                <a:gd name="connsiteX2" fmla="*/ 2952222 w 3340540"/>
                <a:gd name="connsiteY2" fmla="*/ 0 h 1073929"/>
                <a:gd name="connsiteX3" fmla="*/ 3340540 w 3340540"/>
                <a:gd name="connsiteY3" fmla="*/ 453430 h 1073929"/>
                <a:gd name="connsiteX4" fmla="*/ 3268047 w 3340540"/>
                <a:gd name="connsiteY4" fmla="*/ 1073929 h 1073929"/>
                <a:gd name="connsiteX5" fmla="*/ 0 w 3340540"/>
                <a:gd name="connsiteY5" fmla="*/ 1073929 h 1073929"/>
                <a:gd name="connsiteX0" fmla="*/ 0 w 3632913"/>
                <a:gd name="connsiteY0" fmla="*/ 1073929 h 1073929"/>
                <a:gd name="connsiteX1" fmla="*/ 268255 w 3632913"/>
                <a:gd name="connsiteY1" fmla="*/ 909 h 1073929"/>
                <a:gd name="connsiteX2" fmla="*/ 2952222 w 3632913"/>
                <a:gd name="connsiteY2" fmla="*/ 0 h 1073929"/>
                <a:gd name="connsiteX3" fmla="*/ 3632913 w 3632913"/>
                <a:gd name="connsiteY3" fmla="*/ 428598 h 1073929"/>
                <a:gd name="connsiteX4" fmla="*/ 3268047 w 3632913"/>
                <a:gd name="connsiteY4" fmla="*/ 1073929 h 1073929"/>
                <a:gd name="connsiteX5" fmla="*/ 0 w 3632913"/>
                <a:gd name="connsiteY5" fmla="*/ 1073929 h 1073929"/>
                <a:gd name="connsiteX0" fmla="*/ 0 w 3632913"/>
                <a:gd name="connsiteY0" fmla="*/ 1073929 h 1073929"/>
                <a:gd name="connsiteX1" fmla="*/ 268255 w 3632913"/>
                <a:gd name="connsiteY1" fmla="*/ 909 h 1073929"/>
                <a:gd name="connsiteX2" fmla="*/ 2952222 w 3632913"/>
                <a:gd name="connsiteY2" fmla="*/ 0 h 1073929"/>
                <a:gd name="connsiteX3" fmla="*/ 3632913 w 3632913"/>
                <a:gd name="connsiteY3" fmla="*/ 428598 h 1073929"/>
                <a:gd name="connsiteX4" fmla="*/ 3268047 w 3632913"/>
                <a:gd name="connsiteY4" fmla="*/ 1073929 h 1073929"/>
                <a:gd name="connsiteX5" fmla="*/ 0 w 3632913"/>
                <a:gd name="connsiteY5" fmla="*/ 1073929 h 1073929"/>
                <a:gd name="connsiteX0" fmla="*/ 0 w 3632913"/>
                <a:gd name="connsiteY0" fmla="*/ 1073929 h 1073929"/>
                <a:gd name="connsiteX1" fmla="*/ 268255 w 3632913"/>
                <a:gd name="connsiteY1" fmla="*/ 909 h 1073929"/>
                <a:gd name="connsiteX2" fmla="*/ 2952222 w 3632913"/>
                <a:gd name="connsiteY2" fmla="*/ 0 h 1073929"/>
                <a:gd name="connsiteX3" fmla="*/ 3632913 w 3632913"/>
                <a:gd name="connsiteY3" fmla="*/ 428598 h 1073929"/>
                <a:gd name="connsiteX4" fmla="*/ 3268047 w 3632913"/>
                <a:gd name="connsiteY4" fmla="*/ 1073929 h 1073929"/>
                <a:gd name="connsiteX5" fmla="*/ 0 w 3632913"/>
                <a:gd name="connsiteY5" fmla="*/ 1073929 h 1073929"/>
                <a:gd name="connsiteX0" fmla="*/ 0 w 3637805"/>
                <a:gd name="connsiteY0" fmla="*/ 1073929 h 1073929"/>
                <a:gd name="connsiteX1" fmla="*/ 268255 w 3637805"/>
                <a:gd name="connsiteY1" fmla="*/ 909 h 1073929"/>
                <a:gd name="connsiteX2" fmla="*/ 2952222 w 3637805"/>
                <a:gd name="connsiteY2" fmla="*/ 0 h 1073929"/>
                <a:gd name="connsiteX3" fmla="*/ 3637805 w 3637805"/>
                <a:gd name="connsiteY3" fmla="*/ 420425 h 1073929"/>
                <a:gd name="connsiteX4" fmla="*/ 3268047 w 3637805"/>
                <a:gd name="connsiteY4" fmla="*/ 1073929 h 1073929"/>
                <a:gd name="connsiteX5" fmla="*/ 0 w 3637805"/>
                <a:gd name="connsiteY5" fmla="*/ 1073929 h 1073929"/>
                <a:gd name="connsiteX0" fmla="*/ 0 w 3637805"/>
                <a:gd name="connsiteY0" fmla="*/ 1073929 h 1073950"/>
                <a:gd name="connsiteX1" fmla="*/ 268255 w 3637805"/>
                <a:gd name="connsiteY1" fmla="*/ 909 h 1073950"/>
                <a:gd name="connsiteX2" fmla="*/ 2952222 w 3637805"/>
                <a:gd name="connsiteY2" fmla="*/ 0 h 1073950"/>
                <a:gd name="connsiteX3" fmla="*/ 3637805 w 3637805"/>
                <a:gd name="connsiteY3" fmla="*/ 420425 h 1073950"/>
                <a:gd name="connsiteX4" fmla="*/ 3249534 w 3637805"/>
                <a:gd name="connsiteY4" fmla="*/ 1073950 h 1073950"/>
                <a:gd name="connsiteX5" fmla="*/ 0 w 3637805"/>
                <a:gd name="connsiteY5" fmla="*/ 1073929 h 1073950"/>
                <a:gd name="connsiteX0" fmla="*/ 1256276 w 4894081"/>
                <a:gd name="connsiteY0" fmla="*/ 1474787 h 1474808"/>
                <a:gd name="connsiteX1" fmla="*/ 0 w 4894081"/>
                <a:gd name="connsiteY1" fmla="*/ 0 h 1474808"/>
                <a:gd name="connsiteX2" fmla="*/ 4208498 w 4894081"/>
                <a:gd name="connsiteY2" fmla="*/ 400858 h 1474808"/>
                <a:gd name="connsiteX3" fmla="*/ 4894081 w 4894081"/>
                <a:gd name="connsiteY3" fmla="*/ 821283 h 1474808"/>
                <a:gd name="connsiteX4" fmla="*/ 4505810 w 4894081"/>
                <a:gd name="connsiteY4" fmla="*/ 1474808 h 1474808"/>
                <a:gd name="connsiteX5" fmla="*/ 1256276 w 4894081"/>
                <a:gd name="connsiteY5" fmla="*/ 1474787 h 1474808"/>
                <a:gd name="connsiteX0" fmla="*/ 0 w 5358303"/>
                <a:gd name="connsiteY0" fmla="*/ 1122246 h 1474808"/>
                <a:gd name="connsiteX1" fmla="*/ 464222 w 5358303"/>
                <a:gd name="connsiteY1" fmla="*/ 0 h 1474808"/>
                <a:gd name="connsiteX2" fmla="*/ 4672720 w 5358303"/>
                <a:gd name="connsiteY2" fmla="*/ 400858 h 1474808"/>
                <a:gd name="connsiteX3" fmla="*/ 5358303 w 5358303"/>
                <a:gd name="connsiteY3" fmla="*/ 821283 h 1474808"/>
                <a:gd name="connsiteX4" fmla="*/ 4970032 w 5358303"/>
                <a:gd name="connsiteY4" fmla="*/ 1474808 h 1474808"/>
                <a:gd name="connsiteX5" fmla="*/ 0 w 5358303"/>
                <a:gd name="connsiteY5" fmla="*/ 1122246 h 1474808"/>
                <a:gd name="connsiteX0" fmla="*/ 0 w 5358303"/>
                <a:gd name="connsiteY0" fmla="*/ 1115745 h 1468307"/>
                <a:gd name="connsiteX1" fmla="*/ 493633 w 5358303"/>
                <a:gd name="connsiteY1" fmla="*/ 0 h 1468307"/>
                <a:gd name="connsiteX2" fmla="*/ 4672720 w 5358303"/>
                <a:gd name="connsiteY2" fmla="*/ 394357 h 1468307"/>
                <a:gd name="connsiteX3" fmla="*/ 5358303 w 5358303"/>
                <a:gd name="connsiteY3" fmla="*/ 814782 h 1468307"/>
                <a:gd name="connsiteX4" fmla="*/ 4970032 w 5358303"/>
                <a:gd name="connsiteY4" fmla="*/ 1468307 h 1468307"/>
                <a:gd name="connsiteX5" fmla="*/ 0 w 5358303"/>
                <a:gd name="connsiteY5" fmla="*/ 1115745 h 1468307"/>
                <a:gd name="connsiteX0" fmla="*/ 0 w 5439972"/>
                <a:gd name="connsiteY0" fmla="*/ 1122371 h 1468307"/>
                <a:gd name="connsiteX1" fmla="*/ 575302 w 5439972"/>
                <a:gd name="connsiteY1" fmla="*/ 0 h 1468307"/>
                <a:gd name="connsiteX2" fmla="*/ 4754389 w 5439972"/>
                <a:gd name="connsiteY2" fmla="*/ 394357 h 1468307"/>
                <a:gd name="connsiteX3" fmla="*/ 5439972 w 5439972"/>
                <a:gd name="connsiteY3" fmla="*/ 814782 h 1468307"/>
                <a:gd name="connsiteX4" fmla="*/ 5051701 w 5439972"/>
                <a:gd name="connsiteY4" fmla="*/ 1468307 h 1468307"/>
                <a:gd name="connsiteX5" fmla="*/ 0 w 5439972"/>
                <a:gd name="connsiteY5" fmla="*/ 1122371 h 1468307"/>
                <a:gd name="connsiteX0" fmla="*/ 0 w 5439972"/>
                <a:gd name="connsiteY0" fmla="*/ 975254 h 1321190"/>
                <a:gd name="connsiteX1" fmla="*/ 487257 w 5439972"/>
                <a:gd name="connsiteY1" fmla="*/ 0 h 1321190"/>
                <a:gd name="connsiteX2" fmla="*/ 4754389 w 5439972"/>
                <a:gd name="connsiteY2" fmla="*/ 247240 h 1321190"/>
                <a:gd name="connsiteX3" fmla="*/ 5439972 w 5439972"/>
                <a:gd name="connsiteY3" fmla="*/ 667665 h 1321190"/>
                <a:gd name="connsiteX4" fmla="*/ 5051701 w 5439972"/>
                <a:gd name="connsiteY4" fmla="*/ 1321190 h 1321190"/>
                <a:gd name="connsiteX5" fmla="*/ 0 w 5439972"/>
                <a:gd name="connsiteY5" fmla="*/ 975254 h 1321190"/>
                <a:gd name="connsiteX0" fmla="*/ 0 w 5472540"/>
                <a:gd name="connsiteY0" fmla="*/ 1066768 h 1321190"/>
                <a:gd name="connsiteX1" fmla="*/ 519825 w 5472540"/>
                <a:gd name="connsiteY1" fmla="*/ 0 h 1321190"/>
                <a:gd name="connsiteX2" fmla="*/ 4786957 w 5472540"/>
                <a:gd name="connsiteY2" fmla="*/ 247240 h 1321190"/>
                <a:gd name="connsiteX3" fmla="*/ 5472540 w 5472540"/>
                <a:gd name="connsiteY3" fmla="*/ 667665 h 1321190"/>
                <a:gd name="connsiteX4" fmla="*/ 5084269 w 5472540"/>
                <a:gd name="connsiteY4" fmla="*/ 1321190 h 1321190"/>
                <a:gd name="connsiteX5" fmla="*/ 0 w 5472540"/>
                <a:gd name="connsiteY5" fmla="*/ 1066768 h 1321190"/>
                <a:gd name="connsiteX0" fmla="*/ 0 w 5234035"/>
                <a:gd name="connsiteY0" fmla="*/ 1076302 h 1321190"/>
                <a:gd name="connsiteX1" fmla="*/ 281320 w 5234035"/>
                <a:gd name="connsiteY1" fmla="*/ 0 h 1321190"/>
                <a:gd name="connsiteX2" fmla="*/ 4548452 w 5234035"/>
                <a:gd name="connsiteY2" fmla="*/ 247240 h 1321190"/>
                <a:gd name="connsiteX3" fmla="*/ 5234035 w 5234035"/>
                <a:gd name="connsiteY3" fmla="*/ 667665 h 1321190"/>
                <a:gd name="connsiteX4" fmla="*/ 4845764 w 5234035"/>
                <a:gd name="connsiteY4" fmla="*/ 1321190 h 1321190"/>
                <a:gd name="connsiteX5" fmla="*/ 0 w 5234035"/>
                <a:gd name="connsiteY5" fmla="*/ 1076302 h 1321190"/>
                <a:gd name="connsiteX0" fmla="*/ 0 w 5234035"/>
                <a:gd name="connsiteY0" fmla="*/ 968441 h 1213329"/>
                <a:gd name="connsiteX1" fmla="*/ 238969 w 5234035"/>
                <a:gd name="connsiteY1" fmla="*/ 0 h 1213329"/>
                <a:gd name="connsiteX2" fmla="*/ 4548452 w 5234035"/>
                <a:gd name="connsiteY2" fmla="*/ 139379 h 1213329"/>
                <a:gd name="connsiteX3" fmla="*/ 5234035 w 5234035"/>
                <a:gd name="connsiteY3" fmla="*/ 559804 h 1213329"/>
                <a:gd name="connsiteX4" fmla="*/ 4845764 w 5234035"/>
                <a:gd name="connsiteY4" fmla="*/ 1213329 h 1213329"/>
                <a:gd name="connsiteX5" fmla="*/ 0 w 5234035"/>
                <a:gd name="connsiteY5" fmla="*/ 968441 h 1213329"/>
                <a:gd name="connsiteX0" fmla="*/ 0 w 5224958"/>
                <a:gd name="connsiteY0" fmla="*/ 968441 h 1213329"/>
                <a:gd name="connsiteX1" fmla="*/ 238969 w 5224958"/>
                <a:gd name="connsiteY1" fmla="*/ 0 h 1213329"/>
                <a:gd name="connsiteX2" fmla="*/ 4548452 w 5224958"/>
                <a:gd name="connsiteY2" fmla="*/ 139379 h 1213329"/>
                <a:gd name="connsiteX3" fmla="*/ 5224958 w 5224958"/>
                <a:gd name="connsiteY3" fmla="*/ 662433 h 1213329"/>
                <a:gd name="connsiteX4" fmla="*/ 4845764 w 5224958"/>
                <a:gd name="connsiteY4" fmla="*/ 1213329 h 1213329"/>
                <a:gd name="connsiteX5" fmla="*/ 0 w 5224958"/>
                <a:gd name="connsiteY5" fmla="*/ 968441 h 1213329"/>
                <a:gd name="connsiteX0" fmla="*/ 0 w 5230920"/>
                <a:gd name="connsiteY0" fmla="*/ 968441 h 1213329"/>
                <a:gd name="connsiteX1" fmla="*/ 238969 w 5230920"/>
                <a:gd name="connsiteY1" fmla="*/ 0 h 1213329"/>
                <a:gd name="connsiteX2" fmla="*/ 4548452 w 5230920"/>
                <a:gd name="connsiteY2" fmla="*/ 139379 h 1213329"/>
                <a:gd name="connsiteX3" fmla="*/ 5230920 w 5230920"/>
                <a:gd name="connsiteY3" fmla="*/ 655004 h 1213329"/>
                <a:gd name="connsiteX4" fmla="*/ 4845764 w 5230920"/>
                <a:gd name="connsiteY4" fmla="*/ 1213329 h 1213329"/>
                <a:gd name="connsiteX5" fmla="*/ 0 w 5230920"/>
                <a:gd name="connsiteY5" fmla="*/ 968441 h 1213329"/>
                <a:gd name="connsiteX0" fmla="*/ 0 w 5230920"/>
                <a:gd name="connsiteY0" fmla="*/ 968441 h 1213329"/>
                <a:gd name="connsiteX1" fmla="*/ 238969 w 5230920"/>
                <a:gd name="connsiteY1" fmla="*/ 0 h 1213329"/>
                <a:gd name="connsiteX2" fmla="*/ 4610910 w 5230920"/>
                <a:gd name="connsiteY2" fmla="*/ 152859 h 1213329"/>
                <a:gd name="connsiteX3" fmla="*/ 5230920 w 5230920"/>
                <a:gd name="connsiteY3" fmla="*/ 655004 h 1213329"/>
                <a:gd name="connsiteX4" fmla="*/ 4845764 w 5230920"/>
                <a:gd name="connsiteY4" fmla="*/ 1213329 h 1213329"/>
                <a:gd name="connsiteX5" fmla="*/ 0 w 5230920"/>
                <a:gd name="connsiteY5" fmla="*/ 968441 h 1213329"/>
                <a:gd name="connsiteX0" fmla="*/ 0 w 5230920"/>
                <a:gd name="connsiteY0" fmla="*/ 968441 h 1204342"/>
                <a:gd name="connsiteX1" fmla="*/ 238969 w 5230920"/>
                <a:gd name="connsiteY1" fmla="*/ 0 h 1204342"/>
                <a:gd name="connsiteX2" fmla="*/ 4610910 w 5230920"/>
                <a:gd name="connsiteY2" fmla="*/ 152859 h 1204342"/>
                <a:gd name="connsiteX3" fmla="*/ 5230920 w 5230920"/>
                <a:gd name="connsiteY3" fmla="*/ 655004 h 1204342"/>
                <a:gd name="connsiteX4" fmla="*/ 4804126 w 5230920"/>
                <a:gd name="connsiteY4" fmla="*/ 1204342 h 1204342"/>
                <a:gd name="connsiteX5" fmla="*/ 0 w 5230920"/>
                <a:gd name="connsiteY5" fmla="*/ 968441 h 1204342"/>
                <a:gd name="connsiteX0" fmla="*/ 0 w 5237370"/>
                <a:gd name="connsiteY0" fmla="*/ 968441 h 1204342"/>
                <a:gd name="connsiteX1" fmla="*/ 238969 w 5237370"/>
                <a:gd name="connsiteY1" fmla="*/ 0 h 1204342"/>
                <a:gd name="connsiteX2" fmla="*/ 4610910 w 5237370"/>
                <a:gd name="connsiteY2" fmla="*/ 152859 h 1204342"/>
                <a:gd name="connsiteX3" fmla="*/ 5237370 w 5237370"/>
                <a:gd name="connsiteY3" fmla="*/ 652039 h 1204342"/>
                <a:gd name="connsiteX4" fmla="*/ 4804126 w 5237370"/>
                <a:gd name="connsiteY4" fmla="*/ 1204342 h 1204342"/>
                <a:gd name="connsiteX5" fmla="*/ 0 w 5237370"/>
                <a:gd name="connsiteY5" fmla="*/ 968441 h 1204342"/>
                <a:gd name="connsiteX0" fmla="*/ 0 w 5237370"/>
                <a:gd name="connsiteY0" fmla="*/ 968441 h 1204342"/>
                <a:gd name="connsiteX1" fmla="*/ 238969 w 5237370"/>
                <a:gd name="connsiteY1" fmla="*/ 0 h 1204342"/>
                <a:gd name="connsiteX2" fmla="*/ 4624789 w 5237370"/>
                <a:gd name="connsiteY2" fmla="*/ 155855 h 1204342"/>
                <a:gd name="connsiteX3" fmla="*/ 5237370 w 5237370"/>
                <a:gd name="connsiteY3" fmla="*/ 652039 h 1204342"/>
                <a:gd name="connsiteX4" fmla="*/ 4804126 w 5237370"/>
                <a:gd name="connsiteY4" fmla="*/ 1204342 h 1204342"/>
                <a:gd name="connsiteX5" fmla="*/ 0 w 5237370"/>
                <a:gd name="connsiteY5" fmla="*/ 968441 h 1204342"/>
                <a:gd name="connsiteX0" fmla="*/ 0 w 5237370"/>
                <a:gd name="connsiteY0" fmla="*/ 968441 h 1198381"/>
                <a:gd name="connsiteX1" fmla="*/ 238969 w 5237370"/>
                <a:gd name="connsiteY1" fmla="*/ 0 h 1198381"/>
                <a:gd name="connsiteX2" fmla="*/ 4624789 w 5237370"/>
                <a:gd name="connsiteY2" fmla="*/ 155855 h 1198381"/>
                <a:gd name="connsiteX3" fmla="*/ 5237370 w 5237370"/>
                <a:gd name="connsiteY3" fmla="*/ 652039 h 1198381"/>
                <a:gd name="connsiteX4" fmla="*/ 4796697 w 5237370"/>
                <a:gd name="connsiteY4" fmla="*/ 1198381 h 1198381"/>
                <a:gd name="connsiteX5" fmla="*/ 0 w 5237370"/>
                <a:gd name="connsiteY5" fmla="*/ 968441 h 1198381"/>
                <a:gd name="connsiteX0" fmla="*/ 550382 w 5787752"/>
                <a:gd name="connsiteY0" fmla="*/ 999361 h 1229301"/>
                <a:gd name="connsiteX1" fmla="*/ 0 w 5787752"/>
                <a:gd name="connsiteY1" fmla="*/ 0 h 1229301"/>
                <a:gd name="connsiteX2" fmla="*/ 5175171 w 5787752"/>
                <a:gd name="connsiteY2" fmla="*/ 186775 h 1229301"/>
                <a:gd name="connsiteX3" fmla="*/ 5787752 w 5787752"/>
                <a:gd name="connsiteY3" fmla="*/ 682959 h 1229301"/>
                <a:gd name="connsiteX4" fmla="*/ 5347079 w 5787752"/>
                <a:gd name="connsiteY4" fmla="*/ 1229301 h 1229301"/>
                <a:gd name="connsiteX5" fmla="*/ 550382 w 5787752"/>
                <a:gd name="connsiteY5" fmla="*/ 999361 h 1229301"/>
                <a:gd name="connsiteX0" fmla="*/ 550382 w 6307654"/>
                <a:gd name="connsiteY0" fmla="*/ 999361 h 1229301"/>
                <a:gd name="connsiteX1" fmla="*/ 0 w 6307654"/>
                <a:gd name="connsiteY1" fmla="*/ 0 h 1229301"/>
                <a:gd name="connsiteX2" fmla="*/ 6307654 w 6307654"/>
                <a:gd name="connsiteY2" fmla="*/ 216220 h 1229301"/>
                <a:gd name="connsiteX3" fmla="*/ 5787752 w 6307654"/>
                <a:gd name="connsiteY3" fmla="*/ 682959 h 1229301"/>
                <a:gd name="connsiteX4" fmla="*/ 5347079 w 6307654"/>
                <a:gd name="connsiteY4" fmla="*/ 1229301 h 1229301"/>
                <a:gd name="connsiteX5" fmla="*/ 550382 w 6307654"/>
                <a:gd name="connsiteY5" fmla="*/ 999361 h 1229301"/>
                <a:gd name="connsiteX0" fmla="*/ 550382 w 7124127"/>
                <a:gd name="connsiteY0" fmla="*/ 999361 h 1287466"/>
                <a:gd name="connsiteX1" fmla="*/ 0 w 7124127"/>
                <a:gd name="connsiteY1" fmla="*/ 0 h 1287466"/>
                <a:gd name="connsiteX2" fmla="*/ 6307654 w 7124127"/>
                <a:gd name="connsiteY2" fmla="*/ 216220 h 1287466"/>
                <a:gd name="connsiteX3" fmla="*/ 5787752 w 7124127"/>
                <a:gd name="connsiteY3" fmla="*/ 682959 h 1287466"/>
                <a:gd name="connsiteX4" fmla="*/ 7124127 w 7124127"/>
                <a:gd name="connsiteY4" fmla="*/ 1287466 h 1287466"/>
                <a:gd name="connsiteX5" fmla="*/ 550382 w 7124127"/>
                <a:gd name="connsiteY5" fmla="*/ 999361 h 1287466"/>
                <a:gd name="connsiteX0" fmla="*/ 550382 w 7124127"/>
                <a:gd name="connsiteY0" fmla="*/ 999361 h 1287466"/>
                <a:gd name="connsiteX1" fmla="*/ 0 w 7124127"/>
                <a:gd name="connsiteY1" fmla="*/ 0 h 1287466"/>
                <a:gd name="connsiteX2" fmla="*/ 6307654 w 7124127"/>
                <a:gd name="connsiteY2" fmla="*/ 216220 h 1287466"/>
                <a:gd name="connsiteX3" fmla="*/ 6589085 w 7124127"/>
                <a:gd name="connsiteY3" fmla="*/ 658361 h 1287466"/>
                <a:gd name="connsiteX4" fmla="*/ 7124127 w 7124127"/>
                <a:gd name="connsiteY4" fmla="*/ 1287466 h 1287466"/>
                <a:gd name="connsiteX5" fmla="*/ 550382 w 7124127"/>
                <a:gd name="connsiteY5" fmla="*/ 999361 h 1287466"/>
                <a:gd name="connsiteX0" fmla="*/ 550382 w 7124127"/>
                <a:gd name="connsiteY0" fmla="*/ 999361 h 1287466"/>
                <a:gd name="connsiteX1" fmla="*/ 0 w 7124127"/>
                <a:gd name="connsiteY1" fmla="*/ 0 h 1287466"/>
                <a:gd name="connsiteX2" fmla="*/ 6307654 w 7124127"/>
                <a:gd name="connsiteY2" fmla="*/ 216220 h 1287466"/>
                <a:gd name="connsiteX3" fmla="*/ 7124127 w 7124127"/>
                <a:gd name="connsiteY3" fmla="*/ 1287466 h 1287466"/>
                <a:gd name="connsiteX4" fmla="*/ 550382 w 7124127"/>
                <a:gd name="connsiteY4" fmla="*/ 999361 h 128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4127" h="1287466">
                  <a:moveTo>
                    <a:pt x="550382" y="999361"/>
                  </a:moveTo>
                  <a:lnTo>
                    <a:pt x="0" y="0"/>
                  </a:lnTo>
                  <a:lnTo>
                    <a:pt x="6307654" y="216220"/>
                  </a:lnTo>
                  <a:lnTo>
                    <a:pt x="7124127" y="1287466"/>
                  </a:lnTo>
                  <a:lnTo>
                    <a:pt x="550382" y="999361"/>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baseline="-25000" dirty="0"/>
            </a:p>
          </p:txBody>
        </p:sp>
        <p:sp>
          <p:nvSpPr>
            <p:cNvPr id="11" name="Parallelogram 2">
              <a:extLst>
                <a:ext uri="{FF2B5EF4-FFF2-40B4-BE49-F238E27FC236}">
                  <a16:creationId xmlns:a16="http://schemas.microsoft.com/office/drawing/2014/main" id="{734594CF-B521-4C7F-959B-D05E3C2DD265}"/>
                </a:ext>
              </a:extLst>
            </p:cNvPr>
            <p:cNvSpPr/>
            <p:nvPr/>
          </p:nvSpPr>
          <p:spPr>
            <a:xfrm rot="19275324">
              <a:off x="10268574" y="-2325061"/>
              <a:ext cx="7124127" cy="1287466"/>
            </a:xfrm>
            <a:custGeom>
              <a:avLst/>
              <a:gdLst>
                <a:gd name="connsiteX0" fmla="*/ 0 w 3536302"/>
                <a:gd name="connsiteY0" fmla="*/ 1073020 h 1073020"/>
                <a:gd name="connsiteX1" fmla="*/ 268255 w 3536302"/>
                <a:gd name="connsiteY1" fmla="*/ 0 h 1073020"/>
                <a:gd name="connsiteX2" fmla="*/ 3536302 w 3536302"/>
                <a:gd name="connsiteY2" fmla="*/ 0 h 1073020"/>
                <a:gd name="connsiteX3" fmla="*/ 3268047 w 3536302"/>
                <a:gd name="connsiteY3" fmla="*/ 1073020 h 1073020"/>
                <a:gd name="connsiteX4" fmla="*/ 0 w 3536302"/>
                <a:gd name="connsiteY4" fmla="*/ 1073020 h 1073020"/>
                <a:gd name="connsiteX0" fmla="*/ 0 w 3268047"/>
                <a:gd name="connsiteY0" fmla="*/ 1075622 h 1075622"/>
                <a:gd name="connsiteX1" fmla="*/ 268255 w 3268047"/>
                <a:gd name="connsiteY1" fmla="*/ 2602 h 1075622"/>
                <a:gd name="connsiteX2" fmla="*/ 3005037 w 3268047"/>
                <a:gd name="connsiteY2" fmla="*/ 0 h 1075622"/>
                <a:gd name="connsiteX3" fmla="*/ 3268047 w 3268047"/>
                <a:gd name="connsiteY3" fmla="*/ 1075622 h 1075622"/>
                <a:gd name="connsiteX4" fmla="*/ 0 w 3268047"/>
                <a:gd name="connsiteY4" fmla="*/ 1075622 h 1075622"/>
                <a:gd name="connsiteX0" fmla="*/ 0 w 3268047"/>
                <a:gd name="connsiteY0" fmla="*/ 1073929 h 1073929"/>
                <a:gd name="connsiteX1" fmla="*/ 268255 w 3268047"/>
                <a:gd name="connsiteY1" fmla="*/ 909 h 1073929"/>
                <a:gd name="connsiteX2" fmla="*/ 2952222 w 3268047"/>
                <a:gd name="connsiteY2" fmla="*/ 0 h 1073929"/>
                <a:gd name="connsiteX3" fmla="*/ 3268047 w 3268047"/>
                <a:gd name="connsiteY3" fmla="*/ 1073929 h 1073929"/>
                <a:gd name="connsiteX4" fmla="*/ 0 w 3268047"/>
                <a:gd name="connsiteY4" fmla="*/ 1073929 h 1073929"/>
                <a:gd name="connsiteX0" fmla="*/ 0 w 3340540"/>
                <a:gd name="connsiteY0" fmla="*/ 1073929 h 1073929"/>
                <a:gd name="connsiteX1" fmla="*/ 268255 w 3340540"/>
                <a:gd name="connsiteY1" fmla="*/ 909 h 1073929"/>
                <a:gd name="connsiteX2" fmla="*/ 2952222 w 3340540"/>
                <a:gd name="connsiteY2" fmla="*/ 0 h 1073929"/>
                <a:gd name="connsiteX3" fmla="*/ 3340540 w 3340540"/>
                <a:gd name="connsiteY3" fmla="*/ 453430 h 1073929"/>
                <a:gd name="connsiteX4" fmla="*/ 3268047 w 3340540"/>
                <a:gd name="connsiteY4" fmla="*/ 1073929 h 1073929"/>
                <a:gd name="connsiteX5" fmla="*/ 0 w 3340540"/>
                <a:gd name="connsiteY5" fmla="*/ 1073929 h 1073929"/>
                <a:gd name="connsiteX0" fmla="*/ 0 w 3632913"/>
                <a:gd name="connsiteY0" fmla="*/ 1073929 h 1073929"/>
                <a:gd name="connsiteX1" fmla="*/ 268255 w 3632913"/>
                <a:gd name="connsiteY1" fmla="*/ 909 h 1073929"/>
                <a:gd name="connsiteX2" fmla="*/ 2952222 w 3632913"/>
                <a:gd name="connsiteY2" fmla="*/ 0 h 1073929"/>
                <a:gd name="connsiteX3" fmla="*/ 3632913 w 3632913"/>
                <a:gd name="connsiteY3" fmla="*/ 428598 h 1073929"/>
                <a:gd name="connsiteX4" fmla="*/ 3268047 w 3632913"/>
                <a:gd name="connsiteY4" fmla="*/ 1073929 h 1073929"/>
                <a:gd name="connsiteX5" fmla="*/ 0 w 3632913"/>
                <a:gd name="connsiteY5" fmla="*/ 1073929 h 1073929"/>
                <a:gd name="connsiteX0" fmla="*/ 0 w 3632913"/>
                <a:gd name="connsiteY0" fmla="*/ 1073929 h 1073929"/>
                <a:gd name="connsiteX1" fmla="*/ 268255 w 3632913"/>
                <a:gd name="connsiteY1" fmla="*/ 909 h 1073929"/>
                <a:gd name="connsiteX2" fmla="*/ 2952222 w 3632913"/>
                <a:gd name="connsiteY2" fmla="*/ 0 h 1073929"/>
                <a:gd name="connsiteX3" fmla="*/ 3632913 w 3632913"/>
                <a:gd name="connsiteY3" fmla="*/ 428598 h 1073929"/>
                <a:gd name="connsiteX4" fmla="*/ 3268047 w 3632913"/>
                <a:gd name="connsiteY4" fmla="*/ 1073929 h 1073929"/>
                <a:gd name="connsiteX5" fmla="*/ 0 w 3632913"/>
                <a:gd name="connsiteY5" fmla="*/ 1073929 h 1073929"/>
                <a:gd name="connsiteX0" fmla="*/ 0 w 3632913"/>
                <a:gd name="connsiteY0" fmla="*/ 1073929 h 1073929"/>
                <a:gd name="connsiteX1" fmla="*/ 268255 w 3632913"/>
                <a:gd name="connsiteY1" fmla="*/ 909 h 1073929"/>
                <a:gd name="connsiteX2" fmla="*/ 2952222 w 3632913"/>
                <a:gd name="connsiteY2" fmla="*/ 0 h 1073929"/>
                <a:gd name="connsiteX3" fmla="*/ 3632913 w 3632913"/>
                <a:gd name="connsiteY3" fmla="*/ 428598 h 1073929"/>
                <a:gd name="connsiteX4" fmla="*/ 3268047 w 3632913"/>
                <a:gd name="connsiteY4" fmla="*/ 1073929 h 1073929"/>
                <a:gd name="connsiteX5" fmla="*/ 0 w 3632913"/>
                <a:gd name="connsiteY5" fmla="*/ 1073929 h 1073929"/>
                <a:gd name="connsiteX0" fmla="*/ 0 w 3637805"/>
                <a:gd name="connsiteY0" fmla="*/ 1073929 h 1073929"/>
                <a:gd name="connsiteX1" fmla="*/ 268255 w 3637805"/>
                <a:gd name="connsiteY1" fmla="*/ 909 h 1073929"/>
                <a:gd name="connsiteX2" fmla="*/ 2952222 w 3637805"/>
                <a:gd name="connsiteY2" fmla="*/ 0 h 1073929"/>
                <a:gd name="connsiteX3" fmla="*/ 3637805 w 3637805"/>
                <a:gd name="connsiteY3" fmla="*/ 420425 h 1073929"/>
                <a:gd name="connsiteX4" fmla="*/ 3268047 w 3637805"/>
                <a:gd name="connsiteY4" fmla="*/ 1073929 h 1073929"/>
                <a:gd name="connsiteX5" fmla="*/ 0 w 3637805"/>
                <a:gd name="connsiteY5" fmla="*/ 1073929 h 1073929"/>
                <a:gd name="connsiteX0" fmla="*/ 0 w 3637805"/>
                <a:gd name="connsiteY0" fmla="*/ 1073929 h 1073950"/>
                <a:gd name="connsiteX1" fmla="*/ 268255 w 3637805"/>
                <a:gd name="connsiteY1" fmla="*/ 909 h 1073950"/>
                <a:gd name="connsiteX2" fmla="*/ 2952222 w 3637805"/>
                <a:gd name="connsiteY2" fmla="*/ 0 h 1073950"/>
                <a:gd name="connsiteX3" fmla="*/ 3637805 w 3637805"/>
                <a:gd name="connsiteY3" fmla="*/ 420425 h 1073950"/>
                <a:gd name="connsiteX4" fmla="*/ 3249534 w 3637805"/>
                <a:gd name="connsiteY4" fmla="*/ 1073950 h 1073950"/>
                <a:gd name="connsiteX5" fmla="*/ 0 w 3637805"/>
                <a:gd name="connsiteY5" fmla="*/ 1073929 h 1073950"/>
                <a:gd name="connsiteX0" fmla="*/ 1256276 w 4894081"/>
                <a:gd name="connsiteY0" fmla="*/ 1474787 h 1474808"/>
                <a:gd name="connsiteX1" fmla="*/ 0 w 4894081"/>
                <a:gd name="connsiteY1" fmla="*/ 0 h 1474808"/>
                <a:gd name="connsiteX2" fmla="*/ 4208498 w 4894081"/>
                <a:gd name="connsiteY2" fmla="*/ 400858 h 1474808"/>
                <a:gd name="connsiteX3" fmla="*/ 4894081 w 4894081"/>
                <a:gd name="connsiteY3" fmla="*/ 821283 h 1474808"/>
                <a:gd name="connsiteX4" fmla="*/ 4505810 w 4894081"/>
                <a:gd name="connsiteY4" fmla="*/ 1474808 h 1474808"/>
                <a:gd name="connsiteX5" fmla="*/ 1256276 w 4894081"/>
                <a:gd name="connsiteY5" fmla="*/ 1474787 h 1474808"/>
                <a:gd name="connsiteX0" fmla="*/ 0 w 5358303"/>
                <a:gd name="connsiteY0" fmla="*/ 1122246 h 1474808"/>
                <a:gd name="connsiteX1" fmla="*/ 464222 w 5358303"/>
                <a:gd name="connsiteY1" fmla="*/ 0 h 1474808"/>
                <a:gd name="connsiteX2" fmla="*/ 4672720 w 5358303"/>
                <a:gd name="connsiteY2" fmla="*/ 400858 h 1474808"/>
                <a:gd name="connsiteX3" fmla="*/ 5358303 w 5358303"/>
                <a:gd name="connsiteY3" fmla="*/ 821283 h 1474808"/>
                <a:gd name="connsiteX4" fmla="*/ 4970032 w 5358303"/>
                <a:gd name="connsiteY4" fmla="*/ 1474808 h 1474808"/>
                <a:gd name="connsiteX5" fmla="*/ 0 w 5358303"/>
                <a:gd name="connsiteY5" fmla="*/ 1122246 h 1474808"/>
                <a:gd name="connsiteX0" fmla="*/ 0 w 5358303"/>
                <a:gd name="connsiteY0" fmla="*/ 1115745 h 1468307"/>
                <a:gd name="connsiteX1" fmla="*/ 493633 w 5358303"/>
                <a:gd name="connsiteY1" fmla="*/ 0 h 1468307"/>
                <a:gd name="connsiteX2" fmla="*/ 4672720 w 5358303"/>
                <a:gd name="connsiteY2" fmla="*/ 394357 h 1468307"/>
                <a:gd name="connsiteX3" fmla="*/ 5358303 w 5358303"/>
                <a:gd name="connsiteY3" fmla="*/ 814782 h 1468307"/>
                <a:gd name="connsiteX4" fmla="*/ 4970032 w 5358303"/>
                <a:gd name="connsiteY4" fmla="*/ 1468307 h 1468307"/>
                <a:gd name="connsiteX5" fmla="*/ 0 w 5358303"/>
                <a:gd name="connsiteY5" fmla="*/ 1115745 h 1468307"/>
                <a:gd name="connsiteX0" fmla="*/ 0 w 5439972"/>
                <a:gd name="connsiteY0" fmla="*/ 1122371 h 1468307"/>
                <a:gd name="connsiteX1" fmla="*/ 575302 w 5439972"/>
                <a:gd name="connsiteY1" fmla="*/ 0 h 1468307"/>
                <a:gd name="connsiteX2" fmla="*/ 4754389 w 5439972"/>
                <a:gd name="connsiteY2" fmla="*/ 394357 h 1468307"/>
                <a:gd name="connsiteX3" fmla="*/ 5439972 w 5439972"/>
                <a:gd name="connsiteY3" fmla="*/ 814782 h 1468307"/>
                <a:gd name="connsiteX4" fmla="*/ 5051701 w 5439972"/>
                <a:gd name="connsiteY4" fmla="*/ 1468307 h 1468307"/>
                <a:gd name="connsiteX5" fmla="*/ 0 w 5439972"/>
                <a:gd name="connsiteY5" fmla="*/ 1122371 h 1468307"/>
                <a:gd name="connsiteX0" fmla="*/ 0 w 5439972"/>
                <a:gd name="connsiteY0" fmla="*/ 975254 h 1321190"/>
                <a:gd name="connsiteX1" fmla="*/ 487257 w 5439972"/>
                <a:gd name="connsiteY1" fmla="*/ 0 h 1321190"/>
                <a:gd name="connsiteX2" fmla="*/ 4754389 w 5439972"/>
                <a:gd name="connsiteY2" fmla="*/ 247240 h 1321190"/>
                <a:gd name="connsiteX3" fmla="*/ 5439972 w 5439972"/>
                <a:gd name="connsiteY3" fmla="*/ 667665 h 1321190"/>
                <a:gd name="connsiteX4" fmla="*/ 5051701 w 5439972"/>
                <a:gd name="connsiteY4" fmla="*/ 1321190 h 1321190"/>
                <a:gd name="connsiteX5" fmla="*/ 0 w 5439972"/>
                <a:gd name="connsiteY5" fmla="*/ 975254 h 1321190"/>
                <a:gd name="connsiteX0" fmla="*/ 0 w 5472540"/>
                <a:gd name="connsiteY0" fmla="*/ 1066768 h 1321190"/>
                <a:gd name="connsiteX1" fmla="*/ 519825 w 5472540"/>
                <a:gd name="connsiteY1" fmla="*/ 0 h 1321190"/>
                <a:gd name="connsiteX2" fmla="*/ 4786957 w 5472540"/>
                <a:gd name="connsiteY2" fmla="*/ 247240 h 1321190"/>
                <a:gd name="connsiteX3" fmla="*/ 5472540 w 5472540"/>
                <a:gd name="connsiteY3" fmla="*/ 667665 h 1321190"/>
                <a:gd name="connsiteX4" fmla="*/ 5084269 w 5472540"/>
                <a:gd name="connsiteY4" fmla="*/ 1321190 h 1321190"/>
                <a:gd name="connsiteX5" fmla="*/ 0 w 5472540"/>
                <a:gd name="connsiteY5" fmla="*/ 1066768 h 1321190"/>
                <a:gd name="connsiteX0" fmla="*/ 0 w 5234035"/>
                <a:gd name="connsiteY0" fmla="*/ 1076302 h 1321190"/>
                <a:gd name="connsiteX1" fmla="*/ 281320 w 5234035"/>
                <a:gd name="connsiteY1" fmla="*/ 0 h 1321190"/>
                <a:gd name="connsiteX2" fmla="*/ 4548452 w 5234035"/>
                <a:gd name="connsiteY2" fmla="*/ 247240 h 1321190"/>
                <a:gd name="connsiteX3" fmla="*/ 5234035 w 5234035"/>
                <a:gd name="connsiteY3" fmla="*/ 667665 h 1321190"/>
                <a:gd name="connsiteX4" fmla="*/ 4845764 w 5234035"/>
                <a:gd name="connsiteY4" fmla="*/ 1321190 h 1321190"/>
                <a:gd name="connsiteX5" fmla="*/ 0 w 5234035"/>
                <a:gd name="connsiteY5" fmla="*/ 1076302 h 1321190"/>
                <a:gd name="connsiteX0" fmla="*/ 0 w 5234035"/>
                <a:gd name="connsiteY0" fmla="*/ 968441 h 1213329"/>
                <a:gd name="connsiteX1" fmla="*/ 238969 w 5234035"/>
                <a:gd name="connsiteY1" fmla="*/ 0 h 1213329"/>
                <a:gd name="connsiteX2" fmla="*/ 4548452 w 5234035"/>
                <a:gd name="connsiteY2" fmla="*/ 139379 h 1213329"/>
                <a:gd name="connsiteX3" fmla="*/ 5234035 w 5234035"/>
                <a:gd name="connsiteY3" fmla="*/ 559804 h 1213329"/>
                <a:gd name="connsiteX4" fmla="*/ 4845764 w 5234035"/>
                <a:gd name="connsiteY4" fmla="*/ 1213329 h 1213329"/>
                <a:gd name="connsiteX5" fmla="*/ 0 w 5234035"/>
                <a:gd name="connsiteY5" fmla="*/ 968441 h 1213329"/>
                <a:gd name="connsiteX0" fmla="*/ 0 w 5224958"/>
                <a:gd name="connsiteY0" fmla="*/ 968441 h 1213329"/>
                <a:gd name="connsiteX1" fmla="*/ 238969 w 5224958"/>
                <a:gd name="connsiteY1" fmla="*/ 0 h 1213329"/>
                <a:gd name="connsiteX2" fmla="*/ 4548452 w 5224958"/>
                <a:gd name="connsiteY2" fmla="*/ 139379 h 1213329"/>
                <a:gd name="connsiteX3" fmla="*/ 5224958 w 5224958"/>
                <a:gd name="connsiteY3" fmla="*/ 662433 h 1213329"/>
                <a:gd name="connsiteX4" fmla="*/ 4845764 w 5224958"/>
                <a:gd name="connsiteY4" fmla="*/ 1213329 h 1213329"/>
                <a:gd name="connsiteX5" fmla="*/ 0 w 5224958"/>
                <a:gd name="connsiteY5" fmla="*/ 968441 h 1213329"/>
                <a:gd name="connsiteX0" fmla="*/ 0 w 5230920"/>
                <a:gd name="connsiteY0" fmla="*/ 968441 h 1213329"/>
                <a:gd name="connsiteX1" fmla="*/ 238969 w 5230920"/>
                <a:gd name="connsiteY1" fmla="*/ 0 h 1213329"/>
                <a:gd name="connsiteX2" fmla="*/ 4548452 w 5230920"/>
                <a:gd name="connsiteY2" fmla="*/ 139379 h 1213329"/>
                <a:gd name="connsiteX3" fmla="*/ 5230920 w 5230920"/>
                <a:gd name="connsiteY3" fmla="*/ 655004 h 1213329"/>
                <a:gd name="connsiteX4" fmla="*/ 4845764 w 5230920"/>
                <a:gd name="connsiteY4" fmla="*/ 1213329 h 1213329"/>
                <a:gd name="connsiteX5" fmla="*/ 0 w 5230920"/>
                <a:gd name="connsiteY5" fmla="*/ 968441 h 1213329"/>
                <a:gd name="connsiteX0" fmla="*/ 0 w 5230920"/>
                <a:gd name="connsiteY0" fmla="*/ 968441 h 1213329"/>
                <a:gd name="connsiteX1" fmla="*/ 238969 w 5230920"/>
                <a:gd name="connsiteY1" fmla="*/ 0 h 1213329"/>
                <a:gd name="connsiteX2" fmla="*/ 4610910 w 5230920"/>
                <a:gd name="connsiteY2" fmla="*/ 152859 h 1213329"/>
                <a:gd name="connsiteX3" fmla="*/ 5230920 w 5230920"/>
                <a:gd name="connsiteY3" fmla="*/ 655004 h 1213329"/>
                <a:gd name="connsiteX4" fmla="*/ 4845764 w 5230920"/>
                <a:gd name="connsiteY4" fmla="*/ 1213329 h 1213329"/>
                <a:gd name="connsiteX5" fmla="*/ 0 w 5230920"/>
                <a:gd name="connsiteY5" fmla="*/ 968441 h 1213329"/>
                <a:gd name="connsiteX0" fmla="*/ 0 w 5230920"/>
                <a:gd name="connsiteY0" fmla="*/ 968441 h 1204342"/>
                <a:gd name="connsiteX1" fmla="*/ 238969 w 5230920"/>
                <a:gd name="connsiteY1" fmla="*/ 0 h 1204342"/>
                <a:gd name="connsiteX2" fmla="*/ 4610910 w 5230920"/>
                <a:gd name="connsiteY2" fmla="*/ 152859 h 1204342"/>
                <a:gd name="connsiteX3" fmla="*/ 5230920 w 5230920"/>
                <a:gd name="connsiteY3" fmla="*/ 655004 h 1204342"/>
                <a:gd name="connsiteX4" fmla="*/ 4804126 w 5230920"/>
                <a:gd name="connsiteY4" fmla="*/ 1204342 h 1204342"/>
                <a:gd name="connsiteX5" fmla="*/ 0 w 5230920"/>
                <a:gd name="connsiteY5" fmla="*/ 968441 h 1204342"/>
                <a:gd name="connsiteX0" fmla="*/ 0 w 5237370"/>
                <a:gd name="connsiteY0" fmla="*/ 968441 h 1204342"/>
                <a:gd name="connsiteX1" fmla="*/ 238969 w 5237370"/>
                <a:gd name="connsiteY1" fmla="*/ 0 h 1204342"/>
                <a:gd name="connsiteX2" fmla="*/ 4610910 w 5237370"/>
                <a:gd name="connsiteY2" fmla="*/ 152859 h 1204342"/>
                <a:gd name="connsiteX3" fmla="*/ 5237370 w 5237370"/>
                <a:gd name="connsiteY3" fmla="*/ 652039 h 1204342"/>
                <a:gd name="connsiteX4" fmla="*/ 4804126 w 5237370"/>
                <a:gd name="connsiteY4" fmla="*/ 1204342 h 1204342"/>
                <a:gd name="connsiteX5" fmla="*/ 0 w 5237370"/>
                <a:gd name="connsiteY5" fmla="*/ 968441 h 1204342"/>
                <a:gd name="connsiteX0" fmla="*/ 0 w 5237370"/>
                <a:gd name="connsiteY0" fmla="*/ 968441 h 1204342"/>
                <a:gd name="connsiteX1" fmla="*/ 238969 w 5237370"/>
                <a:gd name="connsiteY1" fmla="*/ 0 h 1204342"/>
                <a:gd name="connsiteX2" fmla="*/ 4624789 w 5237370"/>
                <a:gd name="connsiteY2" fmla="*/ 155855 h 1204342"/>
                <a:gd name="connsiteX3" fmla="*/ 5237370 w 5237370"/>
                <a:gd name="connsiteY3" fmla="*/ 652039 h 1204342"/>
                <a:gd name="connsiteX4" fmla="*/ 4804126 w 5237370"/>
                <a:gd name="connsiteY4" fmla="*/ 1204342 h 1204342"/>
                <a:gd name="connsiteX5" fmla="*/ 0 w 5237370"/>
                <a:gd name="connsiteY5" fmla="*/ 968441 h 1204342"/>
                <a:gd name="connsiteX0" fmla="*/ 0 w 5237370"/>
                <a:gd name="connsiteY0" fmla="*/ 968441 h 1198381"/>
                <a:gd name="connsiteX1" fmla="*/ 238969 w 5237370"/>
                <a:gd name="connsiteY1" fmla="*/ 0 h 1198381"/>
                <a:gd name="connsiteX2" fmla="*/ 4624789 w 5237370"/>
                <a:gd name="connsiteY2" fmla="*/ 155855 h 1198381"/>
                <a:gd name="connsiteX3" fmla="*/ 5237370 w 5237370"/>
                <a:gd name="connsiteY3" fmla="*/ 652039 h 1198381"/>
                <a:gd name="connsiteX4" fmla="*/ 4796697 w 5237370"/>
                <a:gd name="connsiteY4" fmla="*/ 1198381 h 1198381"/>
                <a:gd name="connsiteX5" fmla="*/ 0 w 5237370"/>
                <a:gd name="connsiteY5" fmla="*/ 968441 h 1198381"/>
                <a:gd name="connsiteX0" fmla="*/ 550382 w 5787752"/>
                <a:gd name="connsiteY0" fmla="*/ 999361 h 1229301"/>
                <a:gd name="connsiteX1" fmla="*/ 0 w 5787752"/>
                <a:gd name="connsiteY1" fmla="*/ 0 h 1229301"/>
                <a:gd name="connsiteX2" fmla="*/ 5175171 w 5787752"/>
                <a:gd name="connsiteY2" fmla="*/ 186775 h 1229301"/>
                <a:gd name="connsiteX3" fmla="*/ 5787752 w 5787752"/>
                <a:gd name="connsiteY3" fmla="*/ 682959 h 1229301"/>
                <a:gd name="connsiteX4" fmla="*/ 5347079 w 5787752"/>
                <a:gd name="connsiteY4" fmla="*/ 1229301 h 1229301"/>
                <a:gd name="connsiteX5" fmla="*/ 550382 w 5787752"/>
                <a:gd name="connsiteY5" fmla="*/ 999361 h 1229301"/>
                <a:gd name="connsiteX0" fmla="*/ 550382 w 6307654"/>
                <a:gd name="connsiteY0" fmla="*/ 999361 h 1229301"/>
                <a:gd name="connsiteX1" fmla="*/ 0 w 6307654"/>
                <a:gd name="connsiteY1" fmla="*/ 0 h 1229301"/>
                <a:gd name="connsiteX2" fmla="*/ 6307654 w 6307654"/>
                <a:gd name="connsiteY2" fmla="*/ 216220 h 1229301"/>
                <a:gd name="connsiteX3" fmla="*/ 5787752 w 6307654"/>
                <a:gd name="connsiteY3" fmla="*/ 682959 h 1229301"/>
                <a:gd name="connsiteX4" fmla="*/ 5347079 w 6307654"/>
                <a:gd name="connsiteY4" fmla="*/ 1229301 h 1229301"/>
                <a:gd name="connsiteX5" fmla="*/ 550382 w 6307654"/>
                <a:gd name="connsiteY5" fmla="*/ 999361 h 1229301"/>
                <a:gd name="connsiteX0" fmla="*/ 550382 w 7124127"/>
                <a:gd name="connsiteY0" fmla="*/ 999361 h 1287466"/>
                <a:gd name="connsiteX1" fmla="*/ 0 w 7124127"/>
                <a:gd name="connsiteY1" fmla="*/ 0 h 1287466"/>
                <a:gd name="connsiteX2" fmla="*/ 6307654 w 7124127"/>
                <a:gd name="connsiteY2" fmla="*/ 216220 h 1287466"/>
                <a:gd name="connsiteX3" fmla="*/ 5787752 w 7124127"/>
                <a:gd name="connsiteY3" fmla="*/ 682959 h 1287466"/>
                <a:gd name="connsiteX4" fmla="*/ 7124127 w 7124127"/>
                <a:gd name="connsiteY4" fmla="*/ 1287466 h 1287466"/>
                <a:gd name="connsiteX5" fmla="*/ 550382 w 7124127"/>
                <a:gd name="connsiteY5" fmla="*/ 999361 h 1287466"/>
                <a:gd name="connsiteX0" fmla="*/ 550382 w 7124127"/>
                <a:gd name="connsiteY0" fmla="*/ 999361 h 1287466"/>
                <a:gd name="connsiteX1" fmla="*/ 0 w 7124127"/>
                <a:gd name="connsiteY1" fmla="*/ 0 h 1287466"/>
                <a:gd name="connsiteX2" fmla="*/ 6307654 w 7124127"/>
                <a:gd name="connsiteY2" fmla="*/ 216220 h 1287466"/>
                <a:gd name="connsiteX3" fmla="*/ 6589085 w 7124127"/>
                <a:gd name="connsiteY3" fmla="*/ 658361 h 1287466"/>
                <a:gd name="connsiteX4" fmla="*/ 7124127 w 7124127"/>
                <a:gd name="connsiteY4" fmla="*/ 1287466 h 1287466"/>
                <a:gd name="connsiteX5" fmla="*/ 550382 w 7124127"/>
                <a:gd name="connsiteY5" fmla="*/ 999361 h 1287466"/>
                <a:gd name="connsiteX0" fmla="*/ 550382 w 7124127"/>
                <a:gd name="connsiteY0" fmla="*/ 999361 h 1287466"/>
                <a:gd name="connsiteX1" fmla="*/ 0 w 7124127"/>
                <a:gd name="connsiteY1" fmla="*/ 0 h 1287466"/>
                <a:gd name="connsiteX2" fmla="*/ 6307654 w 7124127"/>
                <a:gd name="connsiteY2" fmla="*/ 216220 h 1287466"/>
                <a:gd name="connsiteX3" fmla="*/ 7124127 w 7124127"/>
                <a:gd name="connsiteY3" fmla="*/ 1287466 h 1287466"/>
                <a:gd name="connsiteX4" fmla="*/ 550382 w 7124127"/>
                <a:gd name="connsiteY4" fmla="*/ 999361 h 128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4127" h="1287466">
                  <a:moveTo>
                    <a:pt x="550382" y="999361"/>
                  </a:moveTo>
                  <a:lnTo>
                    <a:pt x="0" y="0"/>
                  </a:lnTo>
                  <a:lnTo>
                    <a:pt x="6307654" y="216220"/>
                  </a:lnTo>
                  <a:lnTo>
                    <a:pt x="7124127" y="1287466"/>
                  </a:lnTo>
                  <a:lnTo>
                    <a:pt x="550382" y="999361"/>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baseline="-25000" dirty="0"/>
            </a:p>
          </p:txBody>
        </p:sp>
      </p:grpSp>
      <p:pic>
        <p:nvPicPr>
          <p:cNvPr id="14" name="Picture 13"/>
          <p:cNvPicPr>
            <a:picLocks noChangeAspect="1"/>
          </p:cNvPicPr>
          <p:nvPr/>
        </p:nvPicPr>
        <p:blipFill>
          <a:blip r:embed="rId4"/>
          <a:stretch>
            <a:fillRect/>
          </a:stretch>
        </p:blipFill>
        <p:spPr>
          <a:xfrm>
            <a:off x="3762896" y="231561"/>
            <a:ext cx="3830226" cy="1637004"/>
          </a:xfrm>
          <a:prstGeom prst="rect">
            <a:avLst/>
          </a:prstGeom>
        </p:spPr>
      </p:pic>
    </p:spTree>
    <p:extLst>
      <p:ext uri="{BB962C8B-B14F-4D97-AF65-F5344CB8AC3E}">
        <p14:creationId xmlns:p14="http://schemas.microsoft.com/office/powerpoint/2010/main" val="381614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6000" fill="hold" grpId="0" nodeType="withEffect">
                                  <p:stCondLst>
                                    <p:cond delay="20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0-#ppt_w/2"/>
                                          </p:val>
                                        </p:tav>
                                        <p:tav tm="100000">
                                          <p:val>
                                            <p:strVal val="#ppt_x"/>
                                          </p:val>
                                        </p:tav>
                                      </p:tavLst>
                                    </p:anim>
                                    <p:anim calcmode="lin" valueType="num">
                                      <p:cBhvr additive="base">
                                        <p:cTn id="8" dur="100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8" decel="46000" fill="hold" grpId="0" nodeType="withEffect">
                                  <p:stCondLst>
                                    <p:cond delay="2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0-#ppt_w/2"/>
                                          </p:val>
                                        </p:tav>
                                        <p:tav tm="100000">
                                          <p:val>
                                            <p:strVal val="#ppt_x"/>
                                          </p:val>
                                        </p:tav>
                                      </p:tavLst>
                                    </p:anim>
                                    <p:anim calcmode="lin" valueType="num">
                                      <p:cBhvr additive="base">
                                        <p:cTn id="12" dur="10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2" decel="46000" fill="hold" grpId="0" nodeType="withEffect">
                                  <p:stCondLst>
                                    <p:cond delay="2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1+#ppt_w/2"/>
                                          </p:val>
                                        </p:tav>
                                        <p:tav tm="100000">
                                          <p:val>
                                            <p:strVal val="#ppt_x"/>
                                          </p:val>
                                        </p:tav>
                                      </p:tavLst>
                                    </p:anim>
                                    <p:anim calcmode="lin" valueType="num">
                                      <p:cBhvr additive="base">
                                        <p:cTn id="16" dur="1000" fill="hold"/>
                                        <p:tgtEl>
                                          <p:spTgt spid="4"/>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235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53" presetClass="entr" presetSubtype="16" fill="hold" nodeType="withEffect">
                                  <p:stCondLst>
                                    <p:cond delay="110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6" presetClass="emph" presetSubtype="0" decel="75000" autoRev="1" fill="hold" nodeType="withEffect">
                                  <p:stCondLst>
                                    <p:cond delay="1400"/>
                                  </p:stCondLst>
                                  <p:childTnLst>
                                    <p:animScale>
                                      <p:cBhvr>
                                        <p:cTn id="26" dur="300" fill="hold"/>
                                        <p:tgtEl>
                                          <p:spTgt spid="5"/>
                                        </p:tgtEl>
                                      </p:cBhvr>
                                      <p:by x="110000" y="110000"/>
                                    </p:animScale>
                                  </p:childTnLst>
                                </p:cTn>
                              </p:par>
                              <p:par>
                                <p:cTn id="27" presetID="53" presetClass="entr" presetSubtype="16" fill="hold" nodeType="withEffect">
                                  <p:stCondLst>
                                    <p:cond delay="120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par>
                                <p:cTn id="32" presetID="6" presetClass="emph" presetSubtype="0" decel="75000" autoRev="1" fill="hold" nodeType="withEffect">
                                  <p:stCondLst>
                                    <p:cond delay="1500"/>
                                  </p:stCondLst>
                                  <p:childTnLst>
                                    <p:animScale>
                                      <p:cBhvr>
                                        <p:cTn id="33" dur="300" fill="hold"/>
                                        <p:tgtEl>
                                          <p:spTgt spid="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 grpId="0" animBg="1"/>
      <p:bldP spid="18" grpId="0" animBg="1"/>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918703498"/>
              </p:ext>
            </p:extLst>
          </p:nvPr>
        </p:nvGraphicFramePr>
        <p:xfrm>
          <a:off x="511367" y="690892"/>
          <a:ext cx="10523755" cy="4860322"/>
        </p:xfrm>
        <a:graphic>
          <a:graphicData uri="http://schemas.openxmlformats.org/drawingml/2006/table">
            <a:tbl>
              <a:tblPr firstRow="1" bandRow="1">
                <a:tableStyleId>{5C22544A-7EE6-4342-B048-85BDC9FD1C3A}</a:tableStyleId>
              </a:tblPr>
              <a:tblGrid>
                <a:gridCol w="1169306">
                  <a:extLst>
                    <a:ext uri="{9D8B030D-6E8A-4147-A177-3AD203B41FA5}">
                      <a16:colId xmlns:a16="http://schemas.microsoft.com/office/drawing/2014/main" val="20000"/>
                    </a:ext>
                  </a:extLst>
                </a:gridCol>
                <a:gridCol w="1169306">
                  <a:extLst>
                    <a:ext uri="{9D8B030D-6E8A-4147-A177-3AD203B41FA5}">
                      <a16:colId xmlns:a16="http://schemas.microsoft.com/office/drawing/2014/main" val="20001"/>
                    </a:ext>
                  </a:extLst>
                </a:gridCol>
                <a:gridCol w="1169306">
                  <a:extLst>
                    <a:ext uri="{9D8B030D-6E8A-4147-A177-3AD203B41FA5}">
                      <a16:colId xmlns:a16="http://schemas.microsoft.com/office/drawing/2014/main" val="20002"/>
                    </a:ext>
                  </a:extLst>
                </a:gridCol>
                <a:gridCol w="1169306">
                  <a:extLst>
                    <a:ext uri="{9D8B030D-6E8A-4147-A177-3AD203B41FA5}">
                      <a16:colId xmlns:a16="http://schemas.microsoft.com/office/drawing/2014/main" val="20003"/>
                    </a:ext>
                  </a:extLst>
                </a:gridCol>
                <a:gridCol w="1169306">
                  <a:extLst>
                    <a:ext uri="{9D8B030D-6E8A-4147-A177-3AD203B41FA5}">
                      <a16:colId xmlns:a16="http://schemas.microsoft.com/office/drawing/2014/main" val="20004"/>
                    </a:ext>
                  </a:extLst>
                </a:gridCol>
                <a:gridCol w="1435212">
                  <a:extLst>
                    <a:ext uri="{9D8B030D-6E8A-4147-A177-3AD203B41FA5}">
                      <a16:colId xmlns:a16="http://schemas.microsoft.com/office/drawing/2014/main" val="20005"/>
                    </a:ext>
                  </a:extLst>
                </a:gridCol>
                <a:gridCol w="1217033">
                  <a:extLst>
                    <a:ext uri="{9D8B030D-6E8A-4147-A177-3AD203B41FA5}">
                      <a16:colId xmlns:a16="http://schemas.microsoft.com/office/drawing/2014/main" val="20006"/>
                    </a:ext>
                  </a:extLst>
                </a:gridCol>
                <a:gridCol w="1052478">
                  <a:extLst>
                    <a:ext uri="{9D8B030D-6E8A-4147-A177-3AD203B41FA5}">
                      <a16:colId xmlns:a16="http://schemas.microsoft.com/office/drawing/2014/main" val="20007"/>
                    </a:ext>
                  </a:extLst>
                </a:gridCol>
                <a:gridCol w="972502">
                  <a:extLst>
                    <a:ext uri="{9D8B030D-6E8A-4147-A177-3AD203B41FA5}">
                      <a16:colId xmlns:a16="http://schemas.microsoft.com/office/drawing/2014/main" val="20008"/>
                    </a:ext>
                  </a:extLst>
                </a:gridCol>
              </a:tblGrid>
              <a:tr h="378329">
                <a:tc gridSpan="9">
                  <a:txBody>
                    <a:bodyPr/>
                    <a:lstStyle/>
                    <a:p>
                      <a:pPr algn="ctr"/>
                      <a:r>
                        <a:rPr lang="en-US" sz="1600" dirty="0">
                          <a:solidFill>
                            <a:schemeClr val="bg1"/>
                          </a:solidFill>
                          <a:latin typeface="Trebuchet MS" panose="020B0603020202020204" pitchFamily="34" charset="0"/>
                        </a:rPr>
                        <a:t>CDC County Level</a:t>
                      </a:r>
                      <a:r>
                        <a:rPr lang="en-US" sz="1600" baseline="0" dirty="0">
                          <a:solidFill>
                            <a:schemeClr val="bg1"/>
                          </a:solidFill>
                          <a:latin typeface="Trebuchet MS" panose="020B0603020202020204" pitchFamily="34" charset="0"/>
                        </a:rPr>
                        <a:t> of Transmission 12/6/2021</a:t>
                      </a:r>
                      <a:endParaRPr lang="en-US" sz="1600" dirty="0">
                        <a:solidFill>
                          <a:schemeClr val="bg1"/>
                        </a:solidFill>
                        <a:latin typeface="Trebuchet MS" panose="020B0603020202020204" pitchFamily="34" charset="0"/>
                      </a:endParaRPr>
                    </a:p>
                  </a:txBody>
                  <a:tcPr marL="68580" marR="68580" marT="34291" marB="34291">
                    <a:solidFill>
                      <a:srgbClr val="222326"/>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549356">
                <a:tc>
                  <a:txBody>
                    <a:bodyPr/>
                    <a:lstStyle/>
                    <a:p>
                      <a:r>
                        <a:rPr lang="en-US" sz="1100" dirty="0">
                          <a:solidFill>
                            <a:schemeClr val="bg1"/>
                          </a:solidFill>
                          <a:latin typeface="Trebuchet MS" panose="020B0603020202020204" pitchFamily="34" charset="0"/>
                        </a:rPr>
                        <a:t>Alcona</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Berrien</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Delta</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Houghton</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Kent</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Manistee</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Muskegon</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Presque Isle</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Washtenaw</a:t>
                      </a:r>
                    </a:p>
                  </a:txBody>
                  <a:tcPr marL="68580" marR="68580" marT="34291" marB="34291">
                    <a:solidFill>
                      <a:srgbClr val="C00000"/>
                    </a:solidFill>
                  </a:tcPr>
                </a:tc>
                <a:extLst>
                  <a:ext uri="{0D108BD9-81ED-4DB2-BD59-A6C34878D82A}">
                    <a16:rowId xmlns:a16="http://schemas.microsoft.com/office/drawing/2014/main" val="10001"/>
                  </a:ext>
                </a:extLst>
              </a:tr>
              <a:tr h="549356">
                <a:tc>
                  <a:txBody>
                    <a:bodyPr/>
                    <a:lstStyle/>
                    <a:p>
                      <a:r>
                        <a:rPr lang="en-US" sz="1100" dirty="0">
                          <a:solidFill>
                            <a:schemeClr val="bg1"/>
                          </a:solidFill>
                          <a:latin typeface="Trebuchet MS" panose="020B0603020202020204" pitchFamily="34" charset="0"/>
                        </a:rPr>
                        <a:t>Alger</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Branch</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Dickinson</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Huron</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Keweenaw</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Marquette</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Newaygo</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Roscommon</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Wayne</a:t>
                      </a:r>
                    </a:p>
                  </a:txBody>
                  <a:tcPr marL="68580" marR="68580" marT="34291" marB="34291">
                    <a:solidFill>
                      <a:srgbClr val="C00000"/>
                    </a:solidFill>
                  </a:tcPr>
                </a:tc>
                <a:extLst>
                  <a:ext uri="{0D108BD9-81ED-4DB2-BD59-A6C34878D82A}">
                    <a16:rowId xmlns:a16="http://schemas.microsoft.com/office/drawing/2014/main" val="10002"/>
                  </a:ext>
                </a:extLst>
              </a:tr>
              <a:tr h="378329">
                <a:tc>
                  <a:txBody>
                    <a:bodyPr/>
                    <a:lstStyle/>
                    <a:p>
                      <a:r>
                        <a:rPr lang="en-US" sz="1100" dirty="0">
                          <a:solidFill>
                            <a:schemeClr val="bg1"/>
                          </a:solidFill>
                          <a:latin typeface="Trebuchet MS" panose="020B0603020202020204" pitchFamily="34" charset="0"/>
                        </a:rPr>
                        <a:t>Allegan</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Calhoun</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Eaton</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Ingham</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Lake</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Mason</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Oakland</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Saginaw</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Wexford</a:t>
                      </a:r>
                    </a:p>
                  </a:txBody>
                  <a:tcPr marL="68580" marR="68580" marT="34291" marB="34291">
                    <a:solidFill>
                      <a:srgbClr val="C00000"/>
                    </a:solidFill>
                  </a:tcPr>
                </a:tc>
                <a:extLst>
                  <a:ext uri="{0D108BD9-81ED-4DB2-BD59-A6C34878D82A}">
                    <a16:rowId xmlns:a16="http://schemas.microsoft.com/office/drawing/2014/main" val="10003"/>
                  </a:ext>
                </a:extLst>
              </a:tr>
              <a:tr h="378329">
                <a:tc>
                  <a:txBody>
                    <a:bodyPr/>
                    <a:lstStyle/>
                    <a:p>
                      <a:r>
                        <a:rPr lang="en-US" sz="1100" dirty="0">
                          <a:solidFill>
                            <a:schemeClr val="bg1"/>
                          </a:solidFill>
                          <a:latin typeface="Trebuchet MS" panose="020B0603020202020204" pitchFamily="34" charset="0"/>
                        </a:rPr>
                        <a:t>Alpena</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Cass</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Emmet</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Ionia</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Lapeer</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Mecosta</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Oceana</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St. Clair</a:t>
                      </a:r>
                    </a:p>
                  </a:txBody>
                  <a:tcPr marL="68580" marR="68580" marT="34291" marB="34291">
                    <a:solidFill>
                      <a:srgbClr val="C00000"/>
                    </a:solidFill>
                  </a:tcPr>
                </a:tc>
                <a:tc>
                  <a:txBody>
                    <a:bodyPr/>
                    <a:lstStyle/>
                    <a:p>
                      <a:endParaRPr lang="en-US" sz="1100" dirty="0">
                        <a:solidFill>
                          <a:schemeClr val="bg1"/>
                        </a:solidFill>
                        <a:latin typeface="Trebuchet MS" panose="020B0603020202020204" pitchFamily="34" charset="0"/>
                      </a:endParaRPr>
                    </a:p>
                  </a:txBody>
                  <a:tcPr marL="68580" marR="68580" marT="34291" marB="34291">
                    <a:noFill/>
                  </a:tcPr>
                </a:tc>
                <a:extLst>
                  <a:ext uri="{0D108BD9-81ED-4DB2-BD59-A6C34878D82A}">
                    <a16:rowId xmlns:a16="http://schemas.microsoft.com/office/drawing/2014/main" val="10004"/>
                  </a:ext>
                </a:extLst>
              </a:tr>
              <a:tr h="392924">
                <a:tc>
                  <a:txBody>
                    <a:bodyPr/>
                    <a:lstStyle/>
                    <a:p>
                      <a:r>
                        <a:rPr lang="en-US" sz="1100" dirty="0">
                          <a:solidFill>
                            <a:schemeClr val="bg1"/>
                          </a:solidFill>
                          <a:latin typeface="Trebuchet MS" panose="020B0603020202020204" pitchFamily="34" charset="0"/>
                        </a:rPr>
                        <a:t>Antrim</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Charlevoix</a:t>
                      </a:r>
                    </a:p>
                  </a:txBody>
                  <a:tcPr marL="68580" marR="68580" marT="34291" marB="34291">
                    <a:solidFill>
                      <a:srgbClr val="C00000"/>
                    </a:solidFill>
                  </a:tcPr>
                </a:tc>
                <a:tc>
                  <a:txBody>
                    <a:bodyPr/>
                    <a:lstStyle/>
                    <a:p>
                      <a:r>
                        <a:rPr lang="en-US" sz="1100" dirty="0" err="1">
                          <a:solidFill>
                            <a:schemeClr val="bg1"/>
                          </a:solidFill>
                          <a:latin typeface="Trebuchet MS" panose="020B0603020202020204" pitchFamily="34" charset="0"/>
                        </a:rPr>
                        <a:t>Genessee</a:t>
                      </a:r>
                      <a:endParaRPr lang="en-US" sz="1100" dirty="0">
                        <a:solidFill>
                          <a:schemeClr val="bg1"/>
                        </a:solidFill>
                        <a:latin typeface="Trebuchet MS" panose="020B0603020202020204" pitchFamily="34" charset="0"/>
                      </a:endParaRP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Iosco</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Leelanau</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Menominee</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Ogemaw</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St. Joseph</a:t>
                      </a:r>
                    </a:p>
                  </a:txBody>
                  <a:tcPr marL="68580" marR="68580" marT="34291" marB="34291">
                    <a:solidFill>
                      <a:srgbClr val="C00000"/>
                    </a:solidFill>
                  </a:tcPr>
                </a:tc>
                <a:tc>
                  <a:txBody>
                    <a:bodyPr/>
                    <a:lstStyle/>
                    <a:p>
                      <a:endParaRPr lang="en-US" sz="1100" dirty="0">
                        <a:solidFill>
                          <a:schemeClr val="bg1"/>
                        </a:solidFill>
                        <a:latin typeface="Trebuchet MS" panose="020B0603020202020204" pitchFamily="34" charset="0"/>
                      </a:endParaRPr>
                    </a:p>
                  </a:txBody>
                  <a:tcPr marL="68580" marR="68580" marT="34291" marB="34291">
                    <a:noFill/>
                  </a:tcPr>
                </a:tc>
                <a:extLst>
                  <a:ext uri="{0D108BD9-81ED-4DB2-BD59-A6C34878D82A}">
                    <a16:rowId xmlns:a16="http://schemas.microsoft.com/office/drawing/2014/main" val="10005"/>
                  </a:ext>
                </a:extLst>
              </a:tr>
              <a:tr h="378329">
                <a:tc>
                  <a:txBody>
                    <a:bodyPr/>
                    <a:lstStyle/>
                    <a:p>
                      <a:r>
                        <a:rPr lang="en-US" sz="1100" dirty="0">
                          <a:solidFill>
                            <a:schemeClr val="bg1"/>
                          </a:solidFill>
                          <a:latin typeface="Trebuchet MS" panose="020B0603020202020204" pitchFamily="34" charset="0"/>
                        </a:rPr>
                        <a:t>Arenac</a:t>
                      </a:r>
                    </a:p>
                  </a:txBody>
                  <a:tcPr marL="68580" marR="68580" marT="34291" marB="34291">
                    <a:solidFill>
                      <a:srgbClr val="C00000"/>
                    </a:solidFill>
                  </a:tcPr>
                </a:tc>
                <a:tc>
                  <a:txBody>
                    <a:bodyPr/>
                    <a:lstStyle/>
                    <a:p>
                      <a:r>
                        <a:rPr lang="en-US" sz="1100" dirty="0" err="1">
                          <a:solidFill>
                            <a:schemeClr val="bg1"/>
                          </a:solidFill>
                          <a:latin typeface="Trebuchet MS" panose="020B0603020202020204" pitchFamily="34" charset="0"/>
                        </a:rPr>
                        <a:t>Cheboyan</a:t>
                      </a:r>
                      <a:endParaRPr lang="en-US" sz="1100" dirty="0">
                        <a:solidFill>
                          <a:schemeClr val="bg1"/>
                        </a:solidFill>
                        <a:latin typeface="Trebuchet MS" panose="020B0603020202020204" pitchFamily="34" charset="0"/>
                      </a:endParaRP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Gladwin</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Iron</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Lenawee</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Midland</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Ontonagon</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Sanilac</a:t>
                      </a:r>
                    </a:p>
                  </a:txBody>
                  <a:tcPr marL="68580" marR="68580" marT="34291" marB="34291">
                    <a:solidFill>
                      <a:srgbClr val="C00000"/>
                    </a:solidFill>
                  </a:tcPr>
                </a:tc>
                <a:tc>
                  <a:txBody>
                    <a:bodyPr/>
                    <a:lstStyle/>
                    <a:p>
                      <a:endParaRPr lang="en-US" sz="1100" dirty="0">
                        <a:solidFill>
                          <a:schemeClr val="bg1"/>
                        </a:solidFill>
                        <a:latin typeface="Trebuchet MS" panose="020B0603020202020204" pitchFamily="34" charset="0"/>
                      </a:endParaRPr>
                    </a:p>
                  </a:txBody>
                  <a:tcPr marL="68580" marR="68580" marT="34291" marB="34291">
                    <a:noFill/>
                  </a:tcPr>
                </a:tc>
                <a:extLst>
                  <a:ext uri="{0D108BD9-81ED-4DB2-BD59-A6C34878D82A}">
                    <a16:rowId xmlns:a16="http://schemas.microsoft.com/office/drawing/2014/main" val="10006"/>
                  </a:ext>
                </a:extLst>
              </a:tr>
              <a:tr h="549356">
                <a:tc>
                  <a:txBody>
                    <a:bodyPr/>
                    <a:lstStyle/>
                    <a:p>
                      <a:r>
                        <a:rPr lang="en-US" sz="1100" dirty="0">
                          <a:solidFill>
                            <a:schemeClr val="bg1"/>
                          </a:solidFill>
                          <a:latin typeface="Trebuchet MS" panose="020B0603020202020204" pitchFamily="34" charset="0"/>
                        </a:rPr>
                        <a:t>Baraga</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Chippewa</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Gogebic</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Isabella</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Livingston</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Missaukee</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Osceola</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Schoolcraft</a:t>
                      </a:r>
                    </a:p>
                  </a:txBody>
                  <a:tcPr marL="68580" marR="68580" marT="34291" marB="34291">
                    <a:solidFill>
                      <a:srgbClr val="C00000"/>
                    </a:solidFill>
                  </a:tcPr>
                </a:tc>
                <a:tc>
                  <a:txBody>
                    <a:bodyPr/>
                    <a:lstStyle/>
                    <a:p>
                      <a:endParaRPr lang="en-US" sz="1100" dirty="0">
                        <a:solidFill>
                          <a:schemeClr val="bg1"/>
                        </a:solidFill>
                        <a:latin typeface="Trebuchet MS" panose="020B0603020202020204" pitchFamily="34" charset="0"/>
                      </a:endParaRPr>
                    </a:p>
                  </a:txBody>
                  <a:tcPr marL="68580" marR="68580" marT="34291" marB="34291">
                    <a:noFill/>
                  </a:tcPr>
                </a:tc>
                <a:extLst>
                  <a:ext uri="{0D108BD9-81ED-4DB2-BD59-A6C34878D82A}">
                    <a16:rowId xmlns:a16="http://schemas.microsoft.com/office/drawing/2014/main" val="10007"/>
                  </a:ext>
                </a:extLst>
              </a:tr>
              <a:tr h="549356">
                <a:tc>
                  <a:txBody>
                    <a:bodyPr/>
                    <a:lstStyle/>
                    <a:p>
                      <a:r>
                        <a:rPr lang="en-US" sz="1100" dirty="0">
                          <a:solidFill>
                            <a:schemeClr val="bg1"/>
                          </a:solidFill>
                          <a:latin typeface="Trebuchet MS" panose="020B0603020202020204" pitchFamily="34" charset="0"/>
                        </a:rPr>
                        <a:t>Barry</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Clare</a:t>
                      </a:r>
                    </a:p>
                  </a:txBody>
                  <a:tcPr marL="68580" marR="68580" marT="34291" marB="34291">
                    <a:solidFill>
                      <a:srgbClr val="C00000"/>
                    </a:solidFill>
                  </a:tcPr>
                </a:tc>
                <a:tc>
                  <a:txBody>
                    <a:bodyPr/>
                    <a:lstStyle/>
                    <a:p>
                      <a:r>
                        <a:rPr lang="en-US" sz="1100" dirty="0" err="1">
                          <a:solidFill>
                            <a:schemeClr val="bg1"/>
                          </a:solidFill>
                          <a:latin typeface="Trebuchet MS" panose="020B0603020202020204" pitchFamily="34" charset="0"/>
                        </a:rPr>
                        <a:t>G.</a:t>
                      </a:r>
                      <a:r>
                        <a:rPr lang="en-US" sz="1100" baseline="0" dirty="0" err="1">
                          <a:solidFill>
                            <a:schemeClr val="bg1"/>
                          </a:solidFill>
                          <a:latin typeface="Trebuchet MS" panose="020B0603020202020204" pitchFamily="34" charset="0"/>
                        </a:rPr>
                        <a:t>Traverse</a:t>
                      </a:r>
                      <a:endParaRPr lang="en-US" sz="1100" dirty="0">
                        <a:solidFill>
                          <a:schemeClr val="bg1"/>
                        </a:solidFill>
                        <a:latin typeface="Trebuchet MS" panose="020B0603020202020204" pitchFamily="34" charset="0"/>
                      </a:endParaRP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Jackson</a:t>
                      </a:r>
                    </a:p>
                  </a:txBody>
                  <a:tcPr marL="68580" marR="68580" marT="34291" marB="34291">
                    <a:solidFill>
                      <a:srgbClr val="C00000"/>
                    </a:solidFill>
                  </a:tcPr>
                </a:tc>
                <a:tc>
                  <a:txBody>
                    <a:bodyPr/>
                    <a:lstStyle/>
                    <a:p>
                      <a:r>
                        <a:rPr lang="en-US" sz="1100" dirty="0" err="1">
                          <a:solidFill>
                            <a:schemeClr val="bg1"/>
                          </a:solidFill>
                          <a:latin typeface="Trebuchet MS" panose="020B0603020202020204" pitchFamily="34" charset="0"/>
                        </a:rPr>
                        <a:t>Luce</a:t>
                      </a:r>
                      <a:endParaRPr lang="en-US" sz="1100" dirty="0">
                        <a:solidFill>
                          <a:schemeClr val="bg1"/>
                        </a:solidFill>
                        <a:latin typeface="Trebuchet MS" panose="020B0603020202020204" pitchFamily="34" charset="0"/>
                      </a:endParaRP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Monroe</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Oscoda</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Shiawassee</a:t>
                      </a:r>
                    </a:p>
                  </a:txBody>
                  <a:tcPr marL="68580" marR="68580" marT="34291" marB="34291">
                    <a:solidFill>
                      <a:srgbClr val="C00000"/>
                    </a:solidFill>
                  </a:tcPr>
                </a:tc>
                <a:tc>
                  <a:txBody>
                    <a:bodyPr/>
                    <a:lstStyle/>
                    <a:p>
                      <a:endParaRPr lang="en-US" sz="1100" dirty="0">
                        <a:solidFill>
                          <a:schemeClr val="bg1"/>
                        </a:solidFill>
                        <a:latin typeface="Trebuchet MS" panose="020B0603020202020204" pitchFamily="34" charset="0"/>
                      </a:endParaRPr>
                    </a:p>
                  </a:txBody>
                  <a:tcPr marL="68580" marR="68580" marT="34291" marB="34291">
                    <a:noFill/>
                  </a:tcPr>
                </a:tc>
                <a:extLst>
                  <a:ext uri="{0D108BD9-81ED-4DB2-BD59-A6C34878D82A}">
                    <a16:rowId xmlns:a16="http://schemas.microsoft.com/office/drawing/2014/main" val="10008"/>
                  </a:ext>
                </a:extLst>
              </a:tr>
              <a:tr h="378329">
                <a:tc>
                  <a:txBody>
                    <a:bodyPr/>
                    <a:lstStyle/>
                    <a:p>
                      <a:r>
                        <a:rPr lang="en-US" sz="1100" dirty="0">
                          <a:solidFill>
                            <a:schemeClr val="bg1"/>
                          </a:solidFill>
                          <a:latin typeface="Trebuchet MS" panose="020B0603020202020204" pitchFamily="34" charset="0"/>
                        </a:rPr>
                        <a:t>Bay</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Clinton</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Gratiot</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Kalamazoo</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Mackinac</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Montcalm</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Otsego</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Tuscola</a:t>
                      </a:r>
                    </a:p>
                  </a:txBody>
                  <a:tcPr marL="68580" marR="68580" marT="34291" marB="34291">
                    <a:solidFill>
                      <a:srgbClr val="C00000"/>
                    </a:solidFill>
                  </a:tcPr>
                </a:tc>
                <a:tc>
                  <a:txBody>
                    <a:bodyPr/>
                    <a:lstStyle/>
                    <a:p>
                      <a:endParaRPr lang="en-US" sz="1100" dirty="0">
                        <a:solidFill>
                          <a:schemeClr val="bg1"/>
                        </a:solidFill>
                        <a:latin typeface="Trebuchet MS" panose="020B0603020202020204" pitchFamily="34" charset="0"/>
                      </a:endParaRPr>
                    </a:p>
                  </a:txBody>
                  <a:tcPr marL="68580" marR="68580" marT="34291" marB="34291">
                    <a:noFill/>
                  </a:tcPr>
                </a:tc>
                <a:extLst>
                  <a:ext uri="{0D108BD9-81ED-4DB2-BD59-A6C34878D82A}">
                    <a16:rowId xmlns:a16="http://schemas.microsoft.com/office/drawing/2014/main" val="10009"/>
                  </a:ext>
                </a:extLst>
              </a:tr>
              <a:tr h="378329">
                <a:tc>
                  <a:txBody>
                    <a:bodyPr/>
                    <a:lstStyle/>
                    <a:p>
                      <a:r>
                        <a:rPr lang="en-US" sz="1100" dirty="0">
                          <a:solidFill>
                            <a:schemeClr val="bg1"/>
                          </a:solidFill>
                          <a:latin typeface="Trebuchet MS" panose="020B0603020202020204" pitchFamily="34" charset="0"/>
                        </a:rPr>
                        <a:t>Benzie</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Crawford</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Hillsdale</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Kalkaska</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Macomb</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Montmorency</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Ottawa</a:t>
                      </a:r>
                    </a:p>
                  </a:txBody>
                  <a:tcPr marL="68580" marR="68580" marT="34291" marB="34291">
                    <a:solidFill>
                      <a:srgbClr val="C00000"/>
                    </a:solidFill>
                  </a:tcPr>
                </a:tc>
                <a:tc>
                  <a:txBody>
                    <a:bodyPr/>
                    <a:lstStyle/>
                    <a:p>
                      <a:r>
                        <a:rPr lang="en-US" sz="1100" dirty="0">
                          <a:solidFill>
                            <a:schemeClr val="bg1"/>
                          </a:solidFill>
                          <a:latin typeface="Trebuchet MS" panose="020B0603020202020204" pitchFamily="34" charset="0"/>
                        </a:rPr>
                        <a:t>Van Buren</a:t>
                      </a:r>
                    </a:p>
                  </a:txBody>
                  <a:tcPr marL="68580" marR="68580" marT="34291" marB="34291">
                    <a:solidFill>
                      <a:srgbClr val="C00000"/>
                    </a:solidFill>
                  </a:tcPr>
                </a:tc>
                <a:tc>
                  <a:txBody>
                    <a:bodyPr/>
                    <a:lstStyle/>
                    <a:p>
                      <a:endParaRPr lang="en-US" sz="1100" dirty="0">
                        <a:solidFill>
                          <a:schemeClr val="bg1"/>
                        </a:solidFill>
                        <a:latin typeface="Trebuchet MS" panose="020B0603020202020204" pitchFamily="34" charset="0"/>
                      </a:endParaRPr>
                    </a:p>
                  </a:txBody>
                  <a:tcPr marL="68580" marR="68580" marT="34291" marB="34291">
                    <a:noFill/>
                  </a:tcPr>
                </a:tc>
                <a:extLst>
                  <a:ext uri="{0D108BD9-81ED-4DB2-BD59-A6C34878D82A}">
                    <a16:rowId xmlns:a16="http://schemas.microsoft.com/office/drawing/2014/main" val="10010"/>
                  </a:ext>
                </a:extLst>
              </a:tr>
            </a:tbl>
          </a:graphicData>
        </a:graphic>
      </p:graphicFrame>
      <p:sp>
        <p:nvSpPr>
          <p:cNvPr id="2" name="TextBox 1"/>
          <p:cNvSpPr txBox="1"/>
          <p:nvPr/>
        </p:nvSpPr>
        <p:spPr>
          <a:xfrm>
            <a:off x="3097355" y="5892014"/>
            <a:ext cx="4978400" cy="830997"/>
          </a:xfrm>
          <a:prstGeom prst="rect">
            <a:avLst/>
          </a:prstGeom>
          <a:noFill/>
        </p:spPr>
        <p:txBody>
          <a:bodyPr wrap="square" rtlCol="0">
            <a:spAutoFit/>
          </a:bodyPr>
          <a:lstStyle/>
          <a:p>
            <a:pPr algn="ctr"/>
            <a:r>
              <a:rPr lang="en-US" sz="2400" b="1" dirty="0">
                <a:solidFill>
                  <a:schemeClr val="accent5">
                    <a:lumMod val="25000"/>
                  </a:schemeClr>
                </a:solidFill>
                <a:latin typeface="Trebuchet MS" panose="020B0603020202020204" pitchFamily="34" charset="0"/>
              </a:rPr>
              <a:t>12/6/2021</a:t>
            </a:r>
          </a:p>
          <a:p>
            <a:endParaRPr lang="en-US" sz="2400" dirty="0"/>
          </a:p>
        </p:txBody>
      </p:sp>
    </p:spTree>
    <p:extLst>
      <p:ext uri="{BB962C8B-B14F-4D97-AF65-F5344CB8AC3E}">
        <p14:creationId xmlns:p14="http://schemas.microsoft.com/office/powerpoint/2010/main" val="2634043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Isosceles Triangle 19">
            <a:extLst>
              <a:ext uri="{FF2B5EF4-FFF2-40B4-BE49-F238E27FC236}">
                <a16:creationId xmlns:a16="http://schemas.microsoft.com/office/drawing/2014/main" id="{F17BF90D-B99B-47E0-95C4-F3C74A46606C}"/>
              </a:ext>
            </a:extLst>
          </p:cNvPr>
          <p:cNvSpPr/>
          <p:nvPr/>
        </p:nvSpPr>
        <p:spPr>
          <a:xfrm rot="5400000">
            <a:off x="-617140" y="30209"/>
            <a:ext cx="3393244" cy="215896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3" name="Right Triangle 2">
            <a:extLst>
              <a:ext uri="{FF2B5EF4-FFF2-40B4-BE49-F238E27FC236}">
                <a16:creationId xmlns:a16="http://schemas.microsoft.com/office/drawing/2014/main" id="{2D90C139-FAD8-449D-951C-E28A6202C8AE}"/>
              </a:ext>
            </a:extLst>
          </p:cNvPr>
          <p:cNvSpPr/>
          <p:nvPr/>
        </p:nvSpPr>
        <p:spPr>
          <a:xfrm rot="5400000">
            <a:off x="350274" y="-350274"/>
            <a:ext cx="1916879" cy="261742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5" name="Isosceles Triangle 15">
            <a:extLst>
              <a:ext uri="{FF2B5EF4-FFF2-40B4-BE49-F238E27FC236}">
                <a16:creationId xmlns:a16="http://schemas.microsoft.com/office/drawing/2014/main" id="{0B166EE6-BF89-4F28-A32C-FDBCD76D4254}"/>
              </a:ext>
            </a:extLst>
          </p:cNvPr>
          <p:cNvSpPr/>
          <p:nvPr/>
        </p:nvSpPr>
        <p:spPr>
          <a:xfrm rot="16200000">
            <a:off x="7600142" y="2239379"/>
            <a:ext cx="4982945" cy="4288475"/>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 name="connsiteX0" fmla="*/ 9526 w 5137913"/>
              <a:gd name="connsiteY0" fmla="*/ 5534022 h 5534022"/>
              <a:gd name="connsiteX1" fmla="*/ 0 w 5137913"/>
              <a:gd name="connsiteY1" fmla="*/ 0 h 5534022"/>
              <a:gd name="connsiteX2" fmla="*/ 5137913 w 5137913"/>
              <a:gd name="connsiteY2" fmla="*/ 5525832 h 5534022"/>
              <a:gd name="connsiteX3" fmla="*/ 9526 w 5137913"/>
              <a:gd name="connsiteY3" fmla="*/ 5534022 h 5534022"/>
              <a:gd name="connsiteX0" fmla="*/ 9526 w 4782253"/>
              <a:gd name="connsiteY0" fmla="*/ 5534022 h 5534022"/>
              <a:gd name="connsiteX1" fmla="*/ 0 w 4782253"/>
              <a:gd name="connsiteY1" fmla="*/ 0 h 5534022"/>
              <a:gd name="connsiteX2" fmla="*/ 4782253 w 4782253"/>
              <a:gd name="connsiteY2" fmla="*/ 5517639 h 5534022"/>
              <a:gd name="connsiteX3" fmla="*/ 9526 w 4782253"/>
              <a:gd name="connsiteY3" fmla="*/ 5534022 h 5534022"/>
              <a:gd name="connsiteX0" fmla="*/ 9526 w 4775212"/>
              <a:gd name="connsiteY0" fmla="*/ 5534022 h 5535040"/>
              <a:gd name="connsiteX1" fmla="*/ 0 w 4775212"/>
              <a:gd name="connsiteY1" fmla="*/ 0 h 5535040"/>
              <a:gd name="connsiteX2" fmla="*/ 4775212 w 4775212"/>
              <a:gd name="connsiteY2" fmla="*/ 5535040 h 5535040"/>
              <a:gd name="connsiteX3" fmla="*/ 9526 w 4775212"/>
              <a:gd name="connsiteY3" fmla="*/ 5534022 h 5535040"/>
              <a:gd name="connsiteX0" fmla="*/ 9526 w 4911368"/>
              <a:gd name="connsiteY0" fmla="*/ 5534022 h 5590748"/>
              <a:gd name="connsiteX1" fmla="*/ 0 w 4911368"/>
              <a:gd name="connsiteY1" fmla="*/ 0 h 5590748"/>
              <a:gd name="connsiteX2" fmla="*/ 4911368 w 4911368"/>
              <a:gd name="connsiteY2" fmla="*/ 5590748 h 5590748"/>
              <a:gd name="connsiteX3" fmla="*/ 9526 w 4911368"/>
              <a:gd name="connsiteY3" fmla="*/ 5534022 h 5590748"/>
              <a:gd name="connsiteX0" fmla="*/ 9526 w 5065678"/>
              <a:gd name="connsiteY0" fmla="*/ 5534022 h 5590751"/>
              <a:gd name="connsiteX1" fmla="*/ 0 w 5065678"/>
              <a:gd name="connsiteY1" fmla="*/ 0 h 5590751"/>
              <a:gd name="connsiteX2" fmla="*/ 5065678 w 5065678"/>
              <a:gd name="connsiteY2" fmla="*/ 5590751 h 5590751"/>
              <a:gd name="connsiteX3" fmla="*/ 9526 w 5065678"/>
              <a:gd name="connsiteY3" fmla="*/ 5534022 h 5590751"/>
              <a:gd name="connsiteX0" fmla="*/ 9526 w 5219987"/>
              <a:gd name="connsiteY0" fmla="*/ 5534022 h 5590754"/>
              <a:gd name="connsiteX1" fmla="*/ 0 w 5219987"/>
              <a:gd name="connsiteY1" fmla="*/ 0 h 5590754"/>
              <a:gd name="connsiteX2" fmla="*/ 5219987 w 5219987"/>
              <a:gd name="connsiteY2" fmla="*/ 5590754 h 5590754"/>
              <a:gd name="connsiteX3" fmla="*/ 9526 w 5219987"/>
              <a:gd name="connsiteY3" fmla="*/ 5534022 h 5590754"/>
              <a:gd name="connsiteX0" fmla="*/ 9526 w 5292601"/>
              <a:gd name="connsiteY0" fmla="*/ 5534022 h 5590754"/>
              <a:gd name="connsiteX1" fmla="*/ 0 w 5292601"/>
              <a:gd name="connsiteY1" fmla="*/ 0 h 5590754"/>
              <a:gd name="connsiteX2" fmla="*/ 5292601 w 5292601"/>
              <a:gd name="connsiteY2" fmla="*/ 5590754 h 5590754"/>
              <a:gd name="connsiteX3" fmla="*/ 9526 w 5292601"/>
              <a:gd name="connsiteY3" fmla="*/ 5534022 h 5590754"/>
            </a:gdLst>
            <a:ahLst/>
            <a:cxnLst>
              <a:cxn ang="0">
                <a:pos x="connsiteX0" y="connsiteY0"/>
              </a:cxn>
              <a:cxn ang="0">
                <a:pos x="connsiteX1" y="connsiteY1"/>
              </a:cxn>
              <a:cxn ang="0">
                <a:pos x="connsiteX2" y="connsiteY2"/>
              </a:cxn>
              <a:cxn ang="0">
                <a:pos x="connsiteX3" y="connsiteY3"/>
              </a:cxn>
            </a:cxnLst>
            <a:rect l="l" t="t" r="r" b="b"/>
            <a:pathLst>
              <a:path w="5292601" h="5590754">
                <a:moveTo>
                  <a:pt x="9526" y="5534022"/>
                </a:moveTo>
                <a:cubicBezTo>
                  <a:pt x="6351" y="3689348"/>
                  <a:pt x="3175" y="1844674"/>
                  <a:pt x="0" y="0"/>
                </a:cubicBezTo>
                <a:lnTo>
                  <a:pt x="5292601" y="5590754"/>
                </a:lnTo>
                <a:cubicBezTo>
                  <a:pt x="3704039" y="5590415"/>
                  <a:pt x="1598088" y="5534361"/>
                  <a:pt x="9526" y="553402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1" name="Isosceles Triangle 15">
            <a:extLst>
              <a:ext uri="{FF2B5EF4-FFF2-40B4-BE49-F238E27FC236}">
                <a16:creationId xmlns:a16="http://schemas.microsoft.com/office/drawing/2014/main" id="{4285D522-4BDB-4E26-B2E1-988003B08D34}"/>
              </a:ext>
            </a:extLst>
          </p:cNvPr>
          <p:cNvSpPr/>
          <p:nvPr/>
        </p:nvSpPr>
        <p:spPr>
          <a:xfrm rot="16200000">
            <a:off x="9022502" y="3698023"/>
            <a:ext cx="3393245" cy="2945760"/>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Lst>
            <a:ahLst/>
            <a:cxnLst>
              <a:cxn ang="0">
                <a:pos x="connsiteX0" y="connsiteY0"/>
              </a:cxn>
              <a:cxn ang="0">
                <a:pos x="connsiteX1" y="connsiteY1"/>
              </a:cxn>
              <a:cxn ang="0">
                <a:pos x="connsiteX2" y="connsiteY2"/>
              </a:cxn>
              <a:cxn ang="0">
                <a:pos x="connsiteX3" y="connsiteY3"/>
              </a:cxn>
            </a:cxnLst>
            <a:rect l="l" t="t" r="r" b="b"/>
            <a:pathLst>
              <a:path w="5524500" h="5534025">
                <a:moveTo>
                  <a:pt x="9526" y="5534022"/>
                </a:moveTo>
                <a:cubicBezTo>
                  <a:pt x="6351" y="3689348"/>
                  <a:pt x="3175" y="1844674"/>
                  <a:pt x="0" y="0"/>
                </a:cubicBezTo>
                <a:lnTo>
                  <a:pt x="5524500" y="5534025"/>
                </a:lnTo>
                <a:lnTo>
                  <a:pt x="9526" y="55340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2" name="Isosceles Triangle 16">
            <a:extLst>
              <a:ext uri="{FF2B5EF4-FFF2-40B4-BE49-F238E27FC236}">
                <a16:creationId xmlns:a16="http://schemas.microsoft.com/office/drawing/2014/main" id="{EED5B746-98AF-4605-A287-7C8AB53228DD}"/>
              </a:ext>
            </a:extLst>
          </p:cNvPr>
          <p:cNvSpPr/>
          <p:nvPr/>
        </p:nvSpPr>
        <p:spPr>
          <a:xfrm rot="16200000" flipH="1">
            <a:off x="10033685" y="4815180"/>
            <a:ext cx="2851692" cy="1491462"/>
          </a:xfrm>
          <a:custGeom>
            <a:avLst/>
            <a:gdLst>
              <a:gd name="connsiteX0" fmla="*/ 0 w 3393244"/>
              <a:gd name="connsiteY0" fmla="*/ 2136205 h 2136205"/>
              <a:gd name="connsiteX1" fmla="*/ 1696622 w 3393244"/>
              <a:gd name="connsiteY1" fmla="*/ 0 h 2136205"/>
              <a:gd name="connsiteX2" fmla="*/ 3393244 w 3393244"/>
              <a:gd name="connsiteY2" fmla="*/ 2136205 h 2136205"/>
              <a:gd name="connsiteX3" fmla="*/ 0 w 3393244"/>
              <a:gd name="connsiteY3" fmla="*/ 2136205 h 2136205"/>
              <a:gd name="connsiteX0" fmla="*/ 0 w 3393244"/>
              <a:gd name="connsiteY0" fmla="*/ 2021905 h 2021905"/>
              <a:gd name="connsiteX1" fmla="*/ 2106200 w 3393244"/>
              <a:gd name="connsiteY1" fmla="*/ 0 h 2021905"/>
              <a:gd name="connsiteX2" fmla="*/ 3393244 w 3393244"/>
              <a:gd name="connsiteY2" fmla="*/ 2021905 h 2021905"/>
              <a:gd name="connsiteX3" fmla="*/ 0 w 3393244"/>
              <a:gd name="connsiteY3" fmla="*/ 2021905 h 2021905"/>
              <a:gd name="connsiteX0" fmla="*/ 0 w 3534929"/>
              <a:gd name="connsiteY0" fmla="*/ 2021905 h 2039270"/>
              <a:gd name="connsiteX1" fmla="*/ 2106200 w 3534929"/>
              <a:gd name="connsiteY1" fmla="*/ 0 h 2039270"/>
              <a:gd name="connsiteX2" fmla="*/ 3534929 w 3534929"/>
              <a:gd name="connsiteY2" fmla="*/ 2039270 h 2039270"/>
              <a:gd name="connsiteX3" fmla="*/ 0 w 3534929"/>
              <a:gd name="connsiteY3" fmla="*/ 2021905 h 2039270"/>
            </a:gdLst>
            <a:ahLst/>
            <a:cxnLst>
              <a:cxn ang="0">
                <a:pos x="connsiteX0" y="connsiteY0"/>
              </a:cxn>
              <a:cxn ang="0">
                <a:pos x="connsiteX1" y="connsiteY1"/>
              </a:cxn>
              <a:cxn ang="0">
                <a:pos x="connsiteX2" y="connsiteY2"/>
              </a:cxn>
              <a:cxn ang="0">
                <a:pos x="connsiteX3" y="connsiteY3"/>
              </a:cxn>
            </a:cxnLst>
            <a:rect l="l" t="t" r="r" b="b"/>
            <a:pathLst>
              <a:path w="3534929" h="2039270">
                <a:moveTo>
                  <a:pt x="0" y="2021905"/>
                </a:moveTo>
                <a:lnTo>
                  <a:pt x="2106200" y="0"/>
                </a:lnTo>
                <a:lnTo>
                  <a:pt x="3534929" y="2039270"/>
                </a:lnTo>
                <a:lnTo>
                  <a:pt x="0" y="20219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grpSp>
        <p:nvGrpSpPr>
          <p:cNvPr id="6" name="Group 5">
            <a:extLst>
              <a:ext uri="{FF2B5EF4-FFF2-40B4-BE49-F238E27FC236}">
                <a16:creationId xmlns:a16="http://schemas.microsoft.com/office/drawing/2014/main" id="{A77AAB82-3794-4DDE-87BD-2F3A20C5BCF6}"/>
              </a:ext>
            </a:extLst>
          </p:cNvPr>
          <p:cNvGrpSpPr/>
          <p:nvPr/>
        </p:nvGrpSpPr>
        <p:grpSpPr>
          <a:xfrm>
            <a:off x="9877398" y="1161670"/>
            <a:ext cx="2514609" cy="4700589"/>
            <a:chOff x="9877398" y="1161670"/>
            <a:chExt cx="2514609" cy="4700589"/>
          </a:xfrm>
        </p:grpSpPr>
        <p:sp>
          <p:nvSpPr>
            <p:cNvPr id="10" name="Parallelogram 9">
              <a:extLst>
                <a:ext uri="{FF2B5EF4-FFF2-40B4-BE49-F238E27FC236}">
                  <a16:creationId xmlns:a16="http://schemas.microsoft.com/office/drawing/2014/main" id="{7D576594-362B-48FD-B04E-A13256B726D0}"/>
                </a:ext>
              </a:extLst>
            </p:cNvPr>
            <p:cNvSpPr/>
            <p:nvPr/>
          </p:nvSpPr>
          <p:spPr>
            <a:xfrm rot="18659520">
              <a:off x="8918133" y="4106826"/>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4" name="Parallelogram 9">
              <a:extLst>
                <a:ext uri="{FF2B5EF4-FFF2-40B4-BE49-F238E27FC236}">
                  <a16:creationId xmlns:a16="http://schemas.microsoft.com/office/drawing/2014/main" id="{EF85C6CD-79B0-4B87-B3A2-C9DE05AA4E09}"/>
                </a:ext>
              </a:extLst>
            </p:cNvPr>
            <p:cNvSpPr/>
            <p:nvPr/>
          </p:nvSpPr>
          <p:spPr>
            <a:xfrm rot="18659520">
              <a:off x="10636574" y="2120935"/>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7" name="Group 6">
            <a:extLst>
              <a:ext uri="{FF2B5EF4-FFF2-40B4-BE49-F238E27FC236}">
                <a16:creationId xmlns:a16="http://schemas.microsoft.com/office/drawing/2014/main" id="{36DC1488-D088-49AA-A1CD-5386E45FA304}"/>
              </a:ext>
            </a:extLst>
          </p:cNvPr>
          <p:cNvGrpSpPr/>
          <p:nvPr/>
        </p:nvGrpSpPr>
        <p:grpSpPr>
          <a:xfrm>
            <a:off x="-2645455" y="5258578"/>
            <a:ext cx="4457352" cy="2621595"/>
            <a:chOff x="-2645455" y="5258578"/>
            <a:chExt cx="4457352" cy="2621595"/>
          </a:xfrm>
        </p:grpSpPr>
        <p:sp>
          <p:nvSpPr>
            <p:cNvPr id="11" name="Parallelogram 10">
              <a:extLst>
                <a:ext uri="{FF2B5EF4-FFF2-40B4-BE49-F238E27FC236}">
                  <a16:creationId xmlns:a16="http://schemas.microsoft.com/office/drawing/2014/main" id="{BADF4E69-1AE1-42CB-8177-9872F71D88E0}"/>
                </a:ext>
              </a:extLst>
            </p:cNvPr>
            <p:cNvSpPr/>
            <p:nvPr/>
          </p:nvSpPr>
          <p:spPr>
            <a:xfrm rot="19169898">
              <a:off x="-971126" y="525857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5" name="Parallelogram 10">
              <a:extLst>
                <a:ext uri="{FF2B5EF4-FFF2-40B4-BE49-F238E27FC236}">
                  <a16:creationId xmlns:a16="http://schemas.microsoft.com/office/drawing/2014/main" id="{14181D6F-D3BA-4DF7-8584-8CA1C5CF10A9}"/>
                </a:ext>
              </a:extLst>
            </p:cNvPr>
            <p:cNvSpPr/>
            <p:nvPr/>
          </p:nvSpPr>
          <p:spPr>
            <a:xfrm rot="19169898">
              <a:off x="-2645455" y="674428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8" name="Group 7">
            <a:extLst>
              <a:ext uri="{FF2B5EF4-FFF2-40B4-BE49-F238E27FC236}">
                <a16:creationId xmlns:a16="http://schemas.microsoft.com/office/drawing/2014/main" id="{F3CA0CB7-4B2B-4753-8DFF-509F7674CDC8}"/>
              </a:ext>
            </a:extLst>
          </p:cNvPr>
          <p:cNvGrpSpPr/>
          <p:nvPr/>
        </p:nvGrpSpPr>
        <p:grpSpPr>
          <a:xfrm>
            <a:off x="-2851109" y="5428640"/>
            <a:ext cx="5677620" cy="3024326"/>
            <a:chOff x="-2851109" y="5428640"/>
            <a:chExt cx="5677620" cy="3024326"/>
          </a:xfrm>
        </p:grpSpPr>
        <p:sp>
          <p:nvSpPr>
            <p:cNvPr id="12" name="Parallelogram 11">
              <a:extLst>
                <a:ext uri="{FF2B5EF4-FFF2-40B4-BE49-F238E27FC236}">
                  <a16:creationId xmlns:a16="http://schemas.microsoft.com/office/drawing/2014/main" id="{F2D8E9BC-C2B0-4134-B222-00977D91F924}"/>
                </a:ext>
              </a:extLst>
            </p:cNvPr>
            <p:cNvSpPr/>
            <p:nvPr/>
          </p:nvSpPr>
          <p:spPr>
            <a:xfrm rot="19169898">
              <a:off x="-724214" y="542864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6" name="Parallelogram 11">
              <a:extLst>
                <a:ext uri="{FF2B5EF4-FFF2-40B4-BE49-F238E27FC236}">
                  <a16:creationId xmlns:a16="http://schemas.microsoft.com/office/drawing/2014/main" id="{1C1FB37B-6F7C-408F-A088-19A02F856B04}"/>
                </a:ext>
              </a:extLst>
            </p:cNvPr>
            <p:cNvSpPr/>
            <p:nvPr/>
          </p:nvSpPr>
          <p:spPr>
            <a:xfrm rot="19169898">
              <a:off x="-2851109" y="735699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sp>
        <p:nvSpPr>
          <p:cNvPr id="37" name="TextBox 36">
            <a:extLst>
              <a:ext uri="{FF2B5EF4-FFF2-40B4-BE49-F238E27FC236}">
                <a16:creationId xmlns:a16="http://schemas.microsoft.com/office/drawing/2014/main" id="{904B89B5-985F-449A-945E-B29C55B8224D}"/>
              </a:ext>
            </a:extLst>
          </p:cNvPr>
          <p:cNvSpPr txBox="1"/>
          <p:nvPr/>
        </p:nvSpPr>
        <p:spPr>
          <a:xfrm>
            <a:off x="2015275" y="4358318"/>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5" name="TextBox 34">
            <a:extLst>
              <a:ext uri="{FF2B5EF4-FFF2-40B4-BE49-F238E27FC236}">
                <a16:creationId xmlns:a16="http://schemas.microsoft.com/office/drawing/2014/main" id="{ED8D9208-0CEE-4DD9-9BD6-F4EF2246636F}"/>
              </a:ext>
            </a:extLst>
          </p:cNvPr>
          <p:cNvSpPr txBox="1"/>
          <p:nvPr/>
        </p:nvSpPr>
        <p:spPr>
          <a:xfrm>
            <a:off x="1988034" y="2004211"/>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6" name="TextBox 35">
            <a:extLst>
              <a:ext uri="{FF2B5EF4-FFF2-40B4-BE49-F238E27FC236}">
                <a16:creationId xmlns:a16="http://schemas.microsoft.com/office/drawing/2014/main" id="{F7737868-05EB-4B95-AE31-9BC7C39C2CDE}"/>
              </a:ext>
            </a:extLst>
          </p:cNvPr>
          <p:cNvSpPr txBox="1"/>
          <p:nvPr/>
        </p:nvSpPr>
        <p:spPr>
          <a:xfrm>
            <a:off x="2015275" y="3145255"/>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graphicFrame>
        <p:nvGraphicFramePr>
          <p:cNvPr id="28" name="Content Placeholder 6"/>
          <p:cNvGraphicFramePr>
            <a:graphicFrameLocks/>
          </p:cNvGraphicFramePr>
          <p:nvPr>
            <p:extLst>
              <p:ext uri="{D42A27DB-BD31-4B8C-83A1-F6EECF244321}">
                <p14:modId xmlns:p14="http://schemas.microsoft.com/office/powerpoint/2010/main" val="2968538135"/>
              </p:ext>
            </p:extLst>
          </p:nvPr>
        </p:nvGraphicFramePr>
        <p:xfrm>
          <a:off x="1760351" y="1111312"/>
          <a:ext cx="8534400" cy="3614738"/>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p:cNvSpPr/>
          <p:nvPr/>
        </p:nvSpPr>
        <p:spPr>
          <a:xfrm>
            <a:off x="2685160" y="5277349"/>
            <a:ext cx="6987346" cy="523220"/>
          </a:xfrm>
          <a:prstGeom prst="rect">
            <a:avLst/>
          </a:prstGeom>
        </p:spPr>
        <p:txBody>
          <a:bodyPr wrap="square">
            <a:spAutoFit/>
          </a:bodyPr>
          <a:lstStyle/>
          <a:p>
            <a:r>
              <a:rPr lang="en-US" b="1" dirty="0">
                <a:solidFill>
                  <a:schemeClr val="bg2">
                    <a:lumMod val="25000"/>
                  </a:schemeClr>
                </a:solidFill>
                <a:latin typeface="Trebuchet MS" panose="020B0603020202020204" pitchFamily="34" charset="0"/>
              </a:rPr>
              <a:t>Michigan County Level Of Transmission</a:t>
            </a:r>
            <a:br>
              <a:rPr lang="en-US" b="1" dirty="0">
                <a:solidFill>
                  <a:schemeClr val="bg2">
                    <a:lumMod val="25000"/>
                  </a:schemeClr>
                </a:solidFill>
                <a:latin typeface="Trebuchet MS" panose="020B0603020202020204" pitchFamily="34" charset="0"/>
              </a:rPr>
            </a:br>
            <a:r>
              <a:rPr lang="en-US" sz="1000" b="1" dirty="0">
                <a:solidFill>
                  <a:schemeClr val="bg2">
                    <a:lumMod val="25000"/>
                  </a:schemeClr>
                </a:solidFill>
                <a:latin typeface="Trebuchet MS" panose="020B0603020202020204" pitchFamily="34" charset="0"/>
              </a:rPr>
              <a:t>CDC </a:t>
            </a:r>
            <a:r>
              <a:rPr lang="en-US" sz="1000" b="1" dirty="0" err="1">
                <a:solidFill>
                  <a:schemeClr val="bg2">
                    <a:lumMod val="25000"/>
                  </a:schemeClr>
                </a:solidFill>
                <a:latin typeface="Trebuchet MS" panose="020B0603020202020204" pitchFamily="34" charset="0"/>
              </a:rPr>
              <a:t>Covid</a:t>
            </a:r>
            <a:r>
              <a:rPr lang="en-US" sz="1000" b="1" dirty="0">
                <a:solidFill>
                  <a:schemeClr val="bg2">
                    <a:lumMod val="25000"/>
                  </a:schemeClr>
                </a:solidFill>
                <a:latin typeface="Trebuchet MS" panose="020B0603020202020204" pitchFamily="34" charset="0"/>
              </a:rPr>
              <a:t> Data Tracker</a:t>
            </a:r>
            <a:endParaRPr lang="en-US" dirty="0">
              <a:solidFill>
                <a:schemeClr val="bg2">
                  <a:lumMod val="25000"/>
                </a:schemeClr>
              </a:solidFill>
            </a:endParaRPr>
          </a:p>
        </p:txBody>
      </p:sp>
    </p:spTree>
    <p:extLst>
      <p:ext uri="{BB962C8B-B14F-4D97-AF65-F5344CB8AC3E}">
        <p14:creationId xmlns:p14="http://schemas.microsoft.com/office/powerpoint/2010/main" val="237006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0000" fill="hold" grpId="0" nodeType="withEffect">
                                  <p:stCondLst>
                                    <p:cond delay="1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53000" fill="hold" grpId="0" nodeType="withEffect">
                                  <p:stCondLst>
                                    <p:cond delay="1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0-#ppt_w/2"/>
                                          </p:val>
                                        </p:tav>
                                        <p:tav tm="100000">
                                          <p:val>
                                            <p:strVal val="#ppt_x"/>
                                          </p:val>
                                        </p:tav>
                                      </p:tavLst>
                                    </p:anim>
                                    <p:anim calcmode="lin" valueType="num">
                                      <p:cBhvr additive="base">
                                        <p:cTn id="12" dur="10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2" decel="60000" fill="hold" grpId="0" nodeType="withEffect">
                                  <p:stCondLst>
                                    <p:cond delay="2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900" fill="hold"/>
                                        <p:tgtEl>
                                          <p:spTgt spid="21"/>
                                        </p:tgtEl>
                                        <p:attrNameLst>
                                          <p:attrName>ppt_x</p:attrName>
                                        </p:attrNameLst>
                                      </p:cBhvr>
                                      <p:tavLst>
                                        <p:tav tm="0">
                                          <p:val>
                                            <p:strVal val="1+#ppt_w/2"/>
                                          </p:val>
                                        </p:tav>
                                        <p:tav tm="100000">
                                          <p:val>
                                            <p:strVal val="#ppt_x"/>
                                          </p:val>
                                        </p:tav>
                                      </p:tavLst>
                                    </p:anim>
                                    <p:anim calcmode="lin" valueType="num">
                                      <p:cBhvr additive="base">
                                        <p:cTn id="16" dur="9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2" decel="60000" fill="hold" grpId="0" nodeType="withEffect">
                                  <p:stCondLst>
                                    <p:cond delay="3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800" fill="hold"/>
                                        <p:tgtEl>
                                          <p:spTgt spid="22"/>
                                        </p:tgtEl>
                                        <p:attrNameLst>
                                          <p:attrName>ppt_x</p:attrName>
                                        </p:attrNameLst>
                                      </p:cBhvr>
                                      <p:tavLst>
                                        <p:tav tm="0">
                                          <p:val>
                                            <p:strVal val="1+#ppt_w/2"/>
                                          </p:val>
                                        </p:tav>
                                        <p:tav tm="100000">
                                          <p:val>
                                            <p:strVal val="#ppt_x"/>
                                          </p:val>
                                        </p:tav>
                                      </p:tavLst>
                                    </p:anim>
                                    <p:anim calcmode="lin" valueType="num">
                                      <p:cBhvr additive="base">
                                        <p:cTn id="20" dur="800" fill="hold"/>
                                        <p:tgtEl>
                                          <p:spTgt spid="22"/>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110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par>
                                <p:cTn id="26" presetID="6" presetClass="emph" presetSubtype="0" decel="75000" autoRev="1" fill="hold" nodeType="withEffect">
                                  <p:stCondLst>
                                    <p:cond delay="1500"/>
                                  </p:stCondLst>
                                  <p:childTnLst>
                                    <p:animScale>
                                      <p:cBhvr>
                                        <p:cTn id="27" dur="300" fill="hold"/>
                                        <p:tgtEl>
                                          <p:spTgt spid="6"/>
                                        </p:tgtEl>
                                      </p:cBhvr>
                                      <p:by x="110000" y="110000"/>
                                    </p:animScale>
                                  </p:childTnLst>
                                </p:cTn>
                              </p:par>
                              <p:par>
                                <p:cTn id="28" presetID="53" presetClass="entr" presetSubtype="16" fill="hold" nodeType="withEffect">
                                  <p:stCondLst>
                                    <p:cond delay="110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par>
                                <p:cTn id="33" presetID="6" presetClass="emph" presetSubtype="0" decel="75000" autoRev="1" fill="hold" nodeType="withEffect">
                                  <p:stCondLst>
                                    <p:cond delay="1450"/>
                                  </p:stCondLst>
                                  <p:childTnLst>
                                    <p:animScale>
                                      <p:cBhvr>
                                        <p:cTn id="34" dur="300" fill="hold"/>
                                        <p:tgtEl>
                                          <p:spTgt spid="7"/>
                                        </p:tgtEl>
                                      </p:cBhvr>
                                      <p:by x="110000" y="110000"/>
                                    </p:animScale>
                                  </p:childTnLst>
                                </p:cTn>
                              </p:par>
                              <p:par>
                                <p:cTn id="35" presetID="53" presetClass="entr" presetSubtype="16" fill="hold" nodeType="withEffect">
                                  <p:stCondLst>
                                    <p:cond delay="115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6" presetClass="emph" presetSubtype="0" decel="75000" autoRev="1" fill="hold" nodeType="withEffect">
                                  <p:stCondLst>
                                    <p:cond delay="1500"/>
                                  </p:stCondLst>
                                  <p:childTnLst>
                                    <p:animScale>
                                      <p:cBhvr>
                                        <p:cTn id="41" dur="300" fill="hold"/>
                                        <p:tgtEl>
                                          <p:spTgt spid="8"/>
                                        </p:tgtEl>
                                      </p:cBhvr>
                                      <p:by x="110000" y="110000"/>
                                    </p:animScale>
                                  </p:childTnLst>
                                </p:cTn>
                              </p:par>
                              <p:par>
                                <p:cTn id="42" presetID="10" presetClass="entr" presetSubtype="0" fill="hold" grpId="0" nodeType="withEffect" nodePh="1">
                                  <p:stCondLst>
                                    <p:cond delay="500"/>
                                  </p:stCondLst>
                                  <p:endCondLst>
                                    <p:cond evt="begin" delay="0">
                                      <p:tn val="42"/>
                                    </p:cond>
                                  </p:end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par>
                                <p:cTn id="45" presetID="10" presetClass="entr" presetSubtype="0" fill="hold" grpId="0" nodeType="withEffect" nodePh="1">
                                  <p:stCondLst>
                                    <p:cond delay="950"/>
                                  </p:stCondLst>
                                  <p:endCondLst>
                                    <p:cond evt="begin" delay="0">
                                      <p:tn val="45"/>
                                    </p:cond>
                                  </p:end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grpId="0" nodeType="withEffect" nodePh="1">
                                  <p:stCondLst>
                                    <p:cond delay="1400"/>
                                  </p:stCondLst>
                                  <p:endCondLst>
                                    <p:cond evt="begin" delay="0">
                                      <p:tn val="48"/>
                                    </p:cond>
                                  </p:endCondLst>
                                  <p:childTnLst>
                                    <p:set>
                                      <p:cBhvr>
                                        <p:cTn id="49" dur="1" fill="hold">
                                          <p:stCondLst>
                                            <p:cond delay="0"/>
                                          </p:stCondLst>
                                        </p:cTn>
                                        <p:tgtEl>
                                          <p:spTgt spid="37"/>
                                        </p:tgtEl>
                                        <p:attrNameLst>
                                          <p:attrName>style.visibility</p:attrName>
                                        </p:attrNameLst>
                                      </p:cBhvr>
                                      <p:to>
                                        <p:strVal val="visible"/>
                                      </p:to>
                                    </p:set>
                                    <p:animEffect transition="in" filter="fade">
                                      <p:cBhvr>
                                        <p:cTn id="5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21" grpId="0" animBg="1"/>
      <p:bldP spid="22" grpId="0" animBg="1"/>
      <p:bldP spid="37" grpId="0"/>
      <p:bldP spid="35"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Isosceles Triangle 19">
            <a:extLst>
              <a:ext uri="{FF2B5EF4-FFF2-40B4-BE49-F238E27FC236}">
                <a16:creationId xmlns:a16="http://schemas.microsoft.com/office/drawing/2014/main" id="{F17BF90D-B99B-47E0-95C4-F3C74A46606C}"/>
              </a:ext>
            </a:extLst>
          </p:cNvPr>
          <p:cNvSpPr/>
          <p:nvPr/>
        </p:nvSpPr>
        <p:spPr>
          <a:xfrm rot="5400000">
            <a:off x="-617140" y="30209"/>
            <a:ext cx="3393244" cy="215896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3" name="Right Triangle 2">
            <a:extLst>
              <a:ext uri="{FF2B5EF4-FFF2-40B4-BE49-F238E27FC236}">
                <a16:creationId xmlns:a16="http://schemas.microsoft.com/office/drawing/2014/main" id="{2D90C139-FAD8-449D-951C-E28A6202C8AE}"/>
              </a:ext>
            </a:extLst>
          </p:cNvPr>
          <p:cNvSpPr/>
          <p:nvPr/>
        </p:nvSpPr>
        <p:spPr>
          <a:xfrm rot="5400000">
            <a:off x="350274" y="-350274"/>
            <a:ext cx="1916879" cy="261742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5" name="Isosceles Triangle 15">
            <a:extLst>
              <a:ext uri="{FF2B5EF4-FFF2-40B4-BE49-F238E27FC236}">
                <a16:creationId xmlns:a16="http://schemas.microsoft.com/office/drawing/2014/main" id="{0B166EE6-BF89-4F28-A32C-FDBCD76D4254}"/>
              </a:ext>
            </a:extLst>
          </p:cNvPr>
          <p:cNvSpPr/>
          <p:nvPr/>
        </p:nvSpPr>
        <p:spPr>
          <a:xfrm rot="16200000">
            <a:off x="7600142" y="2239379"/>
            <a:ext cx="4982945" cy="4288475"/>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 name="connsiteX0" fmla="*/ 9526 w 5137913"/>
              <a:gd name="connsiteY0" fmla="*/ 5534022 h 5534022"/>
              <a:gd name="connsiteX1" fmla="*/ 0 w 5137913"/>
              <a:gd name="connsiteY1" fmla="*/ 0 h 5534022"/>
              <a:gd name="connsiteX2" fmla="*/ 5137913 w 5137913"/>
              <a:gd name="connsiteY2" fmla="*/ 5525832 h 5534022"/>
              <a:gd name="connsiteX3" fmla="*/ 9526 w 5137913"/>
              <a:gd name="connsiteY3" fmla="*/ 5534022 h 5534022"/>
              <a:gd name="connsiteX0" fmla="*/ 9526 w 4782253"/>
              <a:gd name="connsiteY0" fmla="*/ 5534022 h 5534022"/>
              <a:gd name="connsiteX1" fmla="*/ 0 w 4782253"/>
              <a:gd name="connsiteY1" fmla="*/ 0 h 5534022"/>
              <a:gd name="connsiteX2" fmla="*/ 4782253 w 4782253"/>
              <a:gd name="connsiteY2" fmla="*/ 5517639 h 5534022"/>
              <a:gd name="connsiteX3" fmla="*/ 9526 w 4782253"/>
              <a:gd name="connsiteY3" fmla="*/ 5534022 h 5534022"/>
              <a:gd name="connsiteX0" fmla="*/ 9526 w 4775212"/>
              <a:gd name="connsiteY0" fmla="*/ 5534022 h 5535040"/>
              <a:gd name="connsiteX1" fmla="*/ 0 w 4775212"/>
              <a:gd name="connsiteY1" fmla="*/ 0 h 5535040"/>
              <a:gd name="connsiteX2" fmla="*/ 4775212 w 4775212"/>
              <a:gd name="connsiteY2" fmla="*/ 5535040 h 5535040"/>
              <a:gd name="connsiteX3" fmla="*/ 9526 w 4775212"/>
              <a:gd name="connsiteY3" fmla="*/ 5534022 h 5535040"/>
              <a:gd name="connsiteX0" fmla="*/ 9526 w 4911368"/>
              <a:gd name="connsiteY0" fmla="*/ 5534022 h 5590748"/>
              <a:gd name="connsiteX1" fmla="*/ 0 w 4911368"/>
              <a:gd name="connsiteY1" fmla="*/ 0 h 5590748"/>
              <a:gd name="connsiteX2" fmla="*/ 4911368 w 4911368"/>
              <a:gd name="connsiteY2" fmla="*/ 5590748 h 5590748"/>
              <a:gd name="connsiteX3" fmla="*/ 9526 w 4911368"/>
              <a:gd name="connsiteY3" fmla="*/ 5534022 h 5590748"/>
              <a:gd name="connsiteX0" fmla="*/ 9526 w 5065678"/>
              <a:gd name="connsiteY0" fmla="*/ 5534022 h 5590751"/>
              <a:gd name="connsiteX1" fmla="*/ 0 w 5065678"/>
              <a:gd name="connsiteY1" fmla="*/ 0 h 5590751"/>
              <a:gd name="connsiteX2" fmla="*/ 5065678 w 5065678"/>
              <a:gd name="connsiteY2" fmla="*/ 5590751 h 5590751"/>
              <a:gd name="connsiteX3" fmla="*/ 9526 w 5065678"/>
              <a:gd name="connsiteY3" fmla="*/ 5534022 h 5590751"/>
              <a:gd name="connsiteX0" fmla="*/ 9526 w 5219987"/>
              <a:gd name="connsiteY0" fmla="*/ 5534022 h 5590754"/>
              <a:gd name="connsiteX1" fmla="*/ 0 w 5219987"/>
              <a:gd name="connsiteY1" fmla="*/ 0 h 5590754"/>
              <a:gd name="connsiteX2" fmla="*/ 5219987 w 5219987"/>
              <a:gd name="connsiteY2" fmla="*/ 5590754 h 5590754"/>
              <a:gd name="connsiteX3" fmla="*/ 9526 w 5219987"/>
              <a:gd name="connsiteY3" fmla="*/ 5534022 h 5590754"/>
              <a:gd name="connsiteX0" fmla="*/ 9526 w 5292601"/>
              <a:gd name="connsiteY0" fmla="*/ 5534022 h 5590754"/>
              <a:gd name="connsiteX1" fmla="*/ 0 w 5292601"/>
              <a:gd name="connsiteY1" fmla="*/ 0 h 5590754"/>
              <a:gd name="connsiteX2" fmla="*/ 5292601 w 5292601"/>
              <a:gd name="connsiteY2" fmla="*/ 5590754 h 5590754"/>
              <a:gd name="connsiteX3" fmla="*/ 9526 w 5292601"/>
              <a:gd name="connsiteY3" fmla="*/ 5534022 h 5590754"/>
            </a:gdLst>
            <a:ahLst/>
            <a:cxnLst>
              <a:cxn ang="0">
                <a:pos x="connsiteX0" y="connsiteY0"/>
              </a:cxn>
              <a:cxn ang="0">
                <a:pos x="connsiteX1" y="connsiteY1"/>
              </a:cxn>
              <a:cxn ang="0">
                <a:pos x="connsiteX2" y="connsiteY2"/>
              </a:cxn>
              <a:cxn ang="0">
                <a:pos x="connsiteX3" y="connsiteY3"/>
              </a:cxn>
            </a:cxnLst>
            <a:rect l="l" t="t" r="r" b="b"/>
            <a:pathLst>
              <a:path w="5292601" h="5590754">
                <a:moveTo>
                  <a:pt x="9526" y="5534022"/>
                </a:moveTo>
                <a:cubicBezTo>
                  <a:pt x="6351" y="3689348"/>
                  <a:pt x="3175" y="1844674"/>
                  <a:pt x="0" y="0"/>
                </a:cubicBezTo>
                <a:lnTo>
                  <a:pt x="5292601" y="5590754"/>
                </a:lnTo>
                <a:cubicBezTo>
                  <a:pt x="3704039" y="5590415"/>
                  <a:pt x="1598088" y="5534361"/>
                  <a:pt x="9526" y="553402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1" name="Isosceles Triangle 15">
            <a:extLst>
              <a:ext uri="{FF2B5EF4-FFF2-40B4-BE49-F238E27FC236}">
                <a16:creationId xmlns:a16="http://schemas.microsoft.com/office/drawing/2014/main" id="{4285D522-4BDB-4E26-B2E1-988003B08D34}"/>
              </a:ext>
            </a:extLst>
          </p:cNvPr>
          <p:cNvSpPr/>
          <p:nvPr/>
        </p:nvSpPr>
        <p:spPr>
          <a:xfrm rot="16200000">
            <a:off x="9022502" y="3698023"/>
            <a:ext cx="3393245" cy="2945760"/>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Lst>
            <a:ahLst/>
            <a:cxnLst>
              <a:cxn ang="0">
                <a:pos x="connsiteX0" y="connsiteY0"/>
              </a:cxn>
              <a:cxn ang="0">
                <a:pos x="connsiteX1" y="connsiteY1"/>
              </a:cxn>
              <a:cxn ang="0">
                <a:pos x="connsiteX2" y="connsiteY2"/>
              </a:cxn>
              <a:cxn ang="0">
                <a:pos x="connsiteX3" y="connsiteY3"/>
              </a:cxn>
            </a:cxnLst>
            <a:rect l="l" t="t" r="r" b="b"/>
            <a:pathLst>
              <a:path w="5524500" h="5534025">
                <a:moveTo>
                  <a:pt x="9526" y="5534022"/>
                </a:moveTo>
                <a:cubicBezTo>
                  <a:pt x="6351" y="3689348"/>
                  <a:pt x="3175" y="1844674"/>
                  <a:pt x="0" y="0"/>
                </a:cubicBezTo>
                <a:lnTo>
                  <a:pt x="5524500" y="5534025"/>
                </a:lnTo>
                <a:lnTo>
                  <a:pt x="9526" y="55340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2" name="Isosceles Triangle 16">
            <a:extLst>
              <a:ext uri="{FF2B5EF4-FFF2-40B4-BE49-F238E27FC236}">
                <a16:creationId xmlns:a16="http://schemas.microsoft.com/office/drawing/2014/main" id="{EED5B746-98AF-4605-A287-7C8AB53228DD}"/>
              </a:ext>
            </a:extLst>
          </p:cNvPr>
          <p:cNvSpPr/>
          <p:nvPr/>
        </p:nvSpPr>
        <p:spPr>
          <a:xfrm rot="16200000" flipH="1">
            <a:off x="10033685" y="4815180"/>
            <a:ext cx="2851692" cy="1491462"/>
          </a:xfrm>
          <a:custGeom>
            <a:avLst/>
            <a:gdLst>
              <a:gd name="connsiteX0" fmla="*/ 0 w 3393244"/>
              <a:gd name="connsiteY0" fmla="*/ 2136205 h 2136205"/>
              <a:gd name="connsiteX1" fmla="*/ 1696622 w 3393244"/>
              <a:gd name="connsiteY1" fmla="*/ 0 h 2136205"/>
              <a:gd name="connsiteX2" fmla="*/ 3393244 w 3393244"/>
              <a:gd name="connsiteY2" fmla="*/ 2136205 h 2136205"/>
              <a:gd name="connsiteX3" fmla="*/ 0 w 3393244"/>
              <a:gd name="connsiteY3" fmla="*/ 2136205 h 2136205"/>
              <a:gd name="connsiteX0" fmla="*/ 0 w 3393244"/>
              <a:gd name="connsiteY0" fmla="*/ 2021905 h 2021905"/>
              <a:gd name="connsiteX1" fmla="*/ 2106200 w 3393244"/>
              <a:gd name="connsiteY1" fmla="*/ 0 h 2021905"/>
              <a:gd name="connsiteX2" fmla="*/ 3393244 w 3393244"/>
              <a:gd name="connsiteY2" fmla="*/ 2021905 h 2021905"/>
              <a:gd name="connsiteX3" fmla="*/ 0 w 3393244"/>
              <a:gd name="connsiteY3" fmla="*/ 2021905 h 2021905"/>
              <a:gd name="connsiteX0" fmla="*/ 0 w 3534929"/>
              <a:gd name="connsiteY0" fmla="*/ 2021905 h 2039270"/>
              <a:gd name="connsiteX1" fmla="*/ 2106200 w 3534929"/>
              <a:gd name="connsiteY1" fmla="*/ 0 h 2039270"/>
              <a:gd name="connsiteX2" fmla="*/ 3534929 w 3534929"/>
              <a:gd name="connsiteY2" fmla="*/ 2039270 h 2039270"/>
              <a:gd name="connsiteX3" fmla="*/ 0 w 3534929"/>
              <a:gd name="connsiteY3" fmla="*/ 2021905 h 2039270"/>
            </a:gdLst>
            <a:ahLst/>
            <a:cxnLst>
              <a:cxn ang="0">
                <a:pos x="connsiteX0" y="connsiteY0"/>
              </a:cxn>
              <a:cxn ang="0">
                <a:pos x="connsiteX1" y="connsiteY1"/>
              </a:cxn>
              <a:cxn ang="0">
                <a:pos x="connsiteX2" y="connsiteY2"/>
              </a:cxn>
              <a:cxn ang="0">
                <a:pos x="connsiteX3" y="connsiteY3"/>
              </a:cxn>
            </a:cxnLst>
            <a:rect l="l" t="t" r="r" b="b"/>
            <a:pathLst>
              <a:path w="3534929" h="2039270">
                <a:moveTo>
                  <a:pt x="0" y="2021905"/>
                </a:moveTo>
                <a:lnTo>
                  <a:pt x="2106200" y="0"/>
                </a:lnTo>
                <a:lnTo>
                  <a:pt x="3534929" y="2039270"/>
                </a:lnTo>
                <a:lnTo>
                  <a:pt x="0" y="20219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grpSp>
        <p:nvGrpSpPr>
          <p:cNvPr id="6" name="Group 5">
            <a:extLst>
              <a:ext uri="{FF2B5EF4-FFF2-40B4-BE49-F238E27FC236}">
                <a16:creationId xmlns:a16="http://schemas.microsoft.com/office/drawing/2014/main" id="{A77AAB82-3794-4DDE-87BD-2F3A20C5BCF6}"/>
              </a:ext>
            </a:extLst>
          </p:cNvPr>
          <p:cNvGrpSpPr/>
          <p:nvPr/>
        </p:nvGrpSpPr>
        <p:grpSpPr>
          <a:xfrm>
            <a:off x="9877398" y="1161670"/>
            <a:ext cx="2514609" cy="4700589"/>
            <a:chOff x="9877398" y="1161670"/>
            <a:chExt cx="2514609" cy="4700589"/>
          </a:xfrm>
        </p:grpSpPr>
        <p:sp>
          <p:nvSpPr>
            <p:cNvPr id="10" name="Parallelogram 9">
              <a:extLst>
                <a:ext uri="{FF2B5EF4-FFF2-40B4-BE49-F238E27FC236}">
                  <a16:creationId xmlns:a16="http://schemas.microsoft.com/office/drawing/2014/main" id="{7D576594-362B-48FD-B04E-A13256B726D0}"/>
                </a:ext>
              </a:extLst>
            </p:cNvPr>
            <p:cNvSpPr/>
            <p:nvPr/>
          </p:nvSpPr>
          <p:spPr>
            <a:xfrm rot="18659520">
              <a:off x="8918133" y="4106826"/>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4" name="Parallelogram 9">
              <a:extLst>
                <a:ext uri="{FF2B5EF4-FFF2-40B4-BE49-F238E27FC236}">
                  <a16:creationId xmlns:a16="http://schemas.microsoft.com/office/drawing/2014/main" id="{EF85C6CD-79B0-4B87-B3A2-C9DE05AA4E09}"/>
                </a:ext>
              </a:extLst>
            </p:cNvPr>
            <p:cNvSpPr/>
            <p:nvPr/>
          </p:nvSpPr>
          <p:spPr>
            <a:xfrm rot="18659520">
              <a:off x="10636574" y="2120935"/>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7" name="Group 6">
            <a:extLst>
              <a:ext uri="{FF2B5EF4-FFF2-40B4-BE49-F238E27FC236}">
                <a16:creationId xmlns:a16="http://schemas.microsoft.com/office/drawing/2014/main" id="{36DC1488-D088-49AA-A1CD-5386E45FA304}"/>
              </a:ext>
            </a:extLst>
          </p:cNvPr>
          <p:cNvGrpSpPr/>
          <p:nvPr/>
        </p:nvGrpSpPr>
        <p:grpSpPr>
          <a:xfrm>
            <a:off x="-2645455" y="5258578"/>
            <a:ext cx="4457352" cy="2621595"/>
            <a:chOff x="-2645455" y="5258578"/>
            <a:chExt cx="4457352" cy="2621595"/>
          </a:xfrm>
        </p:grpSpPr>
        <p:sp>
          <p:nvSpPr>
            <p:cNvPr id="11" name="Parallelogram 10">
              <a:extLst>
                <a:ext uri="{FF2B5EF4-FFF2-40B4-BE49-F238E27FC236}">
                  <a16:creationId xmlns:a16="http://schemas.microsoft.com/office/drawing/2014/main" id="{BADF4E69-1AE1-42CB-8177-9872F71D88E0}"/>
                </a:ext>
              </a:extLst>
            </p:cNvPr>
            <p:cNvSpPr/>
            <p:nvPr/>
          </p:nvSpPr>
          <p:spPr>
            <a:xfrm rot="19169898">
              <a:off x="-971126" y="525857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5" name="Parallelogram 10">
              <a:extLst>
                <a:ext uri="{FF2B5EF4-FFF2-40B4-BE49-F238E27FC236}">
                  <a16:creationId xmlns:a16="http://schemas.microsoft.com/office/drawing/2014/main" id="{14181D6F-D3BA-4DF7-8584-8CA1C5CF10A9}"/>
                </a:ext>
              </a:extLst>
            </p:cNvPr>
            <p:cNvSpPr/>
            <p:nvPr/>
          </p:nvSpPr>
          <p:spPr>
            <a:xfrm rot="19169898">
              <a:off x="-2645455" y="674428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8" name="Group 7">
            <a:extLst>
              <a:ext uri="{FF2B5EF4-FFF2-40B4-BE49-F238E27FC236}">
                <a16:creationId xmlns:a16="http://schemas.microsoft.com/office/drawing/2014/main" id="{F3CA0CB7-4B2B-4753-8DFF-509F7674CDC8}"/>
              </a:ext>
            </a:extLst>
          </p:cNvPr>
          <p:cNvGrpSpPr/>
          <p:nvPr/>
        </p:nvGrpSpPr>
        <p:grpSpPr>
          <a:xfrm>
            <a:off x="-2851109" y="5428640"/>
            <a:ext cx="5677620" cy="3024326"/>
            <a:chOff x="-2851109" y="5428640"/>
            <a:chExt cx="5677620" cy="3024326"/>
          </a:xfrm>
        </p:grpSpPr>
        <p:sp>
          <p:nvSpPr>
            <p:cNvPr id="12" name="Parallelogram 11">
              <a:extLst>
                <a:ext uri="{FF2B5EF4-FFF2-40B4-BE49-F238E27FC236}">
                  <a16:creationId xmlns:a16="http://schemas.microsoft.com/office/drawing/2014/main" id="{F2D8E9BC-C2B0-4134-B222-00977D91F924}"/>
                </a:ext>
              </a:extLst>
            </p:cNvPr>
            <p:cNvSpPr/>
            <p:nvPr/>
          </p:nvSpPr>
          <p:spPr>
            <a:xfrm rot="19169898">
              <a:off x="-724214" y="542864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6" name="Parallelogram 11">
              <a:extLst>
                <a:ext uri="{FF2B5EF4-FFF2-40B4-BE49-F238E27FC236}">
                  <a16:creationId xmlns:a16="http://schemas.microsoft.com/office/drawing/2014/main" id="{1C1FB37B-6F7C-408F-A088-19A02F856B04}"/>
                </a:ext>
              </a:extLst>
            </p:cNvPr>
            <p:cNvSpPr/>
            <p:nvPr/>
          </p:nvSpPr>
          <p:spPr>
            <a:xfrm rot="19169898">
              <a:off x="-2851109" y="735699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sp>
        <p:nvSpPr>
          <p:cNvPr id="35" name="TextBox 34">
            <a:extLst>
              <a:ext uri="{FF2B5EF4-FFF2-40B4-BE49-F238E27FC236}">
                <a16:creationId xmlns:a16="http://schemas.microsoft.com/office/drawing/2014/main" id="{ED8D9208-0CEE-4DD9-9BD6-F4EF2246636F}"/>
              </a:ext>
            </a:extLst>
          </p:cNvPr>
          <p:cNvSpPr txBox="1"/>
          <p:nvPr/>
        </p:nvSpPr>
        <p:spPr>
          <a:xfrm>
            <a:off x="1988034" y="2004211"/>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6" name="TextBox 35">
            <a:extLst>
              <a:ext uri="{FF2B5EF4-FFF2-40B4-BE49-F238E27FC236}">
                <a16:creationId xmlns:a16="http://schemas.microsoft.com/office/drawing/2014/main" id="{F7737868-05EB-4B95-AE31-9BC7C39C2CDE}"/>
              </a:ext>
            </a:extLst>
          </p:cNvPr>
          <p:cNvSpPr txBox="1"/>
          <p:nvPr/>
        </p:nvSpPr>
        <p:spPr>
          <a:xfrm>
            <a:off x="2015275" y="3145255"/>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pic>
        <p:nvPicPr>
          <p:cNvPr id="2" name="Picture 1"/>
          <p:cNvPicPr>
            <a:picLocks noChangeAspect="1"/>
          </p:cNvPicPr>
          <p:nvPr/>
        </p:nvPicPr>
        <p:blipFill rotWithShape="1">
          <a:blip r:embed="rId2"/>
          <a:srcRect l="14588" t="34893" r="64495" b="11529"/>
          <a:stretch/>
        </p:blipFill>
        <p:spPr>
          <a:xfrm>
            <a:off x="1279558" y="356858"/>
            <a:ext cx="4271246" cy="28050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Box 3"/>
          <p:cNvSpPr txBox="1"/>
          <p:nvPr/>
        </p:nvSpPr>
        <p:spPr>
          <a:xfrm>
            <a:off x="1735856" y="376844"/>
            <a:ext cx="2801412" cy="369332"/>
          </a:xfrm>
          <a:prstGeom prst="rect">
            <a:avLst/>
          </a:prstGeom>
          <a:noFill/>
        </p:spPr>
        <p:txBody>
          <a:bodyPr wrap="square" rtlCol="0">
            <a:spAutoFit/>
          </a:bodyPr>
          <a:lstStyle/>
          <a:p>
            <a:r>
              <a:rPr lang="en-US" dirty="0"/>
              <a:t>Caseload</a:t>
            </a:r>
          </a:p>
        </p:txBody>
      </p:sp>
      <p:pic>
        <p:nvPicPr>
          <p:cNvPr id="9" name="Picture 8"/>
          <p:cNvPicPr>
            <a:picLocks noChangeAspect="1"/>
          </p:cNvPicPr>
          <p:nvPr/>
        </p:nvPicPr>
        <p:blipFill rotWithShape="1">
          <a:blip r:embed="rId3"/>
          <a:srcRect l="14794" t="38808" r="59679" b="9326"/>
          <a:stretch/>
        </p:blipFill>
        <p:spPr>
          <a:xfrm>
            <a:off x="6691162" y="257943"/>
            <a:ext cx="4532822" cy="27961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TextBox 12"/>
          <p:cNvSpPr txBox="1"/>
          <p:nvPr/>
        </p:nvSpPr>
        <p:spPr>
          <a:xfrm>
            <a:off x="9033996" y="320154"/>
            <a:ext cx="1948638" cy="369332"/>
          </a:xfrm>
          <a:prstGeom prst="rect">
            <a:avLst/>
          </a:prstGeom>
          <a:noFill/>
        </p:spPr>
        <p:txBody>
          <a:bodyPr wrap="square" rtlCol="0">
            <a:spAutoFit/>
          </a:bodyPr>
          <a:lstStyle/>
          <a:p>
            <a:r>
              <a:rPr lang="en-US" dirty="0"/>
              <a:t>Hospitalization</a:t>
            </a:r>
          </a:p>
        </p:txBody>
      </p:sp>
      <p:pic>
        <p:nvPicPr>
          <p:cNvPr id="14" name="Picture 13"/>
          <p:cNvPicPr>
            <a:picLocks noChangeAspect="1"/>
          </p:cNvPicPr>
          <p:nvPr/>
        </p:nvPicPr>
        <p:blipFill rotWithShape="1">
          <a:blip r:embed="rId4"/>
          <a:srcRect l="14725" t="43945" r="62746" b="6880"/>
          <a:stretch/>
        </p:blipFill>
        <p:spPr>
          <a:xfrm>
            <a:off x="3714648" y="3712839"/>
            <a:ext cx="4333309" cy="27679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5" name="TextBox 14"/>
          <p:cNvSpPr txBox="1"/>
          <p:nvPr/>
        </p:nvSpPr>
        <p:spPr>
          <a:xfrm>
            <a:off x="4099541" y="3804673"/>
            <a:ext cx="2139858" cy="369332"/>
          </a:xfrm>
          <a:prstGeom prst="rect">
            <a:avLst/>
          </a:prstGeom>
          <a:noFill/>
        </p:spPr>
        <p:txBody>
          <a:bodyPr wrap="square" rtlCol="0">
            <a:spAutoFit/>
          </a:bodyPr>
          <a:lstStyle/>
          <a:p>
            <a:r>
              <a:rPr lang="en-US" dirty="0"/>
              <a:t>Vaccinations</a:t>
            </a:r>
          </a:p>
        </p:txBody>
      </p:sp>
    </p:spTree>
    <p:extLst>
      <p:ext uri="{BB962C8B-B14F-4D97-AF65-F5344CB8AC3E}">
        <p14:creationId xmlns:p14="http://schemas.microsoft.com/office/powerpoint/2010/main" val="240674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0000" fill="hold" grpId="0" nodeType="withEffect">
                                  <p:stCondLst>
                                    <p:cond delay="1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53000" fill="hold" grpId="0" nodeType="withEffect">
                                  <p:stCondLst>
                                    <p:cond delay="1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0-#ppt_w/2"/>
                                          </p:val>
                                        </p:tav>
                                        <p:tav tm="100000">
                                          <p:val>
                                            <p:strVal val="#ppt_x"/>
                                          </p:val>
                                        </p:tav>
                                      </p:tavLst>
                                    </p:anim>
                                    <p:anim calcmode="lin" valueType="num">
                                      <p:cBhvr additive="base">
                                        <p:cTn id="12" dur="10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2" decel="60000" fill="hold" grpId="0" nodeType="withEffect">
                                  <p:stCondLst>
                                    <p:cond delay="2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900" fill="hold"/>
                                        <p:tgtEl>
                                          <p:spTgt spid="21"/>
                                        </p:tgtEl>
                                        <p:attrNameLst>
                                          <p:attrName>ppt_x</p:attrName>
                                        </p:attrNameLst>
                                      </p:cBhvr>
                                      <p:tavLst>
                                        <p:tav tm="0">
                                          <p:val>
                                            <p:strVal val="1+#ppt_w/2"/>
                                          </p:val>
                                        </p:tav>
                                        <p:tav tm="100000">
                                          <p:val>
                                            <p:strVal val="#ppt_x"/>
                                          </p:val>
                                        </p:tav>
                                      </p:tavLst>
                                    </p:anim>
                                    <p:anim calcmode="lin" valueType="num">
                                      <p:cBhvr additive="base">
                                        <p:cTn id="16" dur="9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2" decel="60000" fill="hold" grpId="0" nodeType="withEffect">
                                  <p:stCondLst>
                                    <p:cond delay="3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800" fill="hold"/>
                                        <p:tgtEl>
                                          <p:spTgt spid="22"/>
                                        </p:tgtEl>
                                        <p:attrNameLst>
                                          <p:attrName>ppt_x</p:attrName>
                                        </p:attrNameLst>
                                      </p:cBhvr>
                                      <p:tavLst>
                                        <p:tav tm="0">
                                          <p:val>
                                            <p:strVal val="1+#ppt_w/2"/>
                                          </p:val>
                                        </p:tav>
                                        <p:tav tm="100000">
                                          <p:val>
                                            <p:strVal val="#ppt_x"/>
                                          </p:val>
                                        </p:tav>
                                      </p:tavLst>
                                    </p:anim>
                                    <p:anim calcmode="lin" valueType="num">
                                      <p:cBhvr additive="base">
                                        <p:cTn id="20" dur="800" fill="hold"/>
                                        <p:tgtEl>
                                          <p:spTgt spid="22"/>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110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par>
                                <p:cTn id="26" presetID="6" presetClass="emph" presetSubtype="0" decel="75000" autoRev="1" fill="hold" nodeType="withEffect">
                                  <p:stCondLst>
                                    <p:cond delay="1500"/>
                                  </p:stCondLst>
                                  <p:childTnLst>
                                    <p:animScale>
                                      <p:cBhvr>
                                        <p:cTn id="27" dur="300" fill="hold"/>
                                        <p:tgtEl>
                                          <p:spTgt spid="6"/>
                                        </p:tgtEl>
                                      </p:cBhvr>
                                      <p:by x="110000" y="110000"/>
                                    </p:animScale>
                                  </p:childTnLst>
                                </p:cTn>
                              </p:par>
                              <p:par>
                                <p:cTn id="28" presetID="53" presetClass="entr" presetSubtype="16" fill="hold" nodeType="withEffect">
                                  <p:stCondLst>
                                    <p:cond delay="110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par>
                                <p:cTn id="33" presetID="6" presetClass="emph" presetSubtype="0" decel="75000" autoRev="1" fill="hold" nodeType="withEffect">
                                  <p:stCondLst>
                                    <p:cond delay="1450"/>
                                  </p:stCondLst>
                                  <p:childTnLst>
                                    <p:animScale>
                                      <p:cBhvr>
                                        <p:cTn id="34" dur="300" fill="hold"/>
                                        <p:tgtEl>
                                          <p:spTgt spid="7"/>
                                        </p:tgtEl>
                                      </p:cBhvr>
                                      <p:by x="110000" y="110000"/>
                                    </p:animScale>
                                  </p:childTnLst>
                                </p:cTn>
                              </p:par>
                              <p:par>
                                <p:cTn id="35" presetID="53" presetClass="entr" presetSubtype="16" fill="hold" nodeType="withEffect">
                                  <p:stCondLst>
                                    <p:cond delay="115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6" presetClass="emph" presetSubtype="0" decel="75000" autoRev="1" fill="hold" nodeType="withEffect">
                                  <p:stCondLst>
                                    <p:cond delay="1500"/>
                                  </p:stCondLst>
                                  <p:childTnLst>
                                    <p:animScale>
                                      <p:cBhvr>
                                        <p:cTn id="41" dur="300" fill="hold"/>
                                        <p:tgtEl>
                                          <p:spTgt spid="8"/>
                                        </p:tgtEl>
                                      </p:cBhvr>
                                      <p:by x="110000" y="110000"/>
                                    </p:animScale>
                                  </p:childTnLst>
                                </p:cTn>
                              </p:par>
                              <p:par>
                                <p:cTn id="42" presetID="10" presetClass="entr" presetSubtype="0" fill="hold" grpId="0" nodeType="withEffect" nodePh="1">
                                  <p:stCondLst>
                                    <p:cond delay="500"/>
                                  </p:stCondLst>
                                  <p:endCondLst>
                                    <p:cond evt="begin" delay="0">
                                      <p:tn val="42"/>
                                    </p:cond>
                                  </p:end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par>
                                <p:cTn id="45" presetID="10" presetClass="entr" presetSubtype="0" fill="hold" grpId="0" nodeType="withEffect" nodePh="1">
                                  <p:stCondLst>
                                    <p:cond delay="950"/>
                                  </p:stCondLst>
                                  <p:endCondLst>
                                    <p:cond evt="begin" delay="0">
                                      <p:tn val="45"/>
                                    </p:cond>
                                  </p:end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21" grpId="0" animBg="1"/>
      <p:bldP spid="22" grpId="0" animBg="1"/>
      <p:bldP spid="35" grpId="0"/>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Isosceles Triangle 19">
            <a:extLst>
              <a:ext uri="{FF2B5EF4-FFF2-40B4-BE49-F238E27FC236}">
                <a16:creationId xmlns:a16="http://schemas.microsoft.com/office/drawing/2014/main" id="{F17BF90D-B99B-47E0-95C4-F3C74A46606C}"/>
              </a:ext>
            </a:extLst>
          </p:cNvPr>
          <p:cNvSpPr/>
          <p:nvPr/>
        </p:nvSpPr>
        <p:spPr>
          <a:xfrm rot="5400000">
            <a:off x="-617140" y="30209"/>
            <a:ext cx="3393244" cy="215896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3" name="Right Triangle 2">
            <a:extLst>
              <a:ext uri="{FF2B5EF4-FFF2-40B4-BE49-F238E27FC236}">
                <a16:creationId xmlns:a16="http://schemas.microsoft.com/office/drawing/2014/main" id="{2D90C139-FAD8-449D-951C-E28A6202C8AE}"/>
              </a:ext>
            </a:extLst>
          </p:cNvPr>
          <p:cNvSpPr/>
          <p:nvPr/>
        </p:nvSpPr>
        <p:spPr>
          <a:xfrm rot="5400000">
            <a:off x="350274" y="-350274"/>
            <a:ext cx="1916879" cy="261742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5" name="Isosceles Triangle 15">
            <a:extLst>
              <a:ext uri="{FF2B5EF4-FFF2-40B4-BE49-F238E27FC236}">
                <a16:creationId xmlns:a16="http://schemas.microsoft.com/office/drawing/2014/main" id="{0B166EE6-BF89-4F28-A32C-FDBCD76D4254}"/>
              </a:ext>
            </a:extLst>
          </p:cNvPr>
          <p:cNvSpPr/>
          <p:nvPr/>
        </p:nvSpPr>
        <p:spPr>
          <a:xfrm rot="16200000">
            <a:off x="7600142" y="2239379"/>
            <a:ext cx="4982945" cy="4288475"/>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 name="connsiteX0" fmla="*/ 9526 w 5137913"/>
              <a:gd name="connsiteY0" fmla="*/ 5534022 h 5534022"/>
              <a:gd name="connsiteX1" fmla="*/ 0 w 5137913"/>
              <a:gd name="connsiteY1" fmla="*/ 0 h 5534022"/>
              <a:gd name="connsiteX2" fmla="*/ 5137913 w 5137913"/>
              <a:gd name="connsiteY2" fmla="*/ 5525832 h 5534022"/>
              <a:gd name="connsiteX3" fmla="*/ 9526 w 5137913"/>
              <a:gd name="connsiteY3" fmla="*/ 5534022 h 5534022"/>
              <a:gd name="connsiteX0" fmla="*/ 9526 w 4782253"/>
              <a:gd name="connsiteY0" fmla="*/ 5534022 h 5534022"/>
              <a:gd name="connsiteX1" fmla="*/ 0 w 4782253"/>
              <a:gd name="connsiteY1" fmla="*/ 0 h 5534022"/>
              <a:gd name="connsiteX2" fmla="*/ 4782253 w 4782253"/>
              <a:gd name="connsiteY2" fmla="*/ 5517639 h 5534022"/>
              <a:gd name="connsiteX3" fmla="*/ 9526 w 4782253"/>
              <a:gd name="connsiteY3" fmla="*/ 5534022 h 5534022"/>
              <a:gd name="connsiteX0" fmla="*/ 9526 w 4775212"/>
              <a:gd name="connsiteY0" fmla="*/ 5534022 h 5535040"/>
              <a:gd name="connsiteX1" fmla="*/ 0 w 4775212"/>
              <a:gd name="connsiteY1" fmla="*/ 0 h 5535040"/>
              <a:gd name="connsiteX2" fmla="*/ 4775212 w 4775212"/>
              <a:gd name="connsiteY2" fmla="*/ 5535040 h 5535040"/>
              <a:gd name="connsiteX3" fmla="*/ 9526 w 4775212"/>
              <a:gd name="connsiteY3" fmla="*/ 5534022 h 5535040"/>
              <a:gd name="connsiteX0" fmla="*/ 9526 w 4911368"/>
              <a:gd name="connsiteY0" fmla="*/ 5534022 h 5590748"/>
              <a:gd name="connsiteX1" fmla="*/ 0 w 4911368"/>
              <a:gd name="connsiteY1" fmla="*/ 0 h 5590748"/>
              <a:gd name="connsiteX2" fmla="*/ 4911368 w 4911368"/>
              <a:gd name="connsiteY2" fmla="*/ 5590748 h 5590748"/>
              <a:gd name="connsiteX3" fmla="*/ 9526 w 4911368"/>
              <a:gd name="connsiteY3" fmla="*/ 5534022 h 5590748"/>
              <a:gd name="connsiteX0" fmla="*/ 9526 w 5065678"/>
              <a:gd name="connsiteY0" fmla="*/ 5534022 h 5590751"/>
              <a:gd name="connsiteX1" fmla="*/ 0 w 5065678"/>
              <a:gd name="connsiteY1" fmla="*/ 0 h 5590751"/>
              <a:gd name="connsiteX2" fmla="*/ 5065678 w 5065678"/>
              <a:gd name="connsiteY2" fmla="*/ 5590751 h 5590751"/>
              <a:gd name="connsiteX3" fmla="*/ 9526 w 5065678"/>
              <a:gd name="connsiteY3" fmla="*/ 5534022 h 5590751"/>
              <a:gd name="connsiteX0" fmla="*/ 9526 w 5219987"/>
              <a:gd name="connsiteY0" fmla="*/ 5534022 h 5590754"/>
              <a:gd name="connsiteX1" fmla="*/ 0 w 5219987"/>
              <a:gd name="connsiteY1" fmla="*/ 0 h 5590754"/>
              <a:gd name="connsiteX2" fmla="*/ 5219987 w 5219987"/>
              <a:gd name="connsiteY2" fmla="*/ 5590754 h 5590754"/>
              <a:gd name="connsiteX3" fmla="*/ 9526 w 5219987"/>
              <a:gd name="connsiteY3" fmla="*/ 5534022 h 5590754"/>
              <a:gd name="connsiteX0" fmla="*/ 9526 w 5292601"/>
              <a:gd name="connsiteY0" fmla="*/ 5534022 h 5590754"/>
              <a:gd name="connsiteX1" fmla="*/ 0 w 5292601"/>
              <a:gd name="connsiteY1" fmla="*/ 0 h 5590754"/>
              <a:gd name="connsiteX2" fmla="*/ 5292601 w 5292601"/>
              <a:gd name="connsiteY2" fmla="*/ 5590754 h 5590754"/>
              <a:gd name="connsiteX3" fmla="*/ 9526 w 5292601"/>
              <a:gd name="connsiteY3" fmla="*/ 5534022 h 5590754"/>
            </a:gdLst>
            <a:ahLst/>
            <a:cxnLst>
              <a:cxn ang="0">
                <a:pos x="connsiteX0" y="connsiteY0"/>
              </a:cxn>
              <a:cxn ang="0">
                <a:pos x="connsiteX1" y="connsiteY1"/>
              </a:cxn>
              <a:cxn ang="0">
                <a:pos x="connsiteX2" y="connsiteY2"/>
              </a:cxn>
              <a:cxn ang="0">
                <a:pos x="connsiteX3" y="connsiteY3"/>
              </a:cxn>
            </a:cxnLst>
            <a:rect l="l" t="t" r="r" b="b"/>
            <a:pathLst>
              <a:path w="5292601" h="5590754">
                <a:moveTo>
                  <a:pt x="9526" y="5534022"/>
                </a:moveTo>
                <a:cubicBezTo>
                  <a:pt x="6351" y="3689348"/>
                  <a:pt x="3175" y="1844674"/>
                  <a:pt x="0" y="0"/>
                </a:cubicBezTo>
                <a:lnTo>
                  <a:pt x="5292601" y="5590754"/>
                </a:lnTo>
                <a:cubicBezTo>
                  <a:pt x="3704039" y="5590415"/>
                  <a:pt x="1598088" y="5534361"/>
                  <a:pt x="9526" y="553402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1" name="Isosceles Triangle 15">
            <a:extLst>
              <a:ext uri="{FF2B5EF4-FFF2-40B4-BE49-F238E27FC236}">
                <a16:creationId xmlns:a16="http://schemas.microsoft.com/office/drawing/2014/main" id="{4285D522-4BDB-4E26-B2E1-988003B08D34}"/>
              </a:ext>
            </a:extLst>
          </p:cNvPr>
          <p:cNvSpPr/>
          <p:nvPr/>
        </p:nvSpPr>
        <p:spPr>
          <a:xfrm rot="16200000">
            <a:off x="9022502" y="3698023"/>
            <a:ext cx="3393245" cy="2945760"/>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Lst>
            <a:ahLst/>
            <a:cxnLst>
              <a:cxn ang="0">
                <a:pos x="connsiteX0" y="connsiteY0"/>
              </a:cxn>
              <a:cxn ang="0">
                <a:pos x="connsiteX1" y="connsiteY1"/>
              </a:cxn>
              <a:cxn ang="0">
                <a:pos x="connsiteX2" y="connsiteY2"/>
              </a:cxn>
              <a:cxn ang="0">
                <a:pos x="connsiteX3" y="connsiteY3"/>
              </a:cxn>
            </a:cxnLst>
            <a:rect l="l" t="t" r="r" b="b"/>
            <a:pathLst>
              <a:path w="5524500" h="5534025">
                <a:moveTo>
                  <a:pt x="9526" y="5534022"/>
                </a:moveTo>
                <a:cubicBezTo>
                  <a:pt x="6351" y="3689348"/>
                  <a:pt x="3175" y="1844674"/>
                  <a:pt x="0" y="0"/>
                </a:cubicBezTo>
                <a:lnTo>
                  <a:pt x="5524500" y="5534025"/>
                </a:lnTo>
                <a:lnTo>
                  <a:pt x="9526" y="55340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2" name="Isosceles Triangle 16">
            <a:extLst>
              <a:ext uri="{FF2B5EF4-FFF2-40B4-BE49-F238E27FC236}">
                <a16:creationId xmlns:a16="http://schemas.microsoft.com/office/drawing/2014/main" id="{EED5B746-98AF-4605-A287-7C8AB53228DD}"/>
              </a:ext>
            </a:extLst>
          </p:cNvPr>
          <p:cNvSpPr/>
          <p:nvPr/>
        </p:nvSpPr>
        <p:spPr>
          <a:xfrm rot="16200000" flipH="1">
            <a:off x="10033685" y="4815180"/>
            <a:ext cx="2851692" cy="1491462"/>
          </a:xfrm>
          <a:custGeom>
            <a:avLst/>
            <a:gdLst>
              <a:gd name="connsiteX0" fmla="*/ 0 w 3393244"/>
              <a:gd name="connsiteY0" fmla="*/ 2136205 h 2136205"/>
              <a:gd name="connsiteX1" fmla="*/ 1696622 w 3393244"/>
              <a:gd name="connsiteY1" fmla="*/ 0 h 2136205"/>
              <a:gd name="connsiteX2" fmla="*/ 3393244 w 3393244"/>
              <a:gd name="connsiteY2" fmla="*/ 2136205 h 2136205"/>
              <a:gd name="connsiteX3" fmla="*/ 0 w 3393244"/>
              <a:gd name="connsiteY3" fmla="*/ 2136205 h 2136205"/>
              <a:gd name="connsiteX0" fmla="*/ 0 w 3393244"/>
              <a:gd name="connsiteY0" fmla="*/ 2021905 h 2021905"/>
              <a:gd name="connsiteX1" fmla="*/ 2106200 w 3393244"/>
              <a:gd name="connsiteY1" fmla="*/ 0 h 2021905"/>
              <a:gd name="connsiteX2" fmla="*/ 3393244 w 3393244"/>
              <a:gd name="connsiteY2" fmla="*/ 2021905 h 2021905"/>
              <a:gd name="connsiteX3" fmla="*/ 0 w 3393244"/>
              <a:gd name="connsiteY3" fmla="*/ 2021905 h 2021905"/>
              <a:gd name="connsiteX0" fmla="*/ 0 w 3534929"/>
              <a:gd name="connsiteY0" fmla="*/ 2021905 h 2039270"/>
              <a:gd name="connsiteX1" fmla="*/ 2106200 w 3534929"/>
              <a:gd name="connsiteY1" fmla="*/ 0 h 2039270"/>
              <a:gd name="connsiteX2" fmla="*/ 3534929 w 3534929"/>
              <a:gd name="connsiteY2" fmla="*/ 2039270 h 2039270"/>
              <a:gd name="connsiteX3" fmla="*/ 0 w 3534929"/>
              <a:gd name="connsiteY3" fmla="*/ 2021905 h 2039270"/>
            </a:gdLst>
            <a:ahLst/>
            <a:cxnLst>
              <a:cxn ang="0">
                <a:pos x="connsiteX0" y="connsiteY0"/>
              </a:cxn>
              <a:cxn ang="0">
                <a:pos x="connsiteX1" y="connsiteY1"/>
              </a:cxn>
              <a:cxn ang="0">
                <a:pos x="connsiteX2" y="connsiteY2"/>
              </a:cxn>
              <a:cxn ang="0">
                <a:pos x="connsiteX3" y="connsiteY3"/>
              </a:cxn>
            </a:cxnLst>
            <a:rect l="l" t="t" r="r" b="b"/>
            <a:pathLst>
              <a:path w="3534929" h="2039270">
                <a:moveTo>
                  <a:pt x="0" y="2021905"/>
                </a:moveTo>
                <a:lnTo>
                  <a:pt x="2106200" y="0"/>
                </a:lnTo>
                <a:lnTo>
                  <a:pt x="3534929" y="2039270"/>
                </a:lnTo>
                <a:lnTo>
                  <a:pt x="0" y="20219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grpSp>
        <p:nvGrpSpPr>
          <p:cNvPr id="6" name="Group 5">
            <a:extLst>
              <a:ext uri="{FF2B5EF4-FFF2-40B4-BE49-F238E27FC236}">
                <a16:creationId xmlns:a16="http://schemas.microsoft.com/office/drawing/2014/main" id="{A77AAB82-3794-4DDE-87BD-2F3A20C5BCF6}"/>
              </a:ext>
            </a:extLst>
          </p:cNvPr>
          <p:cNvGrpSpPr/>
          <p:nvPr/>
        </p:nvGrpSpPr>
        <p:grpSpPr>
          <a:xfrm>
            <a:off x="9877398" y="1161670"/>
            <a:ext cx="2514609" cy="4700589"/>
            <a:chOff x="9877398" y="1161670"/>
            <a:chExt cx="2514609" cy="4700589"/>
          </a:xfrm>
        </p:grpSpPr>
        <p:sp>
          <p:nvSpPr>
            <p:cNvPr id="10" name="Parallelogram 9">
              <a:extLst>
                <a:ext uri="{FF2B5EF4-FFF2-40B4-BE49-F238E27FC236}">
                  <a16:creationId xmlns:a16="http://schemas.microsoft.com/office/drawing/2014/main" id="{7D576594-362B-48FD-B04E-A13256B726D0}"/>
                </a:ext>
              </a:extLst>
            </p:cNvPr>
            <p:cNvSpPr/>
            <p:nvPr/>
          </p:nvSpPr>
          <p:spPr>
            <a:xfrm rot="18659520">
              <a:off x="8918133" y="4106826"/>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4" name="Parallelogram 9">
              <a:extLst>
                <a:ext uri="{FF2B5EF4-FFF2-40B4-BE49-F238E27FC236}">
                  <a16:creationId xmlns:a16="http://schemas.microsoft.com/office/drawing/2014/main" id="{EF85C6CD-79B0-4B87-B3A2-C9DE05AA4E09}"/>
                </a:ext>
              </a:extLst>
            </p:cNvPr>
            <p:cNvSpPr/>
            <p:nvPr/>
          </p:nvSpPr>
          <p:spPr>
            <a:xfrm rot="18659520">
              <a:off x="10636574" y="2120935"/>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7" name="Group 6">
            <a:extLst>
              <a:ext uri="{FF2B5EF4-FFF2-40B4-BE49-F238E27FC236}">
                <a16:creationId xmlns:a16="http://schemas.microsoft.com/office/drawing/2014/main" id="{36DC1488-D088-49AA-A1CD-5386E45FA304}"/>
              </a:ext>
            </a:extLst>
          </p:cNvPr>
          <p:cNvGrpSpPr/>
          <p:nvPr/>
        </p:nvGrpSpPr>
        <p:grpSpPr>
          <a:xfrm>
            <a:off x="-2645455" y="5258578"/>
            <a:ext cx="4457352" cy="2621595"/>
            <a:chOff x="-2645455" y="5258578"/>
            <a:chExt cx="4457352" cy="2621595"/>
          </a:xfrm>
        </p:grpSpPr>
        <p:sp>
          <p:nvSpPr>
            <p:cNvPr id="11" name="Parallelogram 10">
              <a:extLst>
                <a:ext uri="{FF2B5EF4-FFF2-40B4-BE49-F238E27FC236}">
                  <a16:creationId xmlns:a16="http://schemas.microsoft.com/office/drawing/2014/main" id="{BADF4E69-1AE1-42CB-8177-9872F71D88E0}"/>
                </a:ext>
              </a:extLst>
            </p:cNvPr>
            <p:cNvSpPr/>
            <p:nvPr/>
          </p:nvSpPr>
          <p:spPr>
            <a:xfrm rot="19169898">
              <a:off x="-971126" y="525857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5" name="Parallelogram 10">
              <a:extLst>
                <a:ext uri="{FF2B5EF4-FFF2-40B4-BE49-F238E27FC236}">
                  <a16:creationId xmlns:a16="http://schemas.microsoft.com/office/drawing/2014/main" id="{14181D6F-D3BA-4DF7-8584-8CA1C5CF10A9}"/>
                </a:ext>
              </a:extLst>
            </p:cNvPr>
            <p:cNvSpPr/>
            <p:nvPr/>
          </p:nvSpPr>
          <p:spPr>
            <a:xfrm rot="19169898">
              <a:off x="-2645455" y="674428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8" name="Group 7">
            <a:extLst>
              <a:ext uri="{FF2B5EF4-FFF2-40B4-BE49-F238E27FC236}">
                <a16:creationId xmlns:a16="http://schemas.microsoft.com/office/drawing/2014/main" id="{F3CA0CB7-4B2B-4753-8DFF-509F7674CDC8}"/>
              </a:ext>
            </a:extLst>
          </p:cNvPr>
          <p:cNvGrpSpPr/>
          <p:nvPr/>
        </p:nvGrpSpPr>
        <p:grpSpPr>
          <a:xfrm>
            <a:off x="-2851109" y="5428640"/>
            <a:ext cx="5677620" cy="3024326"/>
            <a:chOff x="-2851109" y="5428640"/>
            <a:chExt cx="5677620" cy="3024326"/>
          </a:xfrm>
        </p:grpSpPr>
        <p:sp>
          <p:nvSpPr>
            <p:cNvPr id="12" name="Parallelogram 11">
              <a:extLst>
                <a:ext uri="{FF2B5EF4-FFF2-40B4-BE49-F238E27FC236}">
                  <a16:creationId xmlns:a16="http://schemas.microsoft.com/office/drawing/2014/main" id="{F2D8E9BC-C2B0-4134-B222-00977D91F924}"/>
                </a:ext>
              </a:extLst>
            </p:cNvPr>
            <p:cNvSpPr/>
            <p:nvPr/>
          </p:nvSpPr>
          <p:spPr>
            <a:xfrm rot="19169898">
              <a:off x="-724214" y="542864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6" name="Parallelogram 11">
              <a:extLst>
                <a:ext uri="{FF2B5EF4-FFF2-40B4-BE49-F238E27FC236}">
                  <a16:creationId xmlns:a16="http://schemas.microsoft.com/office/drawing/2014/main" id="{1C1FB37B-6F7C-408F-A088-19A02F856B04}"/>
                </a:ext>
              </a:extLst>
            </p:cNvPr>
            <p:cNvSpPr/>
            <p:nvPr/>
          </p:nvSpPr>
          <p:spPr>
            <a:xfrm rot="19169898">
              <a:off x="-2851109" y="735699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sp>
        <p:nvSpPr>
          <p:cNvPr id="37" name="TextBox 36">
            <a:extLst>
              <a:ext uri="{FF2B5EF4-FFF2-40B4-BE49-F238E27FC236}">
                <a16:creationId xmlns:a16="http://schemas.microsoft.com/office/drawing/2014/main" id="{904B89B5-985F-449A-945E-B29C55B8224D}"/>
              </a:ext>
            </a:extLst>
          </p:cNvPr>
          <p:cNvSpPr txBox="1"/>
          <p:nvPr/>
        </p:nvSpPr>
        <p:spPr>
          <a:xfrm>
            <a:off x="2015275" y="4358318"/>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5" name="TextBox 34">
            <a:extLst>
              <a:ext uri="{FF2B5EF4-FFF2-40B4-BE49-F238E27FC236}">
                <a16:creationId xmlns:a16="http://schemas.microsoft.com/office/drawing/2014/main" id="{ED8D9208-0CEE-4DD9-9BD6-F4EF2246636F}"/>
              </a:ext>
            </a:extLst>
          </p:cNvPr>
          <p:cNvSpPr txBox="1"/>
          <p:nvPr/>
        </p:nvSpPr>
        <p:spPr>
          <a:xfrm>
            <a:off x="1988034" y="2004211"/>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6" name="TextBox 35">
            <a:extLst>
              <a:ext uri="{FF2B5EF4-FFF2-40B4-BE49-F238E27FC236}">
                <a16:creationId xmlns:a16="http://schemas.microsoft.com/office/drawing/2014/main" id="{F7737868-05EB-4B95-AE31-9BC7C39C2CDE}"/>
              </a:ext>
            </a:extLst>
          </p:cNvPr>
          <p:cNvSpPr txBox="1"/>
          <p:nvPr/>
        </p:nvSpPr>
        <p:spPr>
          <a:xfrm>
            <a:off x="2015275" y="3145255"/>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graphicFrame>
        <p:nvGraphicFramePr>
          <p:cNvPr id="27" name="Content Placeholder 6"/>
          <p:cNvGraphicFramePr>
            <a:graphicFrameLocks/>
          </p:cNvGraphicFramePr>
          <p:nvPr>
            <p:extLst>
              <p:ext uri="{D42A27DB-BD31-4B8C-83A1-F6EECF244321}">
                <p14:modId xmlns:p14="http://schemas.microsoft.com/office/powerpoint/2010/main" val="1259053957"/>
              </p:ext>
            </p:extLst>
          </p:nvPr>
        </p:nvGraphicFramePr>
        <p:xfrm>
          <a:off x="696286" y="998290"/>
          <a:ext cx="11031524" cy="50536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508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0000" fill="hold" grpId="0" nodeType="withEffect">
                                  <p:stCondLst>
                                    <p:cond delay="1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53000" fill="hold" grpId="0" nodeType="withEffect">
                                  <p:stCondLst>
                                    <p:cond delay="1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0-#ppt_w/2"/>
                                          </p:val>
                                        </p:tav>
                                        <p:tav tm="100000">
                                          <p:val>
                                            <p:strVal val="#ppt_x"/>
                                          </p:val>
                                        </p:tav>
                                      </p:tavLst>
                                    </p:anim>
                                    <p:anim calcmode="lin" valueType="num">
                                      <p:cBhvr additive="base">
                                        <p:cTn id="12" dur="10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2" decel="60000" fill="hold" grpId="0" nodeType="withEffect">
                                  <p:stCondLst>
                                    <p:cond delay="2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900" fill="hold"/>
                                        <p:tgtEl>
                                          <p:spTgt spid="21"/>
                                        </p:tgtEl>
                                        <p:attrNameLst>
                                          <p:attrName>ppt_x</p:attrName>
                                        </p:attrNameLst>
                                      </p:cBhvr>
                                      <p:tavLst>
                                        <p:tav tm="0">
                                          <p:val>
                                            <p:strVal val="1+#ppt_w/2"/>
                                          </p:val>
                                        </p:tav>
                                        <p:tav tm="100000">
                                          <p:val>
                                            <p:strVal val="#ppt_x"/>
                                          </p:val>
                                        </p:tav>
                                      </p:tavLst>
                                    </p:anim>
                                    <p:anim calcmode="lin" valueType="num">
                                      <p:cBhvr additive="base">
                                        <p:cTn id="16" dur="9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2" decel="60000" fill="hold" grpId="0" nodeType="withEffect">
                                  <p:stCondLst>
                                    <p:cond delay="3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800" fill="hold"/>
                                        <p:tgtEl>
                                          <p:spTgt spid="22"/>
                                        </p:tgtEl>
                                        <p:attrNameLst>
                                          <p:attrName>ppt_x</p:attrName>
                                        </p:attrNameLst>
                                      </p:cBhvr>
                                      <p:tavLst>
                                        <p:tav tm="0">
                                          <p:val>
                                            <p:strVal val="1+#ppt_w/2"/>
                                          </p:val>
                                        </p:tav>
                                        <p:tav tm="100000">
                                          <p:val>
                                            <p:strVal val="#ppt_x"/>
                                          </p:val>
                                        </p:tav>
                                      </p:tavLst>
                                    </p:anim>
                                    <p:anim calcmode="lin" valueType="num">
                                      <p:cBhvr additive="base">
                                        <p:cTn id="20" dur="800" fill="hold"/>
                                        <p:tgtEl>
                                          <p:spTgt spid="22"/>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110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par>
                                <p:cTn id="26" presetID="6" presetClass="emph" presetSubtype="0" decel="75000" autoRev="1" fill="hold" nodeType="withEffect">
                                  <p:stCondLst>
                                    <p:cond delay="1500"/>
                                  </p:stCondLst>
                                  <p:childTnLst>
                                    <p:animScale>
                                      <p:cBhvr>
                                        <p:cTn id="27" dur="300" fill="hold"/>
                                        <p:tgtEl>
                                          <p:spTgt spid="6"/>
                                        </p:tgtEl>
                                      </p:cBhvr>
                                      <p:by x="110000" y="110000"/>
                                    </p:animScale>
                                  </p:childTnLst>
                                </p:cTn>
                              </p:par>
                              <p:par>
                                <p:cTn id="28" presetID="53" presetClass="entr" presetSubtype="16" fill="hold" nodeType="withEffect">
                                  <p:stCondLst>
                                    <p:cond delay="110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par>
                                <p:cTn id="33" presetID="6" presetClass="emph" presetSubtype="0" decel="75000" autoRev="1" fill="hold" nodeType="withEffect">
                                  <p:stCondLst>
                                    <p:cond delay="1450"/>
                                  </p:stCondLst>
                                  <p:childTnLst>
                                    <p:animScale>
                                      <p:cBhvr>
                                        <p:cTn id="34" dur="300" fill="hold"/>
                                        <p:tgtEl>
                                          <p:spTgt spid="7"/>
                                        </p:tgtEl>
                                      </p:cBhvr>
                                      <p:by x="110000" y="110000"/>
                                    </p:animScale>
                                  </p:childTnLst>
                                </p:cTn>
                              </p:par>
                              <p:par>
                                <p:cTn id="35" presetID="53" presetClass="entr" presetSubtype="16" fill="hold" nodeType="withEffect">
                                  <p:stCondLst>
                                    <p:cond delay="115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6" presetClass="emph" presetSubtype="0" decel="75000" autoRev="1" fill="hold" nodeType="withEffect">
                                  <p:stCondLst>
                                    <p:cond delay="1500"/>
                                  </p:stCondLst>
                                  <p:childTnLst>
                                    <p:animScale>
                                      <p:cBhvr>
                                        <p:cTn id="41" dur="300" fill="hold"/>
                                        <p:tgtEl>
                                          <p:spTgt spid="8"/>
                                        </p:tgtEl>
                                      </p:cBhvr>
                                      <p:by x="110000" y="110000"/>
                                    </p:animScale>
                                  </p:childTnLst>
                                </p:cTn>
                              </p:par>
                              <p:par>
                                <p:cTn id="42" presetID="10" presetClass="entr" presetSubtype="0" fill="hold" grpId="0" nodeType="withEffect" nodePh="1">
                                  <p:stCondLst>
                                    <p:cond delay="500"/>
                                  </p:stCondLst>
                                  <p:endCondLst>
                                    <p:cond evt="begin" delay="0">
                                      <p:tn val="42"/>
                                    </p:cond>
                                  </p:end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par>
                                <p:cTn id="45" presetID="10" presetClass="entr" presetSubtype="0" fill="hold" grpId="0" nodeType="withEffect" nodePh="1">
                                  <p:stCondLst>
                                    <p:cond delay="950"/>
                                  </p:stCondLst>
                                  <p:endCondLst>
                                    <p:cond evt="begin" delay="0">
                                      <p:tn val="45"/>
                                    </p:cond>
                                  </p:end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grpId="0" nodeType="withEffect" nodePh="1">
                                  <p:stCondLst>
                                    <p:cond delay="1400"/>
                                  </p:stCondLst>
                                  <p:endCondLst>
                                    <p:cond evt="begin" delay="0">
                                      <p:tn val="48"/>
                                    </p:cond>
                                  </p:endCondLst>
                                  <p:childTnLst>
                                    <p:set>
                                      <p:cBhvr>
                                        <p:cTn id="49" dur="1" fill="hold">
                                          <p:stCondLst>
                                            <p:cond delay="0"/>
                                          </p:stCondLst>
                                        </p:cTn>
                                        <p:tgtEl>
                                          <p:spTgt spid="37"/>
                                        </p:tgtEl>
                                        <p:attrNameLst>
                                          <p:attrName>style.visibility</p:attrName>
                                        </p:attrNameLst>
                                      </p:cBhvr>
                                      <p:to>
                                        <p:strVal val="visible"/>
                                      </p:to>
                                    </p:set>
                                    <p:animEffect transition="in" filter="fade">
                                      <p:cBhvr>
                                        <p:cTn id="5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21" grpId="0" animBg="1"/>
      <p:bldP spid="22" grpId="0" animBg="1"/>
      <p:bldP spid="37" grpId="0"/>
      <p:bldP spid="35" grpId="0"/>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Isosceles Triangle 19">
            <a:extLst>
              <a:ext uri="{FF2B5EF4-FFF2-40B4-BE49-F238E27FC236}">
                <a16:creationId xmlns:a16="http://schemas.microsoft.com/office/drawing/2014/main" id="{F17BF90D-B99B-47E0-95C4-F3C74A46606C}"/>
              </a:ext>
            </a:extLst>
          </p:cNvPr>
          <p:cNvSpPr/>
          <p:nvPr/>
        </p:nvSpPr>
        <p:spPr>
          <a:xfrm rot="5400000">
            <a:off x="-617140" y="30209"/>
            <a:ext cx="3393244" cy="215896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3" name="Right Triangle 2">
            <a:extLst>
              <a:ext uri="{FF2B5EF4-FFF2-40B4-BE49-F238E27FC236}">
                <a16:creationId xmlns:a16="http://schemas.microsoft.com/office/drawing/2014/main" id="{2D90C139-FAD8-449D-951C-E28A6202C8AE}"/>
              </a:ext>
            </a:extLst>
          </p:cNvPr>
          <p:cNvSpPr/>
          <p:nvPr/>
        </p:nvSpPr>
        <p:spPr>
          <a:xfrm rot="5400000">
            <a:off x="350274" y="-350274"/>
            <a:ext cx="1916879" cy="261742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1" name="Isosceles Triangle 15">
            <a:extLst>
              <a:ext uri="{FF2B5EF4-FFF2-40B4-BE49-F238E27FC236}">
                <a16:creationId xmlns:a16="http://schemas.microsoft.com/office/drawing/2014/main" id="{4285D522-4BDB-4E26-B2E1-988003B08D34}"/>
              </a:ext>
            </a:extLst>
          </p:cNvPr>
          <p:cNvSpPr/>
          <p:nvPr/>
        </p:nvSpPr>
        <p:spPr>
          <a:xfrm rot="16200000">
            <a:off x="9022502" y="3698023"/>
            <a:ext cx="3393245" cy="2945760"/>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Lst>
            <a:ahLst/>
            <a:cxnLst>
              <a:cxn ang="0">
                <a:pos x="connsiteX0" y="connsiteY0"/>
              </a:cxn>
              <a:cxn ang="0">
                <a:pos x="connsiteX1" y="connsiteY1"/>
              </a:cxn>
              <a:cxn ang="0">
                <a:pos x="connsiteX2" y="connsiteY2"/>
              </a:cxn>
              <a:cxn ang="0">
                <a:pos x="connsiteX3" y="connsiteY3"/>
              </a:cxn>
            </a:cxnLst>
            <a:rect l="l" t="t" r="r" b="b"/>
            <a:pathLst>
              <a:path w="5524500" h="5534025">
                <a:moveTo>
                  <a:pt x="9526" y="5534022"/>
                </a:moveTo>
                <a:cubicBezTo>
                  <a:pt x="6351" y="3689348"/>
                  <a:pt x="3175" y="1844674"/>
                  <a:pt x="0" y="0"/>
                </a:cubicBezTo>
                <a:lnTo>
                  <a:pt x="5524500" y="5534025"/>
                </a:lnTo>
                <a:lnTo>
                  <a:pt x="9526" y="55340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2" name="Isosceles Triangle 16">
            <a:extLst>
              <a:ext uri="{FF2B5EF4-FFF2-40B4-BE49-F238E27FC236}">
                <a16:creationId xmlns:a16="http://schemas.microsoft.com/office/drawing/2014/main" id="{EED5B746-98AF-4605-A287-7C8AB53228DD}"/>
              </a:ext>
            </a:extLst>
          </p:cNvPr>
          <p:cNvSpPr/>
          <p:nvPr/>
        </p:nvSpPr>
        <p:spPr>
          <a:xfrm rot="16200000" flipH="1">
            <a:off x="10033685" y="4815180"/>
            <a:ext cx="2851692" cy="1491462"/>
          </a:xfrm>
          <a:custGeom>
            <a:avLst/>
            <a:gdLst>
              <a:gd name="connsiteX0" fmla="*/ 0 w 3393244"/>
              <a:gd name="connsiteY0" fmla="*/ 2136205 h 2136205"/>
              <a:gd name="connsiteX1" fmla="*/ 1696622 w 3393244"/>
              <a:gd name="connsiteY1" fmla="*/ 0 h 2136205"/>
              <a:gd name="connsiteX2" fmla="*/ 3393244 w 3393244"/>
              <a:gd name="connsiteY2" fmla="*/ 2136205 h 2136205"/>
              <a:gd name="connsiteX3" fmla="*/ 0 w 3393244"/>
              <a:gd name="connsiteY3" fmla="*/ 2136205 h 2136205"/>
              <a:gd name="connsiteX0" fmla="*/ 0 w 3393244"/>
              <a:gd name="connsiteY0" fmla="*/ 2021905 h 2021905"/>
              <a:gd name="connsiteX1" fmla="*/ 2106200 w 3393244"/>
              <a:gd name="connsiteY1" fmla="*/ 0 h 2021905"/>
              <a:gd name="connsiteX2" fmla="*/ 3393244 w 3393244"/>
              <a:gd name="connsiteY2" fmla="*/ 2021905 h 2021905"/>
              <a:gd name="connsiteX3" fmla="*/ 0 w 3393244"/>
              <a:gd name="connsiteY3" fmla="*/ 2021905 h 2021905"/>
              <a:gd name="connsiteX0" fmla="*/ 0 w 3534929"/>
              <a:gd name="connsiteY0" fmla="*/ 2021905 h 2039270"/>
              <a:gd name="connsiteX1" fmla="*/ 2106200 w 3534929"/>
              <a:gd name="connsiteY1" fmla="*/ 0 h 2039270"/>
              <a:gd name="connsiteX2" fmla="*/ 3534929 w 3534929"/>
              <a:gd name="connsiteY2" fmla="*/ 2039270 h 2039270"/>
              <a:gd name="connsiteX3" fmla="*/ 0 w 3534929"/>
              <a:gd name="connsiteY3" fmla="*/ 2021905 h 2039270"/>
            </a:gdLst>
            <a:ahLst/>
            <a:cxnLst>
              <a:cxn ang="0">
                <a:pos x="connsiteX0" y="connsiteY0"/>
              </a:cxn>
              <a:cxn ang="0">
                <a:pos x="connsiteX1" y="connsiteY1"/>
              </a:cxn>
              <a:cxn ang="0">
                <a:pos x="connsiteX2" y="connsiteY2"/>
              </a:cxn>
              <a:cxn ang="0">
                <a:pos x="connsiteX3" y="connsiteY3"/>
              </a:cxn>
            </a:cxnLst>
            <a:rect l="l" t="t" r="r" b="b"/>
            <a:pathLst>
              <a:path w="3534929" h="2039270">
                <a:moveTo>
                  <a:pt x="0" y="2021905"/>
                </a:moveTo>
                <a:lnTo>
                  <a:pt x="2106200" y="0"/>
                </a:lnTo>
                <a:lnTo>
                  <a:pt x="3534929" y="2039270"/>
                </a:lnTo>
                <a:lnTo>
                  <a:pt x="0" y="20219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grpSp>
        <p:nvGrpSpPr>
          <p:cNvPr id="6" name="Group 5">
            <a:extLst>
              <a:ext uri="{FF2B5EF4-FFF2-40B4-BE49-F238E27FC236}">
                <a16:creationId xmlns:a16="http://schemas.microsoft.com/office/drawing/2014/main" id="{A77AAB82-3794-4DDE-87BD-2F3A20C5BCF6}"/>
              </a:ext>
            </a:extLst>
          </p:cNvPr>
          <p:cNvGrpSpPr/>
          <p:nvPr/>
        </p:nvGrpSpPr>
        <p:grpSpPr>
          <a:xfrm>
            <a:off x="9877398" y="1161670"/>
            <a:ext cx="2514609" cy="4700589"/>
            <a:chOff x="9877398" y="1161670"/>
            <a:chExt cx="2514609" cy="4700589"/>
          </a:xfrm>
        </p:grpSpPr>
        <p:sp>
          <p:nvSpPr>
            <p:cNvPr id="10" name="Parallelogram 9">
              <a:extLst>
                <a:ext uri="{FF2B5EF4-FFF2-40B4-BE49-F238E27FC236}">
                  <a16:creationId xmlns:a16="http://schemas.microsoft.com/office/drawing/2014/main" id="{7D576594-362B-48FD-B04E-A13256B726D0}"/>
                </a:ext>
              </a:extLst>
            </p:cNvPr>
            <p:cNvSpPr/>
            <p:nvPr/>
          </p:nvSpPr>
          <p:spPr>
            <a:xfrm rot="18659520">
              <a:off x="8918133" y="4106826"/>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4" name="Parallelogram 9">
              <a:extLst>
                <a:ext uri="{FF2B5EF4-FFF2-40B4-BE49-F238E27FC236}">
                  <a16:creationId xmlns:a16="http://schemas.microsoft.com/office/drawing/2014/main" id="{EF85C6CD-79B0-4B87-B3A2-C9DE05AA4E09}"/>
                </a:ext>
              </a:extLst>
            </p:cNvPr>
            <p:cNvSpPr/>
            <p:nvPr/>
          </p:nvSpPr>
          <p:spPr>
            <a:xfrm rot="18659520">
              <a:off x="10636574" y="2120935"/>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7" name="Group 6">
            <a:extLst>
              <a:ext uri="{FF2B5EF4-FFF2-40B4-BE49-F238E27FC236}">
                <a16:creationId xmlns:a16="http://schemas.microsoft.com/office/drawing/2014/main" id="{36DC1488-D088-49AA-A1CD-5386E45FA304}"/>
              </a:ext>
            </a:extLst>
          </p:cNvPr>
          <p:cNvGrpSpPr/>
          <p:nvPr/>
        </p:nvGrpSpPr>
        <p:grpSpPr>
          <a:xfrm>
            <a:off x="-2645455" y="5258578"/>
            <a:ext cx="4457352" cy="2621595"/>
            <a:chOff x="-2645455" y="5258578"/>
            <a:chExt cx="4457352" cy="2621595"/>
          </a:xfrm>
        </p:grpSpPr>
        <p:sp>
          <p:nvSpPr>
            <p:cNvPr id="11" name="Parallelogram 10">
              <a:extLst>
                <a:ext uri="{FF2B5EF4-FFF2-40B4-BE49-F238E27FC236}">
                  <a16:creationId xmlns:a16="http://schemas.microsoft.com/office/drawing/2014/main" id="{BADF4E69-1AE1-42CB-8177-9872F71D88E0}"/>
                </a:ext>
              </a:extLst>
            </p:cNvPr>
            <p:cNvSpPr/>
            <p:nvPr/>
          </p:nvSpPr>
          <p:spPr>
            <a:xfrm rot="19169898">
              <a:off x="-971126" y="525857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5" name="Parallelogram 10">
              <a:extLst>
                <a:ext uri="{FF2B5EF4-FFF2-40B4-BE49-F238E27FC236}">
                  <a16:creationId xmlns:a16="http://schemas.microsoft.com/office/drawing/2014/main" id="{14181D6F-D3BA-4DF7-8584-8CA1C5CF10A9}"/>
                </a:ext>
              </a:extLst>
            </p:cNvPr>
            <p:cNvSpPr/>
            <p:nvPr/>
          </p:nvSpPr>
          <p:spPr>
            <a:xfrm rot="19169898">
              <a:off x="-2645455" y="674428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8" name="Group 7">
            <a:extLst>
              <a:ext uri="{FF2B5EF4-FFF2-40B4-BE49-F238E27FC236}">
                <a16:creationId xmlns:a16="http://schemas.microsoft.com/office/drawing/2014/main" id="{F3CA0CB7-4B2B-4753-8DFF-509F7674CDC8}"/>
              </a:ext>
            </a:extLst>
          </p:cNvPr>
          <p:cNvGrpSpPr/>
          <p:nvPr/>
        </p:nvGrpSpPr>
        <p:grpSpPr>
          <a:xfrm>
            <a:off x="-2851109" y="5428640"/>
            <a:ext cx="5677620" cy="3024326"/>
            <a:chOff x="-2851109" y="5428640"/>
            <a:chExt cx="5677620" cy="3024326"/>
          </a:xfrm>
        </p:grpSpPr>
        <p:sp>
          <p:nvSpPr>
            <p:cNvPr id="12" name="Parallelogram 11">
              <a:extLst>
                <a:ext uri="{FF2B5EF4-FFF2-40B4-BE49-F238E27FC236}">
                  <a16:creationId xmlns:a16="http://schemas.microsoft.com/office/drawing/2014/main" id="{F2D8E9BC-C2B0-4134-B222-00977D91F924}"/>
                </a:ext>
              </a:extLst>
            </p:cNvPr>
            <p:cNvSpPr/>
            <p:nvPr/>
          </p:nvSpPr>
          <p:spPr>
            <a:xfrm rot="19169898">
              <a:off x="-724214" y="542864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6" name="Parallelogram 11">
              <a:extLst>
                <a:ext uri="{FF2B5EF4-FFF2-40B4-BE49-F238E27FC236}">
                  <a16:creationId xmlns:a16="http://schemas.microsoft.com/office/drawing/2014/main" id="{1C1FB37B-6F7C-408F-A088-19A02F856B04}"/>
                </a:ext>
              </a:extLst>
            </p:cNvPr>
            <p:cNvSpPr/>
            <p:nvPr/>
          </p:nvSpPr>
          <p:spPr>
            <a:xfrm rot="19169898">
              <a:off x="-2851109" y="735699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sp>
        <p:nvSpPr>
          <p:cNvPr id="37" name="TextBox 36">
            <a:extLst>
              <a:ext uri="{FF2B5EF4-FFF2-40B4-BE49-F238E27FC236}">
                <a16:creationId xmlns:a16="http://schemas.microsoft.com/office/drawing/2014/main" id="{904B89B5-985F-449A-945E-B29C55B8224D}"/>
              </a:ext>
            </a:extLst>
          </p:cNvPr>
          <p:cNvSpPr txBox="1"/>
          <p:nvPr/>
        </p:nvSpPr>
        <p:spPr>
          <a:xfrm>
            <a:off x="2015275" y="4358318"/>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5" name="TextBox 34">
            <a:extLst>
              <a:ext uri="{FF2B5EF4-FFF2-40B4-BE49-F238E27FC236}">
                <a16:creationId xmlns:a16="http://schemas.microsoft.com/office/drawing/2014/main" id="{ED8D9208-0CEE-4DD9-9BD6-F4EF2246636F}"/>
              </a:ext>
            </a:extLst>
          </p:cNvPr>
          <p:cNvSpPr txBox="1"/>
          <p:nvPr/>
        </p:nvSpPr>
        <p:spPr>
          <a:xfrm>
            <a:off x="1988034" y="2004211"/>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6" name="TextBox 35">
            <a:extLst>
              <a:ext uri="{FF2B5EF4-FFF2-40B4-BE49-F238E27FC236}">
                <a16:creationId xmlns:a16="http://schemas.microsoft.com/office/drawing/2014/main" id="{F7737868-05EB-4B95-AE31-9BC7C39C2CDE}"/>
              </a:ext>
            </a:extLst>
          </p:cNvPr>
          <p:cNvSpPr txBox="1"/>
          <p:nvPr/>
        </p:nvSpPr>
        <p:spPr>
          <a:xfrm>
            <a:off x="2015275" y="3145255"/>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graphicFrame>
        <p:nvGraphicFramePr>
          <p:cNvPr id="27" name="Content Placeholder 6"/>
          <p:cNvGraphicFramePr>
            <a:graphicFrameLocks/>
          </p:cNvGraphicFramePr>
          <p:nvPr>
            <p:extLst>
              <p:ext uri="{D42A27DB-BD31-4B8C-83A1-F6EECF244321}">
                <p14:modId xmlns:p14="http://schemas.microsoft.com/office/powerpoint/2010/main" val="1128008558"/>
              </p:ext>
            </p:extLst>
          </p:nvPr>
        </p:nvGraphicFramePr>
        <p:xfrm>
          <a:off x="639568" y="1126795"/>
          <a:ext cx="11131714" cy="51531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4158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3000" fill="hold" grpId="0" nodeType="withEffect">
                                  <p:stCondLst>
                                    <p:cond delay="1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0-#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2" decel="60000" fill="hold" grpId="0" nodeType="withEffect">
                                  <p:stCondLst>
                                    <p:cond delay="20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900" fill="hold"/>
                                        <p:tgtEl>
                                          <p:spTgt spid="21"/>
                                        </p:tgtEl>
                                        <p:attrNameLst>
                                          <p:attrName>ppt_x</p:attrName>
                                        </p:attrNameLst>
                                      </p:cBhvr>
                                      <p:tavLst>
                                        <p:tav tm="0">
                                          <p:val>
                                            <p:strVal val="1+#ppt_w/2"/>
                                          </p:val>
                                        </p:tav>
                                        <p:tav tm="100000">
                                          <p:val>
                                            <p:strVal val="#ppt_x"/>
                                          </p:val>
                                        </p:tav>
                                      </p:tavLst>
                                    </p:anim>
                                    <p:anim calcmode="lin" valueType="num">
                                      <p:cBhvr additive="base">
                                        <p:cTn id="12" dur="9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2" decel="60000" fill="hold" grpId="0" nodeType="withEffect">
                                  <p:stCondLst>
                                    <p:cond delay="30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800" fill="hold"/>
                                        <p:tgtEl>
                                          <p:spTgt spid="22"/>
                                        </p:tgtEl>
                                        <p:attrNameLst>
                                          <p:attrName>ppt_x</p:attrName>
                                        </p:attrNameLst>
                                      </p:cBhvr>
                                      <p:tavLst>
                                        <p:tav tm="0">
                                          <p:val>
                                            <p:strVal val="1+#ppt_w/2"/>
                                          </p:val>
                                        </p:tav>
                                        <p:tav tm="100000">
                                          <p:val>
                                            <p:strVal val="#ppt_x"/>
                                          </p:val>
                                        </p:tav>
                                      </p:tavLst>
                                    </p:anim>
                                    <p:anim calcmode="lin" valueType="num">
                                      <p:cBhvr additive="base">
                                        <p:cTn id="16" dur="800" fill="hold"/>
                                        <p:tgtEl>
                                          <p:spTgt spid="22"/>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110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6" presetClass="emph" presetSubtype="0" decel="75000" autoRev="1" fill="hold" nodeType="withEffect">
                                  <p:stCondLst>
                                    <p:cond delay="1500"/>
                                  </p:stCondLst>
                                  <p:childTnLst>
                                    <p:animScale>
                                      <p:cBhvr>
                                        <p:cTn id="23" dur="300" fill="hold"/>
                                        <p:tgtEl>
                                          <p:spTgt spid="6"/>
                                        </p:tgtEl>
                                      </p:cBhvr>
                                      <p:by x="110000" y="110000"/>
                                    </p:animScale>
                                  </p:childTnLst>
                                </p:cTn>
                              </p:par>
                              <p:par>
                                <p:cTn id="24" presetID="53" presetClass="entr" presetSubtype="16" fill="hold" nodeType="withEffect">
                                  <p:stCondLst>
                                    <p:cond delay="110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6" presetClass="emph" presetSubtype="0" decel="75000" autoRev="1" fill="hold" nodeType="withEffect">
                                  <p:stCondLst>
                                    <p:cond delay="1450"/>
                                  </p:stCondLst>
                                  <p:childTnLst>
                                    <p:animScale>
                                      <p:cBhvr>
                                        <p:cTn id="30" dur="300" fill="hold"/>
                                        <p:tgtEl>
                                          <p:spTgt spid="7"/>
                                        </p:tgtEl>
                                      </p:cBhvr>
                                      <p:by x="110000" y="110000"/>
                                    </p:animScale>
                                  </p:childTnLst>
                                </p:cTn>
                              </p:par>
                              <p:par>
                                <p:cTn id="31" presetID="53" presetClass="entr" presetSubtype="16" fill="hold" nodeType="withEffect">
                                  <p:stCondLst>
                                    <p:cond delay="115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par>
                                <p:cTn id="36" presetID="6" presetClass="emph" presetSubtype="0" decel="75000" autoRev="1" fill="hold" nodeType="withEffect">
                                  <p:stCondLst>
                                    <p:cond delay="1500"/>
                                  </p:stCondLst>
                                  <p:childTnLst>
                                    <p:animScale>
                                      <p:cBhvr>
                                        <p:cTn id="37" dur="300" fill="hold"/>
                                        <p:tgtEl>
                                          <p:spTgt spid="8"/>
                                        </p:tgtEl>
                                      </p:cBhvr>
                                      <p:by x="110000" y="110000"/>
                                    </p:animScale>
                                  </p:childTnLst>
                                </p:cTn>
                              </p:par>
                              <p:par>
                                <p:cTn id="38" presetID="10" presetClass="entr" presetSubtype="0" fill="hold" grpId="0" nodeType="withEffect" nodePh="1">
                                  <p:stCondLst>
                                    <p:cond delay="500"/>
                                  </p:stCondLst>
                                  <p:endCondLst>
                                    <p:cond evt="begin" delay="0">
                                      <p:tn val="38"/>
                                    </p:cond>
                                  </p:end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par>
                                <p:cTn id="41" presetID="10" presetClass="entr" presetSubtype="0" fill="hold" grpId="0" nodeType="withEffect" nodePh="1">
                                  <p:stCondLst>
                                    <p:cond delay="950"/>
                                  </p:stCondLst>
                                  <p:endCondLst>
                                    <p:cond evt="begin" delay="0">
                                      <p:tn val="41"/>
                                    </p:cond>
                                  </p:end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cTn>
                              </p:par>
                              <p:par>
                                <p:cTn id="44" presetID="10" presetClass="entr" presetSubtype="0" fill="hold" grpId="0" nodeType="withEffect" nodePh="1">
                                  <p:stCondLst>
                                    <p:cond delay="1400"/>
                                  </p:stCondLst>
                                  <p:endCondLst>
                                    <p:cond evt="begin" delay="0">
                                      <p:tn val="44"/>
                                    </p:cond>
                                  </p:end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37" grpId="0"/>
      <p:bldP spid="35" grpId="0"/>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Isosceles Triangle 19">
            <a:extLst>
              <a:ext uri="{FF2B5EF4-FFF2-40B4-BE49-F238E27FC236}">
                <a16:creationId xmlns:a16="http://schemas.microsoft.com/office/drawing/2014/main" id="{F17BF90D-B99B-47E0-95C4-F3C74A46606C}"/>
              </a:ext>
            </a:extLst>
          </p:cNvPr>
          <p:cNvSpPr/>
          <p:nvPr/>
        </p:nvSpPr>
        <p:spPr>
          <a:xfrm rot="5400000">
            <a:off x="-617140" y="30209"/>
            <a:ext cx="3393244" cy="215896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3" name="Right Triangle 2">
            <a:extLst>
              <a:ext uri="{FF2B5EF4-FFF2-40B4-BE49-F238E27FC236}">
                <a16:creationId xmlns:a16="http://schemas.microsoft.com/office/drawing/2014/main" id="{2D90C139-FAD8-449D-951C-E28A6202C8AE}"/>
              </a:ext>
            </a:extLst>
          </p:cNvPr>
          <p:cNvSpPr/>
          <p:nvPr/>
        </p:nvSpPr>
        <p:spPr>
          <a:xfrm rot="5400000">
            <a:off x="350274" y="-350274"/>
            <a:ext cx="1916879" cy="261742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5" name="Isosceles Triangle 15">
            <a:extLst>
              <a:ext uri="{FF2B5EF4-FFF2-40B4-BE49-F238E27FC236}">
                <a16:creationId xmlns:a16="http://schemas.microsoft.com/office/drawing/2014/main" id="{0B166EE6-BF89-4F28-A32C-FDBCD76D4254}"/>
              </a:ext>
            </a:extLst>
          </p:cNvPr>
          <p:cNvSpPr/>
          <p:nvPr/>
        </p:nvSpPr>
        <p:spPr>
          <a:xfrm rot="16200000">
            <a:off x="7600142" y="2239379"/>
            <a:ext cx="4982945" cy="4288475"/>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 name="connsiteX0" fmla="*/ 9526 w 5137913"/>
              <a:gd name="connsiteY0" fmla="*/ 5534022 h 5534022"/>
              <a:gd name="connsiteX1" fmla="*/ 0 w 5137913"/>
              <a:gd name="connsiteY1" fmla="*/ 0 h 5534022"/>
              <a:gd name="connsiteX2" fmla="*/ 5137913 w 5137913"/>
              <a:gd name="connsiteY2" fmla="*/ 5525832 h 5534022"/>
              <a:gd name="connsiteX3" fmla="*/ 9526 w 5137913"/>
              <a:gd name="connsiteY3" fmla="*/ 5534022 h 5534022"/>
              <a:gd name="connsiteX0" fmla="*/ 9526 w 4782253"/>
              <a:gd name="connsiteY0" fmla="*/ 5534022 h 5534022"/>
              <a:gd name="connsiteX1" fmla="*/ 0 w 4782253"/>
              <a:gd name="connsiteY1" fmla="*/ 0 h 5534022"/>
              <a:gd name="connsiteX2" fmla="*/ 4782253 w 4782253"/>
              <a:gd name="connsiteY2" fmla="*/ 5517639 h 5534022"/>
              <a:gd name="connsiteX3" fmla="*/ 9526 w 4782253"/>
              <a:gd name="connsiteY3" fmla="*/ 5534022 h 5534022"/>
              <a:gd name="connsiteX0" fmla="*/ 9526 w 4775212"/>
              <a:gd name="connsiteY0" fmla="*/ 5534022 h 5535040"/>
              <a:gd name="connsiteX1" fmla="*/ 0 w 4775212"/>
              <a:gd name="connsiteY1" fmla="*/ 0 h 5535040"/>
              <a:gd name="connsiteX2" fmla="*/ 4775212 w 4775212"/>
              <a:gd name="connsiteY2" fmla="*/ 5535040 h 5535040"/>
              <a:gd name="connsiteX3" fmla="*/ 9526 w 4775212"/>
              <a:gd name="connsiteY3" fmla="*/ 5534022 h 5535040"/>
              <a:gd name="connsiteX0" fmla="*/ 9526 w 4911368"/>
              <a:gd name="connsiteY0" fmla="*/ 5534022 h 5590748"/>
              <a:gd name="connsiteX1" fmla="*/ 0 w 4911368"/>
              <a:gd name="connsiteY1" fmla="*/ 0 h 5590748"/>
              <a:gd name="connsiteX2" fmla="*/ 4911368 w 4911368"/>
              <a:gd name="connsiteY2" fmla="*/ 5590748 h 5590748"/>
              <a:gd name="connsiteX3" fmla="*/ 9526 w 4911368"/>
              <a:gd name="connsiteY3" fmla="*/ 5534022 h 5590748"/>
              <a:gd name="connsiteX0" fmla="*/ 9526 w 5065678"/>
              <a:gd name="connsiteY0" fmla="*/ 5534022 h 5590751"/>
              <a:gd name="connsiteX1" fmla="*/ 0 w 5065678"/>
              <a:gd name="connsiteY1" fmla="*/ 0 h 5590751"/>
              <a:gd name="connsiteX2" fmla="*/ 5065678 w 5065678"/>
              <a:gd name="connsiteY2" fmla="*/ 5590751 h 5590751"/>
              <a:gd name="connsiteX3" fmla="*/ 9526 w 5065678"/>
              <a:gd name="connsiteY3" fmla="*/ 5534022 h 5590751"/>
              <a:gd name="connsiteX0" fmla="*/ 9526 w 5219987"/>
              <a:gd name="connsiteY0" fmla="*/ 5534022 h 5590754"/>
              <a:gd name="connsiteX1" fmla="*/ 0 w 5219987"/>
              <a:gd name="connsiteY1" fmla="*/ 0 h 5590754"/>
              <a:gd name="connsiteX2" fmla="*/ 5219987 w 5219987"/>
              <a:gd name="connsiteY2" fmla="*/ 5590754 h 5590754"/>
              <a:gd name="connsiteX3" fmla="*/ 9526 w 5219987"/>
              <a:gd name="connsiteY3" fmla="*/ 5534022 h 5590754"/>
              <a:gd name="connsiteX0" fmla="*/ 9526 w 5292601"/>
              <a:gd name="connsiteY0" fmla="*/ 5534022 h 5590754"/>
              <a:gd name="connsiteX1" fmla="*/ 0 w 5292601"/>
              <a:gd name="connsiteY1" fmla="*/ 0 h 5590754"/>
              <a:gd name="connsiteX2" fmla="*/ 5292601 w 5292601"/>
              <a:gd name="connsiteY2" fmla="*/ 5590754 h 5590754"/>
              <a:gd name="connsiteX3" fmla="*/ 9526 w 5292601"/>
              <a:gd name="connsiteY3" fmla="*/ 5534022 h 5590754"/>
            </a:gdLst>
            <a:ahLst/>
            <a:cxnLst>
              <a:cxn ang="0">
                <a:pos x="connsiteX0" y="connsiteY0"/>
              </a:cxn>
              <a:cxn ang="0">
                <a:pos x="connsiteX1" y="connsiteY1"/>
              </a:cxn>
              <a:cxn ang="0">
                <a:pos x="connsiteX2" y="connsiteY2"/>
              </a:cxn>
              <a:cxn ang="0">
                <a:pos x="connsiteX3" y="connsiteY3"/>
              </a:cxn>
            </a:cxnLst>
            <a:rect l="l" t="t" r="r" b="b"/>
            <a:pathLst>
              <a:path w="5292601" h="5590754">
                <a:moveTo>
                  <a:pt x="9526" y="5534022"/>
                </a:moveTo>
                <a:cubicBezTo>
                  <a:pt x="6351" y="3689348"/>
                  <a:pt x="3175" y="1844674"/>
                  <a:pt x="0" y="0"/>
                </a:cubicBezTo>
                <a:lnTo>
                  <a:pt x="5292601" y="5590754"/>
                </a:lnTo>
                <a:cubicBezTo>
                  <a:pt x="3704039" y="5590415"/>
                  <a:pt x="1598088" y="5534361"/>
                  <a:pt x="9526" y="553402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1" name="Isosceles Triangle 15">
            <a:extLst>
              <a:ext uri="{FF2B5EF4-FFF2-40B4-BE49-F238E27FC236}">
                <a16:creationId xmlns:a16="http://schemas.microsoft.com/office/drawing/2014/main" id="{4285D522-4BDB-4E26-B2E1-988003B08D34}"/>
              </a:ext>
            </a:extLst>
          </p:cNvPr>
          <p:cNvSpPr/>
          <p:nvPr/>
        </p:nvSpPr>
        <p:spPr>
          <a:xfrm rot="16200000">
            <a:off x="9022502" y="3698023"/>
            <a:ext cx="3393245" cy="2945760"/>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Lst>
            <a:ahLst/>
            <a:cxnLst>
              <a:cxn ang="0">
                <a:pos x="connsiteX0" y="connsiteY0"/>
              </a:cxn>
              <a:cxn ang="0">
                <a:pos x="connsiteX1" y="connsiteY1"/>
              </a:cxn>
              <a:cxn ang="0">
                <a:pos x="connsiteX2" y="connsiteY2"/>
              </a:cxn>
              <a:cxn ang="0">
                <a:pos x="connsiteX3" y="connsiteY3"/>
              </a:cxn>
            </a:cxnLst>
            <a:rect l="l" t="t" r="r" b="b"/>
            <a:pathLst>
              <a:path w="5524500" h="5534025">
                <a:moveTo>
                  <a:pt x="9526" y="5534022"/>
                </a:moveTo>
                <a:cubicBezTo>
                  <a:pt x="6351" y="3689348"/>
                  <a:pt x="3175" y="1844674"/>
                  <a:pt x="0" y="0"/>
                </a:cubicBezTo>
                <a:lnTo>
                  <a:pt x="5524500" y="5534025"/>
                </a:lnTo>
                <a:lnTo>
                  <a:pt x="9526" y="55340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2" name="Isosceles Triangle 16">
            <a:extLst>
              <a:ext uri="{FF2B5EF4-FFF2-40B4-BE49-F238E27FC236}">
                <a16:creationId xmlns:a16="http://schemas.microsoft.com/office/drawing/2014/main" id="{EED5B746-98AF-4605-A287-7C8AB53228DD}"/>
              </a:ext>
            </a:extLst>
          </p:cNvPr>
          <p:cNvSpPr/>
          <p:nvPr/>
        </p:nvSpPr>
        <p:spPr>
          <a:xfrm rot="16200000" flipH="1">
            <a:off x="10033685" y="4815180"/>
            <a:ext cx="2851692" cy="1491462"/>
          </a:xfrm>
          <a:custGeom>
            <a:avLst/>
            <a:gdLst>
              <a:gd name="connsiteX0" fmla="*/ 0 w 3393244"/>
              <a:gd name="connsiteY0" fmla="*/ 2136205 h 2136205"/>
              <a:gd name="connsiteX1" fmla="*/ 1696622 w 3393244"/>
              <a:gd name="connsiteY1" fmla="*/ 0 h 2136205"/>
              <a:gd name="connsiteX2" fmla="*/ 3393244 w 3393244"/>
              <a:gd name="connsiteY2" fmla="*/ 2136205 h 2136205"/>
              <a:gd name="connsiteX3" fmla="*/ 0 w 3393244"/>
              <a:gd name="connsiteY3" fmla="*/ 2136205 h 2136205"/>
              <a:gd name="connsiteX0" fmla="*/ 0 w 3393244"/>
              <a:gd name="connsiteY0" fmla="*/ 2021905 h 2021905"/>
              <a:gd name="connsiteX1" fmla="*/ 2106200 w 3393244"/>
              <a:gd name="connsiteY1" fmla="*/ 0 h 2021905"/>
              <a:gd name="connsiteX2" fmla="*/ 3393244 w 3393244"/>
              <a:gd name="connsiteY2" fmla="*/ 2021905 h 2021905"/>
              <a:gd name="connsiteX3" fmla="*/ 0 w 3393244"/>
              <a:gd name="connsiteY3" fmla="*/ 2021905 h 2021905"/>
              <a:gd name="connsiteX0" fmla="*/ 0 w 3534929"/>
              <a:gd name="connsiteY0" fmla="*/ 2021905 h 2039270"/>
              <a:gd name="connsiteX1" fmla="*/ 2106200 w 3534929"/>
              <a:gd name="connsiteY1" fmla="*/ 0 h 2039270"/>
              <a:gd name="connsiteX2" fmla="*/ 3534929 w 3534929"/>
              <a:gd name="connsiteY2" fmla="*/ 2039270 h 2039270"/>
              <a:gd name="connsiteX3" fmla="*/ 0 w 3534929"/>
              <a:gd name="connsiteY3" fmla="*/ 2021905 h 2039270"/>
            </a:gdLst>
            <a:ahLst/>
            <a:cxnLst>
              <a:cxn ang="0">
                <a:pos x="connsiteX0" y="connsiteY0"/>
              </a:cxn>
              <a:cxn ang="0">
                <a:pos x="connsiteX1" y="connsiteY1"/>
              </a:cxn>
              <a:cxn ang="0">
                <a:pos x="connsiteX2" y="connsiteY2"/>
              </a:cxn>
              <a:cxn ang="0">
                <a:pos x="connsiteX3" y="connsiteY3"/>
              </a:cxn>
            </a:cxnLst>
            <a:rect l="l" t="t" r="r" b="b"/>
            <a:pathLst>
              <a:path w="3534929" h="2039270">
                <a:moveTo>
                  <a:pt x="0" y="2021905"/>
                </a:moveTo>
                <a:lnTo>
                  <a:pt x="2106200" y="0"/>
                </a:lnTo>
                <a:lnTo>
                  <a:pt x="3534929" y="2039270"/>
                </a:lnTo>
                <a:lnTo>
                  <a:pt x="0" y="20219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grpSp>
        <p:nvGrpSpPr>
          <p:cNvPr id="6" name="Group 5">
            <a:extLst>
              <a:ext uri="{FF2B5EF4-FFF2-40B4-BE49-F238E27FC236}">
                <a16:creationId xmlns:a16="http://schemas.microsoft.com/office/drawing/2014/main" id="{A77AAB82-3794-4DDE-87BD-2F3A20C5BCF6}"/>
              </a:ext>
            </a:extLst>
          </p:cNvPr>
          <p:cNvGrpSpPr/>
          <p:nvPr/>
        </p:nvGrpSpPr>
        <p:grpSpPr>
          <a:xfrm>
            <a:off x="9877398" y="1161670"/>
            <a:ext cx="2514609" cy="4700589"/>
            <a:chOff x="9877398" y="1161670"/>
            <a:chExt cx="2514609" cy="4700589"/>
          </a:xfrm>
        </p:grpSpPr>
        <p:sp>
          <p:nvSpPr>
            <p:cNvPr id="10" name="Parallelogram 9">
              <a:extLst>
                <a:ext uri="{FF2B5EF4-FFF2-40B4-BE49-F238E27FC236}">
                  <a16:creationId xmlns:a16="http://schemas.microsoft.com/office/drawing/2014/main" id="{7D576594-362B-48FD-B04E-A13256B726D0}"/>
                </a:ext>
              </a:extLst>
            </p:cNvPr>
            <p:cNvSpPr/>
            <p:nvPr/>
          </p:nvSpPr>
          <p:spPr>
            <a:xfrm rot="18659520">
              <a:off x="8918133" y="4106826"/>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4" name="Parallelogram 9">
              <a:extLst>
                <a:ext uri="{FF2B5EF4-FFF2-40B4-BE49-F238E27FC236}">
                  <a16:creationId xmlns:a16="http://schemas.microsoft.com/office/drawing/2014/main" id="{EF85C6CD-79B0-4B87-B3A2-C9DE05AA4E09}"/>
                </a:ext>
              </a:extLst>
            </p:cNvPr>
            <p:cNvSpPr/>
            <p:nvPr/>
          </p:nvSpPr>
          <p:spPr>
            <a:xfrm rot="18659520">
              <a:off x="10636574" y="2120935"/>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7" name="Group 6">
            <a:extLst>
              <a:ext uri="{FF2B5EF4-FFF2-40B4-BE49-F238E27FC236}">
                <a16:creationId xmlns:a16="http://schemas.microsoft.com/office/drawing/2014/main" id="{36DC1488-D088-49AA-A1CD-5386E45FA304}"/>
              </a:ext>
            </a:extLst>
          </p:cNvPr>
          <p:cNvGrpSpPr/>
          <p:nvPr/>
        </p:nvGrpSpPr>
        <p:grpSpPr>
          <a:xfrm>
            <a:off x="-2645455" y="5258578"/>
            <a:ext cx="4457352" cy="2621595"/>
            <a:chOff x="-2645455" y="5258578"/>
            <a:chExt cx="4457352" cy="2621595"/>
          </a:xfrm>
        </p:grpSpPr>
        <p:sp>
          <p:nvSpPr>
            <p:cNvPr id="11" name="Parallelogram 10">
              <a:extLst>
                <a:ext uri="{FF2B5EF4-FFF2-40B4-BE49-F238E27FC236}">
                  <a16:creationId xmlns:a16="http://schemas.microsoft.com/office/drawing/2014/main" id="{BADF4E69-1AE1-42CB-8177-9872F71D88E0}"/>
                </a:ext>
              </a:extLst>
            </p:cNvPr>
            <p:cNvSpPr/>
            <p:nvPr/>
          </p:nvSpPr>
          <p:spPr>
            <a:xfrm rot="19169898">
              <a:off x="-971126" y="525857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5" name="Parallelogram 10">
              <a:extLst>
                <a:ext uri="{FF2B5EF4-FFF2-40B4-BE49-F238E27FC236}">
                  <a16:creationId xmlns:a16="http://schemas.microsoft.com/office/drawing/2014/main" id="{14181D6F-D3BA-4DF7-8584-8CA1C5CF10A9}"/>
                </a:ext>
              </a:extLst>
            </p:cNvPr>
            <p:cNvSpPr/>
            <p:nvPr/>
          </p:nvSpPr>
          <p:spPr>
            <a:xfrm rot="19169898">
              <a:off x="-2645455" y="674428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8" name="Group 7">
            <a:extLst>
              <a:ext uri="{FF2B5EF4-FFF2-40B4-BE49-F238E27FC236}">
                <a16:creationId xmlns:a16="http://schemas.microsoft.com/office/drawing/2014/main" id="{F3CA0CB7-4B2B-4753-8DFF-509F7674CDC8}"/>
              </a:ext>
            </a:extLst>
          </p:cNvPr>
          <p:cNvGrpSpPr/>
          <p:nvPr/>
        </p:nvGrpSpPr>
        <p:grpSpPr>
          <a:xfrm>
            <a:off x="-2851109" y="5428640"/>
            <a:ext cx="5677620" cy="3024326"/>
            <a:chOff x="-2851109" y="5428640"/>
            <a:chExt cx="5677620" cy="3024326"/>
          </a:xfrm>
        </p:grpSpPr>
        <p:sp>
          <p:nvSpPr>
            <p:cNvPr id="12" name="Parallelogram 11">
              <a:extLst>
                <a:ext uri="{FF2B5EF4-FFF2-40B4-BE49-F238E27FC236}">
                  <a16:creationId xmlns:a16="http://schemas.microsoft.com/office/drawing/2014/main" id="{F2D8E9BC-C2B0-4134-B222-00977D91F924}"/>
                </a:ext>
              </a:extLst>
            </p:cNvPr>
            <p:cNvSpPr/>
            <p:nvPr/>
          </p:nvSpPr>
          <p:spPr>
            <a:xfrm rot="19169898">
              <a:off x="-724214" y="542864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6" name="Parallelogram 11">
              <a:extLst>
                <a:ext uri="{FF2B5EF4-FFF2-40B4-BE49-F238E27FC236}">
                  <a16:creationId xmlns:a16="http://schemas.microsoft.com/office/drawing/2014/main" id="{1C1FB37B-6F7C-408F-A088-19A02F856B04}"/>
                </a:ext>
              </a:extLst>
            </p:cNvPr>
            <p:cNvSpPr/>
            <p:nvPr/>
          </p:nvSpPr>
          <p:spPr>
            <a:xfrm rot="19169898">
              <a:off x="-2851109" y="735699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sp>
        <p:nvSpPr>
          <p:cNvPr id="37" name="TextBox 36">
            <a:extLst>
              <a:ext uri="{FF2B5EF4-FFF2-40B4-BE49-F238E27FC236}">
                <a16:creationId xmlns:a16="http://schemas.microsoft.com/office/drawing/2014/main" id="{904B89B5-985F-449A-945E-B29C55B8224D}"/>
              </a:ext>
            </a:extLst>
          </p:cNvPr>
          <p:cNvSpPr txBox="1"/>
          <p:nvPr/>
        </p:nvSpPr>
        <p:spPr>
          <a:xfrm>
            <a:off x="2015275" y="4358318"/>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5" name="TextBox 34">
            <a:extLst>
              <a:ext uri="{FF2B5EF4-FFF2-40B4-BE49-F238E27FC236}">
                <a16:creationId xmlns:a16="http://schemas.microsoft.com/office/drawing/2014/main" id="{ED8D9208-0CEE-4DD9-9BD6-F4EF2246636F}"/>
              </a:ext>
            </a:extLst>
          </p:cNvPr>
          <p:cNvSpPr txBox="1"/>
          <p:nvPr/>
        </p:nvSpPr>
        <p:spPr>
          <a:xfrm>
            <a:off x="1988034" y="2004211"/>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6" name="TextBox 35">
            <a:extLst>
              <a:ext uri="{FF2B5EF4-FFF2-40B4-BE49-F238E27FC236}">
                <a16:creationId xmlns:a16="http://schemas.microsoft.com/office/drawing/2014/main" id="{F7737868-05EB-4B95-AE31-9BC7C39C2CDE}"/>
              </a:ext>
            </a:extLst>
          </p:cNvPr>
          <p:cNvSpPr txBox="1"/>
          <p:nvPr/>
        </p:nvSpPr>
        <p:spPr>
          <a:xfrm>
            <a:off x="2015275" y="3145255"/>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graphicFrame>
        <p:nvGraphicFramePr>
          <p:cNvPr id="27" name="Content Placeholder 6"/>
          <p:cNvGraphicFramePr>
            <a:graphicFrameLocks/>
          </p:cNvGraphicFramePr>
          <p:nvPr>
            <p:extLst>
              <p:ext uri="{D42A27DB-BD31-4B8C-83A1-F6EECF244321}">
                <p14:modId xmlns:p14="http://schemas.microsoft.com/office/powerpoint/2010/main" val="3854346165"/>
              </p:ext>
            </p:extLst>
          </p:nvPr>
        </p:nvGraphicFramePr>
        <p:xfrm>
          <a:off x="630117" y="1341493"/>
          <a:ext cx="10829413" cy="451910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7623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0000" fill="hold" grpId="0" nodeType="withEffect">
                                  <p:stCondLst>
                                    <p:cond delay="1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53000" fill="hold" grpId="0" nodeType="withEffect">
                                  <p:stCondLst>
                                    <p:cond delay="1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0-#ppt_w/2"/>
                                          </p:val>
                                        </p:tav>
                                        <p:tav tm="100000">
                                          <p:val>
                                            <p:strVal val="#ppt_x"/>
                                          </p:val>
                                        </p:tav>
                                      </p:tavLst>
                                    </p:anim>
                                    <p:anim calcmode="lin" valueType="num">
                                      <p:cBhvr additive="base">
                                        <p:cTn id="12" dur="10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2" decel="60000" fill="hold" grpId="0" nodeType="withEffect">
                                  <p:stCondLst>
                                    <p:cond delay="2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900" fill="hold"/>
                                        <p:tgtEl>
                                          <p:spTgt spid="21"/>
                                        </p:tgtEl>
                                        <p:attrNameLst>
                                          <p:attrName>ppt_x</p:attrName>
                                        </p:attrNameLst>
                                      </p:cBhvr>
                                      <p:tavLst>
                                        <p:tav tm="0">
                                          <p:val>
                                            <p:strVal val="1+#ppt_w/2"/>
                                          </p:val>
                                        </p:tav>
                                        <p:tav tm="100000">
                                          <p:val>
                                            <p:strVal val="#ppt_x"/>
                                          </p:val>
                                        </p:tav>
                                      </p:tavLst>
                                    </p:anim>
                                    <p:anim calcmode="lin" valueType="num">
                                      <p:cBhvr additive="base">
                                        <p:cTn id="16" dur="9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2" decel="60000" fill="hold" grpId="0" nodeType="withEffect">
                                  <p:stCondLst>
                                    <p:cond delay="3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800" fill="hold"/>
                                        <p:tgtEl>
                                          <p:spTgt spid="22"/>
                                        </p:tgtEl>
                                        <p:attrNameLst>
                                          <p:attrName>ppt_x</p:attrName>
                                        </p:attrNameLst>
                                      </p:cBhvr>
                                      <p:tavLst>
                                        <p:tav tm="0">
                                          <p:val>
                                            <p:strVal val="1+#ppt_w/2"/>
                                          </p:val>
                                        </p:tav>
                                        <p:tav tm="100000">
                                          <p:val>
                                            <p:strVal val="#ppt_x"/>
                                          </p:val>
                                        </p:tav>
                                      </p:tavLst>
                                    </p:anim>
                                    <p:anim calcmode="lin" valueType="num">
                                      <p:cBhvr additive="base">
                                        <p:cTn id="20" dur="800" fill="hold"/>
                                        <p:tgtEl>
                                          <p:spTgt spid="22"/>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110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par>
                                <p:cTn id="26" presetID="6" presetClass="emph" presetSubtype="0" decel="75000" autoRev="1" fill="hold" nodeType="withEffect">
                                  <p:stCondLst>
                                    <p:cond delay="1500"/>
                                  </p:stCondLst>
                                  <p:childTnLst>
                                    <p:animScale>
                                      <p:cBhvr>
                                        <p:cTn id="27" dur="300" fill="hold"/>
                                        <p:tgtEl>
                                          <p:spTgt spid="6"/>
                                        </p:tgtEl>
                                      </p:cBhvr>
                                      <p:by x="110000" y="110000"/>
                                    </p:animScale>
                                  </p:childTnLst>
                                </p:cTn>
                              </p:par>
                              <p:par>
                                <p:cTn id="28" presetID="53" presetClass="entr" presetSubtype="16" fill="hold" nodeType="withEffect">
                                  <p:stCondLst>
                                    <p:cond delay="110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par>
                                <p:cTn id="33" presetID="6" presetClass="emph" presetSubtype="0" decel="75000" autoRev="1" fill="hold" nodeType="withEffect">
                                  <p:stCondLst>
                                    <p:cond delay="1450"/>
                                  </p:stCondLst>
                                  <p:childTnLst>
                                    <p:animScale>
                                      <p:cBhvr>
                                        <p:cTn id="34" dur="300" fill="hold"/>
                                        <p:tgtEl>
                                          <p:spTgt spid="7"/>
                                        </p:tgtEl>
                                      </p:cBhvr>
                                      <p:by x="110000" y="110000"/>
                                    </p:animScale>
                                  </p:childTnLst>
                                </p:cTn>
                              </p:par>
                              <p:par>
                                <p:cTn id="35" presetID="53" presetClass="entr" presetSubtype="16" fill="hold" nodeType="withEffect">
                                  <p:stCondLst>
                                    <p:cond delay="115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6" presetClass="emph" presetSubtype="0" decel="75000" autoRev="1" fill="hold" nodeType="withEffect">
                                  <p:stCondLst>
                                    <p:cond delay="1500"/>
                                  </p:stCondLst>
                                  <p:childTnLst>
                                    <p:animScale>
                                      <p:cBhvr>
                                        <p:cTn id="41" dur="300" fill="hold"/>
                                        <p:tgtEl>
                                          <p:spTgt spid="8"/>
                                        </p:tgtEl>
                                      </p:cBhvr>
                                      <p:by x="110000" y="110000"/>
                                    </p:animScale>
                                  </p:childTnLst>
                                </p:cTn>
                              </p:par>
                              <p:par>
                                <p:cTn id="42" presetID="10" presetClass="entr" presetSubtype="0" fill="hold" grpId="0" nodeType="withEffect" nodePh="1">
                                  <p:stCondLst>
                                    <p:cond delay="500"/>
                                  </p:stCondLst>
                                  <p:endCondLst>
                                    <p:cond evt="begin" delay="0">
                                      <p:tn val="42"/>
                                    </p:cond>
                                  </p:end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par>
                                <p:cTn id="45" presetID="10" presetClass="entr" presetSubtype="0" fill="hold" grpId="0" nodeType="withEffect" nodePh="1">
                                  <p:stCondLst>
                                    <p:cond delay="950"/>
                                  </p:stCondLst>
                                  <p:endCondLst>
                                    <p:cond evt="begin" delay="0">
                                      <p:tn val="45"/>
                                    </p:cond>
                                  </p:end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grpId="0" nodeType="withEffect" nodePh="1">
                                  <p:stCondLst>
                                    <p:cond delay="1400"/>
                                  </p:stCondLst>
                                  <p:endCondLst>
                                    <p:cond evt="begin" delay="0">
                                      <p:tn val="48"/>
                                    </p:cond>
                                  </p:endCondLst>
                                  <p:childTnLst>
                                    <p:set>
                                      <p:cBhvr>
                                        <p:cTn id="49" dur="1" fill="hold">
                                          <p:stCondLst>
                                            <p:cond delay="0"/>
                                          </p:stCondLst>
                                        </p:cTn>
                                        <p:tgtEl>
                                          <p:spTgt spid="37"/>
                                        </p:tgtEl>
                                        <p:attrNameLst>
                                          <p:attrName>style.visibility</p:attrName>
                                        </p:attrNameLst>
                                      </p:cBhvr>
                                      <p:to>
                                        <p:strVal val="visible"/>
                                      </p:to>
                                    </p:set>
                                    <p:animEffect transition="in" filter="fade">
                                      <p:cBhvr>
                                        <p:cTn id="5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21" grpId="0" animBg="1"/>
      <p:bldP spid="22" grpId="0" animBg="1"/>
      <p:bldP spid="37" grpId="0"/>
      <p:bldP spid="35" grpId="0"/>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Isosceles Triangle 19">
            <a:extLst>
              <a:ext uri="{FF2B5EF4-FFF2-40B4-BE49-F238E27FC236}">
                <a16:creationId xmlns:a16="http://schemas.microsoft.com/office/drawing/2014/main" id="{F17BF90D-B99B-47E0-95C4-F3C74A46606C}"/>
              </a:ext>
            </a:extLst>
          </p:cNvPr>
          <p:cNvSpPr/>
          <p:nvPr/>
        </p:nvSpPr>
        <p:spPr>
          <a:xfrm rot="5400000">
            <a:off x="-617140" y="30209"/>
            <a:ext cx="3393244" cy="215896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3" name="Right Triangle 2">
            <a:extLst>
              <a:ext uri="{FF2B5EF4-FFF2-40B4-BE49-F238E27FC236}">
                <a16:creationId xmlns:a16="http://schemas.microsoft.com/office/drawing/2014/main" id="{2D90C139-FAD8-449D-951C-E28A6202C8AE}"/>
              </a:ext>
            </a:extLst>
          </p:cNvPr>
          <p:cNvSpPr/>
          <p:nvPr/>
        </p:nvSpPr>
        <p:spPr>
          <a:xfrm rot="5400000">
            <a:off x="350274" y="-350274"/>
            <a:ext cx="1916879" cy="261742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5" name="Isosceles Triangle 15">
            <a:extLst>
              <a:ext uri="{FF2B5EF4-FFF2-40B4-BE49-F238E27FC236}">
                <a16:creationId xmlns:a16="http://schemas.microsoft.com/office/drawing/2014/main" id="{0B166EE6-BF89-4F28-A32C-FDBCD76D4254}"/>
              </a:ext>
            </a:extLst>
          </p:cNvPr>
          <p:cNvSpPr/>
          <p:nvPr/>
        </p:nvSpPr>
        <p:spPr>
          <a:xfrm rot="16200000">
            <a:off x="7600142" y="2239379"/>
            <a:ext cx="4982945" cy="4288475"/>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 name="connsiteX0" fmla="*/ 9526 w 5137913"/>
              <a:gd name="connsiteY0" fmla="*/ 5534022 h 5534022"/>
              <a:gd name="connsiteX1" fmla="*/ 0 w 5137913"/>
              <a:gd name="connsiteY1" fmla="*/ 0 h 5534022"/>
              <a:gd name="connsiteX2" fmla="*/ 5137913 w 5137913"/>
              <a:gd name="connsiteY2" fmla="*/ 5525832 h 5534022"/>
              <a:gd name="connsiteX3" fmla="*/ 9526 w 5137913"/>
              <a:gd name="connsiteY3" fmla="*/ 5534022 h 5534022"/>
              <a:gd name="connsiteX0" fmla="*/ 9526 w 4782253"/>
              <a:gd name="connsiteY0" fmla="*/ 5534022 h 5534022"/>
              <a:gd name="connsiteX1" fmla="*/ 0 w 4782253"/>
              <a:gd name="connsiteY1" fmla="*/ 0 h 5534022"/>
              <a:gd name="connsiteX2" fmla="*/ 4782253 w 4782253"/>
              <a:gd name="connsiteY2" fmla="*/ 5517639 h 5534022"/>
              <a:gd name="connsiteX3" fmla="*/ 9526 w 4782253"/>
              <a:gd name="connsiteY3" fmla="*/ 5534022 h 5534022"/>
              <a:gd name="connsiteX0" fmla="*/ 9526 w 4775212"/>
              <a:gd name="connsiteY0" fmla="*/ 5534022 h 5535040"/>
              <a:gd name="connsiteX1" fmla="*/ 0 w 4775212"/>
              <a:gd name="connsiteY1" fmla="*/ 0 h 5535040"/>
              <a:gd name="connsiteX2" fmla="*/ 4775212 w 4775212"/>
              <a:gd name="connsiteY2" fmla="*/ 5535040 h 5535040"/>
              <a:gd name="connsiteX3" fmla="*/ 9526 w 4775212"/>
              <a:gd name="connsiteY3" fmla="*/ 5534022 h 5535040"/>
              <a:gd name="connsiteX0" fmla="*/ 9526 w 4911368"/>
              <a:gd name="connsiteY0" fmla="*/ 5534022 h 5590748"/>
              <a:gd name="connsiteX1" fmla="*/ 0 w 4911368"/>
              <a:gd name="connsiteY1" fmla="*/ 0 h 5590748"/>
              <a:gd name="connsiteX2" fmla="*/ 4911368 w 4911368"/>
              <a:gd name="connsiteY2" fmla="*/ 5590748 h 5590748"/>
              <a:gd name="connsiteX3" fmla="*/ 9526 w 4911368"/>
              <a:gd name="connsiteY3" fmla="*/ 5534022 h 5590748"/>
              <a:gd name="connsiteX0" fmla="*/ 9526 w 5065678"/>
              <a:gd name="connsiteY0" fmla="*/ 5534022 h 5590751"/>
              <a:gd name="connsiteX1" fmla="*/ 0 w 5065678"/>
              <a:gd name="connsiteY1" fmla="*/ 0 h 5590751"/>
              <a:gd name="connsiteX2" fmla="*/ 5065678 w 5065678"/>
              <a:gd name="connsiteY2" fmla="*/ 5590751 h 5590751"/>
              <a:gd name="connsiteX3" fmla="*/ 9526 w 5065678"/>
              <a:gd name="connsiteY3" fmla="*/ 5534022 h 5590751"/>
              <a:gd name="connsiteX0" fmla="*/ 9526 w 5219987"/>
              <a:gd name="connsiteY0" fmla="*/ 5534022 h 5590754"/>
              <a:gd name="connsiteX1" fmla="*/ 0 w 5219987"/>
              <a:gd name="connsiteY1" fmla="*/ 0 h 5590754"/>
              <a:gd name="connsiteX2" fmla="*/ 5219987 w 5219987"/>
              <a:gd name="connsiteY2" fmla="*/ 5590754 h 5590754"/>
              <a:gd name="connsiteX3" fmla="*/ 9526 w 5219987"/>
              <a:gd name="connsiteY3" fmla="*/ 5534022 h 5590754"/>
              <a:gd name="connsiteX0" fmla="*/ 9526 w 5292601"/>
              <a:gd name="connsiteY0" fmla="*/ 5534022 h 5590754"/>
              <a:gd name="connsiteX1" fmla="*/ 0 w 5292601"/>
              <a:gd name="connsiteY1" fmla="*/ 0 h 5590754"/>
              <a:gd name="connsiteX2" fmla="*/ 5292601 w 5292601"/>
              <a:gd name="connsiteY2" fmla="*/ 5590754 h 5590754"/>
              <a:gd name="connsiteX3" fmla="*/ 9526 w 5292601"/>
              <a:gd name="connsiteY3" fmla="*/ 5534022 h 5590754"/>
            </a:gdLst>
            <a:ahLst/>
            <a:cxnLst>
              <a:cxn ang="0">
                <a:pos x="connsiteX0" y="connsiteY0"/>
              </a:cxn>
              <a:cxn ang="0">
                <a:pos x="connsiteX1" y="connsiteY1"/>
              </a:cxn>
              <a:cxn ang="0">
                <a:pos x="connsiteX2" y="connsiteY2"/>
              </a:cxn>
              <a:cxn ang="0">
                <a:pos x="connsiteX3" y="connsiteY3"/>
              </a:cxn>
            </a:cxnLst>
            <a:rect l="l" t="t" r="r" b="b"/>
            <a:pathLst>
              <a:path w="5292601" h="5590754">
                <a:moveTo>
                  <a:pt x="9526" y="5534022"/>
                </a:moveTo>
                <a:cubicBezTo>
                  <a:pt x="6351" y="3689348"/>
                  <a:pt x="3175" y="1844674"/>
                  <a:pt x="0" y="0"/>
                </a:cubicBezTo>
                <a:lnTo>
                  <a:pt x="5292601" y="5590754"/>
                </a:lnTo>
                <a:cubicBezTo>
                  <a:pt x="3704039" y="5590415"/>
                  <a:pt x="1598088" y="5534361"/>
                  <a:pt x="9526" y="553402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1" name="Isosceles Triangle 15">
            <a:extLst>
              <a:ext uri="{FF2B5EF4-FFF2-40B4-BE49-F238E27FC236}">
                <a16:creationId xmlns:a16="http://schemas.microsoft.com/office/drawing/2014/main" id="{4285D522-4BDB-4E26-B2E1-988003B08D34}"/>
              </a:ext>
            </a:extLst>
          </p:cNvPr>
          <p:cNvSpPr/>
          <p:nvPr/>
        </p:nvSpPr>
        <p:spPr>
          <a:xfrm rot="16200000">
            <a:off x="9022502" y="3698023"/>
            <a:ext cx="3393245" cy="2945760"/>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Lst>
            <a:ahLst/>
            <a:cxnLst>
              <a:cxn ang="0">
                <a:pos x="connsiteX0" y="connsiteY0"/>
              </a:cxn>
              <a:cxn ang="0">
                <a:pos x="connsiteX1" y="connsiteY1"/>
              </a:cxn>
              <a:cxn ang="0">
                <a:pos x="connsiteX2" y="connsiteY2"/>
              </a:cxn>
              <a:cxn ang="0">
                <a:pos x="connsiteX3" y="connsiteY3"/>
              </a:cxn>
            </a:cxnLst>
            <a:rect l="l" t="t" r="r" b="b"/>
            <a:pathLst>
              <a:path w="5524500" h="5534025">
                <a:moveTo>
                  <a:pt x="9526" y="5534022"/>
                </a:moveTo>
                <a:cubicBezTo>
                  <a:pt x="6351" y="3689348"/>
                  <a:pt x="3175" y="1844674"/>
                  <a:pt x="0" y="0"/>
                </a:cubicBezTo>
                <a:lnTo>
                  <a:pt x="5524500" y="5534025"/>
                </a:lnTo>
                <a:lnTo>
                  <a:pt x="9526" y="55340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2" name="Isosceles Triangle 16">
            <a:extLst>
              <a:ext uri="{FF2B5EF4-FFF2-40B4-BE49-F238E27FC236}">
                <a16:creationId xmlns:a16="http://schemas.microsoft.com/office/drawing/2014/main" id="{EED5B746-98AF-4605-A287-7C8AB53228DD}"/>
              </a:ext>
            </a:extLst>
          </p:cNvPr>
          <p:cNvSpPr/>
          <p:nvPr/>
        </p:nvSpPr>
        <p:spPr>
          <a:xfrm rot="16200000" flipH="1">
            <a:off x="10033685" y="4815180"/>
            <a:ext cx="2851692" cy="1491462"/>
          </a:xfrm>
          <a:custGeom>
            <a:avLst/>
            <a:gdLst>
              <a:gd name="connsiteX0" fmla="*/ 0 w 3393244"/>
              <a:gd name="connsiteY0" fmla="*/ 2136205 h 2136205"/>
              <a:gd name="connsiteX1" fmla="*/ 1696622 w 3393244"/>
              <a:gd name="connsiteY1" fmla="*/ 0 h 2136205"/>
              <a:gd name="connsiteX2" fmla="*/ 3393244 w 3393244"/>
              <a:gd name="connsiteY2" fmla="*/ 2136205 h 2136205"/>
              <a:gd name="connsiteX3" fmla="*/ 0 w 3393244"/>
              <a:gd name="connsiteY3" fmla="*/ 2136205 h 2136205"/>
              <a:gd name="connsiteX0" fmla="*/ 0 w 3393244"/>
              <a:gd name="connsiteY0" fmla="*/ 2021905 h 2021905"/>
              <a:gd name="connsiteX1" fmla="*/ 2106200 w 3393244"/>
              <a:gd name="connsiteY1" fmla="*/ 0 h 2021905"/>
              <a:gd name="connsiteX2" fmla="*/ 3393244 w 3393244"/>
              <a:gd name="connsiteY2" fmla="*/ 2021905 h 2021905"/>
              <a:gd name="connsiteX3" fmla="*/ 0 w 3393244"/>
              <a:gd name="connsiteY3" fmla="*/ 2021905 h 2021905"/>
              <a:gd name="connsiteX0" fmla="*/ 0 w 3534929"/>
              <a:gd name="connsiteY0" fmla="*/ 2021905 h 2039270"/>
              <a:gd name="connsiteX1" fmla="*/ 2106200 w 3534929"/>
              <a:gd name="connsiteY1" fmla="*/ 0 h 2039270"/>
              <a:gd name="connsiteX2" fmla="*/ 3534929 w 3534929"/>
              <a:gd name="connsiteY2" fmla="*/ 2039270 h 2039270"/>
              <a:gd name="connsiteX3" fmla="*/ 0 w 3534929"/>
              <a:gd name="connsiteY3" fmla="*/ 2021905 h 2039270"/>
            </a:gdLst>
            <a:ahLst/>
            <a:cxnLst>
              <a:cxn ang="0">
                <a:pos x="connsiteX0" y="connsiteY0"/>
              </a:cxn>
              <a:cxn ang="0">
                <a:pos x="connsiteX1" y="connsiteY1"/>
              </a:cxn>
              <a:cxn ang="0">
                <a:pos x="connsiteX2" y="connsiteY2"/>
              </a:cxn>
              <a:cxn ang="0">
                <a:pos x="connsiteX3" y="connsiteY3"/>
              </a:cxn>
            </a:cxnLst>
            <a:rect l="l" t="t" r="r" b="b"/>
            <a:pathLst>
              <a:path w="3534929" h="2039270">
                <a:moveTo>
                  <a:pt x="0" y="2021905"/>
                </a:moveTo>
                <a:lnTo>
                  <a:pt x="2106200" y="0"/>
                </a:lnTo>
                <a:lnTo>
                  <a:pt x="3534929" y="2039270"/>
                </a:lnTo>
                <a:lnTo>
                  <a:pt x="0" y="20219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grpSp>
        <p:nvGrpSpPr>
          <p:cNvPr id="7" name="Group 6">
            <a:extLst>
              <a:ext uri="{FF2B5EF4-FFF2-40B4-BE49-F238E27FC236}">
                <a16:creationId xmlns:a16="http://schemas.microsoft.com/office/drawing/2014/main" id="{36DC1488-D088-49AA-A1CD-5386E45FA304}"/>
              </a:ext>
            </a:extLst>
          </p:cNvPr>
          <p:cNvGrpSpPr/>
          <p:nvPr/>
        </p:nvGrpSpPr>
        <p:grpSpPr>
          <a:xfrm>
            <a:off x="-2645455" y="5258578"/>
            <a:ext cx="4457352" cy="2621595"/>
            <a:chOff x="-2645455" y="5258578"/>
            <a:chExt cx="4457352" cy="2621595"/>
          </a:xfrm>
        </p:grpSpPr>
        <p:sp>
          <p:nvSpPr>
            <p:cNvPr id="11" name="Parallelogram 10">
              <a:extLst>
                <a:ext uri="{FF2B5EF4-FFF2-40B4-BE49-F238E27FC236}">
                  <a16:creationId xmlns:a16="http://schemas.microsoft.com/office/drawing/2014/main" id="{BADF4E69-1AE1-42CB-8177-9872F71D88E0}"/>
                </a:ext>
              </a:extLst>
            </p:cNvPr>
            <p:cNvSpPr/>
            <p:nvPr/>
          </p:nvSpPr>
          <p:spPr>
            <a:xfrm rot="19169898">
              <a:off x="-971126" y="525857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5" name="Parallelogram 10">
              <a:extLst>
                <a:ext uri="{FF2B5EF4-FFF2-40B4-BE49-F238E27FC236}">
                  <a16:creationId xmlns:a16="http://schemas.microsoft.com/office/drawing/2014/main" id="{14181D6F-D3BA-4DF7-8584-8CA1C5CF10A9}"/>
                </a:ext>
              </a:extLst>
            </p:cNvPr>
            <p:cNvSpPr/>
            <p:nvPr/>
          </p:nvSpPr>
          <p:spPr>
            <a:xfrm rot="19169898">
              <a:off x="-2645455" y="674428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8" name="Group 7">
            <a:extLst>
              <a:ext uri="{FF2B5EF4-FFF2-40B4-BE49-F238E27FC236}">
                <a16:creationId xmlns:a16="http://schemas.microsoft.com/office/drawing/2014/main" id="{F3CA0CB7-4B2B-4753-8DFF-509F7674CDC8}"/>
              </a:ext>
            </a:extLst>
          </p:cNvPr>
          <p:cNvGrpSpPr/>
          <p:nvPr/>
        </p:nvGrpSpPr>
        <p:grpSpPr>
          <a:xfrm>
            <a:off x="-2851109" y="5428640"/>
            <a:ext cx="5677620" cy="3024326"/>
            <a:chOff x="-2851109" y="5428640"/>
            <a:chExt cx="5677620" cy="3024326"/>
          </a:xfrm>
        </p:grpSpPr>
        <p:sp>
          <p:nvSpPr>
            <p:cNvPr id="12" name="Parallelogram 11">
              <a:extLst>
                <a:ext uri="{FF2B5EF4-FFF2-40B4-BE49-F238E27FC236}">
                  <a16:creationId xmlns:a16="http://schemas.microsoft.com/office/drawing/2014/main" id="{F2D8E9BC-C2B0-4134-B222-00977D91F924}"/>
                </a:ext>
              </a:extLst>
            </p:cNvPr>
            <p:cNvSpPr/>
            <p:nvPr/>
          </p:nvSpPr>
          <p:spPr>
            <a:xfrm rot="19169898">
              <a:off x="-724214" y="542864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6" name="Parallelogram 11">
              <a:extLst>
                <a:ext uri="{FF2B5EF4-FFF2-40B4-BE49-F238E27FC236}">
                  <a16:creationId xmlns:a16="http://schemas.microsoft.com/office/drawing/2014/main" id="{1C1FB37B-6F7C-408F-A088-19A02F856B04}"/>
                </a:ext>
              </a:extLst>
            </p:cNvPr>
            <p:cNvSpPr/>
            <p:nvPr/>
          </p:nvSpPr>
          <p:spPr>
            <a:xfrm rot="19169898">
              <a:off x="-2851109" y="735699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sp>
        <p:nvSpPr>
          <p:cNvPr id="37" name="TextBox 36">
            <a:extLst>
              <a:ext uri="{FF2B5EF4-FFF2-40B4-BE49-F238E27FC236}">
                <a16:creationId xmlns:a16="http://schemas.microsoft.com/office/drawing/2014/main" id="{904B89B5-985F-449A-945E-B29C55B8224D}"/>
              </a:ext>
            </a:extLst>
          </p:cNvPr>
          <p:cNvSpPr txBox="1"/>
          <p:nvPr/>
        </p:nvSpPr>
        <p:spPr>
          <a:xfrm>
            <a:off x="2015275" y="4358318"/>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5" name="TextBox 34">
            <a:extLst>
              <a:ext uri="{FF2B5EF4-FFF2-40B4-BE49-F238E27FC236}">
                <a16:creationId xmlns:a16="http://schemas.microsoft.com/office/drawing/2014/main" id="{ED8D9208-0CEE-4DD9-9BD6-F4EF2246636F}"/>
              </a:ext>
            </a:extLst>
          </p:cNvPr>
          <p:cNvSpPr txBox="1"/>
          <p:nvPr/>
        </p:nvSpPr>
        <p:spPr>
          <a:xfrm>
            <a:off x="1988034" y="2004211"/>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6" name="TextBox 35">
            <a:extLst>
              <a:ext uri="{FF2B5EF4-FFF2-40B4-BE49-F238E27FC236}">
                <a16:creationId xmlns:a16="http://schemas.microsoft.com/office/drawing/2014/main" id="{F7737868-05EB-4B95-AE31-9BC7C39C2CDE}"/>
              </a:ext>
            </a:extLst>
          </p:cNvPr>
          <p:cNvSpPr txBox="1"/>
          <p:nvPr/>
        </p:nvSpPr>
        <p:spPr>
          <a:xfrm>
            <a:off x="2015275" y="3145255"/>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graphicFrame>
        <p:nvGraphicFramePr>
          <p:cNvPr id="27" name="Content Placeholder 6"/>
          <p:cNvGraphicFramePr>
            <a:graphicFrameLocks/>
          </p:cNvGraphicFramePr>
          <p:nvPr>
            <p:extLst>
              <p:ext uri="{D42A27DB-BD31-4B8C-83A1-F6EECF244321}">
                <p14:modId xmlns:p14="http://schemas.microsoft.com/office/powerpoint/2010/main" val="3855396203"/>
              </p:ext>
            </p:extLst>
          </p:nvPr>
        </p:nvGraphicFramePr>
        <p:xfrm>
          <a:off x="436228" y="1000564"/>
          <a:ext cx="10863743" cy="53346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4858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0000" fill="hold" grpId="0" nodeType="withEffect">
                                  <p:stCondLst>
                                    <p:cond delay="1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53000" fill="hold" grpId="0" nodeType="withEffect">
                                  <p:stCondLst>
                                    <p:cond delay="1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0-#ppt_w/2"/>
                                          </p:val>
                                        </p:tav>
                                        <p:tav tm="100000">
                                          <p:val>
                                            <p:strVal val="#ppt_x"/>
                                          </p:val>
                                        </p:tav>
                                      </p:tavLst>
                                    </p:anim>
                                    <p:anim calcmode="lin" valueType="num">
                                      <p:cBhvr additive="base">
                                        <p:cTn id="12" dur="10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2" decel="60000" fill="hold" grpId="0" nodeType="withEffect">
                                  <p:stCondLst>
                                    <p:cond delay="2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900" fill="hold"/>
                                        <p:tgtEl>
                                          <p:spTgt spid="21"/>
                                        </p:tgtEl>
                                        <p:attrNameLst>
                                          <p:attrName>ppt_x</p:attrName>
                                        </p:attrNameLst>
                                      </p:cBhvr>
                                      <p:tavLst>
                                        <p:tav tm="0">
                                          <p:val>
                                            <p:strVal val="1+#ppt_w/2"/>
                                          </p:val>
                                        </p:tav>
                                        <p:tav tm="100000">
                                          <p:val>
                                            <p:strVal val="#ppt_x"/>
                                          </p:val>
                                        </p:tav>
                                      </p:tavLst>
                                    </p:anim>
                                    <p:anim calcmode="lin" valueType="num">
                                      <p:cBhvr additive="base">
                                        <p:cTn id="16" dur="9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2" decel="60000" fill="hold" grpId="0" nodeType="withEffect">
                                  <p:stCondLst>
                                    <p:cond delay="3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800" fill="hold"/>
                                        <p:tgtEl>
                                          <p:spTgt spid="22"/>
                                        </p:tgtEl>
                                        <p:attrNameLst>
                                          <p:attrName>ppt_x</p:attrName>
                                        </p:attrNameLst>
                                      </p:cBhvr>
                                      <p:tavLst>
                                        <p:tav tm="0">
                                          <p:val>
                                            <p:strVal val="1+#ppt_w/2"/>
                                          </p:val>
                                        </p:tav>
                                        <p:tav tm="100000">
                                          <p:val>
                                            <p:strVal val="#ppt_x"/>
                                          </p:val>
                                        </p:tav>
                                      </p:tavLst>
                                    </p:anim>
                                    <p:anim calcmode="lin" valueType="num">
                                      <p:cBhvr additive="base">
                                        <p:cTn id="20" dur="800" fill="hold"/>
                                        <p:tgtEl>
                                          <p:spTgt spid="22"/>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110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par>
                                <p:cTn id="26" presetID="6" presetClass="emph" presetSubtype="0" decel="75000" autoRev="1" fill="hold" nodeType="withEffect">
                                  <p:stCondLst>
                                    <p:cond delay="1450"/>
                                  </p:stCondLst>
                                  <p:childTnLst>
                                    <p:animScale>
                                      <p:cBhvr>
                                        <p:cTn id="27" dur="300" fill="hold"/>
                                        <p:tgtEl>
                                          <p:spTgt spid="7"/>
                                        </p:tgtEl>
                                      </p:cBhvr>
                                      <p:by x="110000" y="110000"/>
                                    </p:animScale>
                                  </p:childTnLst>
                                </p:cTn>
                              </p:par>
                              <p:par>
                                <p:cTn id="28" presetID="53" presetClass="entr" presetSubtype="16" fill="hold" nodeType="withEffect">
                                  <p:stCondLst>
                                    <p:cond delay="115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par>
                                <p:cTn id="33" presetID="6" presetClass="emph" presetSubtype="0" decel="75000" autoRev="1" fill="hold" nodeType="withEffect">
                                  <p:stCondLst>
                                    <p:cond delay="1500"/>
                                  </p:stCondLst>
                                  <p:childTnLst>
                                    <p:animScale>
                                      <p:cBhvr>
                                        <p:cTn id="34" dur="300" fill="hold"/>
                                        <p:tgtEl>
                                          <p:spTgt spid="8"/>
                                        </p:tgtEl>
                                      </p:cBhvr>
                                      <p:by x="110000" y="110000"/>
                                    </p:animScale>
                                  </p:childTnLst>
                                </p:cTn>
                              </p:par>
                              <p:par>
                                <p:cTn id="35" presetID="10" presetClass="entr" presetSubtype="0" fill="hold" grpId="0" nodeType="withEffect" nodePh="1">
                                  <p:stCondLst>
                                    <p:cond delay="500"/>
                                  </p:stCondLst>
                                  <p:endCondLst>
                                    <p:cond evt="begin" delay="0">
                                      <p:tn val="35"/>
                                    </p:cond>
                                  </p:end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par>
                                <p:cTn id="38" presetID="10" presetClass="entr" presetSubtype="0" fill="hold" grpId="0" nodeType="withEffect" nodePh="1">
                                  <p:stCondLst>
                                    <p:cond delay="950"/>
                                  </p:stCondLst>
                                  <p:endCondLst>
                                    <p:cond evt="begin" delay="0">
                                      <p:tn val="38"/>
                                    </p:cond>
                                  </p:end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childTnLst>
                                </p:cTn>
                              </p:par>
                              <p:par>
                                <p:cTn id="41" presetID="10" presetClass="entr" presetSubtype="0" fill="hold" grpId="0" nodeType="withEffect" nodePh="1">
                                  <p:stCondLst>
                                    <p:cond delay="1400"/>
                                  </p:stCondLst>
                                  <p:endCondLst>
                                    <p:cond evt="begin" delay="0">
                                      <p:tn val="41"/>
                                    </p:cond>
                                  </p:endCondLst>
                                  <p:childTnLst>
                                    <p:set>
                                      <p:cBhvr>
                                        <p:cTn id="42" dur="1" fill="hold">
                                          <p:stCondLst>
                                            <p:cond delay="0"/>
                                          </p:stCondLst>
                                        </p:cTn>
                                        <p:tgtEl>
                                          <p:spTgt spid="37"/>
                                        </p:tgtEl>
                                        <p:attrNameLst>
                                          <p:attrName>style.visibility</p:attrName>
                                        </p:attrNameLst>
                                      </p:cBhvr>
                                      <p:to>
                                        <p:strVal val="visible"/>
                                      </p:to>
                                    </p:set>
                                    <p:animEffect transition="in" filter="fade">
                                      <p:cBhvr>
                                        <p:cTn id="4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21" grpId="0" animBg="1"/>
      <p:bldP spid="22" grpId="0" animBg="1"/>
      <p:bldP spid="37" grpId="0"/>
      <p:bldP spid="35" grpId="0"/>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Isosceles Triangle 19">
            <a:extLst>
              <a:ext uri="{FF2B5EF4-FFF2-40B4-BE49-F238E27FC236}">
                <a16:creationId xmlns:a16="http://schemas.microsoft.com/office/drawing/2014/main" id="{F17BF90D-B99B-47E0-95C4-F3C74A46606C}"/>
              </a:ext>
            </a:extLst>
          </p:cNvPr>
          <p:cNvSpPr/>
          <p:nvPr/>
        </p:nvSpPr>
        <p:spPr>
          <a:xfrm rot="5400000">
            <a:off x="-601005" y="16961"/>
            <a:ext cx="3393244" cy="215896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3" name="Right Triangle 2">
            <a:extLst>
              <a:ext uri="{FF2B5EF4-FFF2-40B4-BE49-F238E27FC236}">
                <a16:creationId xmlns:a16="http://schemas.microsoft.com/office/drawing/2014/main" id="{2D90C139-FAD8-449D-951C-E28A6202C8AE}"/>
              </a:ext>
            </a:extLst>
          </p:cNvPr>
          <p:cNvSpPr/>
          <p:nvPr/>
        </p:nvSpPr>
        <p:spPr>
          <a:xfrm rot="5400000">
            <a:off x="350274" y="-350274"/>
            <a:ext cx="1916879" cy="261742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5" name="Isosceles Triangle 15">
            <a:extLst>
              <a:ext uri="{FF2B5EF4-FFF2-40B4-BE49-F238E27FC236}">
                <a16:creationId xmlns:a16="http://schemas.microsoft.com/office/drawing/2014/main" id="{0B166EE6-BF89-4F28-A32C-FDBCD76D4254}"/>
              </a:ext>
            </a:extLst>
          </p:cNvPr>
          <p:cNvSpPr/>
          <p:nvPr/>
        </p:nvSpPr>
        <p:spPr>
          <a:xfrm rot="16200000">
            <a:off x="7600142" y="2239379"/>
            <a:ext cx="4982945" cy="4288475"/>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 name="connsiteX0" fmla="*/ 9526 w 5137913"/>
              <a:gd name="connsiteY0" fmla="*/ 5534022 h 5534022"/>
              <a:gd name="connsiteX1" fmla="*/ 0 w 5137913"/>
              <a:gd name="connsiteY1" fmla="*/ 0 h 5534022"/>
              <a:gd name="connsiteX2" fmla="*/ 5137913 w 5137913"/>
              <a:gd name="connsiteY2" fmla="*/ 5525832 h 5534022"/>
              <a:gd name="connsiteX3" fmla="*/ 9526 w 5137913"/>
              <a:gd name="connsiteY3" fmla="*/ 5534022 h 5534022"/>
              <a:gd name="connsiteX0" fmla="*/ 9526 w 4782253"/>
              <a:gd name="connsiteY0" fmla="*/ 5534022 h 5534022"/>
              <a:gd name="connsiteX1" fmla="*/ 0 w 4782253"/>
              <a:gd name="connsiteY1" fmla="*/ 0 h 5534022"/>
              <a:gd name="connsiteX2" fmla="*/ 4782253 w 4782253"/>
              <a:gd name="connsiteY2" fmla="*/ 5517639 h 5534022"/>
              <a:gd name="connsiteX3" fmla="*/ 9526 w 4782253"/>
              <a:gd name="connsiteY3" fmla="*/ 5534022 h 5534022"/>
              <a:gd name="connsiteX0" fmla="*/ 9526 w 4775212"/>
              <a:gd name="connsiteY0" fmla="*/ 5534022 h 5535040"/>
              <a:gd name="connsiteX1" fmla="*/ 0 w 4775212"/>
              <a:gd name="connsiteY1" fmla="*/ 0 h 5535040"/>
              <a:gd name="connsiteX2" fmla="*/ 4775212 w 4775212"/>
              <a:gd name="connsiteY2" fmla="*/ 5535040 h 5535040"/>
              <a:gd name="connsiteX3" fmla="*/ 9526 w 4775212"/>
              <a:gd name="connsiteY3" fmla="*/ 5534022 h 5535040"/>
              <a:gd name="connsiteX0" fmla="*/ 9526 w 4911368"/>
              <a:gd name="connsiteY0" fmla="*/ 5534022 h 5590748"/>
              <a:gd name="connsiteX1" fmla="*/ 0 w 4911368"/>
              <a:gd name="connsiteY1" fmla="*/ 0 h 5590748"/>
              <a:gd name="connsiteX2" fmla="*/ 4911368 w 4911368"/>
              <a:gd name="connsiteY2" fmla="*/ 5590748 h 5590748"/>
              <a:gd name="connsiteX3" fmla="*/ 9526 w 4911368"/>
              <a:gd name="connsiteY3" fmla="*/ 5534022 h 5590748"/>
              <a:gd name="connsiteX0" fmla="*/ 9526 w 5065678"/>
              <a:gd name="connsiteY0" fmla="*/ 5534022 h 5590751"/>
              <a:gd name="connsiteX1" fmla="*/ 0 w 5065678"/>
              <a:gd name="connsiteY1" fmla="*/ 0 h 5590751"/>
              <a:gd name="connsiteX2" fmla="*/ 5065678 w 5065678"/>
              <a:gd name="connsiteY2" fmla="*/ 5590751 h 5590751"/>
              <a:gd name="connsiteX3" fmla="*/ 9526 w 5065678"/>
              <a:gd name="connsiteY3" fmla="*/ 5534022 h 5590751"/>
              <a:gd name="connsiteX0" fmla="*/ 9526 w 5219987"/>
              <a:gd name="connsiteY0" fmla="*/ 5534022 h 5590754"/>
              <a:gd name="connsiteX1" fmla="*/ 0 w 5219987"/>
              <a:gd name="connsiteY1" fmla="*/ 0 h 5590754"/>
              <a:gd name="connsiteX2" fmla="*/ 5219987 w 5219987"/>
              <a:gd name="connsiteY2" fmla="*/ 5590754 h 5590754"/>
              <a:gd name="connsiteX3" fmla="*/ 9526 w 5219987"/>
              <a:gd name="connsiteY3" fmla="*/ 5534022 h 5590754"/>
              <a:gd name="connsiteX0" fmla="*/ 9526 w 5292601"/>
              <a:gd name="connsiteY0" fmla="*/ 5534022 h 5590754"/>
              <a:gd name="connsiteX1" fmla="*/ 0 w 5292601"/>
              <a:gd name="connsiteY1" fmla="*/ 0 h 5590754"/>
              <a:gd name="connsiteX2" fmla="*/ 5292601 w 5292601"/>
              <a:gd name="connsiteY2" fmla="*/ 5590754 h 5590754"/>
              <a:gd name="connsiteX3" fmla="*/ 9526 w 5292601"/>
              <a:gd name="connsiteY3" fmla="*/ 5534022 h 5590754"/>
            </a:gdLst>
            <a:ahLst/>
            <a:cxnLst>
              <a:cxn ang="0">
                <a:pos x="connsiteX0" y="connsiteY0"/>
              </a:cxn>
              <a:cxn ang="0">
                <a:pos x="connsiteX1" y="connsiteY1"/>
              </a:cxn>
              <a:cxn ang="0">
                <a:pos x="connsiteX2" y="connsiteY2"/>
              </a:cxn>
              <a:cxn ang="0">
                <a:pos x="connsiteX3" y="connsiteY3"/>
              </a:cxn>
            </a:cxnLst>
            <a:rect l="l" t="t" r="r" b="b"/>
            <a:pathLst>
              <a:path w="5292601" h="5590754">
                <a:moveTo>
                  <a:pt x="9526" y="5534022"/>
                </a:moveTo>
                <a:cubicBezTo>
                  <a:pt x="6351" y="3689348"/>
                  <a:pt x="3175" y="1844674"/>
                  <a:pt x="0" y="0"/>
                </a:cubicBezTo>
                <a:lnTo>
                  <a:pt x="5292601" y="5590754"/>
                </a:lnTo>
                <a:cubicBezTo>
                  <a:pt x="3704039" y="5590415"/>
                  <a:pt x="1598088" y="5534361"/>
                  <a:pt x="9526" y="553402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1" name="Isosceles Triangle 15">
            <a:extLst>
              <a:ext uri="{FF2B5EF4-FFF2-40B4-BE49-F238E27FC236}">
                <a16:creationId xmlns:a16="http://schemas.microsoft.com/office/drawing/2014/main" id="{4285D522-4BDB-4E26-B2E1-988003B08D34}"/>
              </a:ext>
            </a:extLst>
          </p:cNvPr>
          <p:cNvSpPr/>
          <p:nvPr/>
        </p:nvSpPr>
        <p:spPr>
          <a:xfrm rot="16200000">
            <a:off x="9022502" y="3698023"/>
            <a:ext cx="3393245" cy="2945760"/>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Lst>
            <a:ahLst/>
            <a:cxnLst>
              <a:cxn ang="0">
                <a:pos x="connsiteX0" y="connsiteY0"/>
              </a:cxn>
              <a:cxn ang="0">
                <a:pos x="connsiteX1" y="connsiteY1"/>
              </a:cxn>
              <a:cxn ang="0">
                <a:pos x="connsiteX2" y="connsiteY2"/>
              </a:cxn>
              <a:cxn ang="0">
                <a:pos x="connsiteX3" y="connsiteY3"/>
              </a:cxn>
            </a:cxnLst>
            <a:rect l="l" t="t" r="r" b="b"/>
            <a:pathLst>
              <a:path w="5524500" h="5534025">
                <a:moveTo>
                  <a:pt x="9526" y="5534022"/>
                </a:moveTo>
                <a:cubicBezTo>
                  <a:pt x="6351" y="3689348"/>
                  <a:pt x="3175" y="1844674"/>
                  <a:pt x="0" y="0"/>
                </a:cubicBezTo>
                <a:lnTo>
                  <a:pt x="5524500" y="5534025"/>
                </a:lnTo>
                <a:lnTo>
                  <a:pt x="9526" y="55340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2" name="Isosceles Triangle 16">
            <a:extLst>
              <a:ext uri="{FF2B5EF4-FFF2-40B4-BE49-F238E27FC236}">
                <a16:creationId xmlns:a16="http://schemas.microsoft.com/office/drawing/2014/main" id="{EED5B746-98AF-4605-A287-7C8AB53228DD}"/>
              </a:ext>
            </a:extLst>
          </p:cNvPr>
          <p:cNvSpPr/>
          <p:nvPr/>
        </p:nvSpPr>
        <p:spPr>
          <a:xfrm rot="16200000" flipH="1">
            <a:off x="10033685" y="4815180"/>
            <a:ext cx="2851692" cy="1491462"/>
          </a:xfrm>
          <a:custGeom>
            <a:avLst/>
            <a:gdLst>
              <a:gd name="connsiteX0" fmla="*/ 0 w 3393244"/>
              <a:gd name="connsiteY0" fmla="*/ 2136205 h 2136205"/>
              <a:gd name="connsiteX1" fmla="*/ 1696622 w 3393244"/>
              <a:gd name="connsiteY1" fmla="*/ 0 h 2136205"/>
              <a:gd name="connsiteX2" fmla="*/ 3393244 w 3393244"/>
              <a:gd name="connsiteY2" fmla="*/ 2136205 h 2136205"/>
              <a:gd name="connsiteX3" fmla="*/ 0 w 3393244"/>
              <a:gd name="connsiteY3" fmla="*/ 2136205 h 2136205"/>
              <a:gd name="connsiteX0" fmla="*/ 0 w 3393244"/>
              <a:gd name="connsiteY0" fmla="*/ 2021905 h 2021905"/>
              <a:gd name="connsiteX1" fmla="*/ 2106200 w 3393244"/>
              <a:gd name="connsiteY1" fmla="*/ 0 h 2021905"/>
              <a:gd name="connsiteX2" fmla="*/ 3393244 w 3393244"/>
              <a:gd name="connsiteY2" fmla="*/ 2021905 h 2021905"/>
              <a:gd name="connsiteX3" fmla="*/ 0 w 3393244"/>
              <a:gd name="connsiteY3" fmla="*/ 2021905 h 2021905"/>
              <a:gd name="connsiteX0" fmla="*/ 0 w 3534929"/>
              <a:gd name="connsiteY0" fmla="*/ 2021905 h 2039270"/>
              <a:gd name="connsiteX1" fmla="*/ 2106200 w 3534929"/>
              <a:gd name="connsiteY1" fmla="*/ 0 h 2039270"/>
              <a:gd name="connsiteX2" fmla="*/ 3534929 w 3534929"/>
              <a:gd name="connsiteY2" fmla="*/ 2039270 h 2039270"/>
              <a:gd name="connsiteX3" fmla="*/ 0 w 3534929"/>
              <a:gd name="connsiteY3" fmla="*/ 2021905 h 2039270"/>
            </a:gdLst>
            <a:ahLst/>
            <a:cxnLst>
              <a:cxn ang="0">
                <a:pos x="connsiteX0" y="connsiteY0"/>
              </a:cxn>
              <a:cxn ang="0">
                <a:pos x="connsiteX1" y="connsiteY1"/>
              </a:cxn>
              <a:cxn ang="0">
                <a:pos x="connsiteX2" y="connsiteY2"/>
              </a:cxn>
              <a:cxn ang="0">
                <a:pos x="connsiteX3" y="connsiteY3"/>
              </a:cxn>
            </a:cxnLst>
            <a:rect l="l" t="t" r="r" b="b"/>
            <a:pathLst>
              <a:path w="3534929" h="2039270">
                <a:moveTo>
                  <a:pt x="0" y="2021905"/>
                </a:moveTo>
                <a:lnTo>
                  <a:pt x="2106200" y="0"/>
                </a:lnTo>
                <a:lnTo>
                  <a:pt x="3534929" y="2039270"/>
                </a:lnTo>
                <a:lnTo>
                  <a:pt x="0" y="20219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grpSp>
        <p:nvGrpSpPr>
          <p:cNvPr id="6" name="Group 5">
            <a:extLst>
              <a:ext uri="{FF2B5EF4-FFF2-40B4-BE49-F238E27FC236}">
                <a16:creationId xmlns:a16="http://schemas.microsoft.com/office/drawing/2014/main" id="{A77AAB82-3794-4DDE-87BD-2F3A20C5BCF6}"/>
              </a:ext>
            </a:extLst>
          </p:cNvPr>
          <p:cNvGrpSpPr/>
          <p:nvPr/>
        </p:nvGrpSpPr>
        <p:grpSpPr>
          <a:xfrm>
            <a:off x="9877398" y="1161670"/>
            <a:ext cx="2514609" cy="4700589"/>
            <a:chOff x="9877398" y="1161670"/>
            <a:chExt cx="2514609" cy="4700589"/>
          </a:xfrm>
        </p:grpSpPr>
        <p:sp>
          <p:nvSpPr>
            <p:cNvPr id="10" name="Parallelogram 9">
              <a:extLst>
                <a:ext uri="{FF2B5EF4-FFF2-40B4-BE49-F238E27FC236}">
                  <a16:creationId xmlns:a16="http://schemas.microsoft.com/office/drawing/2014/main" id="{7D576594-362B-48FD-B04E-A13256B726D0}"/>
                </a:ext>
              </a:extLst>
            </p:cNvPr>
            <p:cNvSpPr/>
            <p:nvPr/>
          </p:nvSpPr>
          <p:spPr>
            <a:xfrm rot="18659520">
              <a:off x="8918133" y="4106826"/>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4" name="Parallelogram 9">
              <a:extLst>
                <a:ext uri="{FF2B5EF4-FFF2-40B4-BE49-F238E27FC236}">
                  <a16:creationId xmlns:a16="http://schemas.microsoft.com/office/drawing/2014/main" id="{EF85C6CD-79B0-4B87-B3A2-C9DE05AA4E09}"/>
                </a:ext>
              </a:extLst>
            </p:cNvPr>
            <p:cNvSpPr/>
            <p:nvPr/>
          </p:nvSpPr>
          <p:spPr>
            <a:xfrm rot="18659520">
              <a:off x="10636574" y="2120935"/>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7" name="Group 6">
            <a:extLst>
              <a:ext uri="{FF2B5EF4-FFF2-40B4-BE49-F238E27FC236}">
                <a16:creationId xmlns:a16="http://schemas.microsoft.com/office/drawing/2014/main" id="{36DC1488-D088-49AA-A1CD-5386E45FA304}"/>
              </a:ext>
            </a:extLst>
          </p:cNvPr>
          <p:cNvGrpSpPr/>
          <p:nvPr/>
        </p:nvGrpSpPr>
        <p:grpSpPr>
          <a:xfrm>
            <a:off x="-2645455" y="5258578"/>
            <a:ext cx="4457352" cy="2621595"/>
            <a:chOff x="-2645455" y="5258578"/>
            <a:chExt cx="4457352" cy="2621595"/>
          </a:xfrm>
        </p:grpSpPr>
        <p:sp>
          <p:nvSpPr>
            <p:cNvPr id="11" name="Parallelogram 10">
              <a:extLst>
                <a:ext uri="{FF2B5EF4-FFF2-40B4-BE49-F238E27FC236}">
                  <a16:creationId xmlns:a16="http://schemas.microsoft.com/office/drawing/2014/main" id="{BADF4E69-1AE1-42CB-8177-9872F71D88E0}"/>
                </a:ext>
              </a:extLst>
            </p:cNvPr>
            <p:cNvSpPr/>
            <p:nvPr/>
          </p:nvSpPr>
          <p:spPr>
            <a:xfrm rot="19169898">
              <a:off x="-971126" y="525857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5" name="Parallelogram 10">
              <a:extLst>
                <a:ext uri="{FF2B5EF4-FFF2-40B4-BE49-F238E27FC236}">
                  <a16:creationId xmlns:a16="http://schemas.microsoft.com/office/drawing/2014/main" id="{14181D6F-D3BA-4DF7-8584-8CA1C5CF10A9}"/>
                </a:ext>
              </a:extLst>
            </p:cNvPr>
            <p:cNvSpPr/>
            <p:nvPr/>
          </p:nvSpPr>
          <p:spPr>
            <a:xfrm rot="19169898">
              <a:off x="-2645455" y="674428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8" name="Group 7">
            <a:extLst>
              <a:ext uri="{FF2B5EF4-FFF2-40B4-BE49-F238E27FC236}">
                <a16:creationId xmlns:a16="http://schemas.microsoft.com/office/drawing/2014/main" id="{F3CA0CB7-4B2B-4753-8DFF-509F7674CDC8}"/>
              </a:ext>
            </a:extLst>
          </p:cNvPr>
          <p:cNvGrpSpPr/>
          <p:nvPr/>
        </p:nvGrpSpPr>
        <p:grpSpPr>
          <a:xfrm>
            <a:off x="-2851109" y="5428640"/>
            <a:ext cx="5677620" cy="3024326"/>
            <a:chOff x="-2851109" y="5428640"/>
            <a:chExt cx="5677620" cy="3024326"/>
          </a:xfrm>
        </p:grpSpPr>
        <p:sp>
          <p:nvSpPr>
            <p:cNvPr id="12" name="Parallelogram 11">
              <a:extLst>
                <a:ext uri="{FF2B5EF4-FFF2-40B4-BE49-F238E27FC236}">
                  <a16:creationId xmlns:a16="http://schemas.microsoft.com/office/drawing/2014/main" id="{F2D8E9BC-C2B0-4134-B222-00977D91F924}"/>
                </a:ext>
              </a:extLst>
            </p:cNvPr>
            <p:cNvSpPr/>
            <p:nvPr/>
          </p:nvSpPr>
          <p:spPr>
            <a:xfrm rot="19169898">
              <a:off x="-724214" y="542864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6" name="Parallelogram 11">
              <a:extLst>
                <a:ext uri="{FF2B5EF4-FFF2-40B4-BE49-F238E27FC236}">
                  <a16:creationId xmlns:a16="http://schemas.microsoft.com/office/drawing/2014/main" id="{1C1FB37B-6F7C-408F-A088-19A02F856B04}"/>
                </a:ext>
              </a:extLst>
            </p:cNvPr>
            <p:cNvSpPr/>
            <p:nvPr/>
          </p:nvSpPr>
          <p:spPr>
            <a:xfrm rot="19169898">
              <a:off x="-2851109" y="735699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sp>
        <p:nvSpPr>
          <p:cNvPr id="37" name="TextBox 36">
            <a:extLst>
              <a:ext uri="{FF2B5EF4-FFF2-40B4-BE49-F238E27FC236}">
                <a16:creationId xmlns:a16="http://schemas.microsoft.com/office/drawing/2014/main" id="{904B89B5-985F-449A-945E-B29C55B8224D}"/>
              </a:ext>
            </a:extLst>
          </p:cNvPr>
          <p:cNvSpPr txBox="1"/>
          <p:nvPr/>
        </p:nvSpPr>
        <p:spPr>
          <a:xfrm>
            <a:off x="2015275" y="4358318"/>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5" name="TextBox 34">
            <a:extLst>
              <a:ext uri="{FF2B5EF4-FFF2-40B4-BE49-F238E27FC236}">
                <a16:creationId xmlns:a16="http://schemas.microsoft.com/office/drawing/2014/main" id="{ED8D9208-0CEE-4DD9-9BD6-F4EF2246636F}"/>
              </a:ext>
            </a:extLst>
          </p:cNvPr>
          <p:cNvSpPr txBox="1"/>
          <p:nvPr/>
        </p:nvSpPr>
        <p:spPr>
          <a:xfrm>
            <a:off x="1988034" y="2004211"/>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6" name="TextBox 35">
            <a:extLst>
              <a:ext uri="{FF2B5EF4-FFF2-40B4-BE49-F238E27FC236}">
                <a16:creationId xmlns:a16="http://schemas.microsoft.com/office/drawing/2014/main" id="{F7737868-05EB-4B95-AE31-9BC7C39C2CDE}"/>
              </a:ext>
            </a:extLst>
          </p:cNvPr>
          <p:cNvSpPr txBox="1"/>
          <p:nvPr/>
        </p:nvSpPr>
        <p:spPr>
          <a:xfrm>
            <a:off x="2015275" y="3145255"/>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graphicFrame>
        <p:nvGraphicFramePr>
          <p:cNvPr id="27" name="Content Placeholder 6"/>
          <p:cNvGraphicFramePr>
            <a:graphicFrameLocks/>
          </p:cNvGraphicFramePr>
          <p:nvPr>
            <p:extLst>
              <p:ext uri="{D42A27DB-BD31-4B8C-83A1-F6EECF244321}">
                <p14:modId xmlns:p14="http://schemas.microsoft.com/office/powerpoint/2010/main" val="290398441"/>
              </p:ext>
            </p:extLst>
          </p:nvPr>
        </p:nvGraphicFramePr>
        <p:xfrm>
          <a:off x="630117" y="1726907"/>
          <a:ext cx="10675079" cy="4267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0210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0000" fill="hold" grpId="0" nodeType="withEffect">
                                  <p:stCondLst>
                                    <p:cond delay="1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53000" fill="hold" grpId="0" nodeType="withEffect">
                                  <p:stCondLst>
                                    <p:cond delay="1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0-#ppt_w/2"/>
                                          </p:val>
                                        </p:tav>
                                        <p:tav tm="100000">
                                          <p:val>
                                            <p:strVal val="#ppt_x"/>
                                          </p:val>
                                        </p:tav>
                                      </p:tavLst>
                                    </p:anim>
                                    <p:anim calcmode="lin" valueType="num">
                                      <p:cBhvr additive="base">
                                        <p:cTn id="12" dur="10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2" decel="60000" fill="hold" grpId="0" nodeType="withEffect">
                                  <p:stCondLst>
                                    <p:cond delay="2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900" fill="hold"/>
                                        <p:tgtEl>
                                          <p:spTgt spid="21"/>
                                        </p:tgtEl>
                                        <p:attrNameLst>
                                          <p:attrName>ppt_x</p:attrName>
                                        </p:attrNameLst>
                                      </p:cBhvr>
                                      <p:tavLst>
                                        <p:tav tm="0">
                                          <p:val>
                                            <p:strVal val="1+#ppt_w/2"/>
                                          </p:val>
                                        </p:tav>
                                        <p:tav tm="100000">
                                          <p:val>
                                            <p:strVal val="#ppt_x"/>
                                          </p:val>
                                        </p:tav>
                                      </p:tavLst>
                                    </p:anim>
                                    <p:anim calcmode="lin" valueType="num">
                                      <p:cBhvr additive="base">
                                        <p:cTn id="16" dur="9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2" decel="60000" fill="hold" grpId="0" nodeType="withEffect">
                                  <p:stCondLst>
                                    <p:cond delay="3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800" fill="hold"/>
                                        <p:tgtEl>
                                          <p:spTgt spid="22"/>
                                        </p:tgtEl>
                                        <p:attrNameLst>
                                          <p:attrName>ppt_x</p:attrName>
                                        </p:attrNameLst>
                                      </p:cBhvr>
                                      <p:tavLst>
                                        <p:tav tm="0">
                                          <p:val>
                                            <p:strVal val="1+#ppt_w/2"/>
                                          </p:val>
                                        </p:tav>
                                        <p:tav tm="100000">
                                          <p:val>
                                            <p:strVal val="#ppt_x"/>
                                          </p:val>
                                        </p:tav>
                                      </p:tavLst>
                                    </p:anim>
                                    <p:anim calcmode="lin" valueType="num">
                                      <p:cBhvr additive="base">
                                        <p:cTn id="20" dur="800" fill="hold"/>
                                        <p:tgtEl>
                                          <p:spTgt spid="22"/>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110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par>
                                <p:cTn id="26" presetID="6" presetClass="emph" presetSubtype="0" decel="75000" autoRev="1" fill="hold" nodeType="withEffect">
                                  <p:stCondLst>
                                    <p:cond delay="1500"/>
                                  </p:stCondLst>
                                  <p:childTnLst>
                                    <p:animScale>
                                      <p:cBhvr>
                                        <p:cTn id="27" dur="300" fill="hold"/>
                                        <p:tgtEl>
                                          <p:spTgt spid="6"/>
                                        </p:tgtEl>
                                      </p:cBhvr>
                                      <p:by x="110000" y="110000"/>
                                    </p:animScale>
                                  </p:childTnLst>
                                </p:cTn>
                              </p:par>
                              <p:par>
                                <p:cTn id="28" presetID="53" presetClass="entr" presetSubtype="16" fill="hold" nodeType="withEffect">
                                  <p:stCondLst>
                                    <p:cond delay="110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par>
                                <p:cTn id="33" presetID="6" presetClass="emph" presetSubtype="0" decel="75000" autoRev="1" fill="hold" nodeType="withEffect">
                                  <p:stCondLst>
                                    <p:cond delay="1450"/>
                                  </p:stCondLst>
                                  <p:childTnLst>
                                    <p:animScale>
                                      <p:cBhvr>
                                        <p:cTn id="34" dur="300" fill="hold"/>
                                        <p:tgtEl>
                                          <p:spTgt spid="7"/>
                                        </p:tgtEl>
                                      </p:cBhvr>
                                      <p:by x="110000" y="110000"/>
                                    </p:animScale>
                                  </p:childTnLst>
                                </p:cTn>
                              </p:par>
                              <p:par>
                                <p:cTn id="35" presetID="53" presetClass="entr" presetSubtype="16" fill="hold" nodeType="withEffect">
                                  <p:stCondLst>
                                    <p:cond delay="115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6" presetClass="emph" presetSubtype="0" decel="75000" autoRev="1" fill="hold" nodeType="withEffect">
                                  <p:stCondLst>
                                    <p:cond delay="1500"/>
                                  </p:stCondLst>
                                  <p:childTnLst>
                                    <p:animScale>
                                      <p:cBhvr>
                                        <p:cTn id="41" dur="300" fill="hold"/>
                                        <p:tgtEl>
                                          <p:spTgt spid="8"/>
                                        </p:tgtEl>
                                      </p:cBhvr>
                                      <p:by x="110000" y="110000"/>
                                    </p:animScale>
                                  </p:childTnLst>
                                </p:cTn>
                              </p:par>
                              <p:par>
                                <p:cTn id="42" presetID="10" presetClass="entr" presetSubtype="0" fill="hold" grpId="0" nodeType="withEffect" nodePh="1">
                                  <p:stCondLst>
                                    <p:cond delay="500"/>
                                  </p:stCondLst>
                                  <p:endCondLst>
                                    <p:cond evt="begin" delay="0">
                                      <p:tn val="42"/>
                                    </p:cond>
                                  </p:end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par>
                                <p:cTn id="45" presetID="10" presetClass="entr" presetSubtype="0" fill="hold" grpId="0" nodeType="withEffect" nodePh="1">
                                  <p:stCondLst>
                                    <p:cond delay="950"/>
                                  </p:stCondLst>
                                  <p:endCondLst>
                                    <p:cond evt="begin" delay="0">
                                      <p:tn val="45"/>
                                    </p:cond>
                                  </p:end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grpId="0" nodeType="withEffect" nodePh="1">
                                  <p:stCondLst>
                                    <p:cond delay="1400"/>
                                  </p:stCondLst>
                                  <p:endCondLst>
                                    <p:cond evt="begin" delay="0">
                                      <p:tn val="48"/>
                                    </p:cond>
                                  </p:endCondLst>
                                  <p:childTnLst>
                                    <p:set>
                                      <p:cBhvr>
                                        <p:cTn id="49" dur="1" fill="hold">
                                          <p:stCondLst>
                                            <p:cond delay="0"/>
                                          </p:stCondLst>
                                        </p:cTn>
                                        <p:tgtEl>
                                          <p:spTgt spid="37"/>
                                        </p:tgtEl>
                                        <p:attrNameLst>
                                          <p:attrName>style.visibility</p:attrName>
                                        </p:attrNameLst>
                                      </p:cBhvr>
                                      <p:to>
                                        <p:strVal val="visible"/>
                                      </p:to>
                                    </p:set>
                                    <p:animEffect transition="in" filter="fade">
                                      <p:cBhvr>
                                        <p:cTn id="5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21" grpId="0" animBg="1"/>
      <p:bldP spid="22" grpId="0" animBg="1"/>
      <p:bldP spid="37" grpId="0"/>
      <p:bldP spid="35" grpId="0"/>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Isosceles Triangle 19">
            <a:extLst>
              <a:ext uri="{FF2B5EF4-FFF2-40B4-BE49-F238E27FC236}">
                <a16:creationId xmlns:a16="http://schemas.microsoft.com/office/drawing/2014/main" id="{F17BF90D-B99B-47E0-95C4-F3C74A46606C}"/>
              </a:ext>
            </a:extLst>
          </p:cNvPr>
          <p:cNvSpPr/>
          <p:nvPr/>
        </p:nvSpPr>
        <p:spPr>
          <a:xfrm rot="5400000">
            <a:off x="-617140" y="30209"/>
            <a:ext cx="3393244" cy="215896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3" name="Right Triangle 2">
            <a:extLst>
              <a:ext uri="{FF2B5EF4-FFF2-40B4-BE49-F238E27FC236}">
                <a16:creationId xmlns:a16="http://schemas.microsoft.com/office/drawing/2014/main" id="{2D90C139-FAD8-449D-951C-E28A6202C8AE}"/>
              </a:ext>
            </a:extLst>
          </p:cNvPr>
          <p:cNvSpPr/>
          <p:nvPr/>
        </p:nvSpPr>
        <p:spPr>
          <a:xfrm rot="5400000">
            <a:off x="350274" y="-350274"/>
            <a:ext cx="1916879" cy="261742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5" name="Isosceles Triangle 15">
            <a:extLst>
              <a:ext uri="{FF2B5EF4-FFF2-40B4-BE49-F238E27FC236}">
                <a16:creationId xmlns:a16="http://schemas.microsoft.com/office/drawing/2014/main" id="{0B166EE6-BF89-4F28-A32C-FDBCD76D4254}"/>
              </a:ext>
            </a:extLst>
          </p:cNvPr>
          <p:cNvSpPr/>
          <p:nvPr/>
        </p:nvSpPr>
        <p:spPr>
          <a:xfrm rot="16200000">
            <a:off x="7600142" y="2239379"/>
            <a:ext cx="4982945" cy="4288475"/>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 name="connsiteX0" fmla="*/ 9526 w 5137913"/>
              <a:gd name="connsiteY0" fmla="*/ 5534022 h 5534022"/>
              <a:gd name="connsiteX1" fmla="*/ 0 w 5137913"/>
              <a:gd name="connsiteY1" fmla="*/ 0 h 5534022"/>
              <a:gd name="connsiteX2" fmla="*/ 5137913 w 5137913"/>
              <a:gd name="connsiteY2" fmla="*/ 5525832 h 5534022"/>
              <a:gd name="connsiteX3" fmla="*/ 9526 w 5137913"/>
              <a:gd name="connsiteY3" fmla="*/ 5534022 h 5534022"/>
              <a:gd name="connsiteX0" fmla="*/ 9526 w 4782253"/>
              <a:gd name="connsiteY0" fmla="*/ 5534022 h 5534022"/>
              <a:gd name="connsiteX1" fmla="*/ 0 w 4782253"/>
              <a:gd name="connsiteY1" fmla="*/ 0 h 5534022"/>
              <a:gd name="connsiteX2" fmla="*/ 4782253 w 4782253"/>
              <a:gd name="connsiteY2" fmla="*/ 5517639 h 5534022"/>
              <a:gd name="connsiteX3" fmla="*/ 9526 w 4782253"/>
              <a:gd name="connsiteY3" fmla="*/ 5534022 h 5534022"/>
              <a:gd name="connsiteX0" fmla="*/ 9526 w 4775212"/>
              <a:gd name="connsiteY0" fmla="*/ 5534022 h 5535040"/>
              <a:gd name="connsiteX1" fmla="*/ 0 w 4775212"/>
              <a:gd name="connsiteY1" fmla="*/ 0 h 5535040"/>
              <a:gd name="connsiteX2" fmla="*/ 4775212 w 4775212"/>
              <a:gd name="connsiteY2" fmla="*/ 5535040 h 5535040"/>
              <a:gd name="connsiteX3" fmla="*/ 9526 w 4775212"/>
              <a:gd name="connsiteY3" fmla="*/ 5534022 h 5535040"/>
              <a:gd name="connsiteX0" fmla="*/ 9526 w 4911368"/>
              <a:gd name="connsiteY0" fmla="*/ 5534022 h 5590748"/>
              <a:gd name="connsiteX1" fmla="*/ 0 w 4911368"/>
              <a:gd name="connsiteY1" fmla="*/ 0 h 5590748"/>
              <a:gd name="connsiteX2" fmla="*/ 4911368 w 4911368"/>
              <a:gd name="connsiteY2" fmla="*/ 5590748 h 5590748"/>
              <a:gd name="connsiteX3" fmla="*/ 9526 w 4911368"/>
              <a:gd name="connsiteY3" fmla="*/ 5534022 h 5590748"/>
              <a:gd name="connsiteX0" fmla="*/ 9526 w 5065678"/>
              <a:gd name="connsiteY0" fmla="*/ 5534022 h 5590751"/>
              <a:gd name="connsiteX1" fmla="*/ 0 w 5065678"/>
              <a:gd name="connsiteY1" fmla="*/ 0 h 5590751"/>
              <a:gd name="connsiteX2" fmla="*/ 5065678 w 5065678"/>
              <a:gd name="connsiteY2" fmla="*/ 5590751 h 5590751"/>
              <a:gd name="connsiteX3" fmla="*/ 9526 w 5065678"/>
              <a:gd name="connsiteY3" fmla="*/ 5534022 h 5590751"/>
              <a:gd name="connsiteX0" fmla="*/ 9526 w 5219987"/>
              <a:gd name="connsiteY0" fmla="*/ 5534022 h 5590754"/>
              <a:gd name="connsiteX1" fmla="*/ 0 w 5219987"/>
              <a:gd name="connsiteY1" fmla="*/ 0 h 5590754"/>
              <a:gd name="connsiteX2" fmla="*/ 5219987 w 5219987"/>
              <a:gd name="connsiteY2" fmla="*/ 5590754 h 5590754"/>
              <a:gd name="connsiteX3" fmla="*/ 9526 w 5219987"/>
              <a:gd name="connsiteY3" fmla="*/ 5534022 h 5590754"/>
              <a:gd name="connsiteX0" fmla="*/ 9526 w 5292601"/>
              <a:gd name="connsiteY0" fmla="*/ 5534022 h 5590754"/>
              <a:gd name="connsiteX1" fmla="*/ 0 w 5292601"/>
              <a:gd name="connsiteY1" fmla="*/ 0 h 5590754"/>
              <a:gd name="connsiteX2" fmla="*/ 5292601 w 5292601"/>
              <a:gd name="connsiteY2" fmla="*/ 5590754 h 5590754"/>
              <a:gd name="connsiteX3" fmla="*/ 9526 w 5292601"/>
              <a:gd name="connsiteY3" fmla="*/ 5534022 h 5590754"/>
            </a:gdLst>
            <a:ahLst/>
            <a:cxnLst>
              <a:cxn ang="0">
                <a:pos x="connsiteX0" y="connsiteY0"/>
              </a:cxn>
              <a:cxn ang="0">
                <a:pos x="connsiteX1" y="connsiteY1"/>
              </a:cxn>
              <a:cxn ang="0">
                <a:pos x="connsiteX2" y="connsiteY2"/>
              </a:cxn>
              <a:cxn ang="0">
                <a:pos x="connsiteX3" y="connsiteY3"/>
              </a:cxn>
            </a:cxnLst>
            <a:rect l="l" t="t" r="r" b="b"/>
            <a:pathLst>
              <a:path w="5292601" h="5590754">
                <a:moveTo>
                  <a:pt x="9526" y="5534022"/>
                </a:moveTo>
                <a:cubicBezTo>
                  <a:pt x="6351" y="3689348"/>
                  <a:pt x="3175" y="1844674"/>
                  <a:pt x="0" y="0"/>
                </a:cubicBezTo>
                <a:lnTo>
                  <a:pt x="5292601" y="5590754"/>
                </a:lnTo>
                <a:cubicBezTo>
                  <a:pt x="3704039" y="5590415"/>
                  <a:pt x="1598088" y="5534361"/>
                  <a:pt x="9526" y="553402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1" name="Isosceles Triangle 15">
            <a:extLst>
              <a:ext uri="{FF2B5EF4-FFF2-40B4-BE49-F238E27FC236}">
                <a16:creationId xmlns:a16="http://schemas.microsoft.com/office/drawing/2014/main" id="{4285D522-4BDB-4E26-B2E1-988003B08D34}"/>
              </a:ext>
            </a:extLst>
          </p:cNvPr>
          <p:cNvSpPr/>
          <p:nvPr/>
        </p:nvSpPr>
        <p:spPr>
          <a:xfrm rot="16200000">
            <a:off x="9022502" y="3698023"/>
            <a:ext cx="3393245" cy="2945760"/>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Lst>
            <a:ahLst/>
            <a:cxnLst>
              <a:cxn ang="0">
                <a:pos x="connsiteX0" y="connsiteY0"/>
              </a:cxn>
              <a:cxn ang="0">
                <a:pos x="connsiteX1" y="connsiteY1"/>
              </a:cxn>
              <a:cxn ang="0">
                <a:pos x="connsiteX2" y="connsiteY2"/>
              </a:cxn>
              <a:cxn ang="0">
                <a:pos x="connsiteX3" y="connsiteY3"/>
              </a:cxn>
            </a:cxnLst>
            <a:rect l="l" t="t" r="r" b="b"/>
            <a:pathLst>
              <a:path w="5524500" h="5534025">
                <a:moveTo>
                  <a:pt x="9526" y="5534022"/>
                </a:moveTo>
                <a:cubicBezTo>
                  <a:pt x="6351" y="3689348"/>
                  <a:pt x="3175" y="1844674"/>
                  <a:pt x="0" y="0"/>
                </a:cubicBezTo>
                <a:lnTo>
                  <a:pt x="5524500" y="5534025"/>
                </a:lnTo>
                <a:lnTo>
                  <a:pt x="9526" y="55340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2" name="Isosceles Triangle 16">
            <a:extLst>
              <a:ext uri="{FF2B5EF4-FFF2-40B4-BE49-F238E27FC236}">
                <a16:creationId xmlns:a16="http://schemas.microsoft.com/office/drawing/2014/main" id="{EED5B746-98AF-4605-A287-7C8AB53228DD}"/>
              </a:ext>
            </a:extLst>
          </p:cNvPr>
          <p:cNvSpPr/>
          <p:nvPr/>
        </p:nvSpPr>
        <p:spPr>
          <a:xfrm rot="16200000" flipH="1">
            <a:off x="10033685" y="4815180"/>
            <a:ext cx="2851692" cy="1491462"/>
          </a:xfrm>
          <a:custGeom>
            <a:avLst/>
            <a:gdLst>
              <a:gd name="connsiteX0" fmla="*/ 0 w 3393244"/>
              <a:gd name="connsiteY0" fmla="*/ 2136205 h 2136205"/>
              <a:gd name="connsiteX1" fmla="*/ 1696622 w 3393244"/>
              <a:gd name="connsiteY1" fmla="*/ 0 h 2136205"/>
              <a:gd name="connsiteX2" fmla="*/ 3393244 w 3393244"/>
              <a:gd name="connsiteY2" fmla="*/ 2136205 h 2136205"/>
              <a:gd name="connsiteX3" fmla="*/ 0 w 3393244"/>
              <a:gd name="connsiteY3" fmla="*/ 2136205 h 2136205"/>
              <a:gd name="connsiteX0" fmla="*/ 0 w 3393244"/>
              <a:gd name="connsiteY0" fmla="*/ 2021905 h 2021905"/>
              <a:gd name="connsiteX1" fmla="*/ 2106200 w 3393244"/>
              <a:gd name="connsiteY1" fmla="*/ 0 h 2021905"/>
              <a:gd name="connsiteX2" fmla="*/ 3393244 w 3393244"/>
              <a:gd name="connsiteY2" fmla="*/ 2021905 h 2021905"/>
              <a:gd name="connsiteX3" fmla="*/ 0 w 3393244"/>
              <a:gd name="connsiteY3" fmla="*/ 2021905 h 2021905"/>
              <a:gd name="connsiteX0" fmla="*/ 0 w 3534929"/>
              <a:gd name="connsiteY0" fmla="*/ 2021905 h 2039270"/>
              <a:gd name="connsiteX1" fmla="*/ 2106200 w 3534929"/>
              <a:gd name="connsiteY1" fmla="*/ 0 h 2039270"/>
              <a:gd name="connsiteX2" fmla="*/ 3534929 w 3534929"/>
              <a:gd name="connsiteY2" fmla="*/ 2039270 h 2039270"/>
              <a:gd name="connsiteX3" fmla="*/ 0 w 3534929"/>
              <a:gd name="connsiteY3" fmla="*/ 2021905 h 2039270"/>
            </a:gdLst>
            <a:ahLst/>
            <a:cxnLst>
              <a:cxn ang="0">
                <a:pos x="connsiteX0" y="connsiteY0"/>
              </a:cxn>
              <a:cxn ang="0">
                <a:pos x="connsiteX1" y="connsiteY1"/>
              </a:cxn>
              <a:cxn ang="0">
                <a:pos x="connsiteX2" y="connsiteY2"/>
              </a:cxn>
              <a:cxn ang="0">
                <a:pos x="connsiteX3" y="connsiteY3"/>
              </a:cxn>
            </a:cxnLst>
            <a:rect l="l" t="t" r="r" b="b"/>
            <a:pathLst>
              <a:path w="3534929" h="2039270">
                <a:moveTo>
                  <a:pt x="0" y="2021905"/>
                </a:moveTo>
                <a:lnTo>
                  <a:pt x="2106200" y="0"/>
                </a:lnTo>
                <a:lnTo>
                  <a:pt x="3534929" y="2039270"/>
                </a:lnTo>
                <a:lnTo>
                  <a:pt x="0" y="20219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grpSp>
        <p:nvGrpSpPr>
          <p:cNvPr id="6" name="Group 5">
            <a:extLst>
              <a:ext uri="{FF2B5EF4-FFF2-40B4-BE49-F238E27FC236}">
                <a16:creationId xmlns:a16="http://schemas.microsoft.com/office/drawing/2014/main" id="{A77AAB82-3794-4DDE-87BD-2F3A20C5BCF6}"/>
              </a:ext>
            </a:extLst>
          </p:cNvPr>
          <p:cNvGrpSpPr/>
          <p:nvPr/>
        </p:nvGrpSpPr>
        <p:grpSpPr>
          <a:xfrm>
            <a:off x="9877398" y="1161670"/>
            <a:ext cx="2514609" cy="4700589"/>
            <a:chOff x="9877398" y="1161670"/>
            <a:chExt cx="2514609" cy="4700589"/>
          </a:xfrm>
        </p:grpSpPr>
        <p:sp>
          <p:nvSpPr>
            <p:cNvPr id="10" name="Parallelogram 9">
              <a:extLst>
                <a:ext uri="{FF2B5EF4-FFF2-40B4-BE49-F238E27FC236}">
                  <a16:creationId xmlns:a16="http://schemas.microsoft.com/office/drawing/2014/main" id="{7D576594-362B-48FD-B04E-A13256B726D0}"/>
                </a:ext>
              </a:extLst>
            </p:cNvPr>
            <p:cNvSpPr/>
            <p:nvPr/>
          </p:nvSpPr>
          <p:spPr>
            <a:xfrm rot="18659520">
              <a:off x="8918133" y="4106826"/>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4" name="Parallelogram 9">
              <a:extLst>
                <a:ext uri="{FF2B5EF4-FFF2-40B4-BE49-F238E27FC236}">
                  <a16:creationId xmlns:a16="http://schemas.microsoft.com/office/drawing/2014/main" id="{EF85C6CD-79B0-4B87-B3A2-C9DE05AA4E09}"/>
                </a:ext>
              </a:extLst>
            </p:cNvPr>
            <p:cNvSpPr/>
            <p:nvPr/>
          </p:nvSpPr>
          <p:spPr>
            <a:xfrm rot="18659520">
              <a:off x="10636574" y="2120935"/>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7" name="Group 6">
            <a:extLst>
              <a:ext uri="{FF2B5EF4-FFF2-40B4-BE49-F238E27FC236}">
                <a16:creationId xmlns:a16="http://schemas.microsoft.com/office/drawing/2014/main" id="{36DC1488-D088-49AA-A1CD-5386E45FA304}"/>
              </a:ext>
            </a:extLst>
          </p:cNvPr>
          <p:cNvGrpSpPr/>
          <p:nvPr/>
        </p:nvGrpSpPr>
        <p:grpSpPr>
          <a:xfrm>
            <a:off x="-2645455" y="5258578"/>
            <a:ext cx="4457352" cy="2621595"/>
            <a:chOff x="-2645455" y="5258578"/>
            <a:chExt cx="4457352" cy="2621595"/>
          </a:xfrm>
        </p:grpSpPr>
        <p:sp>
          <p:nvSpPr>
            <p:cNvPr id="11" name="Parallelogram 10">
              <a:extLst>
                <a:ext uri="{FF2B5EF4-FFF2-40B4-BE49-F238E27FC236}">
                  <a16:creationId xmlns:a16="http://schemas.microsoft.com/office/drawing/2014/main" id="{BADF4E69-1AE1-42CB-8177-9872F71D88E0}"/>
                </a:ext>
              </a:extLst>
            </p:cNvPr>
            <p:cNvSpPr/>
            <p:nvPr/>
          </p:nvSpPr>
          <p:spPr>
            <a:xfrm rot="19169898">
              <a:off x="-971126" y="525857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5" name="Parallelogram 10">
              <a:extLst>
                <a:ext uri="{FF2B5EF4-FFF2-40B4-BE49-F238E27FC236}">
                  <a16:creationId xmlns:a16="http://schemas.microsoft.com/office/drawing/2014/main" id="{14181D6F-D3BA-4DF7-8584-8CA1C5CF10A9}"/>
                </a:ext>
              </a:extLst>
            </p:cNvPr>
            <p:cNvSpPr/>
            <p:nvPr/>
          </p:nvSpPr>
          <p:spPr>
            <a:xfrm rot="19169898">
              <a:off x="-2645455" y="674428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8" name="Group 7">
            <a:extLst>
              <a:ext uri="{FF2B5EF4-FFF2-40B4-BE49-F238E27FC236}">
                <a16:creationId xmlns:a16="http://schemas.microsoft.com/office/drawing/2014/main" id="{F3CA0CB7-4B2B-4753-8DFF-509F7674CDC8}"/>
              </a:ext>
            </a:extLst>
          </p:cNvPr>
          <p:cNvGrpSpPr/>
          <p:nvPr/>
        </p:nvGrpSpPr>
        <p:grpSpPr>
          <a:xfrm>
            <a:off x="-2851109" y="5428640"/>
            <a:ext cx="5677620" cy="3024326"/>
            <a:chOff x="-2851109" y="5428640"/>
            <a:chExt cx="5677620" cy="3024326"/>
          </a:xfrm>
        </p:grpSpPr>
        <p:sp>
          <p:nvSpPr>
            <p:cNvPr id="12" name="Parallelogram 11">
              <a:extLst>
                <a:ext uri="{FF2B5EF4-FFF2-40B4-BE49-F238E27FC236}">
                  <a16:creationId xmlns:a16="http://schemas.microsoft.com/office/drawing/2014/main" id="{F2D8E9BC-C2B0-4134-B222-00977D91F924}"/>
                </a:ext>
              </a:extLst>
            </p:cNvPr>
            <p:cNvSpPr/>
            <p:nvPr/>
          </p:nvSpPr>
          <p:spPr>
            <a:xfrm rot="19169898">
              <a:off x="-724214" y="542864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6" name="Parallelogram 11">
              <a:extLst>
                <a:ext uri="{FF2B5EF4-FFF2-40B4-BE49-F238E27FC236}">
                  <a16:creationId xmlns:a16="http://schemas.microsoft.com/office/drawing/2014/main" id="{1C1FB37B-6F7C-408F-A088-19A02F856B04}"/>
                </a:ext>
              </a:extLst>
            </p:cNvPr>
            <p:cNvSpPr/>
            <p:nvPr/>
          </p:nvSpPr>
          <p:spPr>
            <a:xfrm rot="19169898">
              <a:off x="-2851109" y="735699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sp>
        <p:nvSpPr>
          <p:cNvPr id="37" name="TextBox 36">
            <a:extLst>
              <a:ext uri="{FF2B5EF4-FFF2-40B4-BE49-F238E27FC236}">
                <a16:creationId xmlns:a16="http://schemas.microsoft.com/office/drawing/2014/main" id="{904B89B5-985F-449A-945E-B29C55B8224D}"/>
              </a:ext>
            </a:extLst>
          </p:cNvPr>
          <p:cNvSpPr txBox="1"/>
          <p:nvPr/>
        </p:nvSpPr>
        <p:spPr>
          <a:xfrm>
            <a:off x="2015275" y="4358318"/>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5" name="TextBox 34">
            <a:extLst>
              <a:ext uri="{FF2B5EF4-FFF2-40B4-BE49-F238E27FC236}">
                <a16:creationId xmlns:a16="http://schemas.microsoft.com/office/drawing/2014/main" id="{ED8D9208-0CEE-4DD9-9BD6-F4EF2246636F}"/>
              </a:ext>
            </a:extLst>
          </p:cNvPr>
          <p:cNvSpPr txBox="1"/>
          <p:nvPr/>
        </p:nvSpPr>
        <p:spPr>
          <a:xfrm>
            <a:off x="1988034" y="2004211"/>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6" name="TextBox 35">
            <a:extLst>
              <a:ext uri="{FF2B5EF4-FFF2-40B4-BE49-F238E27FC236}">
                <a16:creationId xmlns:a16="http://schemas.microsoft.com/office/drawing/2014/main" id="{F7737868-05EB-4B95-AE31-9BC7C39C2CDE}"/>
              </a:ext>
            </a:extLst>
          </p:cNvPr>
          <p:cNvSpPr txBox="1"/>
          <p:nvPr/>
        </p:nvSpPr>
        <p:spPr>
          <a:xfrm>
            <a:off x="2015275" y="3145255"/>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graphicFrame>
        <p:nvGraphicFramePr>
          <p:cNvPr id="27" name="Content Placeholder 3"/>
          <p:cNvGraphicFramePr>
            <a:graphicFrameLocks/>
          </p:cNvGraphicFramePr>
          <p:nvPr>
            <p:extLst>
              <p:ext uri="{D42A27DB-BD31-4B8C-83A1-F6EECF244321}">
                <p14:modId xmlns:p14="http://schemas.microsoft.com/office/powerpoint/2010/main" val="1593187177"/>
              </p:ext>
            </p:extLst>
          </p:nvPr>
        </p:nvGraphicFramePr>
        <p:xfrm>
          <a:off x="1580608" y="800332"/>
          <a:ext cx="9675841" cy="5638044"/>
        </p:xfrm>
        <a:graphic>
          <a:graphicData uri="http://schemas.openxmlformats.org/drawingml/2006/table">
            <a:tbl>
              <a:tblPr firstRow="1" bandRow="1">
                <a:tableStyleId>{073A0DAA-6AF3-43AB-8588-CEC1D06C72B9}</a:tableStyleId>
              </a:tblPr>
              <a:tblGrid>
                <a:gridCol w="2712977">
                  <a:extLst>
                    <a:ext uri="{9D8B030D-6E8A-4147-A177-3AD203B41FA5}">
                      <a16:colId xmlns:a16="http://schemas.microsoft.com/office/drawing/2014/main" val="20000"/>
                    </a:ext>
                  </a:extLst>
                </a:gridCol>
                <a:gridCol w="970739">
                  <a:extLst>
                    <a:ext uri="{9D8B030D-6E8A-4147-A177-3AD203B41FA5}">
                      <a16:colId xmlns:a16="http://schemas.microsoft.com/office/drawing/2014/main" val="20001"/>
                    </a:ext>
                  </a:extLst>
                </a:gridCol>
                <a:gridCol w="1198425">
                  <a:extLst>
                    <a:ext uri="{9D8B030D-6E8A-4147-A177-3AD203B41FA5}">
                      <a16:colId xmlns:a16="http://schemas.microsoft.com/office/drawing/2014/main" val="20002"/>
                    </a:ext>
                  </a:extLst>
                </a:gridCol>
                <a:gridCol w="1198425">
                  <a:extLst>
                    <a:ext uri="{9D8B030D-6E8A-4147-A177-3AD203B41FA5}">
                      <a16:colId xmlns:a16="http://schemas.microsoft.com/office/drawing/2014/main" val="20003"/>
                    </a:ext>
                  </a:extLst>
                </a:gridCol>
                <a:gridCol w="1198425">
                  <a:extLst>
                    <a:ext uri="{9D8B030D-6E8A-4147-A177-3AD203B41FA5}">
                      <a16:colId xmlns:a16="http://schemas.microsoft.com/office/drawing/2014/main" val="20004"/>
                    </a:ext>
                  </a:extLst>
                </a:gridCol>
                <a:gridCol w="1198425">
                  <a:extLst>
                    <a:ext uri="{9D8B030D-6E8A-4147-A177-3AD203B41FA5}">
                      <a16:colId xmlns:a16="http://schemas.microsoft.com/office/drawing/2014/main" val="20005"/>
                    </a:ext>
                  </a:extLst>
                </a:gridCol>
                <a:gridCol w="1198425">
                  <a:extLst>
                    <a:ext uri="{9D8B030D-6E8A-4147-A177-3AD203B41FA5}">
                      <a16:colId xmlns:a16="http://schemas.microsoft.com/office/drawing/2014/main" val="20006"/>
                    </a:ext>
                  </a:extLst>
                </a:gridCol>
              </a:tblGrid>
              <a:tr h="721182">
                <a:tc>
                  <a:txBody>
                    <a:bodyPr/>
                    <a:lstStyle/>
                    <a:p>
                      <a:pPr algn="ctr"/>
                      <a:r>
                        <a:rPr lang="en-US" sz="1800" dirty="0">
                          <a:latin typeface="Trebuchet MS" panose="020B0603020202020204" pitchFamily="34" charset="0"/>
                        </a:rPr>
                        <a:t>11/30/2021</a:t>
                      </a:r>
                    </a:p>
                    <a:p>
                      <a:pPr algn="ctr"/>
                      <a:r>
                        <a:rPr lang="en-US" sz="1800" dirty="0">
                          <a:latin typeface="Trebuchet MS" panose="020B0603020202020204" pitchFamily="34" charset="0"/>
                        </a:rPr>
                        <a:t>Reporting Date</a:t>
                      </a:r>
                    </a:p>
                  </a:txBody>
                  <a:tcPr marL="68527" marR="68527" marT="34263" marB="34263">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2">
                        <a:lumMod val="25000"/>
                      </a:schemeClr>
                    </a:solidFill>
                  </a:tcPr>
                </a:tc>
                <a:tc>
                  <a:txBody>
                    <a:bodyPr/>
                    <a:lstStyle/>
                    <a:p>
                      <a:pPr algn="ctr"/>
                      <a:r>
                        <a:rPr lang="en-US" sz="1800" dirty="0">
                          <a:latin typeface="Trebuchet MS" panose="020B0603020202020204" pitchFamily="34" charset="0"/>
                        </a:rPr>
                        <a:t>SNF</a:t>
                      </a:r>
                    </a:p>
                  </a:txBody>
                  <a:tcPr marL="68527" marR="68527" marT="34263" marB="34263">
                    <a:lnT w="12700" cap="flat" cmpd="sng" algn="ctr">
                      <a:solidFill>
                        <a:schemeClr val="tx1"/>
                      </a:solidFill>
                      <a:prstDash val="solid"/>
                      <a:round/>
                      <a:headEnd type="none" w="med" len="med"/>
                      <a:tailEnd type="none" w="med" len="med"/>
                    </a:lnT>
                    <a:solidFill>
                      <a:schemeClr val="bg2">
                        <a:lumMod val="25000"/>
                      </a:schemeClr>
                    </a:solidFill>
                  </a:tcPr>
                </a:tc>
                <a:tc>
                  <a:txBody>
                    <a:bodyPr/>
                    <a:lstStyle/>
                    <a:p>
                      <a:pPr algn="ctr"/>
                      <a:r>
                        <a:rPr lang="en-US" sz="1800" dirty="0">
                          <a:latin typeface="Trebuchet MS" panose="020B0603020202020204" pitchFamily="34" charset="0"/>
                        </a:rPr>
                        <a:t>HFA</a:t>
                      </a:r>
                    </a:p>
                  </a:txBody>
                  <a:tcPr marL="68527" marR="68527" marT="34263" marB="34263">
                    <a:lnT w="12700" cap="flat" cmpd="sng" algn="ctr">
                      <a:solidFill>
                        <a:schemeClr val="tx1"/>
                      </a:solidFill>
                      <a:prstDash val="solid"/>
                      <a:round/>
                      <a:headEnd type="none" w="med" len="med"/>
                      <a:tailEnd type="none" w="med" len="med"/>
                    </a:lnT>
                    <a:solidFill>
                      <a:schemeClr val="bg2">
                        <a:lumMod val="25000"/>
                      </a:schemeClr>
                    </a:solidFill>
                  </a:tcPr>
                </a:tc>
                <a:tc>
                  <a:txBody>
                    <a:bodyPr/>
                    <a:lstStyle/>
                    <a:p>
                      <a:pPr algn="ctr"/>
                      <a:r>
                        <a:rPr lang="en-US" sz="1800" dirty="0">
                          <a:latin typeface="Trebuchet MS" panose="020B0603020202020204" pitchFamily="34" charset="0"/>
                        </a:rPr>
                        <a:t>AFC</a:t>
                      </a:r>
                    </a:p>
                  </a:txBody>
                  <a:tcPr marL="68527" marR="68527" marT="34263" marB="34263">
                    <a:lnT w="12700" cap="flat" cmpd="sng" algn="ctr">
                      <a:solidFill>
                        <a:schemeClr val="tx1"/>
                      </a:solidFill>
                      <a:prstDash val="solid"/>
                      <a:round/>
                      <a:headEnd type="none" w="med" len="med"/>
                      <a:tailEnd type="none" w="med" len="med"/>
                    </a:lnT>
                    <a:solidFill>
                      <a:schemeClr val="bg2">
                        <a:lumMod val="25000"/>
                      </a:schemeClr>
                    </a:solidFill>
                  </a:tcPr>
                </a:tc>
                <a:tc>
                  <a:txBody>
                    <a:bodyPr/>
                    <a:lstStyle/>
                    <a:p>
                      <a:pPr algn="ctr"/>
                      <a:r>
                        <a:rPr lang="en-US" sz="1800" dirty="0">
                          <a:latin typeface="Trebuchet MS" panose="020B0603020202020204" pitchFamily="34" charset="0"/>
                        </a:rPr>
                        <a:t>Total</a:t>
                      </a:r>
                    </a:p>
                  </a:txBody>
                  <a:tcPr marL="68527" marR="68527" marT="34263" marB="34263">
                    <a:lnT w="12700" cap="flat" cmpd="sng" algn="ctr">
                      <a:solidFill>
                        <a:schemeClr val="tx1"/>
                      </a:solidFill>
                      <a:prstDash val="solid"/>
                      <a:round/>
                      <a:headEnd type="none" w="med" len="med"/>
                      <a:tailEnd type="none" w="med" len="med"/>
                    </a:lnT>
                    <a:solidFill>
                      <a:schemeClr val="bg2">
                        <a:lumMod val="25000"/>
                      </a:schemeClr>
                    </a:solidFill>
                  </a:tcPr>
                </a:tc>
                <a:tc>
                  <a:txBody>
                    <a:bodyPr/>
                    <a:lstStyle/>
                    <a:p>
                      <a:pPr algn="ctr"/>
                      <a:r>
                        <a:rPr lang="en-US" sz="1800" dirty="0">
                          <a:latin typeface="Trebuchet MS" panose="020B0603020202020204" pitchFamily="34" charset="0"/>
                        </a:rPr>
                        <a:t>Total LTCF</a:t>
                      </a:r>
                      <a:r>
                        <a:rPr lang="en-US" sz="1800" baseline="0" dirty="0">
                          <a:latin typeface="Trebuchet MS" panose="020B0603020202020204" pitchFamily="34" charset="0"/>
                        </a:rPr>
                        <a:t> Cases</a:t>
                      </a:r>
                      <a:endParaRPr lang="en-US" sz="1800" dirty="0">
                        <a:latin typeface="Trebuchet MS" panose="020B0603020202020204" pitchFamily="34" charset="0"/>
                      </a:endParaRPr>
                    </a:p>
                  </a:txBody>
                  <a:tcPr marL="68527" marR="68527" marT="34263" marB="34263">
                    <a:lnT w="12700" cap="flat" cmpd="sng" algn="ctr">
                      <a:solidFill>
                        <a:schemeClr val="tx1"/>
                      </a:solidFill>
                      <a:prstDash val="solid"/>
                      <a:round/>
                      <a:headEnd type="none" w="med" len="med"/>
                      <a:tailEnd type="none" w="med" len="med"/>
                    </a:lnT>
                    <a:solidFill>
                      <a:schemeClr val="bg2">
                        <a:lumMod val="25000"/>
                      </a:schemeClr>
                    </a:solidFill>
                  </a:tcPr>
                </a:tc>
                <a:tc>
                  <a:txBody>
                    <a:bodyPr/>
                    <a:lstStyle/>
                    <a:p>
                      <a:pPr algn="ctr"/>
                      <a:r>
                        <a:rPr lang="en-US" sz="1800" dirty="0">
                          <a:latin typeface="Trebuchet MS" panose="020B0603020202020204" pitchFamily="34" charset="0"/>
                        </a:rPr>
                        <a:t>Total LTCF</a:t>
                      </a:r>
                    </a:p>
                    <a:p>
                      <a:pPr algn="ctr"/>
                      <a:r>
                        <a:rPr lang="en-US" sz="1800" dirty="0">
                          <a:latin typeface="Trebuchet MS" panose="020B0603020202020204" pitchFamily="34" charset="0"/>
                        </a:rPr>
                        <a:t>Deaths</a:t>
                      </a:r>
                    </a:p>
                  </a:txBody>
                  <a:tcPr marL="68527" marR="68527" marT="34263" marB="34263">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2">
                        <a:lumMod val="25000"/>
                      </a:schemeClr>
                    </a:solidFill>
                  </a:tcPr>
                </a:tc>
                <a:extLst>
                  <a:ext uri="{0D108BD9-81ED-4DB2-BD59-A6C34878D82A}">
                    <a16:rowId xmlns:a16="http://schemas.microsoft.com/office/drawing/2014/main" val="10000"/>
                  </a:ext>
                </a:extLst>
              </a:tr>
              <a:tr h="596525">
                <a:tc>
                  <a:txBody>
                    <a:bodyPr/>
                    <a:lstStyle/>
                    <a:p>
                      <a:r>
                        <a:rPr lang="en-US" sz="1500" dirty="0">
                          <a:solidFill>
                            <a:srgbClr val="080808"/>
                          </a:solidFill>
                          <a:latin typeface="Trebuchet MS" panose="020B0603020202020204" pitchFamily="34" charset="0"/>
                        </a:rPr>
                        <a:t>New Resident Cases</a:t>
                      </a:r>
                    </a:p>
                  </a:txBody>
                  <a:tcPr marL="68527" marR="68527" marT="34263" marB="34263">
                    <a:lnL w="12700" cap="flat" cmpd="sng" algn="ctr">
                      <a:solidFill>
                        <a:schemeClr val="tx1"/>
                      </a:solidFill>
                      <a:prstDash val="solid"/>
                      <a:round/>
                      <a:headEnd type="none" w="med" len="med"/>
                      <a:tailEnd type="none" w="med" len="med"/>
                    </a:lnL>
                  </a:tcPr>
                </a:tc>
                <a:tc>
                  <a:txBody>
                    <a:bodyPr/>
                    <a:lstStyle/>
                    <a:p>
                      <a:pPr algn="r"/>
                      <a:r>
                        <a:rPr lang="en-US" sz="1500" b="1" dirty="0">
                          <a:solidFill>
                            <a:srgbClr val="080808"/>
                          </a:solidFill>
                          <a:latin typeface="Trebuchet MS" panose="020B0603020202020204" pitchFamily="34" charset="0"/>
                        </a:rPr>
                        <a:t>304</a:t>
                      </a:r>
                    </a:p>
                  </a:txBody>
                  <a:tcPr marL="68527" marR="68527" marT="34263" marB="34263"/>
                </a:tc>
                <a:tc>
                  <a:txBody>
                    <a:bodyPr/>
                    <a:lstStyle/>
                    <a:p>
                      <a:pPr algn="r"/>
                      <a:r>
                        <a:rPr lang="en-US" sz="1500" b="1" dirty="0">
                          <a:solidFill>
                            <a:srgbClr val="080808"/>
                          </a:solidFill>
                          <a:latin typeface="Trebuchet MS" panose="020B0603020202020204" pitchFamily="34" charset="0"/>
                        </a:rPr>
                        <a:t>71</a:t>
                      </a:r>
                    </a:p>
                  </a:txBody>
                  <a:tcPr marL="68527" marR="68527" marT="34263" marB="34263"/>
                </a:tc>
                <a:tc>
                  <a:txBody>
                    <a:bodyPr/>
                    <a:lstStyle/>
                    <a:p>
                      <a:pPr algn="r"/>
                      <a:r>
                        <a:rPr lang="en-US" sz="1500" b="1" dirty="0">
                          <a:solidFill>
                            <a:srgbClr val="080808"/>
                          </a:solidFill>
                          <a:latin typeface="Trebuchet MS" panose="020B0603020202020204" pitchFamily="34" charset="0"/>
                        </a:rPr>
                        <a:t>130</a:t>
                      </a:r>
                    </a:p>
                  </a:txBody>
                  <a:tcPr marL="68527" marR="68527" marT="34263" marB="34263"/>
                </a:tc>
                <a:tc>
                  <a:txBody>
                    <a:bodyPr/>
                    <a:lstStyle/>
                    <a:p>
                      <a:pPr algn="r"/>
                      <a:r>
                        <a:rPr lang="en-US" sz="1500" b="1" dirty="0">
                          <a:solidFill>
                            <a:srgbClr val="080808"/>
                          </a:solidFill>
                          <a:latin typeface="Trebuchet MS" panose="020B0603020202020204" pitchFamily="34" charset="0"/>
                        </a:rPr>
                        <a:t>505</a:t>
                      </a:r>
                    </a:p>
                  </a:txBody>
                  <a:tcPr marL="68527" marR="68527" marT="34263" marB="34263"/>
                </a:tc>
                <a:tc>
                  <a:txBody>
                    <a:bodyPr/>
                    <a:lstStyle/>
                    <a:p>
                      <a:pPr algn="r"/>
                      <a:endParaRPr lang="en-US" sz="1500" b="1" dirty="0">
                        <a:solidFill>
                          <a:srgbClr val="080808"/>
                        </a:solidFill>
                        <a:latin typeface="Trebuchet MS" panose="020B0603020202020204" pitchFamily="34" charset="0"/>
                      </a:endParaRPr>
                    </a:p>
                  </a:txBody>
                  <a:tcPr marL="68527" marR="68527" marT="34263" marB="34263"/>
                </a:tc>
                <a:tc>
                  <a:txBody>
                    <a:bodyPr/>
                    <a:lstStyle/>
                    <a:p>
                      <a:pPr algn="r"/>
                      <a:endParaRPr lang="en-US" sz="1500" b="1" dirty="0">
                        <a:solidFill>
                          <a:srgbClr val="080808"/>
                        </a:solidFill>
                        <a:latin typeface="Trebuchet MS" panose="020B0603020202020204" pitchFamily="34" charset="0"/>
                      </a:endParaRPr>
                    </a:p>
                  </a:txBody>
                  <a:tcPr marL="68527" marR="68527" marT="34263" marB="34263">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596525">
                <a:tc>
                  <a:txBody>
                    <a:bodyPr/>
                    <a:lstStyle/>
                    <a:p>
                      <a:r>
                        <a:rPr lang="en-US" sz="1500" dirty="0">
                          <a:solidFill>
                            <a:srgbClr val="080808"/>
                          </a:solidFill>
                          <a:latin typeface="Trebuchet MS" panose="020B0603020202020204" pitchFamily="34" charset="0"/>
                        </a:rPr>
                        <a:t>New Resident Deaths</a:t>
                      </a:r>
                    </a:p>
                  </a:txBody>
                  <a:tcPr marL="68527" marR="68527" marT="34263" marB="34263">
                    <a:lnL w="12700" cap="flat" cmpd="sng" algn="ctr">
                      <a:solidFill>
                        <a:schemeClr val="tx1"/>
                      </a:solidFill>
                      <a:prstDash val="solid"/>
                      <a:round/>
                      <a:headEnd type="none" w="med" len="med"/>
                      <a:tailEnd type="none" w="med" len="med"/>
                    </a:lnL>
                  </a:tcPr>
                </a:tc>
                <a:tc>
                  <a:txBody>
                    <a:bodyPr/>
                    <a:lstStyle/>
                    <a:p>
                      <a:pPr algn="r"/>
                      <a:r>
                        <a:rPr lang="en-US" sz="1500" b="1" dirty="0">
                          <a:solidFill>
                            <a:srgbClr val="080808"/>
                          </a:solidFill>
                          <a:latin typeface="Trebuchet MS" panose="020B0603020202020204" pitchFamily="34" charset="0"/>
                        </a:rPr>
                        <a:t>51</a:t>
                      </a:r>
                    </a:p>
                  </a:txBody>
                  <a:tcPr marL="68527" marR="68527" marT="34263" marB="34263"/>
                </a:tc>
                <a:tc>
                  <a:txBody>
                    <a:bodyPr/>
                    <a:lstStyle/>
                    <a:p>
                      <a:pPr algn="r"/>
                      <a:r>
                        <a:rPr lang="en-US" sz="1500" b="1" dirty="0">
                          <a:solidFill>
                            <a:srgbClr val="080808"/>
                          </a:solidFill>
                          <a:latin typeface="Trebuchet MS" panose="020B0603020202020204" pitchFamily="34" charset="0"/>
                        </a:rPr>
                        <a:t>9</a:t>
                      </a:r>
                    </a:p>
                  </a:txBody>
                  <a:tcPr marL="68527" marR="68527" marT="34263" marB="34263"/>
                </a:tc>
                <a:tc>
                  <a:txBody>
                    <a:bodyPr/>
                    <a:lstStyle/>
                    <a:p>
                      <a:pPr algn="r"/>
                      <a:r>
                        <a:rPr lang="en-US" sz="1500" b="1" dirty="0">
                          <a:solidFill>
                            <a:srgbClr val="080808"/>
                          </a:solidFill>
                          <a:latin typeface="Trebuchet MS" panose="020B0603020202020204" pitchFamily="34" charset="0"/>
                        </a:rPr>
                        <a:t>6</a:t>
                      </a:r>
                    </a:p>
                  </a:txBody>
                  <a:tcPr marL="68527" marR="68527" marT="34263" marB="34263"/>
                </a:tc>
                <a:tc>
                  <a:txBody>
                    <a:bodyPr/>
                    <a:lstStyle/>
                    <a:p>
                      <a:pPr algn="r"/>
                      <a:r>
                        <a:rPr lang="en-US" sz="1500" b="1" dirty="0">
                          <a:solidFill>
                            <a:srgbClr val="080808"/>
                          </a:solidFill>
                          <a:latin typeface="Trebuchet MS" panose="020B0603020202020204" pitchFamily="34" charset="0"/>
                        </a:rPr>
                        <a:t>66</a:t>
                      </a:r>
                    </a:p>
                  </a:txBody>
                  <a:tcPr marL="68527" marR="68527" marT="34263" marB="34263"/>
                </a:tc>
                <a:tc>
                  <a:txBody>
                    <a:bodyPr/>
                    <a:lstStyle/>
                    <a:p>
                      <a:pPr algn="r"/>
                      <a:endParaRPr lang="en-US" sz="1500" b="1" dirty="0">
                        <a:solidFill>
                          <a:srgbClr val="080808"/>
                        </a:solidFill>
                        <a:latin typeface="Trebuchet MS" panose="020B0603020202020204" pitchFamily="34" charset="0"/>
                      </a:endParaRPr>
                    </a:p>
                  </a:txBody>
                  <a:tcPr marL="68527" marR="68527" marT="34263" marB="34263"/>
                </a:tc>
                <a:tc>
                  <a:txBody>
                    <a:bodyPr/>
                    <a:lstStyle/>
                    <a:p>
                      <a:pPr algn="r"/>
                      <a:endParaRPr lang="en-US" sz="1500" b="1" dirty="0">
                        <a:solidFill>
                          <a:srgbClr val="080808"/>
                        </a:solidFill>
                        <a:latin typeface="Trebuchet MS" panose="020B0603020202020204" pitchFamily="34" charset="0"/>
                      </a:endParaRPr>
                    </a:p>
                  </a:txBody>
                  <a:tcPr marL="68527" marR="68527" marT="34263" marB="34263">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614472">
                <a:tc>
                  <a:txBody>
                    <a:bodyPr/>
                    <a:lstStyle/>
                    <a:p>
                      <a:r>
                        <a:rPr lang="en-US" sz="1500" dirty="0">
                          <a:solidFill>
                            <a:srgbClr val="080808"/>
                          </a:solidFill>
                          <a:latin typeface="Trebuchet MS" panose="020B0603020202020204" pitchFamily="34" charset="0"/>
                        </a:rPr>
                        <a:t>Cumulative</a:t>
                      </a:r>
                      <a:r>
                        <a:rPr lang="en-US" sz="1500" baseline="0" dirty="0">
                          <a:solidFill>
                            <a:srgbClr val="080808"/>
                          </a:solidFill>
                          <a:latin typeface="Trebuchet MS" panose="020B0603020202020204" pitchFamily="34" charset="0"/>
                        </a:rPr>
                        <a:t> Resident </a:t>
                      </a:r>
                      <a:r>
                        <a:rPr lang="en-US" sz="1500" dirty="0">
                          <a:solidFill>
                            <a:srgbClr val="080808"/>
                          </a:solidFill>
                          <a:latin typeface="Trebuchet MS" panose="020B0603020202020204" pitchFamily="34" charset="0"/>
                        </a:rPr>
                        <a:t>Cases</a:t>
                      </a:r>
                    </a:p>
                  </a:txBody>
                  <a:tcPr marL="68527" marR="68527" marT="34263" marB="34263">
                    <a:lnL w="12700" cap="flat" cmpd="sng" algn="ctr">
                      <a:solidFill>
                        <a:schemeClr val="tx1"/>
                      </a:solidFill>
                      <a:prstDash val="solid"/>
                      <a:round/>
                      <a:headEnd type="none" w="med" len="med"/>
                      <a:tailEnd type="none" w="med" len="med"/>
                    </a:lnL>
                  </a:tcPr>
                </a:tc>
                <a:tc>
                  <a:txBody>
                    <a:bodyPr/>
                    <a:lstStyle/>
                    <a:p>
                      <a:pPr algn="r"/>
                      <a:r>
                        <a:rPr lang="en-US" sz="1500" b="1" dirty="0">
                          <a:solidFill>
                            <a:srgbClr val="080808"/>
                          </a:solidFill>
                          <a:latin typeface="Trebuchet MS" panose="020B0603020202020204" pitchFamily="34" charset="0"/>
                        </a:rPr>
                        <a:t>21652</a:t>
                      </a:r>
                    </a:p>
                  </a:txBody>
                  <a:tcPr marL="68527" marR="68527" marT="34263" marB="34263"/>
                </a:tc>
                <a:tc>
                  <a:txBody>
                    <a:bodyPr/>
                    <a:lstStyle/>
                    <a:p>
                      <a:pPr algn="r"/>
                      <a:r>
                        <a:rPr lang="en-US" sz="1500" b="1" dirty="0">
                          <a:solidFill>
                            <a:srgbClr val="080808"/>
                          </a:solidFill>
                          <a:latin typeface="Trebuchet MS" panose="020B0603020202020204" pitchFamily="34" charset="0"/>
                        </a:rPr>
                        <a:t>4315</a:t>
                      </a:r>
                    </a:p>
                  </a:txBody>
                  <a:tcPr marL="68527" marR="68527" marT="34263" marB="34263"/>
                </a:tc>
                <a:tc>
                  <a:txBody>
                    <a:bodyPr/>
                    <a:lstStyle/>
                    <a:p>
                      <a:pPr algn="r"/>
                      <a:r>
                        <a:rPr lang="en-US" sz="1500" b="1" dirty="0">
                          <a:solidFill>
                            <a:srgbClr val="080808"/>
                          </a:solidFill>
                          <a:latin typeface="Trebuchet MS" panose="020B0603020202020204" pitchFamily="34" charset="0"/>
                        </a:rPr>
                        <a:t>3549</a:t>
                      </a:r>
                    </a:p>
                  </a:txBody>
                  <a:tcPr marL="68527" marR="68527" marT="34263" marB="34263"/>
                </a:tc>
                <a:tc>
                  <a:txBody>
                    <a:bodyPr/>
                    <a:lstStyle/>
                    <a:p>
                      <a:pPr algn="r"/>
                      <a:endParaRPr lang="en-US" sz="1500" b="1" dirty="0">
                        <a:solidFill>
                          <a:srgbClr val="080808"/>
                        </a:solidFill>
                        <a:latin typeface="Trebuchet MS" panose="020B0603020202020204" pitchFamily="34" charset="0"/>
                      </a:endParaRPr>
                    </a:p>
                  </a:txBody>
                  <a:tcPr marL="68527" marR="68527" marT="34263" marB="34263"/>
                </a:tc>
                <a:tc>
                  <a:txBody>
                    <a:bodyPr/>
                    <a:lstStyle/>
                    <a:p>
                      <a:pPr algn="r"/>
                      <a:r>
                        <a:rPr lang="en-US" sz="1500" b="1" dirty="0">
                          <a:solidFill>
                            <a:srgbClr val="080808"/>
                          </a:solidFill>
                          <a:latin typeface="Trebuchet MS" panose="020B0603020202020204" pitchFamily="34" charset="0"/>
                        </a:rPr>
                        <a:t>29516</a:t>
                      </a:r>
                    </a:p>
                  </a:txBody>
                  <a:tcPr marL="68527" marR="68527" marT="34263" marB="34263"/>
                </a:tc>
                <a:tc>
                  <a:txBody>
                    <a:bodyPr/>
                    <a:lstStyle/>
                    <a:p>
                      <a:pPr algn="r"/>
                      <a:endParaRPr lang="en-US" sz="1500" b="1" dirty="0">
                        <a:solidFill>
                          <a:srgbClr val="080808"/>
                        </a:solidFill>
                        <a:latin typeface="Trebuchet MS" panose="020B0603020202020204" pitchFamily="34" charset="0"/>
                      </a:endParaRPr>
                    </a:p>
                  </a:txBody>
                  <a:tcPr marL="68527" marR="68527" marT="34263" marB="34263">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614472">
                <a:tc>
                  <a:txBody>
                    <a:bodyPr/>
                    <a:lstStyle/>
                    <a:p>
                      <a:r>
                        <a:rPr lang="en-US" sz="1500" dirty="0">
                          <a:solidFill>
                            <a:srgbClr val="080808"/>
                          </a:solidFill>
                          <a:latin typeface="Trebuchet MS" panose="020B0603020202020204" pitchFamily="34" charset="0"/>
                        </a:rPr>
                        <a:t>Cumulative Resident Deaths</a:t>
                      </a:r>
                    </a:p>
                  </a:txBody>
                  <a:tcPr marL="68527" marR="68527" marT="34263" marB="34263">
                    <a:lnL w="12700" cap="flat" cmpd="sng" algn="ctr">
                      <a:solidFill>
                        <a:schemeClr val="tx1"/>
                      </a:solidFill>
                      <a:prstDash val="solid"/>
                      <a:round/>
                      <a:headEnd type="none" w="med" len="med"/>
                      <a:tailEnd type="none" w="med" len="med"/>
                    </a:lnL>
                  </a:tcPr>
                </a:tc>
                <a:tc>
                  <a:txBody>
                    <a:bodyPr/>
                    <a:lstStyle/>
                    <a:p>
                      <a:pPr algn="r"/>
                      <a:r>
                        <a:rPr lang="en-US" sz="1500" b="1" dirty="0">
                          <a:solidFill>
                            <a:srgbClr val="080808"/>
                          </a:solidFill>
                          <a:latin typeface="Trebuchet MS" panose="020B0603020202020204" pitchFamily="34" charset="0"/>
                        </a:rPr>
                        <a:t>4482</a:t>
                      </a:r>
                    </a:p>
                  </a:txBody>
                  <a:tcPr marL="68527" marR="68527" marT="34263" marB="34263"/>
                </a:tc>
                <a:tc>
                  <a:txBody>
                    <a:bodyPr/>
                    <a:lstStyle/>
                    <a:p>
                      <a:pPr algn="r"/>
                      <a:r>
                        <a:rPr lang="en-US" sz="1500" b="1" dirty="0">
                          <a:solidFill>
                            <a:srgbClr val="080808"/>
                          </a:solidFill>
                          <a:latin typeface="Trebuchet MS" panose="020B0603020202020204" pitchFamily="34" charset="0"/>
                        </a:rPr>
                        <a:t>992</a:t>
                      </a:r>
                    </a:p>
                  </a:txBody>
                  <a:tcPr marL="68527" marR="68527" marT="34263" marB="34263"/>
                </a:tc>
                <a:tc>
                  <a:txBody>
                    <a:bodyPr/>
                    <a:lstStyle/>
                    <a:p>
                      <a:pPr algn="r"/>
                      <a:r>
                        <a:rPr lang="en-US" sz="1500" b="1" dirty="0">
                          <a:solidFill>
                            <a:srgbClr val="080808"/>
                          </a:solidFill>
                          <a:latin typeface="Trebuchet MS" panose="020B0603020202020204" pitchFamily="34" charset="0"/>
                        </a:rPr>
                        <a:t>607</a:t>
                      </a:r>
                    </a:p>
                  </a:txBody>
                  <a:tcPr marL="68527" marR="68527" marT="34263" marB="34263"/>
                </a:tc>
                <a:tc>
                  <a:txBody>
                    <a:bodyPr/>
                    <a:lstStyle/>
                    <a:p>
                      <a:pPr algn="r"/>
                      <a:endParaRPr lang="en-US" sz="1500" b="1" dirty="0">
                        <a:solidFill>
                          <a:srgbClr val="080808"/>
                        </a:solidFill>
                        <a:latin typeface="Trebuchet MS" panose="020B0603020202020204" pitchFamily="34" charset="0"/>
                      </a:endParaRPr>
                    </a:p>
                  </a:txBody>
                  <a:tcPr marL="68527" marR="68527" marT="34263" marB="34263"/>
                </a:tc>
                <a:tc>
                  <a:txBody>
                    <a:bodyPr/>
                    <a:lstStyle/>
                    <a:p>
                      <a:pPr algn="r"/>
                      <a:endParaRPr lang="en-US" sz="1500" b="1" dirty="0">
                        <a:solidFill>
                          <a:srgbClr val="080808"/>
                        </a:solidFill>
                        <a:latin typeface="Trebuchet MS" panose="020B0603020202020204" pitchFamily="34" charset="0"/>
                      </a:endParaRPr>
                    </a:p>
                  </a:txBody>
                  <a:tcPr marL="68527" marR="68527" marT="34263" marB="34263"/>
                </a:tc>
                <a:tc>
                  <a:txBody>
                    <a:bodyPr/>
                    <a:lstStyle/>
                    <a:p>
                      <a:pPr algn="r"/>
                      <a:r>
                        <a:rPr lang="en-US" sz="1500" b="1" dirty="0">
                          <a:solidFill>
                            <a:srgbClr val="080808"/>
                          </a:solidFill>
                          <a:latin typeface="Trebuchet MS" panose="020B0603020202020204" pitchFamily="34" charset="0"/>
                        </a:rPr>
                        <a:t>6081</a:t>
                      </a:r>
                    </a:p>
                  </a:txBody>
                  <a:tcPr marL="68527" marR="68527" marT="34263" marB="34263">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359627">
                <a:tc>
                  <a:txBody>
                    <a:bodyPr/>
                    <a:lstStyle/>
                    <a:p>
                      <a:r>
                        <a:rPr lang="en-US" sz="1500" dirty="0">
                          <a:solidFill>
                            <a:srgbClr val="080808"/>
                          </a:solidFill>
                          <a:latin typeface="Trebuchet MS" panose="020B0603020202020204" pitchFamily="34" charset="0"/>
                        </a:rPr>
                        <a:t>Staff New Cases</a:t>
                      </a:r>
                    </a:p>
                  </a:txBody>
                  <a:tcPr marL="68527" marR="68527" marT="34263" marB="34263">
                    <a:lnL w="12700" cap="flat" cmpd="sng" algn="ctr">
                      <a:solidFill>
                        <a:schemeClr val="tx1"/>
                      </a:solidFill>
                      <a:prstDash val="solid"/>
                      <a:round/>
                      <a:headEnd type="none" w="med" len="med"/>
                      <a:tailEnd type="none" w="med" len="med"/>
                    </a:lnL>
                  </a:tcPr>
                </a:tc>
                <a:tc>
                  <a:txBody>
                    <a:bodyPr/>
                    <a:lstStyle/>
                    <a:p>
                      <a:pPr algn="r"/>
                      <a:r>
                        <a:rPr lang="en-US" sz="1500" b="1" dirty="0">
                          <a:solidFill>
                            <a:srgbClr val="080808"/>
                          </a:solidFill>
                          <a:latin typeface="Trebuchet MS" panose="020B0603020202020204" pitchFamily="34" charset="0"/>
                        </a:rPr>
                        <a:t>437</a:t>
                      </a:r>
                    </a:p>
                  </a:txBody>
                  <a:tcPr marL="68527" marR="68527" marT="34263" marB="34263"/>
                </a:tc>
                <a:tc>
                  <a:txBody>
                    <a:bodyPr/>
                    <a:lstStyle/>
                    <a:p>
                      <a:pPr algn="r"/>
                      <a:r>
                        <a:rPr lang="en-US" sz="1500" b="1" dirty="0">
                          <a:solidFill>
                            <a:srgbClr val="080808"/>
                          </a:solidFill>
                          <a:latin typeface="Trebuchet MS" panose="020B0603020202020204" pitchFamily="34" charset="0"/>
                        </a:rPr>
                        <a:t>113</a:t>
                      </a:r>
                    </a:p>
                  </a:txBody>
                  <a:tcPr marL="68527" marR="68527" marT="34263" marB="34263"/>
                </a:tc>
                <a:tc>
                  <a:txBody>
                    <a:bodyPr/>
                    <a:lstStyle/>
                    <a:p>
                      <a:pPr algn="r"/>
                      <a:r>
                        <a:rPr lang="en-US" sz="1500" b="1" dirty="0">
                          <a:solidFill>
                            <a:srgbClr val="080808"/>
                          </a:solidFill>
                          <a:latin typeface="Trebuchet MS" panose="020B0603020202020204" pitchFamily="34" charset="0"/>
                        </a:rPr>
                        <a:t>122</a:t>
                      </a:r>
                    </a:p>
                  </a:txBody>
                  <a:tcPr marL="68527" marR="68527" marT="34263" marB="34263"/>
                </a:tc>
                <a:tc>
                  <a:txBody>
                    <a:bodyPr/>
                    <a:lstStyle/>
                    <a:p>
                      <a:pPr algn="r"/>
                      <a:r>
                        <a:rPr lang="en-US" sz="1500" b="1" dirty="0">
                          <a:solidFill>
                            <a:srgbClr val="080808"/>
                          </a:solidFill>
                          <a:latin typeface="Trebuchet MS" panose="020B0603020202020204" pitchFamily="34" charset="0"/>
                        </a:rPr>
                        <a:t>622</a:t>
                      </a:r>
                    </a:p>
                  </a:txBody>
                  <a:tcPr marL="68527" marR="68527" marT="34263" marB="34263"/>
                </a:tc>
                <a:tc>
                  <a:txBody>
                    <a:bodyPr/>
                    <a:lstStyle/>
                    <a:p>
                      <a:pPr algn="r"/>
                      <a:endParaRPr lang="en-US" sz="1500" b="1" dirty="0">
                        <a:solidFill>
                          <a:srgbClr val="080808"/>
                        </a:solidFill>
                        <a:latin typeface="Trebuchet MS" panose="020B0603020202020204" pitchFamily="34" charset="0"/>
                      </a:endParaRPr>
                    </a:p>
                  </a:txBody>
                  <a:tcPr marL="68527" marR="68527" marT="34263" marB="34263"/>
                </a:tc>
                <a:tc>
                  <a:txBody>
                    <a:bodyPr/>
                    <a:lstStyle/>
                    <a:p>
                      <a:pPr algn="r"/>
                      <a:endParaRPr lang="en-US" sz="1500" b="1" dirty="0">
                        <a:solidFill>
                          <a:srgbClr val="080808"/>
                        </a:solidFill>
                        <a:latin typeface="Trebuchet MS" panose="020B0603020202020204" pitchFamily="34" charset="0"/>
                      </a:endParaRPr>
                    </a:p>
                  </a:txBody>
                  <a:tcPr marL="68527" marR="68527" marT="34263" marB="34263">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347283">
                <a:tc>
                  <a:txBody>
                    <a:bodyPr/>
                    <a:lstStyle/>
                    <a:p>
                      <a:r>
                        <a:rPr lang="en-US" sz="1500" dirty="0">
                          <a:solidFill>
                            <a:srgbClr val="080808"/>
                          </a:solidFill>
                          <a:latin typeface="Trebuchet MS" panose="020B0603020202020204" pitchFamily="34" charset="0"/>
                        </a:rPr>
                        <a:t>Staff New Deaths</a:t>
                      </a:r>
                    </a:p>
                  </a:txBody>
                  <a:tcPr marL="68527" marR="68527" marT="34263" marB="34263">
                    <a:lnL w="12700" cap="flat" cmpd="sng" algn="ctr">
                      <a:solidFill>
                        <a:schemeClr val="tx1"/>
                      </a:solidFill>
                      <a:prstDash val="solid"/>
                      <a:round/>
                      <a:headEnd type="none" w="med" len="med"/>
                      <a:tailEnd type="none" w="med" len="med"/>
                    </a:lnL>
                  </a:tcPr>
                </a:tc>
                <a:tc>
                  <a:txBody>
                    <a:bodyPr/>
                    <a:lstStyle/>
                    <a:p>
                      <a:pPr algn="r"/>
                      <a:r>
                        <a:rPr lang="en-US" sz="1500" b="1" dirty="0">
                          <a:solidFill>
                            <a:srgbClr val="080808"/>
                          </a:solidFill>
                          <a:latin typeface="Trebuchet MS" panose="020B0603020202020204" pitchFamily="34" charset="0"/>
                        </a:rPr>
                        <a:t>0</a:t>
                      </a:r>
                    </a:p>
                  </a:txBody>
                  <a:tcPr marL="68527" marR="68527" marT="34263" marB="34263"/>
                </a:tc>
                <a:tc>
                  <a:txBody>
                    <a:bodyPr/>
                    <a:lstStyle/>
                    <a:p>
                      <a:pPr algn="r"/>
                      <a:r>
                        <a:rPr lang="en-US" sz="1500" b="1" dirty="0">
                          <a:solidFill>
                            <a:srgbClr val="080808"/>
                          </a:solidFill>
                          <a:latin typeface="Trebuchet MS" panose="020B0603020202020204" pitchFamily="34" charset="0"/>
                        </a:rPr>
                        <a:t>0</a:t>
                      </a:r>
                    </a:p>
                  </a:txBody>
                  <a:tcPr marL="68527" marR="68527" marT="34263" marB="34263"/>
                </a:tc>
                <a:tc>
                  <a:txBody>
                    <a:bodyPr/>
                    <a:lstStyle/>
                    <a:p>
                      <a:pPr algn="r"/>
                      <a:r>
                        <a:rPr lang="en-US" sz="1500" b="1" dirty="0">
                          <a:solidFill>
                            <a:srgbClr val="080808"/>
                          </a:solidFill>
                          <a:latin typeface="Trebuchet MS" panose="020B0603020202020204" pitchFamily="34" charset="0"/>
                        </a:rPr>
                        <a:t>0</a:t>
                      </a:r>
                    </a:p>
                  </a:txBody>
                  <a:tcPr marL="68527" marR="68527" marT="34263" marB="34263"/>
                </a:tc>
                <a:tc>
                  <a:txBody>
                    <a:bodyPr/>
                    <a:lstStyle/>
                    <a:p>
                      <a:pPr algn="r"/>
                      <a:r>
                        <a:rPr lang="en-US" sz="1500" b="1" dirty="0">
                          <a:solidFill>
                            <a:srgbClr val="080808"/>
                          </a:solidFill>
                          <a:latin typeface="Trebuchet MS" panose="020B0603020202020204" pitchFamily="34" charset="0"/>
                        </a:rPr>
                        <a:t>0</a:t>
                      </a:r>
                    </a:p>
                  </a:txBody>
                  <a:tcPr marL="68527" marR="68527" marT="34263" marB="34263"/>
                </a:tc>
                <a:tc>
                  <a:txBody>
                    <a:bodyPr/>
                    <a:lstStyle/>
                    <a:p>
                      <a:pPr algn="r"/>
                      <a:endParaRPr lang="en-US" sz="1500" b="1" dirty="0">
                        <a:solidFill>
                          <a:srgbClr val="080808"/>
                        </a:solidFill>
                        <a:latin typeface="Trebuchet MS" panose="020B0603020202020204" pitchFamily="34" charset="0"/>
                      </a:endParaRPr>
                    </a:p>
                  </a:txBody>
                  <a:tcPr marL="68527" marR="68527" marT="34263" marB="34263"/>
                </a:tc>
                <a:tc>
                  <a:txBody>
                    <a:bodyPr/>
                    <a:lstStyle/>
                    <a:p>
                      <a:pPr algn="r"/>
                      <a:endParaRPr lang="en-US" sz="1500" b="1" dirty="0">
                        <a:solidFill>
                          <a:srgbClr val="080808"/>
                        </a:solidFill>
                        <a:latin typeface="Trebuchet MS" panose="020B0603020202020204" pitchFamily="34" charset="0"/>
                      </a:endParaRPr>
                    </a:p>
                  </a:txBody>
                  <a:tcPr marL="68527" marR="68527" marT="34263" marB="34263">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596525">
                <a:tc>
                  <a:txBody>
                    <a:bodyPr/>
                    <a:lstStyle/>
                    <a:p>
                      <a:r>
                        <a:rPr lang="en-US" sz="1500" dirty="0">
                          <a:solidFill>
                            <a:srgbClr val="080808"/>
                          </a:solidFill>
                          <a:latin typeface="Trebuchet MS" panose="020B0603020202020204" pitchFamily="34" charset="0"/>
                        </a:rPr>
                        <a:t>Cumulative</a:t>
                      </a:r>
                      <a:r>
                        <a:rPr lang="en-US" sz="1500" baseline="0" dirty="0">
                          <a:solidFill>
                            <a:srgbClr val="080808"/>
                          </a:solidFill>
                          <a:latin typeface="Trebuchet MS" panose="020B0603020202020204" pitchFamily="34" charset="0"/>
                        </a:rPr>
                        <a:t> Staff Cases</a:t>
                      </a:r>
                      <a:endParaRPr lang="en-US" sz="1500" dirty="0">
                        <a:solidFill>
                          <a:srgbClr val="080808"/>
                        </a:solidFill>
                        <a:latin typeface="Trebuchet MS" panose="020B0603020202020204" pitchFamily="34" charset="0"/>
                      </a:endParaRPr>
                    </a:p>
                  </a:txBody>
                  <a:tcPr marL="68527" marR="68527" marT="34263" marB="34263">
                    <a:lnL w="12700" cap="flat" cmpd="sng" algn="ctr">
                      <a:solidFill>
                        <a:schemeClr val="tx1"/>
                      </a:solidFill>
                      <a:prstDash val="solid"/>
                      <a:round/>
                      <a:headEnd type="none" w="med" len="med"/>
                      <a:tailEnd type="none" w="med" len="med"/>
                    </a:lnL>
                  </a:tcPr>
                </a:tc>
                <a:tc>
                  <a:txBody>
                    <a:bodyPr/>
                    <a:lstStyle/>
                    <a:p>
                      <a:pPr algn="r"/>
                      <a:r>
                        <a:rPr lang="en-US" sz="1500" b="1" dirty="0">
                          <a:solidFill>
                            <a:srgbClr val="080808"/>
                          </a:solidFill>
                          <a:latin typeface="Trebuchet MS" panose="020B0603020202020204" pitchFamily="34" charset="0"/>
                        </a:rPr>
                        <a:t>20771</a:t>
                      </a:r>
                    </a:p>
                  </a:txBody>
                  <a:tcPr marL="68527" marR="68527" marT="34263" marB="34263"/>
                </a:tc>
                <a:tc>
                  <a:txBody>
                    <a:bodyPr/>
                    <a:lstStyle/>
                    <a:p>
                      <a:pPr algn="r"/>
                      <a:r>
                        <a:rPr lang="en-US" sz="1500" b="1" dirty="0">
                          <a:solidFill>
                            <a:srgbClr val="080808"/>
                          </a:solidFill>
                          <a:latin typeface="Trebuchet MS" panose="020B0603020202020204" pitchFamily="34" charset="0"/>
                        </a:rPr>
                        <a:t>4982</a:t>
                      </a:r>
                    </a:p>
                  </a:txBody>
                  <a:tcPr marL="68527" marR="68527" marT="34263" marB="34263"/>
                </a:tc>
                <a:tc>
                  <a:txBody>
                    <a:bodyPr/>
                    <a:lstStyle/>
                    <a:p>
                      <a:pPr algn="r"/>
                      <a:r>
                        <a:rPr lang="en-US" sz="1500" b="1" dirty="0">
                          <a:solidFill>
                            <a:srgbClr val="080808"/>
                          </a:solidFill>
                          <a:latin typeface="Trebuchet MS" panose="020B0603020202020204" pitchFamily="34" charset="0"/>
                        </a:rPr>
                        <a:t>3902</a:t>
                      </a:r>
                    </a:p>
                  </a:txBody>
                  <a:tcPr marL="68527" marR="68527" marT="34263" marB="34263"/>
                </a:tc>
                <a:tc>
                  <a:txBody>
                    <a:bodyPr/>
                    <a:lstStyle/>
                    <a:p>
                      <a:pPr algn="r"/>
                      <a:endParaRPr lang="en-US" sz="1500" b="1" dirty="0">
                        <a:solidFill>
                          <a:srgbClr val="080808"/>
                        </a:solidFill>
                        <a:latin typeface="Trebuchet MS" panose="020B0603020202020204" pitchFamily="34" charset="0"/>
                      </a:endParaRPr>
                    </a:p>
                  </a:txBody>
                  <a:tcPr marL="68527" marR="68527" marT="34263" marB="34263"/>
                </a:tc>
                <a:tc>
                  <a:txBody>
                    <a:bodyPr/>
                    <a:lstStyle/>
                    <a:p>
                      <a:pPr algn="r"/>
                      <a:r>
                        <a:rPr lang="en-US" sz="1500" b="1" dirty="0">
                          <a:solidFill>
                            <a:srgbClr val="080808"/>
                          </a:solidFill>
                          <a:latin typeface="Trebuchet MS" panose="020B0603020202020204" pitchFamily="34" charset="0"/>
                        </a:rPr>
                        <a:t>29655</a:t>
                      </a:r>
                    </a:p>
                  </a:txBody>
                  <a:tcPr marL="68527" marR="68527" marT="34263" marB="34263"/>
                </a:tc>
                <a:tc>
                  <a:txBody>
                    <a:bodyPr/>
                    <a:lstStyle/>
                    <a:p>
                      <a:pPr algn="r"/>
                      <a:endParaRPr lang="en-US" sz="1500" b="1" dirty="0">
                        <a:solidFill>
                          <a:srgbClr val="080808"/>
                        </a:solidFill>
                        <a:latin typeface="Trebuchet MS" panose="020B0603020202020204" pitchFamily="34" charset="0"/>
                      </a:endParaRPr>
                    </a:p>
                  </a:txBody>
                  <a:tcPr marL="68527" marR="68527" marT="34263" marB="34263">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602596">
                <a:tc>
                  <a:txBody>
                    <a:bodyPr/>
                    <a:lstStyle/>
                    <a:p>
                      <a:r>
                        <a:rPr lang="en-US" sz="1500" dirty="0">
                          <a:solidFill>
                            <a:srgbClr val="080808"/>
                          </a:solidFill>
                          <a:latin typeface="Trebuchet MS" panose="020B0603020202020204" pitchFamily="34" charset="0"/>
                        </a:rPr>
                        <a:t>Cumulative</a:t>
                      </a:r>
                      <a:r>
                        <a:rPr lang="en-US" sz="1500" baseline="0" dirty="0">
                          <a:solidFill>
                            <a:srgbClr val="080808"/>
                          </a:solidFill>
                          <a:latin typeface="Trebuchet MS" panose="020B0603020202020204" pitchFamily="34" charset="0"/>
                        </a:rPr>
                        <a:t> Staff Deaths</a:t>
                      </a:r>
                      <a:endParaRPr lang="en-US" sz="1500" dirty="0">
                        <a:solidFill>
                          <a:srgbClr val="080808"/>
                        </a:solidFill>
                        <a:latin typeface="Trebuchet MS" panose="020B0603020202020204" pitchFamily="34" charset="0"/>
                      </a:endParaRPr>
                    </a:p>
                  </a:txBody>
                  <a:tcPr marL="68527" marR="68527" marT="34263" marB="34263">
                    <a:lnL w="12700" cap="flat" cmpd="sng" algn="ctr">
                      <a:solidFill>
                        <a:schemeClr val="tx1"/>
                      </a:solidFill>
                      <a:prstDash val="solid"/>
                      <a:round/>
                      <a:headEnd type="none" w="med" len="med"/>
                      <a:tailEnd type="none" w="med" len="med"/>
                    </a:lnL>
                  </a:tcPr>
                </a:tc>
                <a:tc>
                  <a:txBody>
                    <a:bodyPr/>
                    <a:lstStyle/>
                    <a:p>
                      <a:pPr algn="r"/>
                      <a:r>
                        <a:rPr lang="en-US" sz="1500" b="1" dirty="0">
                          <a:solidFill>
                            <a:srgbClr val="080808"/>
                          </a:solidFill>
                          <a:latin typeface="Trebuchet MS" panose="020B0603020202020204" pitchFamily="34" charset="0"/>
                        </a:rPr>
                        <a:t>55</a:t>
                      </a:r>
                    </a:p>
                  </a:txBody>
                  <a:tcPr marL="68527" marR="68527" marT="34263" marB="34263"/>
                </a:tc>
                <a:tc>
                  <a:txBody>
                    <a:bodyPr/>
                    <a:lstStyle/>
                    <a:p>
                      <a:pPr algn="r"/>
                      <a:r>
                        <a:rPr lang="en-US" sz="1500" b="1" dirty="0">
                          <a:solidFill>
                            <a:srgbClr val="080808"/>
                          </a:solidFill>
                          <a:latin typeface="Trebuchet MS" panose="020B0603020202020204" pitchFamily="34" charset="0"/>
                        </a:rPr>
                        <a:t>9</a:t>
                      </a:r>
                    </a:p>
                  </a:txBody>
                  <a:tcPr marL="68527" marR="68527" marT="34263" marB="34263"/>
                </a:tc>
                <a:tc>
                  <a:txBody>
                    <a:bodyPr/>
                    <a:lstStyle/>
                    <a:p>
                      <a:pPr algn="r"/>
                      <a:r>
                        <a:rPr lang="en-US" sz="1500" b="1" dirty="0">
                          <a:solidFill>
                            <a:srgbClr val="080808"/>
                          </a:solidFill>
                          <a:latin typeface="Trebuchet MS" panose="020B0603020202020204" pitchFamily="34" charset="0"/>
                        </a:rPr>
                        <a:t>22</a:t>
                      </a:r>
                    </a:p>
                  </a:txBody>
                  <a:tcPr marL="68527" marR="68527" marT="34263" marB="34263"/>
                </a:tc>
                <a:tc>
                  <a:txBody>
                    <a:bodyPr/>
                    <a:lstStyle/>
                    <a:p>
                      <a:pPr algn="r"/>
                      <a:endParaRPr lang="en-US" sz="1500" b="1" dirty="0">
                        <a:solidFill>
                          <a:srgbClr val="080808"/>
                        </a:solidFill>
                        <a:latin typeface="Trebuchet MS" panose="020B0603020202020204" pitchFamily="34" charset="0"/>
                      </a:endParaRPr>
                    </a:p>
                  </a:txBody>
                  <a:tcPr marL="68527" marR="68527" marT="34263" marB="34263"/>
                </a:tc>
                <a:tc>
                  <a:txBody>
                    <a:bodyPr/>
                    <a:lstStyle/>
                    <a:p>
                      <a:pPr algn="r"/>
                      <a:endParaRPr lang="en-US" sz="1500" b="1" dirty="0">
                        <a:solidFill>
                          <a:srgbClr val="080808"/>
                        </a:solidFill>
                        <a:latin typeface="Trebuchet MS" panose="020B0603020202020204" pitchFamily="34" charset="0"/>
                      </a:endParaRPr>
                    </a:p>
                  </a:txBody>
                  <a:tcPr marL="68527" marR="68527" marT="34263" marB="34263"/>
                </a:tc>
                <a:tc>
                  <a:txBody>
                    <a:bodyPr/>
                    <a:lstStyle/>
                    <a:p>
                      <a:pPr algn="r"/>
                      <a:r>
                        <a:rPr lang="en-US" sz="1500" b="1" dirty="0">
                          <a:solidFill>
                            <a:srgbClr val="080808"/>
                          </a:solidFill>
                          <a:latin typeface="Trebuchet MS" panose="020B0603020202020204" pitchFamily="34" charset="0"/>
                        </a:rPr>
                        <a:t>86</a:t>
                      </a:r>
                    </a:p>
                  </a:txBody>
                  <a:tcPr marL="68527" marR="68527" marT="34263" marB="34263">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418533">
                <a:tc>
                  <a:txBody>
                    <a:bodyPr/>
                    <a:lstStyle/>
                    <a:p>
                      <a:endParaRPr lang="en-US" sz="1500" dirty="0">
                        <a:latin typeface="Trebuchet MS" panose="020B0603020202020204" pitchFamily="34" charset="0"/>
                      </a:endParaRPr>
                    </a:p>
                  </a:txBody>
                  <a:tcPr marL="68527" marR="68527" marT="34263" marB="34263">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r"/>
                      <a:endParaRPr lang="en-US" sz="1500" dirty="0">
                        <a:solidFill>
                          <a:srgbClr val="002060"/>
                        </a:solidFill>
                        <a:latin typeface="Trebuchet MS" panose="020B0603020202020204" pitchFamily="34" charset="0"/>
                      </a:endParaRPr>
                    </a:p>
                  </a:txBody>
                  <a:tcPr marL="68527" marR="68527" marT="34263" marB="34263">
                    <a:lnB w="12700" cap="flat" cmpd="sng" algn="ctr">
                      <a:solidFill>
                        <a:schemeClr val="tx1"/>
                      </a:solidFill>
                      <a:prstDash val="solid"/>
                      <a:round/>
                      <a:headEnd type="none" w="med" len="med"/>
                      <a:tailEnd type="none" w="med" len="med"/>
                    </a:lnB>
                  </a:tcPr>
                </a:tc>
                <a:tc>
                  <a:txBody>
                    <a:bodyPr/>
                    <a:lstStyle/>
                    <a:p>
                      <a:pPr algn="r"/>
                      <a:endParaRPr lang="en-US" sz="1500" dirty="0">
                        <a:solidFill>
                          <a:srgbClr val="002060"/>
                        </a:solidFill>
                        <a:latin typeface="Trebuchet MS" panose="020B0603020202020204" pitchFamily="34" charset="0"/>
                      </a:endParaRPr>
                    </a:p>
                  </a:txBody>
                  <a:tcPr marL="68527" marR="68527" marT="34263" marB="34263">
                    <a:lnB w="12700" cap="flat" cmpd="sng" algn="ctr">
                      <a:solidFill>
                        <a:schemeClr val="tx1"/>
                      </a:solidFill>
                      <a:prstDash val="solid"/>
                      <a:round/>
                      <a:headEnd type="none" w="med" len="med"/>
                      <a:tailEnd type="none" w="med" len="med"/>
                    </a:lnB>
                  </a:tcPr>
                </a:tc>
                <a:tc>
                  <a:txBody>
                    <a:bodyPr/>
                    <a:lstStyle/>
                    <a:p>
                      <a:pPr algn="r"/>
                      <a:endParaRPr lang="en-US" sz="1500" dirty="0">
                        <a:solidFill>
                          <a:srgbClr val="002060"/>
                        </a:solidFill>
                        <a:latin typeface="Trebuchet MS" panose="020B0603020202020204" pitchFamily="34" charset="0"/>
                      </a:endParaRPr>
                    </a:p>
                  </a:txBody>
                  <a:tcPr marL="68527" marR="68527" marT="34263" marB="34263">
                    <a:lnB w="12700" cap="flat" cmpd="sng" algn="ctr">
                      <a:solidFill>
                        <a:schemeClr val="tx1"/>
                      </a:solidFill>
                      <a:prstDash val="solid"/>
                      <a:round/>
                      <a:headEnd type="none" w="med" len="med"/>
                      <a:tailEnd type="none" w="med" len="med"/>
                    </a:lnB>
                  </a:tcPr>
                </a:tc>
                <a:tc>
                  <a:txBody>
                    <a:bodyPr/>
                    <a:lstStyle/>
                    <a:p>
                      <a:pPr algn="r"/>
                      <a:endParaRPr lang="en-US" sz="1500" dirty="0">
                        <a:solidFill>
                          <a:srgbClr val="002060"/>
                        </a:solidFill>
                        <a:latin typeface="Trebuchet MS" panose="020B0603020202020204" pitchFamily="34" charset="0"/>
                      </a:endParaRPr>
                    </a:p>
                  </a:txBody>
                  <a:tcPr marL="68527" marR="68527" marT="34263" marB="34263">
                    <a:lnB w="12700" cap="flat" cmpd="sng" algn="ctr">
                      <a:solidFill>
                        <a:schemeClr val="tx1"/>
                      </a:solidFill>
                      <a:prstDash val="solid"/>
                      <a:round/>
                      <a:headEnd type="none" w="med" len="med"/>
                      <a:tailEnd type="none" w="med" len="med"/>
                    </a:lnB>
                  </a:tcPr>
                </a:tc>
                <a:tc>
                  <a:txBody>
                    <a:bodyPr/>
                    <a:lstStyle/>
                    <a:p>
                      <a:pPr algn="r"/>
                      <a:r>
                        <a:rPr lang="en-US" sz="1900" b="1" dirty="0">
                          <a:solidFill>
                            <a:srgbClr val="080808"/>
                          </a:solidFill>
                          <a:latin typeface="Trebuchet MS" panose="020B0603020202020204" pitchFamily="34" charset="0"/>
                        </a:rPr>
                        <a:t>59171</a:t>
                      </a:r>
                    </a:p>
                  </a:txBody>
                  <a:tcPr marL="68527" marR="68527" marT="34263" marB="34263">
                    <a:lnB w="12700" cap="flat" cmpd="sng" algn="ctr">
                      <a:solidFill>
                        <a:schemeClr val="tx1"/>
                      </a:solidFill>
                      <a:prstDash val="solid"/>
                      <a:round/>
                      <a:headEnd type="none" w="med" len="med"/>
                      <a:tailEnd type="none" w="med" len="med"/>
                    </a:lnB>
                  </a:tcPr>
                </a:tc>
                <a:tc>
                  <a:txBody>
                    <a:bodyPr/>
                    <a:lstStyle/>
                    <a:p>
                      <a:pPr algn="r"/>
                      <a:r>
                        <a:rPr lang="en-US" sz="1900" b="1" dirty="0">
                          <a:solidFill>
                            <a:srgbClr val="080808"/>
                          </a:solidFill>
                          <a:latin typeface="Trebuchet MS" panose="020B0603020202020204" pitchFamily="34" charset="0"/>
                        </a:rPr>
                        <a:t>6167</a:t>
                      </a:r>
                    </a:p>
                  </a:txBody>
                  <a:tcPr marL="68527" marR="68527" marT="34263" marB="34263">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8293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0000" fill="hold" grpId="0" nodeType="withEffect">
                                  <p:stCondLst>
                                    <p:cond delay="1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53000" fill="hold" grpId="0" nodeType="withEffect">
                                  <p:stCondLst>
                                    <p:cond delay="1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0-#ppt_w/2"/>
                                          </p:val>
                                        </p:tav>
                                        <p:tav tm="100000">
                                          <p:val>
                                            <p:strVal val="#ppt_x"/>
                                          </p:val>
                                        </p:tav>
                                      </p:tavLst>
                                    </p:anim>
                                    <p:anim calcmode="lin" valueType="num">
                                      <p:cBhvr additive="base">
                                        <p:cTn id="12" dur="10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2" decel="60000" fill="hold" grpId="0" nodeType="withEffect">
                                  <p:stCondLst>
                                    <p:cond delay="2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900" fill="hold"/>
                                        <p:tgtEl>
                                          <p:spTgt spid="21"/>
                                        </p:tgtEl>
                                        <p:attrNameLst>
                                          <p:attrName>ppt_x</p:attrName>
                                        </p:attrNameLst>
                                      </p:cBhvr>
                                      <p:tavLst>
                                        <p:tav tm="0">
                                          <p:val>
                                            <p:strVal val="1+#ppt_w/2"/>
                                          </p:val>
                                        </p:tav>
                                        <p:tav tm="100000">
                                          <p:val>
                                            <p:strVal val="#ppt_x"/>
                                          </p:val>
                                        </p:tav>
                                      </p:tavLst>
                                    </p:anim>
                                    <p:anim calcmode="lin" valueType="num">
                                      <p:cBhvr additive="base">
                                        <p:cTn id="16" dur="9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2" decel="60000" fill="hold" grpId="0" nodeType="withEffect">
                                  <p:stCondLst>
                                    <p:cond delay="3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800" fill="hold"/>
                                        <p:tgtEl>
                                          <p:spTgt spid="22"/>
                                        </p:tgtEl>
                                        <p:attrNameLst>
                                          <p:attrName>ppt_x</p:attrName>
                                        </p:attrNameLst>
                                      </p:cBhvr>
                                      <p:tavLst>
                                        <p:tav tm="0">
                                          <p:val>
                                            <p:strVal val="1+#ppt_w/2"/>
                                          </p:val>
                                        </p:tav>
                                        <p:tav tm="100000">
                                          <p:val>
                                            <p:strVal val="#ppt_x"/>
                                          </p:val>
                                        </p:tav>
                                      </p:tavLst>
                                    </p:anim>
                                    <p:anim calcmode="lin" valueType="num">
                                      <p:cBhvr additive="base">
                                        <p:cTn id="20" dur="800" fill="hold"/>
                                        <p:tgtEl>
                                          <p:spTgt spid="22"/>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110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par>
                                <p:cTn id="26" presetID="6" presetClass="emph" presetSubtype="0" decel="75000" autoRev="1" fill="hold" nodeType="withEffect">
                                  <p:stCondLst>
                                    <p:cond delay="1500"/>
                                  </p:stCondLst>
                                  <p:childTnLst>
                                    <p:animScale>
                                      <p:cBhvr>
                                        <p:cTn id="27" dur="300" fill="hold"/>
                                        <p:tgtEl>
                                          <p:spTgt spid="6"/>
                                        </p:tgtEl>
                                      </p:cBhvr>
                                      <p:by x="110000" y="110000"/>
                                    </p:animScale>
                                  </p:childTnLst>
                                </p:cTn>
                              </p:par>
                              <p:par>
                                <p:cTn id="28" presetID="53" presetClass="entr" presetSubtype="16" fill="hold" nodeType="withEffect">
                                  <p:stCondLst>
                                    <p:cond delay="110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par>
                                <p:cTn id="33" presetID="6" presetClass="emph" presetSubtype="0" decel="75000" autoRev="1" fill="hold" nodeType="withEffect">
                                  <p:stCondLst>
                                    <p:cond delay="1450"/>
                                  </p:stCondLst>
                                  <p:childTnLst>
                                    <p:animScale>
                                      <p:cBhvr>
                                        <p:cTn id="34" dur="300" fill="hold"/>
                                        <p:tgtEl>
                                          <p:spTgt spid="7"/>
                                        </p:tgtEl>
                                      </p:cBhvr>
                                      <p:by x="110000" y="110000"/>
                                    </p:animScale>
                                  </p:childTnLst>
                                </p:cTn>
                              </p:par>
                              <p:par>
                                <p:cTn id="35" presetID="53" presetClass="entr" presetSubtype="16" fill="hold" nodeType="withEffect">
                                  <p:stCondLst>
                                    <p:cond delay="115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6" presetClass="emph" presetSubtype="0" decel="75000" autoRev="1" fill="hold" nodeType="withEffect">
                                  <p:stCondLst>
                                    <p:cond delay="1500"/>
                                  </p:stCondLst>
                                  <p:childTnLst>
                                    <p:animScale>
                                      <p:cBhvr>
                                        <p:cTn id="41" dur="300" fill="hold"/>
                                        <p:tgtEl>
                                          <p:spTgt spid="8"/>
                                        </p:tgtEl>
                                      </p:cBhvr>
                                      <p:by x="110000" y="110000"/>
                                    </p:animScale>
                                  </p:childTnLst>
                                </p:cTn>
                              </p:par>
                              <p:par>
                                <p:cTn id="42" presetID="10" presetClass="entr" presetSubtype="0" fill="hold" grpId="0" nodeType="withEffect" nodePh="1">
                                  <p:stCondLst>
                                    <p:cond delay="500"/>
                                  </p:stCondLst>
                                  <p:endCondLst>
                                    <p:cond evt="begin" delay="0">
                                      <p:tn val="42"/>
                                    </p:cond>
                                  </p:end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par>
                                <p:cTn id="45" presetID="10" presetClass="entr" presetSubtype="0" fill="hold" grpId="0" nodeType="withEffect" nodePh="1">
                                  <p:stCondLst>
                                    <p:cond delay="950"/>
                                  </p:stCondLst>
                                  <p:endCondLst>
                                    <p:cond evt="begin" delay="0">
                                      <p:tn val="45"/>
                                    </p:cond>
                                  </p:end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grpId="0" nodeType="withEffect" nodePh="1">
                                  <p:stCondLst>
                                    <p:cond delay="1400"/>
                                  </p:stCondLst>
                                  <p:endCondLst>
                                    <p:cond evt="begin" delay="0">
                                      <p:tn val="48"/>
                                    </p:cond>
                                  </p:endCondLst>
                                  <p:childTnLst>
                                    <p:set>
                                      <p:cBhvr>
                                        <p:cTn id="49" dur="1" fill="hold">
                                          <p:stCondLst>
                                            <p:cond delay="0"/>
                                          </p:stCondLst>
                                        </p:cTn>
                                        <p:tgtEl>
                                          <p:spTgt spid="37"/>
                                        </p:tgtEl>
                                        <p:attrNameLst>
                                          <p:attrName>style.visibility</p:attrName>
                                        </p:attrNameLst>
                                      </p:cBhvr>
                                      <p:to>
                                        <p:strVal val="visible"/>
                                      </p:to>
                                    </p:set>
                                    <p:animEffect transition="in" filter="fade">
                                      <p:cBhvr>
                                        <p:cTn id="5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21" grpId="0" animBg="1"/>
      <p:bldP spid="22" grpId="0" animBg="1"/>
      <p:bldP spid="37" grpId="0"/>
      <p:bldP spid="35" grpId="0"/>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Isosceles Triangle 19">
            <a:extLst>
              <a:ext uri="{FF2B5EF4-FFF2-40B4-BE49-F238E27FC236}">
                <a16:creationId xmlns:a16="http://schemas.microsoft.com/office/drawing/2014/main" id="{F17BF90D-B99B-47E0-95C4-F3C74A46606C}"/>
              </a:ext>
            </a:extLst>
          </p:cNvPr>
          <p:cNvSpPr/>
          <p:nvPr/>
        </p:nvSpPr>
        <p:spPr>
          <a:xfrm rot="5400000">
            <a:off x="-617140" y="30209"/>
            <a:ext cx="3393244" cy="215896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3" name="Right Triangle 2">
            <a:extLst>
              <a:ext uri="{FF2B5EF4-FFF2-40B4-BE49-F238E27FC236}">
                <a16:creationId xmlns:a16="http://schemas.microsoft.com/office/drawing/2014/main" id="{2D90C139-FAD8-449D-951C-E28A6202C8AE}"/>
              </a:ext>
            </a:extLst>
          </p:cNvPr>
          <p:cNvSpPr/>
          <p:nvPr/>
        </p:nvSpPr>
        <p:spPr>
          <a:xfrm rot="5400000">
            <a:off x="350274" y="-350274"/>
            <a:ext cx="1916879" cy="261742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5" name="Isosceles Triangle 15">
            <a:extLst>
              <a:ext uri="{FF2B5EF4-FFF2-40B4-BE49-F238E27FC236}">
                <a16:creationId xmlns:a16="http://schemas.microsoft.com/office/drawing/2014/main" id="{0B166EE6-BF89-4F28-A32C-FDBCD76D4254}"/>
              </a:ext>
            </a:extLst>
          </p:cNvPr>
          <p:cNvSpPr/>
          <p:nvPr/>
        </p:nvSpPr>
        <p:spPr>
          <a:xfrm rot="16200000">
            <a:off x="7600142" y="2239379"/>
            <a:ext cx="4982945" cy="4288475"/>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 name="connsiteX0" fmla="*/ 9526 w 5137913"/>
              <a:gd name="connsiteY0" fmla="*/ 5534022 h 5534022"/>
              <a:gd name="connsiteX1" fmla="*/ 0 w 5137913"/>
              <a:gd name="connsiteY1" fmla="*/ 0 h 5534022"/>
              <a:gd name="connsiteX2" fmla="*/ 5137913 w 5137913"/>
              <a:gd name="connsiteY2" fmla="*/ 5525832 h 5534022"/>
              <a:gd name="connsiteX3" fmla="*/ 9526 w 5137913"/>
              <a:gd name="connsiteY3" fmla="*/ 5534022 h 5534022"/>
              <a:gd name="connsiteX0" fmla="*/ 9526 w 4782253"/>
              <a:gd name="connsiteY0" fmla="*/ 5534022 h 5534022"/>
              <a:gd name="connsiteX1" fmla="*/ 0 w 4782253"/>
              <a:gd name="connsiteY1" fmla="*/ 0 h 5534022"/>
              <a:gd name="connsiteX2" fmla="*/ 4782253 w 4782253"/>
              <a:gd name="connsiteY2" fmla="*/ 5517639 h 5534022"/>
              <a:gd name="connsiteX3" fmla="*/ 9526 w 4782253"/>
              <a:gd name="connsiteY3" fmla="*/ 5534022 h 5534022"/>
              <a:gd name="connsiteX0" fmla="*/ 9526 w 4775212"/>
              <a:gd name="connsiteY0" fmla="*/ 5534022 h 5535040"/>
              <a:gd name="connsiteX1" fmla="*/ 0 w 4775212"/>
              <a:gd name="connsiteY1" fmla="*/ 0 h 5535040"/>
              <a:gd name="connsiteX2" fmla="*/ 4775212 w 4775212"/>
              <a:gd name="connsiteY2" fmla="*/ 5535040 h 5535040"/>
              <a:gd name="connsiteX3" fmla="*/ 9526 w 4775212"/>
              <a:gd name="connsiteY3" fmla="*/ 5534022 h 5535040"/>
              <a:gd name="connsiteX0" fmla="*/ 9526 w 4911368"/>
              <a:gd name="connsiteY0" fmla="*/ 5534022 h 5590748"/>
              <a:gd name="connsiteX1" fmla="*/ 0 w 4911368"/>
              <a:gd name="connsiteY1" fmla="*/ 0 h 5590748"/>
              <a:gd name="connsiteX2" fmla="*/ 4911368 w 4911368"/>
              <a:gd name="connsiteY2" fmla="*/ 5590748 h 5590748"/>
              <a:gd name="connsiteX3" fmla="*/ 9526 w 4911368"/>
              <a:gd name="connsiteY3" fmla="*/ 5534022 h 5590748"/>
              <a:gd name="connsiteX0" fmla="*/ 9526 w 5065678"/>
              <a:gd name="connsiteY0" fmla="*/ 5534022 h 5590751"/>
              <a:gd name="connsiteX1" fmla="*/ 0 w 5065678"/>
              <a:gd name="connsiteY1" fmla="*/ 0 h 5590751"/>
              <a:gd name="connsiteX2" fmla="*/ 5065678 w 5065678"/>
              <a:gd name="connsiteY2" fmla="*/ 5590751 h 5590751"/>
              <a:gd name="connsiteX3" fmla="*/ 9526 w 5065678"/>
              <a:gd name="connsiteY3" fmla="*/ 5534022 h 5590751"/>
              <a:gd name="connsiteX0" fmla="*/ 9526 w 5219987"/>
              <a:gd name="connsiteY0" fmla="*/ 5534022 h 5590754"/>
              <a:gd name="connsiteX1" fmla="*/ 0 w 5219987"/>
              <a:gd name="connsiteY1" fmla="*/ 0 h 5590754"/>
              <a:gd name="connsiteX2" fmla="*/ 5219987 w 5219987"/>
              <a:gd name="connsiteY2" fmla="*/ 5590754 h 5590754"/>
              <a:gd name="connsiteX3" fmla="*/ 9526 w 5219987"/>
              <a:gd name="connsiteY3" fmla="*/ 5534022 h 5590754"/>
              <a:gd name="connsiteX0" fmla="*/ 9526 w 5292601"/>
              <a:gd name="connsiteY0" fmla="*/ 5534022 h 5590754"/>
              <a:gd name="connsiteX1" fmla="*/ 0 w 5292601"/>
              <a:gd name="connsiteY1" fmla="*/ 0 h 5590754"/>
              <a:gd name="connsiteX2" fmla="*/ 5292601 w 5292601"/>
              <a:gd name="connsiteY2" fmla="*/ 5590754 h 5590754"/>
              <a:gd name="connsiteX3" fmla="*/ 9526 w 5292601"/>
              <a:gd name="connsiteY3" fmla="*/ 5534022 h 5590754"/>
            </a:gdLst>
            <a:ahLst/>
            <a:cxnLst>
              <a:cxn ang="0">
                <a:pos x="connsiteX0" y="connsiteY0"/>
              </a:cxn>
              <a:cxn ang="0">
                <a:pos x="connsiteX1" y="connsiteY1"/>
              </a:cxn>
              <a:cxn ang="0">
                <a:pos x="connsiteX2" y="connsiteY2"/>
              </a:cxn>
              <a:cxn ang="0">
                <a:pos x="connsiteX3" y="connsiteY3"/>
              </a:cxn>
            </a:cxnLst>
            <a:rect l="l" t="t" r="r" b="b"/>
            <a:pathLst>
              <a:path w="5292601" h="5590754">
                <a:moveTo>
                  <a:pt x="9526" y="5534022"/>
                </a:moveTo>
                <a:cubicBezTo>
                  <a:pt x="6351" y="3689348"/>
                  <a:pt x="3175" y="1844674"/>
                  <a:pt x="0" y="0"/>
                </a:cubicBezTo>
                <a:lnTo>
                  <a:pt x="5292601" y="5590754"/>
                </a:lnTo>
                <a:cubicBezTo>
                  <a:pt x="3704039" y="5590415"/>
                  <a:pt x="1598088" y="5534361"/>
                  <a:pt x="9526" y="553402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1" name="Isosceles Triangle 15">
            <a:extLst>
              <a:ext uri="{FF2B5EF4-FFF2-40B4-BE49-F238E27FC236}">
                <a16:creationId xmlns:a16="http://schemas.microsoft.com/office/drawing/2014/main" id="{4285D522-4BDB-4E26-B2E1-988003B08D34}"/>
              </a:ext>
            </a:extLst>
          </p:cNvPr>
          <p:cNvSpPr/>
          <p:nvPr/>
        </p:nvSpPr>
        <p:spPr>
          <a:xfrm rot="16200000">
            <a:off x="9022502" y="3698023"/>
            <a:ext cx="3393245" cy="2945760"/>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Lst>
            <a:ahLst/>
            <a:cxnLst>
              <a:cxn ang="0">
                <a:pos x="connsiteX0" y="connsiteY0"/>
              </a:cxn>
              <a:cxn ang="0">
                <a:pos x="connsiteX1" y="connsiteY1"/>
              </a:cxn>
              <a:cxn ang="0">
                <a:pos x="connsiteX2" y="connsiteY2"/>
              </a:cxn>
              <a:cxn ang="0">
                <a:pos x="connsiteX3" y="connsiteY3"/>
              </a:cxn>
            </a:cxnLst>
            <a:rect l="l" t="t" r="r" b="b"/>
            <a:pathLst>
              <a:path w="5524500" h="5534025">
                <a:moveTo>
                  <a:pt x="9526" y="5534022"/>
                </a:moveTo>
                <a:cubicBezTo>
                  <a:pt x="6351" y="3689348"/>
                  <a:pt x="3175" y="1844674"/>
                  <a:pt x="0" y="0"/>
                </a:cubicBezTo>
                <a:lnTo>
                  <a:pt x="5524500" y="5534025"/>
                </a:lnTo>
                <a:lnTo>
                  <a:pt x="9526" y="55340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2" name="Isosceles Triangle 16">
            <a:extLst>
              <a:ext uri="{FF2B5EF4-FFF2-40B4-BE49-F238E27FC236}">
                <a16:creationId xmlns:a16="http://schemas.microsoft.com/office/drawing/2014/main" id="{EED5B746-98AF-4605-A287-7C8AB53228DD}"/>
              </a:ext>
            </a:extLst>
          </p:cNvPr>
          <p:cNvSpPr/>
          <p:nvPr/>
        </p:nvSpPr>
        <p:spPr>
          <a:xfrm rot="16200000" flipH="1">
            <a:off x="10033685" y="4815180"/>
            <a:ext cx="2851692" cy="1491462"/>
          </a:xfrm>
          <a:custGeom>
            <a:avLst/>
            <a:gdLst>
              <a:gd name="connsiteX0" fmla="*/ 0 w 3393244"/>
              <a:gd name="connsiteY0" fmla="*/ 2136205 h 2136205"/>
              <a:gd name="connsiteX1" fmla="*/ 1696622 w 3393244"/>
              <a:gd name="connsiteY1" fmla="*/ 0 h 2136205"/>
              <a:gd name="connsiteX2" fmla="*/ 3393244 w 3393244"/>
              <a:gd name="connsiteY2" fmla="*/ 2136205 h 2136205"/>
              <a:gd name="connsiteX3" fmla="*/ 0 w 3393244"/>
              <a:gd name="connsiteY3" fmla="*/ 2136205 h 2136205"/>
              <a:gd name="connsiteX0" fmla="*/ 0 w 3393244"/>
              <a:gd name="connsiteY0" fmla="*/ 2021905 h 2021905"/>
              <a:gd name="connsiteX1" fmla="*/ 2106200 w 3393244"/>
              <a:gd name="connsiteY1" fmla="*/ 0 h 2021905"/>
              <a:gd name="connsiteX2" fmla="*/ 3393244 w 3393244"/>
              <a:gd name="connsiteY2" fmla="*/ 2021905 h 2021905"/>
              <a:gd name="connsiteX3" fmla="*/ 0 w 3393244"/>
              <a:gd name="connsiteY3" fmla="*/ 2021905 h 2021905"/>
              <a:gd name="connsiteX0" fmla="*/ 0 w 3534929"/>
              <a:gd name="connsiteY0" fmla="*/ 2021905 h 2039270"/>
              <a:gd name="connsiteX1" fmla="*/ 2106200 w 3534929"/>
              <a:gd name="connsiteY1" fmla="*/ 0 h 2039270"/>
              <a:gd name="connsiteX2" fmla="*/ 3534929 w 3534929"/>
              <a:gd name="connsiteY2" fmla="*/ 2039270 h 2039270"/>
              <a:gd name="connsiteX3" fmla="*/ 0 w 3534929"/>
              <a:gd name="connsiteY3" fmla="*/ 2021905 h 2039270"/>
            </a:gdLst>
            <a:ahLst/>
            <a:cxnLst>
              <a:cxn ang="0">
                <a:pos x="connsiteX0" y="connsiteY0"/>
              </a:cxn>
              <a:cxn ang="0">
                <a:pos x="connsiteX1" y="connsiteY1"/>
              </a:cxn>
              <a:cxn ang="0">
                <a:pos x="connsiteX2" y="connsiteY2"/>
              </a:cxn>
              <a:cxn ang="0">
                <a:pos x="connsiteX3" y="connsiteY3"/>
              </a:cxn>
            </a:cxnLst>
            <a:rect l="l" t="t" r="r" b="b"/>
            <a:pathLst>
              <a:path w="3534929" h="2039270">
                <a:moveTo>
                  <a:pt x="0" y="2021905"/>
                </a:moveTo>
                <a:lnTo>
                  <a:pt x="2106200" y="0"/>
                </a:lnTo>
                <a:lnTo>
                  <a:pt x="3534929" y="2039270"/>
                </a:lnTo>
                <a:lnTo>
                  <a:pt x="0" y="20219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grpSp>
        <p:nvGrpSpPr>
          <p:cNvPr id="6" name="Group 5">
            <a:extLst>
              <a:ext uri="{FF2B5EF4-FFF2-40B4-BE49-F238E27FC236}">
                <a16:creationId xmlns:a16="http://schemas.microsoft.com/office/drawing/2014/main" id="{A77AAB82-3794-4DDE-87BD-2F3A20C5BCF6}"/>
              </a:ext>
            </a:extLst>
          </p:cNvPr>
          <p:cNvGrpSpPr/>
          <p:nvPr/>
        </p:nvGrpSpPr>
        <p:grpSpPr>
          <a:xfrm>
            <a:off x="9877398" y="1161670"/>
            <a:ext cx="2514609" cy="4700589"/>
            <a:chOff x="9877398" y="1161670"/>
            <a:chExt cx="2514609" cy="4700589"/>
          </a:xfrm>
        </p:grpSpPr>
        <p:sp>
          <p:nvSpPr>
            <p:cNvPr id="10" name="Parallelogram 9">
              <a:extLst>
                <a:ext uri="{FF2B5EF4-FFF2-40B4-BE49-F238E27FC236}">
                  <a16:creationId xmlns:a16="http://schemas.microsoft.com/office/drawing/2014/main" id="{7D576594-362B-48FD-B04E-A13256B726D0}"/>
                </a:ext>
              </a:extLst>
            </p:cNvPr>
            <p:cNvSpPr/>
            <p:nvPr/>
          </p:nvSpPr>
          <p:spPr>
            <a:xfrm rot="18659520">
              <a:off x="8918133" y="4106826"/>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4" name="Parallelogram 9">
              <a:extLst>
                <a:ext uri="{FF2B5EF4-FFF2-40B4-BE49-F238E27FC236}">
                  <a16:creationId xmlns:a16="http://schemas.microsoft.com/office/drawing/2014/main" id="{EF85C6CD-79B0-4B87-B3A2-C9DE05AA4E09}"/>
                </a:ext>
              </a:extLst>
            </p:cNvPr>
            <p:cNvSpPr/>
            <p:nvPr/>
          </p:nvSpPr>
          <p:spPr>
            <a:xfrm rot="18659520">
              <a:off x="10636574" y="2120935"/>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7" name="Group 6">
            <a:extLst>
              <a:ext uri="{FF2B5EF4-FFF2-40B4-BE49-F238E27FC236}">
                <a16:creationId xmlns:a16="http://schemas.microsoft.com/office/drawing/2014/main" id="{36DC1488-D088-49AA-A1CD-5386E45FA304}"/>
              </a:ext>
            </a:extLst>
          </p:cNvPr>
          <p:cNvGrpSpPr/>
          <p:nvPr/>
        </p:nvGrpSpPr>
        <p:grpSpPr>
          <a:xfrm>
            <a:off x="-2645455" y="5258578"/>
            <a:ext cx="4457352" cy="2621595"/>
            <a:chOff x="-2645455" y="5258578"/>
            <a:chExt cx="4457352" cy="2621595"/>
          </a:xfrm>
        </p:grpSpPr>
        <p:sp>
          <p:nvSpPr>
            <p:cNvPr id="11" name="Parallelogram 10">
              <a:extLst>
                <a:ext uri="{FF2B5EF4-FFF2-40B4-BE49-F238E27FC236}">
                  <a16:creationId xmlns:a16="http://schemas.microsoft.com/office/drawing/2014/main" id="{BADF4E69-1AE1-42CB-8177-9872F71D88E0}"/>
                </a:ext>
              </a:extLst>
            </p:cNvPr>
            <p:cNvSpPr/>
            <p:nvPr/>
          </p:nvSpPr>
          <p:spPr>
            <a:xfrm rot="19169898">
              <a:off x="-971126" y="525857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5" name="Parallelogram 10">
              <a:extLst>
                <a:ext uri="{FF2B5EF4-FFF2-40B4-BE49-F238E27FC236}">
                  <a16:creationId xmlns:a16="http://schemas.microsoft.com/office/drawing/2014/main" id="{14181D6F-D3BA-4DF7-8584-8CA1C5CF10A9}"/>
                </a:ext>
              </a:extLst>
            </p:cNvPr>
            <p:cNvSpPr/>
            <p:nvPr/>
          </p:nvSpPr>
          <p:spPr>
            <a:xfrm rot="19169898">
              <a:off x="-2645455" y="674428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8" name="Group 7">
            <a:extLst>
              <a:ext uri="{FF2B5EF4-FFF2-40B4-BE49-F238E27FC236}">
                <a16:creationId xmlns:a16="http://schemas.microsoft.com/office/drawing/2014/main" id="{F3CA0CB7-4B2B-4753-8DFF-509F7674CDC8}"/>
              </a:ext>
            </a:extLst>
          </p:cNvPr>
          <p:cNvGrpSpPr/>
          <p:nvPr/>
        </p:nvGrpSpPr>
        <p:grpSpPr>
          <a:xfrm>
            <a:off x="-2851109" y="5428640"/>
            <a:ext cx="5677620" cy="3024326"/>
            <a:chOff x="-2851109" y="5428640"/>
            <a:chExt cx="5677620" cy="3024326"/>
          </a:xfrm>
        </p:grpSpPr>
        <p:sp>
          <p:nvSpPr>
            <p:cNvPr id="12" name="Parallelogram 11">
              <a:extLst>
                <a:ext uri="{FF2B5EF4-FFF2-40B4-BE49-F238E27FC236}">
                  <a16:creationId xmlns:a16="http://schemas.microsoft.com/office/drawing/2014/main" id="{F2D8E9BC-C2B0-4134-B222-00977D91F924}"/>
                </a:ext>
              </a:extLst>
            </p:cNvPr>
            <p:cNvSpPr/>
            <p:nvPr/>
          </p:nvSpPr>
          <p:spPr>
            <a:xfrm rot="19169898">
              <a:off x="-724214" y="542864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6" name="Parallelogram 11">
              <a:extLst>
                <a:ext uri="{FF2B5EF4-FFF2-40B4-BE49-F238E27FC236}">
                  <a16:creationId xmlns:a16="http://schemas.microsoft.com/office/drawing/2014/main" id="{1C1FB37B-6F7C-408F-A088-19A02F856B04}"/>
                </a:ext>
              </a:extLst>
            </p:cNvPr>
            <p:cNvSpPr/>
            <p:nvPr/>
          </p:nvSpPr>
          <p:spPr>
            <a:xfrm rot="19169898">
              <a:off x="-2851109" y="735699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sp>
        <p:nvSpPr>
          <p:cNvPr id="37" name="TextBox 36">
            <a:extLst>
              <a:ext uri="{FF2B5EF4-FFF2-40B4-BE49-F238E27FC236}">
                <a16:creationId xmlns:a16="http://schemas.microsoft.com/office/drawing/2014/main" id="{904B89B5-985F-449A-945E-B29C55B8224D}"/>
              </a:ext>
            </a:extLst>
          </p:cNvPr>
          <p:cNvSpPr txBox="1"/>
          <p:nvPr/>
        </p:nvSpPr>
        <p:spPr>
          <a:xfrm>
            <a:off x="2015275" y="4358318"/>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5" name="TextBox 34">
            <a:extLst>
              <a:ext uri="{FF2B5EF4-FFF2-40B4-BE49-F238E27FC236}">
                <a16:creationId xmlns:a16="http://schemas.microsoft.com/office/drawing/2014/main" id="{ED8D9208-0CEE-4DD9-9BD6-F4EF2246636F}"/>
              </a:ext>
            </a:extLst>
          </p:cNvPr>
          <p:cNvSpPr txBox="1"/>
          <p:nvPr/>
        </p:nvSpPr>
        <p:spPr>
          <a:xfrm>
            <a:off x="1988034" y="2004211"/>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6" name="TextBox 35">
            <a:extLst>
              <a:ext uri="{FF2B5EF4-FFF2-40B4-BE49-F238E27FC236}">
                <a16:creationId xmlns:a16="http://schemas.microsoft.com/office/drawing/2014/main" id="{F7737868-05EB-4B95-AE31-9BC7C39C2CDE}"/>
              </a:ext>
            </a:extLst>
          </p:cNvPr>
          <p:cNvSpPr txBox="1"/>
          <p:nvPr/>
        </p:nvSpPr>
        <p:spPr>
          <a:xfrm>
            <a:off x="2015275" y="3145255"/>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28" name="TextBox 27"/>
          <p:cNvSpPr txBox="1"/>
          <p:nvPr/>
        </p:nvSpPr>
        <p:spPr>
          <a:xfrm>
            <a:off x="8716865" y="1071040"/>
            <a:ext cx="1473340" cy="4873514"/>
          </a:xfrm>
          <a:prstGeom prst="rect">
            <a:avLst/>
          </a:prstGeom>
          <a:noFill/>
        </p:spPr>
        <p:txBody>
          <a:bodyPr wrap="square" rtlCol="0">
            <a:spAutoFit/>
          </a:bodyPr>
          <a:lstStyle/>
          <a:p>
            <a:r>
              <a:rPr lang="en-US" sz="1351" b="1" dirty="0">
                <a:solidFill>
                  <a:schemeClr val="accent5">
                    <a:lumMod val="25000"/>
                  </a:schemeClr>
                </a:solidFill>
                <a:latin typeface="Trebuchet MS" panose="020B0603020202020204" pitchFamily="34" charset="0"/>
              </a:rPr>
              <a:t>79.43% - 7/21</a:t>
            </a:r>
          </a:p>
          <a:p>
            <a:endParaRPr lang="en-US" sz="1351" b="1" dirty="0">
              <a:solidFill>
                <a:schemeClr val="accent5">
                  <a:lumMod val="25000"/>
                </a:schemeClr>
              </a:solidFill>
              <a:latin typeface="Trebuchet MS" panose="020B0603020202020204" pitchFamily="34" charset="0"/>
            </a:endParaRPr>
          </a:p>
          <a:p>
            <a:r>
              <a:rPr lang="en-US" sz="1351" b="1" dirty="0">
                <a:solidFill>
                  <a:schemeClr val="accent5">
                    <a:lumMod val="25000"/>
                  </a:schemeClr>
                </a:solidFill>
                <a:latin typeface="Trebuchet MS" panose="020B0603020202020204" pitchFamily="34" charset="0"/>
              </a:rPr>
              <a:t>78.67% - 8/9</a:t>
            </a:r>
          </a:p>
          <a:p>
            <a:endParaRPr lang="en-US" sz="1351" b="1" dirty="0">
              <a:solidFill>
                <a:schemeClr val="accent5">
                  <a:lumMod val="25000"/>
                </a:schemeClr>
              </a:solidFill>
              <a:latin typeface="Trebuchet MS" panose="020B0603020202020204" pitchFamily="34" charset="0"/>
            </a:endParaRPr>
          </a:p>
          <a:p>
            <a:r>
              <a:rPr lang="en-US" sz="1351" b="1" dirty="0">
                <a:solidFill>
                  <a:schemeClr val="accent5">
                    <a:lumMod val="25000"/>
                  </a:schemeClr>
                </a:solidFill>
                <a:latin typeface="Trebuchet MS" panose="020B0603020202020204" pitchFamily="34" charset="0"/>
              </a:rPr>
              <a:t>81.33% - 8/23</a:t>
            </a:r>
          </a:p>
          <a:p>
            <a:endParaRPr lang="en-US" sz="1351" b="1" dirty="0">
              <a:solidFill>
                <a:schemeClr val="accent5">
                  <a:lumMod val="25000"/>
                </a:schemeClr>
              </a:solidFill>
              <a:latin typeface="Trebuchet MS" panose="020B0603020202020204" pitchFamily="34" charset="0"/>
            </a:endParaRPr>
          </a:p>
          <a:p>
            <a:r>
              <a:rPr lang="en-US" sz="1351" b="1" dirty="0">
                <a:solidFill>
                  <a:schemeClr val="accent5">
                    <a:lumMod val="25000"/>
                  </a:schemeClr>
                </a:solidFill>
                <a:latin typeface="Trebuchet MS" panose="020B0603020202020204" pitchFamily="34" charset="0"/>
              </a:rPr>
              <a:t>82.12% - 9/2</a:t>
            </a:r>
          </a:p>
          <a:p>
            <a:endParaRPr lang="en-US" sz="1351" b="1" dirty="0">
              <a:solidFill>
                <a:schemeClr val="accent5">
                  <a:lumMod val="25000"/>
                </a:schemeClr>
              </a:solidFill>
              <a:latin typeface="Trebuchet MS" panose="020B0603020202020204" pitchFamily="34" charset="0"/>
            </a:endParaRPr>
          </a:p>
          <a:p>
            <a:r>
              <a:rPr lang="en-US" sz="1351" b="1" dirty="0">
                <a:solidFill>
                  <a:schemeClr val="accent5">
                    <a:lumMod val="25000"/>
                  </a:schemeClr>
                </a:solidFill>
                <a:latin typeface="Trebuchet MS" panose="020B0603020202020204" pitchFamily="34" charset="0"/>
              </a:rPr>
              <a:t>82.99% – 9/20</a:t>
            </a:r>
          </a:p>
          <a:p>
            <a:endParaRPr lang="en-US" sz="1351" b="1" dirty="0">
              <a:solidFill>
                <a:schemeClr val="accent5">
                  <a:lumMod val="25000"/>
                </a:schemeClr>
              </a:solidFill>
              <a:latin typeface="Trebuchet MS" panose="020B0603020202020204" pitchFamily="34" charset="0"/>
            </a:endParaRPr>
          </a:p>
          <a:p>
            <a:r>
              <a:rPr lang="en-US" sz="1351" b="1" dirty="0">
                <a:solidFill>
                  <a:schemeClr val="accent5">
                    <a:lumMod val="25000"/>
                  </a:schemeClr>
                </a:solidFill>
                <a:latin typeface="Trebuchet MS" panose="020B0603020202020204" pitchFamily="34" charset="0"/>
              </a:rPr>
              <a:t>83.63% – 10/4</a:t>
            </a:r>
          </a:p>
          <a:p>
            <a:endParaRPr lang="en-US" sz="1351" b="1" dirty="0">
              <a:solidFill>
                <a:schemeClr val="accent5">
                  <a:lumMod val="25000"/>
                </a:schemeClr>
              </a:solidFill>
              <a:latin typeface="Trebuchet MS" panose="020B0603020202020204" pitchFamily="34" charset="0"/>
            </a:endParaRPr>
          </a:p>
          <a:p>
            <a:r>
              <a:rPr lang="en-US" sz="1351" b="1" dirty="0">
                <a:solidFill>
                  <a:schemeClr val="accent5">
                    <a:lumMod val="25000"/>
                  </a:schemeClr>
                </a:solidFill>
                <a:latin typeface="Trebuchet MS" panose="020B0603020202020204" pitchFamily="34" charset="0"/>
              </a:rPr>
              <a:t>83.18% – 10/11</a:t>
            </a:r>
          </a:p>
          <a:p>
            <a:endParaRPr lang="en-US" sz="1351" b="1" dirty="0">
              <a:solidFill>
                <a:schemeClr val="accent5">
                  <a:lumMod val="25000"/>
                </a:schemeClr>
              </a:solidFill>
              <a:latin typeface="Trebuchet MS" panose="020B0603020202020204" pitchFamily="34" charset="0"/>
            </a:endParaRPr>
          </a:p>
          <a:p>
            <a:r>
              <a:rPr lang="en-US" sz="1351" b="1" dirty="0">
                <a:solidFill>
                  <a:schemeClr val="accent5">
                    <a:lumMod val="25000"/>
                  </a:schemeClr>
                </a:solidFill>
                <a:latin typeface="Trebuchet MS" panose="020B0603020202020204" pitchFamily="34" charset="0"/>
              </a:rPr>
              <a:t>84.30% – 10/25</a:t>
            </a:r>
          </a:p>
          <a:p>
            <a:endParaRPr lang="en-US" sz="1351" b="1" dirty="0">
              <a:solidFill>
                <a:schemeClr val="accent5">
                  <a:lumMod val="25000"/>
                </a:schemeClr>
              </a:solidFill>
              <a:latin typeface="Trebuchet MS" panose="020B0603020202020204" pitchFamily="34" charset="0"/>
            </a:endParaRPr>
          </a:p>
          <a:p>
            <a:r>
              <a:rPr lang="en-US" sz="1351" b="1" dirty="0">
                <a:solidFill>
                  <a:schemeClr val="accent5">
                    <a:lumMod val="25000"/>
                  </a:schemeClr>
                </a:solidFill>
                <a:latin typeface="Trebuchet MS" panose="020B0603020202020204" pitchFamily="34" charset="0"/>
              </a:rPr>
              <a:t>84.55% - 11/8</a:t>
            </a:r>
          </a:p>
          <a:p>
            <a:endParaRPr lang="en-US" sz="1351" b="1" dirty="0">
              <a:solidFill>
                <a:schemeClr val="accent5">
                  <a:lumMod val="25000"/>
                </a:schemeClr>
              </a:solidFill>
              <a:latin typeface="Trebuchet MS" panose="020B0603020202020204" pitchFamily="34" charset="0"/>
            </a:endParaRPr>
          </a:p>
          <a:p>
            <a:r>
              <a:rPr lang="en-US" sz="1351" b="1" dirty="0">
                <a:solidFill>
                  <a:schemeClr val="accent5">
                    <a:lumMod val="25000"/>
                  </a:schemeClr>
                </a:solidFill>
                <a:latin typeface="Trebuchet MS" panose="020B0603020202020204" pitchFamily="34" charset="0"/>
              </a:rPr>
              <a:t>84.97% - 11/22</a:t>
            </a:r>
          </a:p>
          <a:p>
            <a:endParaRPr lang="en-US" sz="1351" b="1" dirty="0">
              <a:solidFill>
                <a:schemeClr val="accent5">
                  <a:lumMod val="25000"/>
                </a:schemeClr>
              </a:solidFill>
              <a:latin typeface="Trebuchet MS" panose="020B0603020202020204" pitchFamily="34" charset="0"/>
            </a:endParaRPr>
          </a:p>
          <a:p>
            <a:r>
              <a:rPr lang="en-US" sz="1351" b="1" dirty="0">
                <a:solidFill>
                  <a:schemeClr val="accent5">
                    <a:lumMod val="25000"/>
                  </a:schemeClr>
                </a:solidFill>
                <a:latin typeface="Trebuchet MS" panose="020B0603020202020204" pitchFamily="34" charset="0"/>
              </a:rPr>
              <a:t>85.01% - 12/6</a:t>
            </a:r>
          </a:p>
          <a:p>
            <a:endParaRPr lang="en-US" sz="1351" b="1" dirty="0">
              <a:solidFill>
                <a:schemeClr val="accent5">
                  <a:lumMod val="25000"/>
                </a:schemeClr>
              </a:solidFill>
              <a:latin typeface="Trebuchet MS" panose="020B0603020202020204" pitchFamily="34" charset="0"/>
            </a:endParaRPr>
          </a:p>
          <a:p>
            <a:r>
              <a:rPr lang="en-US" sz="1351" b="1" dirty="0">
                <a:solidFill>
                  <a:schemeClr val="accent5">
                    <a:lumMod val="25000"/>
                  </a:schemeClr>
                </a:solidFill>
                <a:latin typeface="Trebuchet MS" panose="020B0603020202020204" pitchFamily="34" charset="0"/>
              </a:rPr>
              <a:t>37</a:t>
            </a:r>
            <a:r>
              <a:rPr lang="en-US" sz="1351" b="1" baseline="30000" dirty="0">
                <a:solidFill>
                  <a:schemeClr val="accent5">
                    <a:lumMod val="25000"/>
                  </a:schemeClr>
                </a:solidFill>
                <a:latin typeface="Trebuchet MS" panose="020B0603020202020204" pitchFamily="34" charset="0"/>
              </a:rPr>
              <a:t>th</a:t>
            </a:r>
            <a:r>
              <a:rPr lang="en-US" sz="1351" b="1" dirty="0">
                <a:solidFill>
                  <a:schemeClr val="accent5">
                    <a:lumMod val="25000"/>
                  </a:schemeClr>
                </a:solidFill>
                <a:latin typeface="Trebuchet MS" panose="020B0603020202020204" pitchFamily="34" charset="0"/>
              </a:rPr>
              <a:t> of 53</a:t>
            </a:r>
          </a:p>
        </p:txBody>
      </p:sp>
      <p:pic>
        <p:nvPicPr>
          <p:cNvPr id="2" name="Picture 1"/>
          <p:cNvPicPr>
            <a:picLocks noChangeAspect="1"/>
          </p:cNvPicPr>
          <p:nvPr/>
        </p:nvPicPr>
        <p:blipFill rotWithShape="1">
          <a:blip r:embed="rId2"/>
          <a:srcRect l="14174" t="17523" r="54725" b="9083"/>
          <a:stretch/>
        </p:blipFill>
        <p:spPr>
          <a:xfrm>
            <a:off x="380598" y="874744"/>
            <a:ext cx="7686834" cy="5101884"/>
          </a:xfrm>
          <a:prstGeom prst="rect">
            <a:avLst/>
          </a:prstGeom>
        </p:spPr>
      </p:pic>
      <p:sp>
        <p:nvSpPr>
          <p:cNvPr id="4" name="Down Arrow 3"/>
          <p:cNvSpPr/>
          <p:nvPr/>
        </p:nvSpPr>
        <p:spPr>
          <a:xfrm>
            <a:off x="5548603" y="1892143"/>
            <a:ext cx="437981" cy="758778"/>
          </a:xfrm>
          <a:prstGeom prst="downArrow">
            <a:avLst/>
          </a:prstGeom>
          <a:solidFill>
            <a:srgbClr val="2223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332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0000" fill="hold" grpId="0" nodeType="withEffect">
                                  <p:stCondLst>
                                    <p:cond delay="1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53000" fill="hold" grpId="0" nodeType="withEffect">
                                  <p:stCondLst>
                                    <p:cond delay="1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0-#ppt_w/2"/>
                                          </p:val>
                                        </p:tav>
                                        <p:tav tm="100000">
                                          <p:val>
                                            <p:strVal val="#ppt_x"/>
                                          </p:val>
                                        </p:tav>
                                      </p:tavLst>
                                    </p:anim>
                                    <p:anim calcmode="lin" valueType="num">
                                      <p:cBhvr additive="base">
                                        <p:cTn id="12" dur="10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2" decel="60000" fill="hold" grpId="0" nodeType="withEffect">
                                  <p:stCondLst>
                                    <p:cond delay="2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900" fill="hold"/>
                                        <p:tgtEl>
                                          <p:spTgt spid="21"/>
                                        </p:tgtEl>
                                        <p:attrNameLst>
                                          <p:attrName>ppt_x</p:attrName>
                                        </p:attrNameLst>
                                      </p:cBhvr>
                                      <p:tavLst>
                                        <p:tav tm="0">
                                          <p:val>
                                            <p:strVal val="1+#ppt_w/2"/>
                                          </p:val>
                                        </p:tav>
                                        <p:tav tm="100000">
                                          <p:val>
                                            <p:strVal val="#ppt_x"/>
                                          </p:val>
                                        </p:tav>
                                      </p:tavLst>
                                    </p:anim>
                                    <p:anim calcmode="lin" valueType="num">
                                      <p:cBhvr additive="base">
                                        <p:cTn id="16" dur="9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2" decel="60000" fill="hold" grpId="0" nodeType="withEffect">
                                  <p:stCondLst>
                                    <p:cond delay="3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800" fill="hold"/>
                                        <p:tgtEl>
                                          <p:spTgt spid="22"/>
                                        </p:tgtEl>
                                        <p:attrNameLst>
                                          <p:attrName>ppt_x</p:attrName>
                                        </p:attrNameLst>
                                      </p:cBhvr>
                                      <p:tavLst>
                                        <p:tav tm="0">
                                          <p:val>
                                            <p:strVal val="1+#ppt_w/2"/>
                                          </p:val>
                                        </p:tav>
                                        <p:tav tm="100000">
                                          <p:val>
                                            <p:strVal val="#ppt_x"/>
                                          </p:val>
                                        </p:tav>
                                      </p:tavLst>
                                    </p:anim>
                                    <p:anim calcmode="lin" valueType="num">
                                      <p:cBhvr additive="base">
                                        <p:cTn id="20" dur="800" fill="hold"/>
                                        <p:tgtEl>
                                          <p:spTgt spid="22"/>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110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par>
                                <p:cTn id="26" presetID="6" presetClass="emph" presetSubtype="0" decel="75000" autoRev="1" fill="hold" nodeType="withEffect">
                                  <p:stCondLst>
                                    <p:cond delay="1500"/>
                                  </p:stCondLst>
                                  <p:childTnLst>
                                    <p:animScale>
                                      <p:cBhvr>
                                        <p:cTn id="27" dur="300" fill="hold"/>
                                        <p:tgtEl>
                                          <p:spTgt spid="6"/>
                                        </p:tgtEl>
                                      </p:cBhvr>
                                      <p:by x="110000" y="110000"/>
                                    </p:animScale>
                                  </p:childTnLst>
                                </p:cTn>
                              </p:par>
                              <p:par>
                                <p:cTn id="28" presetID="53" presetClass="entr" presetSubtype="16" fill="hold" nodeType="withEffect">
                                  <p:stCondLst>
                                    <p:cond delay="110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par>
                                <p:cTn id="33" presetID="6" presetClass="emph" presetSubtype="0" decel="75000" autoRev="1" fill="hold" nodeType="withEffect">
                                  <p:stCondLst>
                                    <p:cond delay="1450"/>
                                  </p:stCondLst>
                                  <p:childTnLst>
                                    <p:animScale>
                                      <p:cBhvr>
                                        <p:cTn id="34" dur="300" fill="hold"/>
                                        <p:tgtEl>
                                          <p:spTgt spid="7"/>
                                        </p:tgtEl>
                                      </p:cBhvr>
                                      <p:by x="110000" y="110000"/>
                                    </p:animScale>
                                  </p:childTnLst>
                                </p:cTn>
                              </p:par>
                              <p:par>
                                <p:cTn id="35" presetID="53" presetClass="entr" presetSubtype="16" fill="hold" nodeType="withEffect">
                                  <p:stCondLst>
                                    <p:cond delay="115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6" presetClass="emph" presetSubtype="0" decel="75000" autoRev="1" fill="hold" nodeType="withEffect">
                                  <p:stCondLst>
                                    <p:cond delay="1500"/>
                                  </p:stCondLst>
                                  <p:childTnLst>
                                    <p:animScale>
                                      <p:cBhvr>
                                        <p:cTn id="41" dur="300" fill="hold"/>
                                        <p:tgtEl>
                                          <p:spTgt spid="8"/>
                                        </p:tgtEl>
                                      </p:cBhvr>
                                      <p:by x="110000" y="110000"/>
                                    </p:animScale>
                                  </p:childTnLst>
                                </p:cTn>
                              </p:par>
                              <p:par>
                                <p:cTn id="42" presetID="10" presetClass="entr" presetSubtype="0" fill="hold" grpId="0" nodeType="withEffect" nodePh="1">
                                  <p:stCondLst>
                                    <p:cond delay="500"/>
                                  </p:stCondLst>
                                  <p:endCondLst>
                                    <p:cond evt="begin" delay="0">
                                      <p:tn val="42"/>
                                    </p:cond>
                                  </p:end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par>
                                <p:cTn id="45" presetID="10" presetClass="entr" presetSubtype="0" fill="hold" grpId="0" nodeType="withEffect" nodePh="1">
                                  <p:stCondLst>
                                    <p:cond delay="950"/>
                                  </p:stCondLst>
                                  <p:endCondLst>
                                    <p:cond evt="begin" delay="0">
                                      <p:tn val="45"/>
                                    </p:cond>
                                  </p:end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grpId="0" nodeType="withEffect" nodePh="1">
                                  <p:stCondLst>
                                    <p:cond delay="1400"/>
                                  </p:stCondLst>
                                  <p:endCondLst>
                                    <p:cond evt="begin" delay="0">
                                      <p:tn val="48"/>
                                    </p:cond>
                                  </p:endCondLst>
                                  <p:childTnLst>
                                    <p:set>
                                      <p:cBhvr>
                                        <p:cTn id="49" dur="1" fill="hold">
                                          <p:stCondLst>
                                            <p:cond delay="0"/>
                                          </p:stCondLst>
                                        </p:cTn>
                                        <p:tgtEl>
                                          <p:spTgt spid="37"/>
                                        </p:tgtEl>
                                        <p:attrNameLst>
                                          <p:attrName>style.visibility</p:attrName>
                                        </p:attrNameLst>
                                      </p:cBhvr>
                                      <p:to>
                                        <p:strVal val="visible"/>
                                      </p:to>
                                    </p:set>
                                    <p:animEffect transition="in" filter="fade">
                                      <p:cBhvr>
                                        <p:cTn id="5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21" grpId="0" animBg="1"/>
      <p:bldP spid="22" grpId="0" animBg="1"/>
      <p:bldP spid="37" grpId="0"/>
      <p:bldP spid="35" grpId="0"/>
      <p:bldP spid="3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7A1F911-B33C-4C01-A9EC-34475560B068}"/>
              </a:ext>
            </a:extLst>
          </p:cNvPr>
          <p:cNvGrpSpPr/>
          <p:nvPr/>
        </p:nvGrpSpPr>
        <p:grpSpPr>
          <a:xfrm>
            <a:off x="9087736" y="-1375299"/>
            <a:ext cx="5964978" cy="3043722"/>
            <a:chOff x="9538672" y="-1753539"/>
            <a:chExt cx="5964978" cy="3043722"/>
          </a:xfrm>
        </p:grpSpPr>
        <p:sp>
          <p:nvSpPr>
            <p:cNvPr id="20" name="Parallelogram 2">
              <a:extLst>
                <a:ext uri="{FF2B5EF4-FFF2-40B4-BE49-F238E27FC236}">
                  <a16:creationId xmlns:a16="http://schemas.microsoft.com/office/drawing/2014/main" id="{CB0AF209-DE3F-4567-A56B-F1AB464F44C3}"/>
                </a:ext>
              </a:extLst>
            </p:cNvPr>
            <p:cNvSpPr/>
            <p:nvPr/>
          </p:nvSpPr>
          <p:spPr>
            <a:xfrm rot="19275324">
              <a:off x="9538672" y="157594"/>
              <a:ext cx="3459670" cy="1132589"/>
            </a:xfrm>
            <a:custGeom>
              <a:avLst/>
              <a:gdLst>
                <a:gd name="connsiteX0" fmla="*/ 0 w 3536302"/>
                <a:gd name="connsiteY0" fmla="*/ 1073020 h 1073020"/>
                <a:gd name="connsiteX1" fmla="*/ 268255 w 3536302"/>
                <a:gd name="connsiteY1" fmla="*/ 0 h 1073020"/>
                <a:gd name="connsiteX2" fmla="*/ 3536302 w 3536302"/>
                <a:gd name="connsiteY2" fmla="*/ 0 h 1073020"/>
                <a:gd name="connsiteX3" fmla="*/ 3268047 w 3536302"/>
                <a:gd name="connsiteY3" fmla="*/ 1073020 h 1073020"/>
                <a:gd name="connsiteX4" fmla="*/ 0 w 3536302"/>
                <a:gd name="connsiteY4" fmla="*/ 1073020 h 1073020"/>
                <a:gd name="connsiteX0" fmla="*/ 0 w 3268047"/>
                <a:gd name="connsiteY0" fmla="*/ 1075622 h 1075622"/>
                <a:gd name="connsiteX1" fmla="*/ 268255 w 3268047"/>
                <a:gd name="connsiteY1" fmla="*/ 2602 h 1075622"/>
                <a:gd name="connsiteX2" fmla="*/ 3005037 w 3268047"/>
                <a:gd name="connsiteY2" fmla="*/ 0 h 1075622"/>
                <a:gd name="connsiteX3" fmla="*/ 3268047 w 3268047"/>
                <a:gd name="connsiteY3" fmla="*/ 1075622 h 1075622"/>
                <a:gd name="connsiteX4" fmla="*/ 0 w 3268047"/>
                <a:gd name="connsiteY4" fmla="*/ 1075622 h 1075622"/>
                <a:gd name="connsiteX0" fmla="*/ 0 w 3268047"/>
                <a:gd name="connsiteY0" fmla="*/ 1073929 h 1073929"/>
                <a:gd name="connsiteX1" fmla="*/ 268255 w 3268047"/>
                <a:gd name="connsiteY1" fmla="*/ 909 h 1073929"/>
                <a:gd name="connsiteX2" fmla="*/ 2952222 w 3268047"/>
                <a:gd name="connsiteY2" fmla="*/ 0 h 1073929"/>
                <a:gd name="connsiteX3" fmla="*/ 3268047 w 3268047"/>
                <a:gd name="connsiteY3" fmla="*/ 1073929 h 1073929"/>
                <a:gd name="connsiteX4" fmla="*/ 0 w 3268047"/>
                <a:gd name="connsiteY4" fmla="*/ 1073929 h 1073929"/>
                <a:gd name="connsiteX0" fmla="*/ 0 w 3340540"/>
                <a:gd name="connsiteY0" fmla="*/ 1073929 h 1073929"/>
                <a:gd name="connsiteX1" fmla="*/ 268255 w 3340540"/>
                <a:gd name="connsiteY1" fmla="*/ 909 h 1073929"/>
                <a:gd name="connsiteX2" fmla="*/ 2952222 w 3340540"/>
                <a:gd name="connsiteY2" fmla="*/ 0 h 1073929"/>
                <a:gd name="connsiteX3" fmla="*/ 3340540 w 3340540"/>
                <a:gd name="connsiteY3" fmla="*/ 453430 h 1073929"/>
                <a:gd name="connsiteX4" fmla="*/ 3268047 w 3340540"/>
                <a:gd name="connsiteY4" fmla="*/ 1073929 h 1073929"/>
                <a:gd name="connsiteX5" fmla="*/ 0 w 3340540"/>
                <a:gd name="connsiteY5" fmla="*/ 1073929 h 1073929"/>
                <a:gd name="connsiteX0" fmla="*/ 0 w 3632913"/>
                <a:gd name="connsiteY0" fmla="*/ 1073929 h 1073929"/>
                <a:gd name="connsiteX1" fmla="*/ 268255 w 3632913"/>
                <a:gd name="connsiteY1" fmla="*/ 909 h 1073929"/>
                <a:gd name="connsiteX2" fmla="*/ 2952222 w 3632913"/>
                <a:gd name="connsiteY2" fmla="*/ 0 h 1073929"/>
                <a:gd name="connsiteX3" fmla="*/ 3632913 w 3632913"/>
                <a:gd name="connsiteY3" fmla="*/ 428598 h 1073929"/>
                <a:gd name="connsiteX4" fmla="*/ 3268047 w 3632913"/>
                <a:gd name="connsiteY4" fmla="*/ 1073929 h 1073929"/>
                <a:gd name="connsiteX5" fmla="*/ 0 w 3632913"/>
                <a:gd name="connsiteY5" fmla="*/ 1073929 h 1073929"/>
                <a:gd name="connsiteX0" fmla="*/ 0 w 3632913"/>
                <a:gd name="connsiteY0" fmla="*/ 1073929 h 1073929"/>
                <a:gd name="connsiteX1" fmla="*/ 268255 w 3632913"/>
                <a:gd name="connsiteY1" fmla="*/ 909 h 1073929"/>
                <a:gd name="connsiteX2" fmla="*/ 2952222 w 3632913"/>
                <a:gd name="connsiteY2" fmla="*/ 0 h 1073929"/>
                <a:gd name="connsiteX3" fmla="*/ 3632913 w 3632913"/>
                <a:gd name="connsiteY3" fmla="*/ 428598 h 1073929"/>
                <a:gd name="connsiteX4" fmla="*/ 3268047 w 3632913"/>
                <a:gd name="connsiteY4" fmla="*/ 1073929 h 1073929"/>
                <a:gd name="connsiteX5" fmla="*/ 0 w 3632913"/>
                <a:gd name="connsiteY5" fmla="*/ 1073929 h 1073929"/>
                <a:gd name="connsiteX0" fmla="*/ 0 w 3632913"/>
                <a:gd name="connsiteY0" fmla="*/ 1073929 h 1073929"/>
                <a:gd name="connsiteX1" fmla="*/ 268255 w 3632913"/>
                <a:gd name="connsiteY1" fmla="*/ 909 h 1073929"/>
                <a:gd name="connsiteX2" fmla="*/ 2952222 w 3632913"/>
                <a:gd name="connsiteY2" fmla="*/ 0 h 1073929"/>
                <a:gd name="connsiteX3" fmla="*/ 3632913 w 3632913"/>
                <a:gd name="connsiteY3" fmla="*/ 428598 h 1073929"/>
                <a:gd name="connsiteX4" fmla="*/ 3268047 w 3632913"/>
                <a:gd name="connsiteY4" fmla="*/ 1073929 h 1073929"/>
                <a:gd name="connsiteX5" fmla="*/ 0 w 3632913"/>
                <a:gd name="connsiteY5" fmla="*/ 1073929 h 1073929"/>
                <a:gd name="connsiteX0" fmla="*/ 0 w 3637805"/>
                <a:gd name="connsiteY0" fmla="*/ 1073929 h 1073929"/>
                <a:gd name="connsiteX1" fmla="*/ 268255 w 3637805"/>
                <a:gd name="connsiteY1" fmla="*/ 909 h 1073929"/>
                <a:gd name="connsiteX2" fmla="*/ 2952222 w 3637805"/>
                <a:gd name="connsiteY2" fmla="*/ 0 h 1073929"/>
                <a:gd name="connsiteX3" fmla="*/ 3637805 w 3637805"/>
                <a:gd name="connsiteY3" fmla="*/ 420425 h 1073929"/>
                <a:gd name="connsiteX4" fmla="*/ 3268047 w 3637805"/>
                <a:gd name="connsiteY4" fmla="*/ 1073929 h 1073929"/>
                <a:gd name="connsiteX5" fmla="*/ 0 w 3637805"/>
                <a:gd name="connsiteY5" fmla="*/ 1073929 h 1073929"/>
                <a:gd name="connsiteX0" fmla="*/ 0 w 3637805"/>
                <a:gd name="connsiteY0" fmla="*/ 1073929 h 1073950"/>
                <a:gd name="connsiteX1" fmla="*/ 268255 w 3637805"/>
                <a:gd name="connsiteY1" fmla="*/ 909 h 1073950"/>
                <a:gd name="connsiteX2" fmla="*/ 2952222 w 3637805"/>
                <a:gd name="connsiteY2" fmla="*/ 0 h 1073950"/>
                <a:gd name="connsiteX3" fmla="*/ 3637805 w 3637805"/>
                <a:gd name="connsiteY3" fmla="*/ 420425 h 1073950"/>
                <a:gd name="connsiteX4" fmla="*/ 3249534 w 3637805"/>
                <a:gd name="connsiteY4" fmla="*/ 1073950 h 1073950"/>
                <a:gd name="connsiteX5" fmla="*/ 0 w 3637805"/>
                <a:gd name="connsiteY5" fmla="*/ 1073929 h 1073950"/>
                <a:gd name="connsiteX0" fmla="*/ 1256276 w 4894081"/>
                <a:gd name="connsiteY0" fmla="*/ 1474787 h 1474808"/>
                <a:gd name="connsiteX1" fmla="*/ 0 w 4894081"/>
                <a:gd name="connsiteY1" fmla="*/ 0 h 1474808"/>
                <a:gd name="connsiteX2" fmla="*/ 4208498 w 4894081"/>
                <a:gd name="connsiteY2" fmla="*/ 400858 h 1474808"/>
                <a:gd name="connsiteX3" fmla="*/ 4894081 w 4894081"/>
                <a:gd name="connsiteY3" fmla="*/ 821283 h 1474808"/>
                <a:gd name="connsiteX4" fmla="*/ 4505810 w 4894081"/>
                <a:gd name="connsiteY4" fmla="*/ 1474808 h 1474808"/>
                <a:gd name="connsiteX5" fmla="*/ 1256276 w 4894081"/>
                <a:gd name="connsiteY5" fmla="*/ 1474787 h 1474808"/>
                <a:gd name="connsiteX0" fmla="*/ 0 w 5358303"/>
                <a:gd name="connsiteY0" fmla="*/ 1122246 h 1474808"/>
                <a:gd name="connsiteX1" fmla="*/ 464222 w 5358303"/>
                <a:gd name="connsiteY1" fmla="*/ 0 h 1474808"/>
                <a:gd name="connsiteX2" fmla="*/ 4672720 w 5358303"/>
                <a:gd name="connsiteY2" fmla="*/ 400858 h 1474808"/>
                <a:gd name="connsiteX3" fmla="*/ 5358303 w 5358303"/>
                <a:gd name="connsiteY3" fmla="*/ 821283 h 1474808"/>
                <a:gd name="connsiteX4" fmla="*/ 4970032 w 5358303"/>
                <a:gd name="connsiteY4" fmla="*/ 1474808 h 1474808"/>
                <a:gd name="connsiteX5" fmla="*/ 0 w 5358303"/>
                <a:gd name="connsiteY5" fmla="*/ 1122246 h 1474808"/>
                <a:gd name="connsiteX0" fmla="*/ 0 w 5358303"/>
                <a:gd name="connsiteY0" fmla="*/ 1115745 h 1468307"/>
                <a:gd name="connsiteX1" fmla="*/ 493633 w 5358303"/>
                <a:gd name="connsiteY1" fmla="*/ 0 h 1468307"/>
                <a:gd name="connsiteX2" fmla="*/ 4672720 w 5358303"/>
                <a:gd name="connsiteY2" fmla="*/ 394357 h 1468307"/>
                <a:gd name="connsiteX3" fmla="*/ 5358303 w 5358303"/>
                <a:gd name="connsiteY3" fmla="*/ 814782 h 1468307"/>
                <a:gd name="connsiteX4" fmla="*/ 4970032 w 5358303"/>
                <a:gd name="connsiteY4" fmla="*/ 1468307 h 1468307"/>
                <a:gd name="connsiteX5" fmla="*/ 0 w 5358303"/>
                <a:gd name="connsiteY5" fmla="*/ 1115745 h 1468307"/>
                <a:gd name="connsiteX0" fmla="*/ 0 w 5439972"/>
                <a:gd name="connsiteY0" fmla="*/ 1122371 h 1468307"/>
                <a:gd name="connsiteX1" fmla="*/ 575302 w 5439972"/>
                <a:gd name="connsiteY1" fmla="*/ 0 h 1468307"/>
                <a:gd name="connsiteX2" fmla="*/ 4754389 w 5439972"/>
                <a:gd name="connsiteY2" fmla="*/ 394357 h 1468307"/>
                <a:gd name="connsiteX3" fmla="*/ 5439972 w 5439972"/>
                <a:gd name="connsiteY3" fmla="*/ 814782 h 1468307"/>
                <a:gd name="connsiteX4" fmla="*/ 5051701 w 5439972"/>
                <a:gd name="connsiteY4" fmla="*/ 1468307 h 1468307"/>
                <a:gd name="connsiteX5" fmla="*/ 0 w 5439972"/>
                <a:gd name="connsiteY5" fmla="*/ 1122371 h 1468307"/>
                <a:gd name="connsiteX0" fmla="*/ 0 w 5439972"/>
                <a:gd name="connsiteY0" fmla="*/ 975254 h 1321190"/>
                <a:gd name="connsiteX1" fmla="*/ 487257 w 5439972"/>
                <a:gd name="connsiteY1" fmla="*/ 0 h 1321190"/>
                <a:gd name="connsiteX2" fmla="*/ 4754389 w 5439972"/>
                <a:gd name="connsiteY2" fmla="*/ 247240 h 1321190"/>
                <a:gd name="connsiteX3" fmla="*/ 5439972 w 5439972"/>
                <a:gd name="connsiteY3" fmla="*/ 667665 h 1321190"/>
                <a:gd name="connsiteX4" fmla="*/ 5051701 w 5439972"/>
                <a:gd name="connsiteY4" fmla="*/ 1321190 h 1321190"/>
                <a:gd name="connsiteX5" fmla="*/ 0 w 5439972"/>
                <a:gd name="connsiteY5" fmla="*/ 975254 h 1321190"/>
                <a:gd name="connsiteX0" fmla="*/ 0 w 5472540"/>
                <a:gd name="connsiteY0" fmla="*/ 1066768 h 1321190"/>
                <a:gd name="connsiteX1" fmla="*/ 519825 w 5472540"/>
                <a:gd name="connsiteY1" fmla="*/ 0 h 1321190"/>
                <a:gd name="connsiteX2" fmla="*/ 4786957 w 5472540"/>
                <a:gd name="connsiteY2" fmla="*/ 247240 h 1321190"/>
                <a:gd name="connsiteX3" fmla="*/ 5472540 w 5472540"/>
                <a:gd name="connsiteY3" fmla="*/ 667665 h 1321190"/>
                <a:gd name="connsiteX4" fmla="*/ 5084269 w 5472540"/>
                <a:gd name="connsiteY4" fmla="*/ 1321190 h 1321190"/>
                <a:gd name="connsiteX5" fmla="*/ 0 w 5472540"/>
                <a:gd name="connsiteY5" fmla="*/ 1066768 h 1321190"/>
                <a:gd name="connsiteX0" fmla="*/ 0 w 5234035"/>
                <a:gd name="connsiteY0" fmla="*/ 1076302 h 1321190"/>
                <a:gd name="connsiteX1" fmla="*/ 281320 w 5234035"/>
                <a:gd name="connsiteY1" fmla="*/ 0 h 1321190"/>
                <a:gd name="connsiteX2" fmla="*/ 4548452 w 5234035"/>
                <a:gd name="connsiteY2" fmla="*/ 247240 h 1321190"/>
                <a:gd name="connsiteX3" fmla="*/ 5234035 w 5234035"/>
                <a:gd name="connsiteY3" fmla="*/ 667665 h 1321190"/>
                <a:gd name="connsiteX4" fmla="*/ 4845764 w 5234035"/>
                <a:gd name="connsiteY4" fmla="*/ 1321190 h 1321190"/>
                <a:gd name="connsiteX5" fmla="*/ 0 w 5234035"/>
                <a:gd name="connsiteY5" fmla="*/ 1076302 h 1321190"/>
                <a:gd name="connsiteX0" fmla="*/ 0 w 5234035"/>
                <a:gd name="connsiteY0" fmla="*/ 968441 h 1213329"/>
                <a:gd name="connsiteX1" fmla="*/ 238969 w 5234035"/>
                <a:gd name="connsiteY1" fmla="*/ 0 h 1213329"/>
                <a:gd name="connsiteX2" fmla="*/ 4548452 w 5234035"/>
                <a:gd name="connsiteY2" fmla="*/ 139379 h 1213329"/>
                <a:gd name="connsiteX3" fmla="*/ 5234035 w 5234035"/>
                <a:gd name="connsiteY3" fmla="*/ 559804 h 1213329"/>
                <a:gd name="connsiteX4" fmla="*/ 4845764 w 5234035"/>
                <a:gd name="connsiteY4" fmla="*/ 1213329 h 1213329"/>
                <a:gd name="connsiteX5" fmla="*/ 0 w 5234035"/>
                <a:gd name="connsiteY5" fmla="*/ 968441 h 1213329"/>
                <a:gd name="connsiteX0" fmla="*/ 0 w 5224958"/>
                <a:gd name="connsiteY0" fmla="*/ 968441 h 1213329"/>
                <a:gd name="connsiteX1" fmla="*/ 238969 w 5224958"/>
                <a:gd name="connsiteY1" fmla="*/ 0 h 1213329"/>
                <a:gd name="connsiteX2" fmla="*/ 4548452 w 5224958"/>
                <a:gd name="connsiteY2" fmla="*/ 139379 h 1213329"/>
                <a:gd name="connsiteX3" fmla="*/ 5224958 w 5224958"/>
                <a:gd name="connsiteY3" fmla="*/ 662433 h 1213329"/>
                <a:gd name="connsiteX4" fmla="*/ 4845764 w 5224958"/>
                <a:gd name="connsiteY4" fmla="*/ 1213329 h 1213329"/>
                <a:gd name="connsiteX5" fmla="*/ 0 w 5224958"/>
                <a:gd name="connsiteY5" fmla="*/ 968441 h 1213329"/>
                <a:gd name="connsiteX0" fmla="*/ 0 w 5230920"/>
                <a:gd name="connsiteY0" fmla="*/ 968441 h 1213329"/>
                <a:gd name="connsiteX1" fmla="*/ 238969 w 5230920"/>
                <a:gd name="connsiteY1" fmla="*/ 0 h 1213329"/>
                <a:gd name="connsiteX2" fmla="*/ 4548452 w 5230920"/>
                <a:gd name="connsiteY2" fmla="*/ 139379 h 1213329"/>
                <a:gd name="connsiteX3" fmla="*/ 5230920 w 5230920"/>
                <a:gd name="connsiteY3" fmla="*/ 655004 h 1213329"/>
                <a:gd name="connsiteX4" fmla="*/ 4845764 w 5230920"/>
                <a:gd name="connsiteY4" fmla="*/ 1213329 h 1213329"/>
                <a:gd name="connsiteX5" fmla="*/ 0 w 5230920"/>
                <a:gd name="connsiteY5" fmla="*/ 968441 h 1213329"/>
                <a:gd name="connsiteX0" fmla="*/ 0 w 5230920"/>
                <a:gd name="connsiteY0" fmla="*/ 968441 h 1213329"/>
                <a:gd name="connsiteX1" fmla="*/ 238969 w 5230920"/>
                <a:gd name="connsiteY1" fmla="*/ 0 h 1213329"/>
                <a:gd name="connsiteX2" fmla="*/ 4610910 w 5230920"/>
                <a:gd name="connsiteY2" fmla="*/ 152859 h 1213329"/>
                <a:gd name="connsiteX3" fmla="*/ 5230920 w 5230920"/>
                <a:gd name="connsiteY3" fmla="*/ 655004 h 1213329"/>
                <a:gd name="connsiteX4" fmla="*/ 4845764 w 5230920"/>
                <a:gd name="connsiteY4" fmla="*/ 1213329 h 1213329"/>
                <a:gd name="connsiteX5" fmla="*/ 0 w 5230920"/>
                <a:gd name="connsiteY5" fmla="*/ 968441 h 1213329"/>
                <a:gd name="connsiteX0" fmla="*/ 0 w 5230920"/>
                <a:gd name="connsiteY0" fmla="*/ 968441 h 1204342"/>
                <a:gd name="connsiteX1" fmla="*/ 238969 w 5230920"/>
                <a:gd name="connsiteY1" fmla="*/ 0 h 1204342"/>
                <a:gd name="connsiteX2" fmla="*/ 4610910 w 5230920"/>
                <a:gd name="connsiteY2" fmla="*/ 152859 h 1204342"/>
                <a:gd name="connsiteX3" fmla="*/ 5230920 w 5230920"/>
                <a:gd name="connsiteY3" fmla="*/ 655004 h 1204342"/>
                <a:gd name="connsiteX4" fmla="*/ 4804126 w 5230920"/>
                <a:gd name="connsiteY4" fmla="*/ 1204342 h 1204342"/>
                <a:gd name="connsiteX5" fmla="*/ 0 w 5230920"/>
                <a:gd name="connsiteY5" fmla="*/ 968441 h 1204342"/>
                <a:gd name="connsiteX0" fmla="*/ 0 w 5237370"/>
                <a:gd name="connsiteY0" fmla="*/ 968441 h 1204342"/>
                <a:gd name="connsiteX1" fmla="*/ 238969 w 5237370"/>
                <a:gd name="connsiteY1" fmla="*/ 0 h 1204342"/>
                <a:gd name="connsiteX2" fmla="*/ 4610910 w 5237370"/>
                <a:gd name="connsiteY2" fmla="*/ 152859 h 1204342"/>
                <a:gd name="connsiteX3" fmla="*/ 5237370 w 5237370"/>
                <a:gd name="connsiteY3" fmla="*/ 652039 h 1204342"/>
                <a:gd name="connsiteX4" fmla="*/ 4804126 w 5237370"/>
                <a:gd name="connsiteY4" fmla="*/ 1204342 h 1204342"/>
                <a:gd name="connsiteX5" fmla="*/ 0 w 5237370"/>
                <a:gd name="connsiteY5" fmla="*/ 968441 h 1204342"/>
                <a:gd name="connsiteX0" fmla="*/ 0 w 5237370"/>
                <a:gd name="connsiteY0" fmla="*/ 968441 h 1204342"/>
                <a:gd name="connsiteX1" fmla="*/ 238969 w 5237370"/>
                <a:gd name="connsiteY1" fmla="*/ 0 h 1204342"/>
                <a:gd name="connsiteX2" fmla="*/ 4624789 w 5237370"/>
                <a:gd name="connsiteY2" fmla="*/ 155855 h 1204342"/>
                <a:gd name="connsiteX3" fmla="*/ 5237370 w 5237370"/>
                <a:gd name="connsiteY3" fmla="*/ 652039 h 1204342"/>
                <a:gd name="connsiteX4" fmla="*/ 4804126 w 5237370"/>
                <a:gd name="connsiteY4" fmla="*/ 1204342 h 1204342"/>
                <a:gd name="connsiteX5" fmla="*/ 0 w 5237370"/>
                <a:gd name="connsiteY5" fmla="*/ 968441 h 1204342"/>
                <a:gd name="connsiteX0" fmla="*/ 0 w 5237370"/>
                <a:gd name="connsiteY0" fmla="*/ 968441 h 1198381"/>
                <a:gd name="connsiteX1" fmla="*/ 238969 w 5237370"/>
                <a:gd name="connsiteY1" fmla="*/ 0 h 1198381"/>
                <a:gd name="connsiteX2" fmla="*/ 4624789 w 5237370"/>
                <a:gd name="connsiteY2" fmla="*/ 155855 h 1198381"/>
                <a:gd name="connsiteX3" fmla="*/ 5237370 w 5237370"/>
                <a:gd name="connsiteY3" fmla="*/ 652039 h 1198381"/>
                <a:gd name="connsiteX4" fmla="*/ 4796697 w 5237370"/>
                <a:gd name="connsiteY4" fmla="*/ 1198381 h 1198381"/>
                <a:gd name="connsiteX5" fmla="*/ 0 w 5237370"/>
                <a:gd name="connsiteY5" fmla="*/ 968441 h 1198381"/>
                <a:gd name="connsiteX0" fmla="*/ 0 w 5237370"/>
                <a:gd name="connsiteY0" fmla="*/ 935994 h 1165934"/>
                <a:gd name="connsiteX1" fmla="*/ 1055589 w 5237370"/>
                <a:gd name="connsiteY1" fmla="*/ 0 h 1165934"/>
                <a:gd name="connsiteX2" fmla="*/ 4624789 w 5237370"/>
                <a:gd name="connsiteY2" fmla="*/ 123408 h 1165934"/>
                <a:gd name="connsiteX3" fmla="*/ 5237370 w 5237370"/>
                <a:gd name="connsiteY3" fmla="*/ 619592 h 1165934"/>
                <a:gd name="connsiteX4" fmla="*/ 4796697 w 5237370"/>
                <a:gd name="connsiteY4" fmla="*/ 1165934 h 1165934"/>
                <a:gd name="connsiteX5" fmla="*/ 0 w 5237370"/>
                <a:gd name="connsiteY5" fmla="*/ 935994 h 1165934"/>
                <a:gd name="connsiteX0" fmla="*/ 0 w 4460920"/>
                <a:gd name="connsiteY0" fmla="*/ 972845 h 1165934"/>
                <a:gd name="connsiteX1" fmla="*/ 279139 w 4460920"/>
                <a:gd name="connsiteY1" fmla="*/ 0 h 1165934"/>
                <a:gd name="connsiteX2" fmla="*/ 3848339 w 4460920"/>
                <a:gd name="connsiteY2" fmla="*/ 123408 h 1165934"/>
                <a:gd name="connsiteX3" fmla="*/ 4460920 w 4460920"/>
                <a:gd name="connsiteY3" fmla="*/ 619592 h 1165934"/>
                <a:gd name="connsiteX4" fmla="*/ 4020247 w 4460920"/>
                <a:gd name="connsiteY4" fmla="*/ 1165934 h 1165934"/>
                <a:gd name="connsiteX5" fmla="*/ 0 w 4460920"/>
                <a:gd name="connsiteY5" fmla="*/ 972845 h 1165934"/>
                <a:gd name="connsiteX0" fmla="*/ 0 w 4460920"/>
                <a:gd name="connsiteY0" fmla="*/ 966161 h 1159250"/>
                <a:gd name="connsiteX1" fmla="*/ 774486 w 4460920"/>
                <a:gd name="connsiteY1" fmla="*/ 0 h 1159250"/>
                <a:gd name="connsiteX2" fmla="*/ 3848339 w 4460920"/>
                <a:gd name="connsiteY2" fmla="*/ 116724 h 1159250"/>
                <a:gd name="connsiteX3" fmla="*/ 4460920 w 4460920"/>
                <a:gd name="connsiteY3" fmla="*/ 612908 h 1159250"/>
                <a:gd name="connsiteX4" fmla="*/ 4020247 w 4460920"/>
                <a:gd name="connsiteY4" fmla="*/ 1159250 h 1159250"/>
                <a:gd name="connsiteX5" fmla="*/ 0 w 4460920"/>
                <a:gd name="connsiteY5" fmla="*/ 966161 h 1159250"/>
                <a:gd name="connsiteX0" fmla="*/ 0 w 4086085"/>
                <a:gd name="connsiteY0" fmla="*/ 986054 h 1159250"/>
                <a:gd name="connsiteX1" fmla="*/ 399651 w 4086085"/>
                <a:gd name="connsiteY1" fmla="*/ 0 h 1159250"/>
                <a:gd name="connsiteX2" fmla="*/ 3473504 w 4086085"/>
                <a:gd name="connsiteY2" fmla="*/ 116724 h 1159250"/>
                <a:gd name="connsiteX3" fmla="*/ 4086085 w 4086085"/>
                <a:gd name="connsiteY3" fmla="*/ 612908 h 1159250"/>
                <a:gd name="connsiteX4" fmla="*/ 3645412 w 4086085"/>
                <a:gd name="connsiteY4" fmla="*/ 1159250 h 1159250"/>
                <a:gd name="connsiteX5" fmla="*/ 0 w 4086085"/>
                <a:gd name="connsiteY5" fmla="*/ 986054 h 1159250"/>
                <a:gd name="connsiteX0" fmla="*/ 0 w 4086085"/>
                <a:gd name="connsiteY0" fmla="*/ 964693 h 1137889"/>
                <a:gd name="connsiteX1" fmla="*/ 761096 w 4086085"/>
                <a:gd name="connsiteY1" fmla="*/ 0 h 1137889"/>
                <a:gd name="connsiteX2" fmla="*/ 3473504 w 4086085"/>
                <a:gd name="connsiteY2" fmla="*/ 95363 h 1137889"/>
                <a:gd name="connsiteX3" fmla="*/ 4086085 w 4086085"/>
                <a:gd name="connsiteY3" fmla="*/ 591547 h 1137889"/>
                <a:gd name="connsiteX4" fmla="*/ 3645412 w 4086085"/>
                <a:gd name="connsiteY4" fmla="*/ 1137889 h 1137889"/>
                <a:gd name="connsiteX5" fmla="*/ 0 w 4086085"/>
                <a:gd name="connsiteY5" fmla="*/ 964693 h 1137889"/>
                <a:gd name="connsiteX0" fmla="*/ 0 w 3575881"/>
                <a:gd name="connsiteY0" fmla="*/ 983299 h 1137889"/>
                <a:gd name="connsiteX1" fmla="*/ 250892 w 3575881"/>
                <a:gd name="connsiteY1" fmla="*/ 0 h 1137889"/>
                <a:gd name="connsiteX2" fmla="*/ 2963300 w 3575881"/>
                <a:gd name="connsiteY2" fmla="*/ 95363 h 1137889"/>
                <a:gd name="connsiteX3" fmla="*/ 3575881 w 3575881"/>
                <a:gd name="connsiteY3" fmla="*/ 591547 h 1137889"/>
                <a:gd name="connsiteX4" fmla="*/ 3135208 w 3575881"/>
                <a:gd name="connsiteY4" fmla="*/ 1137889 h 1137889"/>
                <a:gd name="connsiteX5" fmla="*/ 0 w 3575881"/>
                <a:gd name="connsiteY5" fmla="*/ 983299 h 1137889"/>
                <a:gd name="connsiteX0" fmla="*/ 0 w 3575881"/>
                <a:gd name="connsiteY0" fmla="*/ 986144 h 1140734"/>
                <a:gd name="connsiteX1" fmla="*/ 338662 w 3575881"/>
                <a:gd name="connsiteY1" fmla="*/ 0 h 1140734"/>
                <a:gd name="connsiteX2" fmla="*/ 2963300 w 3575881"/>
                <a:gd name="connsiteY2" fmla="*/ 98208 h 1140734"/>
                <a:gd name="connsiteX3" fmla="*/ 3575881 w 3575881"/>
                <a:gd name="connsiteY3" fmla="*/ 594392 h 1140734"/>
                <a:gd name="connsiteX4" fmla="*/ 3135208 w 3575881"/>
                <a:gd name="connsiteY4" fmla="*/ 1140734 h 1140734"/>
                <a:gd name="connsiteX5" fmla="*/ 0 w 3575881"/>
                <a:gd name="connsiteY5" fmla="*/ 986144 h 1140734"/>
                <a:gd name="connsiteX0" fmla="*/ 0 w 3575881"/>
                <a:gd name="connsiteY0" fmla="*/ 983028 h 1137618"/>
                <a:gd name="connsiteX1" fmla="*/ 433861 w 3575881"/>
                <a:gd name="connsiteY1" fmla="*/ 0 h 1137618"/>
                <a:gd name="connsiteX2" fmla="*/ 2963300 w 3575881"/>
                <a:gd name="connsiteY2" fmla="*/ 95092 h 1137618"/>
                <a:gd name="connsiteX3" fmla="*/ 3575881 w 3575881"/>
                <a:gd name="connsiteY3" fmla="*/ 591276 h 1137618"/>
                <a:gd name="connsiteX4" fmla="*/ 3135208 w 3575881"/>
                <a:gd name="connsiteY4" fmla="*/ 1137618 h 1137618"/>
                <a:gd name="connsiteX5" fmla="*/ 0 w 3575881"/>
                <a:gd name="connsiteY5" fmla="*/ 983028 h 1137618"/>
                <a:gd name="connsiteX0" fmla="*/ 0 w 3526814"/>
                <a:gd name="connsiteY0" fmla="*/ 997976 h 1137618"/>
                <a:gd name="connsiteX1" fmla="*/ 384794 w 3526814"/>
                <a:gd name="connsiteY1" fmla="*/ 0 h 1137618"/>
                <a:gd name="connsiteX2" fmla="*/ 2914233 w 3526814"/>
                <a:gd name="connsiteY2" fmla="*/ 95092 h 1137618"/>
                <a:gd name="connsiteX3" fmla="*/ 3526814 w 3526814"/>
                <a:gd name="connsiteY3" fmla="*/ 591276 h 1137618"/>
                <a:gd name="connsiteX4" fmla="*/ 3086141 w 3526814"/>
                <a:gd name="connsiteY4" fmla="*/ 1137618 h 1137618"/>
                <a:gd name="connsiteX5" fmla="*/ 0 w 3526814"/>
                <a:gd name="connsiteY5" fmla="*/ 997976 h 1137618"/>
                <a:gd name="connsiteX0" fmla="*/ 0 w 3526814"/>
                <a:gd name="connsiteY0" fmla="*/ 990186 h 1129828"/>
                <a:gd name="connsiteX1" fmla="*/ 622792 w 3526814"/>
                <a:gd name="connsiteY1" fmla="*/ 0 h 1129828"/>
                <a:gd name="connsiteX2" fmla="*/ 2914233 w 3526814"/>
                <a:gd name="connsiteY2" fmla="*/ 87302 h 1129828"/>
                <a:gd name="connsiteX3" fmla="*/ 3526814 w 3526814"/>
                <a:gd name="connsiteY3" fmla="*/ 583486 h 1129828"/>
                <a:gd name="connsiteX4" fmla="*/ 3086141 w 3526814"/>
                <a:gd name="connsiteY4" fmla="*/ 1129828 h 1129828"/>
                <a:gd name="connsiteX5" fmla="*/ 0 w 3526814"/>
                <a:gd name="connsiteY5" fmla="*/ 990186 h 1129828"/>
                <a:gd name="connsiteX0" fmla="*/ 0 w 3302207"/>
                <a:gd name="connsiteY0" fmla="*/ 999443 h 1129828"/>
                <a:gd name="connsiteX1" fmla="*/ 398185 w 3302207"/>
                <a:gd name="connsiteY1" fmla="*/ 0 h 1129828"/>
                <a:gd name="connsiteX2" fmla="*/ 2689626 w 3302207"/>
                <a:gd name="connsiteY2" fmla="*/ 87302 h 1129828"/>
                <a:gd name="connsiteX3" fmla="*/ 3302207 w 3302207"/>
                <a:gd name="connsiteY3" fmla="*/ 583486 h 1129828"/>
                <a:gd name="connsiteX4" fmla="*/ 2861534 w 3302207"/>
                <a:gd name="connsiteY4" fmla="*/ 1129828 h 1129828"/>
                <a:gd name="connsiteX5" fmla="*/ 0 w 3302207"/>
                <a:gd name="connsiteY5" fmla="*/ 999443 h 1129828"/>
                <a:gd name="connsiteX0" fmla="*/ 83742 w 2904022"/>
                <a:gd name="connsiteY0" fmla="*/ 1027924 h 1129828"/>
                <a:gd name="connsiteX1" fmla="*/ 0 w 2904022"/>
                <a:gd name="connsiteY1" fmla="*/ 0 h 1129828"/>
                <a:gd name="connsiteX2" fmla="*/ 2291441 w 2904022"/>
                <a:gd name="connsiteY2" fmla="*/ 87302 h 1129828"/>
                <a:gd name="connsiteX3" fmla="*/ 2904022 w 2904022"/>
                <a:gd name="connsiteY3" fmla="*/ 583486 h 1129828"/>
                <a:gd name="connsiteX4" fmla="*/ 2463349 w 2904022"/>
                <a:gd name="connsiteY4" fmla="*/ 1129828 h 1129828"/>
                <a:gd name="connsiteX5" fmla="*/ 83742 w 2904022"/>
                <a:gd name="connsiteY5" fmla="*/ 1027924 h 1129828"/>
                <a:gd name="connsiteX0" fmla="*/ 83742 w 2935016"/>
                <a:gd name="connsiteY0" fmla="*/ 1027924 h 1129828"/>
                <a:gd name="connsiteX1" fmla="*/ 0 w 2935016"/>
                <a:gd name="connsiteY1" fmla="*/ 0 h 1129828"/>
                <a:gd name="connsiteX2" fmla="*/ 2935016 w 2935016"/>
                <a:gd name="connsiteY2" fmla="*/ 105860 h 1129828"/>
                <a:gd name="connsiteX3" fmla="*/ 2904022 w 2935016"/>
                <a:gd name="connsiteY3" fmla="*/ 583486 h 1129828"/>
                <a:gd name="connsiteX4" fmla="*/ 2463349 w 2935016"/>
                <a:gd name="connsiteY4" fmla="*/ 1129828 h 1129828"/>
                <a:gd name="connsiteX5" fmla="*/ 83742 w 2935016"/>
                <a:gd name="connsiteY5" fmla="*/ 1027924 h 1129828"/>
                <a:gd name="connsiteX0" fmla="*/ 83742 w 3007179"/>
                <a:gd name="connsiteY0" fmla="*/ 1027924 h 1132589"/>
                <a:gd name="connsiteX1" fmla="*/ 0 w 3007179"/>
                <a:gd name="connsiteY1" fmla="*/ 0 h 1132589"/>
                <a:gd name="connsiteX2" fmla="*/ 2935016 w 3007179"/>
                <a:gd name="connsiteY2" fmla="*/ 105860 h 1132589"/>
                <a:gd name="connsiteX3" fmla="*/ 2904022 w 3007179"/>
                <a:gd name="connsiteY3" fmla="*/ 583486 h 1132589"/>
                <a:gd name="connsiteX4" fmla="*/ 3007179 w 3007179"/>
                <a:gd name="connsiteY4" fmla="*/ 1132589 h 1132589"/>
                <a:gd name="connsiteX5" fmla="*/ 83742 w 3007179"/>
                <a:gd name="connsiteY5" fmla="*/ 1027924 h 1132589"/>
                <a:gd name="connsiteX0" fmla="*/ 83742 w 3459670"/>
                <a:gd name="connsiteY0" fmla="*/ 1027924 h 1132589"/>
                <a:gd name="connsiteX1" fmla="*/ 0 w 3459670"/>
                <a:gd name="connsiteY1" fmla="*/ 0 h 1132589"/>
                <a:gd name="connsiteX2" fmla="*/ 2935016 w 3459670"/>
                <a:gd name="connsiteY2" fmla="*/ 105860 h 1132589"/>
                <a:gd name="connsiteX3" fmla="*/ 3459670 w 3459670"/>
                <a:gd name="connsiteY3" fmla="*/ 531489 h 1132589"/>
                <a:gd name="connsiteX4" fmla="*/ 3007179 w 3459670"/>
                <a:gd name="connsiteY4" fmla="*/ 1132589 h 1132589"/>
                <a:gd name="connsiteX5" fmla="*/ 83742 w 3459670"/>
                <a:gd name="connsiteY5" fmla="*/ 1027924 h 113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9670" h="1132589">
                  <a:moveTo>
                    <a:pt x="83742" y="1027924"/>
                  </a:moveTo>
                  <a:lnTo>
                    <a:pt x="0" y="0"/>
                  </a:lnTo>
                  <a:lnTo>
                    <a:pt x="2935016" y="105860"/>
                  </a:lnTo>
                  <a:lnTo>
                    <a:pt x="3459670" y="531489"/>
                  </a:lnTo>
                  <a:lnTo>
                    <a:pt x="3007179" y="1132589"/>
                  </a:lnTo>
                  <a:lnTo>
                    <a:pt x="83742" y="102792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baseline="-25000" dirty="0"/>
            </a:p>
          </p:txBody>
        </p:sp>
        <p:sp>
          <p:nvSpPr>
            <p:cNvPr id="21" name="Parallelogram 2">
              <a:extLst>
                <a:ext uri="{FF2B5EF4-FFF2-40B4-BE49-F238E27FC236}">
                  <a16:creationId xmlns:a16="http://schemas.microsoft.com/office/drawing/2014/main" id="{1C62C2A3-C4BA-4D43-B480-ADAC053338E6}"/>
                </a:ext>
              </a:extLst>
            </p:cNvPr>
            <p:cNvSpPr/>
            <p:nvPr/>
          </p:nvSpPr>
          <p:spPr>
            <a:xfrm rot="19275324">
              <a:off x="12043980" y="-1753539"/>
              <a:ext cx="3459670" cy="1132589"/>
            </a:xfrm>
            <a:custGeom>
              <a:avLst/>
              <a:gdLst>
                <a:gd name="connsiteX0" fmla="*/ 0 w 3536302"/>
                <a:gd name="connsiteY0" fmla="*/ 1073020 h 1073020"/>
                <a:gd name="connsiteX1" fmla="*/ 268255 w 3536302"/>
                <a:gd name="connsiteY1" fmla="*/ 0 h 1073020"/>
                <a:gd name="connsiteX2" fmla="*/ 3536302 w 3536302"/>
                <a:gd name="connsiteY2" fmla="*/ 0 h 1073020"/>
                <a:gd name="connsiteX3" fmla="*/ 3268047 w 3536302"/>
                <a:gd name="connsiteY3" fmla="*/ 1073020 h 1073020"/>
                <a:gd name="connsiteX4" fmla="*/ 0 w 3536302"/>
                <a:gd name="connsiteY4" fmla="*/ 1073020 h 1073020"/>
                <a:gd name="connsiteX0" fmla="*/ 0 w 3268047"/>
                <a:gd name="connsiteY0" fmla="*/ 1075622 h 1075622"/>
                <a:gd name="connsiteX1" fmla="*/ 268255 w 3268047"/>
                <a:gd name="connsiteY1" fmla="*/ 2602 h 1075622"/>
                <a:gd name="connsiteX2" fmla="*/ 3005037 w 3268047"/>
                <a:gd name="connsiteY2" fmla="*/ 0 h 1075622"/>
                <a:gd name="connsiteX3" fmla="*/ 3268047 w 3268047"/>
                <a:gd name="connsiteY3" fmla="*/ 1075622 h 1075622"/>
                <a:gd name="connsiteX4" fmla="*/ 0 w 3268047"/>
                <a:gd name="connsiteY4" fmla="*/ 1075622 h 1075622"/>
                <a:gd name="connsiteX0" fmla="*/ 0 w 3268047"/>
                <a:gd name="connsiteY0" fmla="*/ 1073929 h 1073929"/>
                <a:gd name="connsiteX1" fmla="*/ 268255 w 3268047"/>
                <a:gd name="connsiteY1" fmla="*/ 909 h 1073929"/>
                <a:gd name="connsiteX2" fmla="*/ 2952222 w 3268047"/>
                <a:gd name="connsiteY2" fmla="*/ 0 h 1073929"/>
                <a:gd name="connsiteX3" fmla="*/ 3268047 w 3268047"/>
                <a:gd name="connsiteY3" fmla="*/ 1073929 h 1073929"/>
                <a:gd name="connsiteX4" fmla="*/ 0 w 3268047"/>
                <a:gd name="connsiteY4" fmla="*/ 1073929 h 1073929"/>
                <a:gd name="connsiteX0" fmla="*/ 0 w 3340540"/>
                <a:gd name="connsiteY0" fmla="*/ 1073929 h 1073929"/>
                <a:gd name="connsiteX1" fmla="*/ 268255 w 3340540"/>
                <a:gd name="connsiteY1" fmla="*/ 909 h 1073929"/>
                <a:gd name="connsiteX2" fmla="*/ 2952222 w 3340540"/>
                <a:gd name="connsiteY2" fmla="*/ 0 h 1073929"/>
                <a:gd name="connsiteX3" fmla="*/ 3340540 w 3340540"/>
                <a:gd name="connsiteY3" fmla="*/ 453430 h 1073929"/>
                <a:gd name="connsiteX4" fmla="*/ 3268047 w 3340540"/>
                <a:gd name="connsiteY4" fmla="*/ 1073929 h 1073929"/>
                <a:gd name="connsiteX5" fmla="*/ 0 w 3340540"/>
                <a:gd name="connsiteY5" fmla="*/ 1073929 h 1073929"/>
                <a:gd name="connsiteX0" fmla="*/ 0 w 3632913"/>
                <a:gd name="connsiteY0" fmla="*/ 1073929 h 1073929"/>
                <a:gd name="connsiteX1" fmla="*/ 268255 w 3632913"/>
                <a:gd name="connsiteY1" fmla="*/ 909 h 1073929"/>
                <a:gd name="connsiteX2" fmla="*/ 2952222 w 3632913"/>
                <a:gd name="connsiteY2" fmla="*/ 0 h 1073929"/>
                <a:gd name="connsiteX3" fmla="*/ 3632913 w 3632913"/>
                <a:gd name="connsiteY3" fmla="*/ 428598 h 1073929"/>
                <a:gd name="connsiteX4" fmla="*/ 3268047 w 3632913"/>
                <a:gd name="connsiteY4" fmla="*/ 1073929 h 1073929"/>
                <a:gd name="connsiteX5" fmla="*/ 0 w 3632913"/>
                <a:gd name="connsiteY5" fmla="*/ 1073929 h 1073929"/>
                <a:gd name="connsiteX0" fmla="*/ 0 w 3632913"/>
                <a:gd name="connsiteY0" fmla="*/ 1073929 h 1073929"/>
                <a:gd name="connsiteX1" fmla="*/ 268255 w 3632913"/>
                <a:gd name="connsiteY1" fmla="*/ 909 h 1073929"/>
                <a:gd name="connsiteX2" fmla="*/ 2952222 w 3632913"/>
                <a:gd name="connsiteY2" fmla="*/ 0 h 1073929"/>
                <a:gd name="connsiteX3" fmla="*/ 3632913 w 3632913"/>
                <a:gd name="connsiteY3" fmla="*/ 428598 h 1073929"/>
                <a:gd name="connsiteX4" fmla="*/ 3268047 w 3632913"/>
                <a:gd name="connsiteY4" fmla="*/ 1073929 h 1073929"/>
                <a:gd name="connsiteX5" fmla="*/ 0 w 3632913"/>
                <a:gd name="connsiteY5" fmla="*/ 1073929 h 1073929"/>
                <a:gd name="connsiteX0" fmla="*/ 0 w 3632913"/>
                <a:gd name="connsiteY0" fmla="*/ 1073929 h 1073929"/>
                <a:gd name="connsiteX1" fmla="*/ 268255 w 3632913"/>
                <a:gd name="connsiteY1" fmla="*/ 909 h 1073929"/>
                <a:gd name="connsiteX2" fmla="*/ 2952222 w 3632913"/>
                <a:gd name="connsiteY2" fmla="*/ 0 h 1073929"/>
                <a:gd name="connsiteX3" fmla="*/ 3632913 w 3632913"/>
                <a:gd name="connsiteY3" fmla="*/ 428598 h 1073929"/>
                <a:gd name="connsiteX4" fmla="*/ 3268047 w 3632913"/>
                <a:gd name="connsiteY4" fmla="*/ 1073929 h 1073929"/>
                <a:gd name="connsiteX5" fmla="*/ 0 w 3632913"/>
                <a:gd name="connsiteY5" fmla="*/ 1073929 h 1073929"/>
                <a:gd name="connsiteX0" fmla="*/ 0 w 3637805"/>
                <a:gd name="connsiteY0" fmla="*/ 1073929 h 1073929"/>
                <a:gd name="connsiteX1" fmla="*/ 268255 w 3637805"/>
                <a:gd name="connsiteY1" fmla="*/ 909 h 1073929"/>
                <a:gd name="connsiteX2" fmla="*/ 2952222 w 3637805"/>
                <a:gd name="connsiteY2" fmla="*/ 0 h 1073929"/>
                <a:gd name="connsiteX3" fmla="*/ 3637805 w 3637805"/>
                <a:gd name="connsiteY3" fmla="*/ 420425 h 1073929"/>
                <a:gd name="connsiteX4" fmla="*/ 3268047 w 3637805"/>
                <a:gd name="connsiteY4" fmla="*/ 1073929 h 1073929"/>
                <a:gd name="connsiteX5" fmla="*/ 0 w 3637805"/>
                <a:gd name="connsiteY5" fmla="*/ 1073929 h 1073929"/>
                <a:gd name="connsiteX0" fmla="*/ 0 w 3637805"/>
                <a:gd name="connsiteY0" fmla="*/ 1073929 h 1073950"/>
                <a:gd name="connsiteX1" fmla="*/ 268255 w 3637805"/>
                <a:gd name="connsiteY1" fmla="*/ 909 h 1073950"/>
                <a:gd name="connsiteX2" fmla="*/ 2952222 w 3637805"/>
                <a:gd name="connsiteY2" fmla="*/ 0 h 1073950"/>
                <a:gd name="connsiteX3" fmla="*/ 3637805 w 3637805"/>
                <a:gd name="connsiteY3" fmla="*/ 420425 h 1073950"/>
                <a:gd name="connsiteX4" fmla="*/ 3249534 w 3637805"/>
                <a:gd name="connsiteY4" fmla="*/ 1073950 h 1073950"/>
                <a:gd name="connsiteX5" fmla="*/ 0 w 3637805"/>
                <a:gd name="connsiteY5" fmla="*/ 1073929 h 1073950"/>
                <a:gd name="connsiteX0" fmla="*/ 1256276 w 4894081"/>
                <a:gd name="connsiteY0" fmla="*/ 1474787 h 1474808"/>
                <a:gd name="connsiteX1" fmla="*/ 0 w 4894081"/>
                <a:gd name="connsiteY1" fmla="*/ 0 h 1474808"/>
                <a:gd name="connsiteX2" fmla="*/ 4208498 w 4894081"/>
                <a:gd name="connsiteY2" fmla="*/ 400858 h 1474808"/>
                <a:gd name="connsiteX3" fmla="*/ 4894081 w 4894081"/>
                <a:gd name="connsiteY3" fmla="*/ 821283 h 1474808"/>
                <a:gd name="connsiteX4" fmla="*/ 4505810 w 4894081"/>
                <a:gd name="connsiteY4" fmla="*/ 1474808 h 1474808"/>
                <a:gd name="connsiteX5" fmla="*/ 1256276 w 4894081"/>
                <a:gd name="connsiteY5" fmla="*/ 1474787 h 1474808"/>
                <a:gd name="connsiteX0" fmla="*/ 0 w 5358303"/>
                <a:gd name="connsiteY0" fmla="*/ 1122246 h 1474808"/>
                <a:gd name="connsiteX1" fmla="*/ 464222 w 5358303"/>
                <a:gd name="connsiteY1" fmla="*/ 0 h 1474808"/>
                <a:gd name="connsiteX2" fmla="*/ 4672720 w 5358303"/>
                <a:gd name="connsiteY2" fmla="*/ 400858 h 1474808"/>
                <a:gd name="connsiteX3" fmla="*/ 5358303 w 5358303"/>
                <a:gd name="connsiteY3" fmla="*/ 821283 h 1474808"/>
                <a:gd name="connsiteX4" fmla="*/ 4970032 w 5358303"/>
                <a:gd name="connsiteY4" fmla="*/ 1474808 h 1474808"/>
                <a:gd name="connsiteX5" fmla="*/ 0 w 5358303"/>
                <a:gd name="connsiteY5" fmla="*/ 1122246 h 1474808"/>
                <a:gd name="connsiteX0" fmla="*/ 0 w 5358303"/>
                <a:gd name="connsiteY0" fmla="*/ 1115745 h 1468307"/>
                <a:gd name="connsiteX1" fmla="*/ 493633 w 5358303"/>
                <a:gd name="connsiteY1" fmla="*/ 0 h 1468307"/>
                <a:gd name="connsiteX2" fmla="*/ 4672720 w 5358303"/>
                <a:gd name="connsiteY2" fmla="*/ 394357 h 1468307"/>
                <a:gd name="connsiteX3" fmla="*/ 5358303 w 5358303"/>
                <a:gd name="connsiteY3" fmla="*/ 814782 h 1468307"/>
                <a:gd name="connsiteX4" fmla="*/ 4970032 w 5358303"/>
                <a:gd name="connsiteY4" fmla="*/ 1468307 h 1468307"/>
                <a:gd name="connsiteX5" fmla="*/ 0 w 5358303"/>
                <a:gd name="connsiteY5" fmla="*/ 1115745 h 1468307"/>
                <a:gd name="connsiteX0" fmla="*/ 0 w 5439972"/>
                <a:gd name="connsiteY0" fmla="*/ 1122371 h 1468307"/>
                <a:gd name="connsiteX1" fmla="*/ 575302 w 5439972"/>
                <a:gd name="connsiteY1" fmla="*/ 0 h 1468307"/>
                <a:gd name="connsiteX2" fmla="*/ 4754389 w 5439972"/>
                <a:gd name="connsiteY2" fmla="*/ 394357 h 1468307"/>
                <a:gd name="connsiteX3" fmla="*/ 5439972 w 5439972"/>
                <a:gd name="connsiteY3" fmla="*/ 814782 h 1468307"/>
                <a:gd name="connsiteX4" fmla="*/ 5051701 w 5439972"/>
                <a:gd name="connsiteY4" fmla="*/ 1468307 h 1468307"/>
                <a:gd name="connsiteX5" fmla="*/ 0 w 5439972"/>
                <a:gd name="connsiteY5" fmla="*/ 1122371 h 1468307"/>
                <a:gd name="connsiteX0" fmla="*/ 0 w 5439972"/>
                <a:gd name="connsiteY0" fmla="*/ 975254 h 1321190"/>
                <a:gd name="connsiteX1" fmla="*/ 487257 w 5439972"/>
                <a:gd name="connsiteY1" fmla="*/ 0 h 1321190"/>
                <a:gd name="connsiteX2" fmla="*/ 4754389 w 5439972"/>
                <a:gd name="connsiteY2" fmla="*/ 247240 h 1321190"/>
                <a:gd name="connsiteX3" fmla="*/ 5439972 w 5439972"/>
                <a:gd name="connsiteY3" fmla="*/ 667665 h 1321190"/>
                <a:gd name="connsiteX4" fmla="*/ 5051701 w 5439972"/>
                <a:gd name="connsiteY4" fmla="*/ 1321190 h 1321190"/>
                <a:gd name="connsiteX5" fmla="*/ 0 w 5439972"/>
                <a:gd name="connsiteY5" fmla="*/ 975254 h 1321190"/>
                <a:gd name="connsiteX0" fmla="*/ 0 w 5472540"/>
                <a:gd name="connsiteY0" fmla="*/ 1066768 h 1321190"/>
                <a:gd name="connsiteX1" fmla="*/ 519825 w 5472540"/>
                <a:gd name="connsiteY1" fmla="*/ 0 h 1321190"/>
                <a:gd name="connsiteX2" fmla="*/ 4786957 w 5472540"/>
                <a:gd name="connsiteY2" fmla="*/ 247240 h 1321190"/>
                <a:gd name="connsiteX3" fmla="*/ 5472540 w 5472540"/>
                <a:gd name="connsiteY3" fmla="*/ 667665 h 1321190"/>
                <a:gd name="connsiteX4" fmla="*/ 5084269 w 5472540"/>
                <a:gd name="connsiteY4" fmla="*/ 1321190 h 1321190"/>
                <a:gd name="connsiteX5" fmla="*/ 0 w 5472540"/>
                <a:gd name="connsiteY5" fmla="*/ 1066768 h 1321190"/>
                <a:gd name="connsiteX0" fmla="*/ 0 w 5234035"/>
                <a:gd name="connsiteY0" fmla="*/ 1076302 h 1321190"/>
                <a:gd name="connsiteX1" fmla="*/ 281320 w 5234035"/>
                <a:gd name="connsiteY1" fmla="*/ 0 h 1321190"/>
                <a:gd name="connsiteX2" fmla="*/ 4548452 w 5234035"/>
                <a:gd name="connsiteY2" fmla="*/ 247240 h 1321190"/>
                <a:gd name="connsiteX3" fmla="*/ 5234035 w 5234035"/>
                <a:gd name="connsiteY3" fmla="*/ 667665 h 1321190"/>
                <a:gd name="connsiteX4" fmla="*/ 4845764 w 5234035"/>
                <a:gd name="connsiteY4" fmla="*/ 1321190 h 1321190"/>
                <a:gd name="connsiteX5" fmla="*/ 0 w 5234035"/>
                <a:gd name="connsiteY5" fmla="*/ 1076302 h 1321190"/>
                <a:gd name="connsiteX0" fmla="*/ 0 w 5234035"/>
                <a:gd name="connsiteY0" fmla="*/ 968441 h 1213329"/>
                <a:gd name="connsiteX1" fmla="*/ 238969 w 5234035"/>
                <a:gd name="connsiteY1" fmla="*/ 0 h 1213329"/>
                <a:gd name="connsiteX2" fmla="*/ 4548452 w 5234035"/>
                <a:gd name="connsiteY2" fmla="*/ 139379 h 1213329"/>
                <a:gd name="connsiteX3" fmla="*/ 5234035 w 5234035"/>
                <a:gd name="connsiteY3" fmla="*/ 559804 h 1213329"/>
                <a:gd name="connsiteX4" fmla="*/ 4845764 w 5234035"/>
                <a:gd name="connsiteY4" fmla="*/ 1213329 h 1213329"/>
                <a:gd name="connsiteX5" fmla="*/ 0 w 5234035"/>
                <a:gd name="connsiteY5" fmla="*/ 968441 h 1213329"/>
                <a:gd name="connsiteX0" fmla="*/ 0 w 5224958"/>
                <a:gd name="connsiteY0" fmla="*/ 968441 h 1213329"/>
                <a:gd name="connsiteX1" fmla="*/ 238969 w 5224958"/>
                <a:gd name="connsiteY1" fmla="*/ 0 h 1213329"/>
                <a:gd name="connsiteX2" fmla="*/ 4548452 w 5224958"/>
                <a:gd name="connsiteY2" fmla="*/ 139379 h 1213329"/>
                <a:gd name="connsiteX3" fmla="*/ 5224958 w 5224958"/>
                <a:gd name="connsiteY3" fmla="*/ 662433 h 1213329"/>
                <a:gd name="connsiteX4" fmla="*/ 4845764 w 5224958"/>
                <a:gd name="connsiteY4" fmla="*/ 1213329 h 1213329"/>
                <a:gd name="connsiteX5" fmla="*/ 0 w 5224958"/>
                <a:gd name="connsiteY5" fmla="*/ 968441 h 1213329"/>
                <a:gd name="connsiteX0" fmla="*/ 0 w 5230920"/>
                <a:gd name="connsiteY0" fmla="*/ 968441 h 1213329"/>
                <a:gd name="connsiteX1" fmla="*/ 238969 w 5230920"/>
                <a:gd name="connsiteY1" fmla="*/ 0 h 1213329"/>
                <a:gd name="connsiteX2" fmla="*/ 4548452 w 5230920"/>
                <a:gd name="connsiteY2" fmla="*/ 139379 h 1213329"/>
                <a:gd name="connsiteX3" fmla="*/ 5230920 w 5230920"/>
                <a:gd name="connsiteY3" fmla="*/ 655004 h 1213329"/>
                <a:gd name="connsiteX4" fmla="*/ 4845764 w 5230920"/>
                <a:gd name="connsiteY4" fmla="*/ 1213329 h 1213329"/>
                <a:gd name="connsiteX5" fmla="*/ 0 w 5230920"/>
                <a:gd name="connsiteY5" fmla="*/ 968441 h 1213329"/>
                <a:gd name="connsiteX0" fmla="*/ 0 w 5230920"/>
                <a:gd name="connsiteY0" fmla="*/ 968441 h 1213329"/>
                <a:gd name="connsiteX1" fmla="*/ 238969 w 5230920"/>
                <a:gd name="connsiteY1" fmla="*/ 0 h 1213329"/>
                <a:gd name="connsiteX2" fmla="*/ 4610910 w 5230920"/>
                <a:gd name="connsiteY2" fmla="*/ 152859 h 1213329"/>
                <a:gd name="connsiteX3" fmla="*/ 5230920 w 5230920"/>
                <a:gd name="connsiteY3" fmla="*/ 655004 h 1213329"/>
                <a:gd name="connsiteX4" fmla="*/ 4845764 w 5230920"/>
                <a:gd name="connsiteY4" fmla="*/ 1213329 h 1213329"/>
                <a:gd name="connsiteX5" fmla="*/ 0 w 5230920"/>
                <a:gd name="connsiteY5" fmla="*/ 968441 h 1213329"/>
                <a:gd name="connsiteX0" fmla="*/ 0 w 5230920"/>
                <a:gd name="connsiteY0" fmla="*/ 968441 h 1204342"/>
                <a:gd name="connsiteX1" fmla="*/ 238969 w 5230920"/>
                <a:gd name="connsiteY1" fmla="*/ 0 h 1204342"/>
                <a:gd name="connsiteX2" fmla="*/ 4610910 w 5230920"/>
                <a:gd name="connsiteY2" fmla="*/ 152859 h 1204342"/>
                <a:gd name="connsiteX3" fmla="*/ 5230920 w 5230920"/>
                <a:gd name="connsiteY3" fmla="*/ 655004 h 1204342"/>
                <a:gd name="connsiteX4" fmla="*/ 4804126 w 5230920"/>
                <a:gd name="connsiteY4" fmla="*/ 1204342 h 1204342"/>
                <a:gd name="connsiteX5" fmla="*/ 0 w 5230920"/>
                <a:gd name="connsiteY5" fmla="*/ 968441 h 1204342"/>
                <a:gd name="connsiteX0" fmla="*/ 0 w 5237370"/>
                <a:gd name="connsiteY0" fmla="*/ 968441 h 1204342"/>
                <a:gd name="connsiteX1" fmla="*/ 238969 w 5237370"/>
                <a:gd name="connsiteY1" fmla="*/ 0 h 1204342"/>
                <a:gd name="connsiteX2" fmla="*/ 4610910 w 5237370"/>
                <a:gd name="connsiteY2" fmla="*/ 152859 h 1204342"/>
                <a:gd name="connsiteX3" fmla="*/ 5237370 w 5237370"/>
                <a:gd name="connsiteY3" fmla="*/ 652039 h 1204342"/>
                <a:gd name="connsiteX4" fmla="*/ 4804126 w 5237370"/>
                <a:gd name="connsiteY4" fmla="*/ 1204342 h 1204342"/>
                <a:gd name="connsiteX5" fmla="*/ 0 w 5237370"/>
                <a:gd name="connsiteY5" fmla="*/ 968441 h 1204342"/>
                <a:gd name="connsiteX0" fmla="*/ 0 w 5237370"/>
                <a:gd name="connsiteY0" fmla="*/ 968441 h 1204342"/>
                <a:gd name="connsiteX1" fmla="*/ 238969 w 5237370"/>
                <a:gd name="connsiteY1" fmla="*/ 0 h 1204342"/>
                <a:gd name="connsiteX2" fmla="*/ 4624789 w 5237370"/>
                <a:gd name="connsiteY2" fmla="*/ 155855 h 1204342"/>
                <a:gd name="connsiteX3" fmla="*/ 5237370 w 5237370"/>
                <a:gd name="connsiteY3" fmla="*/ 652039 h 1204342"/>
                <a:gd name="connsiteX4" fmla="*/ 4804126 w 5237370"/>
                <a:gd name="connsiteY4" fmla="*/ 1204342 h 1204342"/>
                <a:gd name="connsiteX5" fmla="*/ 0 w 5237370"/>
                <a:gd name="connsiteY5" fmla="*/ 968441 h 1204342"/>
                <a:gd name="connsiteX0" fmla="*/ 0 w 5237370"/>
                <a:gd name="connsiteY0" fmla="*/ 968441 h 1198381"/>
                <a:gd name="connsiteX1" fmla="*/ 238969 w 5237370"/>
                <a:gd name="connsiteY1" fmla="*/ 0 h 1198381"/>
                <a:gd name="connsiteX2" fmla="*/ 4624789 w 5237370"/>
                <a:gd name="connsiteY2" fmla="*/ 155855 h 1198381"/>
                <a:gd name="connsiteX3" fmla="*/ 5237370 w 5237370"/>
                <a:gd name="connsiteY3" fmla="*/ 652039 h 1198381"/>
                <a:gd name="connsiteX4" fmla="*/ 4796697 w 5237370"/>
                <a:gd name="connsiteY4" fmla="*/ 1198381 h 1198381"/>
                <a:gd name="connsiteX5" fmla="*/ 0 w 5237370"/>
                <a:gd name="connsiteY5" fmla="*/ 968441 h 1198381"/>
                <a:gd name="connsiteX0" fmla="*/ 0 w 5237370"/>
                <a:gd name="connsiteY0" fmla="*/ 935994 h 1165934"/>
                <a:gd name="connsiteX1" fmla="*/ 1055589 w 5237370"/>
                <a:gd name="connsiteY1" fmla="*/ 0 h 1165934"/>
                <a:gd name="connsiteX2" fmla="*/ 4624789 w 5237370"/>
                <a:gd name="connsiteY2" fmla="*/ 123408 h 1165934"/>
                <a:gd name="connsiteX3" fmla="*/ 5237370 w 5237370"/>
                <a:gd name="connsiteY3" fmla="*/ 619592 h 1165934"/>
                <a:gd name="connsiteX4" fmla="*/ 4796697 w 5237370"/>
                <a:gd name="connsiteY4" fmla="*/ 1165934 h 1165934"/>
                <a:gd name="connsiteX5" fmla="*/ 0 w 5237370"/>
                <a:gd name="connsiteY5" fmla="*/ 935994 h 1165934"/>
                <a:gd name="connsiteX0" fmla="*/ 0 w 4460920"/>
                <a:gd name="connsiteY0" fmla="*/ 972845 h 1165934"/>
                <a:gd name="connsiteX1" fmla="*/ 279139 w 4460920"/>
                <a:gd name="connsiteY1" fmla="*/ 0 h 1165934"/>
                <a:gd name="connsiteX2" fmla="*/ 3848339 w 4460920"/>
                <a:gd name="connsiteY2" fmla="*/ 123408 h 1165934"/>
                <a:gd name="connsiteX3" fmla="*/ 4460920 w 4460920"/>
                <a:gd name="connsiteY3" fmla="*/ 619592 h 1165934"/>
                <a:gd name="connsiteX4" fmla="*/ 4020247 w 4460920"/>
                <a:gd name="connsiteY4" fmla="*/ 1165934 h 1165934"/>
                <a:gd name="connsiteX5" fmla="*/ 0 w 4460920"/>
                <a:gd name="connsiteY5" fmla="*/ 972845 h 1165934"/>
                <a:gd name="connsiteX0" fmla="*/ 0 w 4460920"/>
                <a:gd name="connsiteY0" fmla="*/ 966161 h 1159250"/>
                <a:gd name="connsiteX1" fmla="*/ 774486 w 4460920"/>
                <a:gd name="connsiteY1" fmla="*/ 0 h 1159250"/>
                <a:gd name="connsiteX2" fmla="*/ 3848339 w 4460920"/>
                <a:gd name="connsiteY2" fmla="*/ 116724 h 1159250"/>
                <a:gd name="connsiteX3" fmla="*/ 4460920 w 4460920"/>
                <a:gd name="connsiteY3" fmla="*/ 612908 h 1159250"/>
                <a:gd name="connsiteX4" fmla="*/ 4020247 w 4460920"/>
                <a:gd name="connsiteY4" fmla="*/ 1159250 h 1159250"/>
                <a:gd name="connsiteX5" fmla="*/ 0 w 4460920"/>
                <a:gd name="connsiteY5" fmla="*/ 966161 h 1159250"/>
                <a:gd name="connsiteX0" fmla="*/ 0 w 4086085"/>
                <a:gd name="connsiteY0" fmla="*/ 986054 h 1159250"/>
                <a:gd name="connsiteX1" fmla="*/ 399651 w 4086085"/>
                <a:gd name="connsiteY1" fmla="*/ 0 h 1159250"/>
                <a:gd name="connsiteX2" fmla="*/ 3473504 w 4086085"/>
                <a:gd name="connsiteY2" fmla="*/ 116724 h 1159250"/>
                <a:gd name="connsiteX3" fmla="*/ 4086085 w 4086085"/>
                <a:gd name="connsiteY3" fmla="*/ 612908 h 1159250"/>
                <a:gd name="connsiteX4" fmla="*/ 3645412 w 4086085"/>
                <a:gd name="connsiteY4" fmla="*/ 1159250 h 1159250"/>
                <a:gd name="connsiteX5" fmla="*/ 0 w 4086085"/>
                <a:gd name="connsiteY5" fmla="*/ 986054 h 1159250"/>
                <a:gd name="connsiteX0" fmla="*/ 0 w 4086085"/>
                <a:gd name="connsiteY0" fmla="*/ 964693 h 1137889"/>
                <a:gd name="connsiteX1" fmla="*/ 761096 w 4086085"/>
                <a:gd name="connsiteY1" fmla="*/ 0 h 1137889"/>
                <a:gd name="connsiteX2" fmla="*/ 3473504 w 4086085"/>
                <a:gd name="connsiteY2" fmla="*/ 95363 h 1137889"/>
                <a:gd name="connsiteX3" fmla="*/ 4086085 w 4086085"/>
                <a:gd name="connsiteY3" fmla="*/ 591547 h 1137889"/>
                <a:gd name="connsiteX4" fmla="*/ 3645412 w 4086085"/>
                <a:gd name="connsiteY4" fmla="*/ 1137889 h 1137889"/>
                <a:gd name="connsiteX5" fmla="*/ 0 w 4086085"/>
                <a:gd name="connsiteY5" fmla="*/ 964693 h 1137889"/>
                <a:gd name="connsiteX0" fmla="*/ 0 w 3575881"/>
                <a:gd name="connsiteY0" fmla="*/ 983299 h 1137889"/>
                <a:gd name="connsiteX1" fmla="*/ 250892 w 3575881"/>
                <a:gd name="connsiteY1" fmla="*/ 0 h 1137889"/>
                <a:gd name="connsiteX2" fmla="*/ 2963300 w 3575881"/>
                <a:gd name="connsiteY2" fmla="*/ 95363 h 1137889"/>
                <a:gd name="connsiteX3" fmla="*/ 3575881 w 3575881"/>
                <a:gd name="connsiteY3" fmla="*/ 591547 h 1137889"/>
                <a:gd name="connsiteX4" fmla="*/ 3135208 w 3575881"/>
                <a:gd name="connsiteY4" fmla="*/ 1137889 h 1137889"/>
                <a:gd name="connsiteX5" fmla="*/ 0 w 3575881"/>
                <a:gd name="connsiteY5" fmla="*/ 983299 h 1137889"/>
                <a:gd name="connsiteX0" fmla="*/ 0 w 3575881"/>
                <a:gd name="connsiteY0" fmla="*/ 986144 h 1140734"/>
                <a:gd name="connsiteX1" fmla="*/ 338662 w 3575881"/>
                <a:gd name="connsiteY1" fmla="*/ 0 h 1140734"/>
                <a:gd name="connsiteX2" fmla="*/ 2963300 w 3575881"/>
                <a:gd name="connsiteY2" fmla="*/ 98208 h 1140734"/>
                <a:gd name="connsiteX3" fmla="*/ 3575881 w 3575881"/>
                <a:gd name="connsiteY3" fmla="*/ 594392 h 1140734"/>
                <a:gd name="connsiteX4" fmla="*/ 3135208 w 3575881"/>
                <a:gd name="connsiteY4" fmla="*/ 1140734 h 1140734"/>
                <a:gd name="connsiteX5" fmla="*/ 0 w 3575881"/>
                <a:gd name="connsiteY5" fmla="*/ 986144 h 1140734"/>
                <a:gd name="connsiteX0" fmla="*/ 0 w 3575881"/>
                <a:gd name="connsiteY0" fmla="*/ 983028 h 1137618"/>
                <a:gd name="connsiteX1" fmla="*/ 433861 w 3575881"/>
                <a:gd name="connsiteY1" fmla="*/ 0 h 1137618"/>
                <a:gd name="connsiteX2" fmla="*/ 2963300 w 3575881"/>
                <a:gd name="connsiteY2" fmla="*/ 95092 h 1137618"/>
                <a:gd name="connsiteX3" fmla="*/ 3575881 w 3575881"/>
                <a:gd name="connsiteY3" fmla="*/ 591276 h 1137618"/>
                <a:gd name="connsiteX4" fmla="*/ 3135208 w 3575881"/>
                <a:gd name="connsiteY4" fmla="*/ 1137618 h 1137618"/>
                <a:gd name="connsiteX5" fmla="*/ 0 w 3575881"/>
                <a:gd name="connsiteY5" fmla="*/ 983028 h 1137618"/>
                <a:gd name="connsiteX0" fmla="*/ 0 w 3526814"/>
                <a:gd name="connsiteY0" fmla="*/ 997976 h 1137618"/>
                <a:gd name="connsiteX1" fmla="*/ 384794 w 3526814"/>
                <a:gd name="connsiteY1" fmla="*/ 0 h 1137618"/>
                <a:gd name="connsiteX2" fmla="*/ 2914233 w 3526814"/>
                <a:gd name="connsiteY2" fmla="*/ 95092 h 1137618"/>
                <a:gd name="connsiteX3" fmla="*/ 3526814 w 3526814"/>
                <a:gd name="connsiteY3" fmla="*/ 591276 h 1137618"/>
                <a:gd name="connsiteX4" fmla="*/ 3086141 w 3526814"/>
                <a:gd name="connsiteY4" fmla="*/ 1137618 h 1137618"/>
                <a:gd name="connsiteX5" fmla="*/ 0 w 3526814"/>
                <a:gd name="connsiteY5" fmla="*/ 997976 h 1137618"/>
                <a:gd name="connsiteX0" fmla="*/ 0 w 3526814"/>
                <a:gd name="connsiteY0" fmla="*/ 990186 h 1129828"/>
                <a:gd name="connsiteX1" fmla="*/ 622792 w 3526814"/>
                <a:gd name="connsiteY1" fmla="*/ 0 h 1129828"/>
                <a:gd name="connsiteX2" fmla="*/ 2914233 w 3526814"/>
                <a:gd name="connsiteY2" fmla="*/ 87302 h 1129828"/>
                <a:gd name="connsiteX3" fmla="*/ 3526814 w 3526814"/>
                <a:gd name="connsiteY3" fmla="*/ 583486 h 1129828"/>
                <a:gd name="connsiteX4" fmla="*/ 3086141 w 3526814"/>
                <a:gd name="connsiteY4" fmla="*/ 1129828 h 1129828"/>
                <a:gd name="connsiteX5" fmla="*/ 0 w 3526814"/>
                <a:gd name="connsiteY5" fmla="*/ 990186 h 1129828"/>
                <a:gd name="connsiteX0" fmla="*/ 0 w 3302207"/>
                <a:gd name="connsiteY0" fmla="*/ 999443 h 1129828"/>
                <a:gd name="connsiteX1" fmla="*/ 398185 w 3302207"/>
                <a:gd name="connsiteY1" fmla="*/ 0 h 1129828"/>
                <a:gd name="connsiteX2" fmla="*/ 2689626 w 3302207"/>
                <a:gd name="connsiteY2" fmla="*/ 87302 h 1129828"/>
                <a:gd name="connsiteX3" fmla="*/ 3302207 w 3302207"/>
                <a:gd name="connsiteY3" fmla="*/ 583486 h 1129828"/>
                <a:gd name="connsiteX4" fmla="*/ 2861534 w 3302207"/>
                <a:gd name="connsiteY4" fmla="*/ 1129828 h 1129828"/>
                <a:gd name="connsiteX5" fmla="*/ 0 w 3302207"/>
                <a:gd name="connsiteY5" fmla="*/ 999443 h 1129828"/>
                <a:gd name="connsiteX0" fmla="*/ 83742 w 2904022"/>
                <a:gd name="connsiteY0" fmla="*/ 1027924 h 1129828"/>
                <a:gd name="connsiteX1" fmla="*/ 0 w 2904022"/>
                <a:gd name="connsiteY1" fmla="*/ 0 h 1129828"/>
                <a:gd name="connsiteX2" fmla="*/ 2291441 w 2904022"/>
                <a:gd name="connsiteY2" fmla="*/ 87302 h 1129828"/>
                <a:gd name="connsiteX3" fmla="*/ 2904022 w 2904022"/>
                <a:gd name="connsiteY3" fmla="*/ 583486 h 1129828"/>
                <a:gd name="connsiteX4" fmla="*/ 2463349 w 2904022"/>
                <a:gd name="connsiteY4" fmla="*/ 1129828 h 1129828"/>
                <a:gd name="connsiteX5" fmla="*/ 83742 w 2904022"/>
                <a:gd name="connsiteY5" fmla="*/ 1027924 h 1129828"/>
                <a:gd name="connsiteX0" fmla="*/ 83742 w 2935016"/>
                <a:gd name="connsiteY0" fmla="*/ 1027924 h 1129828"/>
                <a:gd name="connsiteX1" fmla="*/ 0 w 2935016"/>
                <a:gd name="connsiteY1" fmla="*/ 0 h 1129828"/>
                <a:gd name="connsiteX2" fmla="*/ 2935016 w 2935016"/>
                <a:gd name="connsiteY2" fmla="*/ 105860 h 1129828"/>
                <a:gd name="connsiteX3" fmla="*/ 2904022 w 2935016"/>
                <a:gd name="connsiteY3" fmla="*/ 583486 h 1129828"/>
                <a:gd name="connsiteX4" fmla="*/ 2463349 w 2935016"/>
                <a:gd name="connsiteY4" fmla="*/ 1129828 h 1129828"/>
                <a:gd name="connsiteX5" fmla="*/ 83742 w 2935016"/>
                <a:gd name="connsiteY5" fmla="*/ 1027924 h 1129828"/>
                <a:gd name="connsiteX0" fmla="*/ 83742 w 3007179"/>
                <a:gd name="connsiteY0" fmla="*/ 1027924 h 1132589"/>
                <a:gd name="connsiteX1" fmla="*/ 0 w 3007179"/>
                <a:gd name="connsiteY1" fmla="*/ 0 h 1132589"/>
                <a:gd name="connsiteX2" fmla="*/ 2935016 w 3007179"/>
                <a:gd name="connsiteY2" fmla="*/ 105860 h 1132589"/>
                <a:gd name="connsiteX3" fmla="*/ 2904022 w 3007179"/>
                <a:gd name="connsiteY3" fmla="*/ 583486 h 1132589"/>
                <a:gd name="connsiteX4" fmla="*/ 3007179 w 3007179"/>
                <a:gd name="connsiteY4" fmla="*/ 1132589 h 1132589"/>
                <a:gd name="connsiteX5" fmla="*/ 83742 w 3007179"/>
                <a:gd name="connsiteY5" fmla="*/ 1027924 h 1132589"/>
                <a:gd name="connsiteX0" fmla="*/ 83742 w 3459670"/>
                <a:gd name="connsiteY0" fmla="*/ 1027924 h 1132589"/>
                <a:gd name="connsiteX1" fmla="*/ 0 w 3459670"/>
                <a:gd name="connsiteY1" fmla="*/ 0 h 1132589"/>
                <a:gd name="connsiteX2" fmla="*/ 2935016 w 3459670"/>
                <a:gd name="connsiteY2" fmla="*/ 105860 h 1132589"/>
                <a:gd name="connsiteX3" fmla="*/ 3459670 w 3459670"/>
                <a:gd name="connsiteY3" fmla="*/ 531489 h 1132589"/>
                <a:gd name="connsiteX4" fmla="*/ 3007179 w 3459670"/>
                <a:gd name="connsiteY4" fmla="*/ 1132589 h 1132589"/>
                <a:gd name="connsiteX5" fmla="*/ 83742 w 3459670"/>
                <a:gd name="connsiteY5" fmla="*/ 1027924 h 113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9670" h="1132589">
                  <a:moveTo>
                    <a:pt x="83742" y="1027924"/>
                  </a:moveTo>
                  <a:lnTo>
                    <a:pt x="0" y="0"/>
                  </a:lnTo>
                  <a:lnTo>
                    <a:pt x="2935016" y="105860"/>
                  </a:lnTo>
                  <a:lnTo>
                    <a:pt x="3459670" y="531489"/>
                  </a:lnTo>
                  <a:lnTo>
                    <a:pt x="3007179" y="1132589"/>
                  </a:lnTo>
                  <a:lnTo>
                    <a:pt x="83742" y="1027924"/>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baseline="-25000" dirty="0"/>
            </a:p>
          </p:txBody>
        </p:sp>
      </p:grpSp>
      <p:sp>
        <p:nvSpPr>
          <p:cNvPr id="38" name="Rectangle 37">
            <a:extLst>
              <a:ext uri="{FF2B5EF4-FFF2-40B4-BE49-F238E27FC236}">
                <a16:creationId xmlns:a16="http://schemas.microsoft.com/office/drawing/2014/main" id="{87C3137B-F652-47D7-8DD1-B1F308B44B31}"/>
              </a:ext>
            </a:extLst>
          </p:cNvPr>
          <p:cNvSpPr/>
          <p:nvPr/>
        </p:nvSpPr>
        <p:spPr>
          <a:xfrm>
            <a:off x="1475783" y="1668423"/>
            <a:ext cx="10838325" cy="3434518"/>
          </a:xfrm>
          <a:custGeom>
            <a:avLst/>
            <a:gdLst>
              <a:gd name="connsiteX0" fmla="*/ 0 w 10838325"/>
              <a:gd name="connsiteY0" fmla="*/ 0 h 3434518"/>
              <a:gd name="connsiteX1" fmla="*/ 10838325 w 10838325"/>
              <a:gd name="connsiteY1" fmla="*/ 0 h 3434518"/>
              <a:gd name="connsiteX2" fmla="*/ 10838325 w 10838325"/>
              <a:gd name="connsiteY2" fmla="*/ 3434518 h 3434518"/>
              <a:gd name="connsiteX3" fmla="*/ 0 w 10838325"/>
              <a:gd name="connsiteY3" fmla="*/ 3434518 h 3434518"/>
              <a:gd name="connsiteX4" fmla="*/ 0 w 10838325"/>
              <a:gd name="connsiteY4" fmla="*/ 0 h 3434518"/>
              <a:gd name="connsiteX0" fmla="*/ 0 w 10838325"/>
              <a:gd name="connsiteY0" fmla="*/ 0 h 3434518"/>
              <a:gd name="connsiteX1" fmla="*/ 10838325 w 10838325"/>
              <a:gd name="connsiteY1" fmla="*/ 0 h 3434518"/>
              <a:gd name="connsiteX2" fmla="*/ 10838325 w 10838325"/>
              <a:gd name="connsiteY2" fmla="*/ 3434518 h 3434518"/>
              <a:gd name="connsiteX3" fmla="*/ 3187700 w 10838325"/>
              <a:gd name="connsiteY3" fmla="*/ 3421818 h 3434518"/>
              <a:gd name="connsiteX4" fmla="*/ 0 w 10838325"/>
              <a:gd name="connsiteY4" fmla="*/ 0 h 3434518"/>
              <a:gd name="connsiteX0" fmla="*/ 0 w 10838325"/>
              <a:gd name="connsiteY0" fmla="*/ 0 h 3434518"/>
              <a:gd name="connsiteX1" fmla="*/ 10838325 w 10838325"/>
              <a:gd name="connsiteY1" fmla="*/ 0 h 3434518"/>
              <a:gd name="connsiteX2" fmla="*/ 10838325 w 10838325"/>
              <a:gd name="connsiteY2" fmla="*/ 3434518 h 3434518"/>
              <a:gd name="connsiteX3" fmla="*/ 3327400 w 10838325"/>
              <a:gd name="connsiteY3" fmla="*/ 3421818 h 3434518"/>
              <a:gd name="connsiteX4" fmla="*/ 0 w 10838325"/>
              <a:gd name="connsiteY4" fmla="*/ 0 h 3434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8325" h="3434518">
                <a:moveTo>
                  <a:pt x="0" y="0"/>
                </a:moveTo>
                <a:lnTo>
                  <a:pt x="10838325" y="0"/>
                </a:lnTo>
                <a:lnTo>
                  <a:pt x="10838325" y="3434518"/>
                </a:lnTo>
                <a:lnTo>
                  <a:pt x="3327400" y="342181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1" name="Right Triangle 10">
            <a:extLst>
              <a:ext uri="{FF2B5EF4-FFF2-40B4-BE49-F238E27FC236}">
                <a16:creationId xmlns:a16="http://schemas.microsoft.com/office/drawing/2014/main" id="{A84B872F-5D14-40EA-AD0A-97717C47FB64}"/>
              </a:ext>
            </a:extLst>
          </p:cNvPr>
          <p:cNvSpPr/>
          <p:nvPr/>
        </p:nvSpPr>
        <p:spPr>
          <a:xfrm rot="5400000">
            <a:off x="350274" y="-350274"/>
            <a:ext cx="1916879" cy="261742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14" name="Isosceles Triangle 3">
            <a:extLst>
              <a:ext uri="{FF2B5EF4-FFF2-40B4-BE49-F238E27FC236}">
                <a16:creationId xmlns:a16="http://schemas.microsoft.com/office/drawing/2014/main" id="{C52B671B-8E97-4B89-971A-2E583004C555}"/>
              </a:ext>
            </a:extLst>
          </p:cNvPr>
          <p:cNvSpPr/>
          <p:nvPr/>
        </p:nvSpPr>
        <p:spPr>
          <a:xfrm rot="16200000">
            <a:off x="9709220" y="4381766"/>
            <a:ext cx="2753629" cy="2230984"/>
          </a:xfrm>
          <a:custGeom>
            <a:avLst/>
            <a:gdLst>
              <a:gd name="connsiteX0" fmla="*/ 0 w 2887829"/>
              <a:gd name="connsiteY0" fmla="*/ 2488163 h 2488163"/>
              <a:gd name="connsiteX1" fmla="*/ 1455610 w 2887829"/>
              <a:gd name="connsiteY1" fmla="*/ 0 h 2488163"/>
              <a:gd name="connsiteX2" fmla="*/ 2887829 w 2887829"/>
              <a:gd name="connsiteY2" fmla="*/ 2488163 h 2488163"/>
              <a:gd name="connsiteX3" fmla="*/ 0 w 2887829"/>
              <a:gd name="connsiteY3" fmla="*/ 2488163 h 2488163"/>
              <a:gd name="connsiteX0" fmla="*/ 0 w 2887829"/>
              <a:gd name="connsiteY0" fmla="*/ 2497688 h 2497688"/>
              <a:gd name="connsiteX1" fmla="*/ 1474660 w 2887829"/>
              <a:gd name="connsiteY1" fmla="*/ 0 h 2497688"/>
              <a:gd name="connsiteX2" fmla="*/ 2887829 w 2887829"/>
              <a:gd name="connsiteY2" fmla="*/ 2497688 h 2497688"/>
              <a:gd name="connsiteX3" fmla="*/ 0 w 2887829"/>
              <a:gd name="connsiteY3" fmla="*/ 2497688 h 2497688"/>
              <a:gd name="connsiteX0" fmla="*/ 0 w 2887829"/>
              <a:gd name="connsiteY0" fmla="*/ 2526261 h 2526261"/>
              <a:gd name="connsiteX1" fmla="*/ 1103185 w 2887829"/>
              <a:gd name="connsiteY1" fmla="*/ 0 h 2526261"/>
              <a:gd name="connsiteX2" fmla="*/ 2887829 w 2887829"/>
              <a:gd name="connsiteY2" fmla="*/ 2526261 h 2526261"/>
              <a:gd name="connsiteX3" fmla="*/ 0 w 2887829"/>
              <a:gd name="connsiteY3" fmla="*/ 2526261 h 2526261"/>
              <a:gd name="connsiteX0" fmla="*/ 0 w 2011529"/>
              <a:gd name="connsiteY0" fmla="*/ 2526261 h 2535786"/>
              <a:gd name="connsiteX1" fmla="*/ 1103185 w 2011529"/>
              <a:gd name="connsiteY1" fmla="*/ 0 h 2535786"/>
              <a:gd name="connsiteX2" fmla="*/ 2011529 w 2011529"/>
              <a:gd name="connsiteY2" fmla="*/ 2535786 h 2535786"/>
              <a:gd name="connsiteX3" fmla="*/ 0 w 2011529"/>
              <a:gd name="connsiteY3" fmla="*/ 2526261 h 2535786"/>
              <a:gd name="connsiteX0" fmla="*/ 32846 w 2044375"/>
              <a:gd name="connsiteY0" fmla="*/ 2526261 h 2535786"/>
              <a:gd name="connsiteX1" fmla="*/ 42372 w 2044375"/>
              <a:gd name="connsiteY1" fmla="*/ 1488040 h 2535786"/>
              <a:gd name="connsiteX2" fmla="*/ 1136031 w 2044375"/>
              <a:gd name="connsiteY2" fmla="*/ 0 h 2535786"/>
              <a:gd name="connsiteX3" fmla="*/ 2044375 w 2044375"/>
              <a:gd name="connsiteY3" fmla="*/ 2535786 h 2535786"/>
              <a:gd name="connsiteX4" fmla="*/ 32846 w 2044375"/>
              <a:gd name="connsiteY4" fmla="*/ 2526261 h 2535786"/>
              <a:gd name="connsiteX0" fmla="*/ 0 w 2011529"/>
              <a:gd name="connsiteY0" fmla="*/ 2526261 h 2535786"/>
              <a:gd name="connsiteX1" fmla="*/ 9526 w 2011529"/>
              <a:gd name="connsiteY1" fmla="*/ 1488040 h 2535786"/>
              <a:gd name="connsiteX2" fmla="*/ 1103185 w 2011529"/>
              <a:gd name="connsiteY2" fmla="*/ 0 h 2535786"/>
              <a:gd name="connsiteX3" fmla="*/ 2011529 w 2011529"/>
              <a:gd name="connsiteY3" fmla="*/ 2535786 h 2535786"/>
              <a:gd name="connsiteX4" fmla="*/ 0 w 2011529"/>
              <a:gd name="connsiteY4" fmla="*/ 2526261 h 2535786"/>
              <a:gd name="connsiteX0" fmla="*/ 10286 w 2021815"/>
              <a:gd name="connsiteY0" fmla="*/ 2526261 h 2535786"/>
              <a:gd name="connsiteX1" fmla="*/ 19812 w 2021815"/>
              <a:gd name="connsiteY1" fmla="*/ 1488040 h 2535786"/>
              <a:gd name="connsiteX2" fmla="*/ 1113471 w 2021815"/>
              <a:gd name="connsiteY2" fmla="*/ 0 h 2535786"/>
              <a:gd name="connsiteX3" fmla="*/ 2021815 w 2021815"/>
              <a:gd name="connsiteY3" fmla="*/ 2535786 h 2535786"/>
              <a:gd name="connsiteX4" fmla="*/ 10286 w 2021815"/>
              <a:gd name="connsiteY4" fmla="*/ 2526261 h 2535786"/>
              <a:gd name="connsiteX0" fmla="*/ 10286 w 2021815"/>
              <a:gd name="connsiteY0" fmla="*/ 2173833 h 2183358"/>
              <a:gd name="connsiteX1" fmla="*/ 19812 w 2021815"/>
              <a:gd name="connsiteY1" fmla="*/ 1135612 h 2183358"/>
              <a:gd name="connsiteX2" fmla="*/ 713421 w 2021815"/>
              <a:gd name="connsiteY2" fmla="*/ 0 h 2183358"/>
              <a:gd name="connsiteX3" fmla="*/ 2021815 w 2021815"/>
              <a:gd name="connsiteY3" fmla="*/ 2183358 h 2183358"/>
              <a:gd name="connsiteX4" fmla="*/ 10286 w 2021815"/>
              <a:gd name="connsiteY4" fmla="*/ 2173833 h 2183358"/>
              <a:gd name="connsiteX0" fmla="*/ 10286 w 2021815"/>
              <a:gd name="connsiteY0" fmla="*/ 2183356 h 2192881"/>
              <a:gd name="connsiteX1" fmla="*/ 19812 w 2021815"/>
              <a:gd name="connsiteY1" fmla="*/ 1145135 h 2192881"/>
              <a:gd name="connsiteX2" fmla="*/ 789621 w 2021815"/>
              <a:gd name="connsiteY2" fmla="*/ 0 h 2192881"/>
              <a:gd name="connsiteX3" fmla="*/ 2021815 w 2021815"/>
              <a:gd name="connsiteY3" fmla="*/ 2192881 h 2192881"/>
              <a:gd name="connsiteX4" fmla="*/ 10286 w 2021815"/>
              <a:gd name="connsiteY4" fmla="*/ 2183356 h 2192881"/>
              <a:gd name="connsiteX0" fmla="*/ 2382 w 2013911"/>
              <a:gd name="connsiteY0" fmla="*/ 2183356 h 2192881"/>
              <a:gd name="connsiteX1" fmla="*/ 11908 w 2013911"/>
              <a:gd name="connsiteY1" fmla="*/ 1145135 h 2192881"/>
              <a:gd name="connsiteX2" fmla="*/ 781717 w 2013911"/>
              <a:gd name="connsiteY2" fmla="*/ 0 h 2192881"/>
              <a:gd name="connsiteX3" fmla="*/ 2013911 w 2013911"/>
              <a:gd name="connsiteY3" fmla="*/ 2192881 h 2192881"/>
              <a:gd name="connsiteX4" fmla="*/ 2382 w 2013911"/>
              <a:gd name="connsiteY4" fmla="*/ 2183356 h 2192881"/>
              <a:gd name="connsiteX0" fmla="*/ 16072 w 2027601"/>
              <a:gd name="connsiteY0" fmla="*/ 2183356 h 2192881"/>
              <a:gd name="connsiteX1" fmla="*/ 6548 w 2027601"/>
              <a:gd name="connsiteY1" fmla="*/ 1164185 h 2192881"/>
              <a:gd name="connsiteX2" fmla="*/ 795407 w 2027601"/>
              <a:gd name="connsiteY2" fmla="*/ 0 h 2192881"/>
              <a:gd name="connsiteX3" fmla="*/ 2027601 w 2027601"/>
              <a:gd name="connsiteY3" fmla="*/ 2192881 h 2192881"/>
              <a:gd name="connsiteX4" fmla="*/ 16072 w 2027601"/>
              <a:gd name="connsiteY4" fmla="*/ 2183356 h 2192881"/>
              <a:gd name="connsiteX0" fmla="*/ 16072 w 2027601"/>
              <a:gd name="connsiteY0" fmla="*/ 2145256 h 2154781"/>
              <a:gd name="connsiteX1" fmla="*/ 6548 w 2027601"/>
              <a:gd name="connsiteY1" fmla="*/ 1126085 h 2154781"/>
              <a:gd name="connsiteX2" fmla="*/ 909707 w 2027601"/>
              <a:gd name="connsiteY2" fmla="*/ 0 h 2154781"/>
              <a:gd name="connsiteX3" fmla="*/ 2027601 w 2027601"/>
              <a:gd name="connsiteY3" fmla="*/ 2154781 h 2154781"/>
              <a:gd name="connsiteX4" fmla="*/ 16072 w 2027601"/>
              <a:gd name="connsiteY4" fmla="*/ 2145256 h 2154781"/>
              <a:gd name="connsiteX0" fmla="*/ 16072 w 2027601"/>
              <a:gd name="connsiteY0" fmla="*/ 2221456 h 2230981"/>
              <a:gd name="connsiteX1" fmla="*/ 6548 w 2027601"/>
              <a:gd name="connsiteY1" fmla="*/ 1202285 h 2230981"/>
              <a:gd name="connsiteX2" fmla="*/ 957332 w 2027601"/>
              <a:gd name="connsiteY2" fmla="*/ 0 h 2230981"/>
              <a:gd name="connsiteX3" fmla="*/ 2027601 w 2027601"/>
              <a:gd name="connsiteY3" fmla="*/ 2230981 h 2230981"/>
              <a:gd name="connsiteX4" fmla="*/ 16072 w 2027601"/>
              <a:gd name="connsiteY4" fmla="*/ 2221456 h 2230981"/>
              <a:gd name="connsiteX0" fmla="*/ 16072 w 2332401"/>
              <a:gd name="connsiteY0" fmla="*/ 2221456 h 2221456"/>
              <a:gd name="connsiteX1" fmla="*/ 6548 w 2332401"/>
              <a:gd name="connsiteY1" fmla="*/ 1202285 h 2221456"/>
              <a:gd name="connsiteX2" fmla="*/ 957332 w 2332401"/>
              <a:gd name="connsiteY2" fmla="*/ 0 h 2221456"/>
              <a:gd name="connsiteX3" fmla="*/ 2332401 w 2332401"/>
              <a:gd name="connsiteY3" fmla="*/ 2211931 h 2221456"/>
              <a:gd name="connsiteX4" fmla="*/ 16072 w 2332401"/>
              <a:gd name="connsiteY4" fmla="*/ 2221456 h 2221456"/>
              <a:gd name="connsiteX0" fmla="*/ 16072 w 2351451"/>
              <a:gd name="connsiteY0" fmla="*/ 2221456 h 2230984"/>
              <a:gd name="connsiteX1" fmla="*/ 6548 w 2351451"/>
              <a:gd name="connsiteY1" fmla="*/ 1202285 h 2230984"/>
              <a:gd name="connsiteX2" fmla="*/ 957332 w 2351451"/>
              <a:gd name="connsiteY2" fmla="*/ 0 h 2230984"/>
              <a:gd name="connsiteX3" fmla="*/ 2351451 w 2351451"/>
              <a:gd name="connsiteY3" fmla="*/ 2230984 h 2230984"/>
              <a:gd name="connsiteX4" fmla="*/ 16072 w 2351451"/>
              <a:gd name="connsiteY4" fmla="*/ 2221456 h 2230984"/>
              <a:gd name="connsiteX0" fmla="*/ 16072 w 2351451"/>
              <a:gd name="connsiteY0" fmla="*/ 2221456 h 2230984"/>
              <a:gd name="connsiteX1" fmla="*/ 6548 w 2351451"/>
              <a:gd name="connsiteY1" fmla="*/ 1062588 h 2230984"/>
              <a:gd name="connsiteX2" fmla="*/ 957332 w 2351451"/>
              <a:gd name="connsiteY2" fmla="*/ 0 h 2230984"/>
              <a:gd name="connsiteX3" fmla="*/ 2351451 w 2351451"/>
              <a:gd name="connsiteY3" fmla="*/ 2230984 h 2230984"/>
              <a:gd name="connsiteX4" fmla="*/ 16072 w 2351451"/>
              <a:gd name="connsiteY4" fmla="*/ 2221456 h 2230984"/>
              <a:gd name="connsiteX0" fmla="*/ 16072 w 2351451"/>
              <a:gd name="connsiteY0" fmla="*/ 2221456 h 2230984"/>
              <a:gd name="connsiteX1" fmla="*/ 6548 w 2351451"/>
              <a:gd name="connsiteY1" fmla="*/ 1062588 h 2230984"/>
              <a:gd name="connsiteX2" fmla="*/ 957332 w 2351451"/>
              <a:gd name="connsiteY2" fmla="*/ 0 h 2230984"/>
              <a:gd name="connsiteX3" fmla="*/ 2351451 w 2351451"/>
              <a:gd name="connsiteY3" fmla="*/ 2230984 h 2230984"/>
              <a:gd name="connsiteX4" fmla="*/ 16072 w 2351451"/>
              <a:gd name="connsiteY4" fmla="*/ 2221456 h 223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51" h="2230984">
                <a:moveTo>
                  <a:pt x="16072" y="2221456"/>
                </a:moveTo>
                <a:cubicBezTo>
                  <a:pt x="16071" y="1907134"/>
                  <a:pt x="-12502" y="1605516"/>
                  <a:pt x="6548" y="1062588"/>
                </a:cubicBezTo>
                <a:lnTo>
                  <a:pt x="957332" y="0"/>
                </a:lnTo>
                <a:lnTo>
                  <a:pt x="2351451" y="2230984"/>
                </a:lnTo>
                <a:lnTo>
                  <a:pt x="16072" y="222145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13" name="Isosceles Triangle 12">
            <a:extLst>
              <a:ext uri="{FF2B5EF4-FFF2-40B4-BE49-F238E27FC236}">
                <a16:creationId xmlns:a16="http://schemas.microsoft.com/office/drawing/2014/main" id="{7875E9F3-0692-4C66-B3B5-520248E663DB}"/>
              </a:ext>
            </a:extLst>
          </p:cNvPr>
          <p:cNvSpPr/>
          <p:nvPr/>
        </p:nvSpPr>
        <p:spPr>
          <a:xfrm rot="16200000" flipH="1">
            <a:off x="9393939" y="4072639"/>
            <a:ext cx="3434517" cy="2237805"/>
          </a:xfrm>
          <a:custGeom>
            <a:avLst/>
            <a:gdLst>
              <a:gd name="connsiteX0" fmla="*/ 0 w 3393244"/>
              <a:gd name="connsiteY0" fmla="*/ 2136205 h 2136205"/>
              <a:gd name="connsiteX1" fmla="*/ 1696622 w 3393244"/>
              <a:gd name="connsiteY1" fmla="*/ 0 h 2136205"/>
              <a:gd name="connsiteX2" fmla="*/ 3393244 w 3393244"/>
              <a:gd name="connsiteY2" fmla="*/ 2136205 h 2136205"/>
              <a:gd name="connsiteX3" fmla="*/ 0 w 3393244"/>
              <a:gd name="connsiteY3" fmla="*/ 2136205 h 2136205"/>
              <a:gd name="connsiteX0" fmla="*/ 0 w 3393244"/>
              <a:gd name="connsiteY0" fmla="*/ 2199705 h 2199705"/>
              <a:gd name="connsiteX1" fmla="*/ 1620425 w 3393244"/>
              <a:gd name="connsiteY1" fmla="*/ 0 h 2199705"/>
              <a:gd name="connsiteX2" fmla="*/ 3393244 w 3393244"/>
              <a:gd name="connsiteY2" fmla="*/ 2199705 h 2199705"/>
              <a:gd name="connsiteX3" fmla="*/ 0 w 3393244"/>
              <a:gd name="connsiteY3" fmla="*/ 2199705 h 2199705"/>
              <a:gd name="connsiteX0" fmla="*/ 0 w 3418647"/>
              <a:gd name="connsiteY0" fmla="*/ 2199705 h 2199705"/>
              <a:gd name="connsiteX1" fmla="*/ 1620425 w 3418647"/>
              <a:gd name="connsiteY1" fmla="*/ 0 h 2199705"/>
              <a:gd name="connsiteX2" fmla="*/ 3418647 w 3418647"/>
              <a:gd name="connsiteY2" fmla="*/ 1691705 h 2199705"/>
              <a:gd name="connsiteX3" fmla="*/ 0 w 3418647"/>
              <a:gd name="connsiteY3" fmla="*/ 2199705 h 2199705"/>
              <a:gd name="connsiteX0" fmla="*/ 0 w 3418647"/>
              <a:gd name="connsiteY0" fmla="*/ 2199705 h 2199705"/>
              <a:gd name="connsiteX1" fmla="*/ 1620425 w 3418647"/>
              <a:gd name="connsiteY1" fmla="*/ 0 h 2199705"/>
              <a:gd name="connsiteX2" fmla="*/ 3418647 w 3418647"/>
              <a:gd name="connsiteY2" fmla="*/ 1691705 h 2199705"/>
              <a:gd name="connsiteX3" fmla="*/ 2964617 w 3418647"/>
              <a:gd name="connsiteY3" fmla="*/ 1780605 h 2199705"/>
              <a:gd name="connsiteX4" fmla="*/ 0 w 3418647"/>
              <a:gd name="connsiteY4" fmla="*/ 2199705 h 2199705"/>
              <a:gd name="connsiteX0" fmla="*/ 0 w 3434517"/>
              <a:gd name="connsiteY0" fmla="*/ 2199705 h 2237805"/>
              <a:gd name="connsiteX1" fmla="*/ 1620425 w 3434517"/>
              <a:gd name="connsiteY1" fmla="*/ 0 h 2237805"/>
              <a:gd name="connsiteX2" fmla="*/ 3418647 w 3434517"/>
              <a:gd name="connsiteY2" fmla="*/ 1691705 h 2237805"/>
              <a:gd name="connsiteX3" fmla="*/ 3434517 w 3434517"/>
              <a:gd name="connsiteY3" fmla="*/ 2237805 h 2237805"/>
              <a:gd name="connsiteX4" fmla="*/ 0 w 3434517"/>
              <a:gd name="connsiteY4" fmla="*/ 2199705 h 2237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4517" h="2237805">
                <a:moveTo>
                  <a:pt x="0" y="2199705"/>
                </a:moveTo>
                <a:lnTo>
                  <a:pt x="1620425" y="0"/>
                </a:lnTo>
                <a:lnTo>
                  <a:pt x="3418647" y="1691705"/>
                </a:lnTo>
                <a:lnTo>
                  <a:pt x="3434517" y="2237805"/>
                </a:lnTo>
                <a:lnTo>
                  <a:pt x="0" y="21997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grpSp>
        <p:nvGrpSpPr>
          <p:cNvPr id="3" name="Group 2">
            <a:extLst>
              <a:ext uri="{FF2B5EF4-FFF2-40B4-BE49-F238E27FC236}">
                <a16:creationId xmlns:a16="http://schemas.microsoft.com/office/drawing/2014/main" id="{4E93261E-B34A-4583-9815-F92E9D5DC1F9}"/>
              </a:ext>
            </a:extLst>
          </p:cNvPr>
          <p:cNvGrpSpPr/>
          <p:nvPr/>
        </p:nvGrpSpPr>
        <p:grpSpPr>
          <a:xfrm>
            <a:off x="-2951656" y="2428811"/>
            <a:ext cx="4876325" cy="2712348"/>
            <a:chOff x="-2951656" y="2428811"/>
            <a:chExt cx="4876325" cy="2712348"/>
          </a:xfrm>
        </p:grpSpPr>
        <p:sp>
          <p:nvSpPr>
            <p:cNvPr id="17" name="Parallelogram 24">
              <a:extLst>
                <a:ext uri="{FF2B5EF4-FFF2-40B4-BE49-F238E27FC236}">
                  <a16:creationId xmlns:a16="http://schemas.microsoft.com/office/drawing/2014/main" id="{AC4D0E85-6801-45D3-9169-614FB39C8336}"/>
                </a:ext>
              </a:extLst>
            </p:cNvPr>
            <p:cNvSpPr/>
            <p:nvPr/>
          </p:nvSpPr>
          <p:spPr>
            <a:xfrm rot="19338855">
              <a:off x="-927096" y="2428811"/>
              <a:ext cx="2851765" cy="1066963"/>
            </a:xfrm>
            <a:custGeom>
              <a:avLst/>
              <a:gdLst>
                <a:gd name="connsiteX0" fmla="*/ 0 w 2753037"/>
                <a:gd name="connsiteY0" fmla="*/ 1077066 h 1077066"/>
                <a:gd name="connsiteX1" fmla="*/ 269267 w 2753037"/>
                <a:gd name="connsiteY1" fmla="*/ 0 h 1077066"/>
                <a:gd name="connsiteX2" fmla="*/ 2753037 w 2753037"/>
                <a:gd name="connsiteY2" fmla="*/ 0 h 1077066"/>
                <a:gd name="connsiteX3" fmla="*/ 2483771 w 2753037"/>
                <a:gd name="connsiteY3" fmla="*/ 1077066 h 1077066"/>
                <a:gd name="connsiteX4" fmla="*/ 0 w 2753037"/>
                <a:gd name="connsiteY4" fmla="*/ 1077066 h 1077066"/>
                <a:gd name="connsiteX0" fmla="*/ 0 w 2753037"/>
                <a:gd name="connsiteY0" fmla="*/ 1077066 h 1077066"/>
                <a:gd name="connsiteX1" fmla="*/ 391588 w 2753037"/>
                <a:gd name="connsiteY1" fmla="*/ 106527 h 1077066"/>
                <a:gd name="connsiteX2" fmla="*/ 2753037 w 2753037"/>
                <a:gd name="connsiteY2" fmla="*/ 0 h 1077066"/>
                <a:gd name="connsiteX3" fmla="*/ 2483771 w 2753037"/>
                <a:gd name="connsiteY3" fmla="*/ 1077066 h 1077066"/>
                <a:gd name="connsiteX4" fmla="*/ 0 w 2753037"/>
                <a:gd name="connsiteY4" fmla="*/ 1077066 h 1077066"/>
                <a:gd name="connsiteX0" fmla="*/ 0 w 2483771"/>
                <a:gd name="connsiteY0" fmla="*/ 1066963 h 1066963"/>
                <a:gd name="connsiteX1" fmla="*/ 391588 w 2483771"/>
                <a:gd name="connsiteY1" fmla="*/ 96424 h 1066963"/>
                <a:gd name="connsiteX2" fmla="*/ 2392176 w 2483771"/>
                <a:gd name="connsiteY2" fmla="*/ 0 h 1066963"/>
                <a:gd name="connsiteX3" fmla="*/ 2483771 w 2483771"/>
                <a:gd name="connsiteY3" fmla="*/ 1066963 h 1066963"/>
                <a:gd name="connsiteX4" fmla="*/ 0 w 2483771"/>
                <a:gd name="connsiteY4" fmla="*/ 1066963 h 1066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3771" h="1066963">
                  <a:moveTo>
                    <a:pt x="0" y="1066963"/>
                  </a:moveTo>
                  <a:lnTo>
                    <a:pt x="391588" y="96424"/>
                  </a:lnTo>
                  <a:lnTo>
                    <a:pt x="2392176" y="0"/>
                  </a:lnTo>
                  <a:lnTo>
                    <a:pt x="2483771" y="1066963"/>
                  </a:lnTo>
                  <a:lnTo>
                    <a:pt x="0" y="106696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16" name="Parallelogram 24">
              <a:extLst>
                <a:ext uri="{FF2B5EF4-FFF2-40B4-BE49-F238E27FC236}">
                  <a16:creationId xmlns:a16="http://schemas.microsoft.com/office/drawing/2014/main" id="{9AB3B176-C6D9-4600-9EA2-DAD4CB4B199E}"/>
                </a:ext>
              </a:extLst>
            </p:cNvPr>
            <p:cNvSpPr/>
            <p:nvPr/>
          </p:nvSpPr>
          <p:spPr>
            <a:xfrm rot="19338855">
              <a:off x="-2951656" y="4074196"/>
              <a:ext cx="2851765" cy="1066963"/>
            </a:xfrm>
            <a:custGeom>
              <a:avLst/>
              <a:gdLst>
                <a:gd name="connsiteX0" fmla="*/ 0 w 2753037"/>
                <a:gd name="connsiteY0" fmla="*/ 1077066 h 1077066"/>
                <a:gd name="connsiteX1" fmla="*/ 269267 w 2753037"/>
                <a:gd name="connsiteY1" fmla="*/ 0 h 1077066"/>
                <a:gd name="connsiteX2" fmla="*/ 2753037 w 2753037"/>
                <a:gd name="connsiteY2" fmla="*/ 0 h 1077066"/>
                <a:gd name="connsiteX3" fmla="*/ 2483771 w 2753037"/>
                <a:gd name="connsiteY3" fmla="*/ 1077066 h 1077066"/>
                <a:gd name="connsiteX4" fmla="*/ 0 w 2753037"/>
                <a:gd name="connsiteY4" fmla="*/ 1077066 h 1077066"/>
                <a:gd name="connsiteX0" fmla="*/ 0 w 2753037"/>
                <a:gd name="connsiteY0" fmla="*/ 1077066 h 1077066"/>
                <a:gd name="connsiteX1" fmla="*/ 391588 w 2753037"/>
                <a:gd name="connsiteY1" fmla="*/ 106527 h 1077066"/>
                <a:gd name="connsiteX2" fmla="*/ 2753037 w 2753037"/>
                <a:gd name="connsiteY2" fmla="*/ 0 h 1077066"/>
                <a:gd name="connsiteX3" fmla="*/ 2483771 w 2753037"/>
                <a:gd name="connsiteY3" fmla="*/ 1077066 h 1077066"/>
                <a:gd name="connsiteX4" fmla="*/ 0 w 2753037"/>
                <a:gd name="connsiteY4" fmla="*/ 1077066 h 1077066"/>
                <a:gd name="connsiteX0" fmla="*/ 0 w 2483771"/>
                <a:gd name="connsiteY0" fmla="*/ 1066963 h 1066963"/>
                <a:gd name="connsiteX1" fmla="*/ 391588 w 2483771"/>
                <a:gd name="connsiteY1" fmla="*/ 96424 h 1066963"/>
                <a:gd name="connsiteX2" fmla="*/ 2392176 w 2483771"/>
                <a:gd name="connsiteY2" fmla="*/ 0 h 1066963"/>
                <a:gd name="connsiteX3" fmla="*/ 2483771 w 2483771"/>
                <a:gd name="connsiteY3" fmla="*/ 1066963 h 1066963"/>
                <a:gd name="connsiteX4" fmla="*/ 0 w 2483771"/>
                <a:gd name="connsiteY4" fmla="*/ 1066963 h 1066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3771" h="1066963">
                  <a:moveTo>
                    <a:pt x="0" y="1066963"/>
                  </a:moveTo>
                  <a:lnTo>
                    <a:pt x="391588" y="96424"/>
                  </a:lnTo>
                  <a:lnTo>
                    <a:pt x="2392176" y="0"/>
                  </a:lnTo>
                  <a:lnTo>
                    <a:pt x="2483771" y="1066963"/>
                  </a:lnTo>
                  <a:lnTo>
                    <a:pt x="0" y="1066963"/>
                  </a:lnTo>
                  <a:close/>
                </a:path>
              </a:pathLst>
            </a:cu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grpSp>
      <p:grpSp>
        <p:nvGrpSpPr>
          <p:cNvPr id="2" name="Group 1">
            <a:extLst>
              <a:ext uri="{FF2B5EF4-FFF2-40B4-BE49-F238E27FC236}">
                <a16:creationId xmlns:a16="http://schemas.microsoft.com/office/drawing/2014/main" id="{BFE13BFB-8908-42F7-9FA1-2DD43EF674EA}"/>
              </a:ext>
            </a:extLst>
          </p:cNvPr>
          <p:cNvGrpSpPr/>
          <p:nvPr/>
        </p:nvGrpSpPr>
        <p:grpSpPr>
          <a:xfrm>
            <a:off x="-4422785" y="2673367"/>
            <a:ext cx="7596640" cy="3594806"/>
            <a:chOff x="-4422785" y="2673367"/>
            <a:chExt cx="7596640" cy="3594806"/>
          </a:xfrm>
        </p:grpSpPr>
        <p:sp>
          <p:nvSpPr>
            <p:cNvPr id="18" name="Parallelogram 2">
              <a:extLst>
                <a:ext uri="{FF2B5EF4-FFF2-40B4-BE49-F238E27FC236}">
                  <a16:creationId xmlns:a16="http://schemas.microsoft.com/office/drawing/2014/main" id="{66737CB9-E65A-4948-A30E-64408D6F05CB}"/>
                </a:ext>
              </a:extLst>
            </p:cNvPr>
            <p:cNvSpPr/>
            <p:nvPr/>
          </p:nvSpPr>
          <p:spPr>
            <a:xfrm rot="8397206">
              <a:off x="-1366079" y="2673367"/>
              <a:ext cx="4539934" cy="1137618"/>
            </a:xfrm>
            <a:custGeom>
              <a:avLst/>
              <a:gdLst>
                <a:gd name="connsiteX0" fmla="*/ 0 w 3536302"/>
                <a:gd name="connsiteY0" fmla="*/ 1073020 h 1073020"/>
                <a:gd name="connsiteX1" fmla="*/ 268255 w 3536302"/>
                <a:gd name="connsiteY1" fmla="*/ 0 h 1073020"/>
                <a:gd name="connsiteX2" fmla="*/ 3536302 w 3536302"/>
                <a:gd name="connsiteY2" fmla="*/ 0 h 1073020"/>
                <a:gd name="connsiteX3" fmla="*/ 3268047 w 3536302"/>
                <a:gd name="connsiteY3" fmla="*/ 1073020 h 1073020"/>
                <a:gd name="connsiteX4" fmla="*/ 0 w 3536302"/>
                <a:gd name="connsiteY4" fmla="*/ 1073020 h 1073020"/>
                <a:gd name="connsiteX0" fmla="*/ 0 w 3268047"/>
                <a:gd name="connsiteY0" fmla="*/ 1075622 h 1075622"/>
                <a:gd name="connsiteX1" fmla="*/ 268255 w 3268047"/>
                <a:gd name="connsiteY1" fmla="*/ 2602 h 1075622"/>
                <a:gd name="connsiteX2" fmla="*/ 3005037 w 3268047"/>
                <a:gd name="connsiteY2" fmla="*/ 0 h 1075622"/>
                <a:gd name="connsiteX3" fmla="*/ 3268047 w 3268047"/>
                <a:gd name="connsiteY3" fmla="*/ 1075622 h 1075622"/>
                <a:gd name="connsiteX4" fmla="*/ 0 w 3268047"/>
                <a:gd name="connsiteY4" fmla="*/ 1075622 h 1075622"/>
                <a:gd name="connsiteX0" fmla="*/ 0 w 3268047"/>
                <a:gd name="connsiteY0" fmla="*/ 1073929 h 1073929"/>
                <a:gd name="connsiteX1" fmla="*/ 268255 w 3268047"/>
                <a:gd name="connsiteY1" fmla="*/ 909 h 1073929"/>
                <a:gd name="connsiteX2" fmla="*/ 2952222 w 3268047"/>
                <a:gd name="connsiteY2" fmla="*/ 0 h 1073929"/>
                <a:gd name="connsiteX3" fmla="*/ 3268047 w 3268047"/>
                <a:gd name="connsiteY3" fmla="*/ 1073929 h 1073929"/>
                <a:gd name="connsiteX4" fmla="*/ 0 w 3268047"/>
                <a:gd name="connsiteY4" fmla="*/ 1073929 h 1073929"/>
                <a:gd name="connsiteX0" fmla="*/ 0 w 3340540"/>
                <a:gd name="connsiteY0" fmla="*/ 1073929 h 1073929"/>
                <a:gd name="connsiteX1" fmla="*/ 268255 w 3340540"/>
                <a:gd name="connsiteY1" fmla="*/ 909 h 1073929"/>
                <a:gd name="connsiteX2" fmla="*/ 2952222 w 3340540"/>
                <a:gd name="connsiteY2" fmla="*/ 0 h 1073929"/>
                <a:gd name="connsiteX3" fmla="*/ 3340540 w 3340540"/>
                <a:gd name="connsiteY3" fmla="*/ 453430 h 1073929"/>
                <a:gd name="connsiteX4" fmla="*/ 3268047 w 3340540"/>
                <a:gd name="connsiteY4" fmla="*/ 1073929 h 1073929"/>
                <a:gd name="connsiteX5" fmla="*/ 0 w 3340540"/>
                <a:gd name="connsiteY5" fmla="*/ 1073929 h 1073929"/>
                <a:gd name="connsiteX0" fmla="*/ 0 w 3632913"/>
                <a:gd name="connsiteY0" fmla="*/ 1073929 h 1073929"/>
                <a:gd name="connsiteX1" fmla="*/ 268255 w 3632913"/>
                <a:gd name="connsiteY1" fmla="*/ 909 h 1073929"/>
                <a:gd name="connsiteX2" fmla="*/ 2952222 w 3632913"/>
                <a:gd name="connsiteY2" fmla="*/ 0 h 1073929"/>
                <a:gd name="connsiteX3" fmla="*/ 3632913 w 3632913"/>
                <a:gd name="connsiteY3" fmla="*/ 428598 h 1073929"/>
                <a:gd name="connsiteX4" fmla="*/ 3268047 w 3632913"/>
                <a:gd name="connsiteY4" fmla="*/ 1073929 h 1073929"/>
                <a:gd name="connsiteX5" fmla="*/ 0 w 3632913"/>
                <a:gd name="connsiteY5" fmla="*/ 1073929 h 1073929"/>
                <a:gd name="connsiteX0" fmla="*/ 0 w 3632913"/>
                <a:gd name="connsiteY0" fmla="*/ 1073929 h 1073929"/>
                <a:gd name="connsiteX1" fmla="*/ 268255 w 3632913"/>
                <a:gd name="connsiteY1" fmla="*/ 909 h 1073929"/>
                <a:gd name="connsiteX2" fmla="*/ 2952222 w 3632913"/>
                <a:gd name="connsiteY2" fmla="*/ 0 h 1073929"/>
                <a:gd name="connsiteX3" fmla="*/ 3632913 w 3632913"/>
                <a:gd name="connsiteY3" fmla="*/ 428598 h 1073929"/>
                <a:gd name="connsiteX4" fmla="*/ 3268047 w 3632913"/>
                <a:gd name="connsiteY4" fmla="*/ 1073929 h 1073929"/>
                <a:gd name="connsiteX5" fmla="*/ 0 w 3632913"/>
                <a:gd name="connsiteY5" fmla="*/ 1073929 h 1073929"/>
                <a:gd name="connsiteX0" fmla="*/ 0 w 3632913"/>
                <a:gd name="connsiteY0" fmla="*/ 1073929 h 1073929"/>
                <a:gd name="connsiteX1" fmla="*/ 268255 w 3632913"/>
                <a:gd name="connsiteY1" fmla="*/ 909 h 1073929"/>
                <a:gd name="connsiteX2" fmla="*/ 2952222 w 3632913"/>
                <a:gd name="connsiteY2" fmla="*/ 0 h 1073929"/>
                <a:gd name="connsiteX3" fmla="*/ 3632913 w 3632913"/>
                <a:gd name="connsiteY3" fmla="*/ 428598 h 1073929"/>
                <a:gd name="connsiteX4" fmla="*/ 3268047 w 3632913"/>
                <a:gd name="connsiteY4" fmla="*/ 1073929 h 1073929"/>
                <a:gd name="connsiteX5" fmla="*/ 0 w 3632913"/>
                <a:gd name="connsiteY5" fmla="*/ 1073929 h 1073929"/>
                <a:gd name="connsiteX0" fmla="*/ 0 w 3637805"/>
                <a:gd name="connsiteY0" fmla="*/ 1073929 h 1073929"/>
                <a:gd name="connsiteX1" fmla="*/ 268255 w 3637805"/>
                <a:gd name="connsiteY1" fmla="*/ 909 h 1073929"/>
                <a:gd name="connsiteX2" fmla="*/ 2952222 w 3637805"/>
                <a:gd name="connsiteY2" fmla="*/ 0 h 1073929"/>
                <a:gd name="connsiteX3" fmla="*/ 3637805 w 3637805"/>
                <a:gd name="connsiteY3" fmla="*/ 420425 h 1073929"/>
                <a:gd name="connsiteX4" fmla="*/ 3268047 w 3637805"/>
                <a:gd name="connsiteY4" fmla="*/ 1073929 h 1073929"/>
                <a:gd name="connsiteX5" fmla="*/ 0 w 3637805"/>
                <a:gd name="connsiteY5" fmla="*/ 1073929 h 1073929"/>
                <a:gd name="connsiteX0" fmla="*/ 0 w 3637805"/>
                <a:gd name="connsiteY0" fmla="*/ 1073929 h 1073950"/>
                <a:gd name="connsiteX1" fmla="*/ 268255 w 3637805"/>
                <a:gd name="connsiteY1" fmla="*/ 909 h 1073950"/>
                <a:gd name="connsiteX2" fmla="*/ 2952222 w 3637805"/>
                <a:gd name="connsiteY2" fmla="*/ 0 h 1073950"/>
                <a:gd name="connsiteX3" fmla="*/ 3637805 w 3637805"/>
                <a:gd name="connsiteY3" fmla="*/ 420425 h 1073950"/>
                <a:gd name="connsiteX4" fmla="*/ 3249534 w 3637805"/>
                <a:gd name="connsiteY4" fmla="*/ 1073950 h 1073950"/>
                <a:gd name="connsiteX5" fmla="*/ 0 w 3637805"/>
                <a:gd name="connsiteY5" fmla="*/ 1073929 h 1073950"/>
                <a:gd name="connsiteX0" fmla="*/ 1256276 w 4894081"/>
                <a:gd name="connsiteY0" fmla="*/ 1474787 h 1474808"/>
                <a:gd name="connsiteX1" fmla="*/ 0 w 4894081"/>
                <a:gd name="connsiteY1" fmla="*/ 0 h 1474808"/>
                <a:gd name="connsiteX2" fmla="*/ 4208498 w 4894081"/>
                <a:gd name="connsiteY2" fmla="*/ 400858 h 1474808"/>
                <a:gd name="connsiteX3" fmla="*/ 4894081 w 4894081"/>
                <a:gd name="connsiteY3" fmla="*/ 821283 h 1474808"/>
                <a:gd name="connsiteX4" fmla="*/ 4505810 w 4894081"/>
                <a:gd name="connsiteY4" fmla="*/ 1474808 h 1474808"/>
                <a:gd name="connsiteX5" fmla="*/ 1256276 w 4894081"/>
                <a:gd name="connsiteY5" fmla="*/ 1474787 h 1474808"/>
                <a:gd name="connsiteX0" fmla="*/ 0 w 5358303"/>
                <a:gd name="connsiteY0" fmla="*/ 1122246 h 1474808"/>
                <a:gd name="connsiteX1" fmla="*/ 464222 w 5358303"/>
                <a:gd name="connsiteY1" fmla="*/ 0 h 1474808"/>
                <a:gd name="connsiteX2" fmla="*/ 4672720 w 5358303"/>
                <a:gd name="connsiteY2" fmla="*/ 400858 h 1474808"/>
                <a:gd name="connsiteX3" fmla="*/ 5358303 w 5358303"/>
                <a:gd name="connsiteY3" fmla="*/ 821283 h 1474808"/>
                <a:gd name="connsiteX4" fmla="*/ 4970032 w 5358303"/>
                <a:gd name="connsiteY4" fmla="*/ 1474808 h 1474808"/>
                <a:gd name="connsiteX5" fmla="*/ 0 w 5358303"/>
                <a:gd name="connsiteY5" fmla="*/ 1122246 h 1474808"/>
                <a:gd name="connsiteX0" fmla="*/ 0 w 5358303"/>
                <a:gd name="connsiteY0" fmla="*/ 1115745 h 1468307"/>
                <a:gd name="connsiteX1" fmla="*/ 493633 w 5358303"/>
                <a:gd name="connsiteY1" fmla="*/ 0 h 1468307"/>
                <a:gd name="connsiteX2" fmla="*/ 4672720 w 5358303"/>
                <a:gd name="connsiteY2" fmla="*/ 394357 h 1468307"/>
                <a:gd name="connsiteX3" fmla="*/ 5358303 w 5358303"/>
                <a:gd name="connsiteY3" fmla="*/ 814782 h 1468307"/>
                <a:gd name="connsiteX4" fmla="*/ 4970032 w 5358303"/>
                <a:gd name="connsiteY4" fmla="*/ 1468307 h 1468307"/>
                <a:gd name="connsiteX5" fmla="*/ 0 w 5358303"/>
                <a:gd name="connsiteY5" fmla="*/ 1115745 h 1468307"/>
                <a:gd name="connsiteX0" fmla="*/ 0 w 5439972"/>
                <a:gd name="connsiteY0" fmla="*/ 1122371 h 1468307"/>
                <a:gd name="connsiteX1" fmla="*/ 575302 w 5439972"/>
                <a:gd name="connsiteY1" fmla="*/ 0 h 1468307"/>
                <a:gd name="connsiteX2" fmla="*/ 4754389 w 5439972"/>
                <a:gd name="connsiteY2" fmla="*/ 394357 h 1468307"/>
                <a:gd name="connsiteX3" fmla="*/ 5439972 w 5439972"/>
                <a:gd name="connsiteY3" fmla="*/ 814782 h 1468307"/>
                <a:gd name="connsiteX4" fmla="*/ 5051701 w 5439972"/>
                <a:gd name="connsiteY4" fmla="*/ 1468307 h 1468307"/>
                <a:gd name="connsiteX5" fmla="*/ 0 w 5439972"/>
                <a:gd name="connsiteY5" fmla="*/ 1122371 h 1468307"/>
                <a:gd name="connsiteX0" fmla="*/ 0 w 5439972"/>
                <a:gd name="connsiteY0" fmla="*/ 975254 h 1321190"/>
                <a:gd name="connsiteX1" fmla="*/ 487257 w 5439972"/>
                <a:gd name="connsiteY1" fmla="*/ 0 h 1321190"/>
                <a:gd name="connsiteX2" fmla="*/ 4754389 w 5439972"/>
                <a:gd name="connsiteY2" fmla="*/ 247240 h 1321190"/>
                <a:gd name="connsiteX3" fmla="*/ 5439972 w 5439972"/>
                <a:gd name="connsiteY3" fmla="*/ 667665 h 1321190"/>
                <a:gd name="connsiteX4" fmla="*/ 5051701 w 5439972"/>
                <a:gd name="connsiteY4" fmla="*/ 1321190 h 1321190"/>
                <a:gd name="connsiteX5" fmla="*/ 0 w 5439972"/>
                <a:gd name="connsiteY5" fmla="*/ 975254 h 1321190"/>
                <a:gd name="connsiteX0" fmla="*/ 0 w 5472540"/>
                <a:gd name="connsiteY0" fmla="*/ 1066768 h 1321190"/>
                <a:gd name="connsiteX1" fmla="*/ 519825 w 5472540"/>
                <a:gd name="connsiteY1" fmla="*/ 0 h 1321190"/>
                <a:gd name="connsiteX2" fmla="*/ 4786957 w 5472540"/>
                <a:gd name="connsiteY2" fmla="*/ 247240 h 1321190"/>
                <a:gd name="connsiteX3" fmla="*/ 5472540 w 5472540"/>
                <a:gd name="connsiteY3" fmla="*/ 667665 h 1321190"/>
                <a:gd name="connsiteX4" fmla="*/ 5084269 w 5472540"/>
                <a:gd name="connsiteY4" fmla="*/ 1321190 h 1321190"/>
                <a:gd name="connsiteX5" fmla="*/ 0 w 5472540"/>
                <a:gd name="connsiteY5" fmla="*/ 1066768 h 1321190"/>
                <a:gd name="connsiteX0" fmla="*/ 0 w 5234035"/>
                <a:gd name="connsiteY0" fmla="*/ 1076302 h 1321190"/>
                <a:gd name="connsiteX1" fmla="*/ 281320 w 5234035"/>
                <a:gd name="connsiteY1" fmla="*/ 0 h 1321190"/>
                <a:gd name="connsiteX2" fmla="*/ 4548452 w 5234035"/>
                <a:gd name="connsiteY2" fmla="*/ 247240 h 1321190"/>
                <a:gd name="connsiteX3" fmla="*/ 5234035 w 5234035"/>
                <a:gd name="connsiteY3" fmla="*/ 667665 h 1321190"/>
                <a:gd name="connsiteX4" fmla="*/ 4845764 w 5234035"/>
                <a:gd name="connsiteY4" fmla="*/ 1321190 h 1321190"/>
                <a:gd name="connsiteX5" fmla="*/ 0 w 5234035"/>
                <a:gd name="connsiteY5" fmla="*/ 1076302 h 1321190"/>
                <a:gd name="connsiteX0" fmla="*/ 0 w 5234035"/>
                <a:gd name="connsiteY0" fmla="*/ 968441 h 1213329"/>
                <a:gd name="connsiteX1" fmla="*/ 238969 w 5234035"/>
                <a:gd name="connsiteY1" fmla="*/ 0 h 1213329"/>
                <a:gd name="connsiteX2" fmla="*/ 4548452 w 5234035"/>
                <a:gd name="connsiteY2" fmla="*/ 139379 h 1213329"/>
                <a:gd name="connsiteX3" fmla="*/ 5234035 w 5234035"/>
                <a:gd name="connsiteY3" fmla="*/ 559804 h 1213329"/>
                <a:gd name="connsiteX4" fmla="*/ 4845764 w 5234035"/>
                <a:gd name="connsiteY4" fmla="*/ 1213329 h 1213329"/>
                <a:gd name="connsiteX5" fmla="*/ 0 w 5234035"/>
                <a:gd name="connsiteY5" fmla="*/ 968441 h 1213329"/>
                <a:gd name="connsiteX0" fmla="*/ 0 w 5224958"/>
                <a:gd name="connsiteY0" fmla="*/ 968441 h 1213329"/>
                <a:gd name="connsiteX1" fmla="*/ 238969 w 5224958"/>
                <a:gd name="connsiteY1" fmla="*/ 0 h 1213329"/>
                <a:gd name="connsiteX2" fmla="*/ 4548452 w 5224958"/>
                <a:gd name="connsiteY2" fmla="*/ 139379 h 1213329"/>
                <a:gd name="connsiteX3" fmla="*/ 5224958 w 5224958"/>
                <a:gd name="connsiteY3" fmla="*/ 662433 h 1213329"/>
                <a:gd name="connsiteX4" fmla="*/ 4845764 w 5224958"/>
                <a:gd name="connsiteY4" fmla="*/ 1213329 h 1213329"/>
                <a:gd name="connsiteX5" fmla="*/ 0 w 5224958"/>
                <a:gd name="connsiteY5" fmla="*/ 968441 h 1213329"/>
                <a:gd name="connsiteX0" fmla="*/ 0 w 5230920"/>
                <a:gd name="connsiteY0" fmla="*/ 968441 h 1213329"/>
                <a:gd name="connsiteX1" fmla="*/ 238969 w 5230920"/>
                <a:gd name="connsiteY1" fmla="*/ 0 h 1213329"/>
                <a:gd name="connsiteX2" fmla="*/ 4548452 w 5230920"/>
                <a:gd name="connsiteY2" fmla="*/ 139379 h 1213329"/>
                <a:gd name="connsiteX3" fmla="*/ 5230920 w 5230920"/>
                <a:gd name="connsiteY3" fmla="*/ 655004 h 1213329"/>
                <a:gd name="connsiteX4" fmla="*/ 4845764 w 5230920"/>
                <a:gd name="connsiteY4" fmla="*/ 1213329 h 1213329"/>
                <a:gd name="connsiteX5" fmla="*/ 0 w 5230920"/>
                <a:gd name="connsiteY5" fmla="*/ 968441 h 1213329"/>
                <a:gd name="connsiteX0" fmla="*/ 0 w 5230920"/>
                <a:gd name="connsiteY0" fmla="*/ 968441 h 1213329"/>
                <a:gd name="connsiteX1" fmla="*/ 238969 w 5230920"/>
                <a:gd name="connsiteY1" fmla="*/ 0 h 1213329"/>
                <a:gd name="connsiteX2" fmla="*/ 4610910 w 5230920"/>
                <a:gd name="connsiteY2" fmla="*/ 152859 h 1213329"/>
                <a:gd name="connsiteX3" fmla="*/ 5230920 w 5230920"/>
                <a:gd name="connsiteY3" fmla="*/ 655004 h 1213329"/>
                <a:gd name="connsiteX4" fmla="*/ 4845764 w 5230920"/>
                <a:gd name="connsiteY4" fmla="*/ 1213329 h 1213329"/>
                <a:gd name="connsiteX5" fmla="*/ 0 w 5230920"/>
                <a:gd name="connsiteY5" fmla="*/ 968441 h 1213329"/>
                <a:gd name="connsiteX0" fmla="*/ 0 w 5230920"/>
                <a:gd name="connsiteY0" fmla="*/ 968441 h 1204342"/>
                <a:gd name="connsiteX1" fmla="*/ 238969 w 5230920"/>
                <a:gd name="connsiteY1" fmla="*/ 0 h 1204342"/>
                <a:gd name="connsiteX2" fmla="*/ 4610910 w 5230920"/>
                <a:gd name="connsiteY2" fmla="*/ 152859 h 1204342"/>
                <a:gd name="connsiteX3" fmla="*/ 5230920 w 5230920"/>
                <a:gd name="connsiteY3" fmla="*/ 655004 h 1204342"/>
                <a:gd name="connsiteX4" fmla="*/ 4804126 w 5230920"/>
                <a:gd name="connsiteY4" fmla="*/ 1204342 h 1204342"/>
                <a:gd name="connsiteX5" fmla="*/ 0 w 5230920"/>
                <a:gd name="connsiteY5" fmla="*/ 968441 h 1204342"/>
                <a:gd name="connsiteX0" fmla="*/ 0 w 5237370"/>
                <a:gd name="connsiteY0" fmla="*/ 968441 h 1204342"/>
                <a:gd name="connsiteX1" fmla="*/ 238969 w 5237370"/>
                <a:gd name="connsiteY1" fmla="*/ 0 h 1204342"/>
                <a:gd name="connsiteX2" fmla="*/ 4610910 w 5237370"/>
                <a:gd name="connsiteY2" fmla="*/ 152859 h 1204342"/>
                <a:gd name="connsiteX3" fmla="*/ 5237370 w 5237370"/>
                <a:gd name="connsiteY3" fmla="*/ 652039 h 1204342"/>
                <a:gd name="connsiteX4" fmla="*/ 4804126 w 5237370"/>
                <a:gd name="connsiteY4" fmla="*/ 1204342 h 1204342"/>
                <a:gd name="connsiteX5" fmla="*/ 0 w 5237370"/>
                <a:gd name="connsiteY5" fmla="*/ 968441 h 1204342"/>
                <a:gd name="connsiteX0" fmla="*/ 0 w 5237370"/>
                <a:gd name="connsiteY0" fmla="*/ 968441 h 1204342"/>
                <a:gd name="connsiteX1" fmla="*/ 238969 w 5237370"/>
                <a:gd name="connsiteY1" fmla="*/ 0 h 1204342"/>
                <a:gd name="connsiteX2" fmla="*/ 4624789 w 5237370"/>
                <a:gd name="connsiteY2" fmla="*/ 155855 h 1204342"/>
                <a:gd name="connsiteX3" fmla="*/ 5237370 w 5237370"/>
                <a:gd name="connsiteY3" fmla="*/ 652039 h 1204342"/>
                <a:gd name="connsiteX4" fmla="*/ 4804126 w 5237370"/>
                <a:gd name="connsiteY4" fmla="*/ 1204342 h 1204342"/>
                <a:gd name="connsiteX5" fmla="*/ 0 w 5237370"/>
                <a:gd name="connsiteY5" fmla="*/ 968441 h 1204342"/>
                <a:gd name="connsiteX0" fmla="*/ 0 w 5237370"/>
                <a:gd name="connsiteY0" fmla="*/ 968441 h 1198381"/>
                <a:gd name="connsiteX1" fmla="*/ 238969 w 5237370"/>
                <a:gd name="connsiteY1" fmla="*/ 0 h 1198381"/>
                <a:gd name="connsiteX2" fmla="*/ 4624789 w 5237370"/>
                <a:gd name="connsiteY2" fmla="*/ 155855 h 1198381"/>
                <a:gd name="connsiteX3" fmla="*/ 5237370 w 5237370"/>
                <a:gd name="connsiteY3" fmla="*/ 652039 h 1198381"/>
                <a:gd name="connsiteX4" fmla="*/ 4796697 w 5237370"/>
                <a:gd name="connsiteY4" fmla="*/ 1198381 h 1198381"/>
                <a:gd name="connsiteX5" fmla="*/ 0 w 5237370"/>
                <a:gd name="connsiteY5" fmla="*/ 968441 h 1198381"/>
                <a:gd name="connsiteX0" fmla="*/ 0 w 5237370"/>
                <a:gd name="connsiteY0" fmla="*/ 935994 h 1165934"/>
                <a:gd name="connsiteX1" fmla="*/ 1055589 w 5237370"/>
                <a:gd name="connsiteY1" fmla="*/ 0 h 1165934"/>
                <a:gd name="connsiteX2" fmla="*/ 4624789 w 5237370"/>
                <a:gd name="connsiteY2" fmla="*/ 123408 h 1165934"/>
                <a:gd name="connsiteX3" fmla="*/ 5237370 w 5237370"/>
                <a:gd name="connsiteY3" fmla="*/ 619592 h 1165934"/>
                <a:gd name="connsiteX4" fmla="*/ 4796697 w 5237370"/>
                <a:gd name="connsiteY4" fmla="*/ 1165934 h 1165934"/>
                <a:gd name="connsiteX5" fmla="*/ 0 w 5237370"/>
                <a:gd name="connsiteY5" fmla="*/ 935994 h 1165934"/>
                <a:gd name="connsiteX0" fmla="*/ 0 w 4460920"/>
                <a:gd name="connsiteY0" fmla="*/ 972845 h 1165934"/>
                <a:gd name="connsiteX1" fmla="*/ 279139 w 4460920"/>
                <a:gd name="connsiteY1" fmla="*/ 0 h 1165934"/>
                <a:gd name="connsiteX2" fmla="*/ 3848339 w 4460920"/>
                <a:gd name="connsiteY2" fmla="*/ 123408 h 1165934"/>
                <a:gd name="connsiteX3" fmla="*/ 4460920 w 4460920"/>
                <a:gd name="connsiteY3" fmla="*/ 619592 h 1165934"/>
                <a:gd name="connsiteX4" fmla="*/ 4020247 w 4460920"/>
                <a:gd name="connsiteY4" fmla="*/ 1165934 h 1165934"/>
                <a:gd name="connsiteX5" fmla="*/ 0 w 4460920"/>
                <a:gd name="connsiteY5" fmla="*/ 972845 h 1165934"/>
                <a:gd name="connsiteX0" fmla="*/ 0 w 4460920"/>
                <a:gd name="connsiteY0" fmla="*/ 966161 h 1159250"/>
                <a:gd name="connsiteX1" fmla="*/ 774486 w 4460920"/>
                <a:gd name="connsiteY1" fmla="*/ 0 h 1159250"/>
                <a:gd name="connsiteX2" fmla="*/ 3848339 w 4460920"/>
                <a:gd name="connsiteY2" fmla="*/ 116724 h 1159250"/>
                <a:gd name="connsiteX3" fmla="*/ 4460920 w 4460920"/>
                <a:gd name="connsiteY3" fmla="*/ 612908 h 1159250"/>
                <a:gd name="connsiteX4" fmla="*/ 4020247 w 4460920"/>
                <a:gd name="connsiteY4" fmla="*/ 1159250 h 1159250"/>
                <a:gd name="connsiteX5" fmla="*/ 0 w 4460920"/>
                <a:gd name="connsiteY5" fmla="*/ 966161 h 1159250"/>
                <a:gd name="connsiteX0" fmla="*/ 0 w 4086085"/>
                <a:gd name="connsiteY0" fmla="*/ 986054 h 1159250"/>
                <a:gd name="connsiteX1" fmla="*/ 399651 w 4086085"/>
                <a:gd name="connsiteY1" fmla="*/ 0 h 1159250"/>
                <a:gd name="connsiteX2" fmla="*/ 3473504 w 4086085"/>
                <a:gd name="connsiteY2" fmla="*/ 116724 h 1159250"/>
                <a:gd name="connsiteX3" fmla="*/ 4086085 w 4086085"/>
                <a:gd name="connsiteY3" fmla="*/ 612908 h 1159250"/>
                <a:gd name="connsiteX4" fmla="*/ 3645412 w 4086085"/>
                <a:gd name="connsiteY4" fmla="*/ 1159250 h 1159250"/>
                <a:gd name="connsiteX5" fmla="*/ 0 w 4086085"/>
                <a:gd name="connsiteY5" fmla="*/ 986054 h 1159250"/>
                <a:gd name="connsiteX0" fmla="*/ 0 w 4086085"/>
                <a:gd name="connsiteY0" fmla="*/ 964693 h 1137889"/>
                <a:gd name="connsiteX1" fmla="*/ 761096 w 4086085"/>
                <a:gd name="connsiteY1" fmla="*/ 0 h 1137889"/>
                <a:gd name="connsiteX2" fmla="*/ 3473504 w 4086085"/>
                <a:gd name="connsiteY2" fmla="*/ 95363 h 1137889"/>
                <a:gd name="connsiteX3" fmla="*/ 4086085 w 4086085"/>
                <a:gd name="connsiteY3" fmla="*/ 591547 h 1137889"/>
                <a:gd name="connsiteX4" fmla="*/ 3645412 w 4086085"/>
                <a:gd name="connsiteY4" fmla="*/ 1137889 h 1137889"/>
                <a:gd name="connsiteX5" fmla="*/ 0 w 4086085"/>
                <a:gd name="connsiteY5" fmla="*/ 964693 h 1137889"/>
                <a:gd name="connsiteX0" fmla="*/ 0 w 3575881"/>
                <a:gd name="connsiteY0" fmla="*/ 983299 h 1137889"/>
                <a:gd name="connsiteX1" fmla="*/ 250892 w 3575881"/>
                <a:gd name="connsiteY1" fmla="*/ 0 h 1137889"/>
                <a:gd name="connsiteX2" fmla="*/ 2963300 w 3575881"/>
                <a:gd name="connsiteY2" fmla="*/ 95363 h 1137889"/>
                <a:gd name="connsiteX3" fmla="*/ 3575881 w 3575881"/>
                <a:gd name="connsiteY3" fmla="*/ 591547 h 1137889"/>
                <a:gd name="connsiteX4" fmla="*/ 3135208 w 3575881"/>
                <a:gd name="connsiteY4" fmla="*/ 1137889 h 1137889"/>
                <a:gd name="connsiteX5" fmla="*/ 0 w 3575881"/>
                <a:gd name="connsiteY5" fmla="*/ 983299 h 1137889"/>
                <a:gd name="connsiteX0" fmla="*/ 0 w 3575881"/>
                <a:gd name="connsiteY0" fmla="*/ 986144 h 1140734"/>
                <a:gd name="connsiteX1" fmla="*/ 338662 w 3575881"/>
                <a:gd name="connsiteY1" fmla="*/ 0 h 1140734"/>
                <a:gd name="connsiteX2" fmla="*/ 2963300 w 3575881"/>
                <a:gd name="connsiteY2" fmla="*/ 98208 h 1140734"/>
                <a:gd name="connsiteX3" fmla="*/ 3575881 w 3575881"/>
                <a:gd name="connsiteY3" fmla="*/ 594392 h 1140734"/>
                <a:gd name="connsiteX4" fmla="*/ 3135208 w 3575881"/>
                <a:gd name="connsiteY4" fmla="*/ 1140734 h 1140734"/>
                <a:gd name="connsiteX5" fmla="*/ 0 w 3575881"/>
                <a:gd name="connsiteY5" fmla="*/ 986144 h 1140734"/>
                <a:gd name="connsiteX0" fmla="*/ 0 w 3575881"/>
                <a:gd name="connsiteY0" fmla="*/ 983028 h 1137618"/>
                <a:gd name="connsiteX1" fmla="*/ 433861 w 3575881"/>
                <a:gd name="connsiteY1" fmla="*/ 0 h 1137618"/>
                <a:gd name="connsiteX2" fmla="*/ 2963300 w 3575881"/>
                <a:gd name="connsiteY2" fmla="*/ 95092 h 1137618"/>
                <a:gd name="connsiteX3" fmla="*/ 3575881 w 3575881"/>
                <a:gd name="connsiteY3" fmla="*/ 591276 h 1137618"/>
                <a:gd name="connsiteX4" fmla="*/ 3135208 w 3575881"/>
                <a:gd name="connsiteY4" fmla="*/ 1137618 h 1137618"/>
                <a:gd name="connsiteX5" fmla="*/ 0 w 3575881"/>
                <a:gd name="connsiteY5" fmla="*/ 983028 h 1137618"/>
                <a:gd name="connsiteX0" fmla="*/ 0 w 3526814"/>
                <a:gd name="connsiteY0" fmla="*/ 997976 h 1137618"/>
                <a:gd name="connsiteX1" fmla="*/ 384794 w 3526814"/>
                <a:gd name="connsiteY1" fmla="*/ 0 h 1137618"/>
                <a:gd name="connsiteX2" fmla="*/ 2914233 w 3526814"/>
                <a:gd name="connsiteY2" fmla="*/ 95092 h 1137618"/>
                <a:gd name="connsiteX3" fmla="*/ 3526814 w 3526814"/>
                <a:gd name="connsiteY3" fmla="*/ 591276 h 1137618"/>
                <a:gd name="connsiteX4" fmla="*/ 3086141 w 3526814"/>
                <a:gd name="connsiteY4" fmla="*/ 1137618 h 1137618"/>
                <a:gd name="connsiteX5" fmla="*/ 0 w 3526814"/>
                <a:gd name="connsiteY5" fmla="*/ 997976 h 1137618"/>
                <a:gd name="connsiteX0" fmla="*/ 0 w 3526814"/>
                <a:gd name="connsiteY0" fmla="*/ 997976 h 1137618"/>
                <a:gd name="connsiteX1" fmla="*/ 384794 w 3526814"/>
                <a:gd name="connsiteY1" fmla="*/ 0 h 1137618"/>
                <a:gd name="connsiteX2" fmla="*/ 3019693 w 3526814"/>
                <a:gd name="connsiteY2" fmla="*/ 102854 h 1137618"/>
                <a:gd name="connsiteX3" fmla="*/ 3526814 w 3526814"/>
                <a:gd name="connsiteY3" fmla="*/ 591276 h 1137618"/>
                <a:gd name="connsiteX4" fmla="*/ 3086141 w 3526814"/>
                <a:gd name="connsiteY4" fmla="*/ 1137618 h 1137618"/>
                <a:gd name="connsiteX5" fmla="*/ 0 w 3526814"/>
                <a:gd name="connsiteY5" fmla="*/ 997976 h 1137618"/>
                <a:gd name="connsiteX0" fmla="*/ 41130 w 3142020"/>
                <a:gd name="connsiteY0" fmla="*/ 1024159 h 1137618"/>
                <a:gd name="connsiteX1" fmla="*/ 0 w 3142020"/>
                <a:gd name="connsiteY1" fmla="*/ 0 h 1137618"/>
                <a:gd name="connsiteX2" fmla="*/ 2634899 w 3142020"/>
                <a:gd name="connsiteY2" fmla="*/ 102854 h 1137618"/>
                <a:gd name="connsiteX3" fmla="*/ 3142020 w 3142020"/>
                <a:gd name="connsiteY3" fmla="*/ 591276 h 1137618"/>
                <a:gd name="connsiteX4" fmla="*/ 2701347 w 3142020"/>
                <a:gd name="connsiteY4" fmla="*/ 1137618 h 1137618"/>
                <a:gd name="connsiteX5" fmla="*/ 41130 w 3142020"/>
                <a:gd name="connsiteY5" fmla="*/ 1024159 h 113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2020" h="1137618">
                  <a:moveTo>
                    <a:pt x="41130" y="1024159"/>
                  </a:moveTo>
                  <a:lnTo>
                    <a:pt x="0" y="0"/>
                  </a:lnTo>
                  <a:lnTo>
                    <a:pt x="2634899" y="102854"/>
                  </a:lnTo>
                  <a:lnTo>
                    <a:pt x="3142020" y="591276"/>
                  </a:lnTo>
                  <a:lnTo>
                    <a:pt x="2701347" y="1137618"/>
                  </a:lnTo>
                  <a:lnTo>
                    <a:pt x="41130" y="102415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baseline="-25000" dirty="0"/>
            </a:p>
          </p:txBody>
        </p:sp>
        <p:sp>
          <p:nvSpPr>
            <p:cNvPr id="15" name="Parallelogram 2">
              <a:extLst>
                <a:ext uri="{FF2B5EF4-FFF2-40B4-BE49-F238E27FC236}">
                  <a16:creationId xmlns:a16="http://schemas.microsoft.com/office/drawing/2014/main" id="{69D4854E-F74D-4CCB-A27B-1A2606407CB5}"/>
                </a:ext>
              </a:extLst>
            </p:cNvPr>
            <p:cNvSpPr/>
            <p:nvPr/>
          </p:nvSpPr>
          <p:spPr>
            <a:xfrm rot="8397206">
              <a:off x="-4422785" y="5130555"/>
              <a:ext cx="4539934" cy="1137618"/>
            </a:xfrm>
            <a:custGeom>
              <a:avLst/>
              <a:gdLst>
                <a:gd name="connsiteX0" fmla="*/ 0 w 3536302"/>
                <a:gd name="connsiteY0" fmla="*/ 1073020 h 1073020"/>
                <a:gd name="connsiteX1" fmla="*/ 268255 w 3536302"/>
                <a:gd name="connsiteY1" fmla="*/ 0 h 1073020"/>
                <a:gd name="connsiteX2" fmla="*/ 3536302 w 3536302"/>
                <a:gd name="connsiteY2" fmla="*/ 0 h 1073020"/>
                <a:gd name="connsiteX3" fmla="*/ 3268047 w 3536302"/>
                <a:gd name="connsiteY3" fmla="*/ 1073020 h 1073020"/>
                <a:gd name="connsiteX4" fmla="*/ 0 w 3536302"/>
                <a:gd name="connsiteY4" fmla="*/ 1073020 h 1073020"/>
                <a:gd name="connsiteX0" fmla="*/ 0 w 3268047"/>
                <a:gd name="connsiteY0" fmla="*/ 1075622 h 1075622"/>
                <a:gd name="connsiteX1" fmla="*/ 268255 w 3268047"/>
                <a:gd name="connsiteY1" fmla="*/ 2602 h 1075622"/>
                <a:gd name="connsiteX2" fmla="*/ 3005037 w 3268047"/>
                <a:gd name="connsiteY2" fmla="*/ 0 h 1075622"/>
                <a:gd name="connsiteX3" fmla="*/ 3268047 w 3268047"/>
                <a:gd name="connsiteY3" fmla="*/ 1075622 h 1075622"/>
                <a:gd name="connsiteX4" fmla="*/ 0 w 3268047"/>
                <a:gd name="connsiteY4" fmla="*/ 1075622 h 1075622"/>
                <a:gd name="connsiteX0" fmla="*/ 0 w 3268047"/>
                <a:gd name="connsiteY0" fmla="*/ 1073929 h 1073929"/>
                <a:gd name="connsiteX1" fmla="*/ 268255 w 3268047"/>
                <a:gd name="connsiteY1" fmla="*/ 909 h 1073929"/>
                <a:gd name="connsiteX2" fmla="*/ 2952222 w 3268047"/>
                <a:gd name="connsiteY2" fmla="*/ 0 h 1073929"/>
                <a:gd name="connsiteX3" fmla="*/ 3268047 w 3268047"/>
                <a:gd name="connsiteY3" fmla="*/ 1073929 h 1073929"/>
                <a:gd name="connsiteX4" fmla="*/ 0 w 3268047"/>
                <a:gd name="connsiteY4" fmla="*/ 1073929 h 1073929"/>
                <a:gd name="connsiteX0" fmla="*/ 0 w 3340540"/>
                <a:gd name="connsiteY0" fmla="*/ 1073929 h 1073929"/>
                <a:gd name="connsiteX1" fmla="*/ 268255 w 3340540"/>
                <a:gd name="connsiteY1" fmla="*/ 909 h 1073929"/>
                <a:gd name="connsiteX2" fmla="*/ 2952222 w 3340540"/>
                <a:gd name="connsiteY2" fmla="*/ 0 h 1073929"/>
                <a:gd name="connsiteX3" fmla="*/ 3340540 w 3340540"/>
                <a:gd name="connsiteY3" fmla="*/ 453430 h 1073929"/>
                <a:gd name="connsiteX4" fmla="*/ 3268047 w 3340540"/>
                <a:gd name="connsiteY4" fmla="*/ 1073929 h 1073929"/>
                <a:gd name="connsiteX5" fmla="*/ 0 w 3340540"/>
                <a:gd name="connsiteY5" fmla="*/ 1073929 h 1073929"/>
                <a:gd name="connsiteX0" fmla="*/ 0 w 3632913"/>
                <a:gd name="connsiteY0" fmla="*/ 1073929 h 1073929"/>
                <a:gd name="connsiteX1" fmla="*/ 268255 w 3632913"/>
                <a:gd name="connsiteY1" fmla="*/ 909 h 1073929"/>
                <a:gd name="connsiteX2" fmla="*/ 2952222 w 3632913"/>
                <a:gd name="connsiteY2" fmla="*/ 0 h 1073929"/>
                <a:gd name="connsiteX3" fmla="*/ 3632913 w 3632913"/>
                <a:gd name="connsiteY3" fmla="*/ 428598 h 1073929"/>
                <a:gd name="connsiteX4" fmla="*/ 3268047 w 3632913"/>
                <a:gd name="connsiteY4" fmla="*/ 1073929 h 1073929"/>
                <a:gd name="connsiteX5" fmla="*/ 0 w 3632913"/>
                <a:gd name="connsiteY5" fmla="*/ 1073929 h 1073929"/>
                <a:gd name="connsiteX0" fmla="*/ 0 w 3632913"/>
                <a:gd name="connsiteY0" fmla="*/ 1073929 h 1073929"/>
                <a:gd name="connsiteX1" fmla="*/ 268255 w 3632913"/>
                <a:gd name="connsiteY1" fmla="*/ 909 h 1073929"/>
                <a:gd name="connsiteX2" fmla="*/ 2952222 w 3632913"/>
                <a:gd name="connsiteY2" fmla="*/ 0 h 1073929"/>
                <a:gd name="connsiteX3" fmla="*/ 3632913 w 3632913"/>
                <a:gd name="connsiteY3" fmla="*/ 428598 h 1073929"/>
                <a:gd name="connsiteX4" fmla="*/ 3268047 w 3632913"/>
                <a:gd name="connsiteY4" fmla="*/ 1073929 h 1073929"/>
                <a:gd name="connsiteX5" fmla="*/ 0 w 3632913"/>
                <a:gd name="connsiteY5" fmla="*/ 1073929 h 1073929"/>
                <a:gd name="connsiteX0" fmla="*/ 0 w 3632913"/>
                <a:gd name="connsiteY0" fmla="*/ 1073929 h 1073929"/>
                <a:gd name="connsiteX1" fmla="*/ 268255 w 3632913"/>
                <a:gd name="connsiteY1" fmla="*/ 909 h 1073929"/>
                <a:gd name="connsiteX2" fmla="*/ 2952222 w 3632913"/>
                <a:gd name="connsiteY2" fmla="*/ 0 h 1073929"/>
                <a:gd name="connsiteX3" fmla="*/ 3632913 w 3632913"/>
                <a:gd name="connsiteY3" fmla="*/ 428598 h 1073929"/>
                <a:gd name="connsiteX4" fmla="*/ 3268047 w 3632913"/>
                <a:gd name="connsiteY4" fmla="*/ 1073929 h 1073929"/>
                <a:gd name="connsiteX5" fmla="*/ 0 w 3632913"/>
                <a:gd name="connsiteY5" fmla="*/ 1073929 h 1073929"/>
                <a:gd name="connsiteX0" fmla="*/ 0 w 3637805"/>
                <a:gd name="connsiteY0" fmla="*/ 1073929 h 1073929"/>
                <a:gd name="connsiteX1" fmla="*/ 268255 w 3637805"/>
                <a:gd name="connsiteY1" fmla="*/ 909 h 1073929"/>
                <a:gd name="connsiteX2" fmla="*/ 2952222 w 3637805"/>
                <a:gd name="connsiteY2" fmla="*/ 0 h 1073929"/>
                <a:gd name="connsiteX3" fmla="*/ 3637805 w 3637805"/>
                <a:gd name="connsiteY3" fmla="*/ 420425 h 1073929"/>
                <a:gd name="connsiteX4" fmla="*/ 3268047 w 3637805"/>
                <a:gd name="connsiteY4" fmla="*/ 1073929 h 1073929"/>
                <a:gd name="connsiteX5" fmla="*/ 0 w 3637805"/>
                <a:gd name="connsiteY5" fmla="*/ 1073929 h 1073929"/>
                <a:gd name="connsiteX0" fmla="*/ 0 w 3637805"/>
                <a:gd name="connsiteY0" fmla="*/ 1073929 h 1073950"/>
                <a:gd name="connsiteX1" fmla="*/ 268255 w 3637805"/>
                <a:gd name="connsiteY1" fmla="*/ 909 h 1073950"/>
                <a:gd name="connsiteX2" fmla="*/ 2952222 w 3637805"/>
                <a:gd name="connsiteY2" fmla="*/ 0 h 1073950"/>
                <a:gd name="connsiteX3" fmla="*/ 3637805 w 3637805"/>
                <a:gd name="connsiteY3" fmla="*/ 420425 h 1073950"/>
                <a:gd name="connsiteX4" fmla="*/ 3249534 w 3637805"/>
                <a:gd name="connsiteY4" fmla="*/ 1073950 h 1073950"/>
                <a:gd name="connsiteX5" fmla="*/ 0 w 3637805"/>
                <a:gd name="connsiteY5" fmla="*/ 1073929 h 1073950"/>
                <a:gd name="connsiteX0" fmla="*/ 1256276 w 4894081"/>
                <a:gd name="connsiteY0" fmla="*/ 1474787 h 1474808"/>
                <a:gd name="connsiteX1" fmla="*/ 0 w 4894081"/>
                <a:gd name="connsiteY1" fmla="*/ 0 h 1474808"/>
                <a:gd name="connsiteX2" fmla="*/ 4208498 w 4894081"/>
                <a:gd name="connsiteY2" fmla="*/ 400858 h 1474808"/>
                <a:gd name="connsiteX3" fmla="*/ 4894081 w 4894081"/>
                <a:gd name="connsiteY3" fmla="*/ 821283 h 1474808"/>
                <a:gd name="connsiteX4" fmla="*/ 4505810 w 4894081"/>
                <a:gd name="connsiteY4" fmla="*/ 1474808 h 1474808"/>
                <a:gd name="connsiteX5" fmla="*/ 1256276 w 4894081"/>
                <a:gd name="connsiteY5" fmla="*/ 1474787 h 1474808"/>
                <a:gd name="connsiteX0" fmla="*/ 0 w 5358303"/>
                <a:gd name="connsiteY0" fmla="*/ 1122246 h 1474808"/>
                <a:gd name="connsiteX1" fmla="*/ 464222 w 5358303"/>
                <a:gd name="connsiteY1" fmla="*/ 0 h 1474808"/>
                <a:gd name="connsiteX2" fmla="*/ 4672720 w 5358303"/>
                <a:gd name="connsiteY2" fmla="*/ 400858 h 1474808"/>
                <a:gd name="connsiteX3" fmla="*/ 5358303 w 5358303"/>
                <a:gd name="connsiteY3" fmla="*/ 821283 h 1474808"/>
                <a:gd name="connsiteX4" fmla="*/ 4970032 w 5358303"/>
                <a:gd name="connsiteY4" fmla="*/ 1474808 h 1474808"/>
                <a:gd name="connsiteX5" fmla="*/ 0 w 5358303"/>
                <a:gd name="connsiteY5" fmla="*/ 1122246 h 1474808"/>
                <a:gd name="connsiteX0" fmla="*/ 0 w 5358303"/>
                <a:gd name="connsiteY0" fmla="*/ 1115745 h 1468307"/>
                <a:gd name="connsiteX1" fmla="*/ 493633 w 5358303"/>
                <a:gd name="connsiteY1" fmla="*/ 0 h 1468307"/>
                <a:gd name="connsiteX2" fmla="*/ 4672720 w 5358303"/>
                <a:gd name="connsiteY2" fmla="*/ 394357 h 1468307"/>
                <a:gd name="connsiteX3" fmla="*/ 5358303 w 5358303"/>
                <a:gd name="connsiteY3" fmla="*/ 814782 h 1468307"/>
                <a:gd name="connsiteX4" fmla="*/ 4970032 w 5358303"/>
                <a:gd name="connsiteY4" fmla="*/ 1468307 h 1468307"/>
                <a:gd name="connsiteX5" fmla="*/ 0 w 5358303"/>
                <a:gd name="connsiteY5" fmla="*/ 1115745 h 1468307"/>
                <a:gd name="connsiteX0" fmla="*/ 0 w 5439972"/>
                <a:gd name="connsiteY0" fmla="*/ 1122371 h 1468307"/>
                <a:gd name="connsiteX1" fmla="*/ 575302 w 5439972"/>
                <a:gd name="connsiteY1" fmla="*/ 0 h 1468307"/>
                <a:gd name="connsiteX2" fmla="*/ 4754389 w 5439972"/>
                <a:gd name="connsiteY2" fmla="*/ 394357 h 1468307"/>
                <a:gd name="connsiteX3" fmla="*/ 5439972 w 5439972"/>
                <a:gd name="connsiteY3" fmla="*/ 814782 h 1468307"/>
                <a:gd name="connsiteX4" fmla="*/ 5051701 w 5439972"/>
                <a:gd name="connsiteY4" fmla="*/ 1468307 h 1468307"/>
                <a:gd name="connsiteX5" fmla="*/ 0 w 5439972"/>
                <a:gd name="connsiteY5" fmla="*/ 1122371 h 1468307"/>
                <a:gd name="connsiteX0" fmla="*/ 0 w 5439972"/>
                <a:gd name="connsiteY0" fmla="*/ 975254 h 1321190"/>
                <a:gd name="connsiteX1" fmla="*/ 487257 w 5439972"/>
                <a:gd name="connsiteY1" fmla="*/ 0 h 1321190"/>
                <a:gd name="connsiteX2" fmla="*/ 4754389 w 5439972"/>
                <a:gd name="connsiteY2" fmla="*/ 247240 h 1321190"/>
                <a:gd name="connsiteX3" fmla="*/ 5439972 w 5439972"/>
                <a:gd name="connsiteY3" fmla="*/ 667665 h 1321190"/>
                <a:gd name="connsiteX4" fmla="*/ 5051701 w 5439972"/>
                <a:gd name="connsiteY4" fmla="*/ 1321190 h 1321190"/>
                <a:gd name="connsiteX5" fmla="*/ 0 w 5439972"/>
                <a:gd name="connsiteY5" fmla="*/ 975254 h 1321190"/>
                <a:gd name="connsiteX0" fmla="*/ 0 w 5472540"/>
                <a:gd name="connsiteY0" fmla="*/ 1066768 h 1321190"/>
                <a:gd name="connsiteX1" fmla="*/ 519825 w 5472540"/>
                <a:gd name="connsiteY1" fmla="*/ 0 h 1321190"/>
                <a:gd name="connsiteX2" fmla="*/ 4786957 w 5472540"/>
                <a:gd name="connsiteY2" fmla="*/ 247240 h 1321190"/>
                <a:gd name="connsiteX3" fmla="*/ 5472540 w 5472540"/>
                <a:gd name="connsiteY3" fmla="*/ 667665 h 1321190"/>
                <a:gd name="connsiteX4" fmla="*/ 5084269 w 5472540"/>
                <a:gd name="connsiteY4" fmla="*/ 1321190 h 1321190"/>
                <a:gd name="connsiteX5" fmla="*/ 0 w 5472540"/>
                <a:gd name="connsiteY5" fmla="*/ 1066768 h 1321190"/>
                <a:gd name="connsiteX0" fmla="*/ 0 w 5234035"/>
                <a:gd name="connsiteY0" fmla="*/ 1076302 h 1321190"/>
                <a:gd name="connsiteX1" fmla="*/ 281320 w 5234035"/>
                <a:gd name="connsiteY1" fmla="*/ 0 h 1321190"/>
                <a:gd name="connsiteX2" fmla="*/ 4548452 w 5234035"/>
                <a:gd name="connsiteY2" fmla="*/ 247240 h 1321190"/>
                <a:gd name="connsiteX3" fmla="*/ 5234035 w 5234035"/>
                <a:gd name="connsiteY3" fmla="*/ 667665 h 1321190"/>
                <a:gd name="connsiteX4" fmla="*/ 4845764 w 5234035"/>
                <a:gd name="connsiteY4" fmla="*/ 1321190 h 1321190"/>
                <a:gd name="connsiteX5" fmla="*/ 0 w 5234035"/>
                <a:gd name="connsiteY5" fmla="*/ 1076302 h 1321190"/>
                <a:gd name="connsiteX0" fmla="*/ 0 w 5234035"/>
                <a:gd name="connsiteY0" fmla="*/ 968441 h 1213329"/>
                <a:gd name="connsiteX1" fmla="*/ 238969 w 5234035"/>
                <a:gd name="connsiteY1" fmla="*/ 0 h 1213329"/>
                <a:gd name="connsiteX2" fmla="*/ 4548452 w 5234035"/>
                <a:gd name="connsiteY2" fmla="*/ 139379 h 1213329"/>
                <a:gd name="connsiteX3" fmla="*/ 5234035 w 5234035"/>
                <a:gd name="connsiteY3" fmla="*/ 559804 h 1213329"/>
                <a:gd name="connsiteX4" fmla="*/ 4845764 w 5234035"/>
                <a:gd name="connsiteY4" fmla="*/ 1213329 h 1213329"/>
                <a:gd name="connsiteX5" fmla="*/ 0 w 5234035"/>
                <a:gd name="connsiteY5" fmla="*/ 968441 h 1213329"/>
                <a:gd name="connsiteX0" fmla="*/ 0 w 5224958"/>
                <a:gd name="connsiteY0" fmla="*/ 968441 h 1213329"/>
                <a:gd name="connsiteX1" fmla="*/ 238969 w 5224958"/>
                <a:gd name="connsiteY1" fmla="*/ 0 h 1213329"/>
                <a:gd name="connsiteX2" fmla="*/ 4548452 w 5224958"/>
                <a:gd name="connsiteY2" fmla="*/ 139379 h 1213329"/>
                <a:gd name="connsiteX3" fmla="*/ 5224958 w 5224958"/>
                <a:gd name="connsiteY3" fmla="*/ 662433 h 1213329"/>
                <a:gd name="connsiteX4" fmla="*/ 4845764 w 5224958"/>
                <a:gd name="connsiteY4" fmla="*/ 1213329 h 1213329"/>
                <a:gd name="connsiteX5" fmla="*/ 0 w 5224958"/>
                <a:gd name="connsiteY5" fmla="*/ 968441 h 1213329"/>
                <a:gd name="connsiteX0" fmla="*/ 0 w 5230920"/>
                <a:gd name="connsiteY0" fmla="*/ 968441 h 1213329"/>
                <a:gd name="connsiteX1" fmla="*/ 238969 w 5230920"/>
                <a:gd name="connsiteY1" fmla="*/ 0 h 1213329"/>
                <a:gd name="connsiteX2" fmla="*/ 4548452 w 5230920"/>
                <a:gd name="connsiteY2" fmla="*/ 139379 h 1213329"/>
                <a:gd name="connsiteX3" fmla="*/ 5230920 w 5230920"/>
                <a:gd name="connsiteY3" fmla="*/ 655004 h 1213329"/>
                <a:gd name="connsiteX4" fmla="*/ 4845764 w 5230920"/>
                <a:gd name="connsiteY4" fmla="*/ 1213329 h 1213329"/>
                <a:gd name="connsiteX5" fmla="*/ 0 w 5230920"/>
                <a:gd name="connsiteY5" fmla="*/ 968441 h 1213329"/>
                <a:gd name="connsiteX0" fmla="*/ 0 w 5230920"/>
                <a:gd name="connsiteY0" fmla="*/ 968441 h 1213329"/>
                <a:gd name="connsiteX1" fmla="*/ 238969 w 5230920"/>
                <a:gd name="connsiteY1" fmla="*/ 0 h 1213329"/>
                <a:gd name="connsiteX2" fmla="*/ 4610910 w 5230920"/>
                <a:gd name="connsiteY2" fmla="*/ 152859 h 1213329"/>
                <a:gd name="connsiteX3" fmla="*/ 5230920 w 5230920"/>
                <a:gd name="connsiteY3" fmla="*/ 655004 h 1213329"/>
                <a:gd name="connsiteX4" fmla="*/ 4845764 w 5230920"/>
                <a:gd name="connsiteY4" fmla="*/ 1213329 h 1213329"/>
                <a:gd name="connsiteX5" fmla="*/ 0 w 5230920"/>
                <a:gd name="connsiteY5" fmla="*/ 968441 h 1213329"/>
                <a:gd name="connsiteX0" fmla="*/ 0 w 5230920"/>
                <a:gd name="connsiteY0" fmla="*/ 968441 h 1204342"/>
                <a:gd name="connsiteX1" fmla="*/ 238969 w 5230920"/>
                <a:gd name="connsiteY1" fmla="*/ 0 h 1204342"/>
                <a:gd name="connsiteX2" fmla="*/ 4610910 w 5230920"/>
                <a:gd name="connsiteY2" fmla="*/ 152859 h 1204342"/>
                <a:gd name="connsiteX3" fmla="*/ 5230920 w 5230920"/>
                <a:gd name="connsiteY3" fmla="*/ 655004 h 1204342"/>
                <a:gd name="connsiteX4" fmla="*/ 4804126 w 5230920"/>
                <a:gd name="connsiteY4" fmla="*/ 1204342 h 1204342"/>
                <a:gd name="connsiteX5" fmla="*/ 0 w 5230920"/>
                <a:gd name="connsiteY5" fmla="*/ 968441 h 1204342"/>
                <a:gd name="connsiteX0" fmla="*/ 0 w 5237370"/>
                <a:gd name="connsiteY0" fmla="*/ 968441 h 1204342"/>
                <a:gd name="connsiteX1" fmla="*/ 238969 w 5237370"/>
                <a:gd name="connsiteY1" fmla="*/ 0 h 1204342"/>
                <a:gd name="connsiteX2" fmla="*/ 4610910 w 5237370"/>
                <a:gd name="connsiteY2" fmla="*/ 152859 h 1204342"/>
                <a:gd name="connsiteX3" fmla="*/ 5237370 w 5237370"/>
                <a:gd name="connsiteY3" fmla="*/ 652039 h 1204342"/>
                <a:gd name="connsiteX4" fmla="*/ 4804126 w 5237370"/>
                <a:gd name="connsiteY4" fmla="*/ 1204342 h 1204342"/>
                <a:gd name="connsiteX5" fmla="*/ 0 w 5237370"/>
                <a:gd name="connsiteY5" fmla="*/ 968441 h 1204342"/>
                <a:gd name="connsiteX0" fmla="*/ 0 w 5237370"/>
                <a:gd name="connsiteY0" fmla="*/ 968441 h 1204342"/>
                <a:gd name="connsiteX1" fmla="*/ 238969 w 5237370"/>
                <a:gd name="connsiteY1" fmla="*/ 0 h 1204342"/>
                <a:gd name="connsiteX2" fmla="*/ 4624789 w 5237370"/>
                <a:gd name="connsiteY2" fmla="*/ 155855 h 1204342"/>
                <a:gd name="connsiteX3" fmla="*/ 5237370 w 5237370"/>
                <a:gd name="connsiteY3" fmla="*/ 652039 h 1204342"/>
                <a:gd name="connsiteX4" fmla="*/ 4804126 w 5237370"/>
                <a:gd name="connsiteY4" fmla="*/ 1204342 h 1204342"/>
                <a:gd name="connsiteX5" fmla="*/ 0 w 5237370"/>
                <a:gd name="connsiteY5" fmla="*/ 968441 h 1204342"/>
                <a:gd name="connsiteX0" fmla="*/ 0 w 5237370"/>
                <a:gd name="connsiteY0" fmla="*/ 968441 h 1198381"/>
                <a:gd name="connsiteX1" fmla="*/ 238969 w 5237370"/>
                <a:gd name="connsiteY1" fmla="*/ 0 h 1198381"/>
                <a:gd name="connsiteX2" fmla="*/ 4624789 w 5237370"/>
                <a:gd name="connsiteY2" fmla="*/ 155855 h 1198381"/>
                <a:gd name="connsiteX3" fmla="*/ 5237370 w 5237370"/>
                <a:gd name="connsiteY3" fmla="*/ 652039 h 1198381"/>
                <a:gd name="connsiteX4" fmla="*/ 4796697 w 5237370"/>
                <a:gd name="connsiteY4" fmla="*/ 1198381 h 1198381"/>
                <a:gd name="connsiteX5" fmla="*/ 0 w 5237370"/>
                <a:gd name="connsiteY5" fmla="*/ 968441 h 1198381"/>
                <a:gd name="connsiteX0" fmla="*/ 0 w 5237370"/>
                <a:gd name="connsiteY0" fmla="*/ 935994 h 1165934"/>
                <a:gd name="connsiteX1" fmla="*/ 1055589 w 5237370"/>
                <a:gd name="connsiteY1" fmla="*/ 0 h 1165934"/>
                <a:gd name="connsiteX2" fmla="*/ 4624789 w 5237370"/>
                <a:gd name="connsiteY2" fmla="*/ 123408 h 1165934"/>
                <a:gd name="connsiteX3" fmla="*/ 5237370 w 5237370"/>
                <a:gd name="connsiteY3" fmla="*/ 619592 h 1165934"/>
                <a:gd name="connsiteX4" fmla="*/ 4796697 w 5237370"/>
                <a:gd name="connsiteY4" fmla="*/ 1165934 h 1165934"/>
                <a:gd name="connsiteX5" fmla="*/ 0 w 5237370"/>
                <a:gd name="connsiteY5" fmla="*/ 935994 h 1165934"/>
                <a:gd name="connsiteX0" fmla="*/ 0 w 4460920"/>
                <a:gd name="connsiteY0" fmla="*/ 972845 h 1165934"/>
                <a:gd name="connsiteX1" fmla="*/ 279139 w 4460920"/>
                <a:gd name="connsiteY1" fmla="*/ 0 h 1165934"/>
                <a:gd name="connsiteX2" fmla="*/ 3848339 w 4460920"/>
                <a:gd name="connsiteY2" fmla="*/ 123408 h 1165934"/>
                <a:gd name="connsiteX3" fmla="*/ 4460920 w 4460920"/>
                <a:gd name="connsiteY3" fmla="*/ 619592 h 1165934"/>
                <a:gd name="connsiteX4" fmla="*/ 4020247 w 4460920"/>
                <a:gd name="connsiteY4" fmla="*/ 1165934 h 1165934"/>
                <a:gd name="connsiteX5" fmla="*/ 0 w 4460920"/>
                <a:gd name="connsiteY5" fmla="*/ 972845 h 1165934"/>
                <a:gd name="connsiteX0" fmla="*/ 0 w 4460920"/>
                <a:gd name="connsiteY0" fmla="*/ 966161 h 1159250"/>
                <a:gd name="connsiteX1" fmla="*/ 774486 w 4460920"/>
                <a:gd name="connsiteY1" fmla="*/ 0 h 1159250"/>
                <a:gd name="connsiteX2" fmla="*/ 3848339 w 4460920"/>
                <a:gd name="connsiteY2" fmla="*/ 116724 h 1159250"/>
                <a:gd name="connsiteX3" fmla="*/ 4460920 w 4460920"/>
                <a:gd name="connsiteY3" fmla="*/ 612908 h 1159250"/>
                <a:gd name="connsiteX4" fmla="*/ 4020247 w 4460920"/>
                <a:gd name="connsiteY4" fmla="*/ 1159250 h 1159250"/>
                <a:gd name="connsiteX5" fmla="*/ 0 w 4460920"/>
                <a:gd name="connsiteY5" fmla="*/ 966161 h 1159250"/>
                <a:gd name="connsiteX0" fmla="*/ 0 w 4086085"/>
                <a:gd name="connsiteY0" fmla="*/ 986054 h 1159250"/>
                <a:gd name="connsiteX1" fmla="*/ 399651 w 4086085"/>
                <a:gd name="connsiteY1" fmla="*/ 0 h 1159250"/>
                <a:gd name="connsiteX2" fmla="*/ 3473504 w 4086085"/>
                <a:gd name="connsiteY2" fmla="*/ 116724 h 1159250"/>
                <a:gd name="connsiteX3" fmla="*/ 4086085 w 4086085"/>
                <a:gd name="connsiteY3" fmla="*/ 612908 h 1159250"/>
                <a:gd name="connsiteX4" fmla="*/ 3645412 w 4086085"/>
                <a:gd name="connsiteY4" fmla="*/ 1159250 h 1159250"/>
                <a:gd name="connsiteX5" fmla="*/ 0 w 4086085"/>
                <a:gd name="connsiteY5" fmla="*/ 986054 h 1159250"/>
                <a:gd name="connsiteX0" fmla="*/ 0 w 4086085"/>
                <a:gd name="connsiteY0" fmla="*/ 964693 h 1137889"/>
                <a:gd name="connsiteX1" fmla="*/ 761096 w 4086085"/>
                <a:gd name="connsiteY1" fmla="*/ 0 h 1137889"/>
                <a:gd name="connsiteX2" fmla="*/ 3473504 w 4086085"/>
                <a:gd name="connsiteY2" fmla="*/ 95363 h 1137889"/>
                <a:gd name="connsiteX3" fmla="*/ 4086085 w 4086085"/>
                <a:gd name="connsiteY3" fmla="*/ 591547 h 1137889"/>
                <a:gd name="connsiteX4" fmla="*/ 3645412 w 4086085"/>
                <a:gd name="connsiteY4" fmla="*/ 1137889 h 1137889"/>
                <a:gd name="connsiteX5" fmla="*/ 0 w 4086085"/>
                <a:gd name="connsiteY5" fmla="*/ 964693 h 1137889"/>
                <a:gd name="connsiteX0" fmla="*/ 0 w 3575881"/>
                <a:gd name="connsiteY0" fmla="*/ 983299 h 1137889"/>
                <a:gd name="connsiteX1" fmla="*/ 250892 w 3575881"/>
                <a:gd name="connsiteY1" fmla="*/ 0 h 1137889"/>
                <a:gd name="connsiteX2" fmla="*/ 2963300 w 3575881"/>
                <a:gd name="connsiteY2" fmla="*/ 95363 h 1137889"/>
                <a:gd name="connsiteX3" fmla="*/ 3575881 w 3575881"/>
                <a:gd name="connsiteY3" fmla="*/ 591547 h 1137889"/>
                <a:gd name="connsiteX4" fmla="*/ 3135208 w 3575881"/>
                <a:gd name="connsiteY4" fmla="*/ 1137889 h 1137889"/>
                <a:gd name="connsiteX5" fmla="*/ 0 w 3575881"/>
                <a:gd name="connsiteY5" fmla="*/ 983299 h 1137889"/>
                <a:gd name="connsiteX0" fmla="*/ 0 w 3575881"/>
                <a:gd name="connsiteY0" fmla="*/ 986144 h 1140734"/>
                <a:gd name="connsiteX1" fmla="*/ 338662 w 3575881"/>
                <a:gd name="connsiteY1" fmla="*/ 0 h 1140734"/>
                <a:gd name="connsiteX2" fmla="*/ 2963300 w 3575881"/>
                <a:gd name="connsiteY2" fmla="*/ 98208 h 1140734"/>
                <a:gd name="connsiteX3" fmla="*/ 3575881 w 3575881"/>
                <a:gd name="connsiteY3" fmla="*/ 594392 h 1140734"/>
                <a:gd name="connsiteX4" fmla="*/ 3135208 w 3575881"/>
                <a:gd name="connsiteY4" fmla="*/ 1140734 h 1140734"/>
                <a:gd name="connsiteX5" fmla="*/ 0 w 3575881"/>
                <a:gd name="connsiteY5" fmla="*/ 986144 h 1140734"/>
                <a:gd name="connsiteX0" fmla="*/ 0 w 3575881"/>
                <a:gd name="connsiteY0" fmla="*/ 983028 h 1137618"/>
                <a:gd name="connsiteX1" fmla="*/ 433861 w 3575881"/>
                <a:gd name="connsiteY1" fmla="*/ 0 h 1137618"/>
                <a:gd name="connsiteX2" fmla="*/ 2963300 w 3575881"/>
                <a:gd name="connsiteY2" fmla="*/ 95092 h 1137618"/>
                <a:gd name="connsiteX3" fmla="*/ 3575881 w 3575881"/>
                <a:gd name="connsiteY3" fmla="*/ 591276 h 1137618"/>
                <a:gd name="connsiteX4" fmla="*/ 3135208 w 3575881"/>
                <a:gd name="connsiteY4" fmla="*/ 1137618 h 1137618"/>
                <a:gd name="connsiteX5" fmla="*/ 0 w 3575881"/>
                <a:gd name="connsiteY5" fmla="*/ 983028 h 1137618"/>
                <a:gd name="connsiteX0" fmla="*/ 0 w 3526814"/>
                <a:gd name="connsiteY0" fmla="*/ 997976 h 1137618"/>
                <a:gd name="connsiteX1" fmla="*/ 384794 w 3526814"/>
                <a:gd name="connsiteY1" fmla="*/ 0 h 1137618"/>
                <a:gd name="connsiteX2" fmla="*/ 2914233 w 3526814"/>
                <a:gd name="connsiteY2" fmla="*/ 95092 h 1137618"/>
                <a:gd name="connsiteX3" fmla="*/ 3526814 w 3526814"/>
                <a:gd name="connsiteY3" fmla="*/ 591276 h 1137618"/>
                <a:gd name="connsiteX4" fmla="*/ 3086141 w 3526814"/>
                <a:gd name="connsiteY4" fmla="*/ 1137618 h 1137618"/>
                <a:gd name="connsiteX5" fmla="*/ 0 w 3526814"/>
                <a:gd name="connsiteY5" fmla="*/ 997976 h 1137618"/>
                <a:gd name="connsiteX0" fmla="*/ 0 w 3526814"/>
                <a:gd name="connsiteY0" fmla="*/ 997976 h 1137618"/>
                <a:gd name="connsiteX1" fmla="*/ 384794 w 3526814"/>
                <a:gd name="connsiteY1" fmla="*/ 0 h 1137618"/>
                <a:gd name="connsiteX2" fmla="*/ 3019693 w 3526814"/>
                <a:gd name="connsiteY2" fmla="*/ 102854 h 1137618"/>
                <a:gd name="connsiteX3" fmla="*/ 3526814 w 3526814"/>
                <a:gd name="connsiteY3" fmla="*/ 591276 h 1137618"/>
                <a:gd name="connsiteX4" fmla="*/ 3086141 w 3526814"/>
                <a:gd name="connsiteY4" fmla="*/ 1137618 h 1137618"/>
                <a:gd name="connsiteX5" fmla="*/ 0 w 3526814"/>
                <a:gd name="connsiteY5" fmla="*/ 997976 h 1137618"/>
                <a:gd name="connsiteX0" fmla="*/ 41130 w 3142020"/>
                <a:gd name="connsiteY0" fmla="*/ 1024159 h 1137618"/>
                <a:gd name="connsiteX1" fmla="*/ 0 w 3142020"/>
                <a:gd name="connsiteY1" fmla="*/ 0 h 1137618"/>
                <a:gd name="connsiteX2" fmla="*/ 2634899 w 3142020"/>
                <a:gd name="connsiteY2" fmla="*/ 102854 h 1137618"/>
                <a:gd name="connsiteX3" fmla="*/ 3142020 w 3142020"/>
                <a:gd name="connsiteY3" fmla="*/ 591276 h 1137618"/>
                <a:gd name="connsiteX4" fmla="*/ 2701347 w 3142020"/>
                <a:gd name="connsiteY4" fmla="*/ 1137618 h 1137618"/>
                <a:gd name="connsiteX5" fmla="*/ 41130 w 3142020"/>
                <a:gd name="connsiteY5" fmla="*/ 1024159 h 113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2020" h="1137618">
                  <a:moveTo>
                    <a:pt x="41130" y="1024159"/>
                  </a:moveTo>
                  <a:lnTo>
                    <a:pt x="0" y="0"/>
                  </a:lnTo>
                  <a:lnTo>
                    <a:pt x="2634899" y="102854"/>
                  </a:lnTo>
                  <a:lnTo>
                    <a:pt x="3142020" y="591276"/>
                  </a:lnTo>
                  <a:lnTo>
                    <a:pt x="2701347" y="1137618"/>
                  </a:lnTo>
                  <a:lnTo>
                    <a:pt x="41130" y="1024159"/>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baseline="-25000" dirty="0"/>
            </a:p>
          </p:txBody>
        </p:sp>
      </p:grpSp>
      <p:grpSp>
        <p:nvGrpSpPr>
          <p:cNvPr id="5" name="Group 4">
            <a:extLst>
              <a:ext uri="{FF2B5EF4-FFF2-40B4-BE49-F238E27FC236}">
                <a16:creationId xmlns:a16="http://schemas.microsoft.com/office/drawing/2014/main" id="{B4E872C4-6E62-46A2-8F43-B2A7577FCEF2}"/>
              </a:ext>
            </a:extLst>
          </p:cNvPr>
          <p:cNvGrpSpPr/>
          <p:nvPr/>
        </p:nvGrpSpPr>
        <p:grpSpPr>
          <a:xfrm>
            <a:off x="10381893" y="2931648"/>
            <a:ext cx="2931529" cy="1568378"/>
            <a:chOff x="10381893" y="2931648"/>
            <a:chExt cx="2931529" cy="1568378"/>
          </a:xfrm>
        </p:grpSpPr>
        <p:sp>
          <p:nvSpPr>
            <p:cNvPr id="19" name="Parallelogram 18">
              <a:extLst>
                <a:ext uri="{FF2B5EF4-FFF2-40B4-BE49-F238E27FC236}">
                  <a16:creationId xmlns:a16="http://schemas.microsoft.com/office/drawing/2014/main" id="{442C63CC-9B34-45AB-89E5-BA47C9AD647D}"/>
                </a:ext>
              </a:extLst>
            </p:cNvPr>
            <p:cNvSpPr/>
            <p:nvPr/>
          </p:nvSpPr>
          <p:spPr>
            <a:xfrm rot="19390392">
              <a:off x="10381893" y="3878971"/>
              <a:ext cx="1668695" cy="621055"/>
            </a:xfrm>
            <a:custGeom>
              <a:avLst/>
              <a:gdLst>
                <a:gd name="connsiteX0" fmla="*/ 0 w 1744349"/>
                <a:gd name="connsiteY0" fmla="*/ 608527 h 608527"/>
                <a:gd name="connsiteX1" fmla="*/ 152132 w 1744349"/>
                <a:gd name="connsiteY1" fmla="*/ 0 h 608527"/>
                <a:gd name="connsiteX2" fmla="*/ 1744349 w 1744349"/>
                <a:gd name="connsiteY2" fmla="*/ 0 h 608527"/>
                <a:gd name="connsiteX3" fmla="*/ 1592217 w 1744349"/>
                <a:gd name="connsiteY3" fmla="*/ 608527 h 608527"/>
                <a:gd name="connsiteX4" fmla="*/ 0 w 1744349"/>
                <a:gd name="connsiteY4" fmla="*/ 608527 h 608527"/>
                <a:gd name="connsiteX0" fmla="*/ 76478 w 1820827"/>
                <a:gd name="connsiteY0" fmla="*/ 621055 h 621055"/>
                <a:gd name="connsiteX1" fmla="*/ 0 w 1820827"/>
                <a:gd name="connsiteY1" fmla="*/ 0 h 621055"/>
                <a:gd name="connsiteX2" fmla="*/ 1820827 w 1820827"/>
                <a:gd name="connsiteY2" fmla="*/ 12528 h 621055"/>
                <a:gd name="connsiteX3" fmla="*/ 1668695 w 1820827"/>
                <a:gd name="connsiteY3" fmla="*/ 621055 h 621055"/>
                <a:gd name="connsiteX4" fmla="*/ 76478 w 1820827"/>
                <a:gd name="connsiteY4" fmla="*/ 621055 h 621055"/>
                <a:gd name="connsiteX0" fmla="*/ 76478 w 1668695"/>
                <a:gd name="connsiteY0" fmla="*/ 621055 h 621055"/>
                <a:gd name="connsiteX1" fmla="*/ 0 w 1668695"/>
                <a:gd name="connsiteY1" fmla="*/ 0 h 621055"/>
                <a:gd name="connsiteX2" fmla="*/ 1620162 w 1668695"/>
                <a:gd name="connsiteY2" fmla="*/ 5059 h 621055"/>
                <a:gd name="connsiteX3" fmla="*/ 1668695 w 1668695"/>
                <a:gd name="connsiteY3" fmla="*/ 621055 h 621055"/>
                <a:gd name="connsiteX4" fmla="*/ 76478 w 1668695"/>
                <a:gd name="connsiteY4" fmla="*/ 621055 h 621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8695" h="621055">
                  <a:moveTo>
                    <a:pt x="76478" y="621055"/>
                  </a:moveTo>
                  <a:lnTo>
                    <a:pt x="0" y="0"/>
                  </a:lnTo>
                  <a:lnTo>
                    <a:pt x="1620162" y="5059"/>
                  </a:lnTo>
                  <a:lnTo>
                    <a:pt x="1668695" y="621055"/>
                  </a:lnTo>
                  <a:lnTo>
                    <a:pt x="76478" y="621055"/>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2" name="Parallelogram 18">
              <a:extLst>
                <a:ext uri="{FF2B5EF4-FFF2-40B4-BE49-F238E27FC236}">
                  <a16:creationId xmlns:a16="http://schemas.microsoft.com/office/drawing/2014/main" id="{F4F1C90D-FFA7-4DCC-AADA-8054B5C96538}"/>
                </a:ext>
              </a:extLst>
            </p:cNvPr>
            <p:cNvSpPr/>
            <p:nvPr/>
          </p:nvSpPr>
          <p:spPr>
            <a:xfrm rot="19390392">
              <a:off x="11644727" y="2931648"/>
              <a:ext cx="1668695" cy="621055"/>
            </a:xfrm>
            <a:custGeom>
              <a:avLst/>
              <a:gdLst>
                <a:gd name="connsiteX0" fmla="*/ 0 w 1744349"/>
                <a:gd name="connsiteY0" fmla="*/ 608527 h 608527"/>
                <a:gd name="connsiteX1" fmla="*/ 152132 w 1744349"/>
                <a:gd name="connsiteY1" fmla="*/ 0 h 608527"/>
                <a:gd name="connsiteX2" fmla="*/ 1744349 w 1744349"/>
                <a:gd name="connsiteY2" fmla="*/ 0 h 608527"/>
                <a:gd name="connsiteX3" fmla="*/ 1592217 w 1744349"/>
                <a:gd name="connsiteY3" fmla="*/ 608527 h 608527"/>
                <a:gd name="connsiteX4" fmla="*/ 0 w 1744349"/>
                <a:gd name="connsiteY4" fmla="*/ 608527 h 608527"/>
                <a:gd name="connsiteX0" fmla="*/ 76478 w 1820827"/>
                <a:gd name="connsiteY0" fmla="*/ 621055 h 621055"/>
                <a:gd name="connsiteX1" fmla="*/ 0 w 1820827"/>
                <a:gd name="connsiteY1" fmla="*/ 0 h 621055"/>
                <a:gd name="connsiteX2" fmla="*/ 1820827 w 1820827"/>
                <a:gd name="connsiteY2" fmla="*/ 12528 h 621055"/>
                <a:gd name="connsiteX3" fmla="*/ 1668695 w 1820827"/>
                <a:gd name="connsiteY3" fmla="*/ 621055 h 621055"/>
                <a:gd name="connsiteX4" fmla="*/ 76478 w 1820827"/>
                <a:gd name="connsiteY4" fmla="*/ 621055 h 621055"/>
                <a:gd name="connsiteX0" fmla="*/ 76478 w 1668695"/>
                <a:gd name="connsiteY0" fmla="*/ 621055 h 621055"/>
                <a:gd name="connsiteX1" fmla="*/ 0 w 1668695"/>
                <a:gd name="connsiteY1" fmla="*/ 0 h 621055"/>
                <a:gd name="connsiteX2" fmla="*/ 1620162 w 1668695"/>
                <a:gd name="connsiteY2" fmla="*/ 5059 h 621055"/>
                <a:gd name="connsiteX3" fmla="*/ 1668695 w 1668695"/>
                <a:gd name="connsiteY3" fmla="*/ 621055 h 621055"/>
                <a:gd name="connsiteX4" fmla="*/ 76478 w 1668695"/>
                <a:gd name="connsiteY4" fmla="*/ 621055 h 621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8695" h="621055">
                  <a:moveTo>
                    <a:pt x="76478" y="621055"/>
                  </a:moveTo>
                  <a:lnTo>
                    <a:pt x="0" y="0"/>
                  </a:lnTo>
                  <a:lnTo>
                    <a:pt x="1620162" y="5059"/>
                  </a:lnTo>
                  <a:lnTo>
                    <a:pt x="1668695" y="621055"/>
                  </a:lnTo>
                  <a:lnTo>
                    <a:pt x="76478" y="621055"/>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pic>
        <p:nvPicPr>
          <p:cNvPr id="9" name="Picture Placeholder 8" descr="A light bulb on a surface&#10;&#10;Description automatically generated with low confidence">
            <a:extLst>
              <a:ext uri="{FF2B5EF4-FFF2-40B4-BE49-F238E27FC236}">
                <a16:creationId xmlns:a16="http://schemas.microsoft.com/office/drawing/2014/main" id="{FE1209BE-05DC-475D-89C5-B47522C08BBD}"/>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4848" b="13406"/>
          <a:stretch/>
        </p:blipFill>
        <p:spPr>
          <a:xfrm flipH="1">
            <a:off x="-7127" y="-110854"/>
            <a:ext cx="6839218" cy="6987141"/>
          </a:xfrm>
        </p:spPr>
      </p:pic>
      <p:pic>
        <p:nvPicPr>
          <p:cNvPr id="23" name="Picture 22"/>
          <p:cNvPicPr>
            <a:picLocks noChangeAspect="1"/>
          </p:cNvPicPr>
          <p:nvPr/>
        </p:nvPicPr>
        <p:blipFill>
          <a:blip r:embed="rId3"/>
          <a:stretch>
            <a:fillRect/>
          </a:stretch>
        </p:blipFill>
        <p:spPr>
          <a:xfrm>
            <a:off x="374136" y="936559"/>
            <a:ext cx="3172640" cy="1355958"/>
          </a:xfrm>
          <a:prstGeom prst="rect">
            <a:avLst/>
          </a:prstGeom>
        </p:spPr>
      </p:pic>
      <p:sp>
        <p:nvSpPr>
          <p:cNvPr id="37" name="TextBox 36">
            <a:extLst>
              <a:ext uri="{FF2B5EF4-FFF2-40B4-BE49-F238E27FC236}">
                <a16:creationId xmlns:a16="http://schemas.microsoft.com/office/drawing/2014/main" id="{7D8FAE19-FF92-426B-B542-221A901F5DB4}"/>
              </a:ext>
            </a:extLst>
          </p:cNvPr>
          <p:cNvSpPr txBox="1"/>
          <p:nvPr/>
        </p:nvSpPr>
        <p:spPr>
          <a:xfrm>
            <a:off x="4109222" y="1662325"/>
            <a:ext cx="7838612" cy="2910851"/>
          </a:xfrm>
          <a:prstGeom prst="rect">
            <a:avLst/>
          </a:prstGeom>
          <a:noFill/>
        </p:spPr>
        <p:txBody>
          <a:bodyPr wrap="square" rtlCol="0">
            <a:normAutofit fontScale="92500" lnSpcReduction="10000"/>
          </a:bodyPr>
          <a:lstStyle/>
          <a:p>
            <a:r>
              <a:rPr lang="en-US" sz="3000" dirty="0">
                <a:latin typeface="Franklin Gothic Book" panose="020B0503020102020204" pitchFamily="34" charset="0"/>
                <a:ea typeface="Verdana" panose="020B0604030504040204" pitchFamily="34" charset="0"/>
                <a:cs typeface="Biome Light" panose="020B0502040204020203" pitchFamily="34" charset="0"/>
              </a:rPr>
              <a:t>We will not hold our regular bi-weekly Safe and Calm Webinar on </a:t>
            </a:r>
            <a:r>
              <a:rPr lang="en-US" sz="3000" b="1" dirty="0">
                <a:solidFill>
                  <a:srgbClr val="155085"/>
                </a:solidFill>
                <a:latin typeface="Franklin Gothic Book" panose="020B0503020102020204" pitchFamily="34" charset="0"/>
                <a:ea typeface="Verdana" panose="020B0604030504040204" pitchFamily="34" charset="0"/>
                <a:cs typeface="Biome Light" panose="020B0502040204020203" pitchFamily="34" charset="0"/>
              </a:rPr>
              <a:t>December 22</a:t>
            </a:r>
            <a:r>
              <a:rPr lang="en-US" sz="3000" dirty="0">
                <a:latin typeface="Franklin Gothic Book" panose="020B0503020102020204" pitchFamily="34" charset="0"/>
                <a:ea typeface="Verdana" panose="020B0604030504040204" pitchFamily="34" charset="0"/>
                <a:cs typeface="Biome Light" panose="020B0502040204020203" pitchFamily="34" charset="0"/>
              </a:rPr>
              <a:t>.</a:t>
            </a:r>
          </a:p>
          <a:p>
            <a:endParaRPr lang="en-US" sz="3000" dirty="0">
              <a:latin typeface="Franklin Gothic Book" panose="020B0503020102020204" pitchFamily="34" charset="0"/>
              <a:ea typeface="Verdana" panose="020B0604030504040204" pitchFamily="34" charset="0"/>
              <a:cs typeface="Biome Light" panose="020B0502040204020203" pitchFamily="34" charset="0"/>
            </a:endParaRPr>
          </a:p>
          <a:p>
            <a:r>
              <a:rPr lang="en-US" sz="3000" dirty="0">
                <a:latin typeface="Franklin Gothic Book" panose="020B0503020102020204" pitchFamily="34" charset="0"/>
                <a:ea typeface="Verdana" panose="020B0604030504040204" pitchFamily="34" charset="0"/>
                <a:cs typeface="Biome Light" panose="020B0502040204020203" pitchFamily="34" charset="0"/>
              </a:rPr>
              <a:t>Please watch for COVID member updates for any emergent communications.</a:t>
            </a:r>
          </a:p>
          <a:p>
            <a:endParaRPr lang="en-US" sz="3000" dirty="0">
              <a:latin typeface="Franklin Gothic Book" panose="020B0503020102020204" pitchFamily="34" charset="0"/>
              <a:ea typeface="Verdana" panose="020B0604030504040204" pitchFamily="34" charset="0"/>
              <a:cs typeface="Biome Light" panose="020B0502040204020203" pitchFamily="34" charset="0"/>
            </a:endParaRPr>
          </a:p>
          <a:p>
            <a:r>
              <a:rPr lang="en-US" sz="3000" dirty="0">
                <a:latin typeface="Franklin Gothic Book" panose="020B0503020102020204" pitchFamily="34" charset="0"/>
                <a:ea typeface="Verdana" panose="020B0604030504040204" pitchFamily="34" charset="0"/>
                <a:cs typeface="Biome Light" panose="020B0502040204020203" pitchFamily="34" charset="0"/>
              </a:rPr>
              <a:t>Our next webinar will be held on </a:t>
            </a:r>
            <a:r>
              <a:rPr lang="en-US" sz="3000" b="1" dirty="0">
                <a:solidFill>
                  <a:srgbClr val="155085"/>
                </a:solidFill>
                <a:latin typeface="Franklin Gothic Book" panose="020B0503020102020204" pitchFamily="34" charset="0"/>
                <a:ea typeface="Verdana" panose="020B0604030504040204" pitchFamily="34" charset="0"/>
                <a:cs typeface="Biome Light" panose="020B0502040204020203" pitchFamily="34" charset="0"/>
              </a:rPr>
              <a:t>January 5</a:t>
            </a:r>
            <a:r>
              <a:rPr lang="en-US" sz="3000" b="1" baseline="30000" dirty="0">
                <a:solidFill>
                  <a:srgbClr val="155085"/>
                </a:solidFill>
                <a:latin typeface="Franklin Gothic Book" panose="020B0503020102020204" pitchFamily="34" charset="0"/>
                <a:ea typeface="Verdana" panose="020B0604030504040204" pitchFamily="34" charset="0"/>
                <a:cs typeface="Biome Light" panose="020B0502040204020203" pitchFamily="34" charset="0"/>
              </a:rPr>
              <a:t>th</a:t>
            </a:r>
            <a:r>
              <a:rPr lang="en-US" sz="3000" b="1" dirty="0">
                <a:solidFill>
                  <a:srgbClr val="155085"/>
                </a:solidFill>
                <a:latin typeface="Franklin Gothic Book" panose="020B0503020102020204" pitchFamily="34" charset="0"/>
                <a:ea typeface="Verdana" panose="020B0604030504040204" pitchFamily="34" charset="0"/>
                <a:cs typeface="Biome Light" panose="020B0502040204020203" pitchFamily="34" charset="0"/>
              </a:rPr>
              <a:t>.</a:t>
            </a:r>
          </a:p>
          <a:p>
            <a:endParaRPr lang="en-US" sz="4000" dirty="0">
              <a:solidFill>
                <a:schemeClr val="accent1">
                  <a:lumMod val="50000"/>
                </a:schemeClr>
              </a:solidFill>
              <a:latin typeface="Franklin Gothic Book" panose="020B0503020102020204" pitchFamily="34" charset="0"/>
              <a:ea typeface="Verdana" panose="020B0604030504040204" pitchFamily="34" charset="0"/>
              <a:cs typeface="Biome Light" panose="020B0502040204020203" pitchFamily="34" charset="0"/>
            </a:endParaRPr>
          </a:p>
        </p:txBody>
      </p:sp>
    </p:spTree>
    <p:extLst>
      <p:ext uri="{BB962C8B-B14F-4D97-AF65-F5344CB8AC3E}">
        <p14:creationId xmlns:p14="http://schemas.microsoft.com/office/powerpoint/2010/main" val="334943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6667" fill="hold" grpId="0" nodeType="withEffect">
                                  <p:stCondLst>
                                    <p:cond delay="1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decel="46667" fill="hold" grpId="0" nodeType="withEffect">
                                  <p:stCondLst>
                                    <p:cond delay="2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850" fill="hold"/>
                                        <p:tgtEl>
                                          <p:spTgt spid="13"/>
                                        </p:tgtEl>
                                        <p:attrNameLst>
                                          <p:attrName>ppt_x</p:attrName>
                                        </p:attrNameLst>
                                      </p:cBhvr>
                                      <p:tavLst>
                                        <p:tav tm="0">
                                          <p:val>
                                            <p:strVal val="1+#ppt_w/2"/>
                                          </p:val>
                                        </p:tav>
                                        <p:tav tm="100000">
                                          <p:val>
                                            <p:strVal val="#ppt_x"/>
                                          </p:val>
                                        </p:tav>
                                      </p:tavLst>
                                    </p:anim>
                                    <p:anim calcmode="lin" valueType="num">
                                      <p:cBhvr additive="base">
                                        <p:cTn id="12" dur="850" fill="hold"/>
                                        <p:tgtEl>
                                          <p:spTgt spid="13"/>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105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6" presetClass="emph" presetSubtype="0" decel="75000" autoRev="1" fill="hold" nodeType="withEffect">
                                  <p:stCondLst>
                                    <p:cond delay="1500"/>
                                  </p:stCondLst>
                                  <p:childTnLst>
                                    <p:animScale>
                                      <p:cBhvr>
                                        <p:cTn id="19" dur="300" fill="hold"/>
                                        <p:tgtEl>
                                          <p:spTgt spid="3"/>
                                        </p:tgtEl>
                                      </p:cBhvr>
                                      <p:by x="110000" y="110000"/>
                                    </p:animScale>
                                  </p:childTnLst>
                                </p:cTn>
                              </p:par>
                              <p:par>
                                <p:cTn id="20" presetID="53" presetClass="entr" presetSubtype="16" fill="hold" nodeType="withEffect">
                                  <p:stCondLst>
                                    <p:cond delay="105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6" presetClass="emph" presetSubtype="0" decel="75000" autoRev="1" fill="hold" nodeType="withEffect">
                                  <p:stCondLst>
                                    <p:cond delay="1500"/>
                                  </p:stCondLst>
                                  <p:childTnLst>
                                    <p:animScale>
                                      <p:cBhvr>
                                        <p:cTn id="26" dur="300" fill="hold"/>
                                        <p:tgtEl>
                                          <p:spTgt spid="2"/>
                                        </p:tgtEl>
                                      </p:cBhvr>
                                      <p:by x="110000" y="110000"/>
                                    </p:animScale>
                                  </p:childTnLst>
                                </p:cTn>
                              </p:par>
                              <p:par>
                                <p:cTn id="27" presetID="53" presetClass="entr" presetSubtype="16" fill="hold" nodeType="withEffect">
                                  <p:stCondLst>
                                    <p:cond delay="105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par>
                                <p:cTn id="32" presetID="6" presetClass="emph" presetSubtype="0" decel="75000" autoRev="1" fill="hold" nodeType="withEffect">
                                  <p:stCondLst>
                                    <p:cond delay="1500"/>
                                  </p:stCondLst>
                                  <p:childTnLst>
                                    <p:animScale>
                                      <p:cBhvr>
                                        <p:cTn id="33" dur="300" fill="hold"/>
                                        <p:tgtEl>
                                          <p:spTgt spid="4"/>
                                        </p:tgtEl>
                                      </p:cBhvr>
                                      <p:by x="110000" y="110000"/>
                                    </p:animScale>
                                  </p:childTnLst>
                                </p:cTn>
                              </p:par>
                              <p:par>
                                <p:cTn id="34" presetID="53" presetClass="entr" presetSubtype="16" fill="hold" nodeType="withEffect">
                                  <p:stCondLst>
                                    <p:cond delay="105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par>
                                <p:cTn id="39" presetID="6" presetClass="emph" presetSubtype="0" decel="75000" autoRev="1" fill="hold" nodeType="withEffect">
                                  <p:stCondLst>
                                    <p:cond delay="1500"/>
                                  </p:stCondLst>
                                  <p:childTnLst>
                                    <p:animScale>
                                      <p:cBhvr>
                                        <p:cTn id="40" dur="300" fill="hold"/>
                                        <p:tgtEl>
                                          <p:spTgt spid="5"/>
                                        </p:tgtEl>
                                      </p:cBhvr>
                                      <p:by x="110000" y="110000"/>
                                    </p:animScale>
                                  </p:childTnLst>
                                </p:cTn>
                              </p:par>
                            </p:childTnLst>
                          </p:cTn>
                        </p:par>
                        <p:par>
                          <p:cTn id="41" fill="hold">
                            <p:stCondLst>
                              <p:cond delay="2100"/>
                            </p:stCondLst>
                            <p:childTnLst>
                              <p:par>
                                <p:cTn id="42" presetID="10" presetClass="entr" presetSubtype="0" fill="hold" grpId="0" nodeType="after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Isosceles Triangle 19">
            <a:extLst>
              <a:ext uri="{FF2B5EF4-FFF2-40B4-BE49-F238E27FC236}">
                <a16:creationId xmlns:a16="http://schemas.microsoft.com/office/drawing/2014/main" id="{F17BF90D-B99B-47E0-95C4-F3C74A46606C}"/>
              </a:ext>
            </a:extLst>
          </p:cNvPr>
          <p:cNvSpPr/>
          <p:nvPr/>
        </p:nvSpPr>
        <p:spPr>
          <a:xfrm rot="5400000">
            <a:off x="-617140" y="30209"/>
            <a:ext cx="3393244" cy="215896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3" name="Right Triangle 2">
            <a:extLst>
              <a:ext uri="{FF2B5EF4-FFF2-40B4-BE49-F238E27FC236}">
                <a16:creationId xmlns:a16="http://schemas.microsoft.com/office/drawing/2014/main" id="{2D90C139-FAD8-449D-951C-E28A6202C8AE}"/>
              </a:ext>
            </a:extLst>
          </p:cNvPr>
          <p:cNvSpPr/>
          <p:nvPr/>
        </p:nvSpPr>
        <p:spPr>
          <a:xfrm rot="5400000">
            <a:off x="350274" y="-350274"/>
            <a:ext cx="1916879" cy="261742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5" name="Isosceles Triangle 15">
            <a:extLst>
              <a:ext uri="{FF2B5EF4-FFF2-40B4-BE49-F238E27FC236}">
                <a16:creationId xmlns:a16="http://schemas.microsoft.com/office/drawing/2014/main" id="{0B166EE6-BF89-4F28-A32C-FDBCD76D4254}"/>
              </a:ext>
            </a:extLst>
          </p:cNvPr>
          <p:cNvSpPr/>
          <p:nvPr/>
        </p:nvSpPr>
        <p:spPr>
          <a:xfrm rot="16200000">
            <a:off x="7600142" y="2239379"/>
            <a:ext cx="4982945" cy="4288475"/>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 name="connsiteX0" fmla="*/ 9526 w 5137913"/>
              <a:gd name="connsiteY0" fmla="*/ 5534022 h 5534022"/>
              <a:gd name="connsiteX1" fmla="*/ 0 w 5137913"/>
              <a:gd name="connsiteY1" fmla="*/ 0 h 5534022"/>
              <a:gd name="connsiteX2" fmla="*/ 5137913 w 5137913"/>
              <a:gd name="connsiteY2" fmla="*/ 5525832 h 5534022"/>
              <a:gd name="connsiteX3" fmla="*/ 9526 w 5137913"/>
              <a:gd name="connsiteY3" fmla="*/ 5534022 h 5534022"/>
              <a:gd name="connsiteX0" fmla="*/ 9526 w 4782253"/>
              <a:gd name="connsiteY0" fmla="*/ 5534022 h 5534022"/>
              <a:gd name="connsiteX1" fmla="*/ 0 w 4782253"/>
              <a:gd name="connsiteY1" fmla="*/ 0 h 5534022"/>
              <a:gd name="connsiteX2" fmla="*/ 4782253 w 4782253"/>
              <a:gd name="connsiteY2" fmla="*/ 5517639 h 5534022"/>
              <a:gd name="connsiteX3" fmla="*/ 9526 w 4782253"/>
              <a:gd name="connsiteY3" fmla="*/ 5534022 h 5534022"/>
              <a:gd name="connsiteX0" fmla="*/ 9526 w 4775212"/>
              <a:gd name="connsiteY0" fmla="*/ 5534022 h 5535040"/>
              <a:gd name="connsiteX1" fmla="*/ 0 w 4775212"/>
              <a:gd name="connsiteY1" fmla="*/ 0 h 5535040"/>
              <a:gd name="connsiteX2" fmla="*/ 4775212 w 4775212"/>
              <a:gd name="connsiteY2" fmla="*/ 5535040 h 5535040"/>
              <a:gd name="connsiteX3" fmla="*/ 9526 w 4775212"/>
              <a:gd name="connsiteY3" fmla="*/ 5534022 h 5535040"/>
              <a:gd name="connsiteX0" fmla="*/ 9526 w 4911368"/>
              <a:gd name="connsiteY0" fmla="*/ 5534022 h 5590748"/>
              <a:gd name="connsiteX1" fmla="*/ 0 w 4911368"/>
              <a:gd name="connsiteY1" fmla="*/ 0 h 5590748"/>
              <a:gd name="connsiteX2" fmla="*/ 4911368 w 4911368"/>
              <a:gd name="connsiteY2" fmla="*/ 5590748 h 5590748"/>
              <a:gd name="connsiteX3" fmla="*/ 9526 w 4911368"/>
              <a:gd name="connsiteY3" fmla="*/ 5534022 h 5590748"/>
              <a:gd name="connsiteX0" fmla="*/ 9526 w 5065678"/>
              <a:gd name="connsiteY0" fmla="*/ 5534022 h 5590751"/>
              <a:gd name="connsiteX1" fmla="*/ 0 w 5065678"/>
              <a:gd name="connsiteY1" fmla="*/ 0 h 5590751"/>
              <a:gd name="connsiteX2" fmla="*/ 5065678 w 5065678"/>
              <a:gd name="connsiteY2" fmla="*/ 5590751 h 5590751"/>
              <a:gd name="connsiteX3" fmla="*/ 9526 w 5065678"/>
              <a:gd name="connsiteY3" fmla="*/ 5534022 h 5590751"/>
              <a:gd name="connsiteX0" fmla="*/ 9526 w 5219987"/>
              <a:gd name="connsiteY0" fmla="*/ 5534022 h 5590754"/>
              <a:gd name="connsiteX1" fmla="*/ 0 w 5219987"/>
              <a:gd name="connsiteY1" fmla="*/ 0 h 5590754"/>
              <a:gd name="connsiteX2" fmla="*/ 5219987 w 5219987"/>
              <a:gd name="connsiteY2" fmla="*/ 5590754 h 5590754"/>
              <a:gd name="connsiteX3" fmla="*/ 9526 w 5219987"/>
              <a:gd name="connsiteY3" fmla="*/ 5534022 h 5590754"/>
              <a:gd name="connsiteX0" fmla="*/ 9526 w 5292601"/>
              <a:gd name="connsiteY0" fmla="*/ 5534022 h 5590754"/>
              <a:gd name="connsiteX1" fmla="*/ 0 w 5292601"/>
              <a:gd name="connsiteY1" fmla="*/ 0 h 5590754"/>
              <a:gd name="connsiteX2" fmla="*/ 5292601 w 5292601"/>
              <a:gd name="connsiteY2" fmla="*/ 5590754 h 5590754"/>
              <a:gd name="connsiteX3" fmla="*/ 9526 w 5292601"/>
              <a:gd name="connsiteY3" fmla="*/ 5534022 h 5590754"/>
            </a:gdLst>
            <a:ahLst/>
            <a:cxnLst>
              <a:cxn ang="0">
                <a:pos x="connsiteX0" y="connsiteY0"/>
              </a:cxn>
              <a:cxn ang="0">
                <a:pos x="connsiteX1" y="connsiteY1"/>
              </a:cxn>
              <a:cxn ang="0">
                <a:pos x="connsiteX2" y="connsiteY2"/>
              </a:cxn>
              <a:cxn ang="0">
                <a:pos x="connsiteX3" y="connsiteY3"/>
              </a:cxn>
            </a:cxnLst>
            <a:rect l="l" t="t" r="r" b="b"/>
            <a:pathLst>
              <a:path w="5292601" h="5590754">
                <a:moveTo>
                  <a:pt x="9526" y="5534022"/>
                </a:moveTo>
                <a:cubicBezTo>
                  <a:pt x="6351" y="3689348"/>
                  <a:pt x="3175" y="1844674"/>
                  <a:pt x="0" y="0"/>
                </a:cubicBezTo>
                <a:lnTo>
                  <a:pt x="5292601" y="5590754"/>
                </a:lnTo>
                <a:cubicBezTo>
                  <a:pt x="3704039" y="5590415"/>
                  <a:pt x="1598088" y="5534361"/>
                  <a:pt x="9526" y="553402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1" name="Isosceles Triangle 15">
            <a:extLst>
              <a:ext uri="{FF2B5EF4-FFF2-40B4-BE49-F238E27FC236}">
                <a16:creationId xmlns:a16="http://schemas.microsoft.com/office/drawing/2014/main" id="{4285D522-4BDB-4E26-B2E1-988003B08D34}"/>
              </a:ext>
            </a:extLst>
          </p:cNvPr>
          <p:cNvSpPr/>
          <p:nvPr/>
        </p:nvSpPr>
        <p:spPr>
          <a:xfrm rot="16200000">
            <a:off x="9022502" y="3698023"/>
            <a:ext cx="3393245" cy="2945760"/>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Lst>
            <a:ahLst/>
            <a:cxnLst>
              <a:cxn ang="0">
                <a:pos x="connsiteX0" y="connsiteY0"/>
              </a:cxn>
              <a:cxn ang="0">
                <a:pos x="connsiteX1" y="connsiteY1"/>
              </a:cxn>
              <a:cxn ang="0">
                <a:pos x="connsiteX2" y="connsiteY2"/>
              </a:cxn>
              <a:cxn ang="0">
                <a:pos x="connsiteX3" y="connsiteY3"/>
              </a:cxn>
            </a:cxnLst>
            <a:rect l="l" t="t" r="r" b="b"/>
            <a:pathLst>
              <a:path w="5524500" h="5534025">
                <a:moveTo>
                  <a:pt x="9526" y="5534022"/>
                </a:moveTo>
                <a:cubicBezTo>
                  <a:pt x="6351" y="3689348"/>
                  <a:pt x="3175" y="1844674"/>
                  <a:pt x="0" y="0"/>
                </a:cubicBezTo>
                <a:lnTo>
                  <a:pt x="5524500" y="5534025"/>
                </a:lnTo>
                <a:lnTo>
                  <a:pt x="9526" y="55340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2" name="Isosceles Triangle 16">
            <a:extLst>
              <a:ext uri="{FF2B5EF4-FFF2-40B4-BE49-F238E27FC236}">
                <a16:creationId xmlns:a16="http://schemas.microsoft.com/office/drawing/2014/main" id="{EED5B746-98AF-4605-A287-7C8AB53228DD}"/>
              </a:ext>
            </a:extLst>
          </p:cNvPr>
          <p:cNvSpPr/>
          <p:nvPr/>
        </p:nvSpPr>
        <p:spPr>
          <a:xfrm rot="16200000" flipH="1">
            <a:off x="10033685" y="4815180"/>
            <a:ext cx="2851692" cy="1491462"/>
          </a:xfrm>
          <a:custGeom>
            <a:avLst/>
            <a:gdLst>
              <a:gd name="connsiteX0" fmla="*/ 0 w 3393244"/>
              <a:gd name="connsiteY0" fmla="*/ 2136205 h 2136205"/>
              <a:gd name="connsiteX1" fmla="*/ 1696622 w 3393244"/>
              <a:gd name="connsiteY1" fmla="*/ 0 h 2136205"/>
              <a:gd name="connsiteX2" fmla="*/ 3393244 w 3393244"/>
              <a:gd name="connsiteY2" fmla="*/ 2136205 h 2136205"/>
              <a:gd name="connsiteX3" fmla="*/ 0 w 3393244"/>
              <a:gd name="connsiteY3" fmla="*/ 2136205 h 2136205"/>
              <a:gd name="connsiteX0" fmla="*/ 0 w 3393244"/>
              <a:gd name="connsiteY0" fmla="*/ 2021905 h 2021905"/>
              <a:gd name="connsiteX1" fmla="*/ 2106200 w 3393244"/>
              <a:gd name="connsiteY1" fmla="*/ 0 h 2021905"/>
              <a:gd name="connsiteX2" fmla="*/ 3393244 w 3393244"/>
              <a:gd name="connsiteY2" fmla="*/ 2021905 h 2021905"/>
              <a:gd name="connsiteX3" fmla="*/ 0 w 3393244"/>
              <a:gd name="connsiteY3" fmla="*/ 2021905 h 2021905"/>
              <a:gd name="connsiteX0" fmla="*/ 0 w 3534929"/>
              <a:gd name="connsiteY0" fmla="*/ 2021905 h 2039270"/>
              <a:gd name="connsiteX1" fmla="*/ 2106200 w 3534929"/>
              <a:gd name="connsiteY1" fmla="*/ 0 h 2039270"/>
              <a:gd name="connsiteX2" fmla="*/ 3534929 w 3534929"/>
              <a:gd name="connsiteY2" fmla="*/ 2039270 h 2039270"/>
              <a:gd name="connsiteX3" fmla="*/ 0 w 3534929"/>
              <a:gd name="connsiteY3" fmla="*/ 2021905 h 2039270"/>
            </a:gdLst>
            <a:ahLst/>
            <a:cxnLst>
              <a:cxn ang="0">
                <a:pos x="connsiteX0" y="connsiteY0"/>
              </a:cxn>
              <a:cxn ang="0">
                <a:pos x="connsiteX1" y="connsiteY1"/>
              </a:cxn>
              <a:cxn ang="0">
                <a:pos x="connsiteX2" y="connsiteY2"/>
              </a:cxn>
              <a:cxn ang="0">
                <a:pos x="connsiteX3" y="connsiteY3"/>
              </a:cxn>
            </a:cxnLst>
            <a:rect l="l" t="t" r="r" b="b"/>
            <a:pathLst>
              <a:path w="3534929" h="2039270">
                <a:moveTo>
                  <a:pt x="0" y="2021905"/>
                </a:moveTo>
                <a:lnTo>
                  <a:pt x="2106200" y="0"/>
                </a:lnTo>
                <a:lnTo>
                  <a:pt x="3534929" y="2039270"/>
                </a:lnTo>
                <a:lnTo>
                  <a:pt x="0" y="20219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grpSp>
        <p:nvGrpSpPr>
          <p:cNvPr id="6" name="Group 5">
            <a:extLst>
              <a:ext uri="{FF2B5EF4-FFF2-40B4-BE49-F238E27FC236}">
                <a16:creationId xmlns:a16="http://schemas.microsoft.com/office/drawing/2014/main" id="{A77AAB82-3794-4DDE-87BD-2F3A20C5BCF6}"/>
              </a:ext>
            </a:extLst>
          </p:cNvPr>
          <p:cNvGrpSpPr/>
          <p:nvPr/>
        </p:nvGrpSpPr>
        <p:grpSpPr>
          <a:xfrm>
            <a:off x="9877398" y="1161670"/>
            <a:ext cx="2514609" cy="4700589"/>
            <a:chOff x="9877398" y="1161670"/>
            <a:chExt cx="2514609" cy="4700589"/>
          </a:xfrm>
        </p:grpSpPr>
        <p:sp>
          <p:nvSpPr>
            <p:cNvPr id="10" name="Parallelogram 9">
              <a:extLst>
                <a:ext uri="{FF2B5EF4-FFF2-40B4-BE49-F238E27FC236}">
                  <a16:creationId xmlns:a16="http://schemas.microsoft.com/office/drawing/2014/main" id="{7D576594-362B-48FD-B04E-A13256B726D0}"/>
                </a:ext>
              </a:extLst>
            </p:cNvPr>
            <p:cNvSpPr/>
            <p:nvPr/>
          </p:nvSpPr>
          <p:spPr>
            <a:xfrm rot="18659520">
              <a:off x="8918133" y="4106826"/>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4" name="Parallelogram 9">
              <a:extLst>
                <a:ext uri="{FF2B5EF4-FFF2-40B4-BE49-F238E27FC236}">
                  <a16:creationId xmlns:a16="http://schemas.microsoft.com/office/drawing/2014/main" id="{EF85C6CD-79B0-4B87-B3A2-C9DE05AA4E09}"/>
                </a:ext>
              </a:extLst>
            </p:cNvPr>
            <p:cNvSpPr/>
            <p:nvPr/>
          </p:nvSpPr>
          <p:spPr>
            <a:xfrm rot="18659520">
              <a:off x="10636574" y="2120935"/>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7" name="Group 6">
            <a:extLst>
              <a:ext uri="{FF2B5EF4-FFF2-40B4-BE49-F238E27FC236}">
                <a16:creationId xmlns:a16="http://schemas.microsoft.com/office/drawing/2014/main" id="{36DC1488-D088-49AA-A1CD-5386E45FA304}"/>
              </a:ext>
            </a:extLst>
          </p:cNvPr>
          <p:cNvGrpSpPr/>
          <p:nvPr/>
        </p:nvGrpSpPr>
        <p:grpSpPr>
          <a:xfrm>
            <a:off x="-2645455" y="5258578"/>
            <a:ext cx="4457352" cy="2621595"/>
            <a:chOff x="-2645455" y="5258578"/>
            <a:chExt cx="4457352" cy="2621595"/>
          </a:xfrm>
        </p:grpSpPr>
        <p:sp>
          <p:nvSpPr>
            <p:cNvPr id="11" name="Parallelogram 10">
              <a:extLst>
                <a:ext uri="{FF2B5EF4-FFF2-40B4-BE49-F238E27FC236}">
                  <a16:creationId xmlns:a16="http://schemas.microsoft.com/office/drawing/2014/main" id="{BADF4E69-1AE1-42CB-8177-9872F71D88E0}"/>
                </a:ext>
              </a:extLst>
            </p:cNvPr>
            <p:cNvSpPr/>
            <p:nvPr/>
          </p:nvSpPr>
          <p:spPr>
            <a:xfrm rot="19169898">
              <a:off x="-971126" y="525857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5" name="Parallelogram 10">
              <a:extLst>
                <a:ext uri="{FF2B5EF4-FFF2-40B4-BE49-F238E27FC236}">
                  <a16:creationId xmlns:a16="http://schemas.microsoft.com/office/drawing/2014/main" id="{14181D6F-D3BA-4DF7-8584-8CA1C5CF10A9}"/>
                </a:ext>
              </a:extLst>
            </p:cNvPr>
            <p:cNvSpPr/>
            <p:nvPr/>
          </p:nvSpPr>
          <p:spPr>
            <a:xfrm rot="19169898">
              <a:off x="-2645455" y="674428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8" name="Group 7">
            <a:extLst>
              <a:ext uri="{FF2B5EF4-FFF2-40B4-BE49-F238E27FC236}">
                <a16:creationId xmlns:a16="http://schemas.microsoft.com/office/drawing/2014/main" id="{F3CA0CB7-4B2B-4753-8DFF-509F7674CDC8}"/>
              </a:ext>
            </a:extLst>
          </p:cNvPr>
          <p:cNvGrpSpPr/>
          <p:nvPr/>
        </p:nvGrpSpPr>
        <p:grpSpPr>
          <a:xfrm>
            <a:off x="-2851109" y="5428640"/>
            <a:ext cx="5677620" cy="3024326"/>
            <a:chOff x="-2851109" y="5428640"/>
            <a:chExt cx="5677620" cy="3024326"/>
          </a:xfrm>
        </p:grpSpPr>
        <p:sp>
          <p:nvSpPr>
            <p:cNvPr id="12" name="Parallelogram 11">
              <a:extLst>
                <a:ext uri="{FF2B5EF4-FFF2-40B4-BE49-F238E27FC236}">
                  <a16:creationId xmlns:a16="http://schemas.microsoft.com/office/drawing/2014/main" id="{F2D8E9BC-C2B0-4134-B222-00977D91F924}"/>
                </a:ext>
              </a:extLst>
            </p:cNvPr>
            <p:cNvSpPr/>
            <p:nvPr/>
          </p:nvSpPr>
          <p:spPr>
            <a:xfrm rot="19169898">
              <a:off x="-724214" y="542864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6" name="Parallelogram 11">
              <a:extLst>
                <a:ext uri="{FF2B5EF4-FFF2-40B4-BE49-F238E27FC236}">
                  <a16:creationId xmlns:a16="http://schemas.microsoft.com/office/drawing/2014/main" id="{1C1FB37B-6F7C-408F-A088-19A02F856B04}"/>
                </a:ext>
              </a:extLst>
            </p:cNvPr>
            <p:cNvSpPr/>
            <p:nvPr/>
          </p:nvSpPr>
          <p:spPr>
            <a:xfrm rot="19169898">
              <a:off x="-2851109" y="735699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sp>
        <p:nvSpPr>
          <p:cNvPr id="37" name="TextBox 36">
            <a:extLst>
              <a:ext uri="{FF2B5EF4-FFF2-40B4-BE49-F238E27FC236}">
                <a16:creationId xmlns:a16="http://schemas.microsoft.com/office/drawing/2014/main" id="{904B89B5-985F-449A-945E-B29C55B8224D}"/>
              </a:ext>
            </a:extLst>
          </p:cNvPr>
          <p:cNvSpPr txBox="1"/>
          <p:nvPr/>
        </p:nvSpPr>
        <p:spPr>
          <a:xfrm>
            <a:off x="2015275" y="4358318"/>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5" name="TextBox 34">
            <a:extLst>
              <a:ext uri="{FF2B5EF4-FFF2-40B4-BE49-F238E27FC236}">
                <a16:creationId xmlns:a16="http://schemas.microsoft.com/office/drawing/2014/main" id="{ED8D9208-0CEE-4DD9-9BD6-F4EF2246636F}"/>
              </a:ext>
            </a:extLst>
          </p:cNvPr>
          <p:cNvSpPr txBox="1"/>
          <p:nvPr/>
        </p:nvSpPr>
        <p:spPr>
          <a:xfrm>
            <a:off x="1988034" y="2004211"/>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6" name="TextBox 35">
            <a:extLst>
              <a:ext uri="{FF2B5EF4-FFF2-40B4-BE49-F238E27FC236}">
                <a16:creationId xmlns:a16="http://schemas.microsoft.com/office/drawing/2014/main" id="{F7737868-05EB-4B95-AE31-9BC7C39C2CDE}"/>
              </a:ext>
            </a:extLst>
          </p:cNvPr>
          <p:cNvSpPr txBox="1"/>
          <p:nvPr/>
        </p:nvSpPr>
        <p:spPr>
          <a:xfrm>
            <a:off x="2015275" y="3145255"/>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2" name="Rectangle 1"/>
          <p:cNvSpPr/>
          <p:nvPr/>
        </p:nvSpPr>
        <p:spPr>
          <a:xfrm>
            <a:off x="8941075" y="425939"/>
            <a:ext cx="1862015" cy="6001643"/>
          </a:xfrm>
          <a:prstGeom prst="rect">
            <a:avLst/>
          </a:prstGeom>
        </p:spPr>
        <p:txBody>
          <a:bodyPr wrap="square">
            <a:spAutoFit/>
          </a:bodyPr>
          <a:lstStyle/>
          <a:p>
            <a:r>
              <a:rPr lang="en-US" sz="1600" b="1" dirty="0">
                <a:solidFill>
                  <a:schemeClr val="tx2">
                    <a:lumMod val="75000"/>
                  </a:schemeClr>
                </a:solidFill>
                <a:latin typeface="Trebuchet MS" panose="020B0603020202020204" pitchFamily="34" charset="0"/>
              </a:rPr>
              <a:t>50.92% - 7/21</a:t>
            </a:r>
          </a:p>
          <a:p>
            <a:endParaRPr lang="en-US" sz="1600" b="1" dirty="0">
              <a:solidFill>
                <a:schemeClr val="tx2">
                  <a:lumMod val="75000"/>
                </a:schemeClr>
              </a:solidFill>
              <a:latin typeface="Trebuchet MS" panose="020B0603020202020204" pitchFamily="34" charset="0"/>
            </a:endParaRPr>
          </a:p>
          <a:p>
            <a:r>
              <a:rPr lang="en-US" sz="1600" b="1" dirty="0">
                <a:solidFill>
                  <a:schemeClr val="tx2">
                    <a:lumMod val="75000"/>
                  </a:schemeClr>
                </a:solidFill>
                <a:latin typeface="Trebuchet MS" panose="020B0603020202020204" pitchFamily="34" charset="0"/>
              </a:rPr>
              <a:t>51.70% - 8/9</a:t>
            </a:r>
          </a:p>
          <a:p>
            <a:endParaRPr lang="en-US" sz="1600" b="1" dirty="0">
              <a:solidFill>
                <a:schemeClr val="tx2">
                  <a:lumMod val="75000"/>
                </a:schemeClr>
              </a:solidFill>
              <a:latin typeface="Trebuchet MS" panose="020B0603020202020204" pitchFamily="34" charset="0"/>
            </a:endParaRPr>
          </a:p>
          <a:p>
            <a:r>
              <a:rPr lang="en-US" sz="1600" b="1" dirty="0">
                <a:solidFill>
                  <a:schemeClr val="tx2">
                    <a:lumMod val="75000"/>
                  </a:schemeClr>
                </a:solidFill>
                <a:latin typeface="Trebuchet MS" panose="020B0603020202020204" pitchFamily="34" charset="0"/>
              </a:rPr>
              <a:t>52.97% - 8/23</a:t>
            </a:r>
          </a:p>
          <a:p>
            <a:endParaRPr lang="en-US" sz="1600" b="1" dirty="0">
              <a:solidFill>
                <a:schemeClr val="tx2">
                  <a:lumMod val="75000"/>
                </a:schemeClr>
              </a:solidFill>
              <a:latin typeface="Trebuchet MS" panose="020B0603020202020204" pitchFamily="34" charset="0"/>
            </a:endParaRPr>
          </a:p>
          <a:p>
            <a:r>
              <a:rPr lang="en-US" sz="1600" b="1" dirty="0">
                <a:solidFill>
                  <a:schemeClr val="tx2">
                    <a:lumMod val="75000"/>
                  </a:schemeClr>
                </a:solidFill>
                <a:latin typeface="Trebuchet MS" panose="020B0603020202020204" pitchFamily="34" charset="0"/>
              </a:rPr>
              <a:t>54.29% - 9/2</a:t>
            </a:r>
          </a:p>
          <a:p>
            <a:endParaRPr lang="en-US" sz="1600" b="1" dirty="0">
              <a:solidFill>
                <a:schemeClr val="tx2">
                  <a:lumMod val="75000"/>
                </a:schemeClr>
              </a:solidFill>
              <a:latin typeface="Trebuchet MS" panose="020B0603020202020204" pitchFamily="34" charset="0"/>
            </a:endParaRPr>
          </a:p>
          <a:p>
            <a:r>
              <a:rPr lang="en-US" sz="1600" b="1" dirty="0">
                <a:solidFill>
                  <a:schemeClr val="tx2">
                    <a:lumMod val="75000"/>
                  </a:schemeClr>
                </a:solidFill>
                <a:latin typeface="Trebuchet MS" panose="020B0603020202020204" pitchFamily="34" charset="0"/>
              </a:rPr>
              <a:t>55.21% - 9/20</a:t>
            </a:r>
          </a:p>
          <a:p>
            <a:endParaRPr lang="en-US" sz="1600" b="1" dirty="0">
              <a:solidFill>
                <a:schemeClr val="tx2">
                  <a:lumMod val="75000"/>
                </a:schemeClr>
              </a:solidFill>
              <a:latin typeface="Trebuchet MS" panose="020B0603020202020204" pitchFamily="34" charset="0"/>
            </a:endParaRPr>
          </a:p>
          <a:p>
            <a:r>
              <a:rPr lang="en-US" sz="1600" b="1" dirty="0">
                <a:solidFill>
                  <a:schemeClr val="tx2">
                    <a:lumMod val="75000"/>
                  </a:schemeClr>
                </a:solidFill>
                <a:latin typeface="Trebuchet MS" panose="020B0603020202020204" pitchFamily="34" charset="0"/>
              </a:rPr>
              <a:t>56.03% - 10/4</a:t>
            </a:r>
          </a:p>
          <a:p>
            <a:endParaRPr lang="en-US" sz="1600" b="1" dirty="0">
              <a:solidFill>
                <a:schemeClr val="tx2">
                  <a:lumMod val="75000"/>
                </a:schemeClr>
              </a:solidFill>
              <a:latin typeface="Trebuchet MS" panose="020B0603020202020204" pitchFamily="34" charset="0"/>
            </a:endParaRPr>
          </a:p>
          <a:p>
            <a:r>
              <a:rPr lang="en-US" sz="1600" b="1" dirty="0">
                <a:solidFill>
                  <a:schemeClr val="tx2">
                    <a:lumMod val="75000"/>
                  </a:schemeClr>
                </a:solidFill>
                <a:latin typeface="Trebuchet MS" panose="020B0603020202020204" pitchFamily="34" charset="0"/>
              </a:rPr>
              <a:t>56.89% - 10/11</a:t>
            </a:r>
          </a:p>
          <a:p>
            <a:endParaRPr lang="en-US" sz="1600" b="1" dirty="0">
              <a:solidFill>
                <a:schemeClr val="tx2">
                  <a:lumMod val="75000"/>
                </a:schemeClr>
              </a:solidFill>
              <a:latin typeface="Trebuchet MS" panose="020B0603020202020204" pitchFamily="34" charset="0"/>
            </a:endParaRPr>
          </a:p>
          <a:p>
            <a:r>
              <a:rPr lang="en-US" sz="1600" b="1" dirty="0">
                <a:solidFill>
                  <a:schemeClr val="tx2">
                    <a:lumMod val="75000"/>
                  </a:schemeClr>
                </a:solidFill>
                <a:latin typeface="Trebuchet MS" panose="020B0603020202020204" pitchFamily="34" charset="0"/>
              </a:rPr>
              <a:t>57.77% - 10/25</a:t>
            </a:r>
          </a:p>
          <a:p>
            <a:endParaRPr lang="en-US" sz="1600" b="1" dirty="0">
              <a:solidFill>
                <a:schemeClr val="tx2">
                  <a:lumMod val="75000"/>
                </a:schemeClr>
              </a:solidFill>
              <a:latin typeface="Trebuchet MS" panose="020B0603020202020204" pitchFamily="34" charset="0"/>
            </a:endParaRPr>
          </a:p>
          <a:p>
            <a:r>
              <a:rPr lang="en-US" sz="1600" b="1" dirty="0">
                <a:solidFill>
                  <a:schemeClr val="tx2">
                    <a:lumMod val="75000"/>
                  </a:schemeClr>
                </a:solidFill>
                <a:latin typeface="Trebuchet MS" panose="020B0603020202020204" pitchFamily="34" charset="0"/>
              </a:rPr>
              <a:t>59.98% - 11/8</a:t>
            </a:r>
          </a:p>
          <a:p>
            <a:endParaRPr lang="en-US" sz="1600" b="1" dirty="0">
              <a:solidFill>
                <a:schemeClr val="tx2">
                  <a:lumMod val="75000"/>
                </a:schemeClr>
              </a:solidFill>
              <a:latin typeface="Trebuchet MS" panose="020B0603020202020204" pitchFamily="34" charset="0"/>
            </a:endParaRPr>
          </a:p>
          <a:p>
            <a:r>
              <a:rPr lang="en-US" sz="1600" b="1" dirty="0">
                <a:solidFill>
                  <a:schemeClr val="tx2">
                    <a:lumMod val="75000"/>
                  </a:schemeClr>
                </a:solidFill>
                <a:latin typeface="Trebuchet MS" panose="020B0603020202020204" pitchFamily="34" charset="0"/>
              </a:rPr>
              <a:t>61.25% - 11/22</a:t>
            </a:r>
          </a:p>
          <a:p>
            <a:endParaRPr lang="en-US" sz="1600" b="1" dirty="0">
              <a:solidFill>
                <a:schemeClr val="tx2">
                  <a:lumMod val="75000"/>
                </a:schemeClr>
              </a:solidFill>
              <a:latin typeface="Trebuchet MS" panose="020B0603020202020204" pitchFamily="34" charset="0"/>
            </a:endParaRPr>
          </a:p>
          <a:p>
            <a:r>
              <a:rPr lang="en-US" sz="1600" b="1" dirty="0">
                <a:solidFill>
                  <a:schemeClr val="tx2">
                    <a:lumMod val="75000"/>
                  </a:schemeClr>
                </a:solidFill>
                <a:latin typeface="Trebuchet MS" panose="020B0603020202020204" pitchFamily="34" charset="0"/>
              </a:rPr>
              <a:t>63.00 – 12/6</a:t>
            </a:r>
          </a:p>
          <a:p>
            <a:endParaRPr lang="en-US" sz="1600" b="1" dirty="0">
              <a:solidFill>
                <a:schemeClr val="tx2">
                  <a:lumMod val="75000"/>
                </a:schemeClr>
              </a:solidFill>
              <a:latin typeface="Trebuchet MS" panose="020B0603020202020204" pitchFamily="34" charset="0"/>
            </a:endParaRPr>
          </a:p>
          <a:p>
            <a:r>
              <a:rPr lang="en-US" sz="1600" b="1" dirty="0">
                <a:solidFill>
                  <a:schemeClr val="tx2">
                    <a:lumMod val="75000"/>
                  </a:schemeClr>
                </a:solidFill>
                <a:latin typeface="Trebuchet MS" panose="020B0603020202020204" pitchFamily="34" charset="0"/>
              </a:rPr>
              <a:t> </a:t>
            </a:r>
          </a:p>
          <a:p>
            <a:r>
              <a:rPr lang="en-US" sz="1600" b="1" dirty="0">
                <a:solidFill>
                  <a:schemeClr val="tx2">
                    <a:lumMod val="75000"/>
                  </a:schemeClr>
                </a:solidFill>
                <a:latin typeface="Trebuchet MS" panose="020B0603020202020204" pitchFamily="34" charset="0"/>
              </a:rPr>
              <a:t>49th/53</a:t>
            </a:r>
          </a:p>
        </p:txBody>
      </p:sp>
      <p:pic>
        <p:nvPicPr>
          <p:cNvPr id="4" name="Picture 3"/>
          <p:cNvPicPr>
            <a:picLocks noChangeAspect="1"/>
          </p:cNvPicPr>
          <p:nvPr/>
        </p:nvPicPr>
        <p:blipFill rotWithShape="1">
          <a:blip r:embed="rId2"/>
          <a:srcRect l="13968" t="18502" r="54862" b="8593"/>
          <a:stretch/>
        </p:blipFill>
        <p:spPr>
          <a:xfrm>
            <a:off x="288552" y="597912"/>
            <a:ext cx="8050614" cy="5295992"/>
          </a:xfrm>
          <a:prstGeom prst="rect">
            <a:avLst/>
          </a:prstGeom>
        </p:spPr>
      </p:pic>
      <p:sp>
        <p:nvSpPr>
          <p:cNvPr id="28" name="Down Arrow 27"/>
          <p:cNvSpPr/>
          <p:nvPr/>
        </p:nvSpPr>
        <p:spPr>
          <a:xfrm>
            <a:off x="7365119" y="2386477"/>
            <a:ext cx="437981" cy="758778"/>
          </a:xfrm>
          <a:prstGeom prst="downArrow">
            <a:avLst/>
          </a:prstGeom>
          <a:solidFill>
            <a:srgbClr val="2223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504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0000" fill="hold" grpId="0" nodeType="withEffect">
                                  <p:stCondLst>
                                    <p:cond delay="1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53000" fill="hold" grpId="0" nodeType="withEffect">
                                  <p:stCondLst>
                                    <p:cond delay="1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0-#ppt_w/2"/>
                                          </p:val>
                                        </p:tav>
                                        <p:tav tm="100000">
                                          <p:val>
                                            <p:strVal val="#ppt_x"/>
                                          </p:val>
                                        </p:tav>
                                      </p:tavLst>
                                    </p:anim>
                                    <p:anim calcmode="lin" valueType="num">
                                      <p:cBhvr additive="base">
                                        <p:cTn id="12" dur="10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2" decel="60000" fill="hold" grpId="0" nodeType="withEffect">
                                  <p:stCondLst>
                                    <p:cond delay="2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900" fill="hold"/>
                                        <p:tgtEl>
                                          <p:spTgt spid="21"/>
                                        </p:tgtEl>
                                        <p:attrNameLst>
                                          <p:attrName>ppt_x</p:attrName>
                                        </p:attrNameLst>
                                      </p:cBhvr>
                                      <p:tavLst>
                                        <p:tav tm="0">
                                          <p:val>
                                            <p:strVal val="1+#ppt_w/2"/>
                                          </p:val>
                                        </p:tav>
                                        <p:tav tm="100000">
                                          <p:val>
                                            <p:strVal val="#ppt_x"/>
                                          </p:val>
                                        </p:tav>
                                      </p:tavLst>
                                    </p:anim>
                                    <p:anim calcmode="lin" valueType="num">
                                      <p:cBhvr additive="base">
                                        <p:cTn id="16" dur="9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2" decel="60000" fill="hold" grpId="0" nodeType="withEffect">
                                  <p:stCondLst>
                                    <p:cond delay="3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800" fill="hold"/>
                                        <p:tgtEl>
                                          <p:spTgt spid="22"/>
                                        </p:tgtEl>
                                        <p:attrNameLst>
                                          <p:attrName>ppt_x</p:attrName>
                                        </p:attrNameLst>
                                      </p:cBhvr>
                                      <p:tavLst>
                                        <p:tav tm="0">
                                          <p:val>
                                            <p:strVal val="1+#ppt_w/2"/>
                                          </p:val>
                                        </p:tav>
                                        <p:tav tm="100000">
                                          <p:val>
                                            <p:strVal val="#ppt_x"/>
                                          </p:val>
                                        </p:tav>
                                      </p:tavLst>
                                    </p:anim>
                                    <p:anim calcmode="lin" valueType="num">
                                      <p:cBhvr additive="base">
                                        <p:cTn id="20" dur="800" fill="hold"/>
                                        <p:tgtEl>
                                          <p:spTgt spid="22"/>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110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par>
                                <p:cTn id="26" presetID="6" presetClass="emph" presetSubtype="0" decel="75000" autoRev="1" fill="hold" nodeType="withEffect">
                                  <p:stCondLst>
                                    <p:cond delay="1500"/>
                                  </p:stCondLst>
                                  <p:childTnLst>
                                    <p:animScale>
                                      <p:cBhvr>
                                        <p:cTn id="27" dur="300" fill="hold"/>
                                        <p:tgtEl>
                                          <p:spTgt spid="6"/>
                                        </p:tgtEl>
                                      </p:cBhvr>
                                      <p:by x="110000" y="110000"/>
                                    </p:animScale>
                                  </p:childTnLst>
                                </p:cTn>
                              </p:par>
                              <p:par>
                                <p:cTn id="28" presetID="53" presetClass="entr" presetSubtype="16" fill="hold" nodeType="withEffect">
                                  <p:stCondLst>
                                    <p:cond delay="110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par>
                                <p:cTn id="33" presetID="6" presetClass="emph" presetSubtype="0" decel="75000" autoRev="1" fill="hold" nodeType="withEffect">
                                  <p:stCondLst>
                                    <p:cond delay="1450"/>
                                  </p:stCondLst>
                                  <p:childTnLst>
                                    <p:animScale>
                                      <p:cBhvr>
                                        <p:cTn id="34" dur="300" fill="hold"/>
                                        <p:tgtEl>
                                          <p:spTgt spid="7"/>
                                        </p:tgtEl>
                                      </p:cBhvr>
                                      <p:by x="110000" y="110000"/>
                                    </p:animScale>
                                  </p:childTnLst>
                                </p:cTn>
                              </p:par>
                              <p:par>
                                <p:cTn id="35" presetID="53" presetClass="entr" presetSubtype="16" fill="hold" nodeType="withEffect">
                                  <p:stCondLst>
                                    <p:cond delay="115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6" presetClass="emph" presetSubtype="0" decel="75000" autoRev="1" fill="hold" nodeType="withEffect">
                                  <p:stCondLst>
                                    <p:cond delay="1500"/>
                                  </p:stCondLst>
                                  <p:childTnLst>
                                    <p:animScale>
                                      <p:cBhvr>
                                        <p:cTn id="41" dur="300" fill="hold"/>
                                        <p:tgtEl>
                                          <p:spTgt spid="8"/>
                                        </p:tgtEl>
                                      </p:cBhvr>
                                      <p:by x="110000" y="110000"/>
                                    </p:animScale>
                                  </p:childTnLst>
                                </p:cTn>
                              </p:par>
                              <p:par>
                                <p:cTn id="42" presetID="10" presetClass="entr" presetSubtype="0" fill="hold" grpId="0" nodeType="withEffect" nodePh="1">
                                  <p:stCondLst>
                                    <p:cond delay="500"/>
                                  </p:stCondLst>
                                  <p:endCondLst>
                                    <p:cond evt="begin" delay="0">
                                      <p:tn val="42"/>
                                    </p:cond>
                                  </p:end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par>
                                <p:cTn id="45" presetID="10" presetClass="entr" presetSubtype="0" fill="hold" grpId="0" nodeType="withEffect" nodePh="1">
                                  <p:stCondLst>
                                    <p:cond delay="950"/>
                                  </p:stCondLst>
                                  <p:endCondLst>
                                    <p:cond evt="begin" delay="0">
                                      <p:tn val="45"/>
                                    </p:cond>
                                  </p:end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grpId="0" nodeType="withEffect" nodePh="1">
                                  <p:stCondLst>
                                    <p:cond delay="1400"/>
                                  </p:stCondLst>
                                  <p:endCondLst>
                                    <p:cond evt="begin" delay="0">
                                      <p:tn val="48"/>
                                    </p:cond>
                                  </p:endCondLst>
                                  <p:childTnLst>
                                    <p:set>
                                      <p:cBhvr>
                                        <p:cTn id="49" dur="1" fill="hold">
                                          <p:stCondLst>
                                            <p:cond delay="0"/>
                                          </p:stCondLst>
                                        </p:cTn>
                                        <p:tgtEl>
                                          <p:spTgt spid="37"/>
                                        </p:tgtEl>
                                        <p:attrNameLst>
                                          <p:attrName>style.visibility</p:attrName>
                                        </p:attrNameLst>
                                      </p:cBhvr>
                                      <p:to>
                                        <p:strVal val="visible"/>
                                      </p:to>
                                    </p:set>
                                    <p:animEffect transition="in" filter="fade">
                                      <p:cBhvr>
                                        <p:cTn id="5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21" grpId="0" animBg="1"/>
      <p:bldP spid="22" grpId="0" animBg="1"/>
      <p:bldP spid="37" grpId="0"/>
      <p:bldP spid="35" grpId="0"/>
      <p:bldP spid="3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Isosceles Triangle 19">
            <a:extLst>
              <a:ext uri="{FF2B5EF4-FFF2-40B4-BE49-F238E27FC236}">
                <a16:creationId xmlns:a16="http://schemas.microsoft.com/office/drawing/2014/main" id="{F17BF90D-B99B-47E0-95C4-F3C74A46606C}"/>
              </a:ext>
            </a:extLst>
          </p:cNvPr>
          <p:cNvSpPr/>
          <p:nvPr/>
        </p:nvSpPr>
        <p:spPr>
          <a:xfrm rot="5400000">
            <a:off x="-617140" y="30209"/>
            <a:ext cx="3393244" cy="215896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3" name="Right Triangle 2">
            <a:extLst>
              <a:ext uri="{FF2B5EF4-FFF2-40B4-BE49-F238E27FC236}">
                <a16:creationId xmlns:a16="http://schemas.microsoft.com/office/drawing/2014/main" id="{2D90C139-FAD8-449D-951C-E28A6202C8AE}"/>
              </a:ext>
            </a:extLst>
          </p:cNvPr>
          <p:cNvSpPr/>
          <p:nvPr/>
        </p:nvSpPr>
        <p:spPr>
          <a:xfrm rot="5400000">
            <a:off x="350274" y="-350274"/>
            <a:ext cx="1916879" cy="261742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5" name="Isosceles Triangle 15">
            <a:extLst>
              <a:ext uri="{FF2B5EF4-FFF2-40B4-BE49-F238E27FC236}">
                <a16:creationId xmlns:a16="http://schemas.microsoft.com/office/drawing/2014/main" id="{0B166EE6-BF89-4F28-A32C-FDBCD76D4254}"/>
              </a:ext>
            </a:extLst>
          </p:cNvPr>
          <p:cNvSpPr/>
          <p:nvPr/>
        </p:nvSpPr>
        <p:spPr>
          <a:xfrm rot="16200000">
            <a:off x="7600142" y="2239379"/>
            <a:ext cx="4982945" cy="4288475"/>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 name="connsiteX0" fmla="*/ 9526 w 5137913"/>
              <a:gd name="connsiteY0" fmla="*/ 5534022 h 5534022"/>
              <a:gd name="connsiteX1" fmla="*/ 0 w 5137913"/>
              <a:gd name="connsiteY1" fmla="*/ 0 h 5534022"/>
              <a:gd name="connsiteX2" fmla="*/ 5137913 w 5137913"/>
              <a:gd name="connsiteY2" fmla="*/ 5525832 h 5534022"/>
              <a:gd name="connsiteX3" fmla="*/ 9526 w 5137913"/>
              <a:gd name="connsiteY3" fmla="*/ 5534022 h 5534022"/>
              <a:gd name="connsiteX0" fmla="*/ 9526 w 4782253"/>
              <a:gd name="connsiteY0" fmla="*/ 5534022 h 5534022"/>
              <a:gd name="connsiteX1" fmla="*/ 0 w 4782253"/>
              <a:gd name="connsiteY1" fmla="*/ 0 h 5534022"/>
              <a:gd name="connsiteX2" fmla="*/ 4782253 w 4782253"/>
              <a:gd name="connsiteY2" fmla="*/ 5517639 h 5534022"/>
              <a:gd name="connsiteX3" fmla="*/ 9526 w 4782253"/>
              <a:gd name="connsiteY3" fmla="*/ 5534022 h 5534022"/>
              <a:gd name="connsiteX0" fmla="*/ 9526 w 4775212"/>
              <a:gd name="connsiteY0" fmla="*/ 5534022 h 5535040"/>
              <a:gd name="connsiteX1" fmla="*/ 0 w 4775212"/>
              <a:gd name="connsiteY1" fmla="*/ 0 h 5535040"/>
              <a:gd name="connsiteX2" fmla="*/ 4775212 w 4775212"/>
              <a:gd name="connsiteY2" fmla="*/ 5535040 h 5535040"/>
              <a:gd name="connsiteX3" fmla="*/ 9526 w 4775212"/>
              <a:gd name="connsiteY3" fmla="*/ 5534022 h 5535040"/>
              <a:gd name="connsiteX0" fmla="*/ 9526 w 4911368"/>
              <a:gd name="connsiteY0" fmla="*/ 5534022 h 5590748"/>
              <a:gd name="connsiteX1" fmla="*/ 0 w 4911368"/>
              <a:gd name="connsiteY1" fmla="*/ 0 h 5590748"/>
              <a:gd name="connsiteX2" fmla="*/ 4911368 w 4911368"/>
              <a:gd name="connsiteY2" fmla="*/ 5590748 h 5590748"/>
              <a:gd name="connsiteX3" fmla="*/ 9526 w 4911368"/>
              <a:gd name="connsiteY3" fmla="*/ 5534022 h 5590748"/>
              <a:gd name="connsiteX0" fmla="*/ 9526 w 5065678"/>
              <a:gd name="connsiteY0" fmla="*/ 5534022 h 5590751"/>
              <a:gd name="connsiteX1" fmla="*/ 0 w 5065678"/>
              <a:gd name="connsiteY1" fmla="*/ 0 h 5590751"/>
              <a:gd name="connsiteX2" fmla="*/ 5065678 w 5065678"/>
              <a:gd name="connsiteY2" fmla="*/ 5590751 h 5590751"/>
              <a:gd name="connsiteX3" fmla="*/ 9526 w 5065678"/>
              <a:gd name="connsiteY3" fmla="*/ 5534022 h 5590751"/>
              <a:gd name="connsiteX0" fmla="*/ 9526 w 5219987"/>
              <a:gd name="connsiteY0" fmla="*/ 5534022 h 5590754"/>
              <a:gd name="connsiteX1" fmla="*/ 0 w 5219987"/>
              <a:gd name="connsiteY1" fmla="*/ 0 h 5590754"/>
              <a:gd name="connsiteX2" fmla="*/ 5219987 w 5219987"/>
              <a:gd name="connsiteY2" fmla="*/ 5590754 h 5590754"/>
              <a:gd name="connsiteX3" fmla="*/ 9526 w 5219987"/>
              <a:gd name="connsiteY3" fmla="*/ 5534022 h 5590754"/>
              <a:gd name="connsiteX0" fmla="*/ 9526 w 5292601"/>
              <a:gd name="connsiteY0" fmla="*/ 5534022 h 5590754"/>
              <a:gd name="connsiteX1" fmla="*/ 0 w 5292601"/>
              <a:gd name="connsiteY1" fmla="*/ 0 h 5590754"/>
              <a:gd name="connsiteX2" fmla="*/ 5292601 w 5292601"/>
              <a:gd name="connsiteY2" fmla="*/ 5590754 h 5590754"/>
              <a:gd name="connsiteX3" fmla="*/ 9526 w 5292601"/>
              <a:gd name="connsiteY3" fmla="*/ 5534022 h 5590754"/>
            </a:gdLst>
            <a:ahLst/>
            <a:cxnLst>
              <a:cxn ang="0">
                <a:pos x="connsiteX0" y="connsiteY0"/>
              </a:cxn>
              <a:cxn ang="0">
                <a:pos x="connsiteX1" y="connsiteY1"/>
              </a:cxn>
              <a:cxn ang="0">
                <a:pos x="connsiteX2" y="connsiteY2"/>
              </a:cxn>
              <a:cxn ang="0">
                <a:pos x="connsiteX3" y="connsiteY3"/>
              </a:cxn>
            </a:cxnLst>
            <a:rect l="l" t="t" r="r" b="b"/>
            <a:pathLst>
              <a:path w="5292601" h="5590754">
                <a:moveTo>
                  <a:pt x="9526" y="5534022"/>
                </a:moveTo>
                <a:cubicBezTo>
                  <a:pt x="6351" y="3689348"/>
                  <a:pt x="3175" y="1844674"/>
                  <a:pt x="0" y="0"/>
                </a:cubicBezTo>
                <a:lnTo>
                  <a:pt x="5292601" y="5590754"/>
                </a:lnTo>
                <a:cubicBezTo>
                  <a:pt x="3704039" y="5590415"/>
                  <a:pt x="1598088" y="5534361"/>
                  <a:pt x="9526" y="553402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1" name="Isosceles Triangle 15">
            <a:extLst>
              <a:ext uri="{FF2B5EF4-FFF2-40B4-BE49-F238E27FC236}">
                <a16:creationId xmlns:a16="http://schemas.microsoft.com/office/drawing/2014/main" id="{4285D522-4BDB-4E26-B2E1-988003B08D34}"/>
              </a:ext>
            </a:extLst>
          </p:cNvPr>
          <p:cNvSpPr/>
          <p:nvPr/>
        </p:nvSpPr>
        <p:spPr>
          <a:xfrm rot="16200000">
            <a:off x="9022502" y="3698023"/>
            <a:ext cx="3393245" cy="2945760"/>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Lst>
            <a:ahLst/>
            <a:cxnLst>
              <a:cxn ang="0">
                <a:pos x="connsiteX0" y="connsiteY0"/>
              </a:cxn>
              <a:cxn ang="0">
                <a:pos x="connsiteX1" y="connsiteY1"/>
              </a:cxn>
              <a:cxn ang="0">
                <a:pos x="connsiteX2" y="connsiteY2"/>
              </a:cxn>
              <a:cxn ang="0">
                <a:pos x="connsiteX3" y="connsiteY3"/>
              </a:cxn>
            </a:cxnLst>
            <a:rect l="l" t="t" r="r" b="b"/>
            <a:pathLst>
              <a:path w="5524500" h="5534025">
                <a:moveTo>
                  <a:pt x="9526" y="5534022"/>
                </a:moveTo>
                <a:cubicBezTo>
                  <a:pt x="6351" y="3689348"/>
                  <a:pt x="3175" y="1844674"/>
                  <a:pt x="0" y="0"/>
                </a:cubicBezTo>
                <a:lnTo>
                  <a:pt x="5524500" y="5534025"/>
                </a:lnTo>
                <a:lnTo>
                  <a:pt x="9526" y="55340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grpSp>
        <p:nvGrpSpPr>
          <p:cNvPr id="6" name="Group 5">
            <a:extLst>
              <a:ext uri="{FF2B5EF4-FFF2-40B4-BE49-F238E27FC236}">
                <a16:creationId xmlns:a16="http://schemas.microsoft.com/office/drawing/2014/main" id="{A77AAB82-3794-4DDE-87BD-2F3A20C5BCF6}"/>
              </a:ext>
            </a:extLst>
          </p:cNvPr>
          <p:cNvGrpSpPr/>
          <p:nvPr/>
        </p:nvGrpSpPr>
        <p:grpSpPr>
          <a:xfrm>
            <a:off x="9877398" y="1161670"/>
            <a:ext cx="2514609" cy="4700589"/>
            <a:chOff x="9877398" y="1161670"/>
            <a:chExt cx="2514609" cy="4700589"/>
          </a:xfrm>
        </p:grpSpPr>
        <p:sp>
          <p:nvSpPr>
            <p:cNvPr id="10" name="Parallelogram 9">
              <a:extLst>
                <a:ext uri="{FF2B5EF4-FFF2-40B4-BE49-F238E27FC236}">
                  <a16:creationId xmlns:a16="http://schemas.microsoft.com/office/drawing/2014/main" id="{7D576594-362B-48FD-B04E-A13256B726D0}"/>
                </a:ext>
              </a:extLst>
            </p:cNvPr>
            <p:cNvSpPr/>
            <p:nvPr/>
          </p:nvSpPr>
          <p:spPr>
            <a:xfrm rot="18659520">
              <a:off x="8918133" y="4106826"/>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4" name="Parallelogram 9">
              <a:extLst>
                <a:ext uri="{FF2B5EF4-FFF2-40B4-BE49-F238E27FC236}">
                  <a16:creationId xmlns:a16="http://schemas.microsoft.com/office/drawing/2014/main" id="{EF85C6CD-79B0-4B87-B3A2-C9DE05AA4E09}"/>
                </a:ext>
              </a:extLst>
            </p:cNvPr>
            <p:cNvSpPr/>
            <p:nvPr/>
          </p:nvSpPr>
          <p:spPr>
            <a:xfrm rot="18659520">
              <a:off x="10636574" y="2120935"/>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7" name="Group 6">
            <a:extLst>
              <a:ext uri="{FF2B5EF4-FFF2-40B4-BE49-F238E27FC236}">
                <a16:creationId xmlns:a16="http://schemas.microsoft.com/office/drawing/2014/main" id="{36DC1488-D088-49AA-A1CD-5386E45FA304}"/>
              </a:ext>
            </a:extLst>
          </p:cNvPr>
          <p:cNvGrpSpPr/>
          <p:nvPr/>
        </p:nvGrpSpPr>
        <p:grpSpPr>
          <a:xfrm>
            <a:off x="-2645455" y="5258578"/>
            <a:ext cx="4457352" cy="2621595"/>
            <a:chOff x="-2645455" y="5258578"/>
            <a:chExt cx="4457352" cy="2621595"/>
          </a:xfrm>
        </p:grpSpPr>
        <p:sp>
          <p:nvSpPr>
            <p:cNvPr id="11" name="Parallelogram 10">
              <a:extLst>
                <a:ext uri="{FF2B5EF4-FFF2-40B4-BE49-F238E27FC236}">
                  <a16:creationId xmlns:a16="http://schemas.microsoft.com/office/drawing/2014/main" id="{BADF4E69-1AE1-42CB-8177-9872F71D88E0}"/>
                </a:ext>
              </a:extLst>
            </p:cNvPr>
            <p:cNvSpPr/>
            <p:nvPr/>
          </p:nvSpPr>
          <p:spPr>
            <a:xfrm rot="19169898">
              <a:off x="-971126" y="525857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5" name="Parallelogram 10">
              <a:extLst>
                <a:ext uri="{FF2B5EF4-FFF2-40B4-BE49-F238E27FC236}">
                  <a16:creationId xmlns:a16="http://schemas.microsoft.com/office/drawing/2014/main" id="{14181D6F-D3BA-4DF7-8584-8CA1C5CF10A9}"/>
                </a:ext>
              </a:extLst>
            </p:cNvPr>
            <p:cNvSpPr/>
            <p:nvPr/>
          </p:nvSpPr>
          <p:spPr>
            <a:xfrm rot="19169898">
              <a:off x="-2645455" y="674428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8" name="Group 7">
            <a:extLst>
              <a:ext uri="{FF2B5EF4-FFF2-40B4-BE49-F238E27FC236}">
                <a16:creationId xmlns:a16="http://schemas.microsoft.com/office/drawing/2014/main" id="{F3CA0CB7-4B2B-4753-8DFF-509F7674CDC8}"/>
              </a:ext>
            </a:extLst>
          </p:cNvPr>
          <p:cNvGrpSpPr/>
          <p:nvPr/>
        </p:nvGrpSpPr>
        <p:grpSpPr>
          <a:xfrm>
            <a:off x="-2851109" y="5428640"/>
            <a:ext cx="5677620" cy="3024326"/>
            <a:chOff x="-2851109" y="5428640"/>
            <a:chExt cx="5677620" cy="3024326"/>
          </a:xfrm>
        </p:grpSpPr>
        <p:sp>
          <p:nvSpPr>
            <p:cNvPr id="12" name="Parallelogram 11">
              <a:extLst>
                <a:ext uri="{FF2B5EF4-FFF2-40B4-BE49-F238E27FC236}">
                  <a16:creationId xmlns:a16="http://schemas.microsoft.com/office/drawing/2014/main" id="{F2D8E9BC-C2B0-4134-B222-00977D91F924}"/>
                </a:ext>
              </a:extLst>
            </p:cNvPr>
            <p:cNvSpPr/>
            <p:nvPr/>
          </p:nvSpPr>
          <p:spPr>
            <a:xfrm rot="19169898">
              <a:off x="-724214" y="542864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6" name="Parallelogram 11">
              <a:extLst>
                <a:ext uri="{FF2B5EF4-FFF2-40B4-BE49-F238E27FC236}">
                  <a16:creationId xmlns:a16="http://schemas.microsoft.com/office/drawing/2014/main" id="{1C1FB37B-6F7C-408F-A088-19A02F856B04}"/>
                </a:ext>
              </a:extLst>
            </p:cNvPr>
            <p:cNvSpPr/>
            <p:nvPr/>
          </p:nvSpPr>
          <p:spPr>
            <a:xfrm rot="19169898">
              <a:off x="-2851109" y="735699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sp>
        <p:nvSpPr>
          <p:cNvPr id="37" name="TextBox 36">
            <a:extLst>
              <a:ext uri="{FF2B5EF4-FFF2-40B4-BE49-F238E27FC236}">
                <a16:creationId xmlns:a16="http://schemas.microsoft.com/office/drawing/2014/main" id="{904B89B5-985F-449A-945E-B29C55B8224D}"/>
              </a:ext>
            </a:extLst>
          </p:cNvPr>
          <p:cNvSpPr txBox="1"/>
          <p:nvPr/>
        </p:nvSpPr>
        <p:spPr>
          <a:xfrm>
            <a:off x="2015275" y="4358318"/>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5" name="TextBox 34">
            <a:extLst>
              <a:ext uri="{FF2B5EF4-FFF2-40B4-BE49-F238E27FC236}">
                <a16:creationId xmlns:a16="http://schemas.microsoft.com/office/drawing/2014/main" id="{ED8D9208-0CEE-4DD9-9BD6-F4EF2246636F}"/>
              </a:ext>
            </a:extLst>
          </p:cNvPr>
          <p:cNvSpPr txBox="1"/>
          <p:nvPr/>
        </p:nvSpPr>
        <p:spPr>
          <a:xfrm>
            <a:off x="1988034" y="2004211"/>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6" name="TextBox 35">
            <a:extLst>
              <a:ext uri="{FF2B5EF4-FFF2-40B4-BE49-F238E27FC236}">
                <a16:creationId xmlns:a16="http://schemas.microsoft.com/office/drawing/2014/main" id="{F7737868-05EB-4B95-AE31-9BC7C39C2CDE}"/>
              </a:ext>
            </a:extLst>
          </p:cNvPr>
          <p:cNvSpPr txBox="1"/>
          <p:nvPr/>
        </p:nvSpPr>
        <p:spPr>
          <a:xfrm>
            <a:off x="2015275" y="3145255"/>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4" name="Title 3"/>
          <p:cNvSpPr>
            <a:spLocks noGrp="1"/>
          </p:cNvSpPr>
          <p:nvPr>
            <p:ph type="title"/>
          </p:nvPr>
        </p:nvSpPr>
        <p:spPr/>
        <p:txBody>
          <a:bodyPr/>
          <a:lstStyle/>
          <a:p>
            <a:r>
              <a:rPr lang="en-US" b="1" dirty="0" err="1"/>
              <a:t>Omnicron</a:t>
            </a:r>
            <a:r>
              <a:rPr lang="en-US" b="1" dirty="0"/>
              <a:t> Variant</a:t>
            </a:r>
          </a:p>
        </p:txBody>
      </p:sp>
      <p:sp>
        <p:nvSpPr>
          <p:cNvPr id="9" name="TextBox 8"/>
          <p:cNvSpPr txBox="1"/>
          <p:nvPr/>
        </p:nvSpPr>
        <p:spPr>
          <a:xfrm>
            <a:off x="868841" y="1225275"/>
            <a:ext cx="10652583" cy="3139321"/>
          </a:xfrm>
          <a:prstGeom prst="rect">
            <a:avLst/>
          </a:prstGeom>
          <a:noFill/>
        </p:spPr>
        <p:txBody>
          <a:bodyPr wrap="square" rtlCol="0">
            <a:spAutoFit/>
          </a:bodyPr>
          <a:lstStyle/>
          <a:p>
            <a:r>
              <a:rPr lang="en-US" dirty="0"/>
              <a:t>CDC - </a:t>
            </a:r>
            <a:r>
              <a:rPr lang="en-US" dirty="0">
                <a:hlinkClick r:id="rId2"/>
              </a:rPr>
              <a:t>Omicron Variant: What You Need to Know | CDC</a:t>
            </a:r>
            <a:endParaRPr lang="en-US" dirty="0"/>
          </a:p>
          <a:p>
            <a:endParaRPr lang="en-US" dirty="0"/>
          </a:p>
          <a:p>
            <a:pPr marL="285750" indent="-285750">
              <a:buFont typeface="Arial" panose="020B0604020202020204" pitchFamily="34" charset="0"/>
              <a:buChar char="•"/>
            </a:pPr>
            <a:r>
              <a:rPr lang="en-US" dirty="0"/>
              <a:t>First reported to WHO on 11/24/2021 – first US case 12/1/2021</a:t>
            </a:r>
          </a:p>
          <a:p>
            <a:pPr marL="285750" indent="-285750">
              <a:buFont typeface="Arial" panose="020B0604020202020204" pitchFamily="34" charset="0"/>
              <a:buChar char="•"/>
            </a:pPr>
            <a:r>
              <a:rPr lang="en-US" dirty="0"/>
              <a:t>Variant of Concern (some evidence </a:t>
            </a:r>
            <a:r>
              <a:rPr lang="en-US"/>
              <a:t>of whether </a:t>
            </a:r>
            <a:r>
              <a:rPr lang="en-US" dirty="0"/>
              <a:t>increased transmissibility, or more severe disease </a:t>
            </a:r>
            <a:r>
              <a:rPr lang="en-US"/>
              <a:t>characterized by </a:t>
            </a:r>
            <a:r>
              <a:rPr lang="en-US" dirty="0"/>
              <a:t>more hospitalizations or deaths, or reduced susceptibility to immunity – previous infection or vaccination, reduced effectiveness of treatments or vaccines</a:t>
            </a:r>
          </a:p>
          <a:p>
            <a:pPr marL="285750" indent="-285750">
              <a:buFont typeface="Arial" panose="020B0604020202020204" pitchFamily="34" charset="0"/>
              <a:buChar char="•"/>
            </a:pPr>
            <a:r>
              <a:rPr lang="en-US" dirty="0"/>
              <a:t>Likely spreads more easily than original virus (unclear about delta); unclear about severity of illness – may be less severe; vaccines are expected to work but breakthrough infections are likely; unclear if current treatments will be effective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13" name="Picture 12"/>
          <p:cNvPicPr>
            <a:picLocks noChangeAspect="1"/>
          </p:cNvPicPr>
          <p:nvPr/>
        </p:nvPicPr>
        <p:blipFill rotWithShape="1">
          <a:blip r:embed="rId3"/>
          <a:srcRect l="14381" t="18992" r="51422" b="13975"/>
          <a:stretch/>
        </p:blipFill>
        <p:spPr>
          <a:xfrm>
            <a:off x="4837563" y="3605160"/>
            <a:ext cx="5364747" cy="29576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4" name="TextBox 13"/>
          <p:cNvSpPr txBox="1"/>
          <p:nvPr/>
        </p:nvSpPr>
        <p:spPr>
          <a:xfrm>
            <a:off x="1216404" y="4228051"/>
            <a:ext cx="1904301" cy="923330"/>
          </a:xfrm>
          <a:prstGeom prst="rect">
            <a:avLst/>
          </a:prstGeom>
          <a:noFill/>
        </p:spPr>
        <p:txBody>
          <a:bodyPr wrap="square" rtlCol="0">
            <a:spAutoFit/>
          </a:bodyPr>
          <a:lstStyle/>
          <a:p>
            <a:pPr algn="ctr"/>
            <a:r>
              <a:rPr lang="en-US" b="1" dirty="0"/>
              <a:t>Previous COVID infection may not stop Omicron</a:t>
            </a:r>
          </a:p>
        </p:txBody>
      </p:sp>
    </p:spTree>
    <p:extLst>
      <p:ext uri="{BB962C8B-B14F-4D97-AF65-F5344CB8AC3E}">
        <p14:creationId xmlns:p14="http://schemas.microsoft.com/office/powerpoint/2010/main" val="299564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0000" fill="hold" grpId="0" nodeType="withEffect">
                                  <p:stCondLst>
                                    <p:cond delay="1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53000" fill="hold" grpId="0" nodeType="withEffect">
                                  <p:stCondLst>
                                    <p:cond delay="1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0-#ppt_w/2"/>
                                          </p:val>
                                        </p:tav>
                                        <p:tav tm="100000">
                                          <p:val>
                                            <p:strVal val="#ppt_x"/>
                                          </p:val>
                                        </p:tav>
                                      </p:tavLst>
                                    </p:anim>
                                    <p:anim calcmode="lin" valueType="num">
                                      <p:cBhvr additive="base">
                                        <p:cTn id="12" dur="10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2" decel="60000" fill="hold" grpId="0" nodeType="withEffect">
                                  <p:stCondLst>
                                    <p:cond delay="2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900" fill="hold"/>
                                        <p:tgtEl>
                                          <p:spTgt spid="21"/>
                                        </p:tgtEl>
                                        <p:attrNameLst>
                                          <p:attrName>ppt_x</p:attrName>
                                        </p:attrNameLst>
                                      </p:cBhvr>
                                      <p:tavLst>
                                        <p:tav tm="0">
                                          <p:val>
                                            <p:strVal val="1+#ppt_w/2"/>
                                          </p:val>
                                        </p:tav>
                                        <p:tav tm="100000">
                                          <p:val>
                                            <p:strVal val="#ppt_x"/>
                                          </p:val>
                                        </p:tav>
                                      </p:tavLst>
                                    </p:anim>
                                    <p:anim calcmode="lin" valueType="num">
                                      <p:cBhvr additive="base">
                                        <p:cTn id="16" dur="900" fill="hold"/>
                                        <p:tgtEl>
                                          <p:spTgt spid="21"/>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110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6" presetClass="emph" presetSubtype="0" decel="75000" autoRev="1" fill="hold" nodeType="withEffect">
                                  <p:stCondLst>
                                    <p:cond delay="1500"/>
                                  </p:stCondLst>
                                  <p:childTnLst>
                                    <p:animScale>
                                      <p:cBhvr>
                                        <p:cTn id="23" dur="300" fill="hold"/>
                                        <p:tgtEl>
                                          <p:spTgt spid="6"/>
                                        </p:tgtEl>
                                      </p:cBhvr>
                                      <p:by x="110000" y="110000"/>
                                    </p:animScale>
                                  </p:childTnLst>
                                </p:cTn>
                              </p:par>
                              <p:par>
                                <p:cTn id="24" presetID="53" presetClass="entr" presetSubtype="16" fill="hold" nodeType="withEffect">
                                  <p:stCondLst>
                                    <p:cond delay="110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6" presetClass="emph" presetSubtype="0" decel="75000" autoRev="1" fill="hold" nodeType="withEffect">
                                  <p:stCondLst>
                                    <p:cond delay="1450"/>
                                  </p:stCondLst>
                                  <p:childTnLst>
                                    <p:animScale>
                                      <p:cBhvr>
                                        <p:cTn id="30" dur="300" fill="hold"/>
                                        <p:tgtEl>
                                          <p:spTgt spid="7"/>
                                        </p:tgtEl>
                                      </p:cBhvr>
                                      <p:by x="110000" y="110000"/>
                                    </p:animScale>
                                  </p:childTnLst>
                                </p:cTn>
                              </p:par>
                              <p:par>
                                <p:cTn id="31" presetID="53" presetClass="entr" presetSubtype="16" fill="hold" nodeType="withEffect">
                                  <p:stCondLst>
                                    <p:cond delay="115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par>
                                <p:cTn id="36" presetID="6" presetClass="emph" presetSubtype="0" decel="75000" autoRev="1" fill="hold" nodeType="withEffect">
                                  <p:stCondLst>
                                    <p:cond delay="1500"/>
                                  </p:stCondLst>
                                  <p:childTnLst>
                                    <p:animScale>
                                      <p:cBhvr>
                                        <p:cTn id="37" dur="300" fill="hold"/>
                                        <p:tgtEl>
                                          <p:spTgt spid="8"/>
                                        </p:tgtEl>
                                      </p:cBhvr>
                                      <p:by x="110000" y="110000"/>
                                    </p:animScale>
                                  </p:childTnLst>
                                </p:cTn>
                              </p:par>
                              <p:par>
                                <p:cTn id="38" presetID="10" presetClass="entr" presetSubtype="0" fill="hold" grpId="0" nodeType="withEffect" nodePh="1">
                                  <p:stCondLst>
                                    <p:cond delay="500"/>
                                  </p:stCondLst>
                                  <p:endCondLst>
                                    <p:cond evt="begin" delay="0">
                                      <p:tn val="38"/>
                                    </p:cond>
                                  </p:end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par>
                                <p:cTn id="41" presetID="10" presetClass="entr" presetSubtype="0" fill="hold" grpId="0" nodeType="withEffect" nodePh="1">
                                  <p:stCondLst>
                                    <p:cond delay="950"/>
                                  </p:stCondLst>
                                  <p:endCondLst>
                                    <p:cond evt="begin" delay="0">
                                      <p:tn val="41"/>
                                    </p:cond>
                                  </p:end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cTn>
                              </p:par>
                              <p:par>
                                <p:cTn id="44" presetID="10" presetClass="entr" presetSubtype="0" fill="hold" grpId="0" nodeType="withEffect" nodePh="1">
                                  <p:stCondLst>
                                    <p:cond delay="1400"/>
                                  </p:stCondLst>
                                  <p:endCondLst>
                                    <p:cond evt="begin" delay="0">
                                      <p:tn val="44"/>
                                    </p:cond>
                                  </p:end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21" grpId="0" animBg="1"/>
      <p:bldP spid="37" grpId="0"/>
      <p:bldP spid="35" grpId="0"/>
      <p:bldP spid="3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8A312461-0469-429F-B9AD-C5DF2FE5E5A0}"/>
              </a:ext>
            </a:extLst>
          </p:cNvPr>
          <p:cNvGrpSpPr/>
          <p:nvPr/>
        </p:nvGrpSpPr>
        <p:grpSpPr>
          <a:xfrm>
            <a:off x="9143460" y="-1736066"/>
            <a:ext cx="6448957" cy="3265234"/>
            <a:chOff x="9143460" y="-1736066"/>
            <a:chExt cx="6448957" cy="3265234"/>
          </a:xfrm>
        </p:grpSpPr>
        <p:sp>
          <p:nvSpPr>
            <p:cNvPr id="27" name="Parallelogram 2">
              <a:extLst>
                <a:ext uri="{FF2B5EF4-FFF2-40B4-BE49-F238E27FC236}">
                  <a16:creationId xmlns:a16="http://schemas.microsoft.com/office/drawing/2014/main" id="{14BC92DA-4190-4FDD-96A2-EC4F41FB6892}"/>
                </a:ext>
              </a:extLst>
            </p:cNvPr>
            <p:cNvSpPr/>
            <p:nvPr/>
          </p:nvSpPr>
          <p:spPr>
            <a:xfrm rot="19275324">
              <a:off x="9143460" y="346533"/>
              <a:ext cx="3731157" cy="1182635"/>
            </a:xfrm>
            <a:custGeom>
              <a:avLst/>
              <a:gdLst>
                <a:gd name="connsiteX0" fmla="*/ 0 w 3536302"/>
                <a:gd name="connsiteY0" fmla="*/ 1073020 h 1073020"/>
                <a:gd name="connsiteX1" fmla="*/ 268255 w 3536302"/>
                <a:gd name="connsiteY1" fmla="*/ 0 h 1073020"/>
                <a:gd name="connsiteX2" fmla="*/ 3536302 w 3536302"/>
                <a:gd name="connsiteY2" fmla="*/ 0 h 1073020"/>
                <a:gd name="connsiteX3" fmla="*/ 3268047 w 3536302"/>
                <a:gd name="connsiteY3" fmla="*/ 1073020 h 1073020"/>
                <a:gd name="connsiteX4" fmla="*/ 0 w 3536302"/>
                <a:gd name="connsiteY4" fmla="*/ 1073020 h 1073020"/>
                <a:gd name="connsiteX0" fmla="*/ 0 w 3268047"/>
                <a:gd name="connsiteY0" fmla="*/ 1075622 h 1075622"/>
                <a:gd name="connsiteX1" fmla="*/ 268255 w 3268047"/>
                <a:gd name="connsiteY1" fmla="*/ 2602 h 1075622"/>
                <a:gd name="connsiteX2" fmla="*/ 3005037 w 3268047"/>
                <a:gd name="connsiteY2" fmla="*/ 0 h 1075622"/>
                <a:gd name="connsiteX3" fmla="*/ 3268047 w 3268047"/>
                <a:gd name="connsiteY3" fmla="*/ 1075622 h 1075622"/>
                <a:gd name="connsiteX4" fmla="*/ 0 w 3268047"/>
                <a:gd name="connsiteY4" fmla="*/ 1075622 h 1075622"/>
                <a:gd name="connsiteX0" fmla="*/ 0 w 3268047"/>
                <a:gd name="connsiteY0" fmla="*/ 1073929 h 1073929"/>
                <a:gd name="connsiteX1" fmla="*/ 268255 w 3268047"/>
                <a:gd name="connsiteY1" fmla="*/ 909 h 1073929"/>
                <a:gd name="connsiteX2" fmla="*/ 2952222 w 3268047"/>
                <a:gd name="connsiteY2" fmla="*/ 0 h 1073929"/>
                <a:gd name="connsiteX3" fmla="*/ 3268047 w 3268047"/>
                <a:gd name="connsiteY3" fmla="*/ 1073929 h 1073929"/>
                <a:gd name="connsiteX4" fmla="*/ 0 w 3268047"/>
                <a:gd name="connsiteY4" fmla="*/ 1073929 h 1073929"/>
                <a:gd name="connsiteX0" fmla="*/ 0 w 3340540"/>
                <a:gd name="connsiteY0" fmla="*/ 1073929 h 1073929"/>
                <a:gd name="connsiteX1" fmla="*/ 268255 w 3340540"/>
                <a:gd name="connsiteY1" fmla="*/ 909 h 1073929"/>
                <a:gd name="connsiteX2" fmla="*/ 2952222 w 3340540"/>
                <a:gd name="connsiteY2" fmla="*/ 0 h 1073929"/>
                <a:gd name="connsiteX3" fmla="*/ 3340540 w 3340540"/>
                <a:gd name="connsiteY3" fmla="*/ 453430 h 1073929"/>
                <a:gd name="connsiteX4" fmla="*/ 3268047 w 3340540"/>
                <a:gd name="connsiteY4" fmla="*/ 1073929 h 1073929"/>
                <a:gd name="connsiteX5" fmla="*/ 0 w 3340540"/>
                <a:gd name="connsiteY5" fmla="*/ 1073929 h 1073929"/>
                <a:gd name="connsiteX0" fmla="*/ 0 w 3632913"/>
                <a:gd name="connsiteY0" fmla="*/ 1073929 h 1073929"/>
                <a:gd name="connsiteX1" fmla="*/ 268255 w 3632913"/>
                <a:gd name="connsiteY1" fmla="*/ 909 h 1073929"/>
                <a:gd name="connsiteX2" fmla="*/ 2952222 w 3632913"/>
                <a:gd name="connsiteY2" fmla="*/ 0 h 1073929"/>
                <a:gd name="connsiteX3" fmla="*/ 3632913 w 3632913"/>
                <a:gd name="connsiteY3" fmla="*/ 428598 h 1073929"/>
                <a:gd name="connsiteX4" fmla="*/ 3268047 w 3632913"/>
                <a:gd name="connsiteY4" fmla="*/ 1073929 h 1073929"/>
                <a:gd name="connsiteX5" fmla="*/ 0 w 3632913"/>
                <a:gd name="connsiteY5" fmla="*/ 1073929 h 1073929"/>
                <a:gd name="connsiteX0" fmla="*/ 0 w 3632913"/>
                <a:gd name="connsiteY0" fmla="*/ 1073929 h 1073929"/>
                <a:gd name="connsiteX1" fmla="*/ 268255 w 3632913"/>
                <a:gd name="connsiteY1" fmla="*/ 909 h 1073929"/>
                <a:gd name="connsiteX2" fmla="*/ 2952222 w 3632913"/>
                <a:gd name="connsiteY2" fmla="*/ 0 h 1073929"/>
                <a:gd name="connsiteX3" fmla="*/ 3632913 w 3632913"/>
                <a:gd name="connsiteY3" fmla="*/ 428598 h 1073929"/>
                <a:gd name="connsiteX4" fmla="*/ 3268047 w 3632913"/>
                <a:gd name="connsiteY4" fmla="*/ 1073929 h 1073929"/>
                <a:gd name="connsiteX5" fmla="*/ 0 w 3632913"/>
                <a:gd name="connsiteY5" fmla="*/ 1073929 h 1073929"/>
                <a:gd name="connsiteX0" fmla="*/ 0 w 3632913"/>
                <a:gd name="connsiteY0" fmla="*/ 1073929 h 1073929"/>
                <a:gd name="connsiteX1" fmla="*/ 268255 w 3632913"/>
                <a:gd name="connsiteY1" fmla="*/ 909 h 1073929"/>
                <a:gd name="connsiteX2" fmla="*/ 2952222 w 3632913"/>
                <a:gd name="connsiteY2" fmla="*/ 0 h 1073929"/>
                <a:gd name="connsiteX3" fmla="*/ 3632913 w 3632913"/>
                <a:gd name="connsiteY3" fmla="*/ 428598 h 1073929"/>
                <a:gd name="connsiteX4" fmla="*/ 3268047 w 3632913"/>
                <a:gd name="connsiteY4" fmla="*/ 1073929 h 1073929"/>
                <a:gd name="connsiteX5" fmla="*/ 0 w 3632913"/>
                <a:gd name="connsiteY5" fmla="*/ 1073929 h 1073929"/>
                <a:gd name="connsiteX0" fmla="*/ 0 w 3637805"/>
                <a:gd name="connsiteY0" fmla="*/ 1073929 h 1073929"/>
                <a:gd name="connsiteX1" fmla="*/ 268255 w 3637805"/>
                <a:gd name="connsiteY1" fmla="*/ 909 h 1073929"/>
                <a:gd name="connsiteX2" fmla="*/ 2952222 w 3637805"/>
                <a:gd name="connsiteY2" fmla="*/ 0 h 1073929"/>
                <a:gd name="connsiteX3" fmla="*/ 3637805 w 3637805"/>
                <a:gd name="connsiteY3" fmla="*/ 420425 h 1073929"/>
                <a:gd name="connsiteX4" fmla="*/ 3268047 w 3637805"/>
                <a:gd name="connsiteY4" fmla="*/ 1073929 h 1073929"/>
                <a:gd name="connsiteX5" fmla="*/ 0 w 3637805"/>
                <a:gd name="connsiteY5" fmla="*/ 1073929 h 1073929"/>
                <a:gd name="connsiteX0" fmla="*/ 0 w 3637805"/>
                <a:gd name="connsiteY0" fmla="*/ 1073929 h 1073950"/>
                <a:gd name="connsiteX1" fmla="*/ 268255 w 3637805"/>
                <a:gd name="connsiteY1" fmla="*/ 909 h 1073950"/>
                <a:gd name="connsiteX2" fmla="*/ 2952222 w 3637805"/>
                <a:gd name="connsiteY2" fmla="*/ 0 h 1073950"/>
                <a:gd name="connsiteX3" fmla="*/ 3637805 w 3637805"/>
                <a:gd name="connsiteY3" fmla="*/ 420425 h 1073950"/>
                <a:gd name="connsiteX4" fmla="*/ 3249534 w 3637805"/>
                <a:gd name="connsiteY4" fmla="*/ 1073950 h 1073950"/>
                <a:gd name="connsiteX5" fmla="*/ 0 w 3637805"/>
                <a:gd name="connsiteY5" fmla="*/ 1073929 h 1073950"/>
                <a:gd name="connsiteX0" fmla="*/ 1256276 w 4894081"/>
                <a:gd name="connsiteY0" fmla="*/ 1474787 h 1474808"/>
                <a:gd name="connsiteX1" fmla="*/ 0 w 4894081"/>
                <a:gd name="connsiteY1" fmla="*/ 0 h 1474808"/>
                <a:gd name="connsiteX2" fmla="*/ 4208498 w 4894081"/>
                <a:gd name="connsiteY2" fmla="*/ 400858 h 1474808"/>
                <a:gd name="connsiteX3" fmla="*/ 4894081 w 4894081"/>
                <a:gd name="connsiteY3" fmla="*/ 821283 h 1474808"/>
                <a:gd name="connsiteX4" fmla="*/ 4505810 w 4894081"/>
                <a:gd name="connsiteY4" fmla="*/ 1474808 h 1474808"/>
                <a:gd name="connsiteX5" fmla="*/ 1256276 w 4894081"/>
                <a:gd name="connsiteY5" fmla="*/ 1474787 h 1474808"/>
                <a:gd name="connsiteX0" fmla="*/ 0 w 5358303"/>
                <a:gd name="connsiteY0" fmla="*/ 1122246 h 1474808"/>
                <a:gd name="connsiteX1" fmla="*/ 464222 w 5358303"/>
                <a:gd name="connsiteY1" fmla="*/ 0 h 1474808"/>
                <a:gd name="connsiteX2" fmla="*/ 4672720 w 5358303"/>
                <a:gd name="connsiteY2" fmla="*/ 400858 h 1474808"/>
                <a:gd name="connsiteX3" fmla="*/ 5358303 w 5358303"/>
                <a:gd name="connsiteY3" fmla="*/ 821283 h 1474808"/>
                <a:gd name="connsiteX4" fmla="*/ 4970032 w 5358303"/>
                <a:gd name="connsiteY4" fmla="*/ 1474808 h 1474808"/>
                <a:gd name="connsiteX5" fmla="*/ 0 w 5358303"/>
                <a:gd name="connsiteY5" fmla="*/ 1122246 h 1474808"/>
                <a:gd name="connsiteX0" fmla="*/ 0 w 5358303"/>
                <a:gd name="connsiteY0" fmla="*/ 1115745 h 1468307"/>
                <a:gd name="connsiteX1" fmla="*/ 493633 w 5358303"/>
                <a:gd name="connsiteY1" fmla="*/ 0 h 1468307"/>
                <a:gd name="connsiteX2" fmla="*/ 4672720 w 5358303"/>
                <a:gd name="connsiteY2" fmla="*/ 394357 h 1468307"/>
                <a:gd name="connsiteX3" fmla="*/ 5358303 w 5358303"/>
                <a:gd name="connsiteY3" fmla="*/ 814782 h 1468307"/>
                <a:gd name="connsiteX4" fmla="*/ 4970032 w 5358303"/>
                <a:gd name="connsiteY4" fmla="*/ 1468307 h 1468307"/>
                <a:gd name="connsiteX5" fmla="*/ 0 w 5358303"/>
                <a:gd name="connsiteY5" fmla="*/ 1115745 h 1468307"/>
                <a:gd name="connsiteX0" fmla="*/ 0 w 5439972"/>
                <a:gd name="connsiteY0" fmla="*/ 1122371 h 1468307"/>
                <a:gd name="connsiteX1" fmla="*/ 575302 w 5439972"/>
                <a:gd name="connsiteY1" fmla="*/ 0 h 1468307"/>
                <a:gd name="connsiteX2" fmla="*/ 4754389 w 5439972"/>
                <a:gd name="connsiteY2" fmla="*/ 394357 h 1468307"/>
                <a:gd name="connsiteX3" fmla="*/ 5439972 w 5439972"/>
                <a:gd name="connsiteY3" fmla="*/ 814782 h 1468307"/>
                <a:gd name="connsiteX4" fmla="*/ 5051701 w 5439972"/>
                <a:gd name="connsiteY4" fmla="*/ 1468307 h 1468307"/>
                <a:gd name="connsiteX5" fmla="*/ 0 w 5439972"/>
                <a:gd name="connsiteY5" fmla="*/ 1122371 h 1468307"/>
                <a:gd name="connsiteX0" fmla="*/ 0 w 5439972"/>
                <a:gd name="connsiteY0" fmla="*/ 975254 h 1321190"/>
                <a:gd name="connsiteX1" fmla="*/ 487257 w 5439972"/>
                <a:gd name="connsiteY1" fmla="*/ 0 h 1321190"/>
                <a:gd name="connsiteX2" fmla="*/ 4754389 w 5439972"/>
                <a:gd name="connsiteY2" fmla="*/ 247240 h 1321190"/>
                <a:gd name="connsiteX3" fmla="*/ 5439972 w 5439972"/>
                <a:gd name="connsiteY3" fmla="*/ 667665 h 1321190"/>
                <a:gd name="connsiteX4" fmla="*/ 5051701 w 5439972"/>
                <a:gd name="connsiteY4" fmla="*/ 1321190 h 1321190"/>
                <a:gd name="connsiteX5" fmla="*/ 0 w 5439972"/>
                <a:gd name="connsiteY5" fmla="*/ 975254 h 1321190"/>
                <a:gd name="connsiteX0" fmla="*/ 0 w 5472540"/>
                <a:gd name="connsiteY0" fmla="*/ 1066768 h 1321190"/>
                <a:gd name="connsiteX1" fmla="*/ 519825 w 5472540"/>
                <a:gd name="connsiteY1" fmla="*/ 0 h 1321190"/>
                <a:gd name="connsiteX2" fmla="*/ 4786957 w 5472540"/>
                <a:gd name="connsiteY2" fmla="*/ 247240 h 1321190"/>
                <a:gd name="connsiteX3" fmla="*/ 5472540 w 5472540"/>
                <a:gd name="connsiteY3" fmla="*/ 667665 h 1321190"/>
                <a:gd name="connsiteX4" fmla="*/ 5084269 w 5472540"/>
                <a:gd name="connsiteY4" fmla="*/ 1321190 h 1321190"/>
                <a:gd name="connsiteX5" fmla="*/ 0 w 5472540"/>
                <a:gd name="connsiteY5" fmla="*/ 1066768 h 1321190"/>
                <a:gd name="connsiteX0" fmla="*/ 0 w 5234035"/>
                <a:gd name="connsiteY0" fmla="*/ 1076302 h 1321190"/>
                <a:gd name="connsiteX1" fmla="*/ 281320 w 5234035"/>
                <a:gd name="connsiteY1" fmla="*/ 0 h 1321190"/>
                <a:gd name="connsiteX2" fmla="*/ 4548452 w 5234035"/>
                <a:gd name="connsiteY2" fmla="*/ 247240 h 1321190"/>
                <a:gd name="connsiteX3" fmla="*/ 5234035 w 5234035"/>
                <a:gd name="connsiteY3" fmla="*/ 667665 h 1321190"/>
                <a:gd name="connsiteX4" fmla="*/ 4845764 w 5234035"/>
                <a:gd name="connsiteY4" fmla="*/ 1321190 h 1321190"/>
                <a:gd name="connsiteX5" fmla="*/ 0 w 5234035"/>
                <a:gd name="connsiteY5" fmla="*/ 1076302 h 1321190"/>
                <a:gd name="connsiteX0" fmla="*/ 0 w 5234035"/>
                <a:gd name="connsiteY0" fmla="*/ 968441 h 1213329"/>
                <a:gd name="connsiteX1" fmla="*/ 238969 w 5234035"/>
                <a:gd name="connsiteY1" fmla="*/ 0 h 1213329"/>
                <a:gd name="connsiteX2" fmla="*/ 4548452 w 5234035"/>
                <a:gd name="connsiteY2" fmla="*/ 139379 h 1213329"/>
                <a:gd name="connsiteX3" fmla="*/ 5234035 w 5234035"/>
                <a:gd name="connsiteY3" fmla="*/ 559804 h 1213329"/>
                <a:gd name="connsiteX4" fmla="*/ 4845764 w 5234035"/>
                <a:gd name="connsiteY4" fmla="*/ 1213329 h 1213329"/>
                <a:gd name="connsiteX5" fmla="*/ 0 w 5234035"/>
                <a:gd name="connsiteY5" fmla="*/ 968441 h 1213329"/>
                <a:gd name="connsiteX0" fmla="*/ 0 w 5224958"/>
                <a:gd name="connsiteY0" fmla="*/ 968441 h 1213329"/>
                <a:gd name="connsiteX1" fmla="*/ 238969 w 5224958"/>
                <a:gd name="connsiteY1" fmla="*/ 0 h 1213329"/>
                <a:gd name="connsiteX2" fmla="*/ 4548452 w 5224958"/>
                <a:gd name="connsiteY2" fmla="*/ 139379 h 1213329"/>
                <a:gd name="connsiteX3" fmla="*/ 5224958 w 5224958"/>
                <a:gd name="connsiteY3" fmla="*/ 662433 h 1213329"/>
                <a:gd name="connsiteX4" fmla="*/ 4845764 w 5224958"/>
                <a:gd name="connsiteY4" fmla="*/ 1213329 h 1213329"/>
                <a:gd name="connsiteX5" fmla="*/ 0 w 5224958"/>
                <a:gd name="connsiteY5" fmla="*/ 968441 h 1213329"/>
                <a:gd name="connsiteX0" fmla="*/ 0 w 5230920"/>
                <a:gd name="connsiteY0" fmla="*/ 968441 h 1213329"/>
                <a:gd name="connsiteX1" fmla="*/ 238969 w 5230920"/>
                <a:gd name="connsiteY1" fmla="*/ 0 h 1213329"/>
                <a:gd name="connsiteX2" fmla="*/ 4548452 w 5230920"/>
                <a:gd name="connsiteY2" fmla="*/ 139379 h 1213329"/>
                <a:gd name="connsiteX3" fmla="*/ 5230920 w 5230920"/>
                <a:gd name="connsiteY3" fmla="*/ 655004 h 1213329"/>
                <a:gd name="connsiteX4" fmla="*/ 4845764 w 5230920"/>
                <a:gd name="connsiteY4" fmla="*/ 1213329 h 1213329"/>
                <a:gd name="connsiteX5" fmla="*/ 0 w 5230920"/>
                <a:gd name="connsiteY5" fmla="*/ 968441 h 1213329"/>
                <a:gd name="connsiteX0" fmla="*/ 0 w 5230920"/>
                <a:gd name="connsiteY0" fmla="*/ 968441 h 1213329"/>
                <a:gd name="connsiteX1" fmla="*/ 238969 w 5230920"/>
                <a:gd name="connsiteY1" fmla="*/ 0 h 1213329"/>
                <a:gd name="connsiteX2" fmla="*/ 4610910 w 5230920"/>
                <a:gd name="connsiteY2" fmla="*/ 152859 h 1213329"/>
                <a:gd name="connsiteX3" fmla="*/ 5230920 w 5230920"/>
                <a:gd name="connsiteY3" fmla="*/ 655004 h 1213329"/>
                <a:gd name="connsiteX4" fmla="*/ 4845764 w 5230920"/>
                <a:gd name="connsiteY4" fmla="*/ 1213329 h 1213329"/>
                <a:gd name="connsiteX5" fmla="*/ 0 w 5230920"/>
                <a:gd name="connsiteY5" fmla="*/ 968441 h 1213329"/>
                <a:gd name="connsiteX0" fmla="*/ 0 w 5230920"/>
                <a:gd name="connsiteY0" fmla="*/ 968441 h 1204342"/>
                <a:gd name="connsiteX1" fmla="*/ 238969 w 5230920"/>
                <a:gd name="connsiteY1" fmla="*/ 0 h 1204342"/>
                <a:gd name="connsiteX2" fmla="*/ 4610910 w 5230920"/>
                <a:gd name="connsiteY2" fmla="*/ 152859 h 1204342"/>
                <a:gd name="connsiteX3" fmla="*/ 5230920 w 5230920"/>
                <a:gd name="connsiteY3" fmla="*/ 655004 h 1204342"/>
                <a:gd name="connsiteX4" fmla="*/ 4804126 w 5230920"/>
                <a:gd name="connsiteY4" fmla="*/ 1204342 h 1204342"/>
                <a:gd name="connsiteX5" fmla="*/ 0 w 5230920"/>
                <a:gd name="connsiteY5" fmla="*/ 968441 h 1204342"/>
                <a:gd name="connsiteX0" fmla="*/ 0 w 5237370"/>
                <a:gd name="connsiteY0" fmla="*/ 968441 h 1204342"/>
                <a:gd name="connsiteX1" fmla="*/ 238969 w 5237370"/>
                <a:gd name="connsiteY1" fmla="*/ 0 h 1204342"/>
                <a:gd name="connsiteX2" fmla="*/ 4610910 w 5237370"/>
                <a:gd name="connsiteY2" fmla="*/ 152859 h 1204342"/>
                <a:gd name="connsiteX3" fmla="*/ 5237370 w 5237370"/>
                <a:gd name="connsiteY3" fmla="*/ 652039 h 1204342"/>
                <a:gd name="connsiteX4" fmla="*/ 4804126 w 5237370"/>
                <a:gd name="connsiteY4" fmla="*/ 1204342 h 1204342"/>
                <a:gd name="connsiteX5" fmla="*/ 0 w 5237370"/>
                <a:gd name="connsiteY5" fmla="*/ 968441 h 1204342"/>
                <a:gd name="connsiteX0" fmla="*/ 0 w 5237370"/>
                <a:gd name="connsiteY0" fmla="*/ 968441 h 1204342"/>
                <a:gd name="connsiteX1" fmla="*/ 238969 w 5237370"/>
                <a:gd name="connsiteY1" fmla="*/ 0 h 1204342"/>
                <a:gd name="connsiteX2" fmla="*/ 4624789 w 5237370"/>
                <a:gd name="connsiteY2" fmla="*/ 155855 h 1204342"/>
                <a:gd name="connsiteX3" fmla="*/ 5237370 w 5237370"/>
                <a:gd name="connsiteY3" fmla="*/ 652039 h 1204342"/>
                <a:gd name="connsiteX4" fmla="*/ 4804126 w 5237370"/>
                <a:gd name="connsiteY4" fmla="*/ 1204342 h 1204342"/>
                <a:gd name="connsiteX5" fmla="*/ 0 w 5237370"/>
                <a:gd name="connsiteY5" fmla="*/ 968441 h 1204342"/>
                <a:gd name="connsiteX0" fmla="*/ 0 w 5237370"/>
                <a:gd name="connsiteY0" fmla="*/ 968441 h 1198381"/>
                <a:gd name="connsiteX1" fmla="*/ 238969 w 5237370"/>
                <a:gd name="connsiteY1" fmla="*/ 0 h 1198381"/>
                <a:gd name="connsiteX2" fmla="*/ 4624789 w 5237370"/>
                <a:gd name="connsiteY2" fmla="*/ 155855 h 1198381"/>
                <a:gd name="connsiteX3" fmla="*/ 5237370 w 5237370"/>
                <a:gd name="connsiteY3" fmla="*/ 652039 h 1198381"/>
                <a:gd name="connsiteX4" fmla="*/ 4796697 w 5237370"/>
                <a:gd name="connsiteY4" fmla="*/ 1198381 h 1198381"/>
                <a:gd name="connsiteX5" fmla="*/ 0 w 5237370"/>
                <a:gd name="connsiteY5" fmla="*/ 968441 h 1198381"/>
                <a:gd name="connsiteX0" fmla="*/ 0 w 5237370"/>
                <a:gd name="connsiteY0" fmla="*/ 935994 h 1165934"/>
                <a:gd name="connsiteX1" fmla="*/ 1055589 w 5237370"/>
                <a:gd name="connsiteY1" fmla="*/ 0 h 1165934"/>
                <a:gd name="connsiteX2" fmla="*/ 4624789 w 5237370"/>
                <a:gd name="connsiteY2" fmla="*/ 123408 h 1165934"/>
                <a:gd name="connsiteX3" fmla="*/ 5237370 w 5237370"/>
                <a:gd name="connsiteY3" fmla="*/ 619592 h 1165934"/>
                <a:gd name="connsiteX4" fmla="*/ 4796697 w 5237370"/>
                <a:gd name="connsiteY4" fmla="*/ 1165934 h 1165934"/>
                <a:gd name="connsiteX5" fmla="*/ 0 w 5237370"/>
                <a:gd name="connsiteY5" fmla="*/ 935994 h 1165934"/>
                <a:gd name="connsiteX0" fmla="*/ 0 w 4460920"/>
                <a:gd name="connsiteY0" fmla="*/ 972845 h 1165934"/>
                <a:gd name="connsiteX1" fmla="*/ 279139 w 4460920"/>
                <a:gd name="connsiteY1" fmla="*/ 0 h 1165934"/>
                <a:gd name="connsiteX2" fmla="*/ 3848339 w 4460920"/>
                <a:gd name="connsiteY2" fmla="*/ 123408 h 1165934"/>
                <a:gd name="connsiteX3" fmla="*/ 4460920 w 4460920"/>
                <a:gd name="connsiteY3" fmla="*/ 619592 h 1165934"/>
                <a:gd name="connsiteX4" fmla="*/ 4020247 w 4460920"/>
                <a:gd name="connsiteY4" fmla="*/ 1165934 h 1165934"/>
                <a:gd name="connsiteX5" fmla="*/ 0 w 4460920"/>
                <a:gd name="connsiteY5" fmla="*/ 972845 h 1165934"/>
                <a:gd name="connsiteX0" fmla="*/ 0 w 4460920"/>
                <a:gd name="connsiteY0" fmla="*/ 966161 h 1159250"/>
                <a:gd name="connsiteX1" fmla="*/ 774486 w 4460920"/>
                <a:gd name="connsiteY1" fmla="*/ 0 h 1159250"/>
                <a:gd name="connsiteX2" fmla="*/ 3848339 w 4460920"/>
                <a:gd name="connsiteY2" fmla="*/ 116724 h 1159250"/>
                <a:gd name="connsiteX3" fmla="*/ 4460920 w 4460920"/>
                <a:gd name="connsiteY3" fmla="*/ 612908 h 1159250"/>
                <a:gd name="connsiteX4" fmla="*/ 4020247 w 4460920"/>
                <a:gd name="connsiteY4" fmla="*/ 1159250 h 1159250"/>
                <a:gd name="connsiteX5" fmla="*/ 0 w 4460920"/>
                <a:gd name="connsiteY5" fmla="*/ 966161 h 1159250"/>
                <a:gd name="connsiteX0" fmla="*/ 0 w 4086085"/>
                <a:gd name="connsiteY0" fmla="*/ 986054 h 1159250"/>
                <a:gd name="connsiteX1" fmla="*/ 399651 w 4086085"/>
                <a:gd name="connsiteY1" fmla="*/ 0 h 1159250"/>
                <a:gd name="connsiteX2" fmla="*/ 3473504 w 4086085"/>
                <a:gd name="connsiteY2" fmla="*/ 116724 h 1159250"/>
                <a:gd name="connsiteX3" fmla="*/ 4086085 w 4086085"/>
                <a:gd name="connsiteY3" fmla="*/ 612908 h 1159250"/>
                <a:gd name="connsiteX4" fmla="*/ 3645412 w 4086085"/>
                <a:gd name="connsiteY4" fmla="*/ 1159250 h 1159250"/>
                <a:gd name="connsiteX5" fmla="*/ 0 w 4086085"/>
                <a:gd name="connsiteY5" fmla="*/ 986054 h 1159250"/>
                <a:gd name="connsiteX0" fmla="*/ 0 w 4086085"/>
                <a:gd name="connsiteY0" fmla="*/ 964693 h 1137889"/>
                <a:gd name="connsiteX1" fmla="*/ 761096 w 4086085"/>
                <a:gd name="connsiteY1" fmla="*/ 0 h 1137889"/>
                <a:gd name="connsiteX2" fmla="*/ 3473504 w 4086085"/>
                <a:gd name="connsiteY2" fmla="*/ 95363 h 1137889"/>
                <a:gd name="connsiteX3" fmla="*/ 4086085 w 4086085"/>
                <a:gd name="connsiteY3" fmla="*/ 591547 h 1137889"/>
                <a:gd name="connsiteX4" fmla="*/ 3645412 w 4086085"/>
                <a:gd name="connsiteY4" fmla="*/ 1137889 h 1137889"/>
                <a:gd name="connsiteX5" fmla="*/ 0 w 4086085"/>
                <a:gd name="connsiteY5" fmla="*/ 964693 h 1137889"/>
                <a:gd name="connsiteX0" fmla="*/ 0 w 3575881"/>
                <a:gd name="connsiteY0" fmla="*/ 983299 h 1137889"/>
                <a:gd name="connsiteX1" fmla="*/ 250892 w 3575881"/>
                <a:gd name="connsiteY1" fmla="*/ 0 h 1137889"/>
                <a:gd name="connsiteX2" fmla="*/ 2963300 w 3575881"/>
                <a:gd name="connsiteY2" fmla="*/ 95363 h 1137889"/>
                <a:gd name="connsiteX3" fmla="*/ 3575881 w 3575881"/>
                <a:gd name="connsiteY3" fmla="*/ 591547 h 1137889"/>
                <a:gd name="connsiteX4" fmla="*/ 3135208 w 3575881"/>
                <a:gd name="connsiteY4" fmla="*/ 1137889 h 1137889"/>
                <a:gd name="connsiteX5" fmla="*/ 0 w 3575881"/>
                <a:gd name="connsiteY5" fmla="*/ 983299 h 1137889"/>
                <a:gd name="connsiteX0" fmla="*/ 0 w 3575881"/>
                <a:gd name="connsiteY0" fmla="*/ 986144 h 1140734"/>
                <a:gd name="connsiteX1" fmla="*/ 338662 w 3575881"/>
                <a:gd name="connsiteY1" fmla="*/ 0 h 1140734"/>
                <a:gd name="connsiteX2" fmla="*/ 2963300 w 3575881"/>
                <a:gd name="connsiteY2" fmla="*/ 98208 h 1140734"/>
                <a:gd name="connsiteX3" fmla="*/ 3575881 w 3575881"/>
                <a:gd name="connsiteY3" fmla="*/ 594392 h 1140734"/>
                <a:gd name="connsiteX4" fmla="*/ 3135208 w 3575881"/>
                <a:gd name="connsiteY4" fmla="*/ 1140734 h 1140734"/>
                <a:gd name="connsiteX5" fmla="*/ 0 w 3575881"/>
                <a:gd name="connsiteY5" fmla="*/ 986144 h 1140734"/>
                <a:gd name="connsiteX0" fmla="*/ 0 w 3575881"/>
                <a:gd name="connsiteY0" fmla="*/ 983028 h 1137618"/>
                <a:gd name="connsiteX1" fmla="*/ 433861 w 3575881"/>
                <a:gd name="connsiteY1" fmla="*/ 0 h 1137618"/>
                <a:gd name="connsiteX2" fmla="*/ 2963300 w 3575881"/>
                <a:gd name="connsiteY2" fmla="*/ 95092 h 1137618"/>
                <a:gd name="connsiteX3" fmla="*/ 3575881 w 3575881"/>
                <a:gd name="connsiteY3" fmla="*/ 591276 h 1137618"/>
                <a:gd name="connsiteX4" fmla="*/ 3135208 w 3575881"/>
                <a:gd name="connsiteY4" fmla="*/ 1137618 h 1137618"/>
                <a:gd name="connsiteX5" fmla="*/ 0 w 3575881"/>
                <a:gd name="connsiteY5" fmla="*/ 983028 h 1137618"/>
                <a:gd name="connsiteX0" fmla="*/ 0 w 3526814"/>
                <a:gd name="connsiteY0" fmla="*/ 997976 h 1137618"/>
                <a:gd name="connsiteX1" fmla="*/ 384794 w 3526814"/>
                <a:gd name="connsiteY1" fmla="*/ 0 h 1137618"/>
                <a:gd name="connsiteX2" fmla="*/ 2914233 w 3526814"/>
                <a:gd name="connsiteY2" fmla="*/ 95092 h 1137618"/>
                <a:gd name="connsiteX3" fmla="*/ 3526814 w 3526814"/>
                <a:gd name="connsiteY3" fmla="*/ 591276 h 1137618"/>
                <a:gd name="connsiteX4" fmla="*/ 3086141 w 3526814"/>
                <a:gd name="connsiteY4" fmla="*/ 1137618 h 1137618"/>
                <a:gd name="connsiteX5" fmla="*/ 0 w 3526814"/>
                <a:gd name="connsiteY5" fmla="*/ 997976 h 1137618"/>
                <a:gd name="connsiteX0" fmla="*/ 0 w 3526814"/>
                <a:gd name="connsiteY0" fmla="*/ 990186 h 1129828"/>
                <a:gd name="connsiteX1" fmla="*/ 622792 w 3526814"/>
                <a:gd name="connsiteY1" fmla="*/ 0 h 1129828"/>
                <a:gd name="connsiteX2" fmla="*/ 2914233 w 3526814"/>
                <a:gd name="connsiteY2" fmla="*/ 87302 h 1129828"/>
                <a:gd name="connsiteX3" fmla="*/ 3526814 w 3526814"/>
                <a:gd name="connsiteY3" fmla="*/ 583486 h 1129828"/>
                <a:gd name="connsiteX4" fmla="*/ 3086141 w 3526814"/>
                <a:gd name="connsiteY4" fmla="*/ 1129828 h 1129828"/>
                <a:gd name="connsiteX5" fmla="*/ 0 w 3526814"/>
                <a:gd name="connsiteY5" fmla="*/ 990186 h 1129828"/>
                <a:gd name="connsiteX0" fmla="*/ 0 w 3302207"/>
                <a:gd name="connsiteY0" fmla="*/ 999443 h 1129828"/>
                <a:gd name="connsiteX1" fmla="*/ 398185 w 3302207"/>
                <a:gd name="connsiteY1" fmla="*/ 0 h 1129828"/>
                <a:gd name="connsiteX2" fmla="*/ 2689626 w 3302207"/>
                <a:gd name="connsiteY2" fmla="*/ 87302 h 1129828"/>
                <a:gd name="connsiteX3" fmla="*/ 3302207 w 3302207"/>
                <a:gd name="connsiteY3" fmla="*/ 583486 h 1129828"/>
                <a:gd name="connsiteX4" fmla="*/ 2861534 w 3302207"/>
                <a:gd name="connsiteY4" fmla="*/ 1129828 h 1129828"/>
                <a:gd name="connsiteX5" fmla="*/ 0 w 3302207"/>
                <a:gd name="connsiteY5" fmla="*/ 999443 h 1129828"/>
                <a:gd name="connsiteX0" fmla="*/ 73836 w 3376043"/>
                <a:gd name="connsiteY0" fmla="*/ 1019975 h 1150360"/>
                <a:gd name="connsiteX1" fmla="*/ 0 w 3376043"/>
                <a:gd name="connsiteY1" fmla="*/ 0 h 1150360"/>
                <a:gd name="connsiteX2" fmla="*/ 2763462 w 3376043"/>
                <a:gd name="connsiteY2" fmla="*/ 107834 h 1150360"/>
                <a:gd name="connsiteX3" fmla="*/ 3376043 w 3376043"/>
                <a:gd name="connsiteY3" fmla="*/ 604018 h 1150360"/>
                <a:gd name="connsiteX4" fmla="*/ 2935370 w 3376043"/>
                <a:gd name="connsiteY4" fmla="*/ 1150360 h 1150360"/>
                <a:gd name="connsiteX5" fmla="*/ 73836 w 3376043"/>
                <a:gd name="connsiteY5" fmla="*/ 1019975 h 1150360"/>
                <a:gd name="connsiteX0" fmla="*/ 73836 w 3376043"/>
                <a:gd name="connsiteY0" fmla="*/ 1019975 h 1150360"/>
                <a:gd name="connsiteX1" fmla="*/ 0 w 3376043"/>
                <a:gd name="connsiteY1" fmla="*/ 0 h 1150360"/>
                <a:gd name="connsiteX2" fmla="*/ 3096688 w 3376043"/>
                <a:gd name="connsiteY2" fmla="*/ 98409 h 1150360"/>
                <a:gd name="connsiteX3" fmla="*/ 3376043 w 3376043"/>
                <a:gd name="connsiteY3" fmla="*/ 604018 h 1150360"/>
                <a:gd name="connsiteX4" fmla="*/ 2935370 w 3376043"/>
                <a:gd name="connsiteY4" fmla="*/ 1150360 h 1150360"/>
                <a:gd name="connsiteX5" fmla="*/ 73836 w 3376043"/>
                <a:gd name="connsiteY5" fmla="*/ 1019975 h 1150360"/>
                <a:gd name="connsiteX0" fmla="*/ 73836 w 3376043"/>
                <a:gd name="connsiteY0" fmla="*/ 1019975 h 1182635"/>
                <a:gd name="connsiteX1" fmla="*/ 0 w 3376043"/>
                <a:gd name="connsiteY1" fmla="*/ 0 h 1182635"/>
                <a:gd name="connsiteX2" fmla="*/ 3096688 w 3376043"/>
                <a:gd name="connsiteY2" fmla="*/ 98409 h 1182635"/>
                <a:gd name="connsiteX3" fmla="*/ 3376043 w 3376043"/>
                <a:gd name="connsiteY3" fmla="*/ 604018 h 1182635"/>
                <a:gd name="connsiteX4" fmla="*/ 3300269 w 3376043"/>
                <a:gd name="connsiteY4" fmla="*/ 1182635 h 1182635"/>
                <a:gd name="connsiteX5" fmla="*/ 73836 w 3376043"/>
                <a:gd name="connsiteY5" fmla="*/ 1019975 h 1182635"/>
                <a:gd name="connsiteX0" fmla="*/ 73836 w 3731157"/>
                <a:gd name="connsiteY0" fmla="*/ 1019975 h 1182635"/>
                <a:gd name="connsiteX1" fmla="*/ 0 w 3731157"/>
                <a:gd name="connsiteY1" fmla="*/ 0 h 1182635"/>
                <a:gd name="connsiteX2" fmla="*/ 3096688 w 3731157"/>
                <a:gd name="connsiteY2" fmla="*/ 98409 h 1182635"/>
                <a:gd name="connsiteX3" fmla="*/ 3731157 w 3731157"/>
                <a:gd name="connsiteY3" fmla="*/ 547025 h 1182635"/>
                <a:gd name="connsiteX4" fmla="*/ 3300269 w 3731157"/>
                <a:gd name="connsiteY4" fmla="*/ 1182635 h 1182635"/>
                <a:gd name="connsiteX5" fmla="*/ 73836 w 3731157"/>
                <a:gd name="connsiteY5" fmla="*/ 1019975 h 118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31157" h="1182635">
                  <a:moveTo>
                    <a:pt x="73836" y="1019975"/>
                  </a:moveTo>
                  <a:lnTo>
                    <a:pt x="0" y="0"/>
                  </a:lnTo>
                  <a:lnTo>
                    <a:pt x="3096688" y="98409"/>
                  </a:lnTo>
                  <a:lnTo>
                    <a:pt x="3731157" y="547025"/>
                  </a:lnTo>
                  <a:lnTo>
                    <a:pt x="3300269" y="1182635"/>
                  </a:lnTo>
                  <a:lnTo>
                    <a:pt x="73836" y="1019975"/>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baseline="-25000" dirty="0"/>
            </a:p>
          </p:txBody>
        </p:sp>
        <p:sp>
          <p:nvSpPr>
            <p:cNvPr id="36" name="Parallelogram 2">
              <a:extLst>
                <a:ext uri="{FF2B5EF4-FFF2-40B4-BE49-F238E27FC236}">
                  <a16:creationId xmlns:a16="http://schemas.microsoft.com/office/drawing/2014/main" id="{CF2E4A3B-FEC2-44F1-9A6E-AEBC4F1B4A67}"/>
                </a:ext>
              </a:extLst>
            </p:cNvPr>
            <p:cNvSpPr/>
            <p:nvPr/>
          </p:nvSpPr>
          <p:spPr>
            <a:xfrm rot="19275324">
              <a:off x="11861260" y="-1736066"/>
              <a:ext cx="3731157" cy="1182635"/>
            </a:xfrm>
            <a:custGeom>
              <a:avLst/>
              <a:gdLst>
                <a:gd name="connsiteX0" fmla="*/ 0 w 3536302"/>
                <a:gd name="connsiteY0" fmla="*/ 1073020 h 1073020"/>
                <a:gd name="connsiteX1" fmla="*/ 268255 w 3536302"/>
                <a:gd name="connsiteY1" fmla="*/ 0 h 1073020"/>
                <a:gd name="connsiteX2" fmla="*/ 3536302 w 3536302"/>
                <a:gd name="connsiteY2" fmla="*/ 0 h 1073020"/>
                <a:gd name="connsiteX3" fmla="*/ 3268047 w 3536302"/>
                <a:gd name="connsiteY3" fmla="*/ 1073020 h 1073020"/>
                <a:gd name="connsiteX4" fmla="*/ 0 w 3536302"/>
                <a:gd name="connsiteY4" fmla="*/ 1073020 h 1073020"/>
                <a:gd name="connsiteX0" fmla="*/ 0 w 3268047"/>
                <a:gd name="connsiteY0" fmla="*/ 1075622 h 1075622"/>
                <a:gd name="connsiteX1" fmla="*/ 268255 w 3268047"/>
                <a:gd name="connsiteY1" fmla="*/ 2602 h 1075622"/>
                <a:gd name="connsiteX2" fmla="*/ 3005037 w 3268047"/>
                <a:gd name="connsiteY2" fmla="*/ 0 h 1075622"/>
                <a:gd name="connsiteX3" fmla="*/ 3268047 w 3268047"/>
                <a:gd name="connsiteY3" fmla="*/ 1075622 h 1075622"/>
                <a:gd name="connsiteX4" fmla="*/ 0 w 3268047"/>
                <a:gd name="connsiteY4" fmla="*/ 1075622 h 1075622"/>
                <a:gd name="connsiteX0" fmla="*/ 0 w 3268047"/>
                <a:gd name="connsiteY0" fmla="*/ 1073929 h 1073929"/>
                <a:gd name="connsiteX1" fmla="*/ 268255 w 3268047"/>
                <a:gd name="connsiteY1" fmla="*/ 909 h 1073929"/>
                <a:gd name="connsiteX2" fmla="*/ 2952222 w 3268047"/>
                <a:gd name="connsiteY2" fmla="*/ 0 h 1073929"/>
                <a:gd name="connsiteX3" fmla="*/ 3268047 w 3268047"/>
                <a:gd name="connsiteY3" fmla="*/ 1073929 h 1073929"/>
                <a:gd name="connsiteX4" fmla="*/ 0 w 3268047"/>
                <a:gd name="connsiteY4" fmla="*/ 1073929 h 1073929"/>
                <a:gd name="connsiteX0" fmla="*/ 0 w 3340540"/>
                <a:gd name="connsiteY0" fmla="*/ 1073929 h 1073929"/>
                <a:gd name="connsiteX1" fmla="*/ 268255 w 3340540"/>
                <a:gd name="connsiteY1" fmla="*/ 909 h 1073929"/>
                <a:gd name="connsiteX2" fmla="*/ 2952222 w 3340540"/>
                <a:gd name="connsiteY2" fmla="*/ 0 h 1073929"/>
                <a:gd name="connsiteX3" fmla="*/ 3340540 w 3340540"/>
                <a:gd name="connsiteY3" fmla="*/ 453430 h 1073929"/>
                <a:gd name="connsiteX4" fmla="*/ 3268047 w 3340540"/>
                <a:gd name="connsiteY4" fmla="*/ 1073929 h 1073929"/>
                <a:gd name="connsiteX5" fmla="*/ 0 w 3340540"/>
                <a:gd name="connsiteY5" fmla="*/ 1073929 h 1073929"/>
                <a:gd name="connsiteX0" fmla="*/ 0 w 3632913"/>
                <a:gd name="connsiteY0" fmla="*/ 1073929 h 1073929"/>
                <a:gd name="connsiteX1" fmla="*/ 268255 w 3632913"/>
                <a:gd name="connsiteY1" fmla="*/ 909 h 1073929"/>
                <a:gd name="connsiteX2" fmla="*/ 2952222 w 3632913"/>
                <a:gd name="connsiteY2" fmla="*/ 0 h 1073929"/>
                <a:gd name="connsiteX3" fmla="*/ 3632913 w 3632913"/>
                <a:gd name="connsiteY3" fmla="*/ 428598 h 1073929"/>
                <a:gd name="connsiteX4" fmla="*/ 3268047 w 3632913"/>
                <a:gd name="connsiteY4" fmla="*/ 1073929 h 1073929"/>
                <a:gd name="connsiteX5" fmla="*/ 0 w 3632913"/>
                <a:gd name="connsiteY5" fmla="*/ 1073929 h 1073929"/>
                <a:gd name="connsiteX0" fmla="*/ 0 w 3632913"/>
                <a:gd name="connsiteY0" fmla="*/ 1073929 h 1073929"/>
                <a:gd name="connsiteX1" fmla="*/ 268255 w 3632913"/>
                <a:gd name="connsiteY1" fmla="*/ 909 h 1073929"/>
                <a:gd name="connsiteX2" fmla="*/ 2952222 w 3632913"/>
                <a:gd name="connsiteY2" fmla="*/ 0 h 1073929"/>
                <a:gd name="connsiteX3" fmla="*/ 3632913 w 3632913"/>
                <a:gd name="connsiteY3" fmla="*/ 428598 h 1073929"/>
                <a:gd name="connsiteX4" fmla="*/ 3268047 w 3632913"/>
                <a:gd name="connsiteY4" fmla="*/ 1073929 h 1073929"/>
                <a:gd name="connsiteX5" fmla="*/ 0 w 3632913"/>
                <a:gd name="connsiteY5" fmla="*/ 1073929 h 1073929"/>
                <a:gd name="connsiteX0" fmla="*/ 0 w 3632913"/>
                <a:gd name="connsiteY0" fmla="*/ 1073929 h 1073929"/>
                <a:gd name="connsiteX1" fmla="*/ 268255 w 3632913"/>
                <a:gd name="connsiteY1" fmla="*/ 909 h 1073929"/>
                <a:gd name="connsiteX2" fmla="*/ 2952222 w 3632913"/>
                <a:gd name="connsiteY2" fmla="*/ 0 h 1073929"/>
                <a:gd name="connsiteX3" fmla="*/ 3632913 w 3632913"/>
                <a:gd name="connsiteY3" fmla="*/ 428598 h 1073929"/>
                <a:gd name="connsiteX4" fmla="*/ 3268047 w 3632913"/>
                <a:gd name="connsiteY4" fmla="*/ 1073929 h 1073929"/>
                <a:gd name="connsiteX5" fmla="*/ 0 w 3632913"/>
                <a:gd name="connsiteY5" fmla="*/ 1073929 h 1073929"/>
                <a:gd name="connsiteX0" fmla="*/ 0 w 3637805"/>
                <a:gd name="connsiteY0" fmla="*/ 1073929 h 1073929"/>
                <a:gd name="connsiteX1" fmla="*/ 268255 w 3637805"/>
                <a:gd name="connsiteY1" fmla="*/ 909 h 1073929"/>
                <a:gd name="connsiteX2" fmla="*/ 2952222 w 3637805"/>
                <a:gd name="connsiteY2" fmla="*/ 0 h 1073929"/>
                <a:gd name="connsiteX3" fmla="*/ 3637805 w 3637805"/>
                <a:gd name="connsiteY3" fmla="*/ 420425 h 1073929"/>
                <a:gd name="connsiteX4" fmla="*/ 3268047 w 3637805"/>
                <a:gd name="connsiteY4" fmla="*/ 1073929 h 1073929"/>
                <a:gd name="connsiteX5" fmla="*/ 0 w 3637805"/>
                <a:gd name="connsiteY5" fmla="*/ 1073929 h 1073929"/>
                <a:gd name="connsiteX0" fmla="*/ 0 w 3637805"/>
                <a:gd name="connsiteY0" fmla="*/ 1073929 h 1073950"/>
                <a:gd name="connsiteX1" fmla="*/ 268255 w 3637805"/>
                <a:gd name="connsiteY1" fmla="*/ 909 h 1073950"/>
                <a:gd name="connsiteX2" fmla="*/ 2952222 w 3637805"/>
                <a:gd name="connsiteY2" fmla="*/ 0 h 1073950"/>
                <a:gd name="connsiteX3" fmla="*/ 3637805 w 3637805"/>
                <a:gd name="connsiteY3" fmla="*/ 420425 h 1073950"/>
                <a:gd name="connsiteX4" fmla="*/ 3249534 w 3637805"/>
                <a:gd name="connsiteY4" fmla="*/ 1073950 h 1073950"/>
                <a:gd name="connsiteX5" fmla="*/ 0 w 3637805"/>
                <a:gd name="connsiteY5" fmla="*/ 1073929 h 1073950"/>
                <a:gd name="connsiteX0" fmla="*/ 1256276 w 4894081"/>
                <a:gd name="connsiteY0" fmla="*/ 1474787 h 1474808"/>
                <a:gd name="connsiteX1" fmla="*/ 0 w 4894081"/>
                <a:gd name="connsiteY1" fmla="*/ 0 h 1474808"/>
                <a:gd name="connsiteX2" fmla="*/ 4208498 w 4894081"/>
                <a:gd name="connsiteY2" fmla="*/ 400858 h 1474808"/>
                <a:gd name="connsiteX3" fmla="*/ 4894081 w 4894081"/>
                <a:gd name="connsiteY3" fmla="*/ 821283 h 1474808"/>
                <a:gd name="connsiteX4" fmla="*/ 4505810 w 4894081"/>
                <a:gd name="connsiteY4" fmla="*/ 1474808 h 1474808"/>
                <a:gd name="connsiteX5" fmla="*/ 1256276 w 4894081"/>
                <a:gd name="connsiteY5" fmla="*/ 1474787 h 1474808"/>
                <a:gd name="connsiteX0" fmla="*/ 0 w 5358303"/>
                <a:gd name="connsiteY0" fmla="*/ 1122246 h 1474808"/>
                <a:gd name="connsiteX1" fmla="*/ 464222 w 5358303"/>
                <a:gd name="connsiteY1" fmla="*/ 0 h 1474808"/>
                <a:gd name="connsiteX2" fmla="*/ 4672720 w 5358303"/>
                <a:gd name="connsiteY2" fmla="*/ 400858 h 1474808"/>
                <a:gd name="connsiteX3" fmla="*/ 5358303 w 5358303"/>
                <a:gd name="connsiteY3" fmla="*/ 821283 h 1474808"/>
                <a:gd name="connsiteX4" fmla="*/ 4970032 w 5358303"/>
                <a:gd name="connsiteY4" fmla="*/ 1474808 h 1474808"/>
                <a:gd name="connsiteX5" fmla="*/ 0 w 5358303"/>
                <a:gd name="connsiteY5" fmla="*/ 1122246 h 1474808"/>
                <a:gd name="connsiteX0" fmla="*/ 0 w 5358303"/>
                <a:gd name="connsiteY0" fmla="*/ 1115745 h 1468307"/>
                <a:gd name="connsiteX1" fmla="*/ 493633 w 5358303"/>
                <a:gd name="connsiteY1" fmla="*/ 0 h 1468307"/>
                <a:gd name="connsiteX2" fmla="*/ 4672720 w 5358303"/>
                <a:gd name="connsiteY2" fmla="*/ 394357 h 1468307"/>
                <a:gd name="connsiteX3" fmla="*/ 5358303 w 5358303"/>
                <a:gd name="connsiteY3" fmla="*/ 814782 h 1468307"/>
                <a:gd name="connsiteX4" fmla="*/ 4970032 w 5358303"/>
                <a:gd name="connsiteY4" fmla="*/ 1468307 h 1468307"/>
                <a:gd name="connsiteX5" fmla="*/ 0 w 5358303"/>
                <a:gd name="connsiteY5" fmla="*/ 1115745 h 1468307"/>
                <a:gd name="connsiteX0" fmla="*/ 0 w 5439972"/>
                <a:gd name="connsiteY0" fmla="*/ 1122371 h 1468307"/>
                <a:gd name="connsiteX1" fmla="*/ 575302 w 5439972"/>
                <a:gd name="connsiteY1" fmla="*/ 0 h 1468307"/>
                <a:gd name="connsiteX2" fmla="*/ 4754389 w 5439972"/>
                <a:gd name="connsiteY2" fmla="*/ 394357 h 1468307"/>
                <a:gd name="connsiteX3" fmla="*/ 5439972 w 5439972"/>
                <a:gd name="connsiteY3" fmla="*/ 814782 h 1468307"/>
                <a:gd name="connsiteX4" fmla="*/ 5051701 w 5439972"/>
                <a:gd name="connsiteY4" fmla="*/ 1468307 h 1468307"/>
                <a:gd name="connsiteX5" fmla="*/ 0 w 5439972"/>
                <a:gd name="connsiteY5" fmla="*/ 1122371 h 1468307"/>
                <a:gd name="connsiteX0" fmla="*/ 0 w 5439972"/>
                <a:gd name="connsiteY0" fmla="*/ 975254 h 1321190"/>
                <a:gd name="connsiteX1" fmla="*/ 487257 w 5439972"/>
                <a:gd name="connsiteY1" fmla="*/ 0 h 1321190"/>
                <a:gd name="connsiteX2" fmla="*/ 4754389 w 5439972"/>
                <a:gd name="connsiteY2" fmla="*/ 247240 h 1321190"/>
                <a:gd name="connsiteX3" fmla="*/ 5439972 w 5439972"/>
                <a:gd name="connsiteY3" fmla="*/ 667665 h 1321190"/>
                <a:gd name="connsiteX4" fmla="*/ 5051701 w 5439972"/>
                <a:gd name="connsiteY4" fmla="*/ 1321190 h 1321190"/>
                <a:gd name="connsiteX5" fmla="*/ 0 w 5439972"/>
                <a:gd name="connsiteY5" fmla="*/ 975254 h 1321190"/>
                <a:gd name="connsiteX0" fmla="*/ 0 w 5472540"/>
                <a:gd name="connsiteY0" fmla="*/ 1066768 h 1321190"/>
                <a:gd name="connsiteX1" fmla="*/ 519825 w 5472540"/>
                <a:gd name="connsiteY1" fmla="*/ 0 h 1321190"/>
                <a:gd name="connsiteX2" fmla="*/ 4786957 w 5472540"/>
                <a:gd name="connsiteY2" fmla="*/ 247240 h 1321190"/>
                <a:gd name="connsiteX3" fmla="*/ 5472540 w 5472540"/>
                <a:gd name="connsiteY3" fmla="*/ 667665 h 1321190"/>
                <a:gd name="connsiteX4" fmla="*/ 5084269 w 5472540"/>
                <a:gd name="connsiteY4" fmla="*/ 1321190 h 1321190"/>
                <a:gd name="connsiteX5" fmla="*/ 0 w 5472540"/>
                <a:gd name="connsiteY5" fmla="*/ 1066768 h 1321190"/>
                <a:gd name="connsiteX0" fmla="*/ 0 w 5234035"/>
                <a:gd name="connsiteY0" fmla="*/ 1076302 h 1321190"/>
                <a:gd name="connsiteX1" fmla="*/ 281320 w 5234035"/>
                <a:gd name="connsiteY1" fmla="*/ 0 h 1321190"/>
                <a:gd name="connsiteX2" fmla="*/ 4548452 w 5234035"/>
                <a:gd name="connsiteY2" fmla="*/ 247240 h 1321190"/>
                <a:gd name="connsiteX3" fmla="*/ 5234035 w 5234035"/>
                <a:gd name="connsiteY3" fmla="*/ 667665 h 1321190"/>
                <a:gd name="connsiteX4" fmla="*/ 4845764 w 5234035"/>
                <a:gd name="connsiteY4" fmla="*/ 1321190 h 1321190"/>
                <a:gd name="connsiteX5" fmla="*/ 0 w 5234035"/>
                <a:gd name="connsiteY5" fmla="*/ 1076302 h 1321190"/>
                <a:gd name="connsiteX0" fmla="*/ 0 w 5234035"/>
                <a:gd name="connsiteY0" fmla="*/ 968441 h 1213329"/>
                <a:gd name="connsiteX1" fmla="*/ 238969 w 5234035"/>
                <a:gd name="connsiteY1" fmla="*/ 0 h 1213329"/>
                <a:gd name="connsiteX2" fmla="*/ 4548452 w 5234035"/>
                <a:gd name="connsiteY2" fmla="*/ 139379 h 1213329"/>
                <a:gd name="connsiteX3" fmla="*/ 5234035 w 5234035"/>
                <a:gd name="connsiteY3" fmla="*/ 559804 h 1213329"/>
                <a:gd name="connsiteX4" fmla="*/ 4845764 w 5234035"/>
                <a:gd name="connsiteY4" fmla="*/ 1213329 h 1213329"/>
                <a:gd name="connsiteX5" fmla="*/ 0 w 5234035"/>
                <a:gd name="connsiteY5" fmla="*/ 968441 h 1213329"/>
                <a:gd name="connsiteX0" fmla="*/ 0 w 5224958"/>
                <a:gd name="connsiteY0" fmla="*/ 968441 h 1213329"/>
                <a:gd name="connsiteX1" fmla="*/ 238969 w 5224958"/>
                <a:gd name="connsiteY1" fmla="*/ 0 h 1213329"/>
                <a:gd name="connsiteX2" fmla="*/ 4548452 w 5224958"/>
                <a:gd name="connsiteY2" fmla="*/ 139379 h 1213329"/>
                <a:gd name="connsiteX3" fmla="*/ 5224958 w 5224958"/>
                <a:gd name="connsiteY3" fmla="*/ 662433 h 1213329"/>
                <a:gd name="connsiteX4" fmla="*/ 4845764 w 5224958"/>
                <a:gd name="connsiteY4" fmla="*/ 1213329 h 1213329"/>
                <a:gd name="connsiteX5" fmla="*/ 0 w 5224958"/>
                <a:gd name="connsiteY5" fmla="*/ 968441 h 1213329"/>
                <a:gd name="connsiteX0" fmla="*/ 0 w 5230920"/>
                <a:gd name="connsiteY0" fmla="*/ 968441 h 1213329"/>
                <a:gd name="connsiteX1" fmla="*/ 238969 w 5230920"/>
                <a:gd name="connsiteY1" fmla="*/ 0 h 1213329"/>
                <a:gd name="connsiteX2" fmla="*/ 4548452 w 5230920"/>
                <a:gd name="connsiteY2" fmla="*/ 139379 h 1213329"/>
                <a:gd name="connsiteX3" fmla="*/ 5230920 w 5230920"/>
                <a:gd name="connsiteY3" fmla="*/ 655004 h 1213329"/>
                <a:gd name="connsiteX4" fmla="*/ 4845764 w 5230920"/>
                <a:gd name="connsiteY4" fmla="*/ 1213329 h 1213329"/>
                <a:gd name="connsiteX5" fmla="*/ 0 w 5230920"/>
                <a:gd name="connsiteY5" fmla="*/ 968441 h 1213329"/>
                <a:gd name="connsiteX0" fmla="*/ 0 w 5230920"/>
                <a:gd name="connsiteY0" fmla="*/ 968441 h 1213329"/>
                <a:gd name="connsiteX1" fmla="*/ 238969 w 5230920"/>
                <a:gd name="connsiteY1" fmla="*/ 0 h 1213329"/>
                <a:gd name="connsiteX2" fmla="*/ 4610910 w 5230920"/>
                <a:gd name="connsiteY2" fmla="*/ 152859 h 1213329"/>
                <a:gd name="connsiteX3" fmla="*/ 5230920 w 5230920"/>
                <a:gd name="connsiteY3" fmla="*/ 655004 h 1213329"/>
                <a:gd name="connsiteX4" fmla="*/ 4845764 w 5230920"/>
                <a:gd name="connsiteY4" fmla="*/ 1213329 h 1213329"/>
                <a:gd name="connsiteX5" fmla="*/ 0 w 5230920"/>
                <a:gd name="connsiteY5" fmla="*/ 968441 h 1213329"/>
                <a:gd name="connsiteX0" fmla="*/ 0 w 5230920"/>
                <a:gd name="connsiteY0" fmla="*/ 968441 h 1204342"/>
                <a:gd name="connsiteX1" fmla="*/ 238969 w 5230920"/>
                <a:gd name="connsiteY1" fmla="*/ 0 h 1204342"/>
                <a:gd name="connsiteX2" fmla="*/ 4610910 w 5230920"/>
                <a:gd name="connsiteY2" fmla="*/ 152859 h 1204342"/>
                <a:gd name="connsiteX3" fmla="*/ 5230920 w 5230920"/>
                <a:gd name="connsiteY3" fmla="*/ 655004 h 1204342"/>
                <a:gd name="connsiteX4" fmla="*/ 4804126 w 5230920"/>
                <a:gd name="connsiteY4" fmla="*/ 1204342 h 1204342"/>
                <a:gd name="connsiteX5" fmla="*/ 0 w 5230920"/>
                <a:gd name="connsiteY5" fmla="*/ 968441 h 1204342"/>
                <a:gd name="connsiteX0" fmla="*/ 0 w 5237370"/>
                <a:gd name="connsiteY0" fmla="*/ 968441 h 1204342"/>
                <a:gd name="connsiteX1" fmla="*/ 238969 w 5237370"/>
                <a:gd name="connsiteY1" fmla="*/ 0 h 1204342"/>
                <a:gd name="connsiteX2" fmla="*/ 4610910 w 5237370"/>
                <a:gd name="connsiteY2" fmla="*/ 152859 h 1204342"/>
                <a:gd name="connsiteX3" fmla="*/ 5237370 w 5237370"/>
                <a:gd name="connsiteY3" fmla="*/ 652039 h 1204342"/>
                <a:gd name="connsiteX4" fmla="*/ 4804126 w 5237370"/>
                <a:gd name="connsiteY4" fmla="*/ 1204342 h 1204342"/>
                <a:gd name="connsiteX5" fmla="*/ 0 w 5237370"/>
                <a:gd name="connsiteY5" fmla="*/ 968441 h 1204342"/>
                <a:gd name="connsiteX0" fmla="*/ 0 w 5237370"/>
                <a:gd name="connsiteY0" fmla="*/ 968441 h 1204342"/>
                <a:gd name="connsiteX1" fmla="*/ 238969 w 5237370"/>
                <a:gd name="connsiteY1" fmla="*/ 0 h 1204342"/>
                <a:gd name="connsiteX2" fmla="*/ 4624789 w 5237370"/>
                <a:gd name="connsiteY2" fmla="*/ 155855 h 1204342"/>
                <a:gd name="connsiteX3" fmla="*/ 5237370 w 5237370"/>
                <a:gd name="connsiteY3" fmla="*/ 652039 h 1204342"/>
                <a:gd name="connsiteX4" fmla="*/ 4804126 w 5237370"/>
                <a:gd name="connsiteY4" fmla="*/ 1204342 h 1204342"/>
                <a:gd name="connsiteX5" fmla="*/ 0 w 5237370"/>
                <a:gd name="connsiteY5" fmla="*/ 968441 h 1204342"/>
                <a:gd name="connsiteX0" fmla="*/ 0 w 5237370"/>
                <a:gd name="connsiteY0" fmla="*/ 968441 h 1198381"/>
                <a:gd name="connsiteX1" fmla="*/ 238969 w 5237370"/>
                <a:gd name="connsiteY1" fmla="*/ 0 h 1198381"/>
                <a:gd name="connsiteX2" fmla="*/ 4624789 w 5237370"/>
                <a:gd name="connsiteY2" fmla="*/ 155855 h 1198381"/>
                <a:gd name="connsiteX3" fmla="*/ 5237370 w 5237370"/>
                <a:gd name="connsiteY3" fmla="*/ 652039 h 1198381"/>
                <a:gd name="connsiteX4" fmla="*/ 4796697 w 5237370"/>
                <a:gd name="connsiteY4" fmla="*/ 1198381 h 1198381"/>
                <a:gd name="connsiteX5" fmla="*/ 0 w 5237370"/>
                <a:gd name="connsiteY5" fmla="*/ 968441 h 1198381"/>
                <a:gd name="connsiteX0" fmla="*/ 0 w 5237370"/>
                <a:gd name="connsiteY0" fmla="*/ 935994 h 1165934"/>
                <a:gd name="connsiteX1" fmla="*/ 1055589 w 5237370"/>
                <a:gd name="connsiteY1" fmla="*/ 0 h 1165934"/>
                <a:gd name="connsiteX2" fmla="*/ 4624789 w 5237370"/>
                <a:gd name="connsiteY2" fmla="*/ 123408 h 1165934"/>
                <a:gd name="connsiteX3" fmla="*/ 5237370 w 5237370"/>
                <a:gd name="connsiteY3" fmla="*/ 619592 h 1165934"/>
                <a:gd name="connsiteX4" fmla="*/ 4796697 w 5237370"/>
                <a:gd name="connsiteY4" fmla="*/ 1165934 h 1165934"/>
                <a:gd name="connsiteX5" fmla="*/ 0 w 5237370"/>
                <a:gd name="connsiteY5" fmla="*/ 935994 h 1165934"/>
                <a:gd name="connsiteX0" fmla="*/ 0 w 4460920"/>
                <a:gd name="connsiteY0" fmla="*/ 972845 h 1165934"/>
                <a:gd name="connsiteX1" fmla="*/ 279139 w 4460920"/>
                <a:gd name="connsiteY1" fmla="*/ 0 h 1165934"/>
                <a:gd name="connsiteX2" fmla="*/ 3848339 w 4460920"/>
                <a:gd name="connsiteY2" fmla="*/ 123408 h 1165934"/>
                <a:gd name="connsiteX3" fmla="*/ 4460920 w 4460920"/>
                <a:gd name="connsiteY3" fmla="*/ 619592 h 1165934"/>
                <a:gd name="connsiteX4" fmla="*/ 4020247 w 4460920"/>
                <a:gd name="connsiteY4" fmla="*/ 1165934 h 1165934"/>
                <a:gd name="connsiteX5" fmla="*/ 0 w 4460920"/>
                <a:gd name="connsiteY5" fmla="*/ 972845 h 1165934"/>
                <a:gd name="connsiteX0" fmla="*/ 0 w 4460920"/>
                <a:gd name="connsiteY0" fmla="*/ 966161 h 1159250"/>
                <a:gd name="connsiteX1" fmla="*/ 774486 w 4460920"/>
                <a:gd name="connsiteY1" fmla="*/ 0 h 1159250"/>
                <a:gd name="connsiteX2" fmla="*/ 3848339 w 4460920"/>
                <a:gd name="connsiteY2" fmla="*/ 116724 h 1159250"/>
                <a:gd name="connsiteX3" fmla="*/ 4460920 w 4460920"/>
                <a:gd name="connsiteY3" fmla="*/ 612908 h 1159250"/>
                <a:gd name="connsiteX4" fmla="*/ 4020247 w 4460920"/>
                <a:gd name="connsiteY4" fmla="*/ 1159250 h 1159250"/>
                <a:gd name="connsiteX5" fmla="*/ 0 w 4460920"/>
                <a:gd name="connsiteY5" fmla="*/ 966161 h 1159250"/>
                <a:gd name="connsiteX0" fmla="*/ 0 w 4086085"/>
                <a:gd name="connsiteY0" fmla="*/ 986054 h 1159250"/>
                <a:gd name="connsiteX1" fmla="*/ 399651 w 4086085"/>
                <a:gd name="connsiteY1" fmla="*/ 0 h 1159250"/>
                <a:gd name="connsiteX2" fmla="*/ 3473504 w 4086085"/>
                <a:gd name="connsiteY2" fmla="*/ 116724 h 1159250"/>
                <a:gd name="connsiteX3" fmla="*/ 4086085 w 4086085"/>
                <a:gd name="connsiteY3" fmla="*/ 612908 h 1159250"/>
                <a:gd name="connsiteX4" fmla="*/ 3645412 w 4086085"/>
                <a:gd name="connsiteY4" fmla="*/ 1159250 h 1159250"/>
                <a:gd name="connsiteX5" fmla="*/ 0 w 4086085"/>
                <a:gd name="connsiteY5" fmla="*/ 986054 h 1159250"/>
                <a:gd name="connsiteX0" fmla="*/ 0 w 4086085"/>
                <a:gd name="connsiteY0" fmla="*/ 964693 h 1137889"/>
                <a:gd name="connsiteX1" fmla="*/ 761096 w 4086085"/>
                <a:gd name="connsiteY1" fmla="*/ 0 h 1137889"/>
                <a:gd name="connsiteX2" fmla="*/ 3473504 w 4086085"/>
                <a:gd name="connsiteY2" fmla="*/ 95363 h 1137889"/>
                <a:gd name="connsiteX3" fmla="*/ 4086085 w 4086085"/>
                <a:gd name="connsiteY3" fmla="*/ 591547 h 1137889"/>
                <a:gd name="connsiteX4" fmla="*/ 3645412 w 4086085"/>
                <a:gd name="connsiteY4" fmla="*/ 1137889 h 1137889"/>
                <a:gd name="connsiteX5" fmla="*/ 0 w 4086085"/>
                <a:gd name="connsiteY5" fmla="*/ 964693 h 1137889"/>
                <a:gd name="connsiteX0" fmla="*/ 0 w 3575881"/>
                <a:gd name="connsiteY0" fmla="*/ 983299 h 1137889"/>
                <a:gd name="connsiteX1" fmla="*/ 250892 w 3575881"/>
                <a:gd name="connsiteY1" fmla="*/ 0 h 1137889"/>
                <a:gd name="connsiteX2" fmla="*/ 2963300 w 3575881"/>
                <a:gd name="connsiteY2" fmla="*/ 95363 h 1137889"/>
                <a:gd name="connsiteX3" fmla="*/ 3575881 w 3575881"/>
                <a:gd name="connsiteY3" fmla="*/ 591547 h 1137889"/>
                <a:gd name="connsiteX4" fmla="*/ 3135208 w 3575881"/>
                <a:gd name="connsiteY4" fmla="*/ 1137889 h 1137889"/>
                <a:gd name="connsiteX5" fmla="*/ 0 w 3575881"/>
                <a:gd name="connsiteY5" fmla="*/ 983299 h 1137889"/>
                <a:gd name="connsiteX0" fmla="*/ 0 w 3575881"/>
                <a:gd name="connsiteY0" fmla="*/ 986144 h 1140734"/>
                <a:gd name="connsiteX1" fmla="*/ 338662 w 3575881"/>
                <a:gd name="connsiteY1" fmla="*/ 0 h 1140734"/>
                <a:gd name="connsiteX2" fmla="*/ 2963300 w 3575881"/>
                <a:gd name="connsiteY2" fmla="*/ 98208 h 1140734"/>
                <a:gd name="connsiteX3" fmla="*/ 3575881 w 3575881"/>
                <a:gd name="connsiteY3" fmla="*/ 594392 h 1140734"/>
                <a:gd name="connsiteX4" fmla="*/ 3135208 w 3575881"/>
                <a:gd name="connsiteY4" fmla="*/ 1140734 h 1140734"/>
                <a:gd name="connsiteX5" fmla="*/ 0 w 3575881"/>
                <a:gd name="connsiteY5" fmla="*/ 986144 h 1140734"/>
                <a:gd name="connsiteX0" fmla="*/ 0 w 3575881"/>
                <a:gd name="connsiteY0" fmla="*/ 983028 h 1137618"/>
                <a:gd name="connsiteX1" fmla="*/ 433861 w 3575881"/>
                <a:gd name="connsiteY1" fmla="*/ 0 h 1137618"/>
                <a:gd name="connsiteX2" fmla="*/ 2963300 w 3575881"/>
                <a:gd name="connsiteY2" fmla="*/ 95092 h 1137618"/>
                <a:gd name="connsiteX3" fmla="*/ 3575881 w 3575881"/>
                <a:gd name="connsiteY3" fmla="*/ 591276 h 1137618"/>
                <a:gd name="connsiteX4" fmla="*/ 3135208 w 3575881"/>
                <a:gd name="connsiteY4" fmla="*/ 1137618 h 1137618"/>
                <a:gd name="connsiteX5" fmla="*/ 0 w 3575881"/>
                <a:gd name="connsiteY5" fmla="*/ 983028 h 1137618"/>
                <a:gd name="connsiteX0" fmla="*/ 0 w 3526814"/>
                <a:gd name="connsiteY0" fmla="*/ 997976 h 1137618"/>
                <a:gd name="connsiteX1" fmla="*/ 384794 w 3526814"/>
                <a:gd name="connsiteY1" fmla="*/ 0 h 1137618"/>
                <a:gd name="connsiteX2" fmla="*/ 2914233 w 3526814"/>
                <a:gd name="connsiteY2" fmla="*/ 95092 h 1137618"/>
                <a:gd name="connsiteX3" fmla="*/ 3526814 w 3526814"/>
                <a:gd name="connsiteY3" fmla="*/ 591276 h 1137618"/>
                <a:gd name="connsiteX4" fmla="*/ 3086141 w 3526814"/>
                <a:gd name="connsiteY4" fmla="*/ 1137618 h 1137618"/>
                <a:gd name="connsiteX5" fmla="*/ 0 w 3526814"/>
                <a:gd name="connsiteY5" fmla="*/ 997976 h 1137618"/>
                <a:gd name="connsiteX0" fmla="*/ 0 w 3526814"/>
                <a:gd name="connsiteY0" fmla="*/ 990186 h 1129828"/>
                <a:gd name="connsiteX1" fmla="*/ 622792 w 3526814"/>
                <a:gd name="connsiteY1" fmla="*/ 0 h 1129828"/>
                <a:gd name="connsiteX2" fmla="*/ 2914233 w 3526814"/>
                <a:gd name="connsiteY2" fmla="*/ 87302 h 1129828"/>
                <a:gd name="connsiteX3" fmla="*/ 3526814 w 3526814"/>
                <a:gd name="connsiteY3" fmla="*/ 583486 h 1129828"/>
                <a:gd name="connsiteX4" fmla="*/ 3086141 w 3526814"/>
                <a:gd name="connsiteY4" fmla="*/ 1129828 h 1129828"/>
                <a:gd name="connsiteX5" fmla="*/ 0 w 3526814"/>
                <a:gd name="connsiteY5" fmla="*/ 990186 h 1129828"/>
                <a:gd name="connsiteX0" fmla="*/ 0 w 3302207"/>
                <a:gd name="connsiteY0" fmla="*/ 999443 h 1129828"/>
                <a:gd name="connsiteX1" fmla="*/ 398185 w 3302207"/>
                <a:gd name="connsiteY1" fmla="*/ 0 h 1129828"/>
                <a:gd name="connsiteX2" fmla="*/ 2689626 w 3302207"/>
                <a:gd name="connsiteY2" fmla="*/ 87302 h 1129828"/>
                <a:gd name="connsiteX3" fmla="*/ 3302207 w 3302207"/>
                <a:gd name="connsiteY3" fmla="*/ 583486 h 1129828"/>
                <a:gd name="connsiteX4" fmla="*/ 2861534 w 3302207"/>
                <a:gd name="connsiteY4" fmla="*/ 1129828 h 1129828"/>
                <a:gd name="connsiteX5" fmla="*/ 0 w 3302207"/>
                <a:gd name="connsiteY5" fmla="*/ 999443 h 1129828"/>
                <a:gd name="connsiteX0" fmla="*/ 73836 w 3376043"/>
                <a:gd name="connsiteY0" fmla="*/ 1019975 h 1150360"/>
                <a:gd name="connsiteX1" fmla="*/ 0 w 3376043"/>
                <a:gd name="connsiteY1" fmla="*/ 0 h 1150360"/>
                <a:gd name="connsiteX2" fmla="*/ 2763462 w 3376043"/>
                <a:gd name="connsiteY2" fmla="*/ 107834 h 1150360"/>
                <a:gd name="connsiteX3" fmla="*/ 3376043 w 3376043"/>
                <a:gd name="connsiteY3" fmla="*/ 604018 h 1150360"/>
                <a:gd name="connsiteX4" fmla="*/ 2935370 w 3376043"/>
                <a:gd name="connsiteY4" fmla="*/ 1150360 h 1150360"/>
                <a:gd name="connsiteX5" fmla="*/ 73836 w 3376043"/>
                <a:gd name="connsiteY5" fmla="*/ 1019975 h 1150360"/>
                <a:gd name="connsiteX0" fmla="*/ 73836 w 3376043"/>
                <a:gd name="connsiteY0" fmla="*/ 1019975 h 1150360"/>
                <a:gd name="connsiteX1" fmla="*/ 0 w 3376043"/>
                <a:gd name="connsiteY1" fmla="*/ 0 h 1150360"/>
                <a:gd name="connsiteX2" fmla="*/ 3096688 w 3376043"/>
                <a:gd name="connsiteY2" fmla="*/ 98409 h 1150360"/>
                <a:gd name="connsiteX3" fmla="*/ 3376043 w 3376043"/>
                <a:gd name="connsiteY3" fmla="*/ 604018 h 1150360"/>
                <a:gd name="connsiteX4" fmla="*/ 2935370 w 3376043"/>
                <a:gd name="connsiteY4" fmla="*/ 1150360 h 1150360"/>
                <a:gd name="connsiteX5" fmla="*/ 73836 w 3376043"/>
                <a:gd name="connsiteY5" fmla="*/ 1019975 h 1150360"/>
                <a:gd name="connsiteX0" fmla="*/ 73836 w 3376043"/>
                <a:gd name="connsiteY0" fmla="*/ 1019975 h 1182635"/>
                <a:gd name="connsiteX1" fmla="*/ 0 w 3376043"/>
                <a:gd name="connsiteY1" fmla="*/ 0 h 1182635"/>
                <a:gd name="connsiteX2" fmla="*/ 3096688 w 3376043"/>
                <a:gd name="connsiteY2" fmla="*/ 98409 h 1182635"/>
                <a:gd name="connsiteX3" fmla="*/ 3376043 w 3376043"/>
                <a:gd name="connsiteY3" fmla="*/ 604018 h 1182635"/>
                <a:gd name="connsiteX4" fmla="*/ 3300269 w 3376043"/>
                <a:gd name="connsiteY4" fmla="*/ 1182635 h 1182635"/>
                <a:gd name="connsiteX5" fmla="*/ 73836 w 3376043"/>
                <a:gd name="connsiteY5" fmla="*/ 1019975 h 1182635"/>
                <a:gd name="connsiteX0" fmla="*/ 73836 w 3731157"/>
                <a:gd name="connsiteY0" fmla="*/ 1019975 h 1182635"/>
                <a:gd name="connsiteX1" fmla="*/ 0 w 3731157"/>
                <a:gd name="connsiteY1" fmla="*/ 0 h 1182635"/>
                <a:gd name="connsiteX2" fmla="*/ 3096688 w 3731157"/>
                <a:gd name="connsiteY2" fmla="*/ 98409 h 1182635"/>
                <a:gd name="connsiteX3" fmla="*/ 3731157 w 3731157"/>
                <a:gd name="connsiteY3" fmla="*/ 547025 h 1182635"/>
                <a:gd name="connsiteX4" fmla="*/ 3300269 w 3731157"/>
                <a:gd name="connsiteY4" fmla="*/ 1182635 h 1182635"/>
                <a:gd name="connsiteX5" fmla="*/ 73836 w 3731157"/>
                <a:gd name="connsiteY5" fmla="*/ 1019975 h 118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31157" h="1182635">
                  <a:moveTo>
                    <a:pt x="73836" y="1019975"/>
                  </a:moveTo>
                  <a:lnTo>
                    <a:pt x="0" y="0"/>
                  </a:lnTo>
                  <a:lnTo>
                    <a:pt x="3096688" y="98409"/>
                  </a:lnTo>
                  <a:lnTo>
                    <a:pt x="3731157" y="547025"/>
                  </a:lnTo>
                  <a:lnTo>
                    <a:pt x="3300269" y="1182635"/>
                  </a:lnTo>
                  <a:lnTo>
                    <a:pt x="73836" y="1019975"/>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baseline="-25000" dirty="0"/>
            </a:p>
          </p:txBody>
        </p:sp>
      </p:grpSp>
      <p:sp>
        <p:nvSpPr>
          <p:cNvPr id="14" name="Isosceles Triangle 15">
            <a:extLst>
              <a:ext uri="{FF2B5EF4-FFF2-40B4-BE49-F238E27FC236}">
                <a16:creationId xmlns:a16="http://schemas.microsoft.com/office/drawing/2014/main" id="{FF19A497-0C18-41CE-823C-7A410FDEC200}"/>
              </a:ext>
            </a:extLst>
          </p:cNvPr>
          <p:cNvSpPr/>
          <p:nvPr/>
        </p:nvSpPr>
        <p:spPr>
          <a:xfrm rot="5400000" flipH="1">
            <a:off x="-119696" y="2605720"/>
            <a:ext cx="4381502" cy="4142110"/>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Lst>
            <a:ahLst/>
            <a:cxnLst>
              <a:cxn ang="0">
                <a:pos x="connsiteX0" y="connsiteY0"/>
              </a:cxn>
              <a:cxn ang="0">
                <a:pos x="connsiteX1" y="connsiteY1"/>
              </a:cxn>
              <a:cxn ang="0">
                <a:pos x="connsiteX2" y="connsiteY2"/>
              </a:cxn>
              <a:cxn ang="0">
                <a:pos x="connsiteX3" y="connsiteY3"/>
              </a:cxn>
            </a:cxnLst>
            <a:rect l="l" t="t" r="r" b="b"/>
            <a:pathLst>
              <a:path w="5524500" h="5534025">
                <a:moveTo>
                  <a:pt x="9526" y="5534022"/>
                </a:moveTo>
                <a:cubicBezTo>
                  <a:pt x="6351" y="3689348"/>
                  <a:pt x="3175" y="1844674"/>
                  <a:pt x="0" y="0"/>
                </a:cubicBezTo>
                <a:lnTo>
                  <a:pt x="5524500" y="5534025"/>
                </a:lnTo>
                <a:lnTo>
                  <a:pt x="9526" y="55340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15" name="Isosceles Triangle 14">
            <a:extLst>
              <a:ext uri="{FF2B5EF4-FFF2-40B4-BE49-F238E27FC236}">
                <a16:creationId xmlns:a16="http://schemas.microsoft.com/office/drawing/2014/main" id="{1105C744-1681-4589-90A1-33534DF86A74}"/>
              </a:ext>
            </a:extLst>
          </p:cNvPr>
          <p:cNvSpPr/>
          <p:nvPr/>
        </p:nvSpPr>
        <p:spPr>
          <a:xfrm rot="16200000" flipH="1">
            <a:off x="9353980" y="4080310"/>
            <a:ext cx="3494847" cy="2282793"/>
          </a:xfrm>
          <a:custGeom>
            <a:avLst/>
            <a:gdLst>
              <a:gd name="connsiteX0" fmla="*/ 0 w 3393244"/>
              <a:gd name="connsiteY0" fmla="*/ 2136205 h 2136205"/>
              <a:gd name="connsiteX1" fmla="*/ 1696622 w 3393244"/>
              <a:gd name="connsiteY1" fmla="*/ 0 h 2136205"/>
              <a:gd name="connsiteX2" fmla="*/ 3393244 w 3393244"/>
              <a:gd name="connsiteY2" fmla="*/ 2136205 h 2136205"/>
              <a:gd name="connsiteX3" fmla="*/ 0 w 3393244"/>
              <a:gd name="connsiteY3" fmla="*/ 2136205 h 2136205"/>
              <a:gd name="connsiteX0" fmla="*/ 0 w 3494847"/>
              <a:gd name="connsiteY0" fmla="*/ 2136205 h 2136205"/>
              <a:gd name="connsiteX1" fmla="*/ 1696622 w 3494847"/>
              <a:gd name="connsiteY1" fmla="*/ 0 h 2136205"/>
              <a:gd name="connsiteX2" fmla="*/ 3494847 w 3494847"/>
              <a:gd name="connsiteY2" fmla="*/ 1894905 h 2136205"/>
              <a:gd name="connsiteX3" fmla="*/ 0 w 3494847"/>
              <a:gd name="connsiteY3" fmla="*/ 2136205 h 2136205"/>
              <a:gd name="connsiteX0" fmla="*/ 0 w 3494847"/>
              <a:gd name="connsiteY0" fmla="*/ 2136205 h 2136205"/>
              <a:gd name="connsiteX1" fmla="*/ 1696622 w 3494847"/>
              <a:gd name="connsiteY1" fmla="*/ 0 h 2136205"/>
              <a:gd name="connsiteX2" fmla="*/ 3494847 w 3494847"/>
              <a:gd name="connsiteY2" fmla="*/ 1894905 h 2136205"/>
              <a:gd name="connsiteX3" fmla="*/ 3002717 w 3494847"/>
              <a:gd name="connsiteY3" fmla="*/ 1907605 h 2136205"/>
              <a:gd name="connsiteX4" fmla="*/ 0 w 3494847"/>
              <a:gd name="connsiteY4" fmla="*/ 2136205 h 2136205"/>
              <a:gd name="connsiteX0" fmla="*/ 0 w 3494847"/>
              <a:gd name="connsiteY0" fmla="*/ 2136205 h 2174305"/>
              <a:gd name="connsiteX1" fmla="*/ 1696622 w 3494847"/>
              <a:gd name="connsiteY1" fmla="*/ 0 h 2174305"/>
              <a:gd name="connsiteX2" fmla="*/ 3494847 w 3494847"/>
              <a:gd name="connsiteY2" fmla="*/ 1894905 h 2174305"/>
              <a:gd name="connsiteX3" fmla="*/ 3472617 w 3494847"/>
              <a:gd name="connsiteY3" fmla="*/ 2174305 h 2174305"/>
              <a:gd name="connsiteX4" fmla="*/ 0 w 3494847"/>
              <a:gd name="connsiteY4" fmla="*/ 2136205 h 2174305"/>
              <a:gd name="connsiteX0" fmla="*/ 0 w 3494847"/>
              <a:gd name="connsiteY0" fmla="*/ 2244693 h 2282793"/>
              <a:gd name="connsiteX1" fmla="*/ 1634628 w 3494847"/>
              <a:gd name="connsiteY1" fmla="*/ 0 h 2282793"/>
              <a:gd name="connsiteX2" fmla="*/ 3494847 w 3494847"/>
              <a:gd name="connsiteY2" fmla="*/ 2003393 h 2282793"/>
              <a:gd name="connsiteX3" fmla="*/ 3472617 w 3494847"/>
              <a:gd name="connsiteY3" fmla="*/ 2282793 h 2282793"/>
              <a:gd name="connsiteX4" fmla="*/ 0 w 3494847"/>
              <a:gd name="connsiteY4" fmla="*/ 2244693 h 2282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4847" h="2282793">
                <a:moveTo>
                  <a:pt x="0" y="2244693"/>
                </a:moveTo>
                <a:lnTo>
                  <a:pt x="1634628" y="0"/>
                </a:lnTo>
                <a:lnTo>
                  <a:pt x="3494847" y="2003393"/>
                </a:lnTo>
                <a:lnTo>
                  <a:pt x="3472617" y="2282793"/>
                </a:lnTo>
                <a:lnTo>
                  <a:pt x="0" y="224469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3" name="Freeform: Shape 22">
            <a:extLst>
              <a:ext uri="{FF2B5EF4-FFF2-40B4-BE49-F238E27FC236}">
                <a16:creationId xmlns:a16="http://schemas.microsoft.com/office/drawing/2014/main" id="{B29B7C64-17C7-4573-987C-587F9E2AB9F9}"/>
              </a:ext>
            </a:extLst>
          </p:cNvPr>
          <p:cNvSpPr/>
          <p:nvPr/>
        </p:nvSpPr>
        <p:spPr>
          <a:xfrm>
            <a:off x="1308713" y="4064711"/>
            <a:ext cx="10191251" cy="2813389"/>
          </a:xfrm>
          <a:custGeom>
            <a:avLst/>
            <a:gdLst>
              <a:gd name="connsiteX0" fmla="*/ 1288678 w 9962651"/>
              <a:gd name="connsiteY0" fmla="*/ 0 h 2805376"/>
              <a:gd name="connsiteX1" fmla="*/ 8441035 w 9962651"/>
              <a:gd name="connsiteY1" fmla="*/ 0 h 2805376"/>
              <a:gd name="connsiteX2" fmla="*/ 8441035 w 9962651"/>
              <a:gd name="connsiteY2" fmla="*/ 30235 h 2805376"/>
              <a:gd name="connsiteX3" fmla="*/ 8456691 w 9962651"/>
              <a:gd name="connsiteY3" fmla="*/ 13127 h 2805376"/>
              <a:gd name="connsiteX4" fmla="*/ 9962651 w 9962651"/>
              <a:gd name="connsiteY4" fmla="*/ 1391245 h 2805376"/>
              <a:gd name="connsiteX5" fmla="*/ 8668566 w 9962651"/>
              <a:gd name="connsiteY5" fmla="*/ 2805376 h 2805376"/>
              <a:gd name="connsiteX6" fmla="*/ 8655616 w 9962651"/>
              <a:gd name="connsiteY6" fmla="*/ 2793526 h 2805376"/>
              <a:gd name="connsiteX7" fmla="*/ 8655616 w 9962651"/>
              <a:gd name="connsiteY7" fmla="*/ 2800689 h 2805376"/>
              <a:gd name="connsiteX8" fmla="*/ 1510249 w 9962651"/>
              <a:gd name="connsiteY8" fmla="*/ 2800689 h 2805376"/>
              <a:gd name="connsiteX9" fmla="*/ 1505960 w 9962651"/>
              <a:gd name="connsiteY9" fmla="*/ 2805376 h 2805376"/>
              <a:gd name="connsiteX10" fmla="*/ 0 w 9962651"/>
              <a:gd name="connsiteY10" fmla="*/ 1427259 h 2805376"/>
              <a:gd name="connsiteX11" fmla="*/ 1288678 w 9962651"/>
              <a:gd name="connsiteY11" fmla="*/ 19036 h 2805376"/>
              <a:gd name="connsiteX0" fmla="*/ 1288678 w 9962651"/>
              <a:gd name="connsiteY0" fmla="*/ 0 h 2805376"/>
              <a:gd name="connsiteX1" fmla="*/ 8441035 w 9962651"/>
              <a:gd name="connsiteY1" fmla="*/ 0 h 2805376"/>
              <a:gd name="connsiteX2" fmla="*/ 8441035 w 9962651"/>
              <a:gd name="connsiteY2" fmla="*/ 30235 h 2805376"/>
              <a:gd name="connsiteX3" fmla="*/ 8456691 w 9962651"/>
              <a:gd name="connsiteY3" fmla="*/ 13127 h 2805376"/>
              <a:gd name="connsiteX4" fmla="*/ 9962651 w 9962651"/>
              <a:gd name="connsiteY4" fmla="*/ 1391245 h 2805376"/>
              <a:gd name="connsiteX5" fmla="*/ 8668566 w 9962651"/>
              <a:gd name="connsiteY5" fmla="*/ 2805376 h 2805376"/>
              <a:gd name="connsiteX6" fmla="*/ 8655616 w 9962651"/>
              <a:gd name="connsiteY6" fmla="*/ 2793526 h 2805376"/>
              <a:gd name="connsiteX7" fmla="*/ 8655616 w 9962651"/>
              <a:gd name="connsiteY7" fmla="*/ 2800689 h 2805376"/>
              <a:gd name="connsiteX8" fmla="*/ 1510249 w 9962651"/>
              <a:gd name="connsiteY8" fmla="*/ 2800689 h 2805376"/>
              <a:gd name="connsiteX9" fmla="*/ 0 w 9962651"/>
              <a:gd name="connsiteY9" fmla="*/ 1427259 h 2805376"/>
              <a:gd name="connsiteX10" fmla="*/ 1288678 w 9962651"/>
              <a:gd name="connsiteY10" fmla="*/ 19036 h 2805376"/>
              <a:gd name="connsiteX11" fmla="*/ 1288678 w 9962651"/>
              <a:gd name="connsiteY11" fmla="*/ 0 h 2805376"/>
              <a:gd name="connsiteX0" fmla="*/ 1288678 w 9962651"/>
              <a:gd name="connsiteY0" fmla="*/ 0 h 2813389"/>
              <a:gd name="connsiteX1" fmla="*/ 8441035 w 9962651"/>
              <a:gd name="connsiteY1" fmla="*/ 0 h 2813389"/>
              <a:gd name="connsiteX2" fmla="*/ 8441035 w 9962651"/>
              <a:gd name="connsiteY2" fmla="*/ 30235 h 2813389"/>
              <a:gd name="connsiteX3" fmla="*/ 8456691 w 9962651"/>
              <a:gd name="connsiteY3" fmla="*/ 13127 h 2813389"/>
              <a:gd name="connsiteX4" fmla="*/ 9962651 w 9962651"/>
              <a:gd name="connsiteY4" fmla="*/ 1391245 h 2813389"/>
              <a:gd name="connsiteX5" fmla="*/ 8668566 w 9962651"/>
              <a:gd name="connsiteY5" fmla="*/ 2805376 h 2813389"/>
              <a:gd name="connsiteX6" fmla="*/ 8655616 w 9962651"/>
              <a:gd name="connsiteY6" fmla="*/ 2793526 h 2813389"/>
              <a:gd name="connsiteX7" fmla="*/ 8655616 w 9962651"/>
              <a:gd name="connsiteY7" fmla="*/ 2800689 h 2813389"/>
              <a:gd name="connsiteX8" fmla="*/ 1357849 w 9962651"/>
              <a:gd name="connsiteY8" fmla="*/ 2813389 h 2813389"/>
              <a:gd name="connsiteX9" fmla="*/ 0 w 9962651"/>
              <a:gd name="connsiteY9" fmla="*/ 1427259 h 2813389"/>
              <a:gd name="connsiteX10" fmla="*/ 1288678 w 9962651"/>
              <a:gd name="connsiteY10" fmla="*/ 19036 h 2813389"/>
              <a:gd name="connsiteX11" fmla="*/ 1288678 w 9962651"/>
              <a:gd name="connsiteY11" fmla="*/ 0 h 2813389"/>
              <a:gd name="connsiteX0" fmla="*/ 1656978 w 10330951"/>
              <a:gd name="connsiteY0" fmla="*/ 0 h 2813389"/>
              <a:gd name="connsiteX1" fmla="*/ 8809335 w 10330951"/>
              <a:gd name="connsiteY1" fmla="*/ 0 h 2813389"/>
              <a:gd name="connsiteX2" fmla="*/ 8809335 w 10330951"/>
              <a:gd name="connsiteY2" fmla="*/ 30235 h 2813389"/>
              <a:gd name="connsiteX3" fmla="*/ 8824991 w 10330951"/>
              <a:gd name="connsiteY3" fmla="*/ 13127 h 2813389"/>
              <a:gd name="connsiteX4" fmla="*/ 10330951 w 10330951"/>
              <a:gd name="connsiteY4" fmla="*/ 1391245 h 2813389"/>
              <a:gd name="connsiteX5" fmla="*/ 9036866 w 10330951"/>
              <a:gd name="connsiteY5" fmla="*/ 2805376 h 2813389"/>
              <a:gd name="connsiteX6" fmla="*/ 9023916 w 10330951"/>
              <a:gd name="connsiteY6" fmla="*/ 2793526 h 2813389"/>
              <a:gd name="connsiteX7" fmla="*/ 9023916 w 10330951"/>
              <a:gd name="connsiteY7" fmla="*/ 2800689 h 2813389"/>
              <a:gd name="connsiteX8" fmla="*/ 1726149 w 10330951"/>
              <a:gd name="connsiteY8" fmla="*/ 2813389 h 2813389"/>
              <a:gd name="connsiteX9" fmla="*/ 0 w 10330951"/>
              <a:gd name="connsiteY9" fmla="*/ 1033559 h 2813389"/>
              <a:gd name="connsiteX10" fmla="*/ 1656978 w 10330951"/>
              <a:gd name="connsiteY10" fmla="*/ 19036 h 2813389"/>
              <a:gd name="connsiteX11" fmla="*/ 1656978 w 10330951"/>
              <a:gd name="connsiteY11" fmla="*/ 0 h 2813389"/>
              <a:gd name="connsiteX0" fmla="*/ 1568078 w 10242051"/>
              <a:gd name="connsiteY0" fmla="*/ 0 h 2813389"/>
              <a:gd name="connsiteX1" fmla="*/ 8720435 w 10242051"/>
              <a:gd name="connsiteY1" fmla="*/ 0 h 2813389"/>
              <a:gd name="connsiteX2" fmla="*/ 8720435 w 10242051"/>
              <a:gd name="connsiteY2" fmla="*/ 30235 h 2813389"/>
              <a:gd name="connsiteX3" fmla="*/ 8736091 w 10242051"/>
              <a:gd name="connsiteY3" fmla="*/ 13127 h 2813389"/>
              <a:gd name="connsiteX4" fmla="*/ 10242051 w 10242051"/>
              <a:gd name="connsiteY4" fmla="*/ 1391245 h 2813389"/>
              <a:gd name="connsiteX5" fmla="*/ 8947966 w 10242051"/>
              <a:gd name="connsiteY5" fmla="*/ 2805376 h 2813389"/>
              <a:gd name="connsiteX6" fmla="*/ 8935016 w 10242051"/>
              <a:gd name="connsiteY6" fmla="*/ 2793526 h 2813389"/>
              <a:gd name="connsiteX7" fmla="*/ 8935016 w 10242051"/>
              <a:gd name="connsiteY7" fmla="*/ 2800689 h 2813389"/>
              <a:gd name="connsiteX8" fmla="*/ 1637249 w 10242051"/>
              <a:gd name="connsiteY8" fmla="*/ 2813389 h 2813389"/>
              <a:gd name="connsiteX9" fmla="*/ 0 w 10242051"/>
              <a:gd name="connsiteY9" fmla="*/ 1173259 h 2813389"/>
              <a:gd name="connsiteX10" fmla="*/ 1568078 w 10242051"/>
              <a:gd name="connsiteY10" fmla="*/ 19036 h 2813389"/>
              <a:gd name="connsiteX11" fmla="*/ 1568078 w 10242051"/>
              <a:gd name="connsiteY11" fmla="*/ 0 h 2813389"/>
              <a:gd name="connsiteX0" fmla="*/ 1568078 w 10178551"/>
              <a:gd name="connsiteY0" fmla="*/ 0 h 2813389"/>
              <a:gd name="connsiteX1" fmla="*/ 8720435 w 10178551"/>
              <a:gd name="connsiteY1" fmla="*/ 0 h 2813389"/>
              <a:gd name="connsiteX2" fmla="*/ 8720435 w 10178551"/>
              <a:gd name="connsiteY2" fmla="*/ 30235 h 2813389"/>
              <a:gd name="connsiteX3" fmla="*/ 8736091 w 10178551"/>
              <a:gd name="connsiteY3" fmla="*/ 13127 h 2813389"/>
              <a:gd name="connsiteX4" fmla="*/ 10178551 w 10178551"/>
              <a:gd name="connsiteY4" fmla="*/ 1505545 h 2813389"/>
              <a:gd name="connsiteX5" fmla="*/ 8947966 w 10178551"/>
              <a:gd name="connsiteY5" fmla="*/ 2805376 h 2813389"/>
              <a:gd name="connsiteX6" fmla="*/ 8935016 w 10178551"/>
              <a:gd name="connsiteY6" fmla="*/ 2793526 h 2813389"/>
              <a:gd name="connsiteX7" fmla="*/ 8935016 w 10178551"/>
              <a:gd name="connsiteY7" fmla="*/ 2800689 h 2813389"/>
              <a:gd name="connsiteX8" fmla="*/ 1637249 w 10178551"/>
              <a:gd name="connsiteY8" fmla="*/ 2813389 h 2813389"/>
              <a:gd name="connsiteX9" fmla="*/ 0 w 10178551"/>
              <a:gd name="connsiteY9" fmla="*/ 1173259 h 2813389"/>
              <a:gd name="connsiteX10" fmla="*/ 1568078 w 10178551"/>
              <a:gd name="connsiteY10" fmla="*/ 19036 h 2813389"/>
              <a:gd name="connsiteX11" fmla="*/ 1568078 w 10178551"/>
              <a:gd name="connsiteY11" fmla="*/ 0 h 2813389"/>
              <a:gd name="connsiteX0" fmla="*/ 1568078 w 10178551"/>
              <a:gd name="connsiteY0" fmla="*/ 0 h 2813389"/>
              <a:gd name="connsiteX1" fmla="*/ 8720435 w 10178551"/>
              <a:gd name="connsiteY1" fmla="*/ 0 h 2813389"/>
              <a:gd name="connsiteX2" fmla="*/ 8720435 w 10178551"/>
              <a:gd name="connsiteY2" fmla="*/ 30235 h 2813389"/>
              <a:gd name="connsiteX3" fmla="*/ 8736091 w 10178551"/>
              <a:gd name="connsiteY3" fmla="*/ 13127 h 2813389"/>
              <a:gd name="connsiteX4" fmla="*/ 10178551 w 10178551"/>
              <a:gd name="connsiteY4" fmla="*/ 1492845 h 2813389"/>
              <a:gd name="connsiteX5" fmla="*/ 8947966 w 10178551"/>
              <a:gd name="connsiteY5" fmla="*/ 2805376 h 2813389"/>
              <a:gd name="connsiteX6" fmla="*/ 8935016 w 10178551"/>
              <a:gd name="connsiteY6" fmla="*/ 2793526 h 2813389"/>
              <a:gd name="connsiteX7" fmla="*/ 8935016 w 10178551"/>
              <a:gd name="connsiteY7" fmla="*/ 2800689 h 2813389"/>
              <a:gd name="connsiteX8" fmla="*/ 1637249 w 10178551"/>
              <a:gd name="connsiteY8" fmla="*/ 2813389 h 2813389"/>
              <a:gd name="connsiteX9" fmla="*/ 0 w 10178551"/>
              <a:gd name="connsiteY9" fmla="*/ 1173259 h 2813389"/>
              <a:gd name="connsiteX10" fmla="*/ 1568078 w 10178551"/>
              <a:gd name="connsiteY10" fmla="*/ 19036 h 2813389"/>
              <a:gd name="connsiteX11" fmla="*/ 1568078 w 10178551"/>
              <a:gd name="connsiteY11" fmla="*/ 0 h 2813389"/>
              <a:gd name="connsiteX0" fmla="*/ 1568078 w 10191251"/>
              <a:gd name="connsiteY0" fmla="*/ 0 h 2813389"/>
              <a:gd name="connsiteX1" fmla="*/ 8720435 w 10191251"/>
              <a:gd name="connsiteY1" fmla="*/ 0 h 2813389"/>
              <a:gd name="connsiteX2" fmla="*/ 8720435 w 10191251"/>
              <a:gd name="connsiteY2" fmla="*/ 30235 h 2813389"/>
              <a:gd name="connsiteX3" fmla="*/ 8736091 w 10191251"/>
              <a:gd name="connsiteY3" fmla="*/ 13127 h 2813389"/>
              <a:gd name="connsiteX4" fmla="*/ 10191251 w 10191251"/>
              <a:gd name="connsiteY4" fmla="*/ 1467445 h 2813389"/>
              <a:gd name="connsiteX5" fmla="*/ 8947966 w 10191251"/>
              <a:gd name="connsiteY5" fmla="*/ 2805376 h 2813389"/>
              <a:gd name="connsiteX6" fmla="*/ 8935016 w 10191251"/>
              <a:gd name="connsiteY6" fmla="*/ 2793526 h 2813389"/>
              <a:gd name="connsiteX7" fmla="*/ 8935016 w 10191251"/>
              <a:gd name="connsiteY7" fmla="*/ 2800689 h 2813389"/>
              <a:gd name="connsiteX8" fmla="*/ 1637249 w 10191251"/>
              <a:gd name="connsiteY8" fmla="*/ 2813389 h 2813389"/>
              <a:gd name="connsiteX9" fmla="*/ 0 w 10191251"/>
              <a:gd name="connsiteY9" fmla="*/ 1173259 h 2813389"/>
              <a:gd name="connsiteX10" fmla="*/ 1568078 w 10191251"/>
              <a:gd name="connsiteY10" fmla="*/ 19036 h 2813389"/>
              <a:gd name="connsiteX11" fmla="*/ 1568078 w 10191251"/>
              <a:gd name="connsiteY11" fmla="*/ 0 h 2813389"/>
              <a:gd name="connsiteX0" fmla="*/ 1568078 w 10191251"/>
              <a:gd name="connsiteY0" fmla="*/ 0 h 2813389"/>
              <a:gd name="connsiteX1" fmla="*/ 8720435 w 10191251"/>
              <a:gd name="connsiteY1" fmla="*/ 0 h 2813389"/>
              <a:gd name="connsiteX2" fmla="*/ 8720435 w 10191251"/>
              <a:gd name="connsiteY2" fmla="*/ 30235 h 2813389"/>
              <a:gd name="connsiteX3" fmla="*/ 8736091 w 10191251"/>
              <a:gd name="connsiteY3" fmla="*/ 13127 h 2813389"/>
              <a:gd name="connsiteX4" fmla="*/ 10191251 w 10191251"/>
              <a:gd name="connsiteY4" fmla="*/ 1467445 h 2813389"/>
              <a:gd name="connsiteX5" fmla="*/ 8947966 w 10191251"/>
              <a:gd name="connsiteY5" fmla="*/ 2805376 h 2813389"/>
              <a:gd name="connsiteX6" fmla="*/ 8935016 w 10191251"/>
              <a:gd name="connsiteY6" fmla="*/ 2793526 h 2813389"/>
              <a:gd name="connsiteX7" fmla="*/ 8935016 w 10191251"/>
              <a:gd name="connsiteY7" fmla="*/ 2800689 h 2813389"/>
              <a:gd name="connsiteX8" fmla="*/ 1561049 w 10191251"/>
              <a:gd name="connsiteY8" fmla="*/ 2813389 h 2813389"/>
              <a:gd name="connsiteX9" fmla="*/ 0 w 10191251"/>
              <a:gd name="connsiteY9" fmla="*/ 1173259 h 2813389"/>
              <a:gd name="connsiteX10" fmla="*/ 1568078 w 10191251"/>
              <a:gd name="connsiteY10" fmla="*/ 19036 h 2813389"/>
              <a:gd name="connsiteX11" fmla="*/ 1568078 w 10191251"/>
              <a:gd name="connsiteY11" fmla="*/ 0 h 281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91251" h="2813389">
                <a:moveTo>
                  <a:pt x="1568078" y="0"/>
                </a:moveTo>
                <a:lnTo>
                  <a:pt x="8720435" y="0"/>
                </a:lnTo>
                <a:lnTo>
                  <a:pt x="8720435" y="30235"/>
                </a:lnTo>
                <a:lnTo>
                  <a:pt x="8736091" y="13127"/>
                </a:lnTo>
                <a:lnTo>
                  <a:pt x="10191251" y="1467445"/>
                </a:lnTo>
                <a:lnTo>
                  <a:pt x="8947966" y="2805376"/>
                </a:lnTo>
                <a:lnTo>
                  <a:pt x="8935016" y="2793526"/>
                </a:lnTo>
                <a:lnTo>
                  <a:pt x="8935016" y="2800689"/>
                </a:lnTo>
                <a:lnTo>
                  <a:pt x="1561049" y="2813389"/>
                </a:lnTo>
                <a:lnTo>
                  <a:pt x="0" y="1173259"/>
                </a:lnTo>
                <a:lnTo>
                  <a:pt x="1568078" y="19036"/>
                </a:lnTo>
                <a:lnTo>
                  <a:pt x="1568078" y="0"/>
                </a:ln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en-US"/>
          </a:p>
        </p:txBody>
      </p:sp>
      <p:sp>
        <p:nvSpPr>
          <p:cNvPr id="6" name="Right Triangle 5">
            <a:extLst>
              <a:ext uri="{FF2B5EF4-FFF2-40B4-BE49-F238E27FC236}">
                <a16:creationId xmlns:a16="http://schemas.microsoft.com/office/drawing/2014/main" id="{6D0BE81C-AD2A-4EEF-994B-E98828A110C1}"/>
              </a:ext>
            </a:extLst>
          </p:cNvPr>
          <p:cNvSpPr/>
          <p:nvPr/>
        </p:nvSpPr>
        <p:spPr>
          <a:xfrm rot="5400000">
            <a:off x="350274" y="-350274"/>
            <a:ext cx="1916879" cy="261742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11" name="TextBox 10">
            <a:extLst>
              <a:ext uri="{FF2B5EF4-FFF2-40B4-BE49-F238E27FC236}">
                <a16:creationId xmlns:a16="http://schemas.microsoft.com/office/drawing/2014/main" id="{43E9CEC5-BC43-41D1-825B-A3C1BAB8B29F}"/>
              </a:ext>
            </a:extLst>
          </p:cNvPr>
          <p:cNvSpPr txBox="1"/>
          <p:nvPr/>
        </p:nvSpPr>
        <p:spPr>
          <a:xfrm>
            <a:off x="2452322" y="4693417"/>
            <a:ext cx="3359544" cy="1800096"/>
          </a:xfrm>
          <a:prstGeom prst="rect">
            <a:avLst/>
          </a:prstGeom>
          <a:noFill/>
        </p:spPr>
        <p:txBody>
          <a:bodyPr wrap="square" rtlCol="0">
            <a:normAutofit/>
          </a:bodyPr>
          <a:lstStyle/>
          <a:p>
            <a:pPr algn="ctr"/>
            <a:endParaRPr lang="en-US" dirty="0">
              <a:ln w="0"/>
              <a:solidFill>
                <a:schemeClr val="tx1">
                  <a:lumMod val="75000"/>
                  <a:lumOff val="25000"/>
                </a:schemeClr>
              </a:solidFill>
              <a:latin typeface="Franklin Gothic Book" panose="020B050302010202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D2F0C082-409E-4E47-B039-74414EBCE1F8}"/>
              </a:ext>
            </a:extLst>
          </p:cNvPr>
          <p:cNvSpPr txBox="1"/>
          <p:nvPr/>
        </p:nvSpPr>
        <p:spPr>
          <a:xfrm>
            <a:off x="7040532" y="2182078"/>
            <a:ext cx="3320014" cy="1800096"/>
          </a:xfrm>
          <a:prstGeom prst="rect">
            <a:avLst/>
          </a:prstGeom>
          <a:noFill/>
        </p:spPr>
        <p:txBody>
          <a:bodyPr wrap="square" rtlCol="0">
            <a:noAutofit/>
          </a:bodyPr>
          <a:lstStyle/>
          <a:p>
            <a:pPr algn="ctr"/>
            <a:r>
              <a:rPr lang="en-US" sz="4400" b="1" dirty="0">
                <a:ln w="0"/>
                <a:solidFill>
                  <a:srgbClr val="155085"/>
                </a:solidFill>
                <a:latin typeface="Franklin Gothic Book" panose="020B0503020102020204" pitchFamily="34" charset="0"/>
                <a:ea typeface="Verdana" panose="020B0604030504040204" pitchFamily="34" charset="0"/>
              </a:rPr>
              <a:t>Resources and Guidance</a:t>
            </a:r>
          </a:p>
        </p:txBody>
      </p:sp>
      <p:sp>
        <p:nvSpPr>
          <p:cNvPr id="16" name="Isosceles Triangle 16">
            <a:extLst>
              <a:ext uri="{FF2B5EF4-FFF2-40B4-BE49-F238E27FC236}">
                <a16:creationId xmlns:a16="http://schemas.microsoft.com/office/drawing/2014/main" id="{37869702-8AEE-4F1B-BB25-E5CB67E1ED20}"/>
              </a:ext>
            </a:extLst>
          </p:cNvPr>
          <p:cNvSpPr/>
          <p:nvPr/>
        </p:nvSpPr>
        <p:spPr>
          <a:xfrm rot="5400000">
            <a:off x="-881192" y="4523496"/>
            <a:ext cx="3558347" cy="2034605"/>
          </a:xfrm>
          <a:custGeom>
            <a:avLst/>
            <a:gdLst>
              <a:gd name="connsiteX0" fmla="*/ 0 w 3393244"/>
              <a:gd name="connsiteY0" fmla="*/ 2136205 h 2136205"/>
              <a:gd name="connsiteX1" fmla="*/ 1696622 w 3393244"/>
              <a:gd name="connsiteY1" fmla="*/ 0 h 2136205"/>
              <a:gd name="connsiteX2" fmla="*/ 3393244 w 3393244"/>
              <a:gd name="connsiteY2" fmla="*/ 2136205 h 2136205"/>
              <a:gd name="connsiteX3" fmla="*/ 0 w 3393244"/>
              <a:gd name="connsiteY3" fmla="*/ 2136205 h 2136205"/>
              <a:gd name="connsiteX0" fmla="*/ 0 w 3393244"/>
              <a:gd name="connsiteY0" fmla="*/ 2021905 h 2021905"/>
              <a:gd name="connsiteX1" fmla="*/ 2106200 w 3393244"/>
              <a:gd name="connsiteY1" fmla="*/ 0 h 2021905"/>
              <a:gd name="connsiteX2" fmla="*/ 3393244 w 3393244"/>
              <a:gd name="connsiteY2" fmla="*/ 2021905 h 2021905"/>
              <a:gd name="connsiteX3" fmla="*/ 0 w 3393244"/>
              <a:gd name="connsiteY3" fmla="*/ 2021905 h 2021905"/>
              <a:gd name="connsiteX0" fmla="*/ 0 w 3558347"/>
              <a:gd name="connsiteY0" fmla="*/ 2021905 h 2034605"/>
              <a:gd name="connsiteX1" fmla="*/ 2106200 w 3558347"/>
              <a:gd name="connsiteY1" fmla="*/ 0 h 2034605"/>
              <a:gd name="connsiteX2" fmla="*/ 3558347 w 3558347"/>
              <a:gd name="connsiteY2" fmla="*/ 2034605 h 2034605"/>
              <a:gd name="connsiteX3" fmla="*/ 0 w 3558347"/>
              <a:gd name="connsiteY3" fmla="*/ 2021905 h 2034605"/>
            </a:gdLst>
            <a:ahLst/>
            <a:cxnLst>
              <a:cxn ang="0">
                <a:pos x="connsiteX0" y="connsiteY0"/>
              </a:cxn>
              <a:cxn ang="0">
                <a:pos x="connsiteX1" y="connsiteY1"/>
              </a:cxn>
              <a:cxn ang="0">
                <a:pos x="connsiteX2" y="connsiteY2"/>
              </a:cxn>
              <a:cxn ang="0">
                <a:pos x="connsiteX3" y="connsiteY3"/>
              </a:cxn>
            </a:cxnLst>
            <a:rect l="l" t="t" r="r" b="b"/>
            <a:pathLst>
              <a:path w="3558347" h="2034605">
                <a:moveTo>
                  <a:pt x="0" y="2021905"/>
                </a:moveTo>
                <a:lnTo>
                  <a:pt x="2106200" y="0"/>
                </a:lnTo>
                <a:lnTo>
                  <a:pt x="3558347" y="2034605"/>
                </a:lnTo>
                <a:lnTo>
                  <a:pt x="0" y="20219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8" name="Isosceles Triangle 3">
            <a:extLst>
              <a:ext uri="{FF2B5EF4-FFF2-40B4-BE49-F238E27FC236}">
                <a16:creationId xmlns:a16="http://schemas.microsoft.com/office/drawing/2014/main" id="{0459FBF7-110E-4C59-B95E-4D8AFDB54685}"/>
              </a:ext>
            </a:extLst>
          </p:cNvPr>
          <p:cNvSpPr/>
          <p:nvPr/>
        </p:nvSpPr>
        <p:spPr>
          <a:xfrm rot="16200000">
            <a:off x="9678780" y="4412207"/>
            <a:ext cx="2814510" cy="2230984"/>
          </a:xfrm>
          <a:custGeom>
            <a:avLst/>
            <a:gdLst>
              <a:gd name="connsiteX0" fmla="*/ 0 w 2887829"/>
              <a:gd name="connsiteY0" fmla="*/ 2488163 h 2488163"/>
              <a:gd name="connsiteX1" fmla="*/ 1455610 w 2887829"/>
              <a:gd name="connsiteY1" fmla="*/ 0 h 2488163"/>
              <a:gd name="connsiteX2" fmla="*/ 2887829 w 2887829"/>
              <a:gd name="connsiteY2" fmla="*/ 2488163 h 2488163"/>
              <a:gd name="connsiteX3" fmla="*/ 0 w 2887829"/>
              <a:gd name="connsiteY3" fmla="*/ 2488163 h 2488163"/>
              <a:gd name="connsiteX0" fmla="*/ 0 w 2887829"/>
              <a:gd name="connsiteY0" fmla="*/ 2497688 h 2497688"/>
              <a:gd name="connsiteX1" fmla="*/ 1474660 w 2887829"/>
              <a:gd name="connsiteY1" fmla="*/ 0 h 2497688"/>
              <a:gd name="connsiteX2" fmla="*/ 2887829 w 2887829"/>
              <a:gd name="connsiteY2" fmla="*/ 2497688 h 2497688"/>
              <a:gd name="connsiteX3" fmla="*/ 0 w 2887829"/>
              <a:gd name="connsiteY3" fmla="*/ 2497688 h 2497688"/>
              <a:gd name="connsiteX0" fmla="*/ 0 w 2887829"/>
              <a:gd name="connsiteY0" fmla="*/ 2526261 h 2526261"/>
              <a:gd name="connsiteX1" fmla="*/ 1103185 w 2887829"/>
              <a:gd name="connsiteY1" fmla="*/ 0 h 2526261"/>
              <a:gd name="connsiteX2" fmla="*/ 2887829 w 2887829"/>
              <a:gd name="connsiteY2" fmla="*/ 2526261 h 2526261"/>
              <a:gd name="connsiteX3" fmla="*/ 0 w 2887829"/>
              <a:gd name="connsiteY3" fmla="*/ 2526261 h 2526261"/>
              <a:gd name="connsiteX0" fmla="*/ 0 w 2011529"/>
              <a:gd name="connsiteY0" fmla="*/ 2526261 h 2535786"/>
              <a:gd name="connsiteX1" fmla="*/ 1103185 w 2011529"/>
              <a:gd name="connsiteY1" fmla="*/ 0 h 2535786"/>
              <a:gd name="connsiteX2" fmla="*/ 2011529 w 2011529"/>
              <a:gd name="connsiteY2" fmla="*/ 2535786 h 2535786"/>
              <a:gd name="connsiteX3" fmla="*/ 0 w 2011529"/>
              <a:gd name="connsiteY3" fmla="*/ 2526261 h 2535786"/>
              <a:gd name="connsiteX0" fmla="*/ 32846 w 2044375"/>
              <a:gd name="connsiteY0" fmla="*/ 2526261 h 2535786"/>
              <a:gd name="connsiteX1" fmla="*/ 42372 w 2044375"/>
              <a:gd name="connsiteY1" fmla="*/ 1488040 h 2535786"/>
              <a:gd name="connsiteX2" fmla="*/ 1136031 w 2044375"/>
              <a:gd name="connsiteY2" fmla="*/ 0 h 2535786"/>
              <a:gd name="connsiteX3" fmla="*/ 2044375 w 2044375"/>
              <a:gd name="connsiteY3" fmla="*/ 2535786 h 2535786"/>
              <a:gd name="connsiteX4" fmla="*/ 32846 w 2044375"/>
              <a:gd name="connsiteY4" fmla="*/ 2526261 h 2535786"/>
              <a:gd name="connsiteX0" fmla="*/ 0 w 2011529"/>
              <a:gd name="connsiteY0" fmla="*/ 2526261 h 2535786"/>
              <a:gd name="connsiteX1" fmla="*/ 9526 w 2011529"/>
              <a:gd name="connsiteY1" fmla="*/ 1488040 h 2535786"/>
              <a:gd name="connsiteX2" fmla="*/ 1103185 w 2011529"/>
              <a:gd name="connsiteY2" fmla="*/ 0 h 2535786"/>
              <a:gd name="connsiteX3" fmla="*/ 2011529 w 2011529"/>
              <a:gd name="connsiteY3" fmla="*/ 2535786 h 2535786"/>
              <a:gd name="connsiteX4" fmla="*/ 0 w 2011529"/>
              <a:gd name="connsiteY4" fmla="*/ 2526261 h 2535786"/>
              <a:gd name="connsiteX0" fmla="*/ 10286 w 2021815"/>
              <a:gd name="connsiteY0" fmla="*/ 2526261 h 2535786"/>
              <a:gd name="connsiteX1" fmla="*/ 19812 w 2021815"/>
              <a:gd name="connsiteY1" fmla="*/ 1488040 h 2535786"/>
              <a:gd name="connsiteX2" fmla="*/ 1113471 w 2021815"/>
              <a:gd name="connsiteY2" fmla="*/ 0 h 2535786"/>
              <a:gd name="connsiteX3" fmla="*/ 2021815 w 2021815"/>
              <a:gd name="connsiteY3" fmla="*/ 2535786 h 2535786"/>
              <a:gd name="connsiteX4" fmla="*/ 10286 w 2021815"/>
              <a:gd name="connsiteY4" fmla="*/ 2526261 h 2535786"/>
              <a:gd name="connsiteX0" fmla="*/ 10286 w 2021815"/>
              <a:gd name="connsiteY0" fmla="*/ 2173833 h 2183358"/>
              <a:gd name="connsiteX1" fmla="*/ 19812 w 2021815"/>
              <a:gd name="connsiteY1" fmla="*/ 1135612 h 2183358"/>
              <a:gd name="connsiteX2" fmla="*/ 713421 w 2021815"/>
              <a:gd name="connsiteY2" fmla="*/ 0 h 2183358"/>
              <a:gd name="connsiteX3" fmla="*/ 2021815 w 2021815"/>
              <a:gd name="connsiteY3" fmla="*/ 2183358 h 2183358"/>
              <a:gd name="connsiteX4" fmla="*/ 10286 w 2021815"/>
              <a:gd name="connsiteY4" fmla="*/ 2173833 h 2183358"/>
              <a:gd name="connsiteX0" fmla="*/ 10286 w 2021815"/>
              <a:gd name="connsiteY0" fmla="*/ 2183356 h 2192881"/>
              <a:gd name="connsiteX1" fmla="*/ 19812 w 2021815"/>
              <a:gd name="connsiteY1" fmla="*/ 1145135 h 2192881"/>
              <a:gd name="connsiteX2" fmla="*/ 789621 w 2021815"/>
              <a:gd name="connsiteY2" fmla="*/ 0 h 2192881"/>
              <a:gd name="connsiteX3" fmla="*/ 2021815 w 2021815"/>
              <a:gd name="connsiteY3" fmla="*/ 2192881 h 2192881"/>
              <a:gd name="connsiteX4" fmla="*/ 10286 w 2021815"/>
              <a:gd name="connsiteY4" fmla="*/ 2183356 h 2192881"/>
              <a:gd name="connsiteX0" fmla="*/ 2382 w 2013911"/>
              <a:gd name="connsiteY0" fmla="*/ 2183356 h 2192881"/>
              <a:gd name="connsiteX1" fmla="*/ 11908 w 2013911"/>
              <a:gd name="connsiteY1" fmla="*/ 1145135 h 2192881"/>
              <a:gd name="connsiteX2" fmla="*/ 781717 w 2013911"/>
              <a:gd name="connsiteY2" fmla="*/ 0 h 2192881"/>
              <a:gd name="connsiteX3" fmla="*/ 2013911 w 2013911"/>
              <a:gd name="connsiteY3" fmla="*/ 2192881 h 2192881"/>
              <a:gd name="connsiteX4" fmla="*/ 2382 w 2013911"/>
              <a:gd name="connsiteY4" fmla="*/ 2183356 h 2192881"/>
              <a:gd name="connsiteX0" fmla="*/ 16072 w 2027601"/>
              <a:gd name="connsiteY0" fmla="*/ 2183356 h 2192881"/>
              <a:gd name="connsiteX1" fmla="*/ 6548 w 2027601"/>
              <a:gd name="connsiteY1" fmla="*/ 1164185 h 2192881"/>
              <a:gd name="connsiteX2" fmla="*/ 795407 w 2027601"/>
              <a:gd name="connsiteY2" fmla="*/ 0 h 2192881"/>
              <a:gd name="connsiteX3" fmla="*/ 2027601 w 2027601"/>
              <a:gd name="connsiteY3" fmla="*/ 2192881 h 2192881"/>
              <a:gd name="connsiteX4" fmla="*/ 16072 w 2027601"/>
              <a:gd name="connsiteY4" fmla="*/ 2183356 h 2192881"/>
              <a:gd name="connsiteX0" fmla="*/ 16072 w 2027601"/>
              <a:gd name="connsiteY0" fmla="*/ 2145256 h 2154781"/>
              <a:gd name="connsiteX1" fmla="*/ 6548 w 2027601"/>
              <a:gd name="connsiteY1" fmla="*/ 1126085 h 2154781"/>
              <a:gd name="connsiteX2" fmla="*/ 909707 w 2027601"/>
              <a:gd name="connsiteY2" fmla="*/ 0 h 2154781"/>
              <a:gd name="connsiteX3" fmla="*/ 2027601 w 2027601"/>
              <a:gd name="connsiteY3" fmla="*/ 2154781 h 2154781"/>
              <a:gd name="connsiteX4" fmla="*/ 16072 w 2027601"/>
              <a:gd name="connsiteY4" fmla="*/ 2145256 h 2154781"/>
              <a:gd name="connsiteX0" fmla="*/ 16072 w 2027601"/>
              <a:gd name="connsiteY0" fmla="*/ 2221456 h 2230981"/>
              <a:gd name="connsiteX1" fmla="*/ 6548 w 2027601"/>
              <a:gd name="connsiteY1" fmla="*/ 1202285 h 2230981"/>
              <a:gd name="connsiteX2" fmla="*/ 957332 w 2027601"/>
              <a:gd name="connsiteY2" fmla="*/ 0 h 2230981"/>
              <a:gd name="connsiteX3" fmla="*/ 2027601 w 2027601"/>
              <a:gd name="connsiteY3" fmla="*/ 2230981 h 2230981"/>
              <a:gd name="connsiteX4" fmla="*/ 16072 w 2027601"/>
              <a:gd name="connsiteY4" fmla="*/ 2221456 h 2230981"/>
              <a:gd name="connsiteX0" fmla="*/ 16072 w 2332401"/>
              <a:gd name="connsiteY0" fmla="*/ 2221456 h 2221456"/>
              <a:gd name="connsiteX1" fmla="*/ 6548 w 2332401"/>
              <a:gd name="connsiteY1" fmla="*/ 1202285 h 2221456"/>
              <a:gd name="connsiteX2" fmla="*/ 957332 w 2332401"/>
              <a:gd name="connsiteY2" fmla="*/ 0 h 2221456"/>
              <a:gd name="connsiteX3" fmla="*/ 2332401 w 2332401"/>
              <a:gd name="connsiteY3" fmla="*/ 2211931 h 2221456"/>
              <a:gd name="connsiteX4" fmla="*/ 16072 w 2332401"/>
              <a:gd name="connsiteY4" fmla="*/ 2221456 h 2221456"/>
              <a:gd name="connsiteX0" fmla="*/ 16072 w 2351451"/>
              <a:gd name="connsiteY0" fmla="*/ 2221456 h 2230984"/>
              <a:gd name="connsiteX1" fmla="*/ 6548 w 2351451"/>
              <a:gd name="connsiteY1" fmla="*/ 1202285 h 2230984"/>
              <a:gd name="connsiteX2" fmla="*/ 957332 w 2351451"/>
              <a:gd name="connsiteY2" fmla="*/ 0 h 2230984"/>
              <a:gd name="connsiteX3" fmla="*/ 2351451 w 2351451"/>
              <a:gd name="connsiteY3" fmla="*/ 2230984 h 2230984"/>
              <a:gd name="connsiteX4" fmla="*/ 16072 w 2351451"/>
              <a:gd name="connsiteY4" fmla="*/ 2221456 h 2230984"/>
              <a:gd name="connsiteX0" fmla="*/ 56115 w 2391494"/>
              <a:gd name="connsiteY0" fmla="*/ 2221456 h 2230984"/>
              <a:gd name="connsiteX1" fmla="*/ 3210 w 2391494"/>
              <a:gd name="connsiteY1" fmla="*/ 1075288 h 2230984"/>
              <a:gd name="connsiteX2" fmla="*/ 997375 w 2391494"/>
              <a:gd name="connsiteY2" fmla="*/ 0 h 2230984"/>
              <a:gd name="connsiteX3" fmla="*/ 2391494 w 2391494"/>
              <a:gd name="connsiteY3" fmla="*/ 2230984 h 2230984"/>
              <a:gd name="connsiteX4" fmla="*/ 56115 w 2391494"/>
              <a:gd name="connsiteY4" fmla="*/ 2221456 h 2230984"/>
              <a:gd name="connsiteX0" fmla="*/ 25570 w 2393484"/>
              <a:gd name="connsiteY0" fmla="*/ 2221459 h 2230984"/>
              <a:gd name="connsiteX1" fmla="*/ 5200 w 2393484"/>
              <a:gd name="connsiteY1" fmla="*/ 1075288 h 2230984"/>
              <a:gd name="connsiteX2" fmla="*/ 999365 w 2393484"/>
              <a:gd name="connsiteY2" fmla="*/ 0 h 2230984"/>
              <a:gd name="connsiteX3" fmla="*/ 2393484 w 2393484"/>
              <a:gd name="connsiteY3" fmla="*/ 2230984 h 2230984"/>
              <a:gd name="connsiteX4" fmla="*/ 25570 w 2393484"/>
              <a:gd name="connsiteY4" fmla="*/ 2221459 h 2230984"/>
              <a:gd name="connsiteX0" fmla="*/ 35526 w 2403440"/>
              <a:gd name="connsiteY0" fmla="*/ 2221459 h 2230984"/>
              <a:gd name="connsiteX1" fmla="*/ 4310 w 2403440"/>
              <a:gd name="connsiteY1" fmla="*/ 1100691 h 2230984"/>
              <a:gd name="connsiteX2" fmla="*/ 1009321 w 2403440"/>
              <a:gd name="connsiteY2" fmla="*/ 0 h 2230984"/>
              <a:gd name="connsiteX3" fmla="*/ 2403440 w 2403440"/>
              <a:gd name="connsiteY3" fmla="*/ 2230984 h 2230984"/>
              <a:gd name="connsiteX4" fmla="*/ 35526 w 2403440"/>
              <a:gd name="connsiteY4" fmla="*/ 2221459 h 223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3440" h="2230984">
                <a:moveTo>
                  <a:pt x="35526" y="2221459"/>
                </a:moveTo>
                <a:cubicBezTo>
                  <a:pt x="35525" y="1907137"/>
                  <a:pt x="-14740" y="1643619"/>
                  <a:pt x="4310" y="1100691"/>
                </a:cubicBezTo>
                <a:lnTo>
                  <a:pt x="1009321" y="0"/>
                </a:lnTo>
                <a:lnTo>
                  <a:pt x="2403440" y="2230984"/>
                </a:lnTo>
                <a:lnTo>
                  <a:pt x="35526" y="222145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grpSp>
        <p:nvGrpSpPr>
          <p:cNvPr id="10" name="Group 9">
            <a:extLst>
              <a:ext uri="{FF2B5EF4-FFF2-40B4-BE49-F238E27FC236}">
                <a16:creationId xmlns:a16="http://schemas.microsoft.com/office/drawing/2014/main" id="{3F79BCC2-2CAB-4971-8016-A1C7C4A5B7BB}"/>
              </a:ext>
            </a:extLst>
          </p:cNvPr>
          <p:cNvGrpSpPr/>
          <p:nvPr/>
        </p:nvGrpSpPr>
        <p:grpSpPr>
          <a:xfrm>
            <a:off x="-2247909" y="2960205"/>
            <a:ext cx="4387329" cy="2261141"/>
            <a:chOff x="-2247909" y="2960205"/>
            <a:chExt cx="4387329" cy="2261141"/>
          </a:xfrm>
        </p:grpSpPr>
        <p:sp>
          <p:nvSpPr>
            <p:cNvPr id="25" name="Parallelogram 24">
              <a:extLst>
                <a:ext uri="{FF2B5EF4-FFF2-40B4-BE49-F238E27FC236}">
                  <a16:creationId xmlns:a16="http://schemas.microsoft.com/office/drawing/2014/main" id="{68E77DF3-56F2-40CC-98ED-CE154CD06548}"/>
                </a:ext>
              </a:extLst>
            </p:cNvPr>
            <p:cNvSpPr/>
            <p:nvPr/>
          </p:nvSpPr>
          <p:spPr>
            <a:xfrm rot="19338855">
              <a:off x="-1302233" y="2960205"/>
              <a:ext cx="3441653" cy="1081265"/>
            </a:xfrm>
            <a:custGeom>
              <a:avLst/>
              <a:gdLst>
                <a:gd name="connsiteX0" fmla="*/ 0 w 2753037"/>
                <a:gd name="connsiteY0" fmla="*/ 1077066 h 1077066"/>
                <a:gd name="connsiteX1" fmla="*/ 269267 w 2753037"/>
                <a:gd name="connsiteY1" fmla="*/ 0 h 1077066"/>
                <a:gd name="connsiteX2" fmla="*/ 2753037 w 2753037"/>
                <a:gd name="connsiteY2" fmla="*/ 0 h 1077066"/>
                <a:gd name="connsiteX3" fmla="*/ 2483771 w 2753037"/>
                <a:gd name="connsiteY3" fmla="*/ 1077066 h 1077066"/>
                <a:gd name="connsiteX4" fmla="*/ 0 w 2753037"/>
                <a:gd name="connsiteY4" fmla="*/ 1077066 h 1077066"/>
                <a:gd name="connsiteX0" fmla="*/ 0 w 2753037"/>
                <a:gd name="connsiteY0" fmla="*/ 1077066 h 1077066"/>
                <a:gd name="connsiteX1" fmla="*/ 391588 w 2753037"/>
                <a:gd name="connsiteY1" fmla="*/ 106527 h 1077066"/>
                <a:gd name="connsiteX2" fmla="*/ 2753037 w 2753037"/>
                <a:gd name="connsiteY2" fmla="*/ 0 h 1077066"/>
                <a:gd name="connsiteX3" fmla="*/ 2483771 w 2753037"/>
                <a:gd name="connsiteY3" fmla="*/ 1077066 h 1077066"/>
                <a:gd name="connsiteX4" fmla="*/ 0 w 2753037"/>
                <a:gd name="connsiteY4" fmla="*/ 1077066 h 1077066"/>
                <a:gd name="connsiteX0" fmla="*/ 0 w 2483771"/>
                <a:gd name="connsiteY0" fmla="*/ 1066963 h 1066963"/>
                <a:gd name="connsiteX1" fmla="*/ 391588 w 2483771"/>
                <a:gd name="connsiteY1" fmla="*/ 96424 h 1066963"/>
                <a:gd name="connsiteX2" fmla="*/ 2392176 w 2483771"/>
                <a:gd name="connsiteY2" fmla="*/ 0 h 1066963"/>
                <a:gd name="connsiteX3" fmla="*/ 2483771 w 2483771"/>
                <a:gd name="connsiteY3" fmla="*/ 1066963 h 1066963"/>
                <a:gd name="connsiteX4" fmla="*/ 0 w 2483771"/>
                <a:gd name="connsiteY4" fmla="*/ 1066963 h 1066963"/>
                <a:gd name="connsiteX0" fmla="*/ 0 w 2483771"/>
                <a:gd name="connsiteY0" fmla="*/ 1066963 h 1066963"/>
                <a:gd name="connsiteX1" fmla="*/ 54019 w 2483771"/>
                <a:gd name="connsiteY1" fmla="*/ 76376 h 1066963"/>
                <a:gd name="connsiteX2" fmla="*/ 2392176 w 2483771"/>
                <a:gd name="connsiteY2" fmla="*/ 0 h 1066963"/>
                <a:gd name="connsiteX3" fmla="*/ 2483771 w 2483771"/>
                <a:gd name="connsiteY3" fmla="*/ 1066963 h 1066963"/>
                <a:gd name="connsiteX4" fmla="*/ 0 w 2483771"/>
                <a:gd name="connsiteY4" fmla="*/ 1066963 h 1066963"/>
                <a:gd name="connsiteX0" fmla="*/ 0 w 2999484"/>
                <a:gd name="connsiteY0" fmla="*/ 1069780 h 1069780"/>
                <a:gd name="connsiteX1" fmla="*/ 569732 w 2999484"/>
                <a:gd name="connsiteY1" fmla="*/ 76376 h 1069780"/>
                <a:gd name="connsiteX2" fmla="*/ 2907889 w 2999484"/>
                <a:gd name="connsiteY2" fmla="*/ 0 h 1069780"/>
                <a:gd name="connsiteX3" fmla="*/ 2999484 w 2999484"/>
                <a:gd name="connsiteY3" fmla="*/ 1066963 h 1069780"/>
                <a:gd name="connsiteX4" fmla="*/ 0 w 2999484"/>
                <a:gd name="connsiteY4" fmla="*/ 1069780 h 1069780"/>
                <a:gd name="connsiteX0" fmla="*/ 0 w 2999484"/>
                <a:gd name="connsiteY0" fmla="*/ 1069780 h 1069780"/>
                <a:gd name="connsiteX1" fmla="*/ 353673 w 2999484"/>
                <a:gd name="connsiteY1" fmla="*/ 86000 h 1069780"/>
                <a:gd name="connsiteX2" fmla="*/ 2907889 w 2999484"/>
                <a:gd name="connsiteY2" fmla="*/ 0 h 1069780"/>
                <a:gd name="connsiteX3" fmla="*/ 2999484 w 2999484"/>
                <a:gd name="connsiteY3" fmla="*/ 1066963 h 1069780"/>
                <a:gd name="connsiteX4" fmla="*/ 0 w 2999484"/>
                <a:gd name="connsiteY4" fmla="*/ 1069780 h 1069780"/>
                <a:gd name="connsiteX0" fmla="*/ 0 w 3441653"/>
                <a:gd name="connsiteY0" fmla="*/ 1081265 h 1081265"/>
                <a:gd name="connsiteX1" fmla="*/ 795842 w 3441653"/>
                <a:gd name="connsiteY1" fmla="*/ 86000 h 1081265"/>
                <a:gd name="connsiteX2" fmla="*/ 3350058 w 3441653"/>
                <a:gd name="connsiteY2" fmla="*/ 0 h 1081265"/>
                <a:gd name="connsiteX3" fmla="*/ 3441653 w 3441653"/>
                <a:gd name="connsiteY3" fmla="*/ 1066963 h 1081265"/>
                <a:gd name="connsiteX4" fmla="*/ 0 w 3441653"/>
                <a:gd name="connsiteY4" fmla="*/ 1081265 h 1081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1653" h="1081265">
                  <a:moveTo>
                    <a:pt x="0" y="1081265"/>
                  </a:moveTo>
                  <a:lnTo>
                    <a:pt x="795842" y="86000"/>
                  </a:lnTo>
                  <a:lnTo>
                    <a:pt x="3350058" y="0"/>
                  </a:lnTo>
                  <a:lnTo>
                    <a:pt x="3441653" y="1066963"/>
                  </a:lnTo>
                  <a:lnTo>
                    <a:pt x="0" y="108126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34" name="Parallelogram 24">
              <a:extLst>
                <a:ext uri="{FF2B5EF4-FFF2-40B4-BE49-F238E27FC236}">
                  <a16:creationId xmlns:a16="http://schemas.microsoft.com/office/drawing/2014/main" id="{9C84FDC4-FE73-48DC-A4D5-AF1770D5D014}"/>
                </a:ext>
              </a:extLst>
            </p:cNvPr>
            <p:cNvSpPr/>
            <p:nvPr/>
          </p:nvSpPr>
          <p:spPr>
            <a:xfrm rot="19338855">
              <a:off x="-2247909" y="4154383"/>
              <a:ext cx="2483771" cy="1066963"/>
            </a:xfrm>
            <a:custGeom>
              <a:avLst/>
              <a:gdLst>
                <a:gd name="connsiteX0" fmla="*/ 0 w 2753037"/>
                <a:gd name="connsiteY0" fmla="*/ 1077066 h 1077066"/>
                <a:gd name="connsiteX1" fmla="*/ 269267 w 2753037"/>
                <a:gd name="connsiteY1" fmla="*/ 0 h 1077066"/>
                <a:gd name="connsiteX2" fmla="*/ 2753037 w 2753037"/>
                <a:gd name="connsiteY2" fmla="*/ 0 h 1077066"/>
                <a:gd name="connsiteX3" fmla="*/ 2483771 w 2753037"/>
                <a:gd name="connsiteY3" fmla="*/ 1077066 h 1077066"/>
                <a:gd name="connsiteX4" fmla="*/ 0 w 2753037"/>
                <a:gd name="connsiteY4" fmla="*/ 1077066 h 1077066"/>
                <a:gd name="connsiteX0" fmla="*/ 0 w 2753037"/>
                <a:gd name="connsiteY0" fmla="*/ 1077066 h 1077066"/>
                <a:gd name="connsiteX1" fmla="*/ 391588 w 2753037"/>
                <a:gd name="connsiteY1" fmla="*/ 106527 h 1077066"/>
                <a:gd name="connsiteX2" fmla="*/ 2753037 w 2753037"/>
                <a:gd name="connsiteY2" fmla="*/ 0 h 1077066"/>
                <a:gd name="connsiteX3" fmla="*/ 2483771 w 2753037"/>
                <a:gd name="connsiteY3" fmla="*/ 1077066 h 1077066"/>
                <a:gd name="connsiteX4" fmla="*/ 0 w 2753037"/>
                <a:gd name="connsiteY4" fmla="*/ 1077066 h 1077066"/>
                <a:gd name="connsiteX0" fmla="*/ 0 w 2483771"/>
                <a:gd name="connsiteY0" fmla="*/ 1066963 h 1066963"/>
                <a:gd name="connsiteX1" fmla="*/ 391588 w 2483771"/>
                <a:gd name="connsiteY1" fmla="*/ 96424 h 1066963"/>
                <a:gd name="connsiteX2" fmla="*/ 2392176 w 2483771"/>
                <a:gd name="connsiteY2" fmla="*/ 0 h 1066963"/>
                <a:gd name="connsiteX3" fmla="*/ 2483771 w 2483771"/>
                <a:gd name="connsiteY3" fmla="*/ 1066963 h 1066963"/>
                <a:gd name="connsiteX4" fmla="*/ 0 w 2483771"/>
                <a:gd name="connsiteY4" fmla="*/ 1066963 h 1066963"/>
                <a:gd name="connsiteX0" fmla="*/ 0 w 2483771"/>
                <a:gd name="connsiteY0" fmla="*/ 1066963 h 1066963"/>
                <a:gd name="connsiteX1" fmla="*/ 54019 w 2483771"/>
                <a:gd name="connsiteY1" fmla="*/ 76376 h 1066963"/>
                <a:gd name="connsiteX2" fmla="*/ 2392176 w 2483771"/>
                <a:gd name="connsiteY2" fmla="*/ 0 h 1066963"/>
                <a:gd name="connsiteX3" fmla="*/ 2483771 w 2483771"/>
                <a:gd name="connsiteY3" fmla="*/ 1066963 h 1066963"/>
                <a:gd name="connsiteX4" fmla="*/ 0 w 2483771"/>
                <a:gd name="connsiteY4" fmla="*/ 1066963 h 1066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3771" h="1066963">
                  <a:moveTo>
                    <a:pt x="0" y="1066963"/>
                  </a:moveTo>
                  <a:lnTo>
                    <a:pt x="54019" y="76376"/>
                  </a:lnTo>
                  <a:lnTo>
                    <a:pt x="2392176" y="0"/>
                  </a:lnTo>
                  <a:lnTo>
                    <a:pt x="2483771" y="1066963"/>
                  </a:lnTo>
                  <a:lnTo>
                    <a:pt x="0" y="1066963"/>
                  </a:lnTo>
                  <a:close/>
                </a:path>
              </a:pathLst>
            </a:cu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grpSp>
      <p:grpSp>
        <p:nvGrpSpPr>
          <p:cNvPr id="17" name="Group 16">
            <a:extLst>
              <a:ext uri="{FF2B5EF4-FFF2-40B4-BE49-F238E27FC236}">
                <a16:creationId xmlns:a16="http://schemas.microsoft.com/office/drawing/2014/main" id="{62CE6CB1-A40D-45EE-B58D-E4BB883A47E4}"/>
              </a:ext>
            </a:extLst>
          </p:cNvPr>
          <p:cNvGrpSpPr/>
          <p:nvPr/>
        </p:nvGrpSpPr>
        <p:grpSpPr>
          <a:xfrm>
            <a:off x="-2138091" y="2520068"/>
            <a:ext cx="5113367" cy="2495513"/>
            <a:chOff x="-2954448" y="2561583"/>
            <a:chExt cx="5113367" cy="2495513"/>
          </a:xfrm>
        </p:grpSpPr>
        <p:sp>
          <p:nvSpPr>
            <p:cNvPr id="33" name="Freeform: Shape 32">
              <a:extLst>
                <a:ext uri="{FF2B5EF4-FFF2-40B4-BE49-F238E27FC236}">
                  <a16:creationId xmlns:a16="http://schemas.microsoft.com/office/drawing/2014/main" id="{8F5DC987-FF4F-487B-AF1F-32622773F60B}"/>
                </a:ext>
              </a:extLst>
            </p:cNvPr>
            <p:cNvSpPr/>
            <p:nvPr/>
          </p:nvSpPr>
          <p:spPr>
            <a:xfrm rot="8397206">
              <a:off x="-969307" y="2561583"/>
              <a:ext cx="3128226" cy="1041087"/>
            </a:xfrm>
            <a:custGeom>
              <a:avLst/>
              <a:gdLst>
                <a:gd name="connsiteX0" fmla="*/ 41129 w 2704062"/>
                <a:gd name="connsiteY0" fmla="*/ 1024159 h 1037844"/>
                <a:gd name="connsiteX1" fmla="*/ 0 w 2704062"/>
                <a:gd name="connsiteY1" fmla="*/ 0 h 1037844"/>
                <a:gd name="connsiteX2" fmla="*/ 2423047 w 2704062"/>
                <a:gd name="connsiteY2" fmla="*/ 16001 h 1037844"/>
                <a:gd name="connsiteX3" fmla="*/ 2704062 w 2704062"/>
                <a:gd name="connsiteY3" fmla="*/ 252190 h 1037844"/>
                <a:gd name="connsiteX4" fmla="*/ 2050228 w 2704062"/>
                <a:gd name="connsiteY4" fmla="*/ 1030114 h 1037844"/>
                <a:gd name="connsiteX5" fmla="*/ 1991352 w 2704062"/>
                <a:gd name="connsiteY5" fmla="*/ 1029488 h 1037844"/>
                <a:gd name="connsiteX6" fmla="*/ 41129 w 2704062"/>
                <a:gd name="connsiteY6" fmla="*/ 1024159 h 1037844"/>
                <a:gd name="connsiteX0" fmla="*/ 41129 w 2423047"/>
                <a:gd name="connsiteY0" fmla="*/ 1024159 h 1037844"/>
                <a:gd name="connsiteX1" fmla="*/ 0 w 2423047"/>
                <a:gd name="connsiteY1" fmla="*/ 0 h 1037844"/>
                <a:gd name="connsiteX2" fmla="*/ 2423047 w 2423047"/>
                <a:gd name="connsiteY2" fmla="*/ 16001 h 1037844"/>
                <a:gd name="connsiteX3" fmla="*/ 2050228 w 2423047"/>
                <a:gd name="connsiteY3" fmla="*/ 1030114 h 1037844"/>
                <a:gd name="connsiteX4" fmla="*/ 1991352 w 2423047"/>
                <a:gd name="connsiteY4" fmla="*/ 1029488 h 1037844"/>
                <a:gd name="connsiteX5" fmla="*/ 41129 w 2423047"/>
                <a:gd name="connsiteY5" fmla="*/ 1024159 h 1037844"/>
                <a:gd name="connsiteX0" fmla="*/ 41129 w 2757535"/>
                <a:gd name="connsiteY0" fmla="*/ 1024159 h 1037844"/>
                <a:gd name="connsiteX1" fmla="*/ 0 w 2757535"/>
                <a:gd name="connsiteY1" fmla="*/ 0 h 1037844"/>
                <a:gd name="connsiteX2" fmla="*/ 2757535 w 2757535"/>
                <a:gd name="connsiteY2" fmla="*/ 131234 h 1037844"/>
                <a:gd name="connsiteX3" fmla="*/ 2050228 w 2757535"/>
                <a:gd name="connsiteY3" fmla="*/ 1030114 h 1037844"/>
                <a:gd name="connsiteX4" fmla="*/ 1991352 w 2757535"/>
                <a:gd name="connsiteY4" fmla="*/ 1029488 h 1037844"/>
                <a:gd name="connsiteX5" fmla="*/ 41129 w 2757535"/>
                <a:gd name="connsiteY5" fmla="*/ 1024159 h 1037844"/>
                <a:gd name="connsiteX0" fmla="*/ 41129 w 2832210"/>
                <a:gd name="connsiteY0" fmla="*/ 1024159 h 1037844"/>
                <a:gd name="connsiteX1" fmla="*/ 0 w 2832210"/>
                <a:gd name="connsiteY1" fmla="*/ 0 h 1037844"/>
                <a:gd name="connsiteX2" fmla="*/ 2832210 w 2832210"/>
                <a:gd name="connsiteY2" fmla="*/ 160817 h 1037844"/>
                <a:gd name="connsiteX3" fmla="*/ 2050228 w 2832210"/>
                <a:gd name="connsiteY3" fmla="*/ 1030114 h 1037844"/>
                <a:gd name="connsiteX4" fmla="*/ 1991352 w 2832210"/>
                <a:gd name="connsiteY4" fmla="*/ 1029488 h 1037844"/>
                <a:gd name="connsiteX5" fmla="*/ 41129 w 2832210"/>
                <a:gd name="connsiteY5" fmla="*/ 1024159 h 1037844"/>
                <a:gd name="connsiteX0" fmla="*/ 41129 w 2832210"/>
                <a:gd name="connsiteY0" fmla="*/ 1024159 h 1030114"/>
                <a:gd name="connsiteX1" fmla="*/ 0 w 2832210"/>
                <a:gd name="connsiteY1" fmla="*/ 0 h 1030114"/>
                <a:gd name="connsiteX2" fmla="*/ 2832210 w 2832210"/>
                <a:gd name="connsiteY2" fmla="*/ 160817 h 1030114"/>
                <a:gd name="connsiteX3" fmla="*/ 2050228 w 2832210"/>
                <a:gd name="connsiteY3" fmla="*/ 1030114 h 1030114"/>
                <a:gd name="connsiteX4" fmla="*/ 41129 w 2832210"/>
                <a:gd name="connsiteY4" fmla="*/ 1024159 h 1030114"/>
                <a:gd name="connsiteX0" fmla="*/ 41129 w 2829108"/>
                <a:gd name="connsiteY0" fmla="*/ 1024159 h 1030114"/>
                <a:gd name="connsiteX1" fmla="*/ 0 w 2829108"/>
                <a:gd name="connsiteY1" fmla="*/ 0 h 1030114"/>
                <a:gd name="connsiteX2" fmla="*/ 2829108 w 2829108"/>
                <a:gd name="connsiteY2" fmla="*/ 125030 h 1030114"/>
                <a:gd name="connsiteX3" fmla="*/ 2050228 w 2829108"/>
                <a:gd name="connsiteY3" fmla="*/ 1030114 h 1030114"/>
                <a:gd name="connsiteX4" fmla="*/ 41129 w 2829108"/>
                <a:gd name="connsiteY4" fmla="*/ 1024159 h 1030114"/>
                <a:gd name="connsiteX0" fmla="*/ 41129 w 2829108"/>
                <a:gd name="connsiteY0" fmla="*/ 1024159 h 1041087"/>
                <a:gd name="connsiteX1" fmla="*/ 0 w 2829108"/>
                <a:gd name="connsiteY1" fmla="*/ 0 h 1041087"/>
                <a:gd name="connsiteX2" fmla="*/ 2829108 w 2829108"/>
                <a:gd name="connsiteY2" fmla="*/ 125030 h 1041087"/>
                <a:gd name="connsiteX3" fmla="*/ 2339625 w 2829108"/>
                <a:gd name="connsiteY3" fmla="*/ 1041087 h 1041087"/>
                <a:gd name="connsiteX4" fmla="*/ 41129 w 2829108"/>
                <a:gd name="connsiteY4" fmla="*/ 1024159 h 1041087"/>
                <a:gd name="connsiteX0" fmla="*/ 41129 w 3128226"/>
                <a:gd name="connsiteY0" fmla="*/ 1024159 h 1041087"/>
                <a:gd name="connsiteX1" fmla="*/ 0 w 3128226"/>
                <a:gd name="connsiteY1" fmla="*/ 0 h 1041087"/>
                <a:gd name="connsiteX2" fmla="*/ 3128226 w 3128226"/>
                <a:gd name="connsiteY2" fmla="*/ 144175 h 1041087"/>
                <a:gd name="connsiteX3" fmla="*/ 2339625 w 3128226"/>
                <a:gd name="connsiteY3" fmla="*/ 1041087 h 1041087"/>
                <a:gd name="connsiteX4" fmla="*/ 41129 w 3128226"/>
                <a:gd name="connsiteY4" fmla="*/ 1024159 h 1041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226" h="1041087">
                  <a:moveTo>
                    <a:pt x="41129" y="1024159"/>
                  </a:moveTo>
                  <a:lnTo>
                    <a:pt x="0" y="0"/>
                  </a:lnTo>
                  <a:lnTo>
                    <a:pt x="3128226" y="144175"/>
                  </a:lnTo>
                  <a:lnTo>
                    <a:pt x="2339625" y="1041087"/>
                  </a:lnTo>
                  <a:lnTo>
                    <a:pt x="41129" y="1024159"/>
                  </a:lnTo>
                  <a:close/>
                </a:path>
              </a:pathLst>
            </a:cu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en-GB" baseline="-25000" dirty="0"/>
            </a:p>
          </p:txBody>
        </p:sp>
        <p:sp>
          <p:nvSpPr>
            <p:cNvPr id="35" name="Freeform: Shape 34">
              <a:extLst>
                <a:ext uri="{FF2B5EF4-FFF2-40B4-BE49-F238E27FC236}">
                  <a16:creationId xmlns:a16="http://schemas.microsoft.com/office/drawing/2014/main" id="{218988AC-4D3E-4289-A415-1B46D2C0EFFB}"/>
                </a:ext>
              </a:extLst>
            </p:cNvPr>
            <p:cNvSpPr/>
            <p:nvPr/>
          </p:nvSpPr>
          <p:spPr>
            <a:xfrm rot="8397206">
              <a:off x="-2954448" y="4019252"/>
              <a:ext cx="3711519" cy="1037844"/>
            </a:xfrm>
            <a:custGeom>
              <a:avLst/>
              <a:gdLst>
                <a:gd name="connsiteX0" fmla="*/ 41129 w 2704062"/>
                <a:gd name="connsiteY0" fmla="*/ 1024159 h 1037844"/>
                <a:gd name="connsiteX1" fmla="*/ 0 w 2704062"/>
                <a:gd name="connsiteY1" fmla="*/ 0 h 1037844"/>
                <a:gd name="connsiteX2" fmla="*/ 2423047 w 2704062"/>
                <a:gd name="connsiteY2" fmla="*/ 16001 h 1037844"/>
                <a:gd name="connsiteX3" fmla="*/ 2704062 w 2704062"/>
                <a:gd name="connsiteY3" fmla="*/ 252190 h 1037844"/>
                <a:gd name="connsiteX4" fmla="*/ 2050228 w 2704062"/>
                <a:gd name="connsiteY4" fmla="*/ 1030114 h 1037844"/>
                <a:gd name="connsiteX5" fmla="*/ 1991352 w 2704062"/>
                <a:gd name="connsiteY5" fmla="*/ 1029488 h 1037844"/>
                <a:gd name="connsiteX6" fmla="*/ 41129 w 2704062"/>
                <a:gd name="connsiteY6" fmla="*/ 1024159 h 1037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4062" h="1037844">
                  <a:moveTo>
                    <a:pt x="41129" y="1024159"/>
                  </a:moveTo>
                  <a:lnTo>
                    <a:pt x="0" y="0"/>
                  </a:lnTo>
                  <a:lnTo>
                    <a:pt x="2423047" y="16001"/>
                  </a:lnTo>
                  <a:lnTo>
                    <a:pt x="2704062" y="252190"/>
                  </a:lnTo>
                  <a:lnTo>
                    <a:pt x="2050228" y="1030114"/>
                  </a:lnTo>
                  <a:lnTo>
                    <a:pt x="1991352" y="1029488"/>
                  </a:lnTo>
                  <a:cubicBezTo>
                    <a:pt x="1341278" y="1027711"/>
                    <a:pt x="706183" y="1052524"/>
                    <a:pt x="41129" y="1024159"/>
                  </a:cubicBez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en-GB" baseline="-25000" dirty="0"/>
            </a:p>
          </p:txBody>
        </p:sp>
      </p:gr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21" y="-74731"/>
            <a:ext cx="6858000" cy="6858000"/>
          </a:xfrm>
          <a:prstGeom prst="rect">
            <a:avLst/>
          </a:prstGeom>
        </p:spPr>
      </p:pic>
    </p:spTree>
    <p:extLst>
      <p:ext uri="{BB962C8B-B14F-4D97-AF65-F5344CB8AC3E}">
        <p14:creationId xmlns:p14="http://schemas.microsoft.com/office/powerpoint/2010/main" val="255047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7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decel="46667"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900" fill="hold"/>
                                        <p:tgtEl>
                                          <p:spTgt spid="16"/>
                                        </p:tgtEl>
                                        <p:attrNameLst>
                                          <p:attrName>ppt_x</p:attrName>
                                        </p:attrNameLst>
                                      </p:cBhvr>
                                      <p:tavLst>
                                        <p:tav tm="0">
                                          <p:val>
                                            <p:strVal val="0-#ppt_w/2"/>
                                          </p:val>
                                        </p:tav>
                                        <p:tav tm="100000">
                                          <p:val>
                                            <p:strVal val="#ppt_x"/>
                                          </p:val>
                                        </p:tav>
                                      </p:tavLst>
                                    </p:anim>
                                    <p:anim calcmode="lin" valueType="num">
                                      <p:cBhvr additive="base">
                                        <p:cTn id="12" dur="9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2" decel="52222"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1000" fill="hold"/>
                                        <p:tgtEl>
                                          <p:spTgt spid="28"/>
                                        </p:tgtEl>
                                        <p:attrNameLst>
                                          <p:attrName>ppt_x</p:attrName>
                                        </p:attrNameLst>
                                      </p:cBhvr>
                                      <p:tavLst>
                                        <p:tav tm="0">
                                          <p:val>
                                            <p:strVal val="1+#ppt_w/2"/>
                                          </p:val>
                                        </p:tav>
                                        <p:tav tm="100000">
                                          <p:val>
                                            <p:strVal val="#ppt_x"/>
                                          </p:val>
                                        </p:tav>
                                      </p:tavLst>
                                    </p:anim>
                                    <p:anim calcmode="lin" valueType="num">
                                      <p:cBhvr additive="base">
                                        <p:cTn id="16" dur="1000" fill="hold"/>
                                        <p:tgtEl>
                                          <p:spTgt spid="28"/>
                                        </p:tgtEl>
                                        <p:attrNameLst>
                                          <p:attrName>ppt_y</p:attrName>
                                        </p:attrNameLst>
                                      </p:cBhvr>
                                      <p:tavLst>
                                        <p:tav tm="0">
                                          <p:val>
                                            <p:strVal val="#ppt_y"/>
                                          </p:val>
                                        </p:tav>
                                        <p:tav tm="100000">
                                          <p:val>
                                            <p:strVal val="#ppt_y"/>
                                          </p:val>
                                        </p:tav>
                                      </p:tavLst>
                                    </p:anim>
                                  </p:childTnLst>
                                </p:cTn>
                              </p:par>
                              <p:par>
                                <p:cTn id="17" presetID="2" presetClass="entr" presetSubtype="2" decel="52222" fill="hold" grpId="0" nodeType="withEffect">
                                  <p:stCondLst>
                                    <p:cond delay="1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900" fill="hold"/>
                                        <p:tgtEl>
                                          <p:spTgt spid="15"/>
                                        </p:tgtEl>
                                        <p:attrNameLst>
                                          <p:attrName>ppt_x</p:attrName>
                                        </p:attrNameLst>
                                      </p:cBhvr>
                                      <p:tavLst>
                                        <p:tav tm="0">
                                          <p:val>
                                            <p:strVal val="1+#ppt_w/2"/>
                                          </p:val>
                                        </p:tav>
                                        <p:tav tm="100000">
                                          <p:val>
                                            <p:strVal val="#ppt_x"/>
                                          </p:val>
                                        </p:tav>
                                      </p:tavLst>
                                    </p:anim>
                                    <p:anim calcmode="lin" valueType="num">
                                      <p:cBhvr additive="base">
                                        <p:cTn id="20" dur="900" fill="hold"/>
                                        <p:tgtEl>
                                          <p:spTgt spid="15"/>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100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6" presetClass="emph" presetSubtype="0" decel="75000" autoRev="1" fill="hold" nodeType="withEffect">
                                  <p:stCondLst>
                                    <p:cond delay="1400"/>
                                  </p:stCondLst>
                                  <p:childTnLst>
                                    <p:animScale>
                                      <p:cBhvr>
                                        <p:cTn id="27" dur="300" fill="hold"/>
                                        <p:tgtEl>
                                          <p:spTgt spid="10"/>
                                        </p:tgtEl>
                                      </p:cBhvr>
                                      <p:by x="110000" y="110000"/>
                                    </p:animScale>
                                  </p:childTnLst>
                                </p:cTn>
                              </p:par>
                              <p:par>
                                <p:cTn id="28" presetID="53" presetClass="entr" presetSubtype="16" fill="hold" nodeType="withEffect">
                                  <p:stCondLst>
                                    <p:cond delay="110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animEffect transition="in" filter="fade">
                                      <p:cBhvr>
                                        <p:cTn id="32" dur="500"/>
                                        <p:tgtEl>
                                          <p:spTgt spid="17"/>
                                        </p:tgtEl>
                                      </p:cBhvr>
                                    </p:animEffect>
                                  </p:childTnLst>
                                </p:cTn>
                              </p:par>
                              <p:par>
                                <p:cTn id="33" presetID="53" presetClass="entr" presetSubtype="16" fill="hold" nodeType="withEffect">
                                  <p:stCondLst>
                                    <p:cond delay="1100"/>
                                  </p:stCondLst>
                                  <p:childTnLst>
                                    <p:set>
                                      <p:cBhvr>
                                        <p:cTn id="34" dur="1" fill="hold">
                                          <p:stCondLst>
                                            <p:cond delay="0"/>
                                          </p:stCondLst>
                                        </p:cTn>
                                        <p:tgtEl>
                                          <p:spTgt spid="37"/>
                                        </p:tgtEl>
                                        <p:attrNameLst>
                                          <p:attrName>style.visibility</p:attrName>
                                        </p:attrNameLst>
                                      </p:cBhvr>
                                      <p:to>
                                        <p:strVal val="visible"/>
                                      </p:to>
                                    </p:set>
                                    <p:anim calcmode="lin" valueType="num">
                                      <p:cBhvr>
                                        <p:cTn id="35" dur="500" fill="hold"/>
                                        <p:tgtEl>
                                          <p:spTgt spid="37"/>
                                        </p:tgtEl>
                                        <p:attrNameLst>
                                          <p:attrName>ppt_w</p:attrName>
                                        </p:attrNameLst>
                                      </p:cBhvr>
                                      <p:tavLst>
                                        <p:tav tm="0">
                                          <p:val>
                                            <p:fltVal val="0"/>
                                          </p:val>
                                        </p:tav>
                                        <p:tav tm="100000">
                                          <p:val>
                                            <p:strVal val="#ppt_w"/>
                                          </p:val>
                                        </p:tav>
                                      </p:tavLst>
                                    </p:anim>
                                    <p:anim calcmode="lin" valueType="num">
                                      <p:cBhvr>
                                        <p:cTn id="36" dur="500" fill="hold"/>
                                        <p:tgtEl>
                                          <p:spTgt spid="37"/>
                                        </p:tgtEl>
                                        <p:attrNameLst>
                                          <p:attrName>ppt_h</p:attrName>
                                        </p:attrNameLst>
                                      </p:cBhvr>
                                      <p:tavLst>
                                        <p:tav tm="0">
                                          <p:val>
                                            <p:fltVal val="0"/>
                                          </p:val>
                                        </p:tav>
                                        <p:tav tm="100000">
                                          <p:val>
                                            <p:strVal val="#ppt_h"/>
                                          </p:val>
                                        </p:tav>
                                      </p:tavLst>
                                    </p:anim>
                                    <p:animEffect transition="in" filter="fade">
                                      <p:cBhvr>
                                        <p:cTn id="37" dur="500"/>
                                        <p:tgtEl>
                                          <p:spTgt spid="37"/>
                                        </p:tgtEl>
                                      </p:cBhvr>
                                    </p:animEffect>
                                  </p:childTnLst>
                                </p:cTn>
                              </p:par>
                              <p:par>
                                <p:cTn id="38" presetID="6" presetClass="emph" presetSubtype="0" decel="75000" autoRev="1" fill="hold" nodeType="withEffect">
                                  <p:stCondLst>
                                    <p:cond delay="1400"/>
                                  </p:stCondLst>
                                  <p:childTnLst>
                                    <p:animScale>
                                      <p:cBhvr>
                                        <p:cTn id="39" dur="300" fill="hold"/>
                                        <p:tgtEl>
                                          <p:spTgt spid="37"/>
                                        </p:tgtEl>
                                      </p:cBhvr>
                                      <p:by x="110000" y="110000"/>
                                    </p:animScale>
                                  </p:childTnLst>
                                </p:cTn>
                              </p:par>
                              <p:par>
                                <p:cTn id="40" presetID="6" presetClass="emph" presetSubtype="0" decel="75000" autoRev="1" fill="hold" nodeType="withEffect">
                                  <p:stCondLst>
                                    <p:cond delay="1400"/>
                                  </p:stCondLst>
                                  <p:childTnLst>
                                    <p:animScale>
                                      <p:cBhvr>
                                        <p:cTn id="41" dur="300" fill="hold"/>
                                        <p:tgtEl>
                                          <p:spTgt spid="17"/>
                                        </p:tgtEl>
                                      </p:cBhvr>
                                      <p:by x="110000" y="110000"/>
                                    </p:animScale>
                                  </p:childTnLst>
                                </p:cTn>
                              </p:par>
                              <p:par>
                                <p:cTn id="42" presetID="2" presetClass="entr" presetSubtype="4" decel="52000" fill="hold" grpId="0" nodeType="withEffect" nodePh="1">
                                  <p:stCondLst>
                                    <p:cond delay="400"/>
                                  </p:stCondLst>
                                  <p:endCondLst>
                                    <p:cond evt="begin" delay="0">
                                      <p:tn val="42"/>
                                    </p:cond>
                                  </p:end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fill="hold"/>
                                        <p:tgtEl>
                                          <p:spTgt spid="11"/>
                                        </p:tgtEl>
                                        <p:attrNameLst>
                                          <p:attrName>ppt_x</p:attrName>
                                        </p:attrNameLst>
                                      </p:cBhvr>
                                      <p:tavLst>
                                        <p:tav tm="0">
                                          <p:val>
                                            <p:strVal val="#ppt_x"/>
                                          </p:val>
                                        </p:tav>
                                        <p:tav tm="100000">
                                          <p:val>
                                            <p:strVal val="#ppt_x"/>
                                          </p:val>
                                        </p:tav>
                                      </p:tavLst>
                                    </p:anim>
                                    <p:anim calcmode="lin" valueType="num">
                                      <p:cBhvr additive="base">
                                        <p:cTn id="45" dur="500" fill="hold"/>
                                        <p:tgtEl>
                                          <p:spTgt spid="11"/>
                                        </p:tgtEl>
                                        <p:attrNameLst>
                                          <p:attrName>ppt_y</p:attrName>
                                        </p:attrNameLst>
                                      </p:cBhvr>
                                      <p:tavLst>
                                        <p:tav tm="0">
                                          <p:val>
                                            <p:strVal val="1+#ppt_h/2"/>
                                          </p:val>
                                        </p:tav>
                                        <p:tav tm="100000">
                                          <p:val>
                                            <p:strVal val="#ppt_y"/>
                                          </p:val>
                                        </p:tav>
                                      </p:tavLst>
                                    </p:anim>
                                  </p:childTnLst>
                                </p:cTn>
                              </p:par>
                              <p:par>
                                <p:cTn id="46" presetID="2" presetClass="entr" presetSubtype="4" decel="52000" fill="hold" grpId="0" nodeType="withEffect">
                                  <p:stCondLst>
                                    <p:cond delay="50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ppt_x"/>
                                          </p:val>
                                        </p:tav>
                                        <p:tav tm="100000">
                                          <p:val>
                                            <p:strVal val="#ppt_x"/>
                                          </p:val>
                                        </p:tav>
                                      </p:tavLst>
                                    </p:anim>
                                    <p:anim calcmode="lin" valueType="num">
                                      <p:cBhvr additive="base">
                                        <p:cTn id="49" dur="500" fill="hold"/>
                                        <p:tgtEl>
                                          <p:spTgt spid="12"/>
                                        </p:tgtEl>
                                        <p:attrNameLst>
                                          <p:attrName>ppt_y</p:attrName>
                                        </p:attrNameLst>
                                      </p:cBhvr>
                                      <p:tavLst>
                                        <p:tav tm="0">
                                          <p:val>
                                            <p:strVal val="1+#ppt_h/2"/>
                                          </p:val>
                                        </p:tav>
                                        <p:tav tm="100000">
                                          <p:val>
                                            <p:strVal val="#ppt_y"/>
                                          </p:val>
                                        </p:tav>
                                      </p:tavLst>
                                    </p:anim>
                                  </p:childTnLst>
                                </p:cTn>
                              </p:par>
                              <p:par>
                                <p:cTn id="50" presetID="10" presetClass="entr" presetSubtype="0" fill="hold" grpId="0" nodeType="withEffect">
                                  <p:stCondLst>
                                    <p:cond delay="10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3" grpId="0" animBg="1"/>
      <p:bldP spid="11" grpId="0"/>
      <p:bldP spid="12" grpId="0"/>
      <p:bldP spid="16" grpId="0" animBg="1"/>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Isosceles Triangle 19">
            <a:extLst>
              <a:ext uri="{FF2B5EF4-FFF2-40B4-BE49-F238E27FC236}">
                <a16:creationId xmlns:a16="http://schemas.microsoft.com/office/drawing/2014/main" id="{F17BF90D-B99B-47E0-95C4-F3C74A46606C}"/>
              </a:ext>
            </a:extLst>
          </p:cNvPr>
          <p:cNvSpPr/>
          <p:nvPr/>
        </p:nvSpPr>
        <p:spPr>
          <a:xfrm rot="5400000">
            <a:off x="-617140" y="30209"/>
            <a:ext cx="3393244" cy="215896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3" name="Right Triangle 2">
            <a:extLst>
              <a:ext uri="{FF2B5EF4-FFF2-40B4-BE49-F238E27FC236}">
                <a16:creationId xmlns:a16="http://schemas.microsoft.com/office/drawing/2014/main" id="{2D90C139-FAD8-449D-951C-E28A6202C8AE}"/>
              </a:ext>
            </a:extLst>
          </p:cNvPr>
          <p:cNvSpPr/>
          <p:nvPr/>
        </p:nvSpPr>
        <p:spPr>
          <a:xfrm rot="5400000">
            <a:off x="350274" y="-350274"/>
            <a:ext cx="1916879" cy="261742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5" name="Isosceles Triangle 15">
            <a:extLst>
              <a:ext uri="{FF2B5EF4-FFF2-40B4-BE49-F238E27FC236}">
                <a16:creationId xmlns:a16="http://schemas.microsoft.com/office/drawing/2014/main" id="{0B166EE6-BF89-4F28-A32C-FDBCD76D4254}"/>
              </a:ext>
            </a:extLst>
          </p:cNvPr>
          <p:cNvSpPr/>
          <p:nvPr/>
        </p:nvSpPr>
        <p:spPr>
          <a:xfrm rot="16200000">
            <a:off x="7600142" y="2239379"/>
            <a:ext cx="4982945" cy="4288475"/>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 name="connsiteX0" fmla="*/ 9526 w 5137913"/>
              <a:gd name="connsiteY0" fmla="*/ 5534022 h 5534022"/>
              <a:gd name="connsiteX1" fmla="*/ 0 w 5137913"/>
              <a:gd name="connsiteY1" fmla="*/ 0 h 5534022"/>
              <a:gd name="connsiteX2" fmla="*/ 5137913 w 5137913"/>
              <a:gd name="connsiteY2" fmla="*/ 5525832 h 5534022"/>
              <a:gd name="connsiteX3" fmla="*/ 9526 w 5137913"/>
              <a:gd name="connsiteY3" fmla="*/ 5534022 h 5534022"/>
              <a:gd name="connsiteX0" fmla="*/ 9526 w 4782253"/>
              <a:gd name="connsiteY0" fmla="*/ 5534022 h 5534022"/>
              <a:gd name="connsiteX1" fmla="*/ 0 w 4782253"/>
              <a:gd name="connsiteY1" fmla="*/ 0 h 5534022"/>
              <a:gd name="connsiteX2" fmla="*/ 4782253 w 4782253"/>
              <a:gd name="connsiteY2" fmla="*/ 5517639 h 5534022"/>
              <a:gd name="connsiteX3" fmla="*/ 9526 w 4782253"/>
              <a:gd name="connsiteY3" fmla="*/ 5534022 h 5534022"/>
              <a:gd name="connsiteX0" fmla="*/ 9526 w 4775212"/>
              <a:gd name="connsiteY0" fmla="*/ 5534022 h 5535040"/>
              <a:gd name="connsiteX1" fmla="*/ 0 w 4775212"/>
              <a:gd name="connsiteY1" fmla="*/ 0 h 5535040"/>
              <a:gd name="connsiteX2" fmla="*/ 4775212 w 4775212"/>
              <a:gd name="connsiteY2" fmla="*/ 5535040 h 5535040"/>
              <a:gd name="connsiteX3" fmla="*/ 9526 w 4775212"/>
              <a:gd name="connsiteY3" fmla="*/ 5534022 h 5535040"/>
              <a:gd name="connsiteX0" fmla="*/ 9526 w 4911368"/>
              <a:gd name="connsiteY0" fmla="*/ 5534022 h 5590748"/>
              <a:gd name="connsiteX1" fmla="*/ 0 w 4911368"/>
              <a:gd name="connsiteY1" fmla="*/ 0 h 5590748"/>
              <a:gd name="connsiteX2" fmla="*/ 4911368 w 4911368"/>
              <a:gd name="connsiteY2" fmla="*/ 5590748 h 5590748"/>
              <a:gd name="connsiteX3" fmla="*/ 9526 w 4911368"/>
              <a:gd name="connsiteY3" fmla="*/ 5534022 h 5590748"/>
              <a:gd name="connsiteX0" fmla="*/ 9526 w 5065678"/>
              <a:gd name="connsiteY0" fmla="*/ 5534022 h 5590751"/>
              <a:gd name="connsiteX1" fmla="*/ 0 w 5065678"/>
              <a:gd name="connsiteY1" fmla="*/ 0 h 5590751"/>
              <a:gd name="connsiteX2" fmla="*/ 5065678 w 5065678"/>
              <a:gd name="connsiteY2" fmla="*/ 5590751 h 5590751"/>
              <a:gd name="connsiteX3" fmla="*/ 9526 w 5065678"/>
              <a:gd name="connsiteY3" fmla="*/ 5534022 h 5590751"/>
              <a:gd name="connsiteX0" fmla="*/ 9526 w 5219987"/>
              <a:gd name="connsiteY0" fmla="*/ 5534022 h 5590754"/>
              <a:gd name="connsiteX1" fmla="*/ 0 w 5219987"/>
              <a:gd name="connsiteY1" fmla="*/ 0 h 5590754"/>
              <a:gd name="connsiteX2" fmla="*/ 5219987 w 5219987"/>
              <a:gd name="connsiteY2" fmla="*/ 5590754 h 5590754"/>
              <a:gd name="connsiteX3" fmla="*/ 9526 w 5219987"/>
              <a:gd name="connsiteY3" fmla="*/ 5534022 h 5590754"/>
              <a:gd name="connsiteX0" fmla="*/ 9526 w 5292601"/>
              <a:gd name="connsiteY0" fmla="*/ 5534022 h 5590754"/>
              <a:gd name="connsiteX1" fmla="*/ 0 w 5292601"/>
              <a:gd name="connsiteY1" fmla="*/ 0 h 5590754"/>
              <a:gd name="connsiteX2" fmla="*/ 5292601 w 5292601"/>
              <a:gd name="connsiteY2" fmla="*/ 5590754 h 5590754"/>
              <a:gd name="connsiteX3" fmla="*/ 9526 w 5292601"/>
              <a:gd name="connsiteY3" fmla="*/ 5534022 h 5590754"/>
            </a:gdLst>
            <a:ahLst/>
            <a:cxnLst>
              <a:cxn ang="0">
                <a:pos x="connsiteX0" y="connsiteY0"/>
              </a:cxn>
              <a:cxn ang="0">
                <a:pos x="connsiteX1" y="connsiteY1"/>
              </a:cxn>
              <a:cxn ang="0">
                <a:pos x="connsiteX2" y="connsiteY2"/>
              </a:cxn>
              <a:cxn ang="0">
                <a:pos x="connsiteX3" y="connsiteY3"/>
              </a:cxn>
            </a:cxnLst>
            <a:rect l="l" t="t" r="r" b="b"/>
            <a:pathLst>
              <a:path w="5292601" h="5590754">
                <a:moveTo>
                  <a:pt x="9526" y="5534022"/>
                </a:moveTo>
                <a:cubicBezTo>
                  <a:pt x="6351" y="3689348"/>
                  <a:pt x="3175" y="1844674"/>
                  <a:pt x="0" y="0"/>
                </a:cubicBezTo>
                <a:lnTo>
                  <a:pt x="5292601" y="5590754"/>
                </a:lnTo>
                <a:cubicBezTo>
                  <a:pt x="3704039" y="5590415"/>
                  <a:pt x="1598088" y="5534361"/>
                  <a:pt x="9526" y="553402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1" name="Isosceles Triangle 15">
            <a:extLst>
              <a:ext uri="{FF2B5EF4-FFF2-40B4-BE49-F238E27FC236}">
                <a16:creationId xmlns:a16="http://schemas.microsoft.com/office/drawing/2014/main" id="{4285D522-4BDB-4E26-B2E1-988003B08D34}"/>
              </a:ext>
            </a:extLst>
          </p:cNvPr>
          <p:cNvSpPr/>
          <p:nvPr/>
        </p:nvSpPr>
        <p:spPr>
          <a:xfrm rot="16200000">
            <a:off x="9022502" y="3698023"/>
            <a:ext cx="3393245" cy="2945760"/>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Lst>
            <a:ahLst/>
            <a:cxnLst>
              <a:cxn ang="0">
                <a:pos x="connsiteX0" y="connsiteY0"/>
              </a:cxn>
              <a:cxn ang="0">
                <a:pos x="connsiteX1" y="connsiteY1"/>
              </a:cxn>
              <a:cxn ang="0">
                <a:pos x="connsiteX2" y="connsiteY2"/>
              </a:cxn>
              <a:cxn ang="0">
                <a:pos x="connsiteX3" y="connsiteY3"/>
              </a:cxn>
            </a:cxnLst>
            <a:rect l="l" t="t" r="r" b="b"/>
            <a:pathLst>
              <a:path w="5524500" h="5534025">
                <a:moveTo>
                  <a:pt x="9526" y="5534022"/>
                </a:moveTo>
                <a:cubicBezTo>
                  <a:pt x="6351" y="3689348"/>
                  <a:pt x="3175" y="1844674"/>
                  <a:pt x="0" y="0"/>
                </a:cubicBezTo>
                <a:lnTo>
                  <a:pt x="5524500" y="5534025"/>
                </a:lnTo>
                <a:lnTo>
                  <a:pt x="9526" y="55340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2" name="Isosceles Triangle 16">
            <a:extLst>
              <a:ext uri="{FF2B5EF4-FFF2-40B4-BE49-F238E27FC236}">
                <a16:creationId xmlns:a16="http://schemas.microsoft.com/office/drawing/2014/main" id="{EED5B746-98AF-4605-A287-7C8AB53228DD}"/>
              </a:ext>
            </a:extLst>
          </p:cNvPr>
          <p:cNvSpPr/>
          <p:nvPr/>
        </p:nvSpPr>
        <p:spPr>
          <a:xfrm rot="16200000" flipH="1">
            <a:off x="10033685" y="4815180"/>
            <a:ext cx="2851692" cy="1491462"/>
          </a:xfrm>
          <a:custGeom>
            <a:avLst/>
            <a:gdLst>
              <a:gd name="connsiteX0" fmla="*/ 0 w 3393244"/>
              <a:gd name="connsiteY0" fmla="*/ 2136205 h 2136205"/>
              <a:gd name="connsiteX1" fmla="*/ 1696622 w 3393244"/>
              <a:gd name="connsiteY1" fmla="*/ 0 h 2136205"/>
              <a:gd name="connsiteX2" fmla="*/ 3393244 w 3393244"/>
              <a:gd name="connsiteY2" fmla="*/ 2136205 h 2136205"/>
              <a:gd name="connsiteX3" fmla="*/ 0 w 3393244"/>
              <a:gd name="connsiteY3" fmla="*/ 2136205 h 2136205"/>
              <a:gd name="connsiteX0" fmla="*/ 0 w 3393244"/>
              <a:gd name="connsiteY0" fmla="*/ 2021905 h 2021905"/>
              <a:gd name="connsiteX1" fmla="*/ 2106200 w 3393244"/>
              <a:gd name="connsiteY1" fmla="*/ 0 h 2021905"/>
              <a:gd name="connsiteX2" fmla="*/ 3393244 w 3393244"/>
              <a:gd name="connsiteY2" fmla="*/ 2021905 h 2021905"/>
              <a:gd name="connsiteX3" fmla="*/ 0 w 3393244"/>
              <a:gd name="connsiteY3" fmla="*/ 2021905 h 2021905"/>
              <a:gd name="connsiteX0" fmla="*/ 0 w 3534929"/>
              <a:gd name="connsiteY0" fmla="*/ 2021905 h 2039270"/>
              <a:gd name="connsiteX1" fmla="*/ 2106200 w 3534929"/>
              <a:gd name="connsiteY1" fmla="*/ 0 h 2039270"/>
              <a:gd name="connsiteX2" fmla="*/ 3534929 w 3534929"/>
              <a:gd name="connsiteY2" fmla="*/ 2039270 h 2039270"/>
              <a:gd name="connsiteX3" fmla="*/ 0 w 3534929"/>
              <a:gd name="connsiteY3" fmla="*/ 2021905 h 2039270"/>
            </a:gdLst>
            <a:ahLst/>
            <a:cxnLst>
              <a:cxn ang="0">
                <a:pos x="connsiteX0" y="connsiteY0"/>
              </a:cxn>
              <a:cxn ang="0">
                <a:pos x="connsiteX1" y="connsiteY1"/>
              </a:cxn>
              <a:cxn ang="0">
                <a:pos x="connsiteX2" y="connsiteY2"/>
              </a:cxn>
              <a:cxn ang="0">
                <a:pos x="connsiteX3" y="connsiteY3"/>
              </a:cxn>
            </a:cxnLst>
            <a:rect l="l" t="t" r="r" b="b"/>
            <a:pathLst>
              <a:path w="3534929" h="2039270">
                <a:moveTo>
                  <a:pt x="0" y="2021905"/>
                </a:moveTo>
                <a:lnTo>
                  <a:pt x="2106200" y="0"/>
                </a:lnTo>
                <a:lnTo>
                  <a:pt x="3534929" y="2039270"/>
                </a:lnTo>
                <a:lnTo>
                  <a:pt x="0" y="20219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grpSp>
        <p:nvGrpSpPr>
          <p:cNvPr id="6" name="Group 5">
            <a:extLst>
              <a:ext uri="{FF2B5EF4-FFF2-40B4-BE49-F238E27FC236}">
                <a16:creationId xmlns:a16="http://schemas.microsoft.com/office/drawing/2014/main" id="{A77AAB82-3794-4DDE-87BD-2F3A20C5BCF6}"/>
              </a:ext>
            </a:extLst>
          </p:cNvPr>
          <p:cNvGrpSpPr/>
          <p:nvPr/>
        </p:nvGrpSpPr>
        <p:grpSpPr>
          <a:xfrm>
            <a:off x="9877398" y="1161670"/>
            <a:ext cx="2514609" cy="4700589"/>
            <a:chOff x="9877398" y="1161670"/>
            <a:chExt cx="2514609" cy="4700589"/>
          </a:xfrm>
        </p:grpSpPr>
        <p:sp>
          <p:nvSpPr>
            <p:cNvPr id="10" name="Parallelogram 9">
              <a:extLst>
                <a:ext uri="{FF2B5EF4-FFF2-40B4-BE49-F238E27FC236}">
                  <a16:creationId xmlns:a16="http://schemas.microsoft.com/office/drawing/2014/main" id="{7D576594-362B-48FD-B04E-A13256B726D0}"/>
                </a:ext>
              </a:extLst>
            </p:cNvPr>
            <p:cNvSpPr/>
            <p:nvPr/>
          </p:nvSpPr>
          <p:spPr>
            <a:xfrm rot="18659520">
              <a:off x="8918133" y="4106826"/>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4" name="Parallelogram 9">
              <a:extLst>
                <a:ext uri="{FF2B5EF4-FFF2-40B4-BE49-F238E27FC236}">
                  <a16:creationId xmlns:a16="http://schemas.microsoft.com/office/drawing/2014/main" id="{EF85C6CD-79B0-4B87-B3A2-C9DE05AA4E09}"/>
                </a:ext>
              </a:extLst>
            </p:cNvPr>
            <p:cNvSpPr/>
            <p:nvPr/>
          </p:nvSpPr>
          <p:spPr>
            <a:xfrm rot="18659520">
              <a:off x="10636574" y="2120935"/>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7" name="Group 6">
            <a:extLst>
              <a:ext uri="{FF2B5EF4-FFF2-40B4-BE49-F238E27FC236}">
                <a16:creationId xmlns:a16="http://schemas.microsoft.com/office/drawing/2014/main" id="{36DC1488-D088-49AA-A1CD-5386E45FA304}"/>
              </a:ext>
            </a:extLst>
          </p:cNvPr>
          <p:cNvGrpSpPr/>
          <p:nvPr/>
        </p:nvGrpSpPr>
        <p:grpSpPr>
          <a:xfrm>
            <a:off x="-2645455" y="5258578"/>
            <a:ext cx="4457352" cy="2621595"/>
            <a:chOff x="-2645455" y="5258578"/>
            <a:chExt cx="4457352" cy="2621595"/>
          </a:xfrm>
        </p:grpSpPr>
        <p:sp>
          <p:nvSpPr>
            <p:cNvPr id="11" name="Parallelogram 10">
              <a:extLst>
                <a:ext uri="{FF2B5EF4-FFF2-40B4-BE49-F238E27FC236}">
                  <a16:creationId xmlns:a16="http://schemas.microsoft.com/office/drawing/2014/main" id="{BADF4E69-1AE1-42CB-8177-9872F71D88E0}"/>
                </a:ext>
              </a:extLst>
            </p:cNvPr>
            <p:cNvSpPr/>
            <p:nvPr/>
          </p:nvSpPr>
          <p:spPr>
            <a:xfrm rot="19169898">
              <a:off x="-971126" y="525857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5" name="Parallelogram 10">
              <a:extLst>
                <a:ext uri="{FF2B5EF4-FFF2-40B4-BE49-F238E27FC236}">
                  <a16:creationId xmlns:a16="http://schemas.microsoft.com/office/drawing/2014/main" id="{14181D6F-D3BA-4DF7-8584-8CA1C5CF10A9}"/>
                </a:ext>
              </a:extLst>
            </p:cNvPr>
            <p:cNvSpPr/>
            <p:nvPr/>
          </p:nvSpPr>
          <p:spPr>
            <a:xfrm rot="19169898">
              <a:off x="-2645455" y="674428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8" name="Group 7">
            <a:extLst>
              <a:ext uri="{FF2B5EF4-FFF2-40B4-BE49-F238E27FC236}">
                <a16:creationId xmlns:a16="http://schemas.microsoft.com/office/drawing/2014/main" id="{F3CA0CB7-4B2B-4753-8DFF-509F7674CDC8}"/>
              </a:ext>
            </a:extLst>
          </p:cNvPr>
          <p:cNvGrpSpPr/>
          <p:nvPr/>
        </p:nvGrpSpPr>
        <p:grpSpPr>
          <a:xfrm>
            <a:off x="-2851109" y="5428640"/>
            <a:ext cx="5677620" cy="3024326"/>
            <a:chOff x="-2851109" y="5428640"/>
            <a:chExt cx="5677620" cy="3024326"/>
          </a:xfrm>
        </p:grpSpPr>
        <p:sp>
          <p:nvSpPr>
            <p:cNvPr id="12" name="Parallelogram 11">
              <a:extLst>
                <a:ext uri="{FF2B5EF4-FFF2-40B4-BE49-F238E27FC236}">
                  <a16:creationId xmlns:a16="http://schemas.microsoft.com/office/drawing/2014/main" id="{F2D8E9BC-C2B0-4134-B222-00977D91F924}"/>
                </a:ext>
              </a:extLst>
            </p:cNvPr>
            <p:cNvSpPr/>
            <p:nvPr/>
          </p:nvSpPr>
          <p:spPr>
            <a:xfrm rot="19169898">
              <a:off x="-724214" y="542864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6" name="Parallelogram 11">
              <a:extLst>
                <a:ext uri="{FF2B5EF4-FFF2-40B4-BE49-F238E27FC236}">
                  <a16:creationId xmlns:a16="http://schemas.microsoft.com/office/drawing/2014/main" id="{1C1FB37B-6F7C-408F-A088-19A02F856B04}"/>
                </a:ext>
              </a:extLst>
            </p:cNvPr>
            <p:cNvSpPr/>
            <p:nvPr/>
          </p:nvSpPr>
          <p:spPr>
            <a:xfrm rot="19169898">
              <a:off x="-2851109" y="735699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sp>
        <p:nvSpPr>
          <p:cNvPr id="37" name="TextBox 36">
            <a:extLst>
              <a:ext uri="{FF2B5EF4-FFF2-40B4-BE49-F238E27FC236}">
                <a16:creationId xmlns:a16="http://schemas.microsoft.com/office/drawing/2014/main" id="{904B89B5-985F-449A-945E-B29C55B8224D}"/>
              </a:ext>
            </a:extLst>
          </p:cNvPr>
          <p:cNvSpPr txBox="1"/>
          <p:nvPr/>
        </p:nvSpPr>
        <p:spPr>
          <a:xfrm>
            <a:off x="2015275" y="4358318"/>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5" name="TextBox 34">
            <a:extLst>
              <a:ext uri="{FF2B5EF4-FFF2-40B4-BE49-F238E27FC236}">
                <a16:creationId xmlns:a16="http://schemas.microsoft.com/office/drawing/2014/main" id="{ED8D9208-0CEE-4DD9-9BD6-F4EF2246636F}"/>
              </a:ext>
            </a:extLst>
          </p:cNvPr>
          <p:cNvSpPr txBox="1"/>
          <p:nvPr/>
        </p:nvSpPr>
        <p:spPr>
          <a:xfrm>
            <a:off x="1988034" y="2004211"/>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6" name="TextBox 35">
            <a:extLst>
              <a:ext uri="{FF2B5EF4-FFF2-40B4-BE49-F238E27FC236}">
                <a16:creationId xmlns:a16="http://schemas.microsoft.com/office/drawing/2014/main" id="{F7737868-05EB-4B95-AE31-9BC7C39C2CDE}"/>
              </a:ext>
            </a:extLst>
          </p:cNvPr>
          <p:cNvSpPr txBox="1"/>
          <p:nvPr/>
        </p:nvSpPr>
        <p:spPr>
          <a:xfrm>
            <a:off x="2015275" y="3145255"/>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2" name="Title 1"/>
          <p:cNvSpPr>
            <a:spLocks noGrp="1"/>
          </p:cNvSpPr>
          <p:nvPr>
            <p:ph type="title"/>
          </p:nvPr>
        </p:nvSpPr>
        <p:spPr/>
        <p:txBody>
          <a:bodyPr/>
          <a:lstStyle/>
          <a:p>
            <a:r>
              <a:rPr lang="en-US" b="1" dirty="0">
                <a:solidFill>
                  <a:srgbClr val="155085"/>
                </a:solidFill>
              </a:rPr>
              <a:t>Public Health Workers</a:t>
            </a:r>
          </a:p>
        </p:txBody>
      </p:sp>
      <p:sp>
        <p:nvSpPr>
          <p:cNvPr id="4" name="TextBox 3"/>
          <p:cNvSpPr txBox="1"/>
          <p:nvPr/>
        </p:nvSpPr>
        <p:spPr>
          <a:xfrm>
            <a:off x="998290" y="1409350"/>
            <a:ext cx="10468025" cy="3693319"/>
          </a:xfrm>
          <a:prstGeom prst="rect">
            <a:avLst/>
          </a:prstGeom>
          <a:noFill/>
        </p:spPr>
        <p:txBody>
          <a:bodyPr wrap="square" rtlCol="0">
            <a:spAutoFit/>
          </a:bodyPr>
          <a:lstStyle/>
          <a:p>
            <a:r>
              <a:rPr lang="en-US" dirty="0">
                <a:hlinkClick r:id="rId2"/>
              </a:rPr>
              <a:t>Symptoms of Depression, Anxiety, Post-Traumatic Stress Disorder, and Suicidal Ideation Among State, Tribal, Local, and Territorial Public Health Workers During the COVID-19 Pandemic — United States, March–April 2021 | MMWR (cdc.gov)</a:t>
            </a:r>
            <a:r>
              <a:rPr lang="en-US" dirty="0"/>
              <a:t>   12/3/2021</a:t>
            </a:r>
          </a:p>
          <a:p>
            <a:endParaRPr lang="en-US" dirty="0"/>
          </a:p>
          <a:p>
            <a:r>
              <a:rPr lang="en-US" dirty="0"/>
              <a:t>52.8% reported symptoms of at least one mental health condition in the past two weeks.  More prevalent in workers who were unable to take time off or worked more than 41 hours in a week.</a:t>
            </a:r>
          </a:p>
          <a:p>
            <a:endParaRPr lang="en-US" dirty="0"/>
          </a:p>
          <a:p>
            <a:r>
              <a:rPr lang="en-US" dirty="0"/>
              <a:t>Identify and address work practices that contribute to stress and trauma </a:t>
            </a:r>
          </a:p>
          <a:p>
            <a:r>
              <a:rPr lang="en-US" dirty="0"/>
              <a:t>Encourage behaviors that promote mental health – build awareness of symptoms and coping strategies</a:t>
            </a:r>
          </a:p>
          <a:p>
            <a:r>
              <a:rPr lang="en-US" dirty="0"/>
              <a:t>Evaluate employee assistance programs</a:t>
            </a:r>
          </a:p>
          <a:p>
            <a:r>
              <a:rPr lang="en-US" dirty="0"/>
              <a:t>Focus more on building workplace cultures that promote wellness </a:t>
            </a:r>
          </a:p>
          <a:p>
            <a:endParaRPr lang="en-US" dirty="0"/>
          </a:p>
          <a:p>
            <a:endParaRPr lang="en-US" dirty="0"/>
          </a:p>
        </p:txBody>
      </p:sp>
      <p:sp>
        <p:nvSpPr>
          <p:cNvPr id="9" name="TextBox 8"/>
          <p:cNvSpPr txBox="1"/>
          <p:nvPr/>
        </p:nvSpPr>
        <p:spPr>
          <a:xfrm>
            <a:off x="2080470" y="4974672"/>
            <a:ext cx="8246378" cy="1477328"/>
          </a:xfrm>
          <a:prstGeom prst="rect">
            <a:avLst/>
          </a:prstGeom>
          <a:solidFill>
            <a:schemeClr val="tx1">
              <a:lumMod val="50000"/>
              <a:lumOff val="50000"/>
            </a:schemeClr>
          </a:solidFill>
          <a:ln w="38100">
            <a:solidFill>
              <a:srgbClr val="222326"/>
            </a:solidFill>
          </a:ln>
        </p:spPr>
        <p:txBody>
          <a:bodyPr wrap="square" rtlCol="0">
            <a:spAutoFit/>
          </a:bodyPr>
          <a:lstStyle/>
          <a:p>
            <a:r>
              <a:rPr lang="en-US" dirty="0">
                <a:solidFill>
                  <a:schemeClr val="bg1"/>
                </a:solidFill>
              </a:rPr>
              <a:t>Additional CDC Notes:  </a:t>
            </a:r>
            <a:r>
              <a:rPr lang="en-US" dirty="0">
                <a:solidFill>
                  <a:schemeClr val="bg1"/>
                </a:solidFill>
                <a:hlinkClick r:id="rId3"/>
              </a:rPr>
              <a:t>Impact of Hospital Strain on Excess Deaths During the COVID-19 Pandemic — United States, July 2020–July 2021 | MMWR (cdc.gov)</a:t>
            </a:r>
            <a:r>
              <a:rPr lang="en-US" dirty="0">
                <a:solidFill>
                  <a:schemeClr val="bg1"/>
                </a:solidFill>
              </a:rPr>
              <a:t> – ICU bed use at 75% capacity associated with additional 12,000 excess deaths two weeks later</a:t>
            </a:r>
          </a:p>
          <a:p>
            <a:endParaRPr lang="en-US" dirty="0">
              <a:solidFill>
                <a:schemeClr val="bg1"/>
              </a:solidFill>
            </a:endParaRPr>
          </a:p>
          <a:p>
            <a:r>
              <a:rPr lang="en-US" dirty="0">
                <a:solidFill>
                  <a:schemeClr val="bg1"/>
                </a:solidFill>
              </a:rPr>
              <a:t>100% capacity – 80,000 excess deaths two weeks later</a:t>
            </a:r>
          </a:p>
        </p:txBody>
      </p:sp>
    </p:spTree>
    <p:extLst>
      <p:ext uri="{BB962C8B-B14F-4D97-AF65-F5344CB8AC3E}">
        <p14:creationId xmlns:p14="http://schemas.microsoft.com/office/powerpoint/2010/main" val="166253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0000" fill="hold" grpId="0" nodeType="withEffect">
                                  <p:stCondLst>
                                    <p:cond delay="1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53000" fill="hold" grpId="0" nodeType="withEffect">
                                  <p:stCondLst>
                                    <p:cond delay="1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0-#ppt_w/2"/>
                                          </p:val>
                                        </p:tav>
                                        <p:tav tm="100000">
                                          <p:val>
                                            <p:strVal val="#ppt_x"/>
                                          </p:val>
                                        </p:tav>
                                      </p:tavLst>
                                    </p:anim>
                                    <p:anim calcmode="lin" valueType="num">
                                      <p:cBhvr additive="base">
                                        <p:cTn id="12" dur="10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2" decel="60000" fill="hold" grpId="0" nodeType="withEffect">
                                  <p:stCondLst>
                                    <p:cond delay="2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900" fill="hold"/>
                                        <p:tgtEl>
                                          <p:spTgt spid="21"/>
                                        </p:tgtEl>
                                        <p:attrNameLst>
                                          <p:attrName>ppt_x</p:attrName>
                                        </p:attrNameLst>
                                      </p:cBhvr>
                                      <p:tavLst>
                                        <p:tav tm="0">
                                          <p:val>
                                            <p:strVal val="1+#ppt_w/2"/>
                                          </p:val>
                                        </p:tav>
                                        <p:tav tm="100000">
                                          <p:val>
                                            <p:strVal val="#ppt_x"/>
                                          </p:val>
                                        </p:tav>
                                      </p:tavLst>
                                    </p:anim>
                                    <p:anim calcmode="lin" valueType="num">
                                      <p:cBhvr additive="base">
                                        <p:cTn id="16" dur="9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2" decel="60000" fill="hold" grpId="0" nodeType="withEffect">
                                  <p:stCondLst>
                                    <p:cond delay="3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800" fill="hold"/>
                                        <p:tgtEl>
                                          <p:spTgt spid="22"/>
                                        </p:tgtEl>
                                        <p:attrNameLst>
                                          <p:attrName>ppt_x</p:attrName>
                                        </p:attrNameLst>
                                      </p:cBhvr>
                                      <p:tavLst>
                                        <p:tav tm="0">
                                          <p:val>
                                            <p:strVal val="1+#ppt_w/2"/>
                                          </p:val>
                                        </p:tav>
                                        <p:tav tm="100000">
                                          <p:val>
                                            <p:strVal val="#ppt_x"/>
                                          </p:val>
                                        </p:tav>
                                      </p:tavLst>
                                    </p:anim>
                                    <p:anim calcmode="lin" valueType="num">
                                      <p:cBhvr additive="base">
                                        <p:cTn id="20" dur="800" fill="hold"/>
                                        <p:tgtEl>
                                          <p:spTgt spid="22"/>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110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par>
                                <p:cTn id="26" presetID="6" presetClass="emph" presetSubtype="0" decel="75000" autoRev="1" fill="hold" nodeType="withEffect">
                                  <p:stCondLst>
                                    <p:cond delay="1500"/>
                                  </p:stCondLst>
                                  <p:childTnLst>
                                    <p:animScale>
                                      <p:cBhvr>
                                        <p:cTn id="27" dur="300" fill="hold"/>
                                        <p:tgtEl>
                                          <p:spTgt spid="6"/>
                                        </p:tgtEl>
                                      </p:cBhvr>
                                      <p:by x="110000" y="110000"/>
                                    </p:animScale>
                                  </p:childTnLst>
                                </p:cTn>
                              </p:par>
                              <p:par>
                                <p:cTn id="28" presetID="53" presetClass="entr" presetSubtype="16" fill="hold" nodeType="withEffect">
                                  <p:stCondLst>
                                    <p:cond delay="110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par>
                                <p:cTn id="33" presetID="6" presetClass="emph" presetSubtype="0" decel="75000" autoRev="1" fill="hold" nodeType="withEffect">
                                  <p:stCondLst>
                                    <p:cond delay="1450"/>
                                  </p:stCondLst>
                                  <p:childTnLst>
                                    <p:animScale>
                                      <p:cBhvr>
                                        <p:cTn id="34" dur="300" fill="hold"/>
                                        <p:tgtEl>
                                          <p:spTgt spid="7"/>
                                        </p:tgtEl>
                                      </p:cBhvr>
                                      <p:by x="110000" y="110000"/>
                                    </p:animScale>
                                  </p:childTnLst>
                                </p:cTn>
                              </p:par>
                              <p:par>
                                <p:cTn id="35" presetID="53" presetClass="entr" presetSubtype="16" fill="hold" nodeType="withEffect">
                                  <p:stCondLst>
                                    <p:cond delay="115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6" presetClass="emph" presetSubtype="0" decel="75000" autoRev="1" fill="hold" nodeType="withEffect">
                                  <p:stCondLst>
                                    <p:cond delay="1500"/>
                                  </p:stCondLst>
                                  <p:childTnLst>
                                    <p:animScale>
                                      <p:cBhvr>
                                        <p:cTn id="41" dur="300" fill="hold"/>
                                        <p:tgtEl>
                                          <p:spTgt spid="8"/>
                                        </p:tgtEl>
                                      </p:cBhvr>
                                      <p:by x="110000" y="110000"/>
                                    </p:animScale>
                                  </p:childTnLst>
                                </p:cTn>
                              </p:par>
                              <p:par>
                                <p:cTn id="42" presetID="10" presetClass="entr" presetSubtype="0" fill="hold" grpId="0" nodeType="withEffect" nodePh="1">
                                  <p:stCondLst>
                                    <p:cond delay="500"/>
                                  </p:stCondLst>
                                  <p:endCondLst>
                                    <p:cond evt="begin" delay="0">
                                      <p:tn val="42"/>
                                    </p:cond>
                                  </p:end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par>
                                <p:cTn id="45" presetID="10" presetClass="entr" presetSubtype="0" fill="hold" grpId="0" nodeType="withEffect" nodePh="1">
                                  <p:stCondLst>
                                    <p:cond delay="950"/>
                                  </p:stCondLst>
                                  <p:endCondLst>
                                    <p:cond evt="begin" delay="0">
                                      <p:tn val="45"/>
                                    </p:cond>
                                  </p:end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grpId="0" nodeType="withEffect" nodePh="1">
                                  <p:stCondLst>
                                    <p:cond delay="1400"/>
                                  </p:stCondLst>
                                  <p:endCondLst>
                                    <p:cond evt="begin" delay="0">
                                      <p:tn val="48"/>
                                    </p:cond>
                                  </p:endCondLst>
                                  <p:childTnLst>
                                    <p:set>
                                      <p:cBhvr>
                                        <p:cTn id="49" dur="1" fill="hold">
                                          <p:stCondLst>
                                            <p:cond delay="0"/>
                                          </p:stCondLst>
                                        </p:cTn>
                                        <p:tgtEl>
                                          <p:spTgt spid="37"/>
                                        </p:tgtEl>
                                        <p:attrNameLst>
                                          <p:attrName>style.visibility</p:attrName>
                                        </p:attrNameLst>
                                      </p:cBhvr>
                                      <p:to>
                                        <p:strVal val="visible"/>
                                      </p:to>
                                    </p:set>
                                    <p:animEffect transition="in" filter="fade">
                                      <p:cBhvr>
                                        <p:cTn id="5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21" grpId="0" animBg="1"/>
      <p:bldP spid="22" grpId="0" animBg="1"/>
      <p:bldP spid="37" grpId="0"/>
      <p:bldP spid="35" grpId="0"/>
      <p:bldP spid="3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Isosceles Triangle 19">
            <a:extLst>
              <a:ext uri="{FF2B5EF4-FFF2-40B4-BE49-F238E27FC236}">
                <a16:creationId xmlns:a16="http://schemas.microsoft.com/office/drawing/2014/main" id="{F17BF90D-B99B-47E0-95C4-F3C74A46606C}"/>
              </a:ext>
            </a:extLst>
          </p:cNvPr>
          <p:cNvSpPr/>
          <p:nvPr/>
        </p:nvSpPr>
        <p:spPr>
          <a:xfrm rot="5400000">
            <a:off x="-617140" y="30209"/>
            <a:ext cx="3393244" cy="215896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3" name="Right Triangle 2">
            <a:extLst>
              <a:ext uri="{FF2B5EF4-FFF2-40B4-BE49-F238E27FC236}">
                <a16:creationId xmlns:a16="http://schemas.microsoft.com/office/drawing/2014/main" id="{2D90C139-FAD8-449D-951C-E28A6202C8AE}"/>
              </a:ext>
            </a:extLst>
          </p:cNvPr>
          <p:cNvSpPr/>
          <p:nvPr/>
        </p:nvSpPr>
        <p:spPr>
          <a:xfrm rot="5400000">
            <a:off x="350274" y="-350274"/>
            <a:ext cx="1916879" cy="261742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5" name="Isosceles Triangle 15">
            <a:extLst>
              <a:ext uri="{FF2B5EF4-FFF2-40B4-BE49-F238E27FC236}">
                <a16:creationId xmlns:a16="http://schemas.microsoft.com/office/drawing/2014/main" id="{0B166EE6-BF89-4F28-A32C-FDBCD76D4254}"/>
              </a:ext>
            </a:extLst>
          </p:cNvPr>
          <p:cNvSpPr/>
          <p:nvPr/>
        </p:nvSpPr>
        <p:spPr>
          <a:xfrm rot="16200000">
            <a:off x="7600142" y="2239379"/>
            <a:ext cx="4982945" cy="4288475"/>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 name="connsiteX0" fmla="*/ 9526 w 5137913"/>
              <a:gd name="connsiteY0" fmla="*/ 5534022 h 5534022"/>
              <a:gd name="connsiteX1" fmla="*/ 0 w 5137913"/>
              <a:gd name="connsiteY1" fmla="*/ 0 h 5534022"/>
              <a:gd name="connsiteX2" fmla="*/ 5137913 w 5137913"/>
              <a:gd name="connsiteY2" fmla="*/ 5525832 h 5534022"/>
              <a:gd name="connsiteX3" fmla="*/ 9526 w 5137913"/>
              <a:gd name="connsiteY3" fmla="*/ 5534022 h 5534022"/>
              <a:gd name="connsiteX0" fmla="*/ 9526 w 4782253"/>
              <a:gd name="connsiteY0" fmla="*/ 5534022 h 5534022"/>
              <a:gd name="connsiteX1" fmla="*/ 0 w 4782253"/>
              <a:gd name="connsiteY1" fmla="*/ 0 h 5534022"/>
              <a:gd name="connsiteX2" fmla="*/ 4782253 w 4782253"/>
              <a:gd name="connsiteY2" fmla="*/ 5517639 h 5534022"/>
              <a:gd name="connsiteX3" fmla="*/ 9526 w 4782253"/>
              <a:gd name="connsiteY3" fmla="*/ 5534022 h 5534022"/>
              <a:gd name="connsiteX0" fmla="*/ 9526 w 4775212"/>
              <a:gd name="connsiteY0" fmla="*/ 5534022 h 5535040"/>
              <a:gd name="connsiteX1" fmla="*/ 0 w 4775212"/>
              <a:gd name="connsiteY1" fmla="*/ 0 h 5535040"/>
              <a:gd name="connsiteX2" fmla="*/ 4775212 w 4775212"/>
              <a:gd name="connsiteY2" fmla="*/ 5535040 h 5535040"/>
              <a:gd name="connsiteX3" fmla="*/ 9526 w 4775212"/>
              <a:gd name="connsiteY3" fmla="*/ 5534022 h 5535040"/>
              <a:gd name="connsiteX0" fmla="*/ 9526 w 4911368"/>
              <a:gd name="connsiteY0" fmla="*/ 5534022 h 5590748"/>
              <a:gd name="connsiteX1" fmla="*/ 0 w 4911368"/>
              <a:gd name="connsiteY1" fmla="*/ 0 h 5590748"/>
              <a:gd name="connsiteX2" fmla="*/ 4911368 w 4911368"/>
              <a:gd name="connsiteY2" fmla="*/ 5590748 h 5590748"/>
              <a:gd name="connsiteX3" fmla="*/ 9526 w 4911368"/>
              <a:gd name="connsiteY3" fmla="*/ 5534022 h 5590748"/>
              <a:gd name="connsiteX0" fmla="*/ 9526 w 5065678"/>
              <a:gd name="connsiteY0" fmla="*/ 5534022 h 5590751"/>
              <a:gd name="connsiteX1" fmla="*/ 0 w 5065678"/>
              <a:gd name="connsiteY1" fmla="*/ 0 h 5590751"/>
              <a:gd name="connsiteX2" fmla="*/ 5065678 w 5065678"/>
              <a:gd name="connsiteY2" fmla="*/ 5590751 h 5590751"/>
              <a:gd name="connsiteX3" fmla="*/ 9526 w 5065678"/>
              <a:gd name="connsiteY3" fmla="*/ 5534022 h 5590751"/>
              <a:gd name="connsiteX0" fmla="*/ 9526 w 5219987"/>
              <a:gd name="connsiteY0" fmla="*/ 5534022 h 5590754"/>
              <a:gd name="connsiteX1" fmla="*/ 0 w 5219987"/>
              <a:gd name="connsiteY1" fmla="*/ 0 h 5590754"/>
              <a:gd name="connsiteX2" fmla="*/ 5219987 w 5219987"/>
              <a:gd name="connsiteY2" fmla="*/ 5590754 h 5590754"/>
              <a:gd name="connsiteX3" fmla="*/ 9526 w 5219987"/>
              <a:gd name="connsiteY3" fmla="*/ 5534022 h 5590754"/>
              <a:gd name="connsiteX0" fmla="*/ 9526 w 5292601"/>
              <a:gd name="connsiteY0" fmla="*/ 5534022 h 5590754"/>
              <a:gd name="connsiteX1" fmla="*/ 0 w 5292601"/>
              <a:gd name="connsiteY1" fmla="*/ 0 h 5590754"/>
              <a:gd name="connsiteX2" fmla="*/ 5292601 w 5292601"/>
              <a:gd name="connsiteY2" fmla="*/ 5590754 h 5590754"/>
              <a:gd name="connsiteX3" fmla="*/ 9526 w 5292601"/>
              <a:gd name="connsiteY3" fmla="*/ 5534022 h 5590754"/>
            </a:gdLst>
            <a:ahLst/>
            <a:cxnLst>
              <a:cxn ang="0">
                <a:pos x="connsiteX0" y="connsiteY0"/>
              </a:cxn>
              <a:cxn ang="0">
                <a:pos x="connsiteX1" y="connsiteY1"/>
              </a:cxn>
              <a:cxn ang="0">
                <a:pos x="connsiteX2" y="connsiteY2"/>
              </a:cxn>
              <a:cxn ang="0">
                <a:pos x="connsiteX3" y="connsiteY3"/>
              </a:cxn>
            </a:cxnLst>
            <a:rect l="l" t="t" r="r" b="b"/>
            <a:pathLst>
              <a:path w="5292601" h="5590754">
                <a:moveTo>
                  <a:pt x="9526" y="5534022"/>
                </a:moveTo>
                <a:cubicBezTo>
                  <a:pt x="6351" y="3689348"/>
                  <a:pt x="3175" y="1844674"/>
                  <a:pt x="0" y="0"/>
                </a:cubicBezTo>
                <a:lnTo>
                  <a:pt x="5292601" y="5590754"/>
                </a:lnTo>
                <a:cubicBezTo>
                  <a:pt x="3704039" y="5590415"/>
                  <a:pt x="1598088" y="5534361"/>
                  <a:pt x="9526" y="553402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1" name="Isosceles Triangle 15">
            <a:extLst>
              <a:ext uri="{FF2B5EF4-FFF2-40B4-BE49-F238E27FC236}">
                <a16:creationId xmlns:a16="http://schemas.microsoft.com/office/drawing/2014/main" id="{4285D522-4BDB-4E26-B2E1-988003B08D34}"/>
              </a:ext>
            </a:extLst>
          </p:cNvPr>
          <p:cNvSpPr/>
          <p:nvPr/>
        </p:nvSpPr>
        <p:spPr>
          <a:xfrm rot="16200000">
            <a:off x="9022502" y="3698023"/>
            <a:ext cx="3393245" cy="2945760"/>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Lst>
            <a:ahLst/>
            <a:cxnLst>
              <a:cxn ang="0">
                <a:pos x="connsiteX0" y="connsiteY0"/>
              </a:cxn>
              <a:cxn ang="0">
                <a:pos x="connsiteX1" y="connsiteY1"/>
              </a:cxn>
              <a:cxn ang="0">
                <a:pos x="connsiteX2" y="connsiteY2"/>
              </a:cxn>
              <a:cxn ang="0">
                <a:pos x="connsiteX3" y="connsiteY3"/>
              </a:cxn>
            </a:cxnLst>
            <a:rect l="l" t="t" r="r" b="b"/>
            <a:pathLst>
              <a:path w="5524500" h="5534025">
                <a:moveTo>
                  <a:pt x="9526" y="5534022"/>
                </a:moveTo>
                <a:cubicBezTo>
                  <a:pt x="6351" y="3689348"/>
                  <a:pt x="3175" y="1844674"/>
                  <a:pt x="0" y="0"/>
                </a:cubicBezTo>
                <a:lnTo>
                  <a:pt x="5524500" y="5534025"/>
                </a:lnTo>
                <a:lnTo>
                  <a:pt x="9526" y="55340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2" name="Isosceles Triangle 16">
            <a:extLst>
              <a:ext uri="{FF2B5EF4-FFF2-40B4-BE49-F238E27FC236}">
                <a16:creationId xmlns:a16="http://schemas.microsoft.com/office/drawing/2014/main" id="{EED5B746-98AF-4605-A287-7C8AB53228DD}"/>
              </a:ext>
            </a:extLst>
          </p:cNvPr>
          <p:cNvSpPr/>
          <p:nvPr/>
        </p:nvSpPr>
        <p:spPr>
          <a:xfrm rot="16200000" flipH="1">
            <a:off x="10033685" y="4815180"/>
            <a:ext cx="2851692" cy="1491462"/>
          </a:xfrm>
          <a:custGeom>
            <a:avLst/>
            <a:gdLst>
              <a:gd name="connsiteX0" fmla="*/ 0 w 3393244"/>
              <a:gd name="connsiteY0" fmla="*/ 2136205 h 2136205"/>
              <a:gd name="connsiteX1" fmla="*/ 1696622 w 3393244"/>
              <a:gd name="connsiteY1" fmla="*/ 0 h 2136205"/>
              <a:gd name="connsiteX2" fmla="*/ 3393244 w 3393244"/>
              <a:gd name="connsiteY2" fmla="*/ 2136205 h 2136205"/>
              <a:gd name="connsiteX3" fmla="*/ 0 w 3393244"/>
              <a:gd name="connsiteY3" fmla="*/ 2136205 h 2136205"/>
              <a:gd name="connsiteX0" fmla="*/ 0 w 3393244"/>
              <a:gd name="connsiteY0" fmla="*/ 2021905 h 2021905"/>
              <a:gd name="connsiteX1" fmla="*/ 2106200 w 3393244"/>
              <a:gd name="connsiteY1" fmla="*/ 0 h 2021905"/>
              <a:gd name="connsiteX2" fmla="*/ 3393244 w 3393244"/>
              <a:gd name="connsiteY2" fmla="*/ 2021905 h 2021905"/>
              <a:gd name="connsiteX3" fmla="*/ 0 w 3393244"/>
              <a:gd name="connsiteY3" fmla="*/ 2021905 h 2021905"/>
              <a:gd name="connsiteX0" fmla="*/ 0 w 3534929"/>
              <a:gd name="connsiteY0" fmla="*/ 2021905 h 2039270"/>
              <a:gd name="connsiteX1" fmla="*/ 2106200 w 3534929"/>
              <a:gd name="connsiteY1" fmla="*/ 0 h 2039270"/>
              <a:gd name="connsiteX2" fmla="*/ 3534929 w 3534929"/>
              <a:gd name="connsiteY2" fmla="*/ 2039270 h 2039270"/>
              <a:gd name="connsiteX3" fmla="*/ 0 w 3534929"/>
              <a:gd name="connsiteY3" fmla="*/ 2021905 h 2039270"/>
            </a:gdLst>
            <a:ahLst/>
            <a:cxnLst>
              <a:cxn ang="0">
                <a:pos x="connsiteX0" y="connsiteY0"/>
              </a:cxn>
              <a:cxn ang="0">
                <a:pos x="connsiteX1" y="connsiteY1"/>
              </a:cxn>
              <a:cxn ang="0">
                <a:pos x="connsiteX2" y="connsiteY2"/>
              </a:cxn>
              <a:cxn ang="0">
                <a:pos x="connsiteX3" y="connsiteY3"/>
              </a:cxn>
            </a:cxnLst>
            <a:rect l="l" t="t" r="r" b="b"/>
            <a:pathLst>
              <a:path w="3534929" h="2039270">
                <a:moveTo>
                  <a:pt x="0" y="2021905"/>
                </a:moveTo>
                <a:lnTo>
                  <a:pt x="2106200" y="0"/>
                </a:lnTo>
                <a:lnTo>
                  <a:pt x="3534929" y="2039270"/>
                </a:lnTo>
                <a:lnTo>
                  <a:pt x="0" y="20219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grpSp>
        <p:nvGrpSpPr>
          <p:cNvPr id="6" name="Group 5">
            <a:extLst>
              <a:ext uri="{FF2B5EF4-FFF2-40B4-BE49-F238E27FC236}">
                <a16:creationId xmlns:a16="http://schemas.microsoft.com/office/drawing/2014/main" id="{A77AAB82-3794-4DDE-87BD-2F3A20C5BCF6}"/>
              </a:ext>
            </a:extLst>
          </p:cNvPr>
          <p:cNvGrpSpPr/>
          <p:nvPr/>
        </p:nvGrpSpPr>
        <p:grpSpPr>
          <a:xfrm>
            <a:off x="9877398" y="1161670"/>
            <a:ext cx="2514609" cy="4700589"/>
            <a:chOff x="9877398" y="1161670"/>
            <a:chExt cx="2514609" cy="4700589"/>
          </a:xfrm>
        </p:grpSpPr>
        <p:sp>
          <p:nvSpPr>
            <p:cNvPr id="10" name="Parallelogram 9">
              <a:extLst>
                <a:ext uri="{FF2B5EF4-FFF2-40B4-BE49-F238E27FC236}">
                  <a16:creationId xmlns:a16="http://schemas.microsoft.com/office/drawing/2014/main" id="{7D576594-362B-48FD-B04E-A13256B726D0}"/>
                </a:ext>
              </a:extLst>
            </p:cNvPr>
            <p:cNvSpPr/>
            <p:nvPr/>
          </p:nvSpPr>
          <p:spPr>
            <a:xfrm rot="18659520">
              <a:off x="8918133" y="4106826"/>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4" name="Parallelogram 9">
              <a:extLst>
                <a:ext uri="{FF2B5EF4-FFF2-40B4-BE49-F238E27FC236}">
                  <a16:creationId xmlns:a16="http://schemas.microsoft.com/office/drawing/2014/main" id="{EF85C6CD-79B0-4B87-B3A2-C9DE05AA4E09}"/>
                </a:ext>
              </a:extLst>
            </p:cNvPr>
            <p:cNvSpPr/>
            <p:nvPr/>
          </p:nvSpPr>
          <p:spPr>
            <a:xfrm rot="18659520">
              <a:off x="10636574" y="2120935"/>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7" name="Group 6">
            <a:extLst>
              <a:ext uri="{FF2B5EF4-FFF2-40B4-BE49-F238E27FC236}">
                <a16:creationId xmlns:a16="http://schemas.microsoft.com/office/drawing/2014/main" id="{36DC1488-D088-49AA-A1CD-5386E45FA304}"/>
              </a:ext>
            </a:extLst>
          </p:cNvPr>
          <p:cNvGrpSpPr/>
          <p:nvPr/>
        </p:nvGrpSpPr>
        <p:grpSpPr>
          <a:xfrm>
            <a:off x="-2645455" y="5258578"/>
            <a:ext cx="4457352" cy="2621595"/>
            <a:chOff x="-2645455" y="5258578"/>
            <a:chExt cx="4457352" cy="2621595"/>
          </a:xfrm>
        </p:grpSpPr>
        <p:sp>
          <p:nvSpPr>
            <p:cNvPr id="11" name="Parallelogram 10">
              <a:extLst>
                <a:ext uri="{FF2B5EF4-FFF2-40B4-BE49-F238E27FC236}">
                  <a16:creationId xmlns:a16="http://schemas.microsoft.com/office/drawing/2014/main" id="{BADF4E69-1AE1-42CB-8177-9872F71D88E0}"/>
                </a:ext>
              </a:extLst>
            </p:cNvPr>
            <p:cNvSpPr/>
            <p:nvPr/>
          </p:nvSpPr>
          <p:spPr>
            <a:xfrm rot="19169898">
              <a:off x="-971126" y="525857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5" name="Parallelogram 10">
              <a:extLst>
                <a:ext uri="{FF2B5EF4-FFF2-40B4-BE49-F238E27FC236}">
                  <a16:creationId xmlns:a16="http://schemas.microsoft.com/office/drawing/2014/main" id="{14181D6F-D3BA-4DF7-8584-8CA1C5CF10A9}"/>
                </a:ext>
              </a:extLst>
            </p:cNvPr>
            <p:cNvSpPr/>
            <p:nvPr/>
          </p:nvSpPr>
          <p:spPr>
            <a:xfrm rot="19169898">
              <a:off x="-2645455" y="674428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8" name="Group 7">
            <a:extLst>
              <a:ext uri="{FF2B5EF4-FFF2-40B4-BE49-F238E27FC236}">
                <a16:creationId xmlns:a16="http://schemas.microsoft.com/office/drawing/2014/main" id="{F3CA0CB7-4B2B-4753-8DFF-509F7674CDC8}"/>
              </a:ext>
            </a:extLst>
          </p:cNvPr>
          <p:cNvGrpSpPr/>
          <p:nvPr/>
        </p:nvGrpSpPr>
        <p:grpSpPr>
          <a:xfrm>
            <a:off x="-2851109" y="5428640"/>
            <a:ext cx="5677620" cy="3024326"/>
            <a:chOff x="-2851109" y="5428640"/>
            <a:chExt cx="5677620" cy="3024326"/>
          </a:xfrm>
        </p:grpSpPr>
        <p:sp>
          <p:nvSpPr>
            <p:cNvPr id="12" name="Parallelogram 11">
              <a:extLst>
                <a:ext uri="{FF2B5EF4-FFF2-40B4-BE49-F238E27FC236}">
                  <a16:creationId xmlns:a16="http://schemas.microsoft.com/office/drawing/2014/main" id="{F2D8E9BC-C2B0-4134-B222-00977D91F924}"/>
                </a:ext>
              </a:extLst>
            </p:cNvPr>
            <p:cNvSpPr/>
            <p:nvPr/>
          </p:nvSpPr>
          <p:spPr>
            <a:xfrm rot="19169898">
              <a:off x="-724214" y="542864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6" name="Parallelogram 11">
              <a:extLst>
                <a:ext uri="{FF2B5EF4-FFF2-40B4-BE49-F238E27FC236}">
                  <a16:creationId xmlns:a16="http://schemas.microsoft.com/office/drawing/2014/main" id="{1C1FB37B-6F7C-408F-A088-19A02F856B04}"/>
                </a:ext>
              </a:extLst>
            </p:cNvPr>
            <p:cNvSpPr/>
            <p:nvPr/>
          </p:nvSpPr>
          <p:spPr>
            <a:xfrm rot="19169898">
              <a:off x="-2851109" y="735699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sp>
        <p:nvSpPr>
          <p:cNvPr id="37" name="TextBox 36">
            <a:extLst>
              <a:ext uri="{FF2B5EF4-FFF2-40B4-BE49-F238E27FC236}">
                <a16:creationId xmlns:a16="http://schemas.microsoft.com/office/drawing/2014/main" id="{904B89B5-985F-449A-945E-B29C55B8224D}"/>
              </a:ext>
            </a:extLst>
          </p:cNvPr>
          <p:cNvSpPr txBox="1"/>
          <p:nvPr/>
        </p:nvSpPr>
        <p:spPr>
          <a:xfrm>
            <a:off x="2015275" y="4358318"/>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5" name="TextBox 34">
            <a:extLst>
              <a:ext uri="{FF2B5EF4-FFF2-40B4-BE49-F238E27FC236}">
                <a16:creationId xmlns:a16="http://schemas.microsoft.com/office/drawing/2014/main" id="{ED8D9208-0CEE-4DD9-9BD6-F4EF2246636F}"/>
              </a:ext>
            </a:extLst>
          </p:cNvPr>
          <p:cNvSpPr txBox="1"/>
          <p:nvPr/>
        </p:nvSpPr>
        <p:spPr>
          <a:xfrm>
            <a:off x="1988034" y="2004211"/>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6" name="TextBox 35">
            <a:extLst>
              <a:ext uri="{FF2B5EF4-FFF2-40B4-BE49-F238E27FC236}">
                <a16:creationId xmlns:a16="http://schemas.microsoft.com/office/drawing/2014/main" id="{F7737868-05EB-4B95-AE31-9BC7C39C2CDE}"/>
              </a:ext>
            </a:extLst>
          </p:cNvPr>
          <p:cNvSpPr txBox="1"/>
          <p:nvPr/>
        </p:nvSpPr>
        <p:spPr>
          <a:xfrm>
            <a:off x="2015275" y="3145255"/>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2" name="Title 1"/>
          <p:cNvSpPr>
            <a:spLocks noGrp="1"/>
          </p:cNvSpPr>
          <p:nvPr>
            <p:ph type="title"/>
          </p:nvPr>
        </p:nvSpPr>
        <p:spPr/>
        <p:txBody>
          <a:bodyPr/>
          <a:lstStyle/>
          <a:p>
            <a:r>
              <a:rPr lang="en-US" b="1" dirty="0">
                <a:solidFill>
                  <a:srgbClr val="155085"/>
                </a:solidFill>
              </a:rPr>
              <a:t>Booster Recommendations</a:t>
            </a:r>
          </a:p>
        </p:txBody>
      </p:sp>
      <p:sp>
        <p:nvSpPr>
          <p:cNvPr id="4" name="TextBox 3"/>
          <p:cNvSpPr txBox="1"/>
          <p:nvPr/>
        </p:nvSpPr>
        <p:spPr>
          <a:xfrm>
            <a:off x="1065402" y="1543574"/>
            <a:ext cx="10024844" cy="2585323"/>
          </a:xfrm>
          <a:prstGeom prst="rect">
            <a:avLst/>
          </a:prstGeom>
          <a:noFill/>
        </p:spPr>
        <p:txBody>
          <a:bodyPr wrap="square" rtlCol="0">
            <a:spAutoFit/>
          </a:bodyPr>
          <a:lstStyle/>
          <a:p>
            <a:r>
              <a:rPr lang="en-US" dirty="0">
                <a:hlinkClick r:id="rId2"/>
              </a:rPr>
              <a:t>CDC Expands COVID-19 Booster Recommendations | CDC Online Newsroom | CDC</a:t>
            </a:r>
            <a:endParaRPr lang="en-US" dirty="0"/>
          </a:p>
          <a:p>
            <a:r>
              <a:rPr lang="en-US" dirty="0"/>
              <a:t>11/29/2021</a:t>
            </a:r>
          </a:p>
          <a:p>
            <a:endParaRPr lang="en-US" dirty="0"/>
          </a:p>
          <a:p>
            <a:r>
              <a:rPr lang="en-US" dirty="0"/>
              <a:t>All aged 18 and older recommended to have boosters six months after initial series (Pfizer and </a:t>
            </a:r>
            <a:r>
              <a:rPr lang="en-US" dirty="0" err="1"/>
              <a:t>Moderna</a:t>
            </a:r>
            <a:r>
              <a:rPr lang="en-US" dirty="0"/>
              <a:t>) and two months after J&amp;J series</a:t>
            </a:r>
          </a:p>
          <a:p>
            <a:endParaRPr lang="en-US" dirty="0"/>
          </a:p>
          <a:p>
            <a:r>
              <a:rPr lang="en-US" dirty="0"/>
              <a:t>Emergence of Omicron reinforces need for vaccinations and boosters</a:t>
            </a:r>
          </a:p>
          <a:p>
            <a:endParaRPr lang="en-US" dirty="0"/>
          </a:p>
          <a:p>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3535" y="3362612"/>
            <a:ext cx="8318488" cy="3306599"/>
          </a:xfrm>
          <a:prstGeom prst="rect">
            <a:avLst/>
          </a:prstGeom>
        </p:spPr>
      </p:pic>
    </p:spTree>
    <p:extLst>
      <p:ext uri="{BB962C8B-B14F-4D97-AF65-F5344CB8AC3E}">
        <p14:creationId xmlns:p14="http://schemas.microsoft.com/office/powerpoint/2010/main" val="164979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0000" fill="hold" grpId="0" nodeType="withEffect">
                                  <p:stCondLst>
                                    <p:cond delay="1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53000" fill="hold" grpId="0" nodeType="withEffect">
                                  <p:stCondLst>
                                    <p:cond delay="1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0-#ppt_w/2"/>
                                          </p:val>
                                        </p:tav>
                                        <p:tav tm="100000">
                                          <p:val>
                                            <p:strVal val="#ppt_x"/>
                                          </p:val>
                                        </p:tav>
                                      </p:tavLst>
                                    </p:anim>
                                    <p:anim calcmode="lin" valueType="num">
                                      <p:cBhvr additive="base">
                                        <p:cTn id="12" dur="10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2" decel="60000" fill="hold" grpId="0" nodeType="withEffect">
                                  <p:stCondLst>
                                    <p:cond delay="2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900" fill="hold"/>
                                        <p:tgtEl>
                                          <p:spTgt spid="21"/>
                                        </p:tgtEl>
                                        <p:attrNameLst>
                                          <p:attrName>ppt_x</p:attrName>
                                        </p:attrNameLst>
                                      </p:cBhvr>
                                      <p:tavLst>
                                        <p:tav tm="0">
                                          <p:val>
                                            <p:strVal val="1+#ppt_w/2"/>
                                          </p:val>
                                        </p:tav>
                                        <p:tav tm="100000">
                                          <p:val>
                                            <p:strVal val="#ppt_x"/>
                                          </p:val>
                                        </p:tav>
                                      </p:tavLst>
                                    </p:anim>
                                    <p:anim calcmode="lin" valueType="num">
                                      <p:cBhvr additive="base">
                                        <p:cTn id="16" dur="9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2" decel="60000" fill="hold" grpId="0" nodeType="withEffect">
                                  <p:stCondLst>
                                    <p:cond delay="3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800" fill="hold"/>
                                        <p:tgtEl>
                                          <p:spTgt spid="22"/>
                                        </p:tgtEl>
                                        <p:attrNameLst>
                                          <p:attrName>ppt_x</p:attrName>
                                        </p:attrNameLst>
                                      </p:cBhvr>
                                      <p:tavLst>
                                        <p:tav tm="0">
                                          <p:val>
                                            <p:strVal val="1+#ppt_w/2"/>
                                          </p:val>
                                        </p:tav>
                                        <p:tav tm="100000">
                                          <p:val>
                                            <p:strVal val="#ppt_x"/>
                                          </p:val>
                                        </p:tav>
                                      </p:tavLst>
                                    </p:anim>
                                    <p:anim calcmode="lin" valueType="num">
                                      <p:cBhvr additive="base">
                                        <p:cTn id="20" dur="800" fill="hold"/>
                                        <p:tgtEl>
                                          <p:spTgt spid="22"/>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110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par>
                                <p:cTn id="26" presetID="6" presetClass="emph" presetSubtype="0" decel="75000" autoRev="1" fill="hold" nodeType="withEffect">
                                  <p:stCondLst>
                                    <p:cond delay="1500"/>
                                  </p:stCondLst>
                                  <p:childTnLst>
                                    <p:animScale>
                                      <p:cBhvr>
                                        <p:cTn id="27" dur="300" fill="hold"/>
                                        <p:tgtEl>
                                          <p:spTgt spid="6"/>
                                        </p:tgtEl>
                                      </p:cBhvr>
                                      <p:by x="110000" y="110000"/>
                                    </p:animScale>
                                  </p:childTnLst>
                                </p:cTn>
                              </p:par>
                              <p:par>
                                <p:cTn id="28" presetID="53" presetClass="entr" presetSubtype="16" fill="hold" nodeType="withEffect">
                                  <p:stCondLst>
                                    <p:cond delay="110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par>
                                <p:cTn id="33" presetID="6" presetClass="emph" presetSubtype="0" decel="75000" autoRev="1" fill="hold" nodeType="withEffect">
                                  <p:stCondLst>
                                    <p:cond delay="1450"/>
                                  </p:stCondLst>
                                  <p:childTnLst>
                                    <p:animScale>
                                      <p:cBhvr>
                                        <p:cTn id="34" dur="300" fill="hold"/>
                                        <p:tgtEl>
                                          <p:spTgt spid="7"/>
                                        </p:tgtEl>
                                      </p:cBhvr>
                                      <p:by x="110000" y="110000"/>
                                    </p:animScale>
                                  </p:childTnLst>
                                </p:cTn>
                              </p:par>
                              <p:par>
                                <p:cTn id="35" presetID="53" presetClass="entr" presetSubtype="16" fill="hold" nodeType="withEffect">
                                  <p:stCondLst>
                                    <p:cond delay="115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6" presetClass="emph" presetSubtype="0" decel="75000" autoRev="1" fill="hold" nodeType="withEffect">
                                  <p:stCondLst>
                                    <p:cond delay="1500"/>
                                  </p:stCondLst>
                                  <p:childTnLst>
                                    <p:animScale>
                                      <p:cBhvr>
                                        <p:cTn id="41" dur="300" fill="hold"/>
                                        <p:tgtEl>
                                          <p:spTgt spid="8"/>
                                        </p:tgtEl>
                                      </p:cBhvr>
                                      <p:by x="110000" y="110000"/>
                                    </p:animScale>
                                  </p:childTnLst>
                                </p:cTn>
                              </p:par>
                              <p:par>
                                <p:cTn id="42" presetID="10" presetClass="entr" presetSubtype="0" fill="hold" grpId="0" nodeType="withEffect" nodePh="1">
                                  <p:stCondLst>
                                    <p:cond delay="500"/>
                                  </p:stCondLst>
                                  <p:endCondLst>
                                    <p:cond evt="begin" delay="0">
                                      <p:tn val="42"/>
                                    </p:cond>
                                  </p:end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par>
                                <p:cTn id="45" presetID="10" presetClass="entr" presetSubtype="0" fill="hold" grpId="0" nodeType="withEffect" nodePh="1">
                                  <p:stCondLst>
                                    <p:cond delay="950"/>
                                  </p:stCondLst>
                                  <p:endCondLst>
                                    <p:cond evt="begin" delay="0">
                                      <p:tn val="45"/>
                                    </p:cond>
                                  </p:end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grpId="0" nodeType="withEffect" nodePh="1">
                                  <p:stCondLst>
                                    <p:cond delay="1400"/>
                                  </p:stCondLst>
                                  <p:endCondLst>
                                    <p:cond evt="begin" delay="0">
                                      <p:tn val="48"/>
                                    </p:cond>
                                  </p:endCondLst>
                                  <p:childTnLst>
                                    <p:set>
                                      <p:cBhvr>
                                        <p:cTn id="49" dur="1" fill="hold">
                                          <p:stCondLst>
                                            <p:cond delay="0"/>
                                          </p:stCondLst>
                                        </p:cTn>
                                        <p:tgtEl>
                                          <p:spTgt spid="37"/>
                                        </p:tgtEl>
                                        <p:attrNameLst>
                                          <p:attrName>style.visibility</p:attrName>
                                        </p:attrNameLst>
                                      </p:cBhvr>
                                      <p:to>
                                        <p:strVal val="visible"/>
                                      </p:to>
                                    </p:set>
                                    <p:animEffect transition="in" filter="fade">
                                      <p:cBhvr>
                                        <p:cTn id="5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21" grpId="0" animBg="1"/>
      <p:bldP spid="22" grpId="0" animBg="1"/>
      <p:bldP spid="37" grpId="0"/>
      <p:bldP spid="35" grpId="0"/>
      <p:bldP spid="3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617427" y="2935308"/>
            <a:ext cx="5941859" cy="3821358"/>
          </a:xfrm>
          <a:prstGeom prst="rect">
            <a:avLst/>
          </a:prstGeom>
        </p:spPr>
      </p:pic>
      <p:sp>
        <p:nvSpPr>
          <p:cNvPr id="20" name="Isosceles Triangle 19">
            <a:extLst>
              <a:ext uri="{FF2B5EF4-FFF2-40B4-BE49-F238E27FC236}">
                <a16:creationId xmlns:a16="http://schemas.microsoft.com/office/drawing/2014/main" id="{F17BF90D-B99B-47E0-95C4-F3C74A46606C}"/>
              </a:ext>
            </a:extLst>
          </p:cNvPr>
          <p:cNvSpPr/>
          <p:nvPr/>
        </p:nvSpPr>
        <p:spPr>
          <a:xfrm rot="5400000">
            <a:off x="-617140" y="30209"/>
            <a:ext cx="3393244" cy="215896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3" name="Right Triangle 2">
            <a:extLst>
              <a:ext uri="{FF2B5EF4-FFF2-40B4-BE49-F238E27FC236}">
                <a16:creationId xmlns:a16="http://schemas.microsoft.com/office/drawing/2014/main" id="{2D90C139-FAD8-449D-951C-E28A6202C8AE}"/>
              </a:ext>
            </a:extLst>
          </p:cNvPr>
          <p:cNvSpPr/>
          <p:nvPr/>
        </p:nvSpPr>
        <p:spPr>
          <a:xfrm rot="5400000">
            <a:off x="350274" y="-350274"/>
            <a:ext cx="1916879" cy="261742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5" name="Isosceles Triangle 15">
            <a:extLst>
              <a:ext uri="{FF2B5EF4-FFF2-40B4-BE49-F238E27FC236}">
                <a16:creationId xmlns:a16="http://schemas.microsoft.com/office/drawing/2014/main" id="{0B166EE6-BF89-4F28-A32C-FDBCD76D4254}"/>
              </a:ext>
            </a:extLst>
          </p:cNvPr>
          <p:cNvSpPr/>
          <p:nvPr/>
        </p:nvSpPr>
        <p:spPr>
          <a:xfrm rot="16200000">
            <a:off x="7600142" y="2239379"/>
            <a:ext cx="4982945" cy="4288475"/>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 name="connsiteX0" fmla="*/ 9526 w 5137913"/>
              <a:gd name="connsiteY0" fmla="*/ 5534022 h 5534022"/>
              <a:gd name="connsiteX1" fmla="*/ 0 w 5137913"/>
              <a:gd name="connsiteY1" fmla="*/ 0 h 5534022"/>
              <a:gd name="connsiteX2" fmla="*/ 5137913 w 5137913"/>
              <a:gd name="connsiteY2" fmla="*/ 5525832 h 5534022"/>
              <a:gd name="connsiteX3" fmla="*/ 9526 w 5137913"/>
              <a:gd name="connsiteY3" fmla="*/ 5534022 h 5534022"/>
              <a:gd name="connsiteX0" fmla="*/ 9526 w 4782253"/>
              <a:gd name="connsiteY0" fmla="*/ 5534022 h 5534022"/>
              <a:gd name="connsiteX1" fmla="*/ 0 w 4782253"/>
              <a:gd name="connsiteY1" fmla="*/ 0 h 5534022"/>
              <a:gd name="connsiteX2" fmla="*/ 4782253 w 4782253"/>
              <a:gd name="connsiteY2" fmla="*/ 5517639 h 5534022"/>
              <a:gd name="connsiteX3" fmla="*/ 9526 w 4782253"/>
              <a:gd name="connsiteY3" fmla="*/ 5534022 h 5534022"/>
              <a:gd name="connsiteX0" fmla="*/ 9526 w 4775212"/>
              <a:gd name="connsiteY0" fmla="*/ 5534022 h 5535040"/>
              <a:gd name="connsiteX1" fmla="*/ 0 w 4775212"/>
              <a:gd name="connsiteY1" fmla="*/ 0 h 5535040"/>
              <a:gd name="connsiteX2" fmla="*/ 4775212 w 4775212"/>
              <a:gd name="connsiteY2" fmla="*/ 5535040 h 5535040"/>
              <a:gd name="connsiteX3" fmla="*/ 9526 w 4775212"/>
              <a:gd name="connsiteY3" fmla="*/ 5534022 h 5535040"/>
              <a:gd name="connsiteX0" fmla="*/ 9526 w 4911368"/>
              <a:gd name="connsiteY0" fmla="*/ 5534022 h 5590748"/>
              <a:gd name="connsiteX1" fmla="*/ 0 w 4911368"/>
              <a:gd name="connsiteY1" fmla="*/ 0 h 5590748"/>
              <a:gd name="connsiteX2" fmla="*/ 4911368 w 4911368"/>
              <a:gd name="connsiteY2" fmla="*/ 5590748 h 5590748"/>
              <a:gd name="connsiteX3" fmla="*/ 9526 w 4911368"/>
              <a:gd name="connsiteY3" fmla="*/ 5534022 h 5590748"/>
              <a:gd name="connsiteX0" fmla="*/ 9526 w 5065678"/>
              <a:gd name="connsiteY0" fmla="*/ 5534022 h 5590751"/>
              <a:gd name="connsiteX1" fmla="*/ 0 w 5065678"/>
              <a:gd name="connsiteY1" fmla="*/ 0 h 5590751"/>
              <a:gd name="connsiteX2" fmla="*/ 5065678 w 5065678"/>
              <a:gd name="connsiteY2" fmla="*/ 5590751 h 5590751"/>
              <a:gd name="connsiteX3" fmla="*/ 9526 w 5065678"/>
              <a:gd name="connsiteY3" fmla="*/ 5534022 h 5590751"/>
              <a:gd name="connsiteX0" fmla="*/ 9526 w 5219987"/>
              <a:gd name="connsiteY0" fmla="*/ 5534022 h 5590754"/>
              <a:gd name="connsiteX1" fmla="*/ 0 w 5219987"/>
              <a:gd name="connsiteY1" fmla="*/ 0 h 5590754"/>
              <a:gd name="connsiteX2" fmla="*/ 5219987 w 5219987"/>
              <a:gd name="connsiteY2" fmla="*/ 5590754 h 5590754"/>
              <a:gd name="connsiteX3" fmla="*/ 9526 w 5219987"/>
              <a:gd name="connsiteY3" fmla="*/ 5534022 h 5590754"/>
              <a:gd name="connsiteX0" fmla="*/ 9526 w 5292601"/>
              <a:gd name="connsiteY0" fmla="*/ 5534022 h 5590754"/>
              <a:gd name="connsiteX1" fmla="*/ 0 w 5292601"/>
              <a:gd name="connsiteY1" fmla="*/ 0 h 5590754"/>
              <a:gd name="connsiteX2" fmla="*/ 5292601 w 5292601"/>
              <a:gd name="connsiteY2" fmla="*/ 5590754 h 5590754"/>
              <a:gd name="connsiteX3" fmla="*/ 9526 w 5292601"/>
              <a:gd name="connsiteY3" fmla="*/ 5534022 h 5590754"/>
            </a:gdLst>
            <a:ahLst/>
            <a:cxnLst>
              <a:cxn ang="0">
                <a:pos x="connsiteX0" y="connsiteY0"/>
              </a:cxn>
              <a:cxn ang="0">
                <a:pos x="connsiteX1" y="connsiteY1"/>
              </a:cxn>
              <a:cxn ang="0">
                <a:pos x="connsiteX2" y="connsiteY2"/>
              </a:cxn>
              <a:cxn ang="0">
                <a:pos x="connsiteX3" y="connsiteY3"/>
              </a:cxn>
            </a:cxnLst>
            <a:rect l="l" t="t" r="r" b="b"/>
            <a:pathLst>
              <a:path w="5292601" h="5590754">
                <a:moveTo>
                  <a:pt x="9526" y="5534022"/>
                </a:moveTo>
                <a:cubicBezTo>
                  <a:pt x="6351" y="3689348"/>
                  <a:pt x="3175" y="1844674"/>
                  <a:pt x="0" y="0"/>
                </a:cubicBezTo>
                <a:lnTo>
                  <a:pt x="5292601" y="5590754"/>
                </a:lnTo>
                <a:cubicBezTo>
                  <a:pt x="3704039" y="5590415"/>
                  <a:pt x="1598088" y="5534361"/>
                  <a:pt x="9526" y="553402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1" name="Isosceles Triangle 15">
            <a:extLst>
              <a:ext uri="{FF2B5EF4-FFF2-40B4-BE49-F238E27FC236}">
                <a16:creationId xmlns:a16="http://schemas.microsoft.com/office/drawing/2014/main" id="{4285D522-4BDB-4E26-B2E1-988003B08D34}"/>
              </a:ext>
            </a:extLst>
          </p:cNvPr>
          <p:cNvSpPr/>
          <p:nvPr/>
        </p:nvSpPr>
        <p:spPr>
          <a:xfrm rot="16200000">
            <a:off x="9022502" y="3698023"/>
            <a:ext cx="3393245" cy="2945760"/>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Lst>
            <a:ahLst/>
            <a:cxnLst>
              <a:cxn ang="0">
                <a:pos x="connsiteX0" y="connsiteY0"/>
              </a:cxn>
              <a:cxn ang="0">
                <a:pos x="connsiteX1" y="connsiteY1"/>
              </a:cxn>
              <a:cxn ang="0">
                <a:pos x="connsiteX2" y="connsiteY2"/>
              </a:cxn>
              <a:cxn ang="0">
                <a:pos x="connsiteX3" y="connsiteY3"/>
              </a:cxn>
            </a:cxnLst>
            <a:rect l="l" t="t" r="r" b="b"/>
            <a:pathLst>
              <a:path w="5524500" h="5534025">
                <a:moveTo>
                  <a:pt x="9526" y="5534022"/>
                </a:moveTo>
                <a:cubicBezTo>
                  <a:pt x="6351" y="3689348"/>
                  <a:pt x="3175" y="1844674"/>
                  <a:pt x="0" y="0"/>
                </a:cubicBezTo>
                <a:lnTo>
                  <a:pt x="5524500" y="5534025"/>
                </a:lnTo>
                <a:lnTo>
                  <a:pt x="9526" y="55340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2" name="Isosceles Triangle 16">
            <a:extLst>
              <a:ext uri="{FF2B5EF4-FFF2-40B4-BE49-F238E27FC236}">
                <a16:creationId xmlns:a16="http://schemas.microsoft.com/office/drawing/2014/main" id="{EED5B746-98AF-4605-A287-7C8AB53228DD}"/>
              </a:ext>
            </a:extLst>
          </p:cNvPr>
          <p:cNvSpPr/>
          <p:nvPr/>
        </p:nvSpPr>
        <p:spPr>
          <a:xfrm rot="16200000" flipH="1">
            <a:off x="10033685" y="4815180"/>
            <a:ext cx="2851692" cy="1491462"/>
          </a:xfrm>
          <a:custGeom>
            <a:avLst/>
            <a:gdLst>
              <a:gd name="connsiteX0" fmla="*/ 0 w 3393244"/>
              <a:gd name="connsiteY0" fmla="*/ 2136205 h 2136205"/>
              <a:gd name="connsiteX1" fmla="*/ 1696622 w 3393244"/>
              <a:gd name="connsiteY1" fmla="*/ 0 h 2136205"/>
              <a:gd name="connsiteX2" fmla="*/ 3393244 w 3393244"/>
              <a:gd name="connsiteY2" fmla="*/ 2136205 h 2136205"/>
              <a:gd name="connsiteX3" fmla="*/ 0 w 3393244"/>
              <a:gd name="connsiteY3" fmla="*/ 2136205 h 2136205"/>
              <a:gd name="connsiteX0" fmla="*/ 0 w 3393244"/>
              <a:gd name="connsiteY0" fmla="*/ 2021905 h 2021905"/>
              <a:gd name="connsiteX1" fmla="*/ 2106200 w 3393244"/>
              <a:gd name="connsiteY1" fmla="*/ 0 h 2021905"/>
              <a:gd name="connsiteX2" fmla="*/ 3393244 w 3393244"/>
              <a:gd name="connsiteY2" fmla="*/ 2021905 h 2021905"/>
              <a:gd name="connsiteX3" fmla="*/ 0 w 3393244"/>
              <a:gd name="connsiteY3" fmla="*/ 2021905 h 2021905"/>
              <a:gd name="connsiteX0" fmla="*/ 0 w 3534929"/>
              <a:gd name="connsiteY0" fmla="*/ 2021905 h 2039270"/>
              <a:gd name="connsiteX1" fmla="*/ 2106200 w 3534929"/>
              <a:gd name="connsiteY1" fmla="*/ 0 h 2039270"/>
              <a:gd name="connsiteX2" fmla="*/ 3534929 w 3534929"/>
              <a:gd name="connsiteY2" fmla="*/ 2039270 h 2039270"/>
              <a:gd name="connsiteX3" fmla="*/ 0 w 3534929"/>
              <a:gd name="connsiteY3" fmla="*/ 2021905 h 2039270"/>
            </a:gdLst>
            <a:ahLst/>
            <a:cxnLst>
              <a:cxn ang="0">
                <a:pos x="connsiteX0" y="connsiteY0"/>
              </a:cxn>
              <a:cxn ang="0">
                <a:pos x="connsiteX1" y="connsiteY1"/>
              </a:cxn>
              <a:cxn ang="0">
                <a:pos x="connsiteX2" y="connsiteY2"/>
              </a:cxn>
              <a:cxn ang="0">
                <a:pos x="connsiteX3" y="connsiteY3"/>
              </a:cxn>
            </a:cxnLst>
            <a:rect l="l" t="t" r="r" b="b"/>
            <a:pathLst>
              <a:path w="3534929" h="2039270">
                <a:moveTo>
                  <a:pt x="0" y="2021905"/>
                </a:moveTo>
                <a:lnTo>
                  <a:pt x="2106200" y="0"/>
                </a:lnTo>
                <a:lnTo>
                  <a:pt x="3534929" y="2039270"/>
                </a:lnTo>
                <a:lnTo>
                  <a:pt x="0" y="20219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grpSp>
        <p:nvGrpSpPr>
          <p:cNvPr id="6" name="Group 5">
            <a:extLst>
              <a:ext uri="{FF2B5EF4-FFF2-40B4-BE49-F238E27FC236}">
                <a16:creationId xmlns:a16="http://schemas.microsoft.com/office/drawing/2014/main" id="{A77AAB82-3794-4DDE-87BD-2F3A20C5BCF6}"/>
              </a:ext>
            </a:extLst>
          </p:cNvPr>
          <p:cNvGrpSpPr/>
          <p:nvPr/>
        </p:nvGrpSpPr>
        <p:grpSpPr>
          <a:xfrm>
            <a:off x="9877398" y="1161670"/>
            <a:ext cx="2514609" cy="4700589"/>
            <a:chOff x="9877398" y="1161670"/>
            <a:chExt cx="2514609" cy="4700589"/>
          </a:xfrm>
        </p:grpSpPr>
        <p:sp>
          <p:nvSpPr>
            <p:cNvPr id="10" name="Parallelogram 9">
              <a:extLst>
                <a:ext uri="{FF2B5EF4-FFF2-40B4-BE49-F238E27FC236}">
                  <a16:creationId xmlns:a16="http://schemas.microsoft.com/office/drawing/2014/main" id="{7D576594-362B-48FD-B04E-A13256B726D0}"/>
                </a:ext>
              </a:extLst>
            </p:cNvPr>
            <p:cNvSpPr/>
            <p:nvPr/>
          </p:nvSpPr>
          <p:spPr>
            <a:xfrm rot="18659520">
              <a:off x="8918133" y="4106826"/>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4" name="Parallelogram 9">
              <a:extLst>
                <a:ext uri="{FF2B5EF4-FFF2-40B4-BE49-F238E27FC236}">
                  <a16:creationId xmlns:a16="http://schemas.microsoft.com/office/drawing/2014/main" id="{EF85C6CD-79B0-4B87-B3A2-C9DE05AA4E09}"/>
                </a:ext>
              </a:extLst>
            </p:cNvPr>
            <p:cNvSpPr/>
            <p:nvPr/>
          </p:nvSpPr>
          <p:spPr>
            <a:xfrm rot="18659520">
              <a:off x="10636574" y="2120935"/>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7" name="Group 6">
            <a:extLst>
              <a:ext uri="{FF2B5EF4-FFF2-40B4-BE49-F238E27FC236}">
                <a16:creationId xmlns:a16="http://schemas.microsoft.com/office/drawing/2014/main" id="{36DC1488-D088-49AA-A1CD-5386E45FA304}"/>
              </a:ext>
            </a:extLst>
          </p:cNvPr>
          <p:cNvGrpSpPr/>
          <p:nvPr/>
        </p:nvGrpSpPr>
        <p:grpSpPr>
          <a:xfrm>
            <a:off x="-2645455" y="5258578"/>
            <a:ext cx="4457352" cy="2621595"/>
            <a:chOff x="-2645455" y="5258578"/>
            <a:chExt cx="4457352" cy="2621595"/>
          </a:xfrm>
        </p:grpSpPr>
        <p:sp>
          <p:nvSpPr>
            <p:cNvPr id="11" name="Parallelogram 10">
              <a:extLst>
                <a:ext uri="{FF2B5EF4-FFF2-40B4-BE49-F238E27FC236}">
                  <a16:creationId xmlns:a16="http://schemas.microsoft.com/office/drawing/2014/main" id="{BADF4E69-1AE1-42CB-8177-9872F71D88E0}"/>
                </a:ext>
              </a:extLst>
            </p:cNvPr>
            <p:cNvSpPr/>
            <p:nvPr/>
          </p:nvSpPr>
          <p:spPr>
            <a:xfrm rot="19169898">
              <a:off x="-971126" y="525857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5" name="Parallelogram 10">
              <a:extLst>
                <a:ext uri="{FF2B5EF4-FFF2-40B4-BE49-F238E27FC236}">
                  <a16:creationId xmlns:a16="http://schemas.microsoft.com/office/drawing/2014/main" id="{14181D6F-D3BA-4DF7-8584-8CA1C5CF10A9}"/>
                </a:ext>
              </a:extLst>
            </p:cNvPr>
            <p:cNvSpPr/>
            <p:nvPr/>
          </p:nvSpPr>
          <p:spPr>
            <a:xfrm rot="19169898">
              <a:off x="-2645455" y="674428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8" name="Group 7">
            <a:extLst>
              <a:ext uri="{FF2B5EF4-FFF2-40B4-BE49-F238E27FC236}">
                <a16:creationId xmlns:a16="http://schemas.microsoft.com/office/drawing/2014/main" id="{F3CA0CB7-4B2B-4753-8DFF-509F7674CDC8}"/>
              </a:ext>
            </a:extLst>
          </p:cNvPr>
          <p:cNvGrpSpPr/>
          <p:nvPr/>
        </p:nvGrpSpPr>
        <p:grpSpPr>
          <a:xfrm>
            <a:off x="-2851109" y="5428640"/>
            <a:ext cx="5677620" cy="3024326"/>
            <a:chOff x="-2851109" y="5428640"/>
            <a:chExt cx="5677620" cy="3024326"/>
          </a:xfrm>
        </p:grpSpPr>
        <p:sp>
          <p:nvSpPr>
            <p:cNvPr id="12" name="Parallelogram 11">
              <a:extLst>
                <a:ext uri="{FF2B5EF4-FFF2-40B4-BE49-F238E27FC236}">
                  <a16:creationId xmlns:a16="http://schemas.microsoft.com/office/drawing/2014/main" id="{F2D8E9BC-C2B0-4134-B222-00977D91F924}"/>
                </a:ext>
              </a:extLst>
            </p:cNvPr>
            <p:cNvSpPr/>
            <p:nvPr/>
          </p:nvSpPr>
          <p:spPr>
            <a:xfrm rot="19169898">
              <a:off x="-724214" y="542864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6" name="Parallelogram 11">
              <a:extLst>
                <a:ext uri="{FF2B5EF4-FFF2-40B4-BE49-F238E27FC236}">
                  <a16:creationId xmlns:a16="http://schemas.microsoft.com/office/drawing/2014/main" id="{1C1FB37B-6F7C-408F-A088-19A02F856B04}"/>
                </a:ext>
              </a:extLst>
            </p:cNvPr>
            <p:cNvSpPr/>
            <p:nvPr/>
          </p:nvSpPr>
          <p:spPr>
            <a:xfrm rot="19169898">
              <a:off x="-2851109" y="735699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sp>
        <p:nvSpPr>
          <p:cNvPr id="37" name="TextBox 36">
            <a:extLst>
              <a:ext uri="{FF2B5EF4-FFF2-40B4-BE49-F238E27FC236}">
                <a16:creationId xmlns:a16="http://schemas.microsoft.com/office/drawing/2014/main" id="{904B89B5-985F-449A-945E-B29C55B8224D}"/>
              </a:ext>
            </a:extLst>
          </p:cNvPr>
          <p:cNvSpPr txBox="1"/>
          <p:nvPr/>
        </p:nvSpPr>
        <p:spPr>
          <a:xfrm>
            <a:off x="2015275" y="4358318"/>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5" name="TextBox 34">
            <a:extLst>
              <a:ext uri="{FF2B5EF4-FFF2-40B4-BE49-F238E27FC236}">
                <a16:creationId xmlns:a16="http://schemas.microsoft.com/office/drawing/2014/main" id="{ED8D9208-0CEE-4DD9-9BD6-F4EF2246636F}"/>
              </a:ext>
            </a:extLst>
          </p:cNvPr>
          <p:cNvSpPr txBox="1"/>
          <p:nvPr/>
        </p:nvSpPr>
        <p:spPr>
          <a:xfrm>
            <a:off x="1988034" y="2004211"/>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6" name="TextBox 35">
            <a:extLst>
              <a:ext uri="{FF2B5EF4-FFF2-40B4-BE49-F238E27FC236}">
                <a16:creationId xmlns:a16="http://schemas.microsoft.com/office/drawing/2014/main" id="{F7737868-05EB-4B95-AE31-9BC7C39C2CDE}"/>
              </a:ext>
            </a:extLst>
          </p:cNvPr>
          <p:cNvSpPr txBox="1"/>
          <p:nvPr/>
        </p:nvSpPr>
        <p:spPr>
          <a:xfrm>
            <a:off x="2015275" y="3145255"/>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2" name="Rectangle 1"/>
          <p:cNvSpPr/>
          <p:nvPr/>
        </p:nvSpPr>
        <p:spPr>
          <a:xfrm>
            <a:off x="815395" y="1537014"/>
            <a:ext cx="9599407" cy="2585323"/>
          </a:xfrm>
          <a:prstGeom prst="rect">
            <a:avLst/>
          </a:prstGeom>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rPr>
              <a:t>Developed by Centers for Disease Control and Prevention in partnership with the U.S. Department of Veteran Affairs.</a:t>
            </a:r>
            <a:r>
              <a:rPr lang="en-US" b="1" dirty="0">
                <a:latin typeface="Arial" panose="020B0604020202020204" pitchFamily="34" charset="0"/>
              </a:rPr>
              <a:t> </a:t>
            </a:r>
          </a:p>
          <a:p>
            <a:pPr marL="285750" indent="-285750">
              <a:buFont typeface="Arial" panose="020B0604020202020204" pitchFamily="34" charset="0"/>
              <a:buChar char="•"/>
            </a:pPr>
            <a:r>
              <a:rPr lang="en-US" dirty="0">
                <a:latin typeface="Arial" panose="020B0604020202020204" pitchFamily="34" charset="0"/>
              </a:rPr>
              <a:t>Whether in your office, hospital, or through a telehealth visit, building confidence in COVID-19 vaccination among your patients is critical to setting expectations, ensuring vaccine uptake, and helping protect our communities. </a:t>
            </a:r>
          </a:p>
          <a:p>
            <a:pPr marL="285750" indent="-285750">
              <a:buFont typeface="Arial" panose="020B0604020202020204" pitchFamily="34" charset="0"/>
              <a:buChar char="•"/>
            </a:pPr>
            <a:r>
              <a:rPr lang="en-US" dirty="0">
                <a:latin typeface="Arial" panose="020B0604020202020204" pitchFamily="34" charset="0"/>
              </a:rPr>
              <a:t>This interactive tool provides several scenarios and animated simulations of what these conversations could look like in real healthcare settings. To learn more, please visit: </a:t>
            </a:r>
            <a:r>
              <a:rPr lang="en-US" u="sng" dirty="0">
                <a:solidFill>
                  <a:srgbClr val="0000FF"/>
                </a:solidFill>
                <a:latin typeface="Arial" panose="020B0604020202020204" pitchFamily="34" charset="0"/>
                <a:hlinkClick r:id="rId3"/>
              </a:rPr>
              <a:t>COVID-19 Vaccine Conversations Tool for Healthcare Professionals | CDC</a:t>
            </a:r>
            <a:r>
              <a:rPr lang="en-US" dirty="0">
                <a:solidFill>
                  <a:srgbClr val="0000FF"/>
                </a:solidFill>
                <a:latin typeface="Arial" panose="020B0604020202020204" pitchFamily="34" charset="0"/>
                <a:hlinkClick r:id="rId3"/>
              </a:rPr>
              <a:t>  </a:t>
            </a:r>
          </a:p>
          <a:p>
            <a:endParaRPr lang="en-US" dirty="0">
              <a:latin typeface="Calibri" panose="020F0502020204030204" pitchFamily="34" charset="0"/>
            </a:endParaRPr>
          </a:p>
        </p:txBody>
      </p:sp>
      <p:sp>
        <p:nvSpPr>
          <p:cNvPr id="4" name="Title 3"/>
          <p:cNvSpPr>
            <a:spLocks noGrp="1"/>
          </p:cNvSpPr>
          <p:nvPr>
            <p:ph type="title"/>
          </p:nvPr>
        </p:nvSpPr>
        <p:spPr/>
        <p:txBody>
          <a:bodyPr/>
          <a:lstStyle/>
          <a:p>
            <a:r>
              <a:rPr lang="en-US" b="1" dirty="0">
                <a:solidFill>
                  <a:srgbClr val="155085"/>
                </a:solidFill>
              </a:rPr>
              <a:t>Interactive Vaccine Module</a:t>
            </a:r>
          </a:p>
        </p:txBody>
      </p:sp>
    </p:spTree>
    <p:extLst>
      <p:ext uri="{BB962C8B-B14F-4D97-AF65-F5344CB8AC3E}">
        <p14:creationId xmlns:p14="http://schemas.microsoft.com/office/powerpoint/2010/main" val="232984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0000" fill="hold" grpId="0" nodeType="withEffect">
                                  <p:stCondLst>
                                    <p:cond delay="1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53000" fill="hold" grpId="0" nodeType="withEffect">
                                  <p:stCondLst>
                                    <p:cond delay="1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0-#ppt_w/2"/>
                                          </p:val>
                                        </p:tav>
                                        <p:tav tm="100000">
                                          <p:val>
                                            <p:strVal val="#ppt_x"/>
                                          </p:val>
                                        </p:tav>
                                      </p:tavLst>
                                    </p:anim>
                                    <p:anim calcmode="lin" valueType="num">
                                      <p:cBhvr additive="base">
                                        <p:cTn id="12" dur="10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2" decel="60000" fill="hold" grpId="0" nodeType="withEffect">
                                  <p:stCondLst>
                                    <p:cond delay="2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900" fill="hold"/>
                                        <p:tgtEl>
                                          <p:spTgt spid="21"/>
                                        </p:tgtEl>
                                        <p:attrNameLst>
                                          <p:attrName>ppt_x</p:attrName>
                                        </p:attrNameLst>
                                      </p:cBhvr>
                                      <p:tavLst>
                                        <p:tav tm="0">
                                          <p:val>
                                            <p:strVal val="1+#ppt_w/2"/>
                                          </p:val>
                                        </p:tav>
                                        <p:tav tm="100000">
                                          <p:val>
                                            <p:strVal val="#ppt_x"/>
                                          </p:val>
                                        </p:tav>
                                      </p:tavLst>
                                    </p:anim>
                                    <p:anim calcmode="lin" valueType="num">
                                      <p:cBhvr additive="base">
                                        <p:cTn id="16" dur="9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2" decel="60000" fill="hold" grpId="0" nodeType="withEffect">
                                  <p:stCondLst>
                                    <p:cond delay="3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800" fill="hold"/>
                                        <p:tgtEl>
                                          <p:spTgt spid="22"/>
                                        </p:tgtEl>
                                        <p:attrNameLst>
                                          <p:attrName>ppt_x</p:attrName>
                                        </p:attrNameLst>
                                      </p:cBhvr>
                                      <p:tavLst>
                                        <p:tav tm="0">
                                          <p:val>
                                            <p:strVal val="1+#ppt_w/2"/>
                                          </p:val>
                                        </p:tav>
                                        <p:tav tm="100000">
                                          <p:val>
                                            <p:strVal val="#ppt_x"/>
                                          </p:val>
                                        </p:tav>
                                      </p:tavLst>
                                    </p:anim>
                                    <p:anim calcmode="lin" valueType="num">
                                      <p:cBhvr additive="base">
                                        <p:cTn id="20" dur="800" fill="hold"/>
                                        <p:tgtEl>
                                          <p:spTgt spid="22"/>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110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par>
                                <p:cTn id="26" presetID="6" presetClass="emph" presetSubtype="0" decel="75000" autoRev="1" fill="hold" nodeType="withEffect">
                                  <p:stCondLst>
                                    <p:cond delay="1500"/>
                                  </p:stCondLst>
                                  <p:childTnLst>
                                    <p:animScale>
                                      <p:cBhvr>
                                        <p:cTn id="27" dur="300" fill="hold"/>
                                        <p:tgtEl>
                                          <p:spTgt spid="6"/>
                                        </p:tgtEl>
                                      </p:cBhvr>
                                      <p:by x="110000" y="110000"/>
                                    </p:animScale>
                                  </p:childTnLst>
                                </p:cTn>
                              </p:par>
                              <p:par>
                                <p:cTn id="28" presetID="53" presetClass="entr" presetSubtype="16" fill="hold" nodeType="withEffect">
                                  <p:stCondLst>
                                    <p:cond delay="110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par>
                                <p:cTn id="33" presetID="6" presetClass="emph" presetSubtype="0" decel="75000" autoRev="1" fill="hold" nodeType="withEffect">
                                  <p:stCondLst>
                                    <p:cond delay="1450"/>
                                  </p:stCondLst>
                                  <p:childTnLst>
                                    <p:animScale>
                                      <p:cBhvr>
                                        <p:cTn id="34" dur="300" fill="hold"/>
                                        <p:tgtEl>
                                          <p:spTgt spid="7"/>
                                        </p:tgtEl>
                                      </p:cBhvr>
                                      <p:by x="110000" y="110000"/>
                                    </p:animScale>
                                  </p:childTnLst>
                                </p:cTn>
                              </p:par>
                              <p:par>
                                <p:cTn id="35" presetID="53" presetClass="entr" presetSubtype="16" fill="hold" nodeType="withEffect">
                                  <p:stCondLst>
                                    <p:cond delay="115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6" presetClass="emph" presetSubtype="0" decel="75000" autoRev="1" fill="hold" nodeType="withEffect">
                                  <p:stCondLst>
                                    <p:cond delay="1500"/>
                                  </p:stCondLst>
                                  <p:childTnLst>
                                    <p:animScale>
                                      <p:cBhvr>
                                        <p:cTn id="41" dur="300" fill="hold"/>
                                        <p:tgtEl>
                                          <p:spTgt spid="8"/>
                                        </p:tgtEl>
                                      </p:cBhvr>
                                      <p:by x="110000" y="110000"/>
                                    </p:animScale>
                                  </p:childTnLst>
                                </p:cTn>
                              </p:par>
                              <p:par>
                                <p:cTn id="42" presetID="10" presetClass="entr" presetSubtype="0" fill="hold" grpId="0" nodeType="withEffect" nodePh="1">
                                  <p:stCondLst>
                                    <p:cond delay="500"/>
                                  </p:stCondLst>
                                  <p:endCondLst>
                                    <p:cond evt="begin" delay="0">
                                      <p:tn val="42"/>
                                    </p:cond>
                                  </p:end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par>
                                <p:cTn id="45" presetID="10" presetClass="entr" presetSubtype="0" fill="hold" grpId="0" nodeType="withEffect" nodePh="1">
                                  <p:stCondLst>
                                    <p:cond delay="950"/>
                                  </p:stCondLst>
                                  <p:endCondLst>
                                    <p:cond evt="begin" delay="0">
                                      <p:tn val="45"/>
                                    </p:cond>
                                  </p:end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grpId="0" nodeType="withEffect" nodePh="1">
                                  <p:stCondLst>
                                    <p:cond delay="1400"/>
                                  </p:stCondLst>
                                  <p:endCondLst>
                                    <p:cond evt="begin" delay="0">
                                      <p:tn val="48"/>
                                    </p:cond>
                                  </p:endCondLst>
                                  <p:childTnLst>
                                    <p:set>
                                      <p:cBhvr>
                                        <p:cTn id="49" dur="1" fill="hold">
                                          <p:stCondLst>
                                            <p:cond delay="0"/>
                                          </p:stCondLst>
                                        </p:cTn>
                                        <p:tgtEl>
                                          <p:spTgt spid="37"/>
                                        </p:tgtEl>
                                        <p:attrNameLst>
                                          <p:attrName>style.visibility</p:attrName>
                                        </p:attrNameLst>
                                      </p:cBhvr>
                                      <p:to>
                                        <p:strVal val="visible"/>
                                      </p:to>
                                    </p:set>
                                    <p:animEffect transition="in" filter="fade">
                                      <p:cBhvr>
                                        <p:cTn id="5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21" grpId="0" animBg="1"/>
      <p:bldP spid="22" grpId="0" animBg="1"/>
      <p:bldP spid="37" grpId="0"/>
      <p:bldP spid="35" grpId="0"/>
      <p:bldP spid="3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Isosceles Triangle 19">
            <a:extLst>
              <a:ext uri="{FF2B5EF4-FFF2-40B4-BE49-F238E27FC236}">
                <a16:creationId xmlns:a16="http://schemas.microsoft.com/office/drawing/2014/main" id="{F17BF90D-B99B-47E0-95C4-F3C74A46606C}"/>
              </a:ext>
            </a:extLst>
          </p:cNvPr>
          <p:cNvSpPr/>
          <p:nvPr/>
        </p:nvSpPr>
        <p:spPr>
          <a:xfrm rot="5400000">
            <a:off x="-617140" y="30209"/>
            <a:ext cx="3393244" cy="215896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3" name="Right Triangle 2">
            <a:extLst>
              <a:ext uri="{FF2B5EF4-FFF2-40B4-BE49-F238E27FC236}">
                <a16:creationId xmlns:a16="http://schemas.microsoft.com/office/drawing/2014/main" id="{2D90C139-FAD8-449D-951C-E28A6202C8AE}"/>
              </a:ext>
            </a:extLst>
          </p:cNvPr>
          <p:cNvSpPr/>
          <p:nvPr/>
        </p:nvSpPr>
        <p:spPr>
          <a:xfrm rot="5400000">
            <a:off x="350274" y="-350274"/>
            <a:ext cx="1916879" cy="261742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5" name="Isosceles Triangle 15">
            <a:extLst>
              <a:ext uri="{FF2B5EF4-FFF2-40B4-BE49-F238E27FC236}">
                <a16:creationId xmlns:a16="http://schemas.microsoft.com/office/drawing/2014/main" id="{0B166EE6-BF89-4F28-A32C-FDBCD76D4254}"/>
              </a:ext>
            </a:extLst>
          </p:cNvPr>
          <p:cNvSpPr/>
          <p:nvPr/>
        </p:nvSpPr>
        <p:spPr>
          <a:xfrm rot="16200000">
            <a:off x="7600142" y="2239379"/>
            <a:ext cx="4982945" cy="4288475"/>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 name="connsiteX0" fmla="*/ 9526 w 5137913"/>
              <a:gd name="connsiteY0" fmla="*/ 5534022 h 5534022"/>
              <a:gd name="connsiteX1" fmla="*/ 0 w 5137913"/>
              <a:gd name="connsiteY1" fmla="*/ 0 h 5534022"/>
              <a:gd name="connsiteX2" fmla="*/ 5137913 w 5137913"/>
              <a:gd name="connsiteY2" fmla="*/ 5525832 h 5534022"/>
              <a:gd name="connsiteX3" fmla="*/ 9526 w 5137913"/>
              <a:gd name="connsiteY3" fmla="*/ 5534022 h 5534022"/>
              <a:gd name="connsiteX0" fmla="*/ 9526 w 4782253"/>
              <a:gd name="connsiteY0" fmla="*/ 5534022 h 5534022"/>
              <a:gd name="connsiteX1" fmla="*/ 0 w 4782253"/>
              <a:gd name="connsiteY1" fmla="*/ 0 h 5534022"/>
              <a:gd name="connsiteX2" fmla="*/ 4782253 w 4782253"/>
              <a:gd name="connsiteY2" fmla="*/ 5517639 h 5534022"/>
              <a:gd name="connsiteX3" fmla="*/ 9526 w 4782253"/>
              <a:gd name="connsiteY3" fmla="*/ 5534022 h 5534022"/>
              <a:gd name="connsiteX0" fmla="*/ 9526 w 4775212"/>
              <a:gd name="connsiteY0" fmla="*/ 5534022 h 5535040"/>
              <a:gd name="connsiteX1" fmla="*/ 0 w 4775212"/>
              <a:gd name="connsiteY1" fmla="*/ 0 h 5535040"/>
              <a:gd name="connsiteX2" fmla="*/ 4775212 w 4775212"/>
              <a:gd name="connsiteY2" fmla="*/ 5535040 h 5535040"/>
              <a:gd name="connsiteX3" fmla="*/ 9526 w 4775212"/>
              <a:gd name="connsiteY3" fmla="*/ 5534022 h 5535040"/>
              <a:gd name="connsiteX0" fmla="*/ 9526 w 4911368"/>
              <a:gd name="connsiteY0" fmla="*/ 5534022 h 5590748"/>
              <a:gd name="connsiteX1" fmla="*/ 0 w 4911368"/>
              <a:gd name="connsiteY1" fmla="*/ 0 h 5590748"/>
              <a:gd name="connsiteX2" fmla="*/ 4911368 w 4911368"/>
              <a:gd name="connsiteY2" fmla="*/ 5590748 h 5590748"/>
              <a:gd name="connsiteX3" fmla="*/ 9526 w 4911368"/>
              <a:gd name="connsiteY3" fmla="*/ 5534022 h 5590748"/>
              <a:gd name="connsiteX0" fmla="*/ 9526 w 5065678"/>
              <a:gd name="connsiteY0" fmla="*/ 5534022 h 5590751"/>
              <a:gd name="connsiteX1" fmla="*/ 0 w 5065678"/>
              <a:gd name="connsiteY1" fmla="*/ 0 h 5590751"/>
              <a:gd name="connsiteX2" fmla="*/ 5065678 w 5065678"/>
              <a:gd name="connsiteY2" fmla="*/ 5590751 h 5590751"/>
              <a:gd name="connsiteX3" fmla="*/ 9526 w 5065678"/>
              <a:gd name="connsiteY3" fmla="*/ 5534022 h 5590751"/>
              <a:gd name="connsiteX0" fmla="*/ 9526 w 5219987"/>
              <a:gd name="connsiteY0" fmla="*/ 5534022 h 5590754"/>
              <a:gd name="connsiteX1" fmla="*/ 0 w 5219987"/>
              <a:gd name="connsiteY1" fmla="*/ 0 h 5590754"/>
              <a:gd name="connsiteX2" fmla="*/ 5219987 w 5219987"/>
              <a:gd name="connsiteY2" fmla="*/ 5590754 h 5590754"/>
              <a:gd name="connsiteX3" fmla="*/ 9526 w 5219987"/>
              <a:gd name="connsiteY3" fmla="*/ 5534022 h 5590754"/>
              <a:gd name="connsiteX0" fmla="*/ 9526 w 5292601"/>
              <a:gd name="connsiteY0" fmla="*/ 5534022 h 5590754"/>
              <a:gd name="connsiteX1" fmla="*/ 0 w 5292601"/>
              <a:gd name="connsiteY1" fmla="*/ 0 h 5590754"/>
              <a:gd name="connsiteX2" fmla="*/ 5292601 w 5292601"/>
              <a:gd name="connsiteY2" fmla="*/ 5590754 h 5590754"/>
              <a:gd name="connsiteX3" fmla="*/ 9526 w 5292601"/>
              <a:gd name="connsiteY3" fmla="*/ 5534022 h 5590754"/>
            </a:gdLst>
            <a:ahLst/>
            <a:cxnLst>
              <a:cxn ang="0">
                <a:pos x="connsiteX0" y="connsiteY0"/>
              </a:cxn>
              <a:cxn ang="0">
                <a:pos x="connsiteX1" y="connsiteY1"/>
              </a:cxn>
              <a:cxn ang="0">
                <a:pos x="connsiteX2" y="connsiteY2"/>
              </a:cxn>
              <a:cxn ang="0">
                <a:pos x="connsiteX3" y="connsiteY3"/>
              </a:cxn>
            </a:cxnLst>
            <a:rect l="l" t="t" r="r" b="b"/>
            <a:pathLst>
              <a:path w="5292601" h="5590754">
                <a:moveTo>
                  <a:pt x="9526" y="5534022"/>
                </a:moveTo>
                <a:cubicBezTo>
                  <a:pt x="6351" y="3689348"/>
                  <a:pt x="3175" y="1844674"/>
                  <a:pt x="0" y="0"/>
                </a:cubicBezTo>
                <a:lnTo>
                  <a:pt x="5292601" y="5590754"/>
                </a:lnTo>
                <a:cubicBezTo>
                  <a:pt x="3704039" y="5590415"/>
                  <a:pt x="1598088" y="5534361"/>
                  <a:pt x="9526" y="553402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1" name="Isosceles Triangle 15">
            <a:extLst>
              <a:ext uri="{FF2B5EF4-FFF2-40B4-BE49-F238E27FC236}">
                <a16:creationId xmlns:a16="http://schemas.microsoft.com/office/drawing/2014/main" id="{4285D522-4BDB-4E26-B2E1-988003B08D34}"/>
              </a:ext>
            </a:extLst>
          </p:cNvPr>
          <p:cNvSpPr/>
          <p:nvPr/>
        </p:nvSpPr>
        <p:spPr>
          <a:xfrm rot="16200000">
            <a:off x="9022502" y="3698023"/>
            <a:ext cx="3393245" cy="2945760"/>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Lst>
            <a:ahLst/>
            <a:cxnLst>
              <a:cxn ang="0">
                <a:pos x="connsiteX0" y="connsiteY0"/>
              </a:cxn>
              <a:cxn ang="0">
                <a:pos x="connsiteX1" y="connsiteY1"/>
              </a:cxn>
              <a:cxn ang="0">
                <a:pos x="connsiteX2" y="connsiteY2"/>
              </a:cxn>
              <a:cxn ang="0">
                <a:pos x="connsiteX3" y="connsiteY3"/>
              </a:cxn>
            </a:cxnLst>
            <a:rect l="l" t="t" r="r" b="b"/>
            <a:pathLst>
              <a:path w="5524500" h="5534025">
                <a:moveTo>
                  <a:pt x="9526" y="5534022"/>
                </a:moveTo>
                <a:cubicBezTo>
                  <a:pt x="6351" y="3689348"/>
                  <a:pt x="3175" y="1844674"/>
                  <a:pt x="0" y="0"/>
                </a:cubicBezTo>
                <a:lnTo>
                  <a:pt x="5524500" y="5534025"/>
                </a:lnTo>
                <a:lnTo>
                  <a:pt x="9526" y="55340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2" name="Isosceles Triangle 16">
            <a:extLst>
              <a:ext uri="{FF2B5EF4-FFF2-40B4-BE49-F238E27FC236}">
                <a16:creationId xmlns:a16="http://schemas.microsoft.com/office/drawing/2014/main" id="{EED5B746-98AF-4605-A287-7C8AB53228DD}"/>
              </a:ext>
            </a:extLst>
          </p:cNvPr>
          <p:cNvSpPr/>
          <p:nvPr/>
        </p:nvSpPr>
        <p:spPr>
          <a:xfrm rot="16200000" flipH="1">
            <a:off x="10033685" y="4815180"/>
            <a:ext cx="2851692" cy="1491462"/>
          </a:xfrm>
          <a:custGeom>
            <a:avLst/>
            <a:gdLst>
              <a:gd name="connsiteX0" fmla="*/ 0 w 3393244"/>
              <a:gd name="connsiteY0" fmla="*/ 2136205 h 2136205"/>
              <a:gd name="connsiteX1" fmla="*/ 1696622 w 3393244"/>
              <a:gd name="connsiteY1" fmla="*/ 0 h 2136205"/>
              <a:gd name="connsiteX2" fmla="*/ 3393244 w 3393244"/>
              <a:gd name="connsiteY2" fmla="*/ 2136205 h 2136205"/>
              <a:gd name="connsiteX3" fmla="*/ 0 w 3393244"/>
              <a:gd name="connsiteY3" fmla="*/ 2136205 h 2136205"/>
              <a:gd name="connsiteX0" fmla="*/ 0 w 3393244"/>
              <a:gd name="connsiteY0" fmla="*/ 2021905 h 2021905"/>
              <a:gd name="connsiteX1" fmla="*/ 2106200 w 3393244"/>
              <a:gd name="connsiteY1" fmla="*/ 0 h 2021905"/>
              <a:gd name="connsiteX2" fmla="*/ 3393244 w 3393244"/>
              <a:gd name="connsiteY2" fmla="*/ 2021905 h 2021905"/>
              <a:gd name="connsiteX3" fmla="*/ 0 w 3393244"/>
              <a:gd name="connsiteY3" fmla="*/ 2021905 h 2021905"/>
              <a:gd name="connsiteX0" fmla="*/ 0 w 3534929"/>
              <a:gd name="connsiteY0" fmla="*/ 2021905 h 2039270"/>
              <a:gd name="connsiteX1" fmla="*/ 2106200 w 3534929"/>
              <a:gd name="connsiteY1" fmla="*/ 0 h 2039270"/>
              <a:gd name="connsiteX2" fmla="*/ 3534929 w 3534929"/>
              <a:gd name="connsiteY2" fmla="*/ 2039270 h 2039270"/>
              <a:gd name="connsiteX3" fmla="*/ 0 w 3534929"/>
              <a:gd name="connsiteY3" fmla="*/ 2021905 h 2039270"/>
            </a:gdLst>
            <a:ahLst/>
            <a:cxnLst>
              <a:cxn ang="0">
                <a:pos x="connsiteX0" y="connsiteY0"/>
              </a:cxn>
              <a:cxn ang="0">
                <a:pos x="connsiteX1" y="connsiteY1"/>
              </a:cxn>
              <a:cxn ang="0">
                <a:pos x="connsiteX2" y="connsiteY2"/>
              </a:cxn>
              <a:cxn ang="0">
                <a:pos x="connsiteX3" y="connsiteY3"/>
              </a:cxn>
            </a:cxnLst>
            <a:rect l="l" t="t" r="r" b="b"/>
            <a:pathLst>
              <a:path w="3534929" h="2039270">
                <a:moveTo>
                  <a:pt x="0" y="2021905"/>
                </a:moveTo>
                <a:lnTo>
                  <a:pt x="2106200" y="0"/>
                </a:lnTo>
                <a:lnTo>
                  <a:pt x="3534929" y="2039270"/>
                </a:lnTo>
                <a:lnTo>
                  <a:pt x="0" y="20219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grpSp>
        <p:nvGrpSpPr>
          <p:cNvPr id="6" name="Group 5">
            <a:extLst>
              <a:ext uri="{FF2B5EF4-FFF2-40B4-BE49-F238E27FC236}">
                <a16:creationId xmlns:a16="http://schemas.microsoft.com/office/drawing/2014/main" id="{A77AAB82-3794-4DDE-87BD-2F3A20C5BCF6}"/>
              </a:ext>
            </a:extLst>
          </p:cNvPr>
          <p:cNvGrpSpPr/>
          <p:nvPr/>
        </p:nvGrpSpPr>
        <p:grpSpPr>
          <a:xfrm>
            <a:off x="9877398" y="1161670"/>
            <a:ext cx="2514609" cy="4700589"/>
            <a:chOff x="9877398" y="1161670"/>
            <a:chExt cx="2514609" cy="4700589"/>
          </a:xfrm>
        </p:grpSpPr>
        <p:sp>
          <p:nvSpPr>
            <p:cNvPr id="10" name="Parallelogram 9">
              <a:extLst>
                <a:ext uri="{FF2B5EF4-FFF2-40B4-BE49-F238E27FC236}">
                  <a16:creationId xmlns:a16="http://schemas.microsoft.com/office/drawing/2014/main" id="{7D576594-362B-48FD-B04E-A13256B726D0}"/>
                </a:ext>
              </a:extLst>
            </p:cNvPr>
            <p:cNvSpPr/>
            <p:nvPr/>
          </p:nvSpPr>
          <p:spPr>
            <a:xfrm rot="18659520">
              <a:off x="8918133" y="4106826"/>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4" name="Parallelogram 9">
              <a:extLst>
                <a:ext uri="{FF2B5EF4-FFF2-40B4-BE49-F238E27FC236}">
                  <a16:creationId xmlns:a16="http://schemas.microsoft.com/office/drawing/2014/main" id="{EF85C6CD-79B0-4B87-B3A2-C9DE05AA4E09}"/>
                </a:ext>
              </a:extLst>
            </p:cNvPr>
            <p:cNvSpPr/>
            <p:nvPr/>
          </p:nvSpPr>
          <p:spPr>
            <a:xfrm rot="18659520">
              <a:off x="10636574" y="2120935"/>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7" name="Group 6">
            <a:extLst>
              <a:ext uri="{FF2B5EF4-FFF2-40B4-BE49-F238E27FC236}">
                <a16:creationId xmlns:a16="http://schemas.microsoft.com/office/drawing/2014/main" id="{36DC1488-D088-49AA-A1CD-5386E45FA304}"/>
              </a:ext>
            </a:extLst>
          </p:cNvPr>
          <p:cNvGrpSpPr/>
          <p:nvPr/>
        </p:nvGrpSpPr>
        <p:grpSpPr>
          <a:xfrm>
            <a:off x="-2645455" y="5258578"/>
            <a:ext cx="4457352" cy="2621595"/>
            <a:chOff x="-2645455" y="5258578"/>
            <a:chExt cx="4457352" cy="2621595"/>
          </a:xfrm>
        </p:grpSpPr>
        <p:sp>
          <p:nvSpPr>
            <p:cNvPr id="11" name="Parallelogram 10">
              <a:extLst>
                <a:ext uri="{FF2B5EF4-FFF2-40B4-BE49-F238E27FC236}">
                  <a16:creationId xmlns:a16="http://schemas.microsoft.com/office/drawing/2014/main" id="{BADF4E69-1AE1-42CB-8177-9872F71D88E0}"/>
                </a:ext>
              </a:extLst>
            </p:cNvPr>
            <p:cNvSpPr/>
            <p:nvPr/>
          </p:nvSpPr>
          <p:spPr>
            <a:xfrm rot="19169898">
              <a:off x="-971126" y="525857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5" name="Parallelogram 10">
              <a:extLst>
                <a:ext uri="{FF2B5EF4-FFF2-40B4-BE49-F238E27FC236}">
                  <a16:creationId xmlns:a16="http://schemas.microsoft.com/office/drawing/2014/main" id="{14181D6F-D3BA-4DF7-8584-8CA1C5CF10A9}"/>
                </a:ext>
              </a:extLst>
            </p:cNvPr>
            <p:cNvSpPr/>
            <p:nvPr/>
          </p:nvSpPr>
          <p:spPr>
            <a:xfrm rot="19169898">
              <a:off x="-2645455" y="674428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8" name="Group 7">
            <a:extLst>
              <a:ext uri="{FF2B5EF4-FFF2-40B4-BE49-F238E27FC236}">
                <a16:creationId xmlns:a16="http://schemas.microsoft.com/office/drawing/2014/main" id="{F3CA0CB7-4B2B-4753-8DFF-509F7674CDC8}"/>
              </a:ext>
            </a:extLst>
          </p:cNvPr>
          <p:cNvGrpSpPr/>
          <p:nvPr/>
        </p:nvGrpSpPr>
        <p:grpSpPr>
          <a:xfrm>
            <a:off x="-2851109" y="5428640"/>
            <a:ext cx="5677620" cy="3024326"/>
            <a:chOff x="-2851109" y="5428640"/>
            <a:chExt cx="5677620" cy="3024326"/>
          </a:xfrm>
        </p:grpSpPr>
        <p:sp>
          <p:nvSpPr>
            <p:cNvPr id="12" name="Parallelogram 11">
              <a:extLst>
                <a:ext uri="{FF2B5EF4-FFF2-40B4-BE49-F238E27FC236}">
                  <a16:creationId xmlns:a16="http://schemas.microsoft.com/office/drawing/2014/main" id="{F2D8E9BC-C2B0-4134-B222-00977D91F924}"/>
                </a:ext>
              </a:extLst>
            </p:cNvPr>
            <p:cNvSpPr/>
            <p:nvPr/>
          </p:nvSpPr>
          <p:spPr>
            <a:xfrm rot="19169898">
              <a:off x="-724214" y="542864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6" name="Parallelogram 11">
              <a:extLst>
                <a:ext uri="{FF2B5EF4-FFF2-40B4-BE49-F238E27FC236}">
                  <a16:creationId xmlns:a16="http://schemas.microsoft.com/office/drawing/2014/main" id="{1C1FB37B-6F7C-408F-A088-19A02F856B04}"/>
                </a:ext>
              </a:extLst>
            </p:cNvPr>
            <p:cNvSpPr/>
            <p:nvPr/>
          </p:nvSpPr>
          <p:spPr>
            <a:xfrm rot="19169898">
              <a:off x="-2851109" y="735699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sp>
        <p:nvSpPr>
          <p:cNvPr id="37" name="TextBox 36">
            <a:extLst>
              <a:ext uri="{FF2B5EF4-FFF2-40B4-BE49-F238E27FC236}">
                <a16:creationId xmlns:a16="http://schemas.microsoft.com/office/drawing/2014/main" id="{904B89B5-985F-449A-945E-B29C55B8224D}"/>
              </a:ext>
            </a:extLst>
          </p:cNvPr>
          <p:cNvSpPr txBox="1"/>
          <p:nvPr/>
        </p:nvSpPr>
        <p:spPr>
          <a:xfrm>
            <a:off x="2015275" y="4358318"/>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5" name="TextBox 34">
            <a:extLst>
              <a:ext uri="{FF2B5EF4-FFF2-40B4-BE49-F238E27FC236}">
                <a16:creationId xmlns:a16="http://schemas.microsoft.com/office/drawing/2014/main" id="{ED8D9208-0CEE-4DD9-9BD6-F4EF2246636F}"/>
              </a:ext>
            </a:extLst>
          </p:cNvPr>
          <p:cNvSpPr txBox="1"/>
          <p:nvPr/>
        </p:nvSpPr>
        <p:spPr>
          <a:xfrm>
            <a:off x="1988034" y="2004211"/>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6" name="TextBox 35">
            <a:extLst>
              <a:ext uri="{FF2B5EF4-FFF2-40B4-BE49-F238E27FC236}">
                <a16:creationId xmlns:a16="http://schemas.microsoft.com/office/drawing/2014/main" id="{F7737868-05EB-4B95-AE31-9BC7C39C2CDE}"/>
              </a:ext>
            </a:extLst>
          </p:cNvPr>
          <p:cNvSpPr txBox="1"/>
          <p:nvPr/>
        </p:nvSpPr>
        <p:spPr>
          <a:xfrm>
            <a:off x="2015275" y="3145255"/>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2" name="Title 1"/>
          <p:cNvSpPr>
            <a:spLocks noGrp="1"/>
          </p:cNvSpPr>
          <p:nvPr>
            <p:ph type="title"/>
          </p:nvPr>
        </p:nvSpPr>
        <p:spPr>
          <a:xfrm>
            <a:off x="779477" y="365201"/>
            <a:ext cx="10515600" cy="1325563"/>
          </a:xfrm>
        </p:spPr>
        <p:txBody>
          <a:bodyPr/>
          <a:lstStyle/>
          <a:p>
            <a:r>
              <a:rPr lang="en-US" b="1" dirty="0">
                <a:solidFill>
                  <a:srgbClr val="155085"/>
                </a:solidFill>
              </a:rPr>
              <a:t>Vaccine Booster Clinics</a:t>
            </a:r>
          </a:p>
        </p:txBody>
      </p:sp>
      <p:sp>
        <p:nvSpPr>
          <p:cNvPr id="4" name="TextBox 3"/>
          <p:cNvSpPr txBox="1"/>
          <p:nvPr/>
        </p:nvSpPr>
        <p:spPr>
          <a:xfrm>
            <a:off x="519695" y="1892143"/>
            <a:ext cx="7911517" cy="4524315"/>
          </a:xfrm>
          <a:prstGeom prst="rect">
            <a:avLst/>
          </a:prstGeom>
          <a:noFill/>
        </p:spPr>
        <p:txBody>
          <a:bodyPr wrap="square" rtlCol="0">
            <a:spAutoFit/>
          </a:bodyPr>
          <a:lstStyle/>
          <a:p>
            <a:pPr marL="285750" indent="-285750">
              <a:buFont typeface="Arial" panose="020B0604020202020204" pitchFamily="34" charset="0"/>
              <a:buChar char="•"/>
            </a:pPr>
            <a:r>
              <a:rPr lang="en-US" dirty="0"/>
              <a:t>MDHHS driving booster clinics for nursing homes</a:t>
            </a:r>
          </a:p>
          <a:p>
            <a:pPr marL="285750" indent="-285750">
              <a:buFont typeface="Arial" panose="020B0604020202020204" pitchFamily="34" charset="0"/>
              <a:buChar char="•"/>
            </a:pPr>
            <a:r>
              <a:rPr lang="en-US" dirty="0"/>
              <a:t>Small HFAs/AFCs (12 or fewer beds)	</a:t>
            </a:r>
          </a:p>
          <a:p>
            <a:pPr marL="742950" lvl="1" indent="-285750">
              <a:buFont typeface="Arial" panose="020B0604020202020204" pitchFamily="34" charset="0"/>
              <a:buChar char="•"/>
            </a:pPr>
            <a:r>
              <a:rPr lang="en-US" dirty="0"/>
              <a:t>Work with AAAs and CILs to set up transportation to local pharmacies</a:t>
            </a:r>
          </a:p>
          <a:p>
            <a:pPr marL="742950" lvl="1" indent="-285750">
              <a:buFont typeface="Arial" panose="020B0604020202020204" pitchFamily="34" charset="0"/>
              <a:buChar char="•"/>
            </a:pPr>
            <a:r>
              <a:rPr lang="en-US" dirty="0"/>
              <a:t>Larger HFAs/AFCs </a:t>
            </a:r>
          </a:p>
          <a:p>
            <a:pPr marL="1200150" lvl="2" indent="-285750">
              <a:buFont typeface="Arial" panose="020B0604020202020204" pitchFamily="34" charset="0"/>
              <a:buChar char="•"/>
            </a:pPr>
            <a:r>
              <a:rPr lang="en-US" dirty="0"/>
              <a:t>Request a clinic using the CDC contact form</a:t>
            </a:r>
          </a:p>
          <a:p>
            <a:pPr marL="1200150" lvl="2" indent="-285750">
              <a:buFont typeface="Arial" panose="020B0604020202020204" pitchFamily="34" charset="0"/>
              <a:buChar char="•"/>
            </a:pPr>
            <a:r>
              <a:rPr lang="en-US" dirty="0"/>
              <a:t>Work with local health department</a:t>
            </a:r>
          </a:p>
          <a:p>
            <a:pPr marL="1200150" lvl="2" indent="-285750">
              <a:buFont typeface="Arial" panose="020B0604020202020204" pitchFamily="34" charset="0"/>
              <a:buChar char="•"/>
            </a:pPr>
            <a:r>
              <a:rPr lang="en-US" dirty="0"/>
              <a:t>Contact AAA/CIL for assistance in connecting with local services</a:t>
            </a:r>
          </a:p>
          <a:p>
            <a:pPr marL="1200150" lvl="2" indent="-285750">
              <a:buFont typeface="Arial" panose="020B0604020202020204" pitchFamily="34" charset="0"/>
              <a:buChar char="•"/>
            </a:pPr>
            <a:r>
              <a:rPr lang="en-US" dirty="0"/>
              <a:t>After exhausting, can request MING assistance – event support request and send to </a:t>
            </a:r>
            <a:r>
              <a:rPr lang="en-US" dirty="0">
                <a:hlinkClick r:id="rId2"/>
              </a:rPr>
              <a:t>mdhhs-localhealthservices@Michigan.gov</a:t>
            </a:r>
            <a:r>
              <a:rPr lang="en-US" dirty="0"/>
              <a:t> – by February 28, 2022 (72 hours in advance)</a:t>
            </a:r>
          </a:p>
          <a:p>
            <a:pPr marL="742950" lvl="1" indent="-285750">
              <a:buFont typeface="Arial" panose="020B0604020202020204" pitchFamily="34" charset="0"/>
              <a:buChar char="•"/>
            </a:pPr>
            <a:r>
              <a:rPr lang="en-US" dirty="0"/>
              <a:t>Facilities who still need assistance can reach out to MDHHS at </a:t>
            </a:r>
            <a:r>
              <a:rPr lang="en-US" dirty="0">
                <a:hlinkClick r:id="rId3"/>
              </a:rPr>
              <a:t>MDHHS-COVID-LongTermCare@Michigan.gov</a:t>
            </a:r>
            <a:endParaRPr lang="en-US" dirty="0"/>
          </a:p>
          <a:p>
            <a:pPr marL="742950" lvl="1" indent="-285750">
              <a:buFont typeface="Arial" panose="020B0604020202020204" pitchFamily="34" charset="0"/>
              <a:buChar char="•"/>
            </a:pPr>
            <a:endParaRPr lang="en-US" dirty="0"/>
          </a:p>
          <a:p>
            <a:pPr marL="1200150" lvl="2" indent="-285750">
              <a:buFont typeface="Arial" panose="020B0604020202020204" pitchFamily="34" charset="0"/>
              <a:buChar char="•"/>
            </a:pPr>
            <a:endParaRPr lang="en-US" dirty="0"/>
          </a:p>
          <a:p>
            <a:pPr marL="1200150" lvl="2" indent="-285750">
              <a:buFont typeface="Arial" panose="020B0604020202020204" pitchFamily="34" charset="0"/>
              <a:buChar char="•"/>
            </a:pPr>
            <a:endParaRPr lang="en-US" dirty="0"/>
          </a:p>
          <a:p>
            <a:r>
              <a:rPr lang="en-US" dirty="0"/>
              <a:t>	</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8331" y="1146478"/>
            <a:ext cx="5238925" cy="5238925"/>
          </a:xfrm>
          <a:prstGeom prst="rect">
            <a:avLst/>
          </a:prstGeom>
        </p:spPr>
      </p:pic>
    </p:spTree>
    <p:extLst>
      <p:ext uri="{BB962C8B-B14F-4D97-AF65-F5344CB8AC3E}">
        <p14:creationId xmlns:p14="http://schemas.microsoft.com/office/powerpoint/2010/main" val="800866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0000" fill="hold" grpId="0" nodeType="withEffect">
                                  <p:stCondLst>
                                    <p:cond delay="1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53000" fill="hold" grpId="0" nodeType="withEffect">
                                  <p:stCondLst>
                                    <p:cond delay="1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0-#ppt_w/2"/>
                                          </p:val>
                                        </p:tav>
                                        <p:tav tm="100000">
                                          <p:val>
                                            <p:strVal val="#ppt_x"/>
                                          </p:val>
                                        </p:tav>
                                      </p:tavLst>
                                    </p:anim>
                                    <p:anim calcmode="lin" valueType="num">
                                      <p:cBhvr additive="base">
                                        <p:cTn id="12" dur="10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2" decel="60000" fill="hold" grpId="0" nodeType="withEffect">
                                  <p:stCondLst>
                                    <p:cond delay="2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900" fill="hold"/>
                                        <p:tgtEl>
                                          <p:spTgt spid="21"/>
                                        </p:tgtEl>
                                        <p:attrNameLst>
                                          <p:attrName>ppt_x</p:attrName>
                                        </p:attrNameLst>
                                      </p:cBhvr>
                                      <p:tavLst>
                                        <p:tav tm="0">
                                          <p:val>
                                            <p:strVal val="1+#ppt_w/2"/>
                                          </p:val>
                                        </p:tav>
                                        <p:tav tm="100000">
                                          <p:val>
                                            <p:strVal val="#ppt_x"/>
                                          </p:val>
                                        </p:tav>
                                      </p:tavLst>
                                    </p:anim>
                                    <p:anim calcmode="lin" valueType="num">
                                      <p:cBhvr additive="base">
                                        <p:cTn id="16" dur="9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2" decel="60000" fill="hold" grpId="0" nodeType="withEffect">
                                  <p:stCondLst>
                                    <p:cond delay="3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800" fill="hold"/>
                                        <p:tgtEl>
                                          <p:spTgt spid="22"/>
                                        </p:tgtEl>
                                        <p:attrNameLst>
                                          <p:attrName>ppt_x</p:attrName>
                                        </p:attrNameLst>
                                      </p:cBhvr>
                                      <p:tavLst>
                                        <p:tav tm="0">
                                          <p:val>
                                            <p:strVal val="1+#ppt_w/2"/>
                                          </p:val>
                                        </p:tav>
                                        <p:tav tm="100000">
                                          <p:val>
                                            <p:strVal val="#ppt_x"/>
                                          </p:val>
                                        </p:tav>
                                      </p:tavLst>
                                    </p:anim>
                                    <p:anim calcmode="lin" valueType="num">
                                      <p:cBhvr additive="base">
                                        <p:cTn id="20" dur="800" fill="hold"/>
                                        <p:tgtEl>
                                          <p:spTgt spid="22"/>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110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par>
                                <p:cTn id="26" presetID="6" presetClass="emph" presetSubtype="0" decel="75000" autoRev="1" fill="hold" nodeType="withEffect">
                                  <p:stCondLst>
                                    <p:cond delay="1500"/>
                                  </p:stCondLst>
                                  <p:childTnLst>
                                    <p:animScale>
                                      <p:cBhvr>
                                        <p:cTn id="27" dur="300" fill="hold"/>
                                        <p:tgtEl>
                                          <p:spTgt spid="6"/>
                                        </p:tgtEl>
                                      </p:cBhvr>
                                      <p:by x="110000" y="110000"/>
                                    </p:animScale>
                                  </p:childTnLst>
                                </p:cTn>
                              </p:par>
                              <p:par>
                                <p:cTn id="28" presetID="53" presetClass="entr" presetSubtype="16" fill="hold" nodeType="withEffect">
                                  <p:stCondLst>
                                    <p:cond delay="110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par>
                                <p:cTn id="33" presetID="6" presetClass="emph" presetSubtype="0" decel="75000" autoRev="1" fill="hold" nodeType="withEffect">
                                  <p:stCondLst>
                                    <p:cond delay="1450"/>
                                  </p:stCondLst>
                                  <p:childTnLst>
                                    <p:animScale>
                                      <p:cBhvr>
                                        <p:cTn id="34" dur="300" fill="hold"/>
                                        <p:tgtEl>
                                          <p:spTgt spid="7"/>
                                        </p:tgtEl>
                                      </p:cBhvr>
                                      <p:by x="110000" y="110000"/>
                                    </p:animScale>
                                  </p:childTnLst>
                                </p:cTn>
                              </p:par>
                              <p:par>
                                <p:cTn id="35" presetID="53" presetClass="entr" presetSubtype="16" fill="hold" nodeType="withEffect">
                                  <p:stCondLst>
                                    <p:cond delay="115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6" presetClass="emph" presetSubtype="0" decel="75000" autoRev="1" fill="hold" nodeType="withEffect">
                                  <p:stCondLst>
                                    <p:cond delay="1500"/>
                                  </p:stCondLst>
                                  <p:childTnLst>
                                    <p:animScale>
                                      <p:cBhvr>
                                        <p:cTn id="41" dur="300" fill="hold"/>
                                        <p:tgtEl>
                                          <p:spTgt spid="8"/>
                                        </p:tgtEl>
                                      </p:cBhvr>
                                      <p:by x="110000" y="110000"/>
                                    </p:animScale>
                                  </p:childTnLst>
                                </p:cTn>
                              </p:par>
                              <p:par>
                                <p:cTn id="42" presetID="10" presetClass="entr" presetSubtype="0" fill="hold" grpId="0" nodeType="withEffect" nodePh="1">
                                  <p:stCondLst>
                                    <p:cond delay="500"/>
                                  </p:stCondLst>
                                  <p:endCondLst>
                                    <p:cond evt="begin" delay="0">
                                      <p:tn val="42"/>
                                    </p:cond>
                                  </p:end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par>
                                <p:cTn id="45" presetID="10" presetClass="entr" presetSubtype="0" fill="hold" grpId="0" nodeType="withEffect" nodePh="1">
                                  <p:stCondLst>
                                    <p:cond delay="950"/>
                                  </p:stCondLst>
                                  <p:endCondLst>
                                    <p:cond evt="begin" delay="0">
                                      <p:tn val="45"/>
                                    </p:cond>
                                  </p:end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grpId="0" nodeType="withEffect" nodePh="1">
                                  <p:stCondLst>
                                    <p:cond delay="1400"/>
                                  </p:stCondLst>
                                  <p:endCondLst>
                                    <p:cond evt="begin" delay="0">
                                      <p:tn val="48"/>
                                    </p:cond>
                                  </p:endCondLst>
                                  <p:childTnLst>
                                    <p:set>
                                      <p:cBhvr>
                                        <p:cTn id="49" dur="1" fill="hold">
                                          <p:stCondLst>
                                            <p:cond delay="0"/>
                                          </p:stCondLst>
                                        </p:cTn>
                                        <p:tgtEl>
                                          <p:spTgt spid="37"/>
                                        </p:tgtEl>
                                        <p:attrNameLst>
                                          <p:attrName>style.visibility</p:attrName>
                                        </p:attrNameLst>
                                      </p:cBhvr>
                                      <p:to>
                                        <p:strVal val="visible"/>
                                      </p:to>
                                    </p:set>
                                    <p:animEffect transition="in" filter="fade">
                                      <p:cBhvr>
                                        <p:cTn id="5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21" grpId="0" animBg="1"/>
      <p:bldP spid="22" grpId="0" animBg="1"/>
      <p:bldP spid="37" grpId="0"/>
      <p:bldP spid="35" grpId="0"/>
      <p:bldP spid="3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Isosceles Triangle 19">
            <a:extLst>
              <a:ext uri="{FF2B5EF4-FFF2-40B4-BE49-F238E27FC236}">
                <a16:creationId xmlns:a16="http://schemas.microsoft.com/office/drawing/2014/main" id="{F17BF90D-B99B-47E0-95C4-F3C74A46606C}"/>
              </a:ext>
            </a:extLst>
          </p:cNvPr>
          <p:cNvSpPr/>
          <p:nvPr/>
        </p:nvSpPr>
        <p:spPr>
          <a:xfrm rot="5400000">
            <a:off x="-617140" y="30209"/>
            <a:ext cx="3393244" cy="215896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3" name="Right Triangle 2">
            <a:extLst>
              <a:ext uri="{FF2B5EF4-FFF2-40B4-BE49-F238E27FC236}">
                <a16:creationId xmlns:a16="http://schemas.microsoft.com/office/drawing/2014/main" id="{2D90C139-FAD8-449D-951C-E28A6202C8AE}"/>
              </a:ext>
            </a:extLst>
          </p:cNvPr>
          <p:cNvSpPr/>
          <p:nvPr/>
        </p:nvSpPr>
        <p:spPr>
          <a:xfrm rot="5400000">
            <a:off x="350274" y="-350274"/>
            <a:ext cx="1916879" cy="261742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5" name="Isosceles Triangle 15">
            <a:extLst>
              <a:ext uri="{FF2B5EF4-FFF2-40B4-BE49-F238E27FC236}">
                <a16:creationId xmlns:a16="http://schemas.microsoft.com/office/drawing/2014/main" id="{0B166EE6-BF89-4F28-A32C-FDBCD76D4254}"/>
              </a:ext>
            </a:extLst>
          </p:cNvPr>
          <p:cNvSpPr/>
          <p:nvPr/>
        </p:nvSpPr>
        <p:spPr>
          <a:xfrm rot="16200000">
            <a:off x="7600142" y="2239379"/>
            <a:ext cx="4982945" cy="4288475"/>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 name="connsiteX0" fmla="*/ 9526 w 5137913"/>
              <a:gd name="connsiteY0" fmla="*/ 5534022 h 5534022"/>
              <a:gd name="connsiteX1" fmla="*/ 0 w 5137913"/>
              <a:gd name="connsiteY1" fmla="*/ 0 h 5534022"/>
              <a:gd name="connsiteX2" fmla="*/ 5137913 w 5137913"/>
              <a:gd name="connsiteY2" fmla="*/ 5525832 h 5534022"/>
              <a:gd name="connsiteX3" fmla="*/ 9526 w 5137913"/>
              <a:gd name="connsiteY3" fmla="*/ 5534022 h 5534022"/>
              <a:gd name="connsiteX0" fmla="*/ 9526 w 4782253"/>
              <a:gd name="connsiteY0" fmla="*/ 5534022 h 5534022"/>
              <a:gd name="connsiteX1" fmla="*/ 0 w 4782253"/>
              <a:gd name="connsiteY1" fmla="*/ 0 h 5534022"/>
              <a:gd name="connsiteX2" fmla="*/ 4782253 w 4782253"/>
              <a:gd name="connsiteY2" fmla="*/ 5517639 h 5534022"/>
              <a:gd name="connsiteX3" fmla="*/ 9526 w 4782253"/>
              <a:gd name="connsiteY3" fmla="*/ 5534022 h 5534022"/>
              <a:gd name="connsiteX0" fmla="*/ 9526 w 4775212"/>
              <a:gd name="connsiteY0" fmla="*/ 5534022 h 5535040"/>
              <a:gd name="connsiteX1" fmla="*/ 0 w 4775212"/>
              <a:gd name="connsiteY1" fmla="*/ 0 h 5535040"/>
              <a:gd name="connsiteX2" fmla="*/ 4775212 w 4775212"/>
              <a:gd name="connsiteY2" fmla="*/ 5535040 h 5535040"/>
              <a:gd name="connsiteX3" fmla="*/ 9526 w 4775212"/>
              <a:gd name="connsiteY3" fmla="*/ 5534022 h 5535040"/>
              <a:gd name="connsiteX0" fmla="*/ 9526 w 4911368"/>
              <a:gd name="connsiteY0" fmla="*/ 5534022 h 5590748"/>
              <a:gd name="connsiteX1" fmla="*/ 0 w 4911368"/>
              <a:gd name="connsiteY1" fmla="*/ 0 h 5590748"/>
              <a:gd name="connsiteX2" fmla="*/ 4911368 w 4911368"/>
              <a:gd name="connsiteY2" fmla="*/ 5590748 h 5590748"/>
              <a:gd name="connsiteX3" fmla="*/ 9526 w 4911368"/>
              <a:gd name="connsiteY3" fmla="*/ 5534022 h 5590748"/>
              <a:gd name="connsiteX0" fmla="*/ 9526 w 5065678"/>
              <a:gd name="connsiteY0" fmla="*/ 5534022 h 5590751"/>
              <a:gd name="connsiteX1" fmla="*/ 0 w 5065678"/>
              <a:gd name="connsiteY1" fmla="*/ 0 h 5590751"/>
              <a:gd name="connsiteX2" fmla="*/ 5065678 w 5065678"/>
              <a:gd name="connsiteY2" fmla="*/ 5590751 h 5590751"/>
              <a:gd name="connsiteX3" fmla="*/ 9526 w 5065678"/>
              <a:gd name="connsiteY3" fmla="*/ 5534022 h 5590751"/>
              <a:gd name="connsiteX0" fmla="*/ 9526 w 5219987"/>
              <a:gd name="connsiteY0" fmla="*/ 5534022 h 5590754"/>
              <a:gd name="connsiteX1" fmla="*/ 0 w 5219987"/>
              <a:gd name="connsiteY1" fmla="*/ 0 h 5590754"/>
              <a:gd name="connsiteX2" fmla="*/ 5219987 w 5219987"/>
              <a:gd name="connsiteY2" fmla="*/ 5590754 h 5590754"/>
              <a:gd name="connsiteX3" fmla="*/ 9526 w 5219987"/>
              <a:gd name="connsiteY3" fmla="*/ 5534022 h 5590754"/>
              <a:gd name="connsiteX0" fmla="*/ 9526 w 5292601"/>
              <a:gd name="connsiteY0" fmla="*/ 5534022 h 5590754"/>
              <a:gd name="connsiteX1" fmla="*/ 0 w 5292601"/>
              <a:gd name="connsiteY1" fmla="*/ 0 h 5590754"/>
              <a:gd name="connsiteX2" fmla="*/ 5292601 w 5292601"/>
              <a:gd name="connsiteY2" fmla="*/ 5590754 h 5590754"/>
              <a:gd name="connsiteX3" fmla="*/ 9526 w 5292601"/>
              <a:gd name="connsiteY3" fmla="*/ 5534022 h 5590754"/>
            </a:gdLst>
            <a:ahLst/>
            <a:cxnLst>
              <a:cxn ang="0">
                <a:pos x="connsiteX0" y="connsiteY0"/>
              </a:cxn>
              <a:cxn ang="0">
                <a:pos x="connsiteX1" y="connsiteY1"/>
              </a:cxn>
              <a:cxn ang="0">
                <a:pos x="connsiteX2" y="connsiteY2"/>
              </a:cxn>
              <a:cxn ang="0">
                <a:pos x="connsiteX3" y="connsiteY3"/>
              </a:cxn>
            </a:cxnLst>
            <a:rect l="l" t="t" r="r" b="b"/>
            <a:pathLst>
              <a:path w="5292601" h="5590754">
                <a:moveTo>
                  <a:pt x="9526" y="5534022"/>
                </a:moveTo>
                <a:cubicBezTo>
                  <a:pt x="6351" y="3689348"/>
                  <a:pt x="3175" y="1844674"/>
                  <a:pt x="0" y="0"/>
                </a:cubicBezTo>
                <a:lnTo>
                  <a:pt x="5292601" y="5590754"/>
                </a:lnTo>
                <a:cubicBezTo>
                  <a:pt x="3704039" y="5590415"/>
                  <a:pt x="1598088" y="5534361"/>
                  <a:pt x="9526" y="553402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1" name="Isosceles Triangle 15">
            <a:extLst>
              <a:ext uri="{FF2B5EF4-FFF2-40B4-BE49-F238E27FC236}">
                <a16:creationId xmlns:a16="http://schemas.microsoft.com/office/drawing/2014/main" id="{4285D522-4BDB-4E26-B2E1-988003B08D34}"/>
              </a:ext>
            </a:extLst>
          </p:cNvPr>
          <p:cNvSpPr/>
          <p:nvPr/>
        </p:nvSpPr>
        <p:spPr>
          <a:xfrm rot="16200000">
            <a:off x="9022502" y="3698023"/>
            <a:ext cx="3393245" cy="2945760"/>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Lst>
            <a:ahLst/>
            <a:cxnLst>
              <a:cxn ang="0">
                <a:pos x="connsiteX0" y="connsiteY0"/>
              </a:cxn>
              <a:cxn ang="0">
                <a:pos x="connsiteX1" y="connsiteY1"/>
              </a:cxn>
              <a:cxn ang="0">
                <a:pos x="connsiteX2" y="connsiteY2"/>
              </a:cxn>
              <a:cxn ang="0">
                <a:pos x="connsiteX3" y="connsiteY3"/>
              </a:cxn>
            </a:cxnLst>
            <a:rect l="l" t="t" r="r" b="b"/>
            <a:pathLst>
              <a:path w="5524500" h="5534025">
                <a:moveTo>
                  <a:pt x="9526" y="5534022"/>
                </a:moveTo>
                <a:cubicBezTo>
                  <a:pt x="6351" y="3689348"/>
                  <a:pt x="3175" y="1844674"/>
                  <a:pt x="0" y="0"/>
                </a:cubicBezTo>
                <a:lnTo>
                  <a:pt x="5524500" y="5534025"/>
                </a:lnTo>
                <a:lnTo>
                  <a:pt x="9526" y="55340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2" name="Isosceles Triangle 16">
            <a:extLst>
              <a:ext uri="{FF2B5EF4-FFF2-40B4-BE49-F238E27FC236}">
                <a16:creationId xmlns:a16="http://schemas.microsoft.com/office/drawing/2014/main" id="{EED5B746-98AF-4605-A287-7C8AB53228DD}"/>
              </a:ext>
            </a:extLst>
          </p:cNvPr>
          <p:cNvSpPr/>
          <p:nvPr/>
        </p:nvSpPr>
        <p:spPr>
          <a:xfrm rot="16200000" flipH="1">
            <a:off x="10033685" y="4815180"/>
            <a:ext cx="2851692" cy="1491462"/>
          </a:xfrm>
          <a:custGeom>
            <a:avLst/>
            <a:gdLst>
              <a:gd name="connsiteX0" fmla="*/ 0 w 3393244"/>
              <a:gd name="connsiteY0" fmla="*/ 2136205 h 2136205"/>
              <a:gd name="connsiteX1" fmla="*/ 1696622 w 3393244"/>
              <a:gd name="connsiteY1" fmla="*/ 0 h 2136205"/>
              <a:gd name="connsiteX2" fmla="*/ 3393244 w 3393244"/>
              <a:gd name="connsiteY2" fmla="*/ 2136205 h 2136205"/>
              <a:gd name="connsiteX3" fmla="*/ 0 w 3393244"/>
              <a:gd name="connsiteY3" fmla="*/ 2136205 h 2136205"/>
              <a:gd name="connsiteX0" fmla="*/ 0 w 3393244"/>
              <a:gd name="connsiteY0" fmla="*/ 2021905 h 2021905"/>
              <a:gd name="connsiteX1" fmla="*/ 2106200 w 3393244"/>
              <a:gd name="connsiteY1" fmla="*/ 0 h 2021905"/>
              <a:gd name="connsiteX2" fmla="*/ 3393244 w 3393244"/>
              <a:gd name="connsiteY2" fmla="*/ 2021905 h 2021905"/>
              <a:gd name="connsiteX3" fmla="*/ 0 w 3393244"/>
              <a:gd name="connsiteY3" fmla="*/ 2021905 h 2021905"/>
              <a:gd name="connsiteX0" fmla="*/ 0 w 3534929"/>
              <a:gd name="connsiteY0" fmla="*/ 2021905 h 2039270"/>
              <a:gd name="connsiteX1" fmla="*/ 2106200 w 3534929"/>
              <a:gd name="connsiteY1" fmla="*/ 0 h 2039270"/>
              <a:gd name="connsiteX2" fmla="*/ 3534929 w 3534929"/>
              <a:gd name="connsiteY2" fmla="*/ 2039270 h 2039270"/>
              <a:gd name="connsiteX3" fmla="*/ 0 w 3534929"/>
              <a:gd name="connsiteY3" fmla="*/ 2021905 h 2039270"/>
            </a:gdLst>
            <a:ahLst/>
            <a:cxnLst>
              <a:cxn ang="0">
                <a:pos x="connsiteX0" y="connsiteY0"/>
              </a:cxn>
              <a:cxn ang="0">
                <a:pos x="connsiteX1" y="connsiteY1"/>
              </a:cxn>
              <a:cxn ang="0">
                <a:pos x="connsiteX2" y="connsiteY2"/>
              </a:cxn>
              <a:cxn ang="0">
                <a:pos x="connsiteX3" y="connsiteY3"/>
              </a:cxn>
            </a:cxnLst>
            <a:rect l="l" t="t" r="r" b="b"/>
            <a:pathLst>
              <a:path w="3534929" h="2039270">
                <a:moveTo>
                  <a:pt x="0" y="2021905"/>
                </a:moveTo>
                <a:lnTo>
                  <a:pt x="2106200" y="0"/>
                </a:lnTo>
                <a:lnTo>
                  <a:pt x="3534929" y="2039270"/>
                </a:lnTo>
                <a:lnTo>
                  <a:pt x="0" y="20219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grpSp>
        <p:nvGrpSpPr>
          <p:cNvPr id="6" name="Group 5">
            <a:extLst>
              <a:ext uri="{FF2B5EF4-FFF2-40B4-BE49-F238E27FC236}">
                <a16:creationId xmlns:a16="http://schemas.microsoft.com/office/drawing/2014/main" id="{A77AAB82-3794-4DDE-87BD-2F3A20C5BCF6}"/>
              </a:ext>
            </a:extLst>
          </p:cNvPr>
          <p:cNvGrpSpPr/>
          <p:nvPr/>
        </p:nvGrpSpPr>
        <p:grpSpPr>
          <a:xfrm>
            <a:off x="9877398" y="1161670"/>
            <a:ext cx="2514609" cy="4700589"/>
            <a:chOff x="9877398" y="1161670"/>
            <a:chExt cx="2514609" cy="4700589"/>
          </a:xfrm>
        </p:grpSpPr>
        <p:sp>
          <p:nvSpPr>
            <p:cNvPr id="10" name="Parallelogram 9">
              <a:extLst>
                <a:ext uri="{FF2B5EF4-FFF2-40B4-BE49-F238E27FC236}">
                  <a16:creationId xmlns:a16="http://schemas.microsoft.com/office/drawing/2014/main" id="{7D576594-362B-48FD-B04E-A13256B726D0}"/>
                </a:ext>
              </a:extLst>
            </p:cNvPr>
            <p:cNvSpPr/>
            <p:nvPr/>
          </p:nvSpPr>
          <p:spPr>
            <a:xfrm rot="18659520">
              <a:off x="8918133" y="4106826"/>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4" name="Parallelogram 9">
              <a:extLst>
                <a:ext uri="{FF2B5EF4-FFF2-40B4-BE49-F238E27FC236}">
                  <a16:creationId xmlns:a16="http://schemas.microsoft.com/office/drawing/2014/main" id="{EF85C6CD-79B0-4B87-B3A2-C9DE05AA4E09}"/>
                </a:ext>
              </a:extLst>
            </p:cNvPr>
            <p:cNvSpPr/>
            <p:nvPr/>
          </p:nvSpPr>
          <p:spPr>
            <a:xfrm rot="18659520">
              <a:off x="10636574" y="2120935"/>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7" name="Group 6">
            <a:extLst>
              <a:ext uri="{FF2B5EF4-FFF2-40B4-BE49-F238E27FC236}">
                <a16:creationId xmlns:a16="http://schemas.microsoft.com/office/drawing/2014/main" id="{36DC1488-D088-49AA-A1CD-5386E45FA304}"/>
              </a:ext>
            </a:extLst>
          </p:cNvPr>
          <p:cNvGrpSpPr/>
          <p:nvPr/>
        </p:nvGrpSpPr>
        <p:grpSpPr>
          <a:xfrm>
            <a:off x="-2645455" y="5258578"/>
            <a:ext cx="4457352" cy="2621595"/>
            <a:chOff x="-2645455" y="5258578"/>
            <a:chExt cx="4457352" cy="2621595"/>
          </a:xfrm>
        </p:grpSpPr>
        <p:sp>
          <p:nvSpPr>
            <p:cNvPr id="11" name="Parallelogram 10">
              <a:extLst>
                <a:ext uri="{FF2B5EF4-FFF2-40B4-BE49-F238E27FC236}">
                  <a16:creationId xmlns:a16="http://schemas.microsoft.com/office/drawing/2014/main" id="{BADF4E69-1AE1-42CB-8177-9872F71D88E0}"/>
                </a:ext>
              </a:extLst>
            </p:cNvPr>
            <p:cNvSpPr/>
            <p:nvPr/>
          </p:nvSpPr>
          <p:spPr>
            <a:xfrm rot="19169898">
              <a:off x="-971126" y="525857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5" name="Parallelogram 10">
              <a:extLst>
                <a:ext uri="{FF2B5EF4-FFF2-40B4-BE49-F238E27FC236}">
                  <a16:creationId xmlns:a16="http://schemas.microsoft.com/office/drawing/2014/main" id="{14181D6F-D3BA-4DF7-8584-8CA1C5CF10A9}"/>
                </a:ext>
              </a:extLst>
            </p:cNvPr>
            <p:cNvSpPr/>
            <p:nvPr/>
          </p:nvSpPr>
          <p:spPr>
            <a:xfrm rot="19169898">
              <a:off x="-2645455" y="674428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8" name="Group 7">
            <a:extLst>
              <a:ext uri="{FF2B5EF4-FFF2-40B4-BE49-F238E27FC236}">
                <a16:creationId xmlns:a16="http://schemas.microsoft.com/office/drawing/2014/main" id="{F3CA0CB7-4B2B-4753-8DFF-509F7674CDC8}"/>
              </a:ext>
            </a:extLst>
          </p:cNvPr>
          <p:cNvGrpSpPr/>
          <p:nvPr/>
        </p:nvGrpSpPr>
        <p:grpSpPr>
          <a:xfrm>
            <a:off x="-2851109" y="5428640"/>
            <a:ext cx="5677620" cy="3024326"/>
            <a:chOff x="-2851109" y="5428640"/>
            <a:chExt cx="5677620" cy="3024326"/>
          </a:xfrm>
        </p:grpSpPr>
        <p:sp>
          <p:nvSpPr>
            <p:cNvPr id="12" name="Parallelogram 11">
              <a:extLst>
                <a:ext uri="{FF2B5EF4-FFF2-40B4-BE49-F238E27FC236}">
                  <a16:creationId xmlns:a16="http://schemas.microsoft.com/office/drawing/2014/main" id="{F2D8E9BC-C2B0-4134-B222-00977D91F924}"/>
                </a:ext>
              </a:extLst>
            </p:cNvPr>
            <p:cNvSpPr/>
            <p:nvPr/>
          </p:nvSpPr>
          <p:spPr>
            <a:xfrm rot="19169898">
              <a:off x="-724214" y="542864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6" name="Parallelogram 11">
              <a:extLst>
                <a:ext uri="{FF2B5EF4-FFF2-40B4-BE49-F238E27FC236}">
                  <a16:creationId xmlns:a16="http://schemas.microsoft.com/office/drawing/2014/main" id="{1C1FB37B-6F7C-408F-A088-19A02F856B04}"/>
                </a:ext>
              </a:extLst>
            </p:cNvPr>
            <p:cNvSpPr/>
            <p:nvPr/>
          </p:nvSpPr>
          <p:spPr>
            <a:xfrm rot="19169898">
              <a:off x="-2851109" y="735699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sp>
        <p:nvSpPr>
          <p:cNvPr id="37" name="TextBox 36">
            <a:extLst>
              <a:ext uri="{FF2B5EF4-FFF2-40B4-BE49-F238E27FC236}">
                <a16:creationId xmlns:a16="http://schemas.microsoft.com/office/drawing/2014/main" id="{904B89B5-985F-449A-945E-B29C55B8224D}"/>
              </a:ext>
            </a:extLst>
          </p:cNvPr>
          <p:cNvSpPr txBox="1"/>
          <p:nvPr/>
        </p:nvSpPr>
        <p:spPr>
          <a:xfrm>
            <a:off x="2015275" y="4358318"/>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5" name="TextBox 34">
            <a:extLst>
              <a:ext uri="{FF2B5EF4-FFF2-40B4-BE49-F238E27FC236}">
                <a16:creationId xmlns:a16="http://schemas.microsoft.com/office/drawing/2014/main" id="{ED8D9208-0CEE-4DD9-9BD6-F4EF2246636F}"/>
              </a:ext>
            </a:extLst>
          </p:cNvPr>
          <p:cNvSpPr txBox="1"/>
          <p:nvPr/>
        </p:nvSpPr>
        <p:spPr>
          <a:xfrm>
            <a:off x="1988034" y="2004211"/>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6" name="TextBox 35">
            <a:extLst>
              <a:ext uri="{FF2B5EF4-FFF2-40B4-BE49-F238E27FC236}">
                <a16:creationId xmlns:a16="http://schemas.microsoft.com/office/drawing/2014/main" id="{F7737868-05EB-4B95-AE31-9BC7C39C2CDE}"/>
              </a:ext>
            </a:extLst>
          </p:cNvPr>
          <p:cNvSpPr txBox="1"/>
          <p:nvPr/>
        </p:nvSpPr>
        <p:spPr>
          <a:xfrm>
            <a:off x="2015275" y="3145255"/>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2" name="Title 1"/>
          <p:cNvSpPr>
            <a:spLocks noGrp="1"/>
          </p:cNvSpPr>
          <p:nvPr>
            <p:ph type="title"/>
          </p:nvPr>
        </p:nvSpPr>
        <p:spPr/>
        <p:txBody>
          <a:bodyPr/>
          <a:lstStyle/>
          <a:p>
            <a:r>
              <a:rPr lang="en-US" b="1" dirty="0">
                <a:solidFill>
                  <a:srgbClr val="155085"/>
                </a:solidFill>
              </a:rPr>
              <a:t>COVID Relief Facilities</a:t>
            </a:r>
          </a:p>
        </p:txBody>
      </p:sp>
      <p:sp>
        <p:nvSpPr>
          <p:cNvPr id="4" name="TextBox 3"/>
          <p:cNvSpPr txBox="1"/>
          <p:nvPr/>
        </p:nvSpPr>
        <p:spPr>
          <a:xfrm>
            <a:off x="973123" y="1384183"/>
            <a:ext cx="10192624" cy="5078313"/>
          </a:xfrm>
          <a:prstGeom prst="rect">
            <a:avLst/>
          </a:prstGeom>
          <a:noFill/>
        </p:spPr>
        <p:txBody>
          <a:bodyPr wrap="square" rtlCol="0">
            <a:spAutoFit/>
          </a:bodyPr>
          <a:lstStyle/>
          <a:p>
            <a:r>
              <a:rPr lang="en-US" dirty="0"/>
              <a:t>Public Act 231 – requires nursing homes to be designated as either CRF or CRC to care for COVID positive</a:t>
            </a:r>
          </a:p>
          <a:p>
            <a:r>
              <a:rPr lang="en-US" dirty="0"/>
              <a:t>MDHHS has extended the 2022 CRF application deadline to December 10, 2021</a:t>
            </a:r>
          </a:p>
          <a:p>
            <a:r>
              <a:rPr lang="en-US" dirty="0"/>
              <a:t>The IPRAT Team drives decision-making;  questions can be forwarded to </a:t>
            </a:r>
            <a:r>
              <a:rPr lang="en-US" dirty="0">
                <a:hlinkClick r:id="rId2"/>
              </a:rPr>
              <a:t>MDHHS-IPRAT@Michigan.gov</a:t>
            </a:r>
            <a:endParaRPr lang="en-US" dirty="0"/>
          </a:p>
          <a:p>
            <a:r>
              <a:rPr lang="en-US" dirty="0"/>
              <a:t>Facilities who currently hold CRC status are not required to reapply at this time</a:t>
            </a:r>
          </a:p>
          <a:p>
            <a:endParaRPr lang="en-US" dirty="0"/>
          </a:p>
          <a:p>
            <a:r>
              <a:rPr lang="en-US" dirty="0"/>
              <a:t>Members who were previously approved as a CRF Tier 2 facility last year, and who have a current Tier 2 application submitted should have a virtual visit scheduled with LARA to complete the application.  While waiting, the facility may continue to operate as a Tier 2 facility.</a:t>
            </a:r>
          </a:p>
          <a:p>
            <a:endParaRPr lang="en-US" dirty="0"/>
          </a:p>
          <a:p>
            <a:r>
              <a:rPr lang="en-US" dirty="0"/>
              <a:t>Visits should be completed soon to ensure that determination letters an be received before 12/31/2021</a:t>
            </a:r>
          </a:p>
          <a:p>
            <a:endParaRPr lang="en-US" dirty="0"/>
          </a:p>
          <a:p>
            <a:r>
              <a:rPr lang="en-US" dirty="0"/>
              <a:t>Facilities who have difficulties maintaining dedicated staffing should still apply for a Tier 1 application and then work with the IPRAT team on infection prevention strategies when staffing resources are a concern.</a:t>
            </a:r>
          </a:p>
          <a:p>
            <a:endParaRPr lang="en-US" dirty="0"/>
          </a:p>
          <a:p>
            <a:r>
              <a:rPr lang="en-US" dirty="0"/>
              <a:t>IPRAT desires to assist facilities in achieving Tier 1 status to provide for sheltering in place when residents are asymptomatic or only mildly ill.  Staffing plans, workflow protocols, and infection prevention practices will be considered.  </a:t>
            </a:r>
          </a:p>
          <a:p>
            <a:endParaRPr lang="en-US" dirty="0"/>
          </a:p>
        </p:txBody>
      </p:sp>
    </p:spTree>
    <p:extLst>
      <p:ext uri="{BB962C8B-B14F-4D97-AF65-F5344CB8AC3E}">
        <p14:creationId xmlns:p14="http://schemas.microsoft.com/office/powerpoint/2010/main" val="76302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0000" fill="hold" grpId="0" nodeType="withEffect">
                                  <p:stCondLst>
                                    <p:cond delay="1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53000" fill="hold" grpId="0" nodeType="withEffect">
                                  <p:stCondLst>
                                    <p:cond delay="1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0-#ppt_w/2"/>
                                          </p:val>
                                        </p:tav>
                                        <p:tav tm="100000">
                                          <p:val>
                                            <p:strVal val="#ppt_x"/>
                                          </p:val>
                                        </p:tav>
                                      </p:tavLst>
                                    </p:anim>
                                    <p:anim calcmode="lin" valueType="num">
                                      <p:cBhvr additive="base">
                                        <p:cTn id="12" dur="10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2" decel="60000" fill="hold" grpId="0" nodeType="withEffect">
                                  <p:stCondLst>
                                    <p:cond delay="2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900" fill="hold"/>
                                        <p:tgtEl>
                                          <p:spTgt spid="21"/>
                                        </p:tgtEl>
                                        <p:attrNameLst>
                                          <p:attrName>ppt_x</p:attrName>
                                        </p:attrNameLst>
                                      </p:cBhvr>
                                      <p:tavLst>
                                        <p:tav tm="0">
                                          <p:val>
                                            <p:strVal val="1+#ppt_w/2"/>
                                          </p:val>
                                        </p:tav>
                                        <p:tav tm="100000">
                                          <p:val>
                                            <p:strVal val="#ppt_x"/>
                                          </p:val>
                                        </p:tav>
                                      </p:tavLst>
                                    </p:anim>
                                    <p:anim calcmode="lin" valueType="num">
                                      <p:cBhvr additive="base">
                                        <p:cTn id="16" dur="9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2" decel="60000" fill="hold" grpId="0" nodeType="withEffect">
                                  <p:stCondLst>
                                    <p:cond delay="3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800" fill="hold"/>
                                        <p:tgtEl>
                                          <p:spTgt spid="22"/>
                                        </p:tgtEl>
                                        <p:attrNameLst>
                                          <p:attrName>ppt_x</p:attrName>
                                        </p:attrNameLst>
                                      </p:cBhvr>
                                      <p:tavLst>
                                        <p:tav tm="0">
                                          <p:val>
                                            <p:strVal val="1+#ppt_w/2"/>
                                          </p:val>
                                        </p:tav>
                                        <p:tav tm="100000">
                                          <p:val>
                                            <p:strVal val="#ppt_x"/>
                                          </p:val>
                                        </p:tav>
                                      </p:tavLst>
                                    </p:anim>
                                    <p:anim calcmode="lin" valueType="num">
                                      <p:cBhvr additive="base">
                                        <p:cTn id="20" dur="800" fill="hold"/>
                                        <p:tgtEl>
                                          <p:spTgt spid="22"/>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110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par>
                                <p:cTn id="26" presetID="6" presetClass="emph" presetSubtype="0" decel="75000" autoRev="1" fill="hold" nodeType="withEffect">
                                  <p:stCondLst>
                                    <p:cond delay="1500"/>
                                  </p:stCondLst>
                                  <p:childTnLst>
                                    <p:animScale>
                                      <p:cBhvr>
                                        <p:cTn id="27" dur="300" fill="hold"/>
                                        <p:tgtEl>
                                          <p:spTgt spid="6"/>
                                        </p:tgtEl>
                                      </p:cBhvr>
                                      <p:by x="110000" y="110000"/>
                                    </p:animScale>
                                  </p:childTnLst>
                                </p:cTn>
                              </p:par>
                              <p:par>
                                <p:cTn id="28" presetID="53" presetClass="entr" presetSubtype="16" fill="hold" nodeType="withEffect">
                                  <p:stCondLst>
                                    <p:cond delay="110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par>
                                <p:cTn id="33" presetID="6" presetClass="emph" presetSubtype="0" decel="75000" autoRev="1" fill="hold" nodeType="withEffect">
                                  <p:stCondLst>
                                    <p:cond delay="1450"/>
                                  </p:stCondLst>
                                  <p:childTnLst>
                                    <p:animScale>
                                      <p:cBhvr>
                                        <p:cTn id="34" dur="300" fill="hold"/>
                                        <p:tgtEl>
                                          <p:spTgt spid="7"/>
                                        </p:tgtEl>
                                      </p:cBhvr>
                                      <p:by x="110000" y="110000"/>
                                    </p:animScale>
                                  </p:childTnLst>
                                </p:cTn>
                              </p:par>
                              <p:par>
                                <p:cTn id="35" presetID="53" presetClass="entr" presetSubtype="16" fill="hold" nodeType="withEffect">
                                  <p:stCondLst>
                                    <p:cond delay="115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6" presetClass="emph" presetSubtype="0" decel="75000" autoRev="1" fill="hold" nodeType="withEffect">
                                  <p:stCondLst>
                                    <p:cond delay="1500"/>
                                  </p:stCondLst>
                                  <p:childTnLst>
                                    <p:animScale>
                                      <p:cBhvr>
                                        <p:cTn id="41" dur="300" fill="hold"/>
                                        <p:tgtEl>
                                          <p:spTgt spid="8"/>
                                        </p:tgtEl>
                                      </p:cBhvr>
                                      <p:by x="110000" y="110000"/>
                                    </p:animScale>
                                  </p:childTnLst>
                                </p:cTn>
                              </p:par>
                              <p:par>
                                <p:cTn id="42" presetID="10" presetClass="entr" presetSubtype="0" fill="hold" grpId="0" nodeType="withEffect" nodePh="1">
                                  <p:stCondLst>
                                    <p:cond delay="500"/>
                                  </p:stCondLst>
                                  <p:endCondLst>
                                    <p:cond evt="begin" delay="0">
                                      <p:tn val="42"/>
                                    </p:cond>
                                  </p:end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par>
                                <p:cTn id="45" presetID="10" presetClass="entr" presetSubtype="0" fill="hold" grpId="0" nodeType="withEffect" nodePh="1">
                                  <p:stCondLst>
                                    <p:cond delay="950"/>
                                  </p:stCondLst>
                                  <p:endCondLst>
                                    <p:cond evt="begin" delay="0">
                                      <p:tn val="45"/>
                                    </p:cond>
                                  </p:end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grpId="0" nodeType="withEffect" nodePh="1">
                                  <p:stCondLst>
                                    <p:cond delay="1400"/>
                                  </p:stCondLst>
                                  <p:endCondLst>
                                    <p:cond evt="begin" delay="0">
                                      <p:tn val="48"/>
                                    </p:cond>
                                  </p:endCondLst>
                                  <p:childTnLst>
                                    <p:set>
                                      <p:cBhvr>
                                        <p:cTn id="49" dur="1" fill="hold">
                                          <p:stCondLst>
                                            <p:cond delay="0"/>
                                          </p:stCondLst>
                                        </p:cTn>
                                        <p:tgtEl>
                                          <p:spTgt spid="37"/>
                                        </p:tgtEl>
                                        <p:attrNameLst>
                                          <p:attrName>style.visibility</p:attrName>
                                        </p:attrNameLst>
                                      </p:cBhvr>
                                      <p:to>
                                        <p:strVal val="visible"/>
                                      </p:to>
                                    </p:set>
                                    <p:animEffect transition="in" filter="fade">
                                      <p:cBhvr>
                                        <p:cTn id="5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21" grpId="0" animBg="1"/>
      <p:bldP spid="22" grpId="0" animBg="1"/>
      <p:bldP spid="37" grpId="0"/>
      <p:bldP spid="35" grpId="0"/>
      <p:bldP spid="3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Isosceles Triangle 19">
            <a:extLst>
              <a:ext uri="{FF2B5EF4-FFF2-40B4-BE49-F238E27FC236}">
                <a16:creationId xmlns:a16="http://schemas.microsoft.com/office/drawing/2014/main" id="{F17BF90D-B99B-47E0-95C4-F3C74A46606C}"/>
              </a:ext>
            </a:extLst>
          </p:cNvPr>
          <p:cNvSpPr/>
          <p:nvPr/>
        </p:nvSpPr>
        <p:spPr>
          <a:xfrm rot="5400000">
            <a:off x="-617140" y="30209"/>
            <a:ext cx="3393244" cy="215896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3" name="Right Triangle 2">
            <a:extLst>
              <a:ext uri="{FF2B5EF4-FFF2-40B4-BE49-F238E27FC236}">
                <a16:creationId xmlns:a16="http://schemas.microsoft.com/office/drawing/2014/main" id="{2D90C139-FAD8-449D-951C-E28A6202C8AE}"/>
              </a:ext>
            </a:extLst>
          </p:cNvPr>
          <p:cNvSpPr/>
          <p:nvPr/>
        </p:nvSpPr>
        <p:spPr>
          <a:xfrm rot="5400000">
            <a:off x="350274" y="-350274"/>
            <a:ext cx="1916879" cy="261742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5" name="Isosceles Triangle 15">
            <a:extLst>
              <a:ext uri="{FF2B5EF4-FFF2-40B4-BE49-F238E27FC236}">
                <a16:creationId xmlns:a16="http://schemas.microsoft.com/office/drawing/2014/main" id="{0B166EE6-BF89-4F28-A32C-FDBCD76D4254}"/>
              </a:ext>
            </a:extLst>
          </p:cNvPr>
          <p:cNvSpPr/>
          <p:nvPr/>
        </p:nvSpPr>
        <p:spPr>
          <a:xfrm rot="16200000">
            <a:off x="7600142" y="2239379"/>
            <a:ext cx="4982945" cy="4288475"/>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 name="connsiteX0" fmla="*/ 9526 w 5137913"/>
              <a:gd name="connsiteY0" fmla="*/ 5534022 h 5534022"/>
              <a:gd name="connsiteX1" fmla="*/ 0 w 5137913"/>
              <a:gd name="connsiteY1" fmla="*/ 0 h 5534022"/>
              <a:gd name="connsiteX2" fmla="*/ 5137913 w 5137913"/>
              <a:gd name="connsiteY2" fmla="*/ 5525832 h 5534022"/>
              <a:gd name="connsiteX3" fmla="*/ 9526 w 5137913"/>
              <a:gd name="connsiteY3" fmla="*/ 5534022 h 5534022"/>
              <a:gd name="connsiteX0" fmla="*/ 9526 w 4782253"/>
              <a:gd name="connsiteY0" fmla="*/ 5534022 h 5534022"/>
              <a:gd name="connsiteX1" fmla="*/ 0 w 4782253"/>
              <a:gd name="connsiteY1" fmla="*/ 0 h 5534022"/>
              <a:gd name="connsiteX2" fmla="*/ 4782253 w 4782253"/>
              <a:gd name="connsiteY2" fmla="*/ 5517639 h 5534022"/>
              <a:gd name="connsiteX3" fmla="*/ 9526 w 4782253"/>
              <a:gd name="connsiteY3" fmla="*/ 5534022 h 5534022"/>
              <a:gd name="connsiteX0" fmla="*/ 9526 w 4775212"/>
              <a:gd name="connsiteY0" fmla="*/ 5534022 h 5535040"/>
              <a:gd name="connsiteX1" fmla="*/ 0 w 4775212"/>
              <a:gd name="connsiteY1" fmla="*/ 0 h 5535040"/>
              <a:gd name="connsiteX2" fmla="*/ 4775212 w 4775212"/>
              <a:gd name="connsiteY2" fmla="*/ 5535040 h 5535040"/>
              <a:gd name="connsiteX3" fmla="*/ 9526 w 4775212"/>
              <a:gd name="connsiteY3" fmla="*/ 5534022 h 5535040"/>
              <a:gd name="connsiteX0" fmla="*/ 9526 w 4911368"/>
              <a:gd name="connsiteY0" fmla="*/ 5534022 h 5590748"/>
              <a:gd name="connsiteX1" fmla="*/ 0 w 4911368"/>
              <a:gd name="connsiteY1" fmla="*/ 0 h 5590748"/>
              <a:gd name="connsiteX2" fmla="*/ 4911368 w 4911368"/>
              <a:gd name="connsiteY2" fmla="*/ 5590748 h 5590748"/>
              <a:gd name="connsiteX3" fmla="*/ 9526 w 4911368"/>
              <a:gd name="connsiteY3" fmla="*/ 5534022 h 5590748"/>
              <a:gd name="connsiteX0" fmla="*/ 9526 w 5065678"/>
              <a:gd name="connsiteY0" fmla="*/ 5534022 h 5590751"/>
              <a:gd name="connsiteX1" fmla="*/ 0 w 5065678"/>
              <a:gd name="connsiteY1" fmla="*/ 0 h 5590751"/>
              <a:gd name="connsiteX2" fmla="*/ 5065678 w 5065678"/>
              <a:gd name="connsiteY2" fmla="*/ 5590751 h 5590751"/>
              <a:gd name="connsiteX3" fmla="*/ 9526 w 5065678"/>
              <a:gd name="connsiteY3" fmla="*/ 5534022 h 5590751"/>
              <a:gd name="connsiteX0" fmla="*/ 9526 w 5219987"/>
              <a:gd name="connsiteY0" fmla="*/ 5534022 h 5590754"/>
              <a:gd name="connsiteX1" fmla="*/ 0 w 5219987"/>
              <a:gd name="connsiteY1" fmla="*/ 0 h 5590754"/>
              <a:gd name="connsiteX2" fmla="*/ 5219987 w 5219987"/>
              <a:gd name="connsiteY2" fmla="*/ 5590754 h 5590754"/>
              <a:gd name="connsiteX3" fmla="*/ 9526 w 5219987"/>
              <a:gd name="connsiteY3" fmla="*/ 5534022 h 5590754"/>
              <a:gd name="connsiteX0" fmla="*/ 9526 w 5292601"/>
              <a:gd name="connsiteY0" fmla="*/ 5534022 h 5590754"/>
              <a:gd name="connsiteX1" fmla="*/ 0 w 5292601"/>
              <a:gd name="connsiteY1" fmla="*/ 0 h 5590754"/>
              <a:gd name="connsiteX2" fmla="*/ 5292601 w 5292601"/>
              <a:gd name="connsiteY2" fmla="*/ 5590754 h 5590754"/>
              <a:gd name="connsiteX3" fmla="*/ 9526 w 5292601"/>
              <a:gd name="connsiteY3" fmla="*/ 5534022 h 5590754"/>
            </a:gdLst>
            <a:ahLst/>
            <a:cxnLst>
              <a:cxn ang="0">
                <a:pos x="connsiteX0" y="connsiteY0"/>
              </a:cxn>
              <a:cxn ang="0">
                <a:pos x="connsiteX1" y="connsiteY1"/>
              </a:cxn>
              <a:cxn ang="0">
                <a:pos x="connsiteX2" y="connsiteY2"/>
              </a:cxn>
              <a:cxn ang="0">
                <a:pos x="connsiteX3" y="connsiteY3"/>
              </a:cxn>
            </a:cxnLst>
            <a:rect l="l" t="t" r="r" b="b"/>
            <a:pathLst>
              <a:path w="5292601" h="5590754">
                <a:moveTo>
                  <a:pt x="9526" y="5534022"/>
                </a:moveTo>
                <a:cubicBezTo>
                  <a:pt x="6351" y="3689348"/>
                  <a:pt x="3175" y="1844674"/>
                  <a:pt x="0" y="0"/>
                </a:cubicBezTo>
                <a:lnTo>
                  <a:pt x="5292601" y="5590754"/>
                </a:lnTo>
                <a:cubicBezTo>
                  <a:pt x="3704039" y="5590415"/>
                  <a:pt x="1598088" y="5534361"/>
                  <a:pt x="9526" y="553402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1" name="Isosceles Triangle 15">
            <a:extLst>
              <a:ext uri="{FF2B5EF4-FFF2-40B4-BE49-F238E27FC236}">
                <a16:creationId xmlns:a16="http://schemas.microsoft.com/office/drawing/2014/main" id="{4285D522-4BDB-4E26-B2E1-988003B08D34}"/>
              </a:ext>
            </a:extLst>
          </p:cNvPr>
          <p:cNvSpPr/>
          <p:nvPr/>
        </p:nvSpPr>
        <p:spPr>
          <a:xfrm rot="16200000">
            <a:off x="9022502" y="3698023"/>
            <a:ext cx="3393245" cy="2945760"/>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Lst>
            <a:ahLst/>
            <a:cxnLst>
              <a:cxn ang="0">
                <a:pos x="connsiteX0" y="connsiteY0"/>
              </a:cxn>
              <a:cxn ang="0">
                <a:pos x="connsiteX1" y="connsiteY1"/>
              </a:cxn>
              <a:cxn ang="0">
                <a:pos x="connsiteX2" y="connsiteY2"/>
              </a:cxn>
              <a:cxn ang="0">
                <a:pos x="connsiteX3" y="connsiteY3"/>
              </a:cxn>
            </a:cxnLst>
            <a:rect l="l" t="t" r="r" b="b"/>
            <a:pathLst>
              <a:path w="5524500" h="5534025">
                <a:moveTo>
                  <a:pt x="9526" y="5534022"/>
                </a:moveTo>
                <a:cubicBezTo>
                  <a:pt x="6351" y="3689348"/>
                  <a:pt x="3175" y="1844674"/>
                  <a:pt x="0" y="0"/>
                </a:cubicBezTo>
                <a:lnTo>
                  <a:pt x="5524500" y="5534025"/>
                </a:lnTo>
                <a:lnTo>
                  <a:pt x="9526" y="55340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2" name="Isosceles Triangle 16">
            <a:extLst>
              <a:ext uri="{FF2B5EF4-FFF2-40B4-BE49-F238E27FC236}">
                <a16:creationId xmlns:a16="http://schemas.microsoft.com/office/drawing/2014/main" id="{EED5B746-98AF-4605-A287-7C8AB53228DD}"/>
              </a:ext>
            </a:extLst>
          </p:cNvPr>
          <p:cNvSpPr/>
          <p:nvPr/>
        </p:nvSpPr>
        <p:spPr>
          <a:xfrm rot="16200000" flipH="1">
            <a:off x="10033685" y="4815180"/>
            <a:ext cx="2851692" cy="1491462"/>
          </a:xfrm>
          <a:custGeom>
            <a:avLst/>
            <a:gdLst>
              <a:gd name="connsiteX0" fmla="*/ 0 w 3393244"/>
              <a:gd name="connsiteY0" fmla="*/ 2136205 h 2136205"/>
              <a:gd name="connsiteX1" fmla="*/ 1696622 w 3393244"/>
              <a:gd name="connsiteY1" fmla="*/ 0 h 2136205"/>
              <a:gd name="connsiteX2" fmla="*/ 3393244 w 3393244"/>
              <a:gd name="connsiteY2" fmla="*/ 2136205 h 2136205"/>
              <a:gd name="connsiteX3" fmla="*/ 0 w 3393244"/>
              <a:gd name="connsiteY3" fmla="*/ 2136205 h 2136205"/>
              <a:gd name="connsiteX0" fmla="*/ 0 w 3393244"/>
              <a:gd name="connsiteY0" fmla="*/ 2021905 h 2021905"/>
              <a:gd name="connsiteX1" fmla="*/ 2106200 w 3393244"/>
              <a:gd name="connsiteY1" fmla="*/ 0 h 2021905"/>
              <a:gd name="connsiteX2" fmla="*/ 3393244 w 3393244"/>
              <a:gd name="connsiteY2" fmla="*/ 2021905 h 2021905"/>
              <a:gd name="connsiteX3" fmla="*/ 0 w 3393244"/>
              <a:gd name="connsiteY3" fmla="*/ 2021905 h 2021905"/>
              <a:gd name="connsiteX0" fmla="*/ 0 w 3534929"/>
              <a:gd name="connsiteY0" fmla="*/ 2021905 h 2039270"/>
              <a:gd name="connsiteX1" fmla="*/ 2106200 w 3534929"/>
              <a:gd name="connsiteY1" fmla="*/ 0 h 2039270"/>
              <a:gd name="connsiteX2" fmla="*/ 3534929 w 3534929"/>
              <a:gd name="connsiteY2" fmla="*/ 2039270 h 2039270"/>
              <a:gd name="connsiteX3" fmla="*/ 0 w 3534929"/>
              <a:gd name="connsiteY3" fmla="*/ 2021905 h 2039270"/>
            </a:gdLst>
            <a:ahLst/>
            <a:cxnLst>
              <a:cxn ang="0">
                <a:pos x="connsiteX0" y="connsiteY0"/>
              </a:cxn>
              <a:cxn ang="0">
                <a:pos x="connsiteX1" y="connsiteY1"/>
              </a:cxn>
              <a:cxn ang="0">
                <a:pos x="connsiteX2" y="connsiteY2"/>
              </a:cxn>
              <a:cxn ang="0">
                <a:pos x="connsiteX3" y="connsiteY3"/>
              </a:cxn>
            </a:cxnLst>
            <a:rect l="l" t="t" r="r" b="b"/>
            <a:pathLst>
              <a:path w="3534929" h="2039270">
                <a:moveTo>
                  <a:pt x="0" y="2021905"/>
                </a:moveTo>
                <a:lnTo>
                  <a:pt x="2106200" y="0"/>
                </a:lnTo>
                <a:lnTo>
                  <a:pt x="3534929" y="2039270"/>
                </a:lnTo>
                <a:lnTo>
                  <a:pt x="0" y="20219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grpSp>
        <p:nvGrpSpPr>
          <p:cNvPr id="6" name="Group 5">
            <a:extLst>
              <a:ext uri="{FF2B5EF4-FFF2-40B4-BE49-F238E27FC236}">
                <a16:creationId xmlns:a16="http://schemas.microsoft.com/office/drawing/2014/main" id="{A77AAB82-3794-4DDE-87BD-2F3A20C5BCF6}"/>
              </a:ext>
            </a:extLst>
          </p:cNvPr>
          <p:cNvGrpSpPr/>
          <p:nvPr/>
        </p:nvGrpSpPr>
        <p:grpSpPr>
          <a:xfrm>
            <a:off x="9877398" y="1161670"/>
            <a:ext cx="2514609" cy="4700589"/>
            <a:chOff x="9877398" y="1161670"/>
            <a:chExt cx="2514609" cy="4700589"/>
          </a:xfrm>
        </p:grpSpPr>
        <p:sp>
          <p:nvSpPr>
            <p:cNvPr id="10" name="Parallelogram 9">
              <a:extLst>
                <a:ext uri="{FF2B5EF4-FFF2-40B4-BE49-F238E27FC236}">
                  <a16:creationId xmlns:a16="http://schemas.microsoft.com/office/drawing/2014/main" id="{7D576594-362B-48FD-B04E-A13256B726D0}"/>
                </a:ext>
              </a:extLst>
            </p:cNvPr>
            <p:cNvSpPr/>
            <p:nvPr/>
          </p:nvSpPr>
          <p:spPr>
            <a:xfrm rot="18659520">
              <a:off x="8918133" y="4106826"/>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4" name="Parallelogram 9">
              <a:extLst>
                <a:ext uri="{FF2B5EF4-FFF2-40B4-BE49-F238E27FC236}">
                  <a16:creationId xmlns:a16="http://schemas.microsoft.com/office/drawing/2014/main" id="{EF85C6CD-79B0-4B87-B3A2-C9DE05AA4E09}"/>
                </a:ext>
              </a:extLst>
            </p:cNvPr>
            <p:cNvSpPr/>
            <p:nvPr/>
          </p:nvSpPr>
          <p:spPr>
            <a:xfrm rot="18659520">
              <a:off x="10636574" y="2120935"/>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7" name="Group 6">
            <a:extLst>
              <a:ext uri="{FF2B5EF4-FFF2-40B4-BE49-F238E27FC236}">
                <a16:creationId xmlns:a16="http://schemas.microsoft.com/office/drawing/2014/main" id="{36DC1488-D088-49AA-A1CD-5386E45FA304}"/>
              </a:ext>
            </a:extLst>
          </p:cNvPr>
          <p:cNvGrpSpPr/>
          <p:nvPr/>
        </p:nvGrpSpPr>
        <p:grpSpPr>
          <a:xfrm>
            <a:off x="-2645455" y="5258578"/>
            <a:ext cx="4457352" cy="2621595"/>
            <a:chOff x="-2645455" y="5258578"/>
            <a:chExt cx="4457352" cy="2621595"/>
          </a:xfrm>
        </p:grpSpPr>
        <p:sp>
          <p:nvSpPr>
            <p:cNvPr id="11" name="Parallelogram 10">
              <a:extLst>
                <a:ext uri="{FF2B5EF4-FFF2-40B4-BE49-F238E27FC236}">
                  <a16:creationId xmlns:a16="http://schemas.microsoft.com/office/drawing/2014/main" id="{BADF4E69-1AE1-42CB-8177-9872F71D88E0}"/>
                </a:ext>
              </a:extLst>
            </p:cNvPr>
            <p:cNvSpPr/>
            <p:nvPr/>
          </p:nvSpPr>
          <p:spPr>
            <a:xfrm rot="19169898">
              <a:off x="-971126" y="525857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5" name="Parallelogram 10">
              <a:extLst>
                <a:ext uri="{FF2B5EF4-FFF2-40B4-BE49-F238E27FC236}">
                  <a16:creationId xmlns:a16="http://schemas.microsoft.com/office/drawing/2014/main" id="{14181D6F-D3BA-4DF7-8584-8CA1C5CF10A9}"/>
                </a:ext>
              </a:extLst>
            </p:cNvPr>
            <p:cNvSpPr/>
            <p:nvPr/>
          </p:nvSpPr>
          <p:spPr>
            <a:xfrm rot="19169898">
              <a:off x="-2645455" y="674428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8" name="Group 7">
            <a:extLst>
              <a:ext uri="{FF2B5EF4-FFF2-40B4-BE49-F238E27FC236}">
                <a16:creationId xmlns:a16="http://schemas.microsoft.com/office/drawing/2014/main" id="{F3CA0CB7-4B2B-4753-8DFF-509F7674CDC8}"/>
              </a:ext>
            </a:extLst>
          </p:cNvPr>
          <p:cNvGrpSpPr/>
          <p:nvPr/>
        </p:nvGrpSpPr>
        <p:grpSpPr>
          <a:xfrm>
            <a:off x="-2851109" y="5428640"/>
            <a:ext cx="5677620" cy="3024326"/>
            <a:chOff x="-2851109" y="5428640"/>
            <a:chExt cx="5677620" cy="3024326"/>
          </a:xfrm>
        </p:grpSpPr>
        <p:sp>
          <p:nvSpPr>
            <p:cNvPr id="12" name="Parallelogram 11">
              <a:extLst>
                <a:ext uri="{FF2B5EF4-FFF2-40B4-BE49-F238E27FC236}">
                  <a16:creationId xmlns:a16="http://schemas.microsoft.com/office/drawing/2014/main" id="{F2D8E9BC-C2B0-4134-B222-00977D91F924}"/>
                </a:ext>
              </a:extLst>
            </p:cNvPr>
            <p:cNvSpPr/>
            <p:nvPr/>
          </p:nvSpPr>
          <p:spPr>
            <a:xfrm rot="19169898">
              <a:off x="-724214" y="542864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6" name="Parallelogram 11">
              <a:extLst>
                <a:ext uri="{FF2B5EF4-FFF2-40B4-BE49-F238E27FC236}">
                  <a16:creationId xmlns:a16="http://schemas.microsoft.com/office/drawing/2014/main" id="{1C1FB37B-6F7C-408F-A088-19A02F856B04}"/>
                </a:ext>
              </a:extLst>
            </p:cNvPr>
            <p:cNvSpPr/>
            <p:nvPr/>
          </p:nvSpPr>
          <p:spPr>
            <a:xfrm rot="19169898">
              <a:off x="-2851109" y="735699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sp>
        <p:nvSpPr>
          <p:cNvPr id="37" name="TextBox 36">
            <a:extLst>
              <a:ext uri="{FF2B5EF4-FFF2-40B4-BE49-F238E27FC236}">
                <a16:creationId xmlns:a16="http://schemas.microsoft.com/office/drawing/2014/main" id="{904B89B5-985F-449A-945E-B29C55B8224D}"/>
              </a:ext>
            </a:extLst>
          </p:cNvPr>
          <p:cNvSpPr txBox="1"/>
          <p:nvPr/>
        </p:nvSpPr>
        <p:spPr>
          <a:xfrm>
            <a:off x="2015275" y="4358318"/>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5" name="TextBox 34">
            <a:extLst>
              <a:ext uri="{FF2B5EF4-FFF2-40B4-BE49-F238E27FC236}">
                <a16:creationId xmlns:a16="http://schemas.microsoft.com/office/drawing/2014/main" id="{ED8D9208-0CEE-4DD9-9BD6-F4EF2246636F}"/>
              </a:ext>
            </a:extLst>
          </p:cNvPr>
          <p:cNvSpPr txBox="1"/>
          <p:nvPr/>
        </p:nvSpPr>
        <p:spPr>
          <a:xfrm>
            <a:off x="1988034" y="2004211"/>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6" name="TextBox 35">
            <a:extLst>
              <a:ext uri="{FF2B5EF4-FFF2-40B4-BE49-F238E27FC236}">
                <a16:creationId xmlns:a16="http://schemas.microsoft.com/office/drawing/2014/main" id="{F7737868-05EB-4B95-AE31-9BC7C39C2CDE}"/>
              </a:ext>
            </a:extLst>
          </p:cNvPr>
          <p:cNvSpPr txBox="1"/>
          <p:nvPr/>
        </p:nvSpPr>
        <p:spPr>
          <a:xfrm>
            <a:off x="2015275" y="3145255"/>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2" name="Rectangle 1"/>
          <p:cNvSpPr/>
          <p:nvPr/>
        </p:nvSpPr>
        <p:spPr>
          <a:xfrm>
            <a:off x="524853" y="1041909"/>
            <a:ext cx="10941461" cy="6186309"/>
          </a:xfrm>
          <a:prstGeom prst="rect">
            <a:avLst/>
          </a:prstGeom>
        </p:spPr>
        <p:txBody>
          <a:bodyPr wrap="square">
            <a:spAutoFit/>
          </a:bodyPr>
          <a:lstStyle/>
          <a:p>
            <a:endParaRPr lang="en-US" sz="1400" dirty="0">
              <a:latin typeface="Times New Roman" panose="02020603050405020304" pitchFamily="18" charset="0"/>
            </a:endParaRPr>
          </a:p>
          <a:p>
            <a:r>
              <a:rPr lang="en-US" dirty="0">
                <a:latin typeface="Helvetica" panose="020B0604020202020204" pitchFamily="34" charset="0"/>
              </a:rPr>
              <a:t>View this week's video on the </a:t>
            </a:r>
            <a:r>
              <a:rPr lang="en-US" u="sng" dirty="0">
                <a:solidFill>
                  <a:srgbClr val="0000FF"/>
                </a:solidFill>
                <a:latin typeface="Helvetica" panose="020B0604020202020204" pitchFamily="34" charset="0"/>
                <a:hlinkClick r:id="rId2" tooltip="Link to Video - Respiratory Virus Spread"/>
              </a:rPr>
              <a:t>Spread of Respiratory Viruses</a:t>
            </a:r>
            <a:r>
              <a:rPr lang="en-US" dirty="0">
                <a:solidFill>
                  <a:srgbClr val="0000FF"/>
                </a:solidFill>
                <a:latin typeface="Helvetica" panose="020B0604020202020204" pitchFamily="34" charset="0"/>
                <a:hlinkClick r:id="rId2" tooltip="Link to Video - Respiratory Virus Spread"/>
              </a:rPr>
              <a:t> (11:25) and join us </a:t>
            </a:r>
            <a:r>
              <a:rPr lang="en-US" b="1" dirty="0">
                <a:solidFill>
                  <a:srgbClr val="0000FF"/>
                </a:solidFill>
                <a:latin typeface="Helvetica" panose="020B0604020202020204" pitchFamily="34" charset="0"/>
                <a:hlinkClick r:id="rId2" tooltip="Link to Video - Respiratory Virus Spread"/>
              </a:rPr>
              <a:t>Friday, December 10 at 9:00 a.m.</a:t>
            </a:r>
            <a:r>
              <a:rPr lang="en-US" dirty="0">
                <a:solidFill>
                  <a:srgbClr val="0000FF"/>
                </a:solidFill>
                <a:latin typeface="Helvetica" panose="020B0604020202020204" pitchFamily="34" charset="0"/>
                <a:hlinkClick r:id="rId2" tooltip="Link to Video - Respiratory Virus Spread"/>
              </a:rPr>
              <a:t> for the live Q&amp;A sessions where infection prevention experts will review main concepts from the video and address your questions.</a:t>
            </a:r>
          </a:p>
          <a:p>
            <a:r>
              <a:rPr lang="en-US" b="1" dirty="0">
                <a:latin typeface="Helvetica" panose="020B0604020202020204" pitchFamily="34" charset="0"/>
              </a:rPr>
              <a:t>Target Audience: </a:t>
            </a:r>
            <a:r>
              <a:rPr lang="en-US" dirty="0">
                <a:latin typeface="Helvetica" panose="020B0604020202020204" pitchFamily="34" charset="0"/>
              </a:rPr>
              <a:t>All individuals working in Behavioral Health, Adult Foster Care and Homes for the Aged settings are encouraged to attend.</a:t>
            </a:r>
          </a:p>
          <a:p>
            <a:pPr algn="ctr"/>
            <a:r>
              <a:rPr lang="en-US" b="1" dirty="0">
                <a:latin typeface="Helvetica" panose="020B0604020202020204" pitchFamily="34" charset="0"/>
              </a:rPr>
              <a:t>Registration Not Required</a:t>
            </a:r>
            <a:endParaRPr lang="en-US" dirty="0">
              <a:latin typeface="Helvetica" panose="020B0604020202020204" pitchFamily="34" charset="0"/>
            </a:endParaRPr>
          </a:p>
          <a:p>
            <a:pPr algn="ctr"/>
            <a:r>
              <a:rPr lang="en-US" b="1" dirty="0">
                <a:latin typeface="Helvetica" panose="020B0604020202020204" pitchFamily="34" charset="0"/>
              </a:rPr>
              <a:t>Join on your computer or mobile app</a:t>
            </a:r>
            <a:endParaRPr lang="en-US" dirty="0">
              <a:latin typeface="Helvetica" panose="020B0604020202020204" pitchFamily="34" charset="0"/>
            </a:endParaRPr>
          </a:p>
          <a:p>
            <a:pPr algn="ctr"/>
            <a:r>
              <a:rPr lang="en-US" u="sng" dirty="0">
                <a:solidFill>
                  <a:srgbClr val="0000FF"/>
                </a:solidFill>
                <a:latin typeface="Helvetica" panose="020B0604020202020204" pitchFamily="34" charset="0"/>
                <a:hlinkClick r:id="rId3"/>
              </a:rPr>
              <a:t>Click here to join the meeting</a:t>
            </a:r>
            <a:endParaRPr lang="en-US" dirty="0">
              <a:solidFill>
                <a:srgbClr val="0000FF"/>
              </a:solidFill>
              <a:latin typeface="Helvetica" panose="020B0604020202020204" pitchFamily="34" charset="0"/>
              <a:hlinkClick r:id="rId3"/>
            </a:endParaRPr>
          </a:p>
          <a:p>
            <a:pPr algn="ctr"/>
            <a:r>
              <a:rPr lang="en-US" b="1" dirty="0">
                <a:latin typeface="Helvetica" panose="020B0604020202020204" pitchFamily="34" charset="0"/>
              </a:rPr>
              <a:t>Or call in (audio only)</a:t>
            </a:r>
            <a:endParaRPr lang="en-US" dirty="0">
              <a:latin typeface="Helvetica" panose="020B0604020202020204" pitchFamily="34" charset="0"/>
            </a:endParaRPr>
          </a:p>
          <a:p>
            <a:pPr algn="ctr"/>
            <a:r>
              <a:rPr lang="en-US" u="sng" dirty="0">
                <a:solidFill>
                  <a:srgbClr val="0000FF"/>
                </a:solidFill>
                <a:latin typeface="Helvetica" panose="020B0604020202020204" pitchFamily="34" charset="0"/>
                <a:hlinkClick r:id="rId4"/>
              </a:rPr>
              <a:t>+1 248-509-0316,,210170545#</a:t>
            </a:r>
            <a:r>
              <a:rPr lang="en-US" dirty="0">
                <a:solidFill>
                  <a:srgbClr val="0000FF"/>
                </a:solidFill>
                <a:latin typeface="Helvetica" panose="020B0604020202020204" pitchFamily="34" charset="0"/>
                <a:hlinkClick r:id="rId4"/>
              </a:rPr>
              <a:t>   United States, Pontiac</a:t>
            </a:r>
          </a:p>
          <a:p>
            <a:pPr algn="ctr"/>
            <a:r>
              <a:rPr lang="en-US" dirty="0">
                <a:latin typeface="Helvetica" panose="020B0604020202020204" pitchFamily="34" charset="0"/>
              </a:rPr>
              <a:t>Phone Conference ID: 210 170 545#</a:t>
            </a:r>
          </a:p>
          <a:p>
            <a:pPr algn="ctr"/>
            <a:r>
              <a:rPr lang="en-US" sz="1400" b="1" dirty="0">
                <a:solidFill>
                  <a:srgbClr val="FFFFFF"/>
                </a:solidFill>
                <a:latin typeface="Helvetica" panose="020B0604020202020204" pitchFamily="34" charset="0"/>
                <a:hlinkClick r:id="rId5" tooltip="Submit Questions"/>
              </a:rPr>
              <a:t>Submit Questions</a:t>
            </a:r>
            <a:endParaRPr lang="en-US" sz="1400" dirty="0">
              <a:solidFill>
                <a:srgbClr val="FFFFFF"/>
              </a:solidFill>
              <a:latin typeface="Times New Roman" panose="02020603050405020304" pitchFamily="18" charset="0"/>
              <a:hlinkClick r:id="rId5" tooltip="Submit Questions"/>
            </a:endParaRPr>
          </a:p>
          <a:p>
            <a:endParaRPr lang="en-US" sz="1100" dirty="0">
              <a:latin typeface="Times New Roman" panose="02020603050405020304" pitchFamily="18" charset="0"/>
            </a:endParaRPr>
          </a:p>
          <a:p>
            <a:endParaRPr lang="en-US" sz="1400" dirty="0">
              <a:latin typeface="Times New Roman" panose="02020603050405020304" pitchFamily="18" charset="0"/>
            </a:endParaRPr>
          </a:p>
          <a:p>
            <a:endParaRPr lang="en-US" sz="1100" dirty="0">
              <a:latin typeface="Times New Roman" panose="02020603050405020304" pitchFamily="18" charset="0"/>
            </a:endParaRPr>
          </a:p>
          <a:p>
            <a:r>
              <a:rPr lang="en-US" dirty="0">
                <a:latin typeface="Helvetica" panose="020B0604020202020204" pitchFamily="34" charset="0"/>
              </a:rPr>
              <a:t>Having trouble accessing the video? Cut and paste </a:t>
            </a:r>
            <a:r>
              <a:rPr lang="en-US" u="sng" dirty="0">
                <a:solidFill>
                  <a:srgbClr val="0000FF"/>
                </a:solidFill>
                <a:latin typeface="Helvetica" panose="020B0604020202020204" pitchFamily="34" charset="0"/>
                <a:hlinkClick r:id="rId6"/>
              </a:rPr>
              <a:t>https://youtu.be/Jzm-Gafn5lg</a:t>
            </a:r>
            <a:r>
              <a:rPr lang="en-US" dirty="0">
                <a:solidFill>
                  <a:srgbClr val="0000FF"/>
                </a:solidFill>
                <a:latin typeface="Helvetica" panose="020B0604020202020204" pitchFamily="34" charset="0"/>
                <a:hlinkClick r:id="rId6"/>
              </a:rPr>
              <a:t> into your internet browser.</a:t>
            </a:r>
          </a:p>
          <a:p>
            <a:r>
              <a:rPr lang="en-US" dirty="0">
                <a:latin typeface="Helvetica" panose="020B0604020202020204" pitchFamily="34" charset="0"/>
              </a:rPr>
              <a:t>Can't make the live event? A recording of the event will be available on our </a:t>
            </a:r>
            <a:r>
              <a:rPr lang="en-US" u="sng" dirty="0">
                <a:solidFill>
                  <a:srgbClr val="0000FF"/>
                </a:solidFill>
                <a:latin typeface="Helvetica" panose="020B0604020202020204" pitchFamily="34" charset="0"/>
                <a:hlinkClick r:id="rId7" tooltip="MDHHS Project Firstline Website"/>
              </a:rPr>
              <a:t>website</a:t>
            </a:r>
            <a:r>
              <a:rPr lang="en-US" dirty="0">
                <a:solidFill>
                  <a:srgbClr val="0000FF"/>
                </a:solidFill>
                <a:latin typeface="Helvetica" panose="020B0604020202020204" pitchFamily="34" charset="0"/>
                <a:hlinkClick r:id="rId7" tooltip="MDHHS Project Firstline Website"/>
              </a:rPr>
              <a:t> after it airs. </a:t>
            </a:r>
          </a:p>
          <a:p>
            <a:endParaRPr lang="en-US" sz="1100" dirty="0">
              <a:latin typeface="Times New Roman" panose="02020603050405020304" pitchFamily="18" charset="0"/>
            </a:endParaRPr>
          </a:p>
          <a:p>
            <a:endParaRPr lang="en-US" sz="1600" dirty="0">
              <a:latin typeface="Times New Roman" panose="02020603050405020304" pitchFamily="18" charset="0"/>
            </a:endParaRPr>
          </a:p>
          <a:p>
            <a:endParaRPr lang="en-US" sz="1100" dirty="0">
              <a:latin typeface="Times New Roman" panose="02020603050405020304" pitchFamily="18" charset="0"/>
            </a:endParaRPr>
          </a:p>
          <a:p>
            <a:pPr algn="ctr"/>
            <a:endParaRPr lang="en-US" sz="300" dirty="0">
              <a:latin typeface="Times New Roman" panose="02020603050405020304" pitchFamily="18" charset="0"/>
            </a:endParaRPr>
          </a:p>
          <a:p>
            <a:endParaRPr lang="en-US" sz="1100" dirty="0">
              <a:latin typeface="Times New Roman" panose="02020603050405020304" pitchFamily="18" charset="0"/>
            </a:endParaRPr>
          </a:p>
          <a:p>
            <a:r>
              <a:rPr lang="en-US" sz="1400" dirty="0">
                <a:latin typeface="Times New Roman" panose="02020603050405020304" pitchFamily="18" charset="0"/>
              </a:rPr>
              <a:t>	</a:t>
            </a:r>
          </a:p>
          <a:p>
            <a:endParaRPr lang="en-US" sz="1400" dirty="0">
              <a:latin typeface="Calibri" panose="020F0502020204030204" pitchFamily="34" charset="0"/>
            </a:endParaRPr>
          </a:p>
        </p:txBody>
      </p:sp>
      <p:sp>
        <p:nvSpPr>
          <p:cNvPr id="4" name="Title 3"/>
          <p:cNvSpPr>
            <a:spLocks noGrp="1"/>
          </p:cNvSpPr>
          <p:nvPr>
            <p:ph type="title"/>
          </p:nvPr>
        </p:nvSpPr>
        <p:spPr>
          <a:xfrm>
            <a:off x="838200" y="365125"/>
            <a:ext cx="10515600" cy="842747"/>
          </a:xfrm>
        </p:spPr>
        <p:txBody>
          <a:bodyPr/>
          <a:lstStyle/>
          <a:p>
            <a:r>
              <a:rPr lang="en-US" b="1" dirty="0">
                <a:solidFill>
                  <a:srgbClr val="155085"/>
                </a:solidFill>
              </a:rPr>
              <a:t>Project </a:t>
            </a:r>
            <a:r>
              <a:rPr lang="en-US" b="1" dirty="0" err="1">
                <a:solidFill>
                  <a:srgbClr val="155085"/>
                </a:solidFill>
              </a:rPr>
              <a:t>Firstline</a:t>
            </a:r>
            <a:endParaRPr lang="en-US" b="1" dirty="0">
              <a:solidFill>
                <a:srgbClr val="155085"/>
              </a:solidFill>
            </a:endParaRPr>
          </a:p>
        </p:txBody>
      </p:sp>
    </p:spTree>
    <p:extLst>
      <p:ext uri="{BB962C8B-B14F-4D97-AF65-F5344CB8AC3E}">
        <p14:creationId xmlns:p14="http://schemas.microsoft.com/office/powerpoint/2010/main" val="13269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0000" fill="hold" grpId="0" nodeType="withEffect">
                                  <p:stCondLst>
                                    <p:cond delay="1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53000" fill="hold" grpId="0" nodeType="withEffect">
                                  <p:stCondLst>
                                    <p:cond delay="1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0-#ppt_w/2"/>
                                          </p:val>
                                        </p:tav>
                                        <p:tav tm="100000">
                                          <p:val>
                                            <p:strVal val="#ppt_x"/>
                                          </p:val>
                                        </p:tav>
                                      </p:tavLst>
                                    </p:anim>
                                    <p:anim calcmode="lin" valueType="num">
                                      <p:cBhvr additive="base">
                                        <p:cTn id="12" dur="10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2" decel="60000" fill="hold" grpId="0" nodeType="withEffect">
                                  <p:stCondLst>
                                    <p:cond delay="2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900" fill="hold"/>
                                        <p:tgtEl>
                                          <p:spTgt spid="21"/>
                                        </p:tgtEl>
                                        <p:attrNameLst>
                                          <p:attrName>ppt_x</p:attrName>
                                        </p:attrNameLst>
                                      </p:cBhvr>
                                      <p:tavLst>
                                        <p:tav tm="0">
                                          <p:val>
                                            <p:strVal val="1+#ppt_w/2"/>
                                          </p:val>
                                        </p:tav>
                                        <p:tav tm="100000">
                                          <p:val>
                                            <p:strVal val="#ppt_x"/>
                                          </p:val>
                                        </p:tav>
                                      </p:tavLst>
                                    </p:anim>
                                    <p:anim calcmode="lin" valueType="num">
                                      <p:cBhvr additive="base">
                                        <p:cTn id="16" dur="9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2" decel="60000" fill="hold" grpId="0" nodeType="withEffect">
                                  <p:stCondLst>
                                    <p:cond delay="3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800" fill="hold"/>
                                        <p:tgtEl>
                                          <p:spTgt spid="22"/>
                                        </p:tgtEl>
                                        <p:attrNameLst>
                                          <p:attrName>ppt_x</p:attrName>
                                        </p:attrNameLst>
                                      </p:cBhvr>
                                      <p:tavLst>
                                        <p:tav tm="0">
                                          <p:val>
                                            <p:strVal val="1+#ppt_w/2"/>
                                          </p:val>
                                        </p:tav>
                                        <p:tav tm="100000">
                                          <p:val>
                                            <p:strVal val="#ppt_x"/>
                                          </p:val>
                                        </p:tav>
                                      </p:tavLst>
                                    </p:anim>
                                    <p:anim calcmode="lin" valueType="num">
                                      <p:cBhvr additive="base">
                                        <p:cTn id="20" dur="800" fill="hold"/>
                                        <p:tgtEl>
                                          <p:spTgt spid="22"/>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110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par>
                                <p:cTn id="26" presetID="6" presetClass="emph" presetSubtype="0" decel="75000" autoRev="1" fill="hold" nodeType="withEffect">
                                  <p:stCondLst>
                                    <p:cond delay="1500"/>
                                  </p:stCondLst>
                                  <p:childTnLst>
                                    <p:animScale>
                                      <p:cBhvr>
                                        <p:cTn id="27" dur="300" fill="hold"/>
                                        <p:tgtEl>
                                          <p:spTgt spid="6"/>
                                        </p:tgtEl>
                                      </p:cBhvr>
                                      <p:by x="110000" y="110000"/>
                                    </p:animScale>
                                  </p:childTnLst>
                                </p:cTn>
                              </p:par>
                              <p:par>
                                <p:cTn id="28" presetID="53" presetClass="entr" presetSubtype="16" fill="hold" nodeType="withEffect">
                                  <p:stCondLst>
                                    <p:cond delay="110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par>
                                <p:cTn id="33" presetID="6" presetClass="emph" presetSubtype="0" decel="75000" autoRev="1" fill="hold" nodeType="withEffect">
                                  <p:stCondLst>
                                    <p:cond delay="1450"/>
                                  </p:stCondLst>
                                  <p:childTnLst>
                                    <p:animScale>
                                      <p:cBhvr>
                                        <p:cTn id="34" dur="300" fill="hold"/>
                                        <p:tgtEl>
                                          <p:spTgt spid="7"/>
                                        </p:tgtEl>
                                      </p:cBhvr>
                                      <p:by x="110000" y="110000"/>
                                    </p:animScale>
                                  </p:childTnLst>
                                </p:cTn>
                              </p:par>
                              <p:par>
                                <p:cTn id="35" presetID="53" presetClass="entr" presetSubtype="16" fill="hold" nodeType="withEffect">
                                  <p:stCondLst>
                                    <p:cond delay="115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6" presetClass="emph" presetSubtype="0" decel="75000" autoRev="1" fill="hold" nodeType="withEffect">
                                  <p:stCondLst>
                                    <p:cond delay="1500"/>
                                  </p:stCondLst>
                                  <p:childTnLst>
                                    <p:animScale>
                                      <p:cBhvr>
                                        <p:cTn id="41" dur="300" fill="hold"/>
                                        <p:tgtEl>
                                          <p:spTgt spid="8"/>
                                        </p:tgtEl>
                                      </p:cBhvr>
                                      <p:by x="110000" y="110000"/>
                                    </p:animScale>
                                  </p:childTnLst>
                                </p:cTn>
                              </p:par>
                              <p:par>
                                <p:cTn id="42" presetID="10" presetClass="entr" presetSubtype="0" fill="hold" grpId="0" nodeType="withEffect" nodePh="1">
                                  <p:stCondLst>
                                    <p:cond delay="500"/>
                                  </p:stCondLst>
                                  <p:endCondLst>
                                    <p:cond evt="begin" delay="0">
                                      <p:tn val="42"/>
                                    </p:cond>
                                  </p:end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par>
                                <p:cTn id="45" presetID="10" presetClass="entr" presetSubtype="0" fill="hold" grpId="0" nodeType="withEffect" nodePh="1">
                                  <p:stCondLst>
                                    <p:cond delay="950"/>
                                  </p:stCondLst>
                                  <p:endCondLst>
                                    <p:cond evt="begin" delay="0">
                                      <p:tn val="45"/>
                                    </p:cond>
                                  </p:end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grpId="0" nodeType="withEffect" nodePh="1">
                                  <p:stCondLst>
                                    <p:cond delay="1400"/>
                                  </p:stCondLst>
                                  <p:endCondLst>
                                    <p:cond evt="begin" delay="0">
                                      <p:tn val="48"/>
                                    </p:cond>
                                  </p:endCondLst>
                                  <p:childTnLst>
                                    <p:set>
                                      <p:cBhvr>
                                        <p:cTn id="49" dur="1" fill="hold">
                                          <p:stCondLst>
                                            <p:cond delay="0"/>
                                          </p:stCondLst>
                                        </p:cTn>
                                        <p:tgtEl>
                                          <p:spTgt spid="37"/>
                                        </p:tgtEl>
                                        <p:attrNameLst>
                                          <p:attrName>style.visibility</p:attrName>
                                        </p:attrNameLst>
                                      </p:cBhvr>
                                      <p:to>
                                        <p:strVal val="visible"/>
                                      </p:to>
                                    </p:set>
                                    <p:animEffect transition="in" filter="fade">
                                      <p:cBhvr>
                                        <p:cTn id="5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21" grpId="0" animBg="1"/>
      <p:bldP spid="22" grpId="0" animBg="1"/>
      <p:bldP spid="37" grpId="0"/>
      <p:bldP spid="35" grpId="0"/>
      <p:bldP spid="3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Isosceles Triangle 19">
            <a:extLst>
              <a:ext uri="{FF2B5EF4-FFF2-40B4-BE49-F238E27FC236}">
                <a16:creationId xmlns:a16="http://schemas.microsoft.com/office/drawing/2014/main" id="{F17BF90D-B99B-47E0-95C4-F3C74A46606C}"/>
              </a:ext>
            </a:extLst>
          </p:cNvPr>
          <p:cNvSpPr/>
          <p:nvPr/>
        </p:nvSpPr>
        <p:spPr>
          <a:xfrm rot="5400000">
            <a:off x="-617140" y="30209"/>
            <a:ext cx="3393244" cy="215896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3" name="Right Triangle 2">
            <a:extLst>
              <a:ext uri="{FF2B5EF4-FFF2-40B4-BE49-F238E27FC236}">
                <a16:creationId xmlns:a16="http://schemas.microsoft.com/office/drawing/2014/main" id="{2D90C139-FAD8-449D-951C-E28A6202C8AE}"/>
              </a:ext>
            </a:extLst>
          </p:cNvPr>
          <p:cNvSpPr/>
          <p:nvPr/>
        </p:nvSpPr>
        <p:spPr>
          <a:xfrm rot="5400000">
            <a:off x="350274" y="-350274"/>
            <a:ext cx="1916879" cy="261742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5" name="Isosceles Triangle 15">
            <a:extLst>
              <a:ext uri="{FF2B5EF4-FFF2-40B4-BE49-F238E27FC236}">
                <a16:creationId xmlns:a16="http://schemas.microsoft.com/office/drawing/2014/main" id="{0B166EE6-BF89-4F28-A32C-FDBCD76D4254}"/>
              </a:ext>
            </a:extLst>
          </p:cNvPr>
          <p:cNvSpPr/>
          <p:nvPr/>
        </p:nvSpPr>
        <p:spPr>
          <a:xfrm rot="16200000">
            <a:off x="7600142" y="2239379"/>
            <a:ext cx="4982945" cy="4288475"/>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 name="connsiteX0" fmla="*/ 9526 w 5137913"/>
              <a:gd name="connsiteY0" fmla="*/ 5534022 h 5534022"/>
              <a:gd name="connsiteX1" fmla="*/ 0 w 5137913"/>
              <a:gd name="connsiteY1" fmla="*/ 0 h 5534022"/>
              <a:gd name="connsiteX2" fmla="*/ 5137913 w 5137913"/>
              <a:gd name="connsiteY2" fmla="*/ 5525832 h 5534022"/>
              <a:gd name="connsiteX3" fmla="*/ 9526 w 5137913"/>
              <a:gd name="connsiteY3" fmla="*/ 5534022 h 5534022"/>
              <a:gd name="connsiteX0" fmla="*/ 9526 w 4782253"/>
              <a:gd name="connsiteY0" fmla="*/ 5534022 h 5534022"/>
              <a:gd name="connsiteX1" fmla="*/ 0 w 4782253"/>
              <a:gd name="connsiteY1" fmla="*/ 0 h 5534022"/>
              <a:gd name="connsiteX2" fmla="*/ 4782253 w 4782253"/>
              <a:gd name="connsiteY2" fmla="*/ 5517639 h 5534022"/>
              <a:gd name="connsiteX3" fmla="*/ 9526 w 4782253"/>
              <a:gd name="connsiteY3" fmla="*/ 5534022 h 5534022"/>
              <a:gd name="connsiteX0" fmla="*/ 9526 w 4775212"/>
              <a:gd name="connsiteY0" fmla="*/ 5534022 h 5535040"/>
              <a:gd name="connsiteX1" fmla="*/ 0 w 4775212"/>
              <a:gd name="connsiteY1" fmla="*/ 0 h 5535040"/>
              <a:gd name="connsiteX2" fmla="*/ 4775212 w 4775212"/>
              <a:gd name="connsiteY2" fmla="*/ 5535040 h 5535040"/>
              <a:gd name="connsiteX3" fmla="*/ 9526 w 4775212"/>
              <a:gd name="connsiteY3" fmla="*/ 5534022 h 5535040"/>
              <a:gd name="connsiteX0" fmla="*/ 9526 w 4911368"/>
              <a:gd name="connsiteY0" fmla="*/ 5534022 h 5590748"/>
              <a:gd name="connsiteX1" fmla="*/ 0 w 4911368"/>
              <a:gd name="connsiteY1" fmla="*/ 0 h 5590748"/>
              <a:gd name="connsiteX2" fmla="*/ 4911368 w 4911368"/>
              <a:gd name="connsiteY2" fmla="*/ 5590748 h 5590748"/>
              <a:gd name="connsiteX3" fmla="*/ 9526 w 4911368"/>
              <a:gd name="connsiteY3" fmla="*/ 5534022 h 5590748"/>
              <a:gd name="connsiteX0" fmla="*/ 9526 w 5065678"/>
              <a:gd name="connsiteY0" fmla="*/ 5534022 h 5590751"/>
              <a:gd name="connsiteX1" fmla="*/ 0 w 5065678"/>
              <a:gd name="connsiteY1" fmla="*/ 0 h 5590751"/>
              <a:gd name="connsiteX2" fmla="*/ 5065678 w 5065678"/>
              <a:gd name="connsiteY2" fmla="*/ 5590751 h 5590751"/>
              <a:gd name="connsiteX3" fmla="*/ 9526 w 5065678"/>
              <a:gd name="connsiteY3" fmla="*/ 5534022 h 5590751"/>
              <a:gd name="connsiteX0" fmla="*/ 9526 w 5219987"/>
              <a:gd name="connsiteY0" fmla="*/ 5534022 h 5590754"/>
              <a:gd name="connsiteX1" fmla="*/ 0 w 5219987"/>
              <a:gd name="connsiteY1" fmla="*/ 0 h 5590754"/>
              <a:gd name="connsiteX2" fmla="*/ 5219987 w 5219987"/>
              <a:gd name="connsiteY2" fmla="*/ 5590754 h 5590754"/>
              <a:gd name="connsiteX3" fmla="*/ 9526 w 5219987"/>
              <a:gd name="connsiteY3" fmla="*/ 5534022 h 5590754"/>
              <a:gd name="connsiteX0" fmla="*/ 9526 w 5292601"/>
              <a:gd name="connsiteY0" fmla="*/ 5534022 h 5590754"/>
              <a:gd name="connsiteX1" fmla="*/ 0 w 5292601"/>
              <a:gd name="connsiteY1" fmla="*/ 0 h 5590754"/>
              <a:gd name="connsiteX2" fmla="*/ 5292601 w 5292601"/>
              <a:gd name="connsiteY2" fmla="*/ 5590754 h 5590754"/>
              <a:gd name="connsiteX3" fmla="*/ 9526 w 5292601"/>
              <a:gd name="connsiteY3" fmla="*/ 5534022 h 5590754"/>
            </a:gdLst>
            <a:ahLst/>
            <a:cxnLst>
              <a:cxn ang="0">
                <a:pos x="connsiteX0" y="connsiteY0"/>
              </a:cxn>
              <a:cxn ang="0">
                <a:pos x="connsiteX1" y="connsiteY1"/>
              </a:cxn>
              <a:cxn ang="0">
                <a:pos x="connsiteX2" y="connsiteY2"/>
              </a:cxn>
              <a:cxn ang="0">
                <a:pos x="connsiteX3" y="connsiteY3"/>
              </a:cxn>
            </a:cxnLst>
            <a:rect l="l" t="t" r="r" b="b"/>
            <a:pathLst>
              <a:path w="5292601" h="5590754">
                <a:moveTo>
                  <a:pt x="9526" y="5534022"/>
                </a:moveTo>
                <a:cubicBezTo>
                  <a:pt x="6351" y="3689348"/>
                  <a:pt x="3175" y="1844674"/>
                  <a:pt x="0" y="0"/>
                </a:cubicBezTo>
                <a:lnTo>
                  <a:pt x="5292601" y="5590754"/>
                </a:lnTo>
                <a:cubicBezTo>
                  <a:pt x="3704039" y="5590415"/>
                  <a:pt x="1598088" y="5534361"/>
                  <a:pt x="9526" y="553402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1" name="Isosceles Triangle 15">
            <a:extLst>
              <a:ext uri="{FF2B5EF4-FFF2-40B4-BE49-F238E27FC236}">
                <a16:creationId xmlns:a16="http://schemas.microsoft.com/office/drawing/2014/main" id="{4285D522-4BDB-4E26-B2E1-988003B08D34}"/>
              </a:ext>
            </a:extLst>
          </p:cNvPr>
          <p:cNvSpPr/>
          <p:nvPr/>
        </p:nvSpPr>
        <p:spPr>
          <a:xfrm rot="16200000">
            <a:off x="9022502" y="3698023"/>
            <a:ext cx="3393245" cy="2945760"/>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Lst>
            <a:ahLst/>
            <a:cxnLst>
              <a:cxn ang="0">
                <a:pos x="connsiteX0" y="connsiteY0"/>
              </a:cxn>
              <a:cxn ang="0">
                <a:pos x="connsiteX1" y="connsiteY1"/>
              </a:cxn>
              <a:cxn ang="0">
                <a:pos x="connsiteX2" y="connsiteY2"/>
              </a:cxn>
              <a:cxn ang="0">
                <a:pos x="connsiteX3" y="connsiteY3"/>
              </a:cxn>
            </a:cxnLst>
            <a:rect l="l" t="t" r="r" b="b"/>
            <a:pathLst>
              <a:path w="5524500" h="5534025">
                <a:moveTo>
                  <a:pt x="9526" y="5534022"/>
                </a:moveTo>
                <a:cubicBezTo>
                  <a:pt x="6351" y="3689348"/>
                  <a:pt x="3175" y="1844674"/>
                  <a:pt x="0" y="0"/>
                </a:cubicBezTo>
                <a:lnTo>
                  <a:pt x="5524500" y="5534025"/>
                </a:lnTo>
                <a:lnTo>
                  <a:pt x="9526" y="55340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2" name="Isosceles Triangle 16">
            <a:extLst>
              <a:ext uri="{FF2B5EF4-FFF2-40B4-BE49-F238E27FC236}">
                <a16:creationId xmlns:a16="http://schemas.microsoft.com/office/drawing/2014/main" id="{EED5B746-98AF-4605-A287-7C8AB53228DD}"/>
              </a:ext>
            </a:extLst>
          </p:cNvPr>
          <p:cNvSpPr/>
          <p:nvPr/>
        </p:nvSpPr>
        <p:spPr>
          <a:xfrm rot="16200000" flipH="1">
            <a:off x="10033685" y="4815180"/>
            <a:ext cx="2851692" cy="1491462"/>
          </a:xfrm>
          <a:custGeom>
            <a:avLst/>
            <a:gdLst>
              <a:gd name="connsiteX0" fmla="*/ 0 w 3393244"/>
              <a:gd name="connsiteY0" fmla="*/ 2136205 h 2136205"/>
              <a:gd name="connsiteX1" fmla="*/ 1696622 w 3393244"/>
              <a:gd name="connsiteY1" fmla="*/ 0 h 2136205"/>
              <a:gd name="connsiteX2" fmla="*/ 3393244 w 3393244"/>
              <a:gd name="connsiteY2" fmla="*/ 2136205 h 2136205"/>
              <a:gd name="connsiteX3" fmla="*/ 0 w 3393244"/>
              <a:gd name="connsiteY3" fmla="*/ 2136205 h 2136205"/>
              <a:gd name="connsiteX0" fmla="*/ 0 w 3393244"/>
              <a:gd name="connsiteY0" fmla="*/ 2021905 h 2021905"/>
              <a:gd name="connsiteX1" fmla="*/ 2106200 w 3393244"/>
              <a:gd name="connsiteY1" fmla="*/ 0 h 2021905"/>
              <a:gd name="connsiteX2" fmla="*/ 3393244 w 3393244"/>
              <a:gd name="connsiteY2" fmla="*/ 2021905 h 2021905"/>
              <a:gd name="connsiteX3" fmla="*/ 0 w 3393244"/>
              <a:gd name="connsiteY3" fmla="*/ 2021905 h 2021905"/>
              <a:gd name="connsiteX0" fmla="*/ 0 w 3534929"/>
              <a:gd name="connsiteY0" fmla="*/ 2021905 h 2039270"/>
              <a:gd name="connsiteX1" fmla="*/ 2106200 w 3534929"/>
              <a:gd name="connsiteY1" fmla="*/ 0 h 2039270"/>
              <a:gd name="connsiteX2" fmla="*/ 3534929 w 3534929"/>
              <a:gd name="connsiteY2" fmla="*/ 2039270 h 2039270"/>
              <a:gd name="connsiteX3" fmla="*/ 0 w 3534929"/>
              <a:gd name="connsiteY3" fmla="*/ 2021905 h 2039270"/>
            </a:gdLst>
            <a:ahLst/>
            <a:cxnLst>
              <a:cxn ang="0">
                <a:pos x="connsiteX0" y="connsiteY0"/>
              </a:cxn>
              <a:cxn ang="0">
                <a:pos x="connsiteX1" y="connsiteY1"/>
              </a:cxn>
              <a:cxn ang="0">
                <a:pos x="connsiteX2" y="connsiteY2"/>
              </a:cxn>
              <a:cxn ang="0">
                <a:pos x="connsiteX3" y="connsiteY3"/>
              </a:cxn>
            </a:cxnLst>
            <a:rect l="l" t="t" r="r" b="b"/>
            <a:pathLst>
              <a:path w="3534929" h="2039270">
                <a:moveTo>
                  <a:pt x="0" y="2021905"/>
                </a:moveTo>
                <a:lnTo>
                  <a:pt x="2106200" y="0"/>
                </a:lnTo>
                <a:lnTo>
                  <a:pt x="3534929" y="2039270"/>
                </a:lnTo>
                <a:lnTo>
                  <a:pt x="0" y="20219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grpSp>
        <p:nvGrpSpPr>
          <p:cNvPr id="6" name="Group 5">
            <a:extLst>
              <a:ext uri="{FF2B5EF4-FFF2-40B4-BE49-F238E27FC236}">
                <a16:creationId xmlns:a16="http://schemas.microsoft.com/office/drawing/2014/main" id="{A77AAB82-3794-4DDE-87BD-2F3A20C5BCF6}"/>
              </a:ext>
            </a:extLst>
          </p:cNvPr>
          <p:cNvGrpSpPr/>
          <p:nvPr/>
        </p:nvGrpSpPr>
        <p:grpSpPr>
          <a:xfrm>
            <a:off x="9877398" y="1161670"/>
            <a:ext cx="2514609" cy="4700589"/>
            <a:chOff x="9877398" y="1161670"/>
            <a:chExt cx="2514609" cy="4700589"/>
          </a:xfrm>
        </p:grpSpPr>
        <p:sp>
          <p:nvSpPr>
            <p:cNvPr id="10" name="Parallelogram 9">
              <a:extLst>
                <a:ext uri="{FF2B5EF4-FFF2-40B4-BE49-F238E27FC236}">
                  <a16:creationId xmlns:a16="http://schemas.microsoft.com/office/drawing/2014/main" id="{7D576594-362B-48FD-B04E-A13256B726D0}"/>
                </a:ext>
              </a:extLst>
            </p:cNvPr>
            <p:cNvSpPr/>
            <p:nvPr/>
          </p:nvSpPr>
          <p:spPr>
            <a:xfrm rot="18659520">
              <a:off x="8918133" y="4106826"/>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4" name="Parallelogram 9">
              <a:extLst>
                <a:ext uri="{FF2B5EF4-FFF2-40B4-BE49-F238E27FC236}">
                  <a16:creationId xmlns:a16="http://schemas.microsoft.com/office/drawing/2014/main" id="{EF85C6CD-79B0-4B87-B3A2-C9DE05AA4E09}"/>
                </a:ext>
              </a:extLst>
            </p:cNvPr>
            <p:cNvSpPr/>
            <p:nvPr/>
          </p:nvSpPr>
          <p:spPr>
            <a:xfrm rot="18659520">
              <a:off x="10636574" y="2120935"/>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7" name="Group 6">
            <a:extLst>
              <a:ext uri="{FF2B5EF4-FFF2-40B4-BE49-F238E27FC236}">
                <a16:creationId xmlns:a16="http://schemas.microsoft.com/office/drawing/2014/main" id="{36DC1488-D088-49AA-A1CD-5386E45FA304}"/>
              </a:ext>
            </a:extLst>
          </p:cNvPr>
          <p:cNvGrpSpPr/>
          <p:nvPr/>
        </p:nvGrpSpPr>
        <p:grpSpPr>
          <a:xfrm>
            <a:off x="-2645455" y="5258578"/>
            <a:ext cx="4457352" cy="2621595"/>
            <a:chOff x="-2645455" y="5258578"/>
            <a:chExt cx="4457352" cy="2621595"/>
          </a:xfrm>
        </p:grpSpPr>
        <p:sp>
          <p:nvSpPr>
            <p:cNvPr id="11" name="Parallelogram 10">
              <a:extLst>
                <a:ext uri="{FF2B5EF4-FFF2-40B4-BE49-F238E27FC236}">
                  <a16:creationId xmlns:a16="http://schemas.microsoft.com/office/drawing/2014/main" id="{BADF4E69-1AE1-42CB-8177-9872F71D88E0}"/>
                </a:ext>
              </a:extLst>
            </p:cNvPr>
            <p:cNvSpPr/>
            <p:nvPr/>
          </p:nvSpPr>
          <p:spPr>
            <a:xfrm rot="19169898">
              <a:off x="-971126" y="525857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5" name="Parallelogram 10">
              <a:extLst>
                <a:ext uri="{FF2B5EF4-FFF2-40B4-BE49-F238E27FC236}">
                  <a16:creationId xmlns:a16="http://schemas.microsoft.com/office/drawing/2014/main" id="{14181D6F-D3BA-4DF7-8584-8CA1C5CF10A9}"/>
                </a:ext>
              </a:extLst>
            </p:cNvPr>
            <p:cNvSpPr/>
            <p:nvPr/>
          </p:nvSpPr>
          <p:spPr>
            <a:xfrm rot="19169898">
              <a:off x="-2645455" y="674428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8" name="Group 7">
            <a:extLst>
              <a:ext uri="{FF2B5EF4-FFF2-40B4-BE49-F238E27FC236}">
                <a16:creationId xmlns:a16="http://schemas.microsoft.com/office/drawing/2014/main" id="{F3CA0CB7-4B2B-4753-8DFF-509F7674CDC8}"/>
              </a:ext>
            </a:extLst>
          </p:cNvPr>
          <p:cNvGrpSpPr/>
          <p:nvPr/>
        </p:nvGrpSpPr>
        <p:grpSpPr>
          <a:xfrm>
            <a:off x="-2851109" y="5428640"/>
            <a:ext cx="5677620" cy="3024326"/>
            <a:chOff x="-2851109" y="5428640"/>
            <a:chExt cx="5677620" cy="3024326"/>
          </a:xfrm>
        </p:grpSpPr>
        <p:sp>
          <p:nvSpPr>
            <p:cNvPr id="12" name="Parallelogram 11">
              <a:extLst>
                <a:ext uri="{FF2B5EF4-FFF2-40B4-BE49-F238E27FC236}">
                  <a16:creationId xmlns:a16="http://schemas.microsoft.com/office/drawing/2014/main" id="{F2D8E9BC-C2B0-4134-B222-00977D91F924}"/>
                </a:ext>
              </a:extLst>
            </p:cNvPr>
            <p:cNvSpPr/>
            <p:nvPr/>
          </p:nvSpPr>
          <p:spPr>
            <a:xfrm rot="19169898">
              <a:off x="-724214" y="542864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6" name="Parallelogram 11">
              <a:extLst>
                <a:ext uri="{FF2B5EF4-FFF2-40B4-BE49-F238E27FC236}">
                  <a16:creationId xmlns:a16="http://schemas.microsoft.com/office/drawing/2014/main" id="{1C1FB37B-6F7C-408F-A088-19A02F856B04}"/>
                </a:ext>
              </a:extLst>
            </p:cNvPr>
            <p:cNvSpPr/>
            <p:nvPr/>
          </p:nvSpPr>
          <p:spPr>
            <a:xfrm rot="19169898">
              <a:off x="-2851109" y="735699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sp>
        <p:nvSpPr>
          <p:cNvPr id="37" name="TextBox 36">
            <a:extLst>
              <a:ext uri="{FF2B5EF4-FFF2-40B4-BE49-F238E27FC236}">
                <a16:creationId xmlns:a16="http://schemas.microsoft.com/office/drawing/2014/main" id="{904B89B5-985F-449A-945E-B29C55B8224D}"/>
              </a:ext>
            </a:extLst>
          </p:cNvPr>
          <p:cNvSpPr txBox="1"/>
          <p:nvPr/>
        </p:nvSpPr>
        <p:spPr>
          <a:xfrm>
            <a:off x="2015275" y="4358318"/>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5" name="TextBox 34">
            <a:extLst>
              <a:ext uri="{FF2B5EF4-FFF2-40B4-BE49-F238E27FC236}">
                <a16:creationId xmlns:a16="http://schemas.microsoft.com/office/drawing/2014/main" id="{ED8D9208-0CEE-4DD9-9BD6-F4EF2246636F}"/>
              </a:ext>
            </a:extLst>
          </p:cNvPr>
          <p:cNvSpPr txBox="1"/>
          <p:nvPr/>
        </p:nvSpPr>
        <p:spPr>
          <a:xfrm>
            <a:off x="1988034" y="2004211"/>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6" name="TextBox 35">
            <a:extLst>
              <a:ext uri="{FF2B5EF4-FFF2-40B4-BE49-F238E27FC236}">
                <a16:creationId xmlns:a16="http://schemas.microsoft.com/office/drawing/2014/main" id="{F7737868-05EB-4B95-AE31-9BC7C39C2CDE}"/>
              </a:ext>
            </a:extLst>
          </p:cNvPr>
          <p:cNvSpPr txBox="1"/>
          <p:nvPr/>
        </p:nvSpPr>
        <p:spPr>
          <a:xfrm>
            <a:off x="2015275" y="3145255"/>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2" name="Title 1"/>
          <p:cNvSpPr>
            <a:spLocks noGrp="1"/>
          </p:cNvSpPr>
          <p:nvPr>
            <p:ph type="title"/>
          </p:nvPr>
        </p:nvSpPr>
        <p:spPr>
          <a:xfrm>
            <a:off x="287490" y="-3812"/>
            <a:ext cx="10515600" cy="1325563"/>
          </a:xfrm>
        </p:spPr>
        <p:txBody>
          <a:bodyPr/>
          <a:lstStyle/>
          <a:p>
            <a:r>
              <a:rPr lang="en-US" b="1" dirty="0">
                <a:solidFill>
                  <a:srgbClr val="155085"/>
                </a:solidFill>
              </a:rPr>
              <a:t>MDHHS Resources</a:t>
            </a:r>
          </a:p>
        </p:txBody>
      </p:sp>
      <p:sp>
        <p:nvSpPr>
          <p:cNvPr id="4" name="TextBox 3"/>
          <p:cNvSpPr txBox="1"/>
          <p:nvPr/>
        </p:nvSpPr>
        <p:spPr>
          <a:xfrm>
            <a:off x="630118" y="897380"/>
            <a:ext cx="9487949" cy="369332"/>
          </a:xfrm>
          <a:prstGeom prst="rect">
            <a:avLst/>
          </a:prstGeom>
          <a:noFill/>
        </p:spPr>
        <p:txBody>
          <a:bodyPr wrap="square" rtlCol="0">
            <a:spAutoFit/>
          </a:bodyPr>
          <a:lstStyle/>
          <a:p>
            <a:r>
              <a:rPr lang="en-US" dirty="0"/>
              <a:t>Visitation</a:t>
            </a:r>
          </a:p>
        </p:txBody>
      </p:sp>
      <p:pic>
        <p:nvPicPr>
          <p:cNvPr id="9" name="Picture 8"/>
          <p:cNvPicPr>
            <a:picLocks noChangeAspect="1"/>
          </p:cNvPicPr>
          <p:nvPr/>
        </p:nvPicPr>
        <p:blipFill rotWithShape="1">
          <a:blip r:embed="rId2"/>
          <a:srcRect l="11767" t="14832" r="62706" b="8104"/>
          <a:stretch/>
        </p:blipFill>
        <p:spPr>
          <a:xfrm>
            <a:off x="5706890" y="305793"/>
            <a:ext cx="6862823" cy="5826926"/>
          </a:xfrm>
          <a:prstGeom prst="rect">
            <a:avLst/>
          </a:prstGeom>
        </p:spPr>
      </p:pic>
      <p:sp>
        <p:nvSpPr>
          <p:cNvPr id="13" name="Rectangle 12"/>
          <p:cNvSpPr/>
          <p:nvPr/>
        </p:nvSpPr>
        <p:spPr>
          <a:xfrm>
            <a:off x="961395" y="1322134"/>
            <a:ext cx="4862397" cy="923330"/>
          </a:xfrm>
          <a:prstGeom prst="rect">
            <a:avLst/>
          </a:prstGeom>
        </p:spPr>
        <p:txBody>
          <a:bodyPr wrap="square">
            <a:spAutoFit/>
          </a:bodyPr>
          <a:lstStyle/>
          <a:p>
            <a:r>
              <a:rPr lang="en-US" dirty="0">
                <a:hlinkClick r:id="rId3"/>
              </a:rPr>
              <a:t>Residential_Care_Facilities_May_21_2021_Order_Guidance_updated_11_13_2021_741526_7.pdf (michigan.gov)</a:t>
            </a:r>
            <a:endParaRPr lang="en-US" dirty="0"/>
          </a:p>
        </p:txBody>
      </p:sp>
      <p:sp>
        <p:nvSpPr>
          <p:cNvPr id="14" name="Rectangle 13"/>
          <p:cNvSpPr/>
          <p:nvPr/>
        </p:nvSpPr>
        <p:spPr>
          <a:xfrm>
            <a:off x="884928" y="2316707"/>
            <a:ext cx="6096000" cy="646331"/>
          </a:xfrm>
          <a:prstGeom prst="rect">
            <a:avLst/>
          </a:prstGeom>
        </p:spPr>
        <p:txBody>
          <a:bodyPr>
            <a:spAutoFit/>
          </a:bodyPr>
          <a:lstStyle/>
          <a:p>
            <a:r>
              <a:rPr lang="en-US" dirty="0">
                <a:hlinkClick r:id="rId4"/>
              </a:rPr>
              <a:t>LTC_Visitation_Statement_wHeader_741528_7.pdf (michigan.gov)</a:t>
            </a:r>
            <a:r>
              <a:rPr lang="en-US" dirty="0"/>
              <a:t>  - 11/17/2021</a:t>
            </a:r>
          </a:p>
        </p:txBody>
      </p:sp>
      <p:sp>
        <p:nvSpPr>
          <p:cNvPr id="15" name="Rectangle 14"/>
          <p:cNvSpPr/>
          <p:nvPr/>
        </p:nvSpPr>
        <p:spPr>
          <a:xfrm>
            <a:off x="938492" y="3011619"/>
            <a:ext cx="6096000" cy="923330"/>
          </a:xfrm>
          <a:prstGeom prst="rect">
            <a:avLst/>
          </a:prstGeom>
        </p:spPr>
        <p:txBody>
          <a:bodyPr>
            <a:spAutoFit/>
          </a:bodyPr>
          <a:lstStyle/>
          <a:p>
            <a:r>
              <a:rPr lang="en-US" dirty="0">
                <a:hlinkClick r:id="rId5"/>
              </a:rPr>
              <a:t>https://www.cms.gov/files/document/qso-20-39-nh-revised.pdf</a:t>
            </a:r>
            <a:endParaRPr lang="en-US" dirty="0"/>
          </a:p>
          <a:p>
            <a:endParaRPr lang="en-US" dirty="0"/>
          </a:p>
        </p:txBody>
      </p:sp>
      <p:sp>
        <p:nvSpPr>
          <p:cNvPr id="16" name="Rectangle 15"/>
          <p:cNvSpPr/>
          <p:nvPr/>
        </p:nvSpPr>
        <p:spPr>
          <a:xfrm>
            <a:off x="208937" y="3972852"/>
            <a:ext cx="6096000" cy="2477601"/>
          </a:xfrm>
          <a:prstGeom prst="rect">
            <a:avLst/>
          </a:prstGeom>
        </p:spPr>
        <p:txBody>
          <a:bodyPr>
            <a:spAutoFit/>
          </a:bodyPr>
          <a:lstStyle/>
          <a:p>
            <a:r>
              <a:rPr lang="en-US" sz="1200" dirty="0"/>
              <a:t>CMS is accepting CDC’s updated recommendations for screening individuals prior to entering a healthcare facility</a:t>
            </a:r>
          </a:p>
          <a:p>
            <a:r>
              <a:rPr lang="en-US" sz="1200" dirty="0"/>
              <a:t> </a:t>
            </a:r>
            <a:r>
              <a:rPr lang="en-US" sz="1200" dirty="0">
                <a:solidFill>
                  <a:srgbClr val="0563C1"/>
                </a:solidFill>
                <a:hlinkClick r:id="rId6"/>
              </a:rPr>
              <a:t>“Active screening” requiring the presence of a live person is no longer required for entry into nursing homes or other healthcare settings. These settings now have the option to implement screening through electronic monitoring or other systems in which individuals self-report before entering the setting. Screening may be completed on-site or prior to arrival. The nursing home or healthcare setting must have a process in place to identify and properly manage any staff or visitors who meet any of the following criteria:</a:t>
            </a:r>
          </a:p>
          <a:p>
            <a:endParaRPr lang="en-US" sz="1200" dirty="0"/>
          </a:p>
          <a:p>
            <a:pPr lvl="1">
              <a:buFont typeface="Symbol" panose="05050102010706020507" pitchFamily="18" charset="2"/>
              <a:buChar char="·"/>
            </a:pPr>
            <a:r>
              <a:rPr lang="en-US" sz="1200" dirty="0"/>
              <a:t>A positive viral test for SARS-CoV-2</a:t>
            </a:r>
          </a:p>
          <a:p>
            <a:pPr lvl="1">
              <a:buFont typeface="Symbol" panose="05050102010706020507" pitchFamily="18" charset="2"/>
              <a:buChar char="·"/>
            </a:pPr>
            <a:r>
              <a:rPr lang="en-US" sz="1200" dirty="0"/>
              <a:t>Symptoms of COVID-19</a:t>
            </a:r>
          </a:p>
          <a:p>
            <a:pPr lvl="1">
              <a:buFont typeface="Symbol" panose="05050102010706020507" pitchFamily="18" charset="2"/>
              <a:buChar char="·"/>
            </a:pPr>
            <a:r>
              <a:rPr lang="en-US" sz="1200" dirty="0"/>
              <a:t>Meeting CDC criteria for </a:t>
            </a:r>
            <a:r>
              <a:rPr lang="en-US" sz="1200" u="sng" dirty="0">
                <a:solidFill>
                  <a:srgbClr val="0563C1"/>
                </a:solidFill>
                <a:hlinkClick r:id="rId7"/>
              </a:rPr>
              <a:t>quarantine</a:t>
            </a:r>
            <a:r>
              <a:rPr lang="en-US" sz="1200" dirty="0">
                <a:solidFill>
                  <a:srgbClr val="0563C1"/>
                </a:solidFill>
                <a:hlinkClick r:id="rId7"/>
              </a:rPr>
              <a:t> or </a:t>
            </a:r>
            <a:r>
              <a:rPr lang="en-US" sz="1200" u="sng" dirty="0">
                <a:solidFill>
                  <a:srgbClr val="0563C1"/>
                </a:solidFill>
                <a:hlinkClick r:id="rId8"/>
              </a:rPr>
              <a:t>exclusion from work</a:t>
            </a:r>
            <a:endParaRPr lang="en-US" sz="1200" dirty="0">
              <a:solidFill>
                <a:srgbClr val="0563C1"/>
              </a:solidFill>
              <a:hlinkClick r:id="rId8"/>
            </a:endParaRPr>
          </a:p>
          <a:p>
            <a:endParaRPr lang="en-US" sz="1100" dirty="0">
              <a:latin typeface="Calibri" panose="020F0502020204030204" pitchFamily="34" charset="0"/>
            </a:endParaRPr>
          </a:p>
        </p:txBody>
      </p:sp>
    </p:spTree>
    <p:extLst>
      <p:ext uri="{BB962C8B-B14F-4D97-AF65-F5344CB8AC3E}">
        <p14:creationId xmlns:p14="http://schemas.microsoft.com/office/powerpoint/2010/main" val="270418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0000" fill="hold" grpId="0" nodeType="withEffect">
                                  <p:stCondLst>
                                    <p:cond delay="1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53000" fill="hold" grpId="0" nodeType="withEffect">
                                  <p:stCondLst>
                                    <p:cond delay="1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0-#ppt_w/2"/>
                                          </p:val>
                                        </p:tav>
                                        <p:tav tm="100000">
                                          <p:val>
                                            <p:strVal val="#ppt_x"/>
                                          </p:val>
                                        </p:tav>
                                      </p:tavLst>
                                    </p:anim>
                                    <p:anim calcmode="lin" valueType="num">
                                      <p:cBhvr additive="base">
                                        <p:cTn id="12" dur="10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2" decel="60000" fill="hold" grpId="0" nodeType="withEffect">
                                  <p:stCondLst>
                                    <p:cond delay="2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900" fill="hold"/>
                                        <p:tgtEl>
                                          <p:spTgt spid="21"/>
                                        </p:tgtEl>
                                        <p:attrNameLst>
                                          <p:attrName>ppt_x</p:attrName>
                                        </p:attrNameLst>
                                      </p:cBhvr>
                                      <p:tavLst>
                                        <p:tav tm="0">
                                          <p:val>
                                            <p:strVal val="1+#ppt_w/2"/>
                                          </p:val>
                                        </p:tav>
                                        <p:tav tm="100000">
                                          <p:val>
                                            <p:strVal val="#ppt_x"/>
                                          </p:val>
                                        </p:tav>
                                      </p:tavLst>
                                    </p:anim>
                                    <p:anim calcmode="lin" valueType="num">
                                      <p:cBhvr additive="base">
                                        <p:cTn id="16" dur="9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2" decel="60000" fill="hold" grpId="0" nodeType="withEffect">
                                  <p:stCondLst>
                                    <p:cond delay="3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800" fill="hold"/>
                                        <p:tgtEl>
                                          <p:spTgt spid="22"/>
                                        </p:tgtEl>
                                        <p:attrNameLst>
                                          <p:attrName>ppt_x</p:attrName>
                                        </p:attrNameLst>
                                      </p:cBhvr>
                                      <p:tavLst>
                                        <p:tav tm="0">
                                          <p:val>
                                            <p:strVal val="1+#ppt_w/2"/>
                                          </p:val>
                                        </p:tav>
                                        <p:tav tm="100000">
                                          <p:val>
                                            <p:strVal val="#ppt_x"/>
                                          </p:val>
                                        </p:tav>
                                      </p:tavLst>
                                    </p:anim>
                                    <p:anim calcmode="lin" valueType="num">
                                      <p:cBhvr additive="base">
                                        <p:cTn id="20" dur="800" fill="hold"/>
                                        <p:tgtEl>
                                          <p:spTgt spid="22"/>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110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par>
                                <p:cTn id="26" presetID="6" presetClass="emph" presetSubtype="0" decel="75000" autoRev="1" fill="hold" nodeType="withEffect">
                                  <p:stCondLst>
                                    <p:cond delay="1500"/>
                                  </p:stCondLst>
                                  <p:childTnLst>
                                    <p:animScale>
                                      <p:cBhvr>
                                        <p:cTn id="27" dur="300" fill="hold"/>
                                        <p:tgtEl>
                                          <p:spTgt spid="6"/>
                                        </p:tgtEl>
                                      </p:cBhvr>
                                      <p:by x="110000" y="110000"/>
                                    </p:animScale>
                                  </p:childTnLst>
                                </p:cTn>
                              </p:par>
                              <p:par>
                                <p:cTn id="28" presetID="53" presetClass="entr" presetSubtype="16" fill="hold" nodeType="withEffect">
                                  <p:stCondLst>
                                    <p:cond delay="110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par>
                                <p:cTn id="33" presetID="6" presetClass="emph" presetSubtype="0" decel="75000" autoRev="1" fill="hold" nodeType="withEffect">
                                  <p:stCondLst>
                                    <p:cond delay="1450"/>
                                  </p:stCondLst>
                                  <p:childTnLst>
                                    <p:animScale>
                                      <p:cBhvr>
                                        <p:cTn id="34" dur="300" fill="hold"/>
                                        <p:tgtEl>
                                          <p:spTgt spid="7"/>
                                        </p:tgtEl>
                                      </p:cBhvr>
                                      <p:by x="110000" y="110000"/>
                                    </p:animScale>
                                  </p:childTnLst>
                                </p:cTn>
                              </p:par>
                              <p:par>
                                <p:cTn id="35" presetID="53" presetClass="entr" presetSubtype="16" fill="hold" nodeType="withEffect">
                                  <p:stCondLst>
                                    <p:cond delay="115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6" presetClass="emph" presetSubtype="0" decel="75000" autoRev="1" fill="hold" nodeType="withEffect">
                                  <p:stCondLst>
                                    <p:cond delay="1500"/>
                                  </p:stCondLst>
                                  <p:childTnLst>
                                    <p:animScale>
                                      <p:cBhvr>
                                        <p:cTn id="41" dur="300" fill="hold"/>
                                        <p:tgtEl>
                                          <p:spTgt spid="8"/>
                                        </p:tgtEl>
                                      </p:cBhvr>
                                      <p:by x="110000" y="110000"/>
                                    </p:animScale>
                                  </p:childTnLst>
                                </p:cTn>
                              </p:par>
                              <p:par>
                                <p:cTn id="42" presetID="10" presetClass="entr" presetSubtype="0" fill="hold" grpId="0" nodeType="withEffect" nodePh="1">
                                  <p:stCondLst>
                                    <p:cond delay="500"/>
                                  </p:stCondLst>
                                  <p:endCondLst>
                                    <p:cond evt="begin" delay="0">
                                      <p:tn val="42"/>
                                    </p:cond>
                                  </p:end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par>
                                <p:cTn id="45" presetID="10" presetClass="entr" presetSubtype="0" fill="hold" grpId="0" nodeType="withEffect" nodePh="1">
                                  <p:stCondLst>
                                    <p:cond delay="950"/>
                                  </p:stCondLst>
                                  <p:endCondLst>
                                    <p:cond evt="begin" delay="0">
                                      <p:tn val="45"/>
                                    </p:cond>
                                  </p:end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grpId="0" nodeType="withEffect" nodePh="1">
                                  <p:stCondLst>
                                    <p:cond delay="1400"/>
                                  </p:stCondLst>
                                  <p:endCondLst>
                                    <p:cond evt="begin" delay="0">
                                      <p:tn val="48"/>
                                    </p:cond>
                                  </p:endCondLst>
                                  <p:childTnLst>
                                    <p:set>
                                      <p:cBhvr>
                                        <p:cTn id="49" dur="1" fill="hold">
                                          <p:stCondLst>
                                            <p:cond delay="0"/>
                                          </p:stCondLst>
                                        </p:cTn>
                                        <p:tgtEl>
                                          <p:spTgt spid="37"/>
                                        </p:tgtEl>
                                        <p:attrNameLst>
                                          <p:attrName>style.visibility</p:attrName>
                                        </p:attrNameLst>
                                      </p:cBhvr>
                                      <p:to>
                                        <p:strVal val="visible"/>
                                      </p:to>
                                    </p:set>
                                    <p:animEffect transition="in" filter="fade">
                                      <p:cBhvr>
                                        <p:cTn id="5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21" grpId="0" animBg="1"/>
      <p:bldP spid="22" grpId="0" animBg="1"/>
      <p:bldP spid="37" grpId="0"/>
      <p:bldP spid="35" grpId="0"/>
      <p:bldP spid="3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17">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C918981-EFD2-4180-9142-0384985F6D9C}"/>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3800" b="1" dirty="0">
                <a:solidFill>
                  <a:srgbClr val="155085"/>
                </a:solidFill>
              </a:rPr>
              <a:t>2022 Member Awards </a:t>
            </a:r>
            <a:br>
              <a:rPr lang="en-US" sz="3800" b="1" dirty="0">
                <a:solidFill>
                  <a:srgbClr val="155085"/>
                </a:solidFill>
              </a:rPr>
            </a:br>
            <a:r>
              <a:rPr lang="en-US" sz="3800" b="1" dirty="0">
                <a:solidFill>
                  <a:srgbClr val="155085"/>
                </a:solidFill>
              </a:rPr>
              <a:t>Call For Nominations </a:t>
            </a:r>
            <a:br>
              <a:rPr lang="en-US" sz="3800" b="1" dirty="0">
                <a:solidFill>
                  <a:srgbClr val="155085"/>
                </a:solidFill>
              </a:rPr>
            </a:br>
            <a:r>
              <a:rPr lang="en-US" sz="3800" b="1" dirty="0">
                <a:solidFill>
                  <a:srgbClr val="155085"/>
                </a:solidFill>
              </a:rPr>
              <a:t>Open through January 13</a:t>
            </a:r>
            <a:r>
              <a:rPr lang="en-US" sz="3800" b="1" baseline="30000" dirty="0">
                <a:solidFill>
                  <a:srgbClr val="155085"/>
                </a:solidFill>
              </a:rPr>
              <a:t>th</a:t>
            </a:r>
            <a:r>
              <a:rPr lang="en-US" sz="3800" b="1" dirty="0">
                <a:solidFill>
                  <a:srgbClr val="155085"/>
                </a:solidFill>
              </a:rPr>
              <a:t> </a:t>
            </a:r>
          </a:p>
        </p:txBody>
      </p:sp>
      <p:pic>
        <p:nvPicPr>
          <p:cNvPr id="8" name="Content Placeholder 7" descr="A gold cross with a star on top&#10;&#10;Description automatically generated with low confidence">
            <a:extLst>
              <a:ext uri="{FF2B5EF4-FFF2-40B4-BE49-F238E27FC236}">
                <a16:creationId xmlns:a16="http://schemas.microsoft.com/office/drawing/2014/main" id="{D58CDED7-BB37-4E9E-A062-29D416890512}"/>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843" r="5895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5FB4AE90-F1EB-405C-ADFF-6DC766EB822F}"/>
              </a:ext>
            </a:extLst>
          </p:cNvPr>
          <p:cNvSpPr>
            <a:spLocks noGrp="1"/>
          </p:cNvSpPr>
          <p:nvPr>
            <p:ph sz="half" idx="1"/>
          </p:nvPr>
        </p:nvSpPr>
        <p:spPr>
          <a:xfrm>
            <a:off x="5297762" y="2706624"/>
            <a:ext cx="6251110" cy="3483864"/>
          </a:xfrm>
        </p:spPr>
        <p:txBody>
          <a:bodyPr vert="horz" lIns="91440" tIns="45720" rIns="91440" bIns="45720" rtlCol="0">
            <a:normAutofit/>
          </a:bodyPr>
          <a:lstStyle/>
          <a:p>
            <a:r>
              <a:rPr lang="en-US" sz="2200" dirty="0"/>
              <a:t>Only LeadingAge Michigan members in good standing, their employees and volunteers are eligible to win.</a:t>
            </a:r>
          </a:p>
          <a:p>
            <a:r>
              <a:rPr lang="en-US" sz="2200" dirty="0"/>
              <a:t>To submit a nomination, go to: </a:t>
            </a:r>
            <a:r>
              <a:rPr lang="en-US" sz="2200" dirty="0">
                <a:hlinkClick r:id="rId3"/>
              </a:rPr>
              <a:t>surveymonkey.com/r/8C7SXLL</a:t>
            </a:r>
            <a:r>
              <a:rPr lang="en-US" sz="2200" dirty="0"/>
              <a:t> </a:t>
            </a:r>
          </a:p>
          <a:p>
            <a:r>
              <a:rPr lang="en-US" sz="2200" dirty="0"/>
              <a:t>For more details go to</a:t>
            </a:r>
            <a:r>
              <a:rPr lang="en-US" sz="2200"/>
              <a:t>: </a:t>
            </a:r>
            <a:r>
              <a:rPr lang="en-US" sz="2200">
                <a:hlinkClick r:id="rId4"/>
              </a:rPr>
              <a:t>leadingagemi</a:t>
            </a:r>
            <a:r>
              <a:rPr lang="en-US" sz="2200" dirty="0">
                <a:hlinkClick r:id="rId4"/>
              </a:rPr>
              <a:t>.org/page/2022MemberAwardsNom</a:t>
            </a:r>
            <a:r>
              <a:rPr lang="en-US" sz="2200" dirty="0"/>
              <a:t> </a:t>
            </a:r>
          </a:p>
        </p:txBody>
      </p:sp>
    </p:spTree>
    <p:extLst>
      <p:ext uri="{BB962C8B-B14F-4D97-AF65-F5344CB8AC3E}">
        <p14:creationId xmlns:p14="http://schemas.microsoft.com/office/powerpoint/2010/main" val="342278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Isosceles Triangle 19">
            <a:extLst>
              <a:ext uri="{FF2B5EF4-FFF2-40B4-BE49-F238E27FC236}">
                <a16:creationId xmlns:a16="http://schemas.microsoft.com/office/drawing/2014/main" id="{F17BF90D-B99B-47E0-95C4-F3C74A46606C}"/>
              </a:ext>
            </a:extLst>
          </p:cNvPr>
          <p:cNvSpPr/>
          <p:nvPr/>
        </p:nvSpPr>
        <p:spPr>
          <a:xfrm rot="5400000">
            <a:off x="-617140" y="30209"/>
            <a:ext cx="3393244" cy="215896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3" name="Right Triangle 2">
            <a:extLst>
              <a:ext uri="{FF2B5EF4-FFF2-40B4-BE49-F238E27FC236}">
                <a16:creationId xmlns:a16="http://schemas.microsoft.com/office/drawing/2014/main" id="{2D90C139-FAD8-449D-951C-E28A6202C8AE}"/>
              </a:ext>
            </a:extLst>
          </p:cNvPr>
          <p:cNvSpPr/>
          <p:nvPr/>
        </p:nvSpPr>
        <p:spPr>
          <a:xfrm rot="5400000">
            <a:off x="350274" y="-350274"/>
            <a:ext cx="1916879" cy="261742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5" name="Isosceles Triangle 15">
            <a:extLst>
              <a:ext uri="{FF2B5EF4-FFF2-40B4-BE49-F238E27FC236}">
                <a16:creationId xmlns:a16="http://schemas.microsoft.com/office/drawing/2014/main" id="{0B166EE6-BF89-4F28-A32C-FDBCD76D4254}"/>
              </a:ext>
            </a:extLst>
          </p:cNvPr>
          <p:cNvSpPr/>
          <p:nvPr/>
        </p:nvSpPr>
        <p:spPr>
          <a:xfrm rot="16200000">
            <a:off x="7600142" y="2239379"/>
            <a:ext cx="4982945" cy="4288475"/>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 name="connsiteX0" fmla="*/ 9526 w 5137913"/>
              <a:gd name="connsiteY0" fmla="*/ 5534022 h 5534022"/>
              <a:gd name="connsiteX1" fmla="*/ 0 w 5137913"/>
              <a:gd name="connsiteY1" fmla="*/ 0 h 5534022"/>
              <a:gd name="connsiteX2" fmla="*/ 5137913 w 5137913"/>
              <a:gd name="connsiteY2" fmla="*/ 5525832 h 5534022"/>
              <a:gd name="connsiteX3" fmla="*/ 9526 w 5137913"/>
              <a:gd name="connsiteY3" fmla="*/ 5534022 h 5534022"/>
              <a:gd name="connsiteX0" fmla="*/ 9526 w 4782253"/>
              <a:gd name="connsiteY0" fmla="*/ 5534022 h 5534022"/>
              <a:gd name="connsiteX1" fmla="*/ 0 w 4782253"/>
              <a:gd name="connsiteY1" fmla="*/ 0 h 5534022"/>
              <a:gd name="connsiteX2" fmla="*/ 4782253 w 4782253"/>
              <a:gd name="connsiteY2" fmla="*/ 5517639 h 5534022"/>
              <a:gd name="connsiteX3" fmla="*/ 9526 w 4782253"/>
              <a:gd name="connsiteY3" fmla="*/ 5534022 h 5534022"/>
              <a:gd name="connsiteX0" fmla="*/ 9526 w 4775212"/>
              <a:gd name="connsiteY0" fmla="*/ 5534022 h 5535040"/>
              <a:gd name="connsiteX1" fmla="*/ 0 w 4775212"/>
              <a:gd name="connsiteY1" fmla="*/ 0 h 5535040"/>
              <a:gd name="connsiteX2" fmla="*/ 4775212 w 4775212"/>
              <a:gd name="connsiteY2" fmla="*/ 5535040 h 5535040"/>
              <a:gd name="connsiteX3" fmla="*/ 9526 w 4775212"/>
              <a:gd name="connsiteY3" fmla="*/ 5534022 h 5535040"/>
              <a:gd name="connsiteX0" fmla="*/ 9526 w 4911368"/>
              <a:gd name="connsiteY0" fmla="*/ 5534022 h 5590748"/>
              <a:gd name="connsiteX1" fmla="*/ 0 w 4911368"/>
              <a:gd name="connsiteY1" fmla="*/ 0 h 5590748"/>
              <a:gd name="connsiteX2" fmla="*/ 4911368 w 4911368"/>
              <a:gd name="connsiteY2" fmla="*/ 5590748 h 5590748"/>
              <a:gd name="connsiteX3" fmla="*/ 9526 w 4911368"/>
              <a:gd name="connsiteY3" fmla="*/ 5534022 h 5590748"/>
              <a:gd name="connsiteX0" fmla="*/ 9526 w 5065678"/>
              <a:gd name="connsiteY0" fmla="*/ 5534022 h 5590751"/>
              <a:gd name="connsiteX1" fmla="*/ 0 w 5065678"/>
              <a:gd name="connsiteY1" fmla="*/ 0 h 5590751"/>
              <a:gd name="connsiteX2" fmla="*/ 5065678 w 5065678"/>
              <a:gd name="connsiteY2" fmla="*/ 5590751 h 5590751"/>
              <a:gd name="connsiteX3" fmla="*/ 9526 w 5065678"/>
              <a:gd name="connsiteY3" fmla="*/ 5534022 h 5590751"/>
              <a:gd name="connsiteX0" fmla="*/ 9526 w 5219987"/>
              <a:gd name="connsiteY0" fmla="*/ 5534022 h 5590754"/>
              <a:gd name="connsiteX1" fmla="*/ 0 w 5219987"/>
              <a:gd name="connsiteY1" fmla="*/ 0 h 5590754"/>
              <a:gd name="connsiteX2" fmla="*/ 5219987 w 5219987"/>
              <a:gd name="connsiteY2" fmla="*/ 5590754 h 5590754"/>
              <a:gd name="connsiteX3" fmla="*/ 9526 w 5219987"/>
              <a:gd name="connsiteY3" fmla="*/ 5534022 h 5590754"/>
              <a:gd name="connsiteX0" fmla="*/ 9526 w 5292601"/>
              <a:gd name="connsiteY0" fmla="*/ 5534022 h 5590754"/>
              <a:gd name="connsiteX1" fmla="*/ 0 w 5292601"/>
              <a:gd name="connsiteY1" fmla="*/ 0 h 5590754"/>
              <a:gd name="connsiteX2" fmla="*/ 5292601 w 5292601"/>
              <a:gd name="connsiteY2" fmla="*/ 5590754 h 5590754"/>
              <a:gd name="connsiteX3" fmla="*/ 9526 w 5292601"/>
              <a:gd name="connsiteY3" fmla="*/ 5534022 h 5590754"/>
            </a:gdLst>
            <a:ahLst/>
            <a:cxnLst>
              <a:cxn ang="0">
                <a:pos x="connsiteX0" y="connsiteY0"/>
              </a:cxn>
              <a:cxn ang="0">
                <a:pos x="connsiteX1" y="connsiteY1"/>
              </a:cxn>
              <a:cxn ang="0">
                <a:pos x="connsiteX2" y="connsiteY2"/>
              </a:cxn>
              <a:cxn ang="0">
                <a:pos x="connsiteX3" y="connsiteY3"/>
              </a:cxn>
            </a:cxnLst>
            <a:rect l="l" t="t" r="r" b="b"/>
            <a:pathLst>
              <a:path w="5292601" h="5590754">
                <a:moveTo>
                  <a:pt x="9526" y="5534022"/>
                </a:moveTo>
                <a:cubicBezTo>
                  <a:pt x="6351" y="3689348"/>
                  <a:pt x="3175" y="1844674"/>
                  <a:pt x="0" y="0"/>
                </a:cubicBezTo>
                <a:lnTo>
                  <a:pt x="5292601" y="5590754"/>
                </a:lnTo>
                <a:cubicBezTo>
                  <a:pt x="3704039" y="5590415"/>
                  <a:pt x="1598088" y="5534361"/>
                  <a:pt x="9526" y="553402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1" name="Isosceles Triangle 15">
            <a:extLst>
              <a:ext uri="{FF2B5EF4-FFF2-40B4-BE49-F238E27FC236}">
                <a16:creationId xmlns:a16="http://schemas.microsoft.com/office/drawing/2014/main" id="{4285D522-4BDB-4E26-B2E1-988003B08D34}"/>
              </a:ext>
            </a:extLst>
          </p:cNvPr>
          <p:cNvSpPr/>
          <p:nvPr/>
        </p:nvSpPr>
        <p:spPr>
          <a:xfrm rot="16200000">
            <a:off x="9022502" y="3698023"/>
            <a:ext cx="3393245" cy="2945760"/>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Lst>
            <a:ahLst/>
            <a:cxnLst>
              <a:cxn ang="0">
                <a:pos x="connsiteX0" y="connsiteY0"/>
              </a:cxn>
              <a:cxn ang="0">
                <a:pos x="connsiteX1" y="connsiteY1"/>
              </a:cxn>
              <a:cxn ang="0">
                <a:pos x="connsiteX2" y="connsiteY2"/>
              </a:cxn>
              <a:cxn ang="0">
                <a:pos x="connsiteX3" y="connsiteY3"/>
              </a:cxn>
            </a:cxnLst>
            <a:rect l="l" t="t" r="r" b="b"/>
            <a:pathLst>
              <a:path w="5524500" h="5534025">
                <a:moveTo>
                  <a:pt x="9526" y="5534022"/>
                </a:moveTo>
                <a:cubicBezTo>
                  <a:pt x="6351" y="3689348"/>
                  <a:pt x="3175" y="1844674"/>
                  <a:pt x="0" y="0"/>
                </a:cubicBezTo>
                <a:lnTo>
                  <a:pt x="5524500" y="5534025"/>
                </a:lnTo>
                <a:lnTo>
                  <a:pt x="9526" y="55340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2" name="Isosceles Triangle 16">
            <a:extLst>
              <a:ext uri="{FF2B5EF4-FFF2-40B4-BE49-F238E27FC236}">
                <a16:creationId xmlns:a16="http://schemas.microsoft.com/office/drawing/2014/main" id="{EED5B746-98AF-4605-A287-7C8AB53228DD}"/>
              </a:ext>
            </a:extLst>
          </p:cNvPr>
          <p:cNvSpPr/>
          <p:nvPr/>
        </p:nvSpPr>
        <p:spPr>
          <a:xfrm rot="16200000" flipH="1">
            <a:off x="10033685" y="4815180"/>
            <a:ext cx="2851692" cy="1491462"/>
          </a:xfrm>
          <a:custGeom>
            <a:avLst/>
            <a:gdLst>
              <a:gd name="connsiteX0" fmla="*/ 0 w 3393244"/>
              <a:gd name="connsiteY0" fmla="*/ 2136205 h 2136205"/>
              <a:gd name="connsiteX1" fmla="*/ 1696622 w 3393244"/>
              <a:gd name="connsiteY1" fmla="*/ 0 h 2136205"/>
              <a:gd name="connsiteX2" fmla="*/ 3393244 w 3393244"/>
              <a:gd name="connsiteY2" fmla="*/ 2136205 h 2136205"/>
              <a:gd name="connsiteX3" fmla="*/ 0 w 3393244"/>
              <a:gd name="connsiteY3" fmla="*/ 2136205 h 2136205"/>
              <a:gd name="connsiteX0" fmla="*/ 0 w 3393244"/>
              <a:gd name="connsiteY0" fmla="*/ 2021905 h 2021905"/>
              <a:gd name="connsiteX1" fmla="*/ 2106200 w 3393244"/>
              <a:gd name="connsiteY1" fmla="*/ 0 h 2021905"/>
              <a:gd name="connsiteX2" fmla="*/ 3393244 w 3393244"/>
              <a:gd name="connsiteY2" fmla="*/ 2021905 h 2021905"/>
              <a:gd name="connsiteX3" fmla="*/ 0 w 3393244"/>
              <a:gd name="connsiteY3" fmla="*/ 2021905 h 2021905"/>
              <a:gd name="connsiteX0" fmla="*/ 0 w 3534929"/>
              <a:gd name="connsiteY0" fmla="*/ 2021905 h 2039270"/>
              <a:gd name="connsiteX1" fmla="*/ 2106200 w 3534929"/>
              <a:gd name="connsiteY1" fmla="*/ 0 h 2039270"/>
              <a:gd name="connsiteX2" fmla="*/ 3534929 w 3534929"/>
              <a:gd name="connsiteY2" fmla="*/ 2039270 h 2039270"/>
              <a:gd name="connsiteX3" fmla="*/ 0 w 3534929"/>
              <a:gd name="connsiteY3" fmla="*/ 2021905 h 2039270"/>
            </a:gdLst>
            <a:ahLst/>
            <a:cxnLst>
              <a:cxn ang="0">
                <a:pos x="connsiteX0" y="connsiteY0"/>
              </a:cxn>
              <a:cxn ang="0">
                <a:pos x="connsiteX1" y="connsiteY1"/>
              </a:cxn>
              <a:cxn ang="0">
                <a:pos x="connsiteX2" y="connsiteY2"/>
              </a:cxn>
              <a:cxn ang="0">
                <a:pos x="connsiteX3" y="connsiteY3"/>
              </a:cxn>
            </a:cxnLst>
            <a:rect l="l" t="t" r="r" b="b"/>
            <a:pathLst>
              <a:path w="3534929" h="2039270">
                <a:moveTo>
                  <a:pt x="0" y="2021905"/>
                </a:moveTo>
                <a:lnTo>
                  <a:pt x="2106200" y="0"/>
                </a:lnTo>
                <a:lnTo>
                  <a:pt x="3534929" y="2039270"/>
                </a:lnTo>
                <a:lnTo>
                  <a:pt x="0" y="20219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grpSp>
        <p:nvGrpSpPr>
          <p:cNvPr id="6" name="Group 5">
            <a:extLst>
              <a:ext uri="{FF2B5EF4-FFF2-40B4-BE49-F238E27FC236}">
                <a16:creationId xmlns:a16="http://schemas.microsoft.com/office/drawing/2014/main" id="{A77AAB82-3794-4DDE-87BD-2F3A20C5BCF6}"/>
              </a:ext>
            </a:extLst>
          </p:cNvPr>
          <p:cNvGrpSpPr/>
          <p:nvPr/>
        </p:nvGrpSpPr>
        <p:grpSpPr>
          <a:xfrm>
            <a:off x="9877398" y="1161670"/>
            <a:ext cx="2514609" cy="4700589"/>
            <a:chOff x="9877398" y="1161670"/>
            <a:chExt cx="2514609" cy="4700589"/>
          </a:xfrm>
        </p:grpSpPr>
        <p:sp>
          <p:nvSpPr>
            <p:cNvPr id="10" name="Parallelogram 9">
              <a:extLst>
                <a:ext uri="{FF2B5EF4-FFF2-40B4-BE49-F238E27FC236}">
                  <a16:creationId xmlns:a16="http://schemas.microsoft.com/office/drawing/2014/main" id="{7D576594-362B-48FD-B04E-A13256B726D0}"/>
                </a:ext>
              </a:extLst>
            </p:cNvPr>
            <p:cNvSpPr/>
            <p:nvPr/>
          </p:nvSpPr>
          <p:spPr>
            <a:xfrm rot="18659520">
              <a:off x="8918133" y="4106826"/>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4" name="Parallelogram 9">
              <a:extLst>
                <a:ext uri="{FF2B5EF4-FFF2-40B4-BE49-F238E27FC236}">
                  <a16:creationId xmlns:a16="http://schemas.microsoft.com/office/drawing/2014/main" id="{EF85C6CD-79B0-4B87-B3A2-C9DE05AA4E09}"/>
                </a:ext>
              </a:extLst>
            </p:cNvPr>
            <p:cNvSpPr/>
            <p:nvPr/>
          </p:nvSpPr>
          <p:spPr>
            <a:xfrm rot="18659520">
              <a:off x="10636574" y="2120935"/>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7" name="Group 6">
            <a:extLst>
              <a:ext uri="{FF2B5EF4-FFF2-40B4-BE49-F238E27FC236}">
                <a16:creationId xmlns:a16="http://schemas.microsoft.com/office/drawing/2014/main" id="{36DC1488-D088-49AA-A1CD-5386E45FA304}"/>
              </a:ext>
            </a:extLst>
          </p:cNvPr>
          <p:cNvGrpSpPr/>
          <p:nvPr/>
        </p:nvGrpSpPr>
        <p:grpSpPr>
          <a:xfrm>
            <a:off x="-2645455" y="5258578"/>
            <a:ext cx="4457352" cy="2621595"/>
            <a:chOff x="-2645455" y="5258578"/>
            <a:chExt cx="4457352" cy="2621595"/>
          </a:xfrm>
        </p:grpSpPr>
        <p:sp>
          <p:nvSpPr>
            <p:cNvPr id="11" name="Parallelogram 10">
              <a:extLst>
                <a:ext uri="{FF2B5EF4-FFF2-40B4-BE49-F238E27FC236}">
                  <a16:creationId xmlns:a16="http://schemas.microsoft.com/office/drawing/2014/main" id="{BADF4E69-1AE1-42CB-8177-9872F71D88E0}"/>
                </a:ext>
              </a:extLst>
            </p:cNvPr>
            <p:cNvSpPr/>
            <p:nvPr/>
          </p:nvSpPr>
          <p:spPr>
            <a:xfrm rot="19169898">
              <a:off x="-971126" y="525857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5" name="Parallelogram 10">
              <a:extLst>
                <a:ext uri="{FF2B5EF4-FFF2-40B4-BE49-F238E27FC236}">
                  <a16:creationId xmlns:a16="http://schemas.microsoft.com/office/drawing/2014/main" id="{14181D6F-D3BA-4DF7-8584-8CA1C5CF10A9}"/>
                </a:ext>
              </a:extLst>
            </p:cNvPr>
            <p:cNvSpPr/>
            <p:nvPr/>
          </p:nvSpPr>
          <p:spPr>
            <a:xfrm rot="19169898">
              <a:off x="-2645455" y="674428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8" name="Group 7">
            <a:extLst>
              <a:ext uri="{FF2B5EF4-FFF2-40B4-BE49-F238E27FC236}">
                <a16:creationId xmlns:a16="http://schemas.microsoft.com/office/drawing/2014/main" id="{F3CA0CB7-4B2B-4753-8DFF-509F7674CDC8}"/>
              </a:ext>
            </a:extLst>
          </p:cNvPr>
          <p:cNvGrpSpPr/>
          <p:nvPr/>
        </p:nvGrpSpPr>
        <p:grpSpPr>
          <a:xfrm>
            <a:off x="-2851109" y="5428640"/>
            <a:ext cx="5677620" cy="3024326"/>
            <a:chOff x="-2851109" y="5428640"/>
            <a:chExt cx="5677620" cy="3024326"/>
          </a:xfrm>
        </p:grpSpPr>
        <p:sp>
          <p:nvSpPr>
            <p:cNvPr id="12" name="Parallelogram 11">
              <a:extLst>
                <a:ext uri="{FF2B5EF4-FFF2-40B4-BE49-F238E27FC236}">
                  <a16:creationId xmlns:a16="http://schemas.microsoft.com/office/drawing/2014/main" id="{F2D8E9BC-C2B0-4134-B222-00977D91F924}"/>
                </a:ext>
              </a:extLst>
            </p:cNvPr>
            <p:cNvSpPr/>
            <p:nvPr/>
          </p:nvSpPr>
          <p:spPr>
            <a:xfrm rot="19169898">
              <a:off x="-724214" y="542864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6" name="Parallelogram 11">
              <a:extLst>
                <a:ext uri="{FF2B5EF4-FFF2-40B4-BE49-F238E27FC236}">
                  <a16:creationId xmlns:a16="http://schemas.microsoft.com/office/drawing/2014/main" id="{1C1FB37B-6F7C-408F-A088-19A02F856B04}"/>
                </a:ext>
              </a:extLst>
            </p:cNvPr>
            <p:cNvSpPr/>
            <p:nvPr/>
          </p:nvSpPr>
          <p:spPr>
            <a:xfrm rot="19169898">
              <a:off x="-2851109" y="735699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sp>
        <p:nvSpPr>
          <p:cNvPr id="37" name="TextBox 36">
            <a:extLst>
              <a:ext uri="{FF2B5EF4-FFF2-40B4-BE49-F238E27FC236}">
                <a16:creationId xmlns:a16="http://schemas.microsoft.com/office/drawing/2014/main" id="{904B89B5-985F-449A-945E-B29C55B8224D}"/>
              </a:ext>
            </a:extLst>
          </p:cNvPr>
          <p:cNvSpPr txBox="1"/>
          <p:nvPr/>
        </p:nvSpPr>
        <p:spPr>
          <a:xfrm>
            <a:off x="2015275" y="4358318"/>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5" name="TextBox 34">
            <a:extLst>
              <a:ext uri="{FF2B5EF4-FFF2-40B4-BE49-F238E27FC236}">
                <a16:creationId xmlns:a16="http://schemas.microsoft.com/office/drawing/2014/main" id="{ED8D9208-0CEE-4DD9-9BD6-F4EF2246636F}"/>
              </a:ext>
            </a:extLst>
          </p:cNvPr>
          <p:cNvSpPr txBox="1"/>
          <p:nvPr/>
        </p:nvSpPr>
        <p:spPr>
          <a:xfrm>
            <a:off x="1988034" y="2004211"/>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6" name="TextBox 35">
            <a:extLst>
              <a:ext uri="{FF2B5EF4-FFF2-40B4-BE49-F238E27FC236}">
                <a16:creationId xmlns:a16="http://schemas.microsoft.com/office/drawing/2014/main" id="{F7737868-05EB-4B95-AE31-9BC7C39C2CDE}"/>
              </a:ext>
            </a:extLst>
          </p:cNvPr>
          <p:cNvSpPr txBox="1"/>
          <p:nvPr/>
        </p:nvSpPr>
        <p:spPr>
          <a:xfrm>
            <a:off x="2015275" y="3145255"/>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2" name="Title 1"/>
          <p:cNvSpPr>
            <a:spLocks noGrp="1"/>
          </p:cNvSpPr>
          <p:nvPr>
            <p:ph type="title"/>
          </p:nvPr>
        </p:nvSpPr>
        <p:spPr/>
        <p:txBody>
          <a:bodyPr/>
          <a:lstStyle/>
          <a:p>
            <a:r>
              <a:rPr lang="en-US" b="1" dirty="0">
                <a:solidFill>
                  <a:srgbClr val="155085"/>
                </a:solidFill>
              </a:rPr>
              <a:t>Formal Response to Masking/Distancing</a:t>
            </a:r>
          </a:p>
        </p:txBody>
      </p:sp>
      <p:sp>
        <p:nvSpPr>
          <p:cNvPr id="4" name="TextBox 3"/>
          <p:cNvSpPr txBox="1"/>
          <p:nvPr/>
        </p:nvSpPr>
        <p:spPr>
          <a:xfrm>
            <a:off x="998290" y="1375794"/>
            <a:ext cx="6949087" cy="4801314"/>
          </a:xfrm>
          <a:prstGeom prst="rect">
            <a:avLst/>
          </a:prstGeom>
          <a:noFill/>
        </p:spPr>
        <p:txBody>
          <a:bodyPr wrap="square" rtlCol="0">
            <a:spAutoFit/>
          </a:bodyPr>
          <a:lstStyle/>
          <a:p>
            <a:r>
              <a:rPr lang="en-US" dirty="0"/>
              <a:t>QSO 20-39-NH Revised issued on November 11 – conflicting information about masking/distancing</a:t>
            </a:r>
          </a:p>
          <a:p>
            <a:r>
              <a:rPr lang="en-US" dirty="0"/>
              <a:t>Masking and physical distancing should be maintained in areas of substantial to high transmission at all times.</a:t>
            </a:r>
          </a:p>
          <a:p>
            <a:endParaRPr lang="en-US" dirty="0"/>
          </a:p>
          <a:p>
            <a:r>
              <a:rPr lang="en-US" dirty="0"/>
              <a:t>Vaccinated residents can choose to unmask and may have physical contact if desired and aware of all potential risks.</a:t>
            </a:r>
          </a:p>
          <a:p>
            <a:endParaRPr lang="en-US" dirty="0"/>
          </a:p>
          <a:p>
            <a:r>
              <a:rPr lang="en-US" dirty="0"/>
              <a:t>Unvaccinated residents can choose to unmask and may have physical contact if desired and aware of all potential risks.</a:t>
            </a:r>
          </a:p>
          <a:p>
            <a:endParaRPr lang="en-US" dirty="0"/>
          </a:p>
          <a:p>
            <a:r>
              <a:rPr lang="en-US" dirty="0"/>
              <a:t>MDHHS – the safest practice for higher transmission areas is to mask and physically distance</a:t>
            </a:r>
          </a:p>
          <a:p>
            <a:endParaRPr lang="en-US" dirty="0"/>
          </a:p>
          <a:p>
            <a:r>
              <a:rPr lang="en-US" dirty="0"/>
              <a:t>CMS (12/3/2021) – the safest practice for higher transmission areas is to mask and </a:t>
            </a:r>
            <a:r>
              <a:rPr lang="en-US"/>
              <a:t>physically distance</a:t>
            </a:r>
            <a:endParaRPr lang="en-US" dirty="0"/>
          </a:p>
          <a:p>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2810" y="1407316"/>
            <a:ext cx="3986016" cy="4383248"/>
          </a:xfrm>
          <a:prstGeom prst="rect">
            <a:avLst/>
          </a:prstGeom>
        </p:spPr>
      </p:pic>
    </p:spTree>
    <p:extLst>
      <p:ext uri="{BB962C8B-B14F-4D97-AF65-F5344CB8AC3E}">
        <p14:creationId xmlns:p14="http://schemas.microsoft.com/office/powerpoint/2010/main" val="93196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0000" fill="hold" grpId="0" nodeType="withEffect">
                                  <p:stCondLst>
                                    <p:cond delay="1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53000" fill="hold" grpId="0" nodeType="withEffect">
                                  <p:stCondLst>
                                    <p:cond delay="1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0-#ppt_w/2"/>
                                          </p:val>
                                        </p:tav>
                                        <p:tav tm="100000">
                                          <p:val>
                                            <p:strVal val="#ppt_x"/>
                                          </p:val>
                                        </p:tav>
                                      </p:tavLst>
                                    </p:anim>
                                    <p:anim calcmode="lin" valueType="num">
                                      <p:cBhvr additive="base">
                                        <p:cTn id="12" dur="10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2" decel="60000" fill="hold" grpId="0" nodeType="withEffect">
                                  <p:stCondLst>
                                    <p:cond delay="2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900" fill="hold"/>
                                        <p:tgtEl>
                                          <p:spTgt spid="21"/>
                                        </p:tgtEl>
                                        <p:attrNameLst>
                                          <p:attrName>ppt_x</p:attrName>
                                        </p:attrNameLst>
                                      </p:cBhvr>
                                      <p:tavLst>
                                        <p:tav tm="0">
                                          <p:val>
                                            <p:strVal val="1+#ppt_w/2"/>
                                          </p:val>
                                        </p:tav>
                                        <p:tav tm="100000">
                                          <p:val>
                                            <p:strVal val="#ppt_x"/>
                                          </p:val>
                                        </p:tav>
                                      </p:tavLst>
                                    </p:anim>
                                    <p:anim calcmode="lin" valueType="num">
                                      <p:cBhvr additive="base">
                                        <p:cTn id="16" dur="9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2" decel="60000" fill="hold" grpId="0" nodeType="withEffect">
                                  <p:stCondLst>
                                    <p:cond delay="3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800" fill="hold"/>
                                        <p:tgtEl>
                                          <p:spTgt spid="22"/>
                                        </p:tgtEl>
                                        <p:attrNameLst>
                                          <p:attrName>ppt_x</p:attrName>
                                        </p:attrNameLst>
                                      </p:cBhvr>
                                      <p:tavLst>
                                        <p:tav tm="0">
                                          <p:val>
                                            <p:strVal val="1+#ppt_w/2"/>
                                          </p:val>
                                        </p:tav>
                                        <p:tav tm="100000">
                                          <p:val>
                                            <p:strVal val="#ppt_x"/>
                                          </p:val>
                                        </p:tav>
                                      </p:tavLst>
                                    </p:anim>
                                    <p:anim calcmode="lin" valueType="num">
                                      <p:cBhvr additive="base">
                                        <p:cTn id="20" dur="800" fill="hold"/>
                                        <p:tgtEl>
                                          <p:spTgt spid="22"/>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110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par>
                                <p:cTn id="26" presetID="6" presetClass="emph" presetSubtype="0" decel="75000" autoRev="1" fill="hold" nodeType="withEffect">
                                  <p:stCondLst>
                                    <p:cond delay="1500"/>
                                  </p:stCondLst>
                                  <p:childTnLst>
                                    <p:animScale>
                                      <p:cBhvr>
                                        <p:cTn id="27" dur="300" fill="hold"/>
                                        <p:tgtEl>
                                          <p:spTgt spid="6"/>
                                        </p:tgtEl>
                                      </p:cBhvr>
                                      <p:by x="110000" y="110000"/>
                                    </p:animScale>
                                  </p:childTnLst>
                                </p:cTn>
                              </p:par>
                              <p:par>
                                <p:cTn id="28" presetID="53" presetClass="entr" presetSubtype="16" fill="hold" nodeType="withEffect">
                                  <p:stCondLst>
                                    <p:cond delay="110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par>
                                <p:cTn id="33" presetID="6" presetClass="emph" presetSubtype="0" decel="75000" autoRev="1" fill="hold" nodeType="withEffect">
                                  <p:stCondLst>
                                    <p:cond delay="1450"/>
                                  </p:stCondLst>
                                  <p:childTnLst>
                                    <p:animScale>
                                      <p:cBhvr>
                                        <p:cTn id="34" dur="300" fill="hold"/>
                                        <p:tgtEl>
                                          <p:spTgt spid="7"/>
                                        </p:tgtEl>
                                      </p:cBhvr>
                                      <p:by x="110000" y="110000"/>
                                    </p:animScale>
                                  </p:childTnLst>
                                </p:cTn>
                              </p:par>
                              <p:par>
                                <p:cTn id="35" presetID="53" presetClass="entr" presetSubtype="16" fill="hold" nodeType="withEffect">
                                  <p:stCondLst>
                                    <p:cond delay="115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6" presetClass="emph" presetSubtype="0" decel="75000" autoRev="1" fill="hold" nodeType="withEffect">
                                  <p:stCondLst>
                                    <p:cond delay="1500"/>
                                  </p:stCondLst>
                                  <p:childTnLst>
                                    <p:animScale>
                                      <p:cBhvr>
                                        <p:cTn id="41" dur="300" fill="hold"/>
                                        <p:tgtEl>
                                          <p:spTgt spid="8"/>
                                        </p:tgtEl>
                                      </p:cBhvr>
                                      <p:by x="110000" y="110000"/>
                                    </p:animScale>
                                  </p:childTnLst>
                                </p:cTn>
                              </p:par>
                              <p:par>
                                <p:cTn id="42" presetID="10" presetClass="entr" presetSubtype="0" fill="hold" grpId="0" nodeType="withEffect" nodePh="1">
                                  <p:stCondLst>
                                    <p:cond delay="500"/>
                                  </p:stCondLst>
                                  <p:endCondLst>
                                    <p:cond evt="begin" delay="0">
                                      <p:tn val="42"/>
                                    </p:cond>
                                  </p:end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par>
                                <p:cTn id="45" presetID="10" presetClass="entr" presetSubtype="0" fill="hold" grpId="0" nodeType="withEffect" nodePh="1">
                                  <p:stCondLst>
                                    <p:cond delay="950"/>
                                  </p:stCondLst>
                                  <p:endCondLst>
                                    <p:cond evt="begin" delay="0">
                                      <p:tn val="45"/>
                                    </p:cond>
                                  </p:end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grpId="0" nodeType="withEffect" nodePh="1">
                                  <p:stCondLst>
                                    <p:cond delay="1400"/>
                                  </p:stCondLst>
                                  <p:endCondLst>
                                    <p:cond evt="begin" delay="0">
                                      <p:tn val="48"/>
                                    </p:cond>
                                  </p:endCondLst>
                                  <p:childTnLst>
                                    <p:set>
                                      <p:cBhvr>
                                        <p:cTn id="49" dur="1" fill="hold">
                                          <p:stCondLst>
                                            <p:cond delay="0"/>
                                          </p:stCondLst>
                                        </p:cTn>
                                        <p:tgtEl>
                                          <p:spTgt spid="37"/>
                                        </p:tgtEl>
                                        <p:attrNameLst>
                                          <p:attrName>style.visibility</p:attrName>
                                        </p:attrNameLst>
                                      </p:cBhvr>
                                      <p:to>
                                        <p:strVal val="visible"/>
                                      </p:to>
                                    </p:set>
                                    <p:animEffect transition="in" filter="fade">
                                      <p:cBhvr>
                                        <p:cTn id="5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21" grpId="0" animBg="1"/>
      <p:bldP spid="22" grpId="0" animBg="1"/>
      <p:bldP spid="37" grpId="0"/>
      <p:bldP spid="35" grpId="0"/>
      <p:bldP spid="3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Isosceles Triangle 19">
            <a:extLst>
              <a:ext uri="{FF2B5EF4-FFF2-40B4-BE49-F238E27FC236}">
                <a16:creationId xmlns:a16="http://schemas.microsoft.com/office/drawing/2014/main" id="{F17BF90D-B99B-47E0-95C4-F3C74A46606C}"/>
              </a:ext>
            </a:extLst>
          </p:cNvPr>
          <p:cNvSpPr/>
          <p:nvPr/>
        </p:nvSpPr>
        <p:spPr>
          <a:xfrm rot="5400000">
            <a:off x="-617140" y="30209"/>
            <a:ext cx="3393244" cy="215896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3" name="Right Triangle 2">
            <a:extLst>
              <a:ext uri="{FF2B5EF4-FFF2-40B4-BE49-F238E27FC236}">
                <a16:creationId xmlns:a16="http://schemas.microsoft.com/office/drawing/2014/main" id="{2D90C139-FAD8-449D-951C-E28A6202C8AE}"/>
              </a:ext>
            </a:extLst>
          </p:cNvPr>
          <p:cNvSpPr/>
          <p:nvPr/>
        </p:nvSpPr>
        <p:spPr>
          <a:xfrm rot="5400000">
            <a:off x="350274" y="-350274"/>
            <a:ext cx="1916879" cy="261742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5" name="Isosceles Triangle 15">
            <a:extLst>
              <a:ext uri="{FF2B5EF4-FFF2-40B4-BE49-F238E27FC236}">
                <a16:creationId xmlns:a16="http://schemas.microsoft.com/office/drawing/2014/main" id="{0B166EE6-BF89-4F28-A32C-FDBCD76D4254}"/>
              </a:ext>
            </a:extLst>
          </p:cNvPr>
          <p:cNvSpPr/>
          <p:nvPr/>
        </p:nvSpPr>
        <p:spPr>
          <a:xfrm rot="16200000">
            <a:off x="7600142" y="2239379"/>
            <a:ext cx="4982945" cy="4288475"/>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 name="connsiteX0" fmla="*/ 9526 w 5137913"/>
              <a:gd name="connsiteY0" fmla="*/ 5534022 h 5534022"/>
              <a:gd name="connsiteX1" fmla="*/ 0 w 5137913"/>
              <a:gd name="connsiteY1" fmla="*/ 0 h 5534022"/>
              <a:gd name="connsiteX2" fmla="*/ 5137913 w 5137913"/>
              <a:gd name="connsiteY2" fmla="*/ 5525832 h 5534022"/>
              <a:gd name="connsiteX3" fmla="*/ 9526 w 5137913"/>
              <a:gd name="connsiteY3" fmla="*/ 5534022 h 5534022"/>
              <a:gd name="connsiteX0" fmla="*/ 9526 w 4782253"/>
              <a:gd name="connsiteY0" fmla="*/ 5534022 h 5534022"/>
              <a:gd name="connsiteX1" fmla="*/ 0 w 4782253"/>
              <a:gd name="connsiteY1" fmla="*/ 0 h 5534022"/>
              <a:gd name="connsiteX2" fmla="*/ 4782253 w 4782253"/>
              <a:gd name="connsiteY2" fmla="*/ 5517639 h 5534022"/>
              <a:gd name="connsiteX3" fmla="*/ 9526 w 4782253"/>
              <a:gd name="connsiteY3" fmla="*/ 5534022 h 5534022"/>
              <a:gd name="connsiteX0" fmla="*/ 9526 w 4775212"/>
              <a:gd name="connsiteY0" fmla="*/ 5534022 h 5535040"/>
              <a:gd name="connsiteX1" fmla="*/ 0 w 4775212"/>
              <a:gd name="connsiteY1" fmla="*/ 0 h 5535040"/>
              <a:gd name="connsiteX2" fmla="*/ 4775212 w 4775212"/>
              <a:gd name="connsiteY2" fmla="*/ 5535040 h 5535040"/>
              <a:gd name="connsiteX3" fmla="*/ 9526 w 4775212"/>
              <a:gd name="connsiteY3" fmla="*/ 5534022 h 5535040"/>
              <a:gd name="connsiteX0" fmla="*/ 9526 w 4911368"/>
              <a:gd name="connsiteY0" fmla="*/ 5534022 h 5590748"/>
              <a:gd name="connsiteX1" fmla="*/ 0 w 4911368"/>
              <a:gd name="connsiteY1" fmla="*/ 0 h 5590748"/>
              <a:gd name="connsiteX2" fmla="*/ 4911368 w 4911368"/>
              <a:gd name="connsiteY2" fmla="*/ 5590748 h 5590748"/>
              <a:gd name="connsiteX3" fmla="*/ 9526 w 4911368"/>
              <a:gd name="connsiteY3" fmla="*/ 5534022 h 5590748"/>
              <a:gd name="connsiteX0" fmla="*/ 9526 w 5065678"/>
              <a:gd name="connsiteY0" fmla="*/ 5534022 h 5590751"/>
              <a:gd name="connsiteX1" fmla="*/ 0 w 5065678"/>
              <a:gd name="connsiteY1" fmla="*/ 0 h 5590751"/>
              <a:gd name="connsiteX2" fmla="*/ 5065678 w 5065678"/>
              <a:gd name="connsiteY2" fmla="*/ 5590751 h 5590751"/>
              <a:gd name="connsiteX3" fmla="*/ 9526 w 5065678"/>
              <a:gd name="connsiteY3" fmla="*/ 5534022 h 5590751"/>
              <a:gd name="connsiteX0" fmla="*/ 9526 w 5219987"/>
              <a:gd name="connsiteY0" fmla="*/ 5534022 h 5590754"/>
              <a:gd name="connsiteX1" fmla="*/ 0 w 5219987"/>
              <a:gd name="connsiteY1" fmla="*/ 0 h 5590754"/>
              <a:gd name="connsiteX2" fmla="*/ 5219987 w 5219987"/>
              <a:gd name="connsiteY2" fmla="*/ 5590754 h 5590754"/>
              <a:gd name="connsiteX3" fmla="*/ 9526 w 5219987"/>
              <a:gd name="connsiteY3" fmla="*/ 5534022 h 5590754"/>
              <a:gd name="connsiteX0" fmla="*/ 9526 w 5292601"/>
              <a:gd name="connsiteY0" fmla="*/ 5534022 h 5590754"/>
              <a:gd name="connsiteX1" fmla="*/ 0 w 5292601"/>
              <a:gd name="connsiteY1" fmla="*/ 0 h 5590754"/>
              <a:gd name="connsiteX2" fmla="*/ 5292601 w 5292601"/>
              <a:gd name="connsiteY2" fmla="*/ 5590754 h 5590754"/>
              <a:gd name="connsiteX3" fmla="*/ 9526 w 5292601"/>
              <a:gd name="connsiteY3" fmla="*/ 5534022 h 5590754"/>
            </a:gdLst>
            <a:ahLst/>
            <a:cxnLst>
              <a:cxn ang="0">
                <a:pos x="connsiteX0" y="connsiteY0"/>
              </a:cxn>
              <a:cxn ang="0">
                <a:pos x="connsiteX1" y="connsiteY1"/>
              </a:cxn>
              <a:cxn ang="0">
                <a:pos x="connsiteX2" y="connsiteY2"/>
              </a:cxn>
              <a:cxn ang="0">
                <a:pos x="connsiteX3" y="connsiteY3"/>
              </a:cxn>
            </a:cxnLst>
            <a:rect l="l" t="t" r="r" b="b"/>
            <a:pathLst>
              <a:path w="5292601" h="5590754">
                <a:moveTo>
                  <a:pt x="9526" y="5534022"/>
                </a:moveTo>
                <a:cubicBezTo>
                  <a:pt x="6351" y="3689348"/>
                  <a:pt x="3175" y="1844674"/>
                  <a:pt x="0" y="0"/>
                </a:cubicBezTo>
                <a:lnTo>
                  <a:pt x="5292601" y="5590754"/>
                </a:lnTo>
                <a:cubicBezTo>
                  <a:pt x="3704039" y="5590415"/>
                  <a:pt x="1598088" y="5534361"/>
                  <a:pt x="9526" y="553402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1" name="Isosceles Triangle 15">
            <a:extLst>
              <a:ext uri="{FF2B5EF4-FFF2-40B4-BE49-F238E27FC236}">
                <a16:creationId xmlns:a16="http://schemas.microsoft.com/office/drawing/2014/main" id="{4285D522-4BDB-4E26-B2E1-988003B08D34}"/>
              </a:ext>
            </a:extLst>
          </p:cNvPr>
          <p:cNvSpPr/>
          <p:nvPr/>
        </p:nvSpPr>
        <p:spPr>
          <a:xfrm rot="16200000">
            <a:off x="9022502" y="3698023"/>
            <a:ext cx="3393245" cy="2945760"/>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Lst>
            <a:ahLst/>
            <a:cxnLst>
              <a:cxn ang="0">
                <a:pos x="connsiteX0" y="connsiteY0"/>
              </a:cxn>
              <a:cxn ang="0">
                <a:pos x="connsiteX1" y="connsiteY1"/>
              </a:cxn>
              <a:cxn ang="0">
                <a:pos x="connsiteX2" y="connsiteY2"/>
              </a:cxn>
              <a:cxn ang="0">
                <a:pos x="connsiteX3" y="connsiteY3"/>
              </a:cxn>
            </a:cxnLst>
            <a:rect l="l" t="t" r="r" b="b"/>
            <a:pathLst>
              <a:path w="5524500" h="5534025">
                <a:moveTo>
                  <a:pt x="9526" y="5534022"/>
                </a:moveTo>
                <a:cubicBezTo>
                  <a:pt x="6351" y="3689348"/>
                  <a:pt x="3175" y="1844674"/>
                  <a:pt x="0" y="0"/>
                </a:cubicBezTo>
                <a:lnTo>
                  <a:pt x="5524500" y="5534025"/>
                </a:lnTo>
                <a:lnTo>
                  <a:pt x="9526" y="55340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2" name="Isosceles Triangle 16">
            <a:extLst>
              <a:ext uri="{FF2B5EF4-FFF2-40B4-BE49-F238E27FC236}">
                <a16:creationId xmlns:a16="http://schemas.microsoft.com/office/drawing/2014/main" id="{EED5B746-98AF-4605-A287-7C8AB53228DD}"/>
              </a:ext>
            </a:extLst>
          </p:cNvPr>
          <p:cNvSpPr/>
          <p:nvPr/>
        </p:nvSpPr>
        <p:spPr>
          <a:xfrm rot="16200000" flipH="1">
            <a:off x="10033685" y="4815180"/>
            <a:ext cx="2851692" cy="1491462"/>
          </a:xfrm>
          <a:custGeom>
            <a:avLst/>
            <a:gdLst>
              <a:gd name="connsiteX0" fmla="*/ 0 w 3393244"/>
              <a:gd name="connsiteY0" fmla="*/ 2136205 h 2136205"/>
              <a:gd name="connsiteX1" fmla="*/ 1696622 w 3393244"/>
              <a:gd name="connsiteY1" fmla="*/ 0 h 2136205"/>
              <a:gd name="connsiteX2" fmla="*/ 3393244 w 3393244"/>
              <a:gd name="connsiteY2" fmla="*/ 2136205 h 2136205"/>
              <a:gd name="connsiteX3" fmla="*/ 0 w 3393244"/>
              <a:gd name="connsiteY3" fmla="*/ 2136205 h 2136205"/>
              <a:gd name="connsiteX0" fmla="*/ 0 w 3393244"/>
              <a:gd name="connsiteY0" fmla="*/ 2021905 h 2021905"/>
              <a:gd name="connsiteX1" fmla="*/ 2106200 w 3393244"/>
              <a:gd name="connsiteY1" fmla="*/ 0 h 2021905"/>
              <a:gd name="connsiteX2" fmla="*/ 3393244 w 3393244"/>
              <a:gd name="connsiteY2" fmla="*/ 2021905 h 2021905"/>
              <a:gd name="connsiteX3" fmla="*/ 0 w 3393244"/>
              <a:gd name="connsiteY3" fmla="*/ 2021905 h 2021905"/>
              <a:gd name="connsiteX0" fmla="*/ 0 w 3534929"/>
              <a:gd name="connsiteY0" fmla="*/ 2021905 h 2039270"/>
              <a:gd name="connsiteX1" fmla="*/ 2106200 w 3534929"/>
              <a:gd name="connsiteY1" fmla="*/ 0 h 2039270"/>
              <a:gd name="connsiteX2" fmla="*/ 3534929 w 3534929"/>
              <a:gd name="connsiteY2" fmla="*/ 2039270 h 2039270"/>
              <a:gd name="connsiteX3" fmla="*/ 0 w 3534929"/>
              <a:gd name="connsiteY3" fmla="*/ 2021905 h 2039270"/>
            </a:gdLst>
            <a:ahLst/>
            <a:cxnLst>
              <a:cxn ang="0">
                <a:pos x="connsiteX0" y="connsiteY0"/>
              </a:cxn>
              <a:cxn ang="0">
                <a:pos x="connsiteX1" y="connsiteY1"/>
              </a:cxn>
              <a:cxn ang="0">
                <a:pos x="connsiteX2" y="connsiteY2"/>
              </a:cxn>
              <a:cxn ang="0">
                <a:pos x="connsiteX3" y="connsiteY3"/>
              </a:cxn>
            </a:cxnLst>
            <a:rect l="l" t="t" r="r" b="b"/>
            <a:pathLst>
              <a:path w="3534929" h="2039270">
                <a:moveTo>
                  <a:pt x="0" y="2021905"/>
                </a:moveTo>
                <a:lnTo>
                  <a:pt x="2106200" y="0"/>
                </a:lnTo>
                <a:lnTo>
                  <a:pt x="3534929" y="2039270"/>
                </a:lnTo>
                <a:lnTo>
                  <a:pt x="0" y="20219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grpSp>
        <p:nvGrpSpPr>
          <p:cNvPr id="6" name="Group 5">
            <a:extLst>
              <a:ext uri="{FF2B5EF4-FFF2-40B4-BE49-F238E27FC236}">
                <a16:creationId xmlns:a16="http://schemas.microsoft.com/office/drawing/2014/main" id="{A77AAB82-3794-4DDE-87BD-2F3A20C5BCF6}"/>
              </a:ext>
            </a:extLst>
          </p:cNvPr>
          <p:cNvGrpSpPr/>
          <p:nvPr/>
        </p:nvGrpSpPr>
        <p:grpSpPr>
          <a:xfrm>
            <a:off x="9877398" y="1161670"/>
            <a:ext cx="2514609" cy="4700589"/>
            <a:chOff x="9877398" y="1161670"/>
            <a:chExt cx="2514609" cy="4700589"/>
          </a:xfrm>
        </p:grpSpPr>
        <p:sp>
          <p:nvSpPr>
            <p:cNvPr id="10" name="Parallelogram 9">
              <a:extLst>
                <a:ext uri="{FF2B5EF4-FFF2-40B4-BE49-F238E27FC236}">
                  <a16:creationId xmlns:a16="http://schemas.microsoft.com/office/drawing/2014/main" id="{7D576594-362B-48FD-B04E-A13256B726D0}"/>
                </a:ext>
              </a:extLst>
            </p:cNvPr>
            <p:cNvSpPr/>
            <p:nvPr/>
          </p:nvSpPr>
          <p:spPr>
            <a:xfrm rot="18659520">
              <a:off x="8918133" y="4106826"/>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4" name="Parallelogram 9">
              <a:extLst>
                <a:ext uri="{FF2B5EF4-FFF2-40B4-BE49-F238E27FC236}">
                  <a16:creationId xmlns:a16="http://schemas.microsoft.com/office/drawing/2014/main" id="{EF85C6CD-79B0-4B87-B3A2-C9DE05AA4E09}"/>
                </a:ext>
              </a:extLst>
            </p:cNvPr>
            <p:cNvSpPr/>
            <p:nvPr/>
          </p:nvSpPr>
          <p:spPr>
            <a:xfrm rot="18659520">
              <a:off x="10636574" y="2120935"/>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7" name="Group 6">
            <a:extLst>
              <a:ext uri="{FF2B5EF4-FFF2-40B4-BE49-F238E27FC236}">
                <a16:creationId xmlns:a16="http://schemas.microsoft.com/office/drawing/2014/main" id="{36DC1488-D088-49AA-A1CD-5386E45FA304}"/>
              </a:ext>
            </a:extLst>
          </p:cNvPr>
          <p:cNvGrpSpPr/>
          <p:nvPr/>
        </p:nvGrpSpPr>
        <p:grpSpPr>
          <a:xfrm>
            <a:off x="-2645455" y="5258578"/>
            <a:ext cx="4457352" cy="2621595"/>
            <a:chOff x="-2645455" y="5258578"/>
            <a:chExt cx="4457352" cy="2621595"/>
          </a:xfrm>
        </p:grpSpPr>
        <p:sp>
          <p:nvSpPr>
            <p:cNvPr id="11" name="Parallelogram 10">
              <a:extLst>
                <a:ext uri="{FF2B5EF4-FFF2-40B4-BE49-F238E27FC236}">
                  <a16:creationId xmlns:a16="http://schemas.microsoft.com/office/drawing/2014/main" id="{BADF4E69-1AE1-42CB-8177-9872F71D88E0}"/>
                </a:ext>
              </a:extLst>
            </p:cNvPr>
            <p:cNvSpPr/>
            <p:nvPr/>
          </p:nvSpPr>
          <p:spPr>
            <a:xfrm rot="19169898">
              <a:off x="-971126" y="525857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5" name="Parallelogram 10">
              <a:extLst>
                <a:ext uri="{FF2B5EF4-FFF2-40B4-BE49-F238E27FC236}">
                  <a16:creationId xmlns:a16="http://schemas.microsoft.com/office/drawing/2014/main" id="{14181D6F-D3BA-4DF7-8584-8CA1C5CF10A9}"/>
                </a:ext>
              </a:extLst>
            </p:cNvPr>
            <p:cNvSpPr/>
            <p:nvPr/>
          </p:nvSpPr>
          <p:spPr>
            <a:xfrm rot="19169898">
              <a:off x="-2645455" y="674428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8" name="Group 7">
            <a:extLst>
              <a:ext uri="{FF2B5EF4-FFF2-40B4-BE49-F238E27FC236}">
                <a16:creationId xmlns:a16="http://schemas.microsoft.com/office/drawing/2014/main" id="{F3CA0CB7-4B2B-4753-8DFF-509F7674CDC8}"/>
              </a:ext>
            </a:extLst>
          </p:cNvPr>
          <p:cNvGrpSpPr/>
          <p:nvPr/>
        </p:nvGrpSpPr>
        <p:grpSpPr>
          <a:xfrm>
            <a:off x="-2851109" y="5428640"/>
            <a:ext cx="5677620" cy="3024326"/>
            <a:chOff x="-2851109" y="5428640"/>
            <a:chExt cx="5677620" cy="3024326"/>
          </a:xfrm>
        </p:grpSpPr>
        <p:sp>
          <p:nvSpPr>
            <p:cNvPr id="12" name="Parallelogram 11">
              <a:extLst>
                <a:ext uri="{FF2B5EF4-FFF2-40B4-BE49-F238E27FC236}">
                  <a16:creationId xmlns:a16="http://schemas.microsoft.com/office/drawing/2014/main" id="{F2D8E9BC-C2B0-4134-B222-00977D91F924}"/>
                </a:ext>
              </a:extLst>
            </p:cNvPr>
            <p:cNvSpPr/>
            <p:nvPr/>
          </p:nvSpPr>
          <p:spPr>
            <a:xfrm rot="19169898">
              <a:off x="-724214" y="542864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6" name="Parallelogram 11">
              <a:extLst>
                <a:ext uri="{FF2B5EF4-FFF2-40B4-BE49-F238E27FC236}">
                  <a16:creationId xmlns:a16="http://schemas.microsoft.com/office/drawing/2014/main" id="{1C1FB37B-6F7C-408F-A088-19A02F856B04}"/>
                </a:ext>
              </a:extLst>
            </p:cNvPr>
            <p:cNvSpPr/>
            <p:nvPr/>
          </p:nvSpPr>
          <p:spPr>
            <a:xfrm rot="19169898">
              <a:off x="-2851109" y="735699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sp>
        <p:nvSpPr>
          <p:cNvPr id="37" name="TextBox 36">
            <a:extLst>
              <a:ext uri="{FF2B5EF4-FFF2-40B4-BE49-F238E27FC236}">
                <a16:creationId xmlns:a16="http://schemas.microsoft.com/office/drawing/2014/main" id="{904B89B5-985F-449A-945E-B29C55B8224D}"/>
              </a:ext>
            </a:extLst>
          </p:cNvPr>
          <p:cNvSpPr txBox="1"/>
          <p:nvPr/>
        </p:nvSpPr>
        <p:spPr>
          <a:xfrm>
            <a:off x="2015275" y="4358318"/>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5" name="TextBox 34">
            <a:extLst>
              <a:ext uri="{FF2B5EF4-FFF2-40B4-BE49-F238E27FC236}">
                <a16:creationId xmlns:a16="http://schemas.microsoft.com/office/drawing/2014/main" id="{ED8D9208-0CEE-4DD9-9BD6-F4EF2246636F}"/>
              </a:ext>
            </a:extLst>
          </p:cNvPr>
          <p:cNvSpPr txBox="1"/>
          <p:nvPr/>
        </p:nvSpPr>
        <p:spPr>
          <a:xfrm>
            <a:off x="1988034" y="2004211"/>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6" name="TextBox 35">
            <a:extLst>
              <a:ext uri="{FF2B5EF4-FFF2-40B4-BE49-F238E27FC236}">
                <a16:creationId xmlns:a16="http://schemas.microsoft.com/office/drawing/2014/main" id="{F7737868-05EB-4B95-AE31-9BC7C39C2CDE}"/>
              </a:ext>
            </a:extLst>
          </p:cNvPr>
          <p:cNvSpPr txBox="1"/>
          <p:nvPr/>
        </p:nvSpPr>
        <p:spPr>
          <a:xfrm>
            <a:off x="2015275" y="3145255"/>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2" name="Rectangle 1"/>
          <p:cNvSpPr/>
          <p:nvPr/>
        </p:nvSpPr>
        <p:spPr>
          <a:xfrm>
            <a:off x="300566" y="1025206"/>
            <a:ext cx="10103258" cy="5355312"/>
          </a:xfrm>
          <a:prstGeom prst="rect">
            <a:avLst/>
          </a:prstGeom>
        </p:spPr>
        <p:txBody>
          <a:bodyPr wrap="square">
            <a:spAutoFit/>
          </a:bodyPr>
          <a:lstStyle/>
          <a:p>
            <a:r>
              <a:rPr lang="en-US" dirty="0">
                <a:solidFill>
                  <a:srgbClr val="000000"/>
                </a:solidFill>
                <a:latin typeface="Open Sans"/>
              </a:rPr>
              <a:t>Given the significant risk of COVID-19 outbreaks in long-term care facilities, MDHHS has issued an </a:t>
            </a:r>
            <a:r>
              <a:rPr lang="en-US" b="1" dirty="0">
                <a:solidFill>
                  <a:srgbClr val="28807C"/>
                </a:solidFill>
                <a:latin typeface="Open Sans"/>
                <a:hlinkClick r:id="rId2"/>
              </a:rPr>
              <a:t>Emergency Order</a:t>
            </a:r>
            <a:r>
              <a:rPr lang="en-US" dirty="0">
                <a:solidFill>
                  <a:srgbClr val="000000"/>
                </a:solidFill>
                <a:latin typeface="Open Sans"/>
              </a:rPr>
              <a:t> requiring that nursing facilities, homes for the aged, and adult foster care facilities licensed to care for 13 or more individuals conduct diagnostic testing in certain circumstances, to the best of their ability. Under the current testing order, revised October 12, 2021 facilities are required to follow testing guidance issued in </a:t>
            </a:r>
            <a:r>
              <a:rPr lang="en-US" b="1" dirty="0">
                <a:solidFill>
                  <a:srgbClr val="28807C"/>
                </a:solidFill>
                <a:latin typeface="Open Sans"/>
                <a:hlinkClick r:id="rId3"/>
              </a:rPr>
              <a:t>CMS QSO 20-38-NH (revised)</a:t>
            </a:r>
            <a:r>
              <a:rPr lang="en-US" dirty="0">
                <a:solidFill>
                  <a:srgbClr val="000000"/>
                </a:solidFill>
                <a:latin typeface="Open Sans"/>
              </a:rPr>
              <a:t>.</a:t>
            </a:r>
          </a:p>
          <a:p>
            <a:endParaRPr lang="en-US" dirty="0">
              <a:solidFill>
                <a:srgbClr val="000000"/>
              </a:solidFill>
              <a:latin typeface="Open Sans"/>
            </a:endParaRPr>
          </a:p>
          <a:p>
            <a:r>
              <a:rPr lang="en-US" dirty="0">
                <a:solidFill>
                  <a:srgbClr val="000000"/>
                </a:solidFill>
                <a:latin typeface="Open Sans"/>
              </a:rPr>
              <a:t>Please see the following resources for more details and guidance on testing requirements, implementation, and reimbursement:</a:t>
            </a:r>
          </a:p>
          <a:p>
            <a:r>
              <a:rPr lang="en-US" b="1" dirty="0">
                <a:solidFill>
                  <a:srgbClr val="28807C"/>
                </a:solidFill>
                <a:latin typeface="Open Sans"/>
                <a:hlinkClick r:id="rId4"/>
              </a:rPr>
              <a:t>MDHHS Testing Implementation Guidance</a:t>
            </a:r>
            <a:r>
              <a:rPr lang="en-US" dirty="0">
                <a:solidFill>
                  <a:srgbClr val="000000"/>
                </a:solidFill>
                <a:latin typeface="Open Sans"/>
              </a:rPr>
              <a:t> </a:t>
            </a:r>
          </a:p>
          <a:p>
            <a:r>
              <a:rPr lang="en-US" b="1" dirty="0" err="1">
                <a:solidFill>
                  <a:srgbClr val="28807C"/>
                </a:solidFill>
                <a:latin typeface="Open Sans"/>
                <a:hlinkClick r:id="rId5"/>
              </a:rPr>
              <a:t>Binax</a:t>
            </a:r>
            <a:r>
              <a:rPr lang="en-US" b="1" dirty="0">
                <a:solidFill>
                  <a:srgbClr val="28807C"/>
                </a:solidFill>
                <a:latin typeface="Open Sans"/>
                <a:hlinkClick r:id="rId5"/>
              </a:rPr>
              <a:t> NOW COVID-19 Test Kit Training video </a:t>
            </a:r>
            <a:endParaRPr lang="en-US" dirty="0">
              <a:solidFill>
                <a:srgbClr val="000000"/>
              </a:solidFill>
              <a:latin typeface="Open Sans"/>
            </a:endParaRPr>
          </a:p>
          <a:p>
            <a:r>
              <a:rPr lang="en-US" b="1" dirty="0" err="1">
                <a:solidFill>
                  <a:srgbClr val="28807C"/>
                </a:solidFill>
                <a:latin typeface="Open Sans"/>
                <a:hlinkClick r:id="rId6"/>
              </a:rPr>
              <a:t>CareStart</a:t>
            </a:r>
            <a:r>
              <a:rPr lang="en-US" b="1" dirty="0">
                <a:solidFill>
                  <a:srgbClr val="28807C"/>
                </a:solidFill>
                <a:latin typeface="Open Sans"/>
                <a:hlinkClick r:id="rId6"/>
              </a:rPr>
              <a:t> COVID-19 Test Kit Training video </a:t>
            </a:r>
            <a:endParaRPr lang="en-US" dirty="0">
              <a:solidFill>
                <a:srgbClr val="000000"/>
              </a:solidFill>
              <a:latin typeface="Open Sans"/>
            </a:endParaRPr>
          </a:p>
          <a:p>
            <a:r>
              <a:rPr lang="en-US" b="1" dirty="0">
                <a:solidFill>
                  <a:srgbClr val="28807C"/>
                </a:solidFill>
                <a:latin typeface="Open Sans"/>
                <a:hlinkClick r:id="rId7"/>
              </a:rPr>
              <a:t>MDHHS LTCF Testing - Financial Implications</a:t>
            </a:r>
            <a:r>
              <a:rPr lang="en-US" b="1" dirty="0">
                <a:solidFill>
                  <a:srgbClr val="000000"/>
                </a:solidFill>
                <a:latin typeface="Open Sans"/>
              </a:rPr>
              <a:t> </a:t>
            </a:r>
            <a:endParaRPr lang="en-US" dirty="0">
              <a:solidFill>
                <a:srgbClr val="000000"/>
              </a:solidFill>
              <a:latin typeface="Open Sans"/>
            </a:endParaRPr>
          </a:p>
          <a:p>
            <a:r>
              <a:rPr lang="en-US" b="1" dirty="0">
                <a:solidFill>
                  <a:srgbClr val="28807C"/>
                </a:solidFill>
                <a:latin typeface="Open Sans"/>
                <a:hlinkClick r:id="rId8"/>
              </a:rPr>
              <a:t>LTCF Testing Reimbursement Form</a:t>
            </a:r>
            <a:r>
              <a:rPr lang="en-US" dirty="0">
                <a:solidFill>
                  <a:srgbClr val="000000"/>
                </a:solidFill>
                <a:latin typeface="Open Sans"/>
              </a:rPr>
              <a:t> </a:t>
            </a:r>
          </a:p>
          <a:p>
            <a:endParaRPr lang="en-US" dirty="0">
              <a:solidFill>
                <a:srgbClr val="000000"/>
              </a:solidFill>
              <a:latin typeface="Open Sans"/>
            </a:endParaRPr>
          </a:p>
          <a:p>
            <a:r>
              <a:rPr lang="en-US" dirty="0">
                <a:solidFill>
                  <a:srgbClr val="000000"/>
                </a:solidFill>
                <a:latin typeface="Open Sans"/>
              </a:rPr>
              <a:t>Use the online </a:t>
            </a:r>
            <a:r>
              <a:rPr lang="en-US" b="1" dirty="0">
                <a:solidFill>
                  <a:srgbClr val="28807C"/>
                </a:solidFill>
                <a:latin typeface="Open Sans"/>
                <a:hlinkClick r:id="rId9"/>
              </a:rPr>
              <a:t>Antigen Supply Request Form</a:t>
            </a:r>
            <a:r>
              <a:rPr lang="en-US" dirty="0">
                <a:solidFill>
                  <a:srgbClr val="000000"/>
                </a:solidFill>
                <a:latin typeface="Open Sans"/>
              </a:rPr>
              <a:t> to request test supplies two weeks in advance of testing.</a:t>
            </a:r>
          </a:p>
          <a:p>
            <a:endParaRPr lang="en-US" dirty="0">
              <a:solidFill>
                <a:srgbClr val="000000"/>
              </a:solidFill>
              <a:latin typeface="Open Sans"/>
            </a:endParaRPr>
          </a:p>
          <a:p>
            <a:r>
              <a:rPr lang="en-US" dirty="0">
                <a:solidFill>
                  <a:srgbClr val="000000"/>
                </a:solidFill>
                <a:latin typeface="Open Sans"/>
              </a:rPr>
              <a:t>Use the online </a:t>
            </a:r>
            <a:r>
              <a:rPr lang="en-US" b="1" dirty="0">
                <a:solidFill>
                  <a:srgbClr val="28807C"/>
                </a:solidFill>
                <a:latin typeface="Open Sans"/>
                <a:hlinkClick r:id="rId10"/>
              </a:rPr>
              <a:t>Antigen Reporting Form</a:t>
            </a:r>
            <a:r>
              <a:rPr lang="en-US" dirty="0">
                <a:solidFill>
                  <a:srgbClr val="000000"/>
                </a:solidFill>
                <a:latin typeface="Open Sans"/>
              </a:rPr>
              <a:t> to report completion of individual tests.</a:t>
            </a:r>
          </a:p>
          <a:p>
            <a:r>
              <a:rPr lang="en-US" b="1" dirty="0">
                <a:solidFill>
                  <a:srgbClr val="28807C"/>
                </a:solidFill>
                <a:latin typeface="Open Sans"/>
                <a:hlinkClick r:id="rId11"/>
              </a:rPr>
              <a:t>Standing Order for Testing</a:t>
            </a:r>
            <a:r>
              <a:rPr lang="en-US" b="1" dirty="0">
                <a:solidFill>
                  <a:srgbClr val="000000"/>
                </a:solidFill>
                <a:latin typeface="Open Sans"/>
              </a:rPr>
              <a:t> </a:t>
            </a:r>
            <a:r>
              <a:rPr lang="en-US" dirty="0">
                <a:solidFill>
                  <a:srgbClr val="000000"/>
                </a:solidFill>
                <a:latin typeface="Open Sans"/>
              </a:rPr>
              <a:t>dated October 15, 2021</a:t>
            </a:r>
            <a:endParaRPr lang="en-US" b="0" i="0" dirty="0">
              <a:solidFill>
                <a:srgbClr val="000000"/>
              </a:solidFill>
              <a:effectLst/>
              <a:latin typeface="Open Sans"/>
            </a:endParaRPr>
          </a:p>
        </p:txBody>
      </p:sp>
      <p:sp>
        <p:nvSpPr>
          <p:cNvPr id="4" name="Title 3"/>
          <p:cNvSpPr>
            <a:spLocks noGrp="1"/>
          </p:cNvSpPr>
          <p:nvPr>
            <p:ph type="title"/>
          </p:nvPr>
        </p:nvSpPr>
        <p:spPr>
          <a:xfrm>
            <a:off x="0" y="-185081"/>
            <a:ext cx="10515600" cy="1325563"/>
          </a:xfrm>
        </p:spPr>
        <p:txBody>
          <a:bodyPr/>
          <a:lstStyle/>
          <a:p>
            <a:r>
              <a:rPr lang="en-US" b="1" dirty="0">
                <a:solidFill>
                  <a:srgbClr val="155085"/>
                </a:solidFill>
              </a:rPr>
              <a:t>MDHHS Resources</a:t>
            </a:r>
            <a:br>
              <a:rPr lang="en-US" b="1" dirty="0">
                <a:solidFill>
                  <a:srgbClr val="155085"/>
                </a:solidFill>
              </a:rPr>
            </a:br>
            <a:r>
              <a:rPr lang="en-US" sz="1800" b="1" dirty="0">
                <a:solidFill>
                  <a:srgbClr val="222326"/>
                </a:solidFill>
              </a:rPr>
              <a:t>Testing</a:t>
            </a:r>
            <a:endParaRPr lang="en-US" b="1" dirty="0">
              <a:solidFill>
                <a:srgbClr val="222326"/>
              </a:solidFill>
            </a:endParaRPr>
          </a:p>
        </p:txBody>
      </p:sp>
    </p:spTree>
    <p:extLst>
      <p:ext uri="{BB962C8B-B14F-4D97-AF65-F5344CB8AC3E}">
        <p14:creationId xmlns:p14="http://schemas.microsoft.com/office/powerpoint/2010/main" val="246178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0000" fill="hold" grpId="0" nodeType="withEffect">
                                  <p:stCondLst>
                                    <p:cond delay="1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53000" fill="hold" grpId="0" nodeType="withEffect">
                                  <p:stCondLst>
                                    <p:cond delay="1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0-#ppt_w/2"/>
                                          </p:val>
                                        </p:tav>
                                        <p:tav tm="100000">
                                          <p:val>
                                            <p:strVal val="#ppt_x"/>
                                          </p:val>
                                        </p:tav>
                                      </p:tavLst>
                                    </p:anim>
                                    <p:anim calcmode="lin" valueType="num">
                                      <p:cBhvr additive="base">
                                        <p:cTn id="12" dur="10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2" decel="60000" fill="hold" grpId="0" nodeType="withEffect">
                                  <p:stCondLst>
                                    <p:cond delay="2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900" fill="hold"/>
                                        <p:tgtEl>
                                          <p:spTgt spid="21"/>
                                        </p:tgtEl>
                                        <p:attrNameLst>
                                          <p:attrName>ppt_x</p:attrName>
                                        </p:attrNameLst>
                                      </p:cBhvr>
                                      <p:tavLst>
                                        <p:tav tm="0">
                                          <p:val>
                                            <p:strVal val="1+#ppt_w/2"/>
                                          </p:val>
                                        </p:tav>
                                        <p:tav tm="100000">
                                          <p:val>
                                            <p:strVal val="#ppt_x"/>
                                          </p:val>
                                        </p:tav>
                                      </p:tavLst>
                                    </p:anim>
                                    <p:anim calcmode="lin" valueType="num">
                                      <p:cBhvr additive="base">
                                        <p:cTn id="16" dur="9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2" decel="60000" fill="hold" grpId="0" nodeType="withEffect">
                                  <p:stCondLst>
                                    <p:cond delay="3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800" fill="hold"/>
                                        <p:tgtEl>
                                          <p:spTgt spid="22"/>
                                        </p:tgtEl>
                                        <p:attrNameLst>
                                          <p:attrName>ppt_x</p:attrName>
                                        </p:attrNameLst>
                                      </p:cBhvr>
                                      <p:tavLst>
                                        <p:tav tm="0">
                                          <p:val>
                                            <p:strVal val="1+#ppt_w/2"/>
                                          </p:val>
                                        </p:tav>
                                        <p:tav tm="100000">
                                          <p:val>
                                            <p:strVal val="#ppt_x"/>
                                          </p:val>
                                        </p:tav>
                                      </p:tavLst>
                                    </p:anim>
                                    <p:anim calcmode="lin" valueType="num">
                                      <p:cBhvr additive="base">
                                        <p:cTn id="20" dur="800" fill="hold"/>
                                        <p:tgtEl>
                                          <p:spTgt spid="22"/>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110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par>
                                <p:cTn id="26" presetID="6" presetClass="emph" presetSubtype="0" decel="75000" autoRev="1" fill="hold" nodeType="withEffect">
                                  <p:stCondLst>
                                    <p:cond delay="1500"/>
                                  </p:stCondLst>
                                  <p:childTnLst>
                                    <p:animScale>
                                      <p:cBhvr>
                                        <p:cTn id="27" dur="300" fill="hold"/>
                                        <p:tgtEl>
                                          <p:spTgt spid="6"/>
                                        </p:tgtEl>
                                      </p:cBhvr>
                                      <p:by x="110000" y="110000"/>
                                    </p:animScale>
                                  </p:childTnLst>
                                </p:cTn>
                              </p:par>
                              <p:par>
                                <p:cTn id="28" presetID="53" presetClass="entr" presetSubtype="16" fill="hold" nodeType="withEffect">
                                  <p:stCondLst>
                                    <p:cond delay="110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par>
                                <p:cTn id="33" presetID="6" presetClass="emph" presetSubtype="0" decel="75000" autoRev="1" fill="hold" nodeType="withEffect">
                                  <p:stCondLst>
                                    <p:cond delay="1450"/>
                                  </p:stCondLst>
                                  <p:childTnLst>
                                    <p:animScale>
                                      <p:cBhvr>
                                        <p:cTn id="34" dur="300" fill="hold"/>
                                        <p:tgtEl>
                                          <p:spTgt spid="7"/>
                                        </p:tgtEl>
                                      </p:cBhvr>
                                      <p:by x="110000" y="110000"/>
                                    </p:animScale>
                                  </p:childTnLst>
                                </p:cTn>
                              </p:par>
                              <p:par>
                                <p:cTn id="35" presetID="53" presetClass="entr" presetSubtype="16" fill="hold" nodeType="withEffect">
                                  <p:stCondLst>
                                    <p:cond delay="115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6" presetClass="emph" presetSubtype="0" decel="75000" autoRev="1" fill="hold" nodeType="withEffect">
                                  <p:stCondLst>
                                    <p:cond delay="1500"/>
                                  </p:stCondLst>
                                  <p:childTnLst>
                                    <p:animScale>
                                      <p:cBhvr>
                                        <p:cTn id="41" dur="300" fill="hold"/>
                                        <p:tgtEl>
                                          <p:spTgt spid="8"/>
                                        </p:tgtEl>
                                      </p:cBhvr>
                                      <p:by x="110000" y="110000"/>
                                    </p:animScale>
                                  </p:childTnLst>
                                </p:cTn>
                              </p:par>
                              <p:par>
                                <p:cTn id="42" presetID="10" presetClass="entr" presetSubtype="0" fill="hold" grpId="0" nodeType="withEffect" nodePh="1">
                                  <p:stCondLst>
                                    <p:cond delay="500"/>
                                  </p:stCondLst>
                                  <p:endCondLst>
                                    <p:cond evt="begin" delay="0">
                                      <p:tn val="42"/>
                                    </p:cond>
                                  </p:end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par>
                                <p:cTn id="45" presetID="10" presetClass="entr" presetSubtype="0" fill="hold" grpId="0" nodeType="withEffect" nodePh="1">
                                  <p:stCondLst>
                                    <p:cond delay="950"/>
                                  </p:stCondLst>
                                  <p:endCondLst>
                                    <p:cond evt="begin" delay="0">
                                      <p:tn val="45"/>
                                    </p:cond>
                                  </p:end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grpId="0" nodeType="withEffect" nodePh="1">
                                  <p:stCondLst>
                                    <p:cond delay="1400"/>
                                  </p:stCondLst>
                                  <p:endCondLst>
                                    <p:cond evt="begin" delay="0">
                                      <p:tn val="48"/>
                                    </p:cond>
                                  </p:endCondLst>
                                  <p:childTnLst>
                                    <p:set>
                                      <p:cBhvr>
                                        <p:cTn id="49" dur="1" fill="hold">
                                          <p:stCondLst>
                                            <p:cond delay="0"/>
                                          </p:stCondLst>
                                        </p:cTn>
                                        <p:tgtEl>
                                          <p:spTgt spid="37"/>
                                        </p:tgtEl>
                                        <p:attrNameLst>
                                          <p:attrName>style.visibility</p:attrName>
                                        </p:attrNameLst>
                                      </p:cBhvr>
                                      <p:to>
                                        <p:strVal val="visible"/>
                                      </p:to>
                                    </p:set>
                                    <p:animEffect transition="in" filter="fade">
                                      <p:cBhvr>
                                        <p:cTn id="5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21" grpId="0" animBg="1"/>
      <p:bldP spid="22" grpId="0" animBg="1"/>
      <p:bldP spid="37" grpId="0"/>
      <p:bldP spid="35" grpId="0"/>
      <p:bldP spid="3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Isosceles Triangle 19">
            <a:extLst>
              <a:ext uri="{FF2B5EF4-FFF2-40B4-BE49-F238E27FC236}">
                <a16:creationId xmlns:a16="http://schemas.microsoft.com/office/drawing/2014/main" id="{F17BF90D-B99B-47E0-95C4-F3C74A46606C}"/>
              </a:ext>
            </a:extLst>
          </p:cNvPr>
          <p:cNvSpPr/>
          <p:nvPr/>
        </p:nvSpPr>
        <p:spPr>
          <a:xfrm rot="5400000">
            <a:off x="-617140" y="30209"/>
            <a:ext cx="3393244" cy="215896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3" name="Right Triangle 2">
            <a:extLst>
              <a:ext uri="{FF2B5EF4-FFF2-40B4-BE49-F238E27FC236}">
                <a16:creationId xmlns:a16="http://schemas.microsoft.com/office/drawing/2014/main" id="{2D90C139-FAD8-449D-951C-E28A6202C8AE}"/>
              </a:ext>
            </a:extLst>
          </p:cNvPr>
          <p:cNvSpPr/>
          <p:nvPr/>
        </p:nvSpPr>
        <p:spPr>
          <a:xfrm rot="5400000">
            <a:off x="350274" y="-350274"/>
            <a:ext cx="1916879" cy="261742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5" name="Isosceles Triangle 15">
            <a:extLst>
              <a:ext uri="{FF2B5EF4-FFF2-40B4-BE49-F238E27FC236}">
                <a16:creationId xmlns:a16="http://schemas.microsoft.com/office/drawing/2014/main" id="{0B166EE6-BF89-4F28-A32C-FDBCD76D4254}"/>
              </a:ext>
            </a:extLst>
          </p:cNvPr>
          <p:cNvSpPr/>
          <p:nvPr/>
        </p:nvSpPr>
        <p:spPr>
          <a:xfrm rot="16200000">
            <a:off x="7600142" y="2239379"/>
            <a:ext cx="4982945" cy="4288475"/>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 name="connsiteX0" fmla="*/ 9526 w 5137913"/>
              <a:gd name="connsiteY0" fmla="*/ 5534022 h 5534022"/>
              <a:gd name="connsiteX1" fmla="*/ 0 w 5137913"/>
              <a:gd name="connsiteY1" fmla="*/ 0 h 5534022"/>
              <a:gd name="connsiteX2" fmla="*/ 5137913 w 5137913"/>
              <a:gd name="connsiteY2" fmla="*/ 5525832 h 5534022"/>
              <a:gd name="connsiteX3" fmla="*/ 9526 w 5137913"/>
              <a:gd name="connsiteY3" fmla="*/ 5534022 h 5534022"/>
              <a:gd name="connsiteX0" fmla="*/ 9526 w 4782253"/>
              <a:gd name="connsiteY0" fmla="*/ 5534022 h 5534022"/>
              <a:gd name="connsiteX1" fmla="*/ 0 w 4782253"/>
              <a:gd name="connsiteY1" fmla="*/ 0 h 5534022"/>
              <a:gd name="connsiteX2" fmla="*/ 4782253 w 4782253"/>
              <a:gd name="connsiteY2" fmla="*/ 5517639 h 5534022"/>
              <a:gd name="connsiteX3" fmla="*/ 9526 w 4782253"/>
              <a:gd name="connsiteY3" fmla="*/ 5534022 h 5534022"/>
              <a:gd name="connsiteX0" fmla="*/ 9526 w 4775212"/>
              <a:gd name="connsiteY0" fmla="*/ 5534022 h 5535040"/>
              <a:gd name="connsiteX1" fmla="*/ 0 w 4775212"/>
              <a:gd name="connsiteY1" fmla="*/ 0 h 5535040"/>
              <a:gd name="connsiteX2" fmla="*/ 4775212 w 4775212"/>
              <a:gd name="connsiteY2" fmla="*/ 5535040 h 5535040"/>
              <a:gd name="connsiteX3" fmla="*/ 9526 w 4775212"/>
              <a:gd name="connsiteY3" fmla="*/ 5534022 h 5535040"/>
              <a:gd name="connsiteX0" fmla="*/ 9526 w 4911368"/>
              <a:gd name="connsiteY0" fmla="*/ 5534022 h 5590748"/>
              <a:gd name="connsiteX1" fmla="*/ 0 w 4911368"/>
              <a:gd name="connsiteY1" fmla="*/ 0 h 5590748"/>
              <a:gd name="connsiteX2" fmla="*/ 4911368 w 4911368"/>
              <a:gd name="connsiteY2" fmla="*/ 5590748 h 5590748"/>
              <a:gd name="connsiteX3" fmla="*/ 9526 w 4911368"/>
              <a:gd name="connsiteY3" fmla="*/ 5534022 h 5590748"/>
              <a:gd name="connsiteX0" fmla="*/ 9526 w 5065678"/>
              <a:gd name="connsiteY0" fmla="*/ 5534022 h 5590751"/>
              <a:gd name="connsiteX1" fmla="*/ 0 w 5065678"/>
              <a:gd name="connsiteY1" fmla="*/ 0 h 5590751"/>
              <a:gd name="connsiteX2" fmla="*/ 5065678 w 5065678"/>
              <a:gd name="connsiteY2" fmla="*/ 5590751 h 5590751"/>
              <a:gd name="connsiteX3" fmla="*/ 9526 w 5065678"/>
              <a:gd name="connsiteY3" fmla="*/ 5534022 h 5590751"/>
              <a:gd name="connsiteX0" fmla="*/ 9526 w 5219987"/>
              <a:gd name="connsiteY0" fmla="*/ 5534022 h 5590754"/>
              <a:gd name="connsiteX1" fmla="*/ 0 w 5219987"/>
              <a:gd name="connsiteY1" fmla="*/ 0 h 5590754"/>
              <a:gd name="connsiteX2" fmla="*/ 5219987 w 5219987"/>
              <a:gd name="connsiteY2" fmla="*/ 5590754 h 5590754"/>
              <a:gd name="connsiteX3" fmla="*/ 9526 w 5219987"/>
              <a:gd name="connsiteY3" fmla="*/ 5534022 h 5590754"/>
              <a:gd name="connsiteX0" fmla="*/ 9526 w 5292601"/>
              <a:gd name="connsiteY0" fmla="*/ 5534022 h 5590754"/>
              <a:gd name="connsiteX1" fmla="*/ 0 w 5292601"/>
              <a:gd name="connsiteY1" fmla="*/ 0 h 5590754"/>
              <a:gd name="connsiteX2" fmla="*/ 5292601 w 5292601"/>
              <a:gd name="connsiteY2" fmla="*/ 5590754 h 5590754"/>
              <a:gd name="connsiteX3" fmla="*/ 9526 w 5292601"/>
              <a:gd name="connsiteY3" fmla="*/ 5534022 h 5590754"/>
            </a:gdLst>
            <a:ahLst/>
            <a:cxnLst>
              <a:cxn ang="0">
                <a:pos x="connsiteX0" y="connsiteY0"/>
              </a:cxn>
              <a:cxn ang="0">
                <a:pos x="connsiteX1" y="connsiteY1"/>
              </a:cxn>
              <a:cxn ang="0">
                <a:pos x="connsiteX2" y="connsiteY2"/>
              </a:cxn>
              <a:cxn ang="0">
                <a:pos x="connsiteX3" y="connsiteY3"/>
              </a:cxn>
            </a:cxnLst>
            <a:rect l="l" t="t" r="r" b="b"/>
            <a:pathLst>
              <a:path w="5292601" h="5590754">
                <a:moveTo>
                  <a:pt x="9526" y="5534022"/>
                </a:moveTo>
                <a:cubicBezTo>
                  <a:pt x="6351" y="3689348"/>
                  <a:pt x="3175" y="1844674"/>
                  <a:pt x="0" y="0"/>
                </a:cubicBezTo>
                <a:lnTo>
                  <a:pt x="5292601" y="5590754"/>
                </a:lnTo>
                <a:cubicBezTo>
                  <a:pt x="3704039" y="5590415"/>
                  <a:pt x="1598088" y="5534361"/>
                  <a:pt x="9526" y="553402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1" name="Isosceles Triangle 15">
            <a:extLst>
              <a:ext uri="{FF2B5EF4-FFF2-40B4-BE49-F238E27FC236}">
                <a16:creationId xmlns:a16="http://schemas.microsoft.com/office/drawing/2014/main" id="{4285D522-4BDB-4E26-B2E1-988003B08D34}"/>
              </a:ext>
            </a:extLst>
          </p:cNvPr>
          <p:cNvSpPr/>
          <p:nvPr/>
        </p:nvSpPr>
        <p:spPr>
          <a:xfrm rot="16200000">
            <a:off x="9022502" y="3698023"/>
            <a:ext cx="3393245" cy="2945760"/>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Lst>
            <a:ahLst/>
            <a:cxnLst>
              <a:cxn ang="0">
                <a:pos x="connsiteX0" y="connsiteY0"/>
              </a:cxn>
              <a:cxn ang="0">
                <a:pos x="connsiteX1" y="connsiteY1"/>
              </a:cxn>
              <a:cxn ang="0">
                <a:pos x="connsiteX2" y="connsiteY2"/>
              </a:cxn>
              <a:cxn ang="0">
                <a:pos x="connsiteX3" y="connsiteY3"/>
              </a:cxn>
            </a:cxnLst>
            <a:rect l="l" t="t" r="r" b="b"/>
            <a:pathLst>
              <a:path w="5524500" h="5534025">
                <a:moveTo>
                  <a:pt x="9526" y="5534022"/>
                </a:moveTo>
                <a:cubicBezTo>
                  <a:pt x="6351" y="3689348"/>
                  <a:pt x="3175" y="1844674"/>
                  <a:pt x="0" y="0"/>
                </a:cubicBezTo>
                <a:lnTo>
                  <a:pt x="5524500" y="5534025"/>
                </a:lnTo>
                <a:lnTo>
                  <a:pt x="9526" y="55340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2" name="Isosceles Triangle 16">
            <a:extLst>
              <a:ext uri="{FF2B5EF4-FFF2-40B4-BE49-F238E27FC236}">
                <a16:creationId xmlns:a16="http://schemas.microsoft.com/office/drawing/2014/main" id="{EED5B746-98AF-4605-A287-7C8AB53228DD}"/>
              </a:ext>
            </a:extLst>
          </p:cNvPr>
          <p:cNvSpPr/>
          <p:nvPr/>
        </p:nvSpPr>
        <p:spPr>
          <a:xfrm rot="16200000" flipH="1">
            <a:off x="10033685" y="4815180"/>
            <a:ext cx="2851692" cy="1491462"/>
          </a:xfrm>
          <a:custGeom>
            <a:avLst/>
            <a:gdLst>
              <a:gd name="connsiteX0" fmla="*/ 0 w 3393244"/>
              <a:gd name="connsiteY0" fmla="*/ 2136205 h 2136205"/>
              <a:gd name="connsiteX1" fmla="*/ 1696622 w 3393244"/>
              <a:gd name="connsiteY1" fmla="*/ 0 h 2136205"/>
              <a:gd name="connsiteX2" fmla="*/ 3393244 w 3393244"/>
              <a:gd name="connsiteY2" fmla="*/ 2136205 h 2136205"/>
              <a:gd name="connsiteX3" fmla="*/ 0 w 3393244"/>
              <a:gd name="connsiteY3" fmla="*/ 2136205 h 2136205"/>
              <a:gd name="connsiteX0" fmla="*/ 0 w 3393244"/>
              <a:gd name="connsiteY0" fmla="*/ 2021905 h 2021905"/>
              <a:gd name="connsiteX1" fmla="*/ 2106200 w 3393244"/>
              <a:gd name="connsiteY1" fmla="*/ 0 h 2021905"/>
              <a:gd name="connsiteX2" fmla="*/ 3393244 w 3393244"/>
              <a:gd name="connsiteY2" fmla="*/ 2021905 h 2021905"/>
              <a:gd name="connsiteX3" fmla="*/ 0 w 3393244"/>
              <a:gd name="connsiteY3" fmla="*/ 2021905 h 2021905"/>
              <a:gd name="connsiteX0" fmla="*/ 0 w 3534929"/>
              <a:gd name="connsiteY0" fmla="*/ 2021905 h 2039270"/>
              <a:gd name="connsiteX1" fmla="*/ 2106200 w 3534929"/>
              <a:gd name="connsiteY1" fmla="*/ 0 h 2039270"/>
              <a:gd name="connsiteX2" fmla="*/ 3534929 w 3534929"/>
              <a:gd name="connsiteY2" fmla="*/ 2039270 h 2039270"/>
              <a:gd name="connsiteX3" fmla="*/ 0 w 3534929"/>
              <a:gd name="connsiteY3" fmla="*/ 2021905 h 2039270"/>
            </a:gdLst>
            <a:ahLst/>
            <a:cxnLst>
              <a:cxn ang="0">
                <a:pos x="connsiteX0" y="connsiteY0"/>
              </a:cxn>
              <a:cxn ang="0">
                <a:pos x="connsiteX1" y="connsiteY1"/>
              </a:cxn>
              <a:cxn ang="0">
                <a:pos x="connsiteX2" y="connsiteY2"/>
              </a:cxn>
              <a:cxn ang="0">
                <a:pos x="connsiteX3" y="connsiteY3"/>
              </a:cxn>
            </a:cxnLst>
            <a:rect l="l" t="t" r="r" b="b"/>
            <a:pathLst>
              <a:path w="3534929" h="2039270">
                <a:moveTo>
                  <a:pt x="0" y="2021905"/>
                </a:moveTo>
                <a:lnTo>
                  <a:pt x="2106200" y="0"/>
                </a:lnTo>
                <a:lnTo>
                  <a:pt x="3534929" y="2039270"/>
                </a:lnTo>
                <a:lnTo>
                  <a:pt x="0" y="20219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grpSp>
        <p:nvGrpSpPr>
          <p:cNvPr id="6" name="Group 5">
            <a:extLst>
              <a:ext uri="{FF2B5EF4-FFF2-40B4-BE49-F238E27FC236}">
                <a16:creationId xmlns:a16="http://schemas.microsoft.com/office/drawing/2014/main" id="{A77AAB82-3794-4DDE-87BD-2F3A20C5BCF6}"/>
              </a:ext>
            </a:extLst>
          </p:cNvPr>
          <p:cNvGrpSpPr/>
          <p:nvPr/>
        </p:nvGrpSpPr>
        <p:grpSpPr>
          <a:xfrm>
            <a:off x="9877398" y="1161670"/>
            <a:ext cx="2514609" cy="4700589"/>
            <a:chOff x="9877398" y="1161670"/>
            <a:chExt cx="2514609" cy="4700589"/>
          </a:xfrm>
        </p:grpSpPr>
        <p:sp>
          <p:nvSpPr>
            <p:cNvPr id="10" name="Parallelogram 9">
              <a:extLst>
                <a:ext uri="{FF2B5EF4-FFF2-40B4-BE49-F238E27FC236}">
                  <a16:creationId xmlns:a16="http://schemas.microsoft.com/office/drawing/2014/main" id="{7D576594-362B-48FD-B04E-A13256B726D0}"/>
                </a:ext>
              </a:extLst>
            </p:cNvPr>
            <p:cNvSpPr/>
            <p:nvPr/>
          </p:nvSpPr>
          <p:spPr>
            <a:xfrm rot="18659520">
              <a:off x="8918133" y="4106826"/>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4" name="Parallelogram 9">
              <a:extLst>
                <a:ext uri="{FF2B5EF4-FFF2-40B4-BE49-F238E27FC236}">
                  <a16:creationId xmlns:a16="http://schemas.microsoft.com/office/drawing/2014/main" id="{EF85C6CD-79B0-4B87-B3A2-C9DE05AA4E09}"/>
                </a:ext>
              </a:extLst>
            </p:cNvPr>
            <p:cNvSpPr/>
            <p:nvPr/>
          </p:nvSpPr>
          <p:spPr>
            <a:xfrm rot="18659520">
              <a:off x="10636574" y="2120935"/>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7" name="Group 6">
            <a:extLst>
              <a:ext uri="{FF2B5EF4-FFF2-40B4-BE49-F238E27FC236}">
                <a16:creationId xmlns:a16="http://schemas.microsoft.com/office/drawing/2014/main" id="{36DC1488-D088-49AA-A1CD-5386E45FA304}"/>
              </a:ext>
            </a:extLst>
          </p:cNvPr>
          <p:cNvGrpSpPr/>
          <p:nvPr/>
        </p:nvGrpSpPr>
        <p:grpSpPr>
          <a:xfrm>
            <a:off x="-2645455" y="5258578"/>
            <a:ext cx="4457352" cy="2621595"/>
            <a:chOff x="-2645455" y="5258578"/>
            <a:chExt cx="4457352" cy="2621595"/>
          </a:xfrm>
        </p:grpSpPr>
        <p:sp>
          <p:nvSpPr>
            <p:cNvPr id="11" name="Parallelogram 10">
              <a:extLst>
                <a:ext uri="{FF2B5EF4-FFF2-40B4-BE49-F238E27FC236}">
                  <a16:creationId xmlns:a16="http://schemas.microsoft.com/office/drawing/2014/main" id="{BADF4E69-1AE1-42CB-8177-9872F71D88E0}"/>
                </a:ext>
              </a:extLst>
            </p:cNvPr>
            <p:cNvSpPr/>
            <p:nvPr/>
          </p:nvSpPr>
          <p:spPr>
            <a:xfrm rot="19169898">
              <a:off x="-971126" y="525857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5" name="Parallelogram 10">
              <a:extLst>
                <a:ext uri="{FF2B5EF4-FFF2-40B4-BE49-F238E27FC236}">
                  <a16:creationId xmlns:a16="http://schemas.microsoft.com/office/drawing/2014/main" id="{14181D6F-D3BA-4DF7-8584-8CA1C5CF10A9}"/>
                </a:ext>
              </a:extLst>
            </p:cNvPr>
            <p:cNvSpPr/>
            <p:nvPr/>
          </p:nvSpPr>
          <p:spPr>
            <a:xfrm rot="19169898">
              <a:off x="-2645455" y="674428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8" name="Group 7">
            <a:extLst>
              <a:ext uri="{FF2B5EF4-FFF2-40B4-BE49-F238E27FC236}">
                <a16:creationId xmlns:a16="http://schemas.microsoft.com/office/drawing/2014/main" id="{F3CA0CB7-4B2B-4753-8DFF-509F7674CDC8}"/>
              </a:ext>
            </a:extLst>
          </p:cNvPr>
          <p:cNvGrpSpPr/>
          <p:nvPr/>
        </p:nvGrpSpPr>
        <p:grpSpPr>
          <a:xfrm>
            <a:off x="-2851109" y="5428640"/>
            <a:ext cx="5677620" cy="3024326"/>
            <a:chOff x="-2851109" y="5428640"/>
            <a:chExt cx="5677620" cy="3024326"/>
          </a:xfrm>
        </p:grpSpPr>
        <p:sp>
          <p:nvSpPr>
            <p:cNvPr id="12" name="Parallelogram 11">
              <a:extLst>
                <a:ext uri="{FF2B5EF4-FFF2-40B4-BE49-F238E27FC236}">
                  <a16:creationId xmlns:a16="http://schemas.microsoft.com/office/drawing/2014/main" id="{F2D8E9BC-C2B0-4134-B222-00977D91F924}"/>
                </a:ext>
              </a:extLst>
            </p:cNvPr>
            <p:cNvSpPr/>
            <p:nvPr/>
          </p:nvSpPr>
          <p:spPr>
            <a:xfrm rot="19169898">
              <a:off x="-724214" y="542864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6" name="Parallelogram 11">
              <a:extLst>
                <a:ext uri="{FF2B5EF4-FFF2-40B4-BE49-F238E27FC236}">
                  <a16:creationId xmlns:a16="http://schemas.microsoft.com/office/drawing/2014/main" id="{1C1FB37B-6F7C-408F-A088-19A02F856B04}"/>
                </a:ext>
              </a:extLst>
            </p:cNvPr>
            <p:cNvSpPr/>
            <p:nvPr/>
          </p:nvSpPr>
          <p:spPr>
            <a:xfrm rot="19169898">
              <a:off x="-2851109" y="735699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sp>
        <p:nvSpPr>
          <p:cNvPr id="37" name="TextBox 36">
            <a:extLst>
              <a:ext uri="{FF2B5EF4-FFF2-40B4-BE49-F238E27FC236}">
                <a16:creationId xmlns:a16="http://schemas.microsoft.com/office/drawing/2014/main" id="{904B89B5-985F-449A-945E-B29C55B8224D}"/>
              </a:ext>
            </a:extLst>
          </p:cNvPr>
          <p:cNvSpPr txBox="1"/>
          <p:nvPr/>
        </p:nvSpPr>
        <p:spPr>
          <a:xfrm>
            <a:off x="2015275" y="4358318"/>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5" name="TextBox 34">
            <a:extLst>
              <a:ext uri="{FF2B5EF4-FFF2-40B4-BE49-F238E27FC236}">
                <a16:creationId xmlns:a16="http://schemas.microsoft.com/office/drawing/2014/main" id="{ED8D9208-0CEE-4DD9-9BD6-F4EF2246636F}"/>
              </a:ext>
            </a:extLst>
          </p:cNvPr>
          <p:cNvSpPr txBox="1"/>
          <p:nvPr/>
        </p:nvSpPr>
        <p:spPr>
          <a:xfrm>
            <a:off x="1988034" y="2004211"/>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6" name="TextBox 35">
            <a:extLst>
              <a:ext uri="{FF2B5EF4-FFF2-40B4-BE49-F238E27FC236}">
                <a16:creationId xmlns:a16="http://schemas.microsoft.com/office/drawing/2014/main" id="{F7737868-05EB-4B95-AE31-9BC7C39C2CDE}"/>
              </a:ext>
            </a:extLst>
          </p:cNvPr>
          <p:cNvSpPr txBox="1"/>
          <p:nvPr/>
        </p:nvSpPr>
        <p:spPr>
          <a:xfrm>
            <a:off x="2015275" y="3145255"/>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2" name="Rectangle 1"/>
          <p:cNvSpPr/>
          <p:nvPr/>
        </p:nvSpPr>
        <p:spPr>
          <a:xfrm>
            <a:off x="334601" y="1194851"/>
            <a:ext cx="11208650" cy="5078313"/>
          </a:xfrm>
          <a:prstGeom prst="rect">
            <a:avLst/>
          </a:prstGeom>
        </p:spPr>
        <p:txBody>
          <a:bodyPr wrap="square">
            <a:spAutoFit/>
          </a:bodyPr>
          <a:lstStyle/>
          <a:p>
            <a:r>
              <a:rPr lang="en-US" b="1" i="0" dirty="0">
                <a:solidFill>
                  <a:srgbClr val="000000"/>
                </a:solidFill>
                <a:effectLst/>
                <a:latin typeface="Open Sans"/>
              </a:rPr>
              <a:t>Review of 10/12/2021 Memorandum on Testing</a:t>
            </a:r>
          </a:p>
          <a:p>
            <a:pPr marL="285750" indent="-285750">
              <a:buFont typeface="Arial" panose="020B0604020202020204" pitchFamily="34" charset="0"/>
              <a:buChar char="•"/>
            </a:pPr>
            <a:r>
              <a:rPr lang="en-US" dirty="0">
                <a:solidFill>
                  <a:srgbClr val="000000"/>
                </a:solidFill>
                <a:latin typeface="Open Sans"/>
              </a:rPr>
              <a:t>Skilled nursing facilities, homes for the aged and adult foster care facilities with 13 or more units</a:t>
            </a:r>
          </a:p>
          <a:p>
            <a:pPr marL="742950" lvl="1" indent="-285750">
              <a:buFont typeface="Arial" panose="020B0604020202020204" pitchFamily="34" charset="0"/>
              <a:buChar char="•"/>
            </a:pPr>
            <a:r>
              <a:rPr lang="en-US" b="0" i="0" dirty="0">
                <a:solidFill>
                  <a:srgbClr val="000000"/>
                </a:solidFill>
                <a:effectLst/>
                <a:latin typeface="Open Sans"/>
              </a:rPr>
              <a:t>Facilities must follow QSO 20-38-NH Revised</a:t>
            </a:r>
          </a:p>
          <a:p>
            <a:pPr marL="742950" lvl="1" indent="-285750">
              <a:buFont typeface="Arial" panose="020B0604020202020204" pitchFamily="34" charset="0"/>
              <a:buChar char="•"/>
            </a:pPr>
            <a:r>
              <a:rPr lang="en-US" dirty="0">
                <a:solidFill>
                  <a:srgbClr val="000000"/>
                </a:solidFill>
                <a:latin typeface="Open Sans"/>
              </a:rPr>
              <a:t>Must test </a:t>
            </a:r>
            <a:r>
              <a:rPr lang="en-US" b="0" i="0" dirty="0">
                <a:solidFill>
                  <a:srgbClr val="000000"/>
                </a:solidFill>
                <a:effectLst/>
                <a:latin typeface="Open Sans"/>
              </a:rPr>
              <a:t>Any resident or staff members with COVID like symptoms or suspected exposure</a:t>
            </a:r>
          </a:p>
          <a:p>
            <a:pPr marL="742950" lvl="1" indent="-285750">
              <a:buFont typeface="Arial" panose="020B0604020202020204" pitchFamily="34" charset="0"/>
              <a:buChar char="•"/>
            </a:pPr>
            <a:r>
              <a:rPr lang="en-US" dirty="0">
                <a:solidFill>
                  <a:srgbClr val="000000"/>
                </a:solidFill>
                <a:latin typeface="Open Sans"/>
              </a:rPr>
              <a:t>Conduct contact tracing to determine who to test following outbreak</a:t>
            </a:r>
          </a:p>
          <a:p>
            <a:pPr marL="1200150" lvl="2" indent="-285750">
              <a:buFont typeface="Arial" panose="020B0604020202020204" pitchFamily="34" charset="0"/>
              <a:buChar char="•"/>
            </a:pPr>
            <a:r>
              <a:rPr lang="en-US" b="0" i="0" dirty="0">
                <a:solidFill>
                  <a:srgbClr val="000000"/>
                </a:solidFill>
                <a:effectLst/>
                <a:latin typeface="Open Sans"/>
              </a:rPr>
              <a:t>For </a:t>
            </a:r>
            <a:r>
              <a:rPr lang="en-US" dirty="0">
                <a:solidFill>
                  <a:srgbClr val="000000"/>
                </a:solidFill>
                <a:latin typeface="Open Sans"/>
              </a:rPr>
              <a:t>confirmed positive individuals with symptoms, consider the exposure window to be 2 days prior to symptom onset</a:t>
            </a:r>
          </a:p>
          <a:p>
            <a:pPr marL="1200150" lvl="2" indent="-285750">
              <a:buFont typeface="Arial" panose="020B0604020202020204" pitchFamily="34" charset="0"/>
              <a:buChar char="•"/>
            </a:pPr>
            <a:r>
              <a:rPr lang="en-US" b="0" i="0" dirty="0">
                <a:solidFill>
                  <a:srgbClr val="000000"/>
                </a:solidFill>
                <a:effectLst/>
                <a:latin typeface="Open Sans"/>
              </a:rPr>
              <a:t>For confirmed positive persons without symptoms, if exposure known the window should start two days following the exposure</a:t>
            </a:r>
          </a:p>
          <a:p>
            <a:pPr marL="1200150" lvl="2" indent="-285750">
              <a:buFont typeface="Arial" panose="020B0604020202020204" pitchFamily="34" charset="0"/>
              <a:buChar char="•"/>
            </a:pPr>
            <a:r>
              <a:rPr lang="en-US" dirty="0">
                <a:solidFill>
                  <a:srgbClr val="000000"/>
                </a:solidFill>
                <a:latin typeface="Open Sans"/>
              </a:rPr>
              <a:t>For confirmed positive persons without symptoms and exposure unknown, use two days prior to positive test (although it could be longer)</a:t>
            </a:r>
          </a:p>
          <a:p>
            <a:pPr marL="742950" lvl="1" indent="-285750">
              <a:buFont typeface="Arial" panose="020B0604020202020204" pitchFamily="34" charset="0"/>
              <a:buChar char="•"/>
            </a:pPr>
            <a:r>
              <a:rPr lang="en-US" b="0" i="0" dirty="0">
                <a:solidFill>
                  <a:srgbClr val="000000"/>
                </a:solidFill>
                <a:effectLst/>
                <a:latin typeface="Open Sans"/>
              </a:rPr>
              <a:t>Consider a broad based approach if cannot do contact tracing</a:t>
            </a:r>
          </a:p>
          <a:p>
            <a:pPr marL="742950" lvl="1" indent="-285750">
              <a:buFont typeface="Arial" panose="020B0604020202020204" pitchFamily="34" charset="0"/>
              <a:buChar char="•"/>
            </a:pPr>
            <a:r>
              <a:rPr lang="en-US" dirty="0">
                <a:solidFill>
                  <a:srgbClr val="000000"/>
                </a:solidFill>
                <a:latin typeface="Open Sans"/>
              </a:rPr>
              <a:t>Conduct testing for all residents and staff potentially exposed regardless of vaccination status about two days after exposure and then again 5-7 days after exposure</a:t>
            </a:r>
          </a:p>
          <a:p>
            <a:pPr marL="742950" lvl="1" indent="-285750">
              <a:buFont typeface="Arial" panose="020B0604020202020204" pitchFamily="34" charset="0"/>
              <a:buChar char="•"/>
            </a:pPr>
            <a:r>
              <a:rPr lang="en-US" b="0" i="0" dirty="0">
                <a:solidFill>
                  <a:srgbClr val="000000"/>
                </a:solidFill>
                <a:effectLst/>
                <a:latin typeface="Open Sans"/>
              </a:rPr>
              <a:t>Conduct further testing if other cases are identified every 3-7 days until there are no new cases for 14 days</a:t>
            </a:r>
          </a:p>
          <a:p>
            <a:pPr marL="742950" lvl="1" indent="-285750">
              <a:buFont typeface="Arial" panose="020B0604020202020204" pitchFamily="34" charset="0"/>
              <a:buChar char="•"/>
            </a:pPr>
            <a:endParaRPr lang="en-US" b="0" i="0" dirty="0">
              <a:solidFill>
                <a:srgbClr val="000000"/>
              </a:solidFill>
              <a:effectLst/>
              <a:latin typeface="Open Sans"/>
            </a:endParaRPr>
          </a:p>
          <a:p>
            <a:endParaRPr lang="en-US" b="0" i="0" dirty="0">
              <a:solidFill>
                <a:srgbClr val="000000"/>
              </a:solidFill>
              <a:effectLst/>
              <a:latin typeface="Open Sans"/>
            </a:endParaRPr>
          </a:p>
        </p:txBody>
      </p:sp>
      <p:sp>
        <p:nvSpPr>
          <p:cNvPr id="4" name="Title 3"/>
          <p:cNvSpPr>
            <a:spLocks noGrp="1"/>
          </p:cNvSpPr>
          <p:nvPr>
            <p:ph type="title"/>
          </p:nvPr>
        </p:nvSpPr>
        <p:spPr>
          <a:xfrm>
            <a:off x="0" y="-185081"/>
            <a:ext cx="10515600" cy="1325563"/>
          </a:xfrm>
        </p:spPr>
        <p:txBody>
          <a:bodyPr/>
          <a:lstStyle/>
          <a:p>
            <a:r>
              <a:rPr lang="en-US" b="1" dirty="0">
                <a:solidFill>
                  <a:srgbClr val="155085"/>
                </a:solidFill>
              </a:rPr>
              <a:t>MDHHS Resources</a:t>
            </a:r>
            <a:br>
              <a:rPr lang="en-US" b="1" dirty="0">
                <a:solidFill>
                  <a:srgbClr val="155085"/>
                </a:solidFill>
              </a:rPr>
            </a:br>
            <a:r>
              <a:rPr lang="en-US" sz="1800" b="1" dirty="0">
                <a:solidFill>
                  <a:srgbClr val="222326"/>
                </a:solidFill>
              </a:rPr>
              <a:t>Testing</a:t>
            </a:r>
            <a:endParaRPr lang="en-US" b="1" dirty="0">
              <a:solidFill>
                <a:srgbClr val="222326"/>
              </a:solidFill>
            </a:endParaRPr>
          </a:p>
        </p:txBody>
      </p:sp>
    </p:spTree>
    <p:extLst>
      <p:ext uri="{BB962C8B-B14F-4D97-AF65-F5344CB8AC3E}">
        <p14:creationId xmlns:p14="http://schemas.microsoft.com/office/powerpoint/2010/main" val="194678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0000" fill="hold" grpId="0" nodeType="withEffect">
                                  <p:stCondLst>
                                    <p:cond delay="1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53000" fill="hold" grpId="0" nodeType="withEffect">
                                  <p:stCondLst>
                                    <p:cond delay="1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0-#ppt_w/2"/>
                                          </p:val>
                                        </p:tav>
                                        <p:tav tm="100000">
                                          <p:val>
                                            <p:strVal val="#ppt_x"/>
                                          </p:val>
                                        </p:tav>
                                      </p:tavLst>
                                    </p:anim>
                                    <p:anim calcmode="lin" valueType="num">
                                      <p:cBhvr additive="base">
                                        <p:cTn id="12" dur="10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2" decel="60000" fill="hold" grpId="0" nodeType="withEffect">
                                  <p:stCondLst>
                                    <p:cond delay="2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900" fill="hold"/>
                                        <p:tgtEl>
                                          <p:spTgt spid="21"/>
                                        </p:tgtEl>
                                        <p:attrNameLst>
                                          <p:attrName>ppt_x</p:attrName>
                                        </p:attrNameLst>
                                      </p:cBhvr>
                                      <p:tavLst>
                                        <p:tav tm="0">
                                          <p:val>
                                            <p:strVal val="1+#ppt_w/2"/>
                                          </p:val>
                                        </p:tav>
                                        <p:tav tm="100000">
                                          <p:val>
                                            <p:strVal val="#ppt_x"/>
                                          </p:val>
                                        </p:tav>
                                      </p:tavLst>
                                    </p:anim>
                                    <p:anim calcmode="lin" valueType="num">
                                      <p:cBhvr additive="base">
                                        <p:cTn id="16" dur="9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2" decel="60000" fill="hold" grpId="0" nodeType="withEffect">
                                  <p:stCondLst>
                                    <p:cond delay="3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800" fill="hold"/>
                                        <p:tgtEl>
                                          <p:spTgt spid="22"/>
                                        </p:tgtEl>
                                        <p:attrNameLst>
                                          <p:attrName>ppt_x</p:attrName>
                                        </p:attrNameLst>
                                      </p:cBhvr>
                                      <p:tavLst>
                                        <p:tav tm="0">
                                          <p:val>
                                            <p:strVal val="1+#ppt_w/2"/>
                                          </p:val>
                                        </p:tav>
                                        <p:tav tm="100000">
                                          <p:val>
                                            <p:strVal val="#ppt_x"/>
                                          </p:val>
                                        </p:tav>
                                      </p:tavLst>
                                    </p:anim>
                                    <p:anim calcmode="lin" valueType="num">
                                      <p:cBhvr additive="base">
                                        <p:cTn id="20" dur="800" fill="hold"/>
                                        <p:tgtEl>
                                          <p:spTgt spid="22"/>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110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par>
                                <p:cTn id="26" presetID="6" presetClass="emph" presetSubtype="0" decel="75000" autoRev="1" fill="hold" nodeType="withEffect">
                                  <p:stCondLst>
                                    <p:cond delay="1500"/>
                                  </p:stCondLst>
                                  <p:childTnLst>
                                    <p:animScale>
                                      <p:cBhvr>
                                        <p:cTn id="27" dur="300" fill="hold"/>
                                        <p:tgtEl>
                                          <p:spTgt spid="6"/>
                                        </p:tgtEl>
                                      </p:cBhvr>
                                      <p:by x="110000" y="110000"/>
                                    </p:animScale>
                                  </p:childTnLst>
                                </p:cTn>
                              </p:par>
                              <p:par>
                                <p:cTn id="28" presetID="53" presetClass="entr" presetSubtype="16" fill="hold" nodeType="withEffect">
                                  <p:stCondLst>
                                    <p:cond delay="110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par>
                                <p:cTn id="33" presetID="6" presetClass="emph" presetSubtype="0" decel="75000" autoRev="1" fill="hold" nodeType="withEffect">
                                  <p:stCondLst>
                                    <p:cond delay="1450"/>
                                  </p:stCondLst>
                                  <p:childTnLst>
                                    <p:animScale>
                                      <p:cBhvr>
                                        <p:cTn id="34" dur="300" fill="hold"/>
                                        <p:tgtEl>
                                          <p:spTgt spid="7"/>
                                        </p:tgtEl>
                                      </p:cBhvr>
                                      <p:by x="110000" y="110000"/>
                                    </p:animScale>
                                  </p:childTnLst>
                                </p:cTn>
                              </p:par>
                              <p:par>
                                <p:cTn id="35" presetID="53" presetClass="entr" presetSubtype="16" fill="hold" nodeType="withEffect">
                                  <p:stCondLst>
                                    <p:cond delay="115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6" presetClass="emph" presetSubtype="0" decel="75000" autoRev="1" fill="hold" nodeType="withEffect">
                                  <p:stCondLst>
                                    <p:cond delay="1500"/>
                                  </p:stCondLst>
                                  <p:childTnLst>
                                    <p:animScale>
                                      <p:cBhvr>
                                        <p:cTn id="41" dur="300" fill="hold"/>
                                        <p:tgtEl>
                                          <p:spTgt spid="8"/>
                                        </p:tgtEl>
                                      </p:cBhvr>
                                      <p:by x="110000" y="110000"/>
                                    </p:animScale>
                                  </p:childTnLst>
                                </p:cTn>
                              </p:par>
                              <p:par>
                                <p:cTn id="42" presetID="10" presetClass="entr" presetSubtype="0" fill="hold" grpId="0" nodeType="withEffect" nodePh="1">
                                  <p:stCondLst>
                                    <p:cond delay="500"/>
                                  </p:stCondLst>
                                  <p:endCondLst>
                                    <p:cond evt="begin" delay="0">
                                      <p:tn val="42"/>
                                    </p:cond>
                                  </p:end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par>
                                <p:cTn id="45" presetID="10" presetClass="entr" presetSubtype="0" fill="hold" grpId="0" nodeType="withEffect" nodePh="1">
                                  <p:stCondLst>
                                    <p:cond delay="950"/>
                                  </p:stCondLst>
                                  <p:endCondLst>
                                    <p:cond evt="begin" delay="0">
                                      <p:tn val="45"/>
                                    </p:cond>
                                  </p:end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grpId="0" nodeType="withEffect" nodePh="1">
                                  <p:stCondLst>
                                    <p:cond delay="1400"/>
                                  </p:stCondLst>
                                  <p:endCondLst>
                                    <p:cond evt="begin" delay="0">
                                      <p:tn val="48"/>
                                    </p:cond>
                                  </p:endCondLst>
                                  <p:childTnLst>
                                    <p:set>
                                      <p:cBhvr>
                                        <p:cTn id="49" dur="1" fill="hold">
                                          <p:stCondLst>
                                            <p:cond delay="0"/>
                                          </p:stCondLst>
                                        </p:cTn>
                                        <p:tgtEl>
                                          <p:spTgt spid="37"/>
                                        </p:tgtEl>
                                        <p:attrNameLst>
                                          <p:attrName>style.visibility</p:attrName>
                                        </p:attrNameLst>
                                      </p:cBhvr>
                                      <p:to>
                                        <p:strVal val="visible"/>
                                      </p:to>
                                    </p:set>
                                    <p:animEffect transition="in" filter="fade">
                                      <p:cBhvr>
                                        <p:cTn id="5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21" grpId="0" animBg="1"/>
      <p:bldP spid="22" grpId="0" animBg="1"/>
      <p:bldP spid="37" grpId="0"/>
      <p:bldP spid="35" grpId="0"/>
      <p:bldP spid="3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Isosceles Triangle 19">
            <a:extLst>
              <a:ext uri="{FF2B5EF4-FFF2-40B4-BE49-F238E27FC236}">
                <a16:creationId xmlns:a16="http://schemas.microsoft.com/office/drawing/2014/main" id="{F17BF90D-B99B-47E0-95C4-F3C74A46606C}"/>
              </a:ext>
            </a:extLst>
          </p:cNvPr>
          <p:cNvSpPr/>
          <p:nvPr/>
        </p:nvSpPr>
        <p:spPr>
          <a:xfrm rot="5400000">
            <a:off x="-617140" y="30209"/>
            <a:ext cx="3393244" cy="215896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3" name="Right Triangle 2">
            <a:extLst>
              <a:ext uri="{FF2B5EF4-FFF2-40B4-BE49-F238E27FC236}">
                <a16:creationId xmlns:a16="http://schemas.microsoft.com/office/drawing/2014/main" id="{2D90C139-FAD8-449D-951C-E28A6202C8AE}"/>
              </a:ext>
            </a:extLst>
          </p:cNvPr>
          <p:cNvSpPr/>
          <p:nvPr/>
        </p:nvSpPr>
        <p:spPr>
          <a:xfrm rot="5400000">
            <a:off x="350274" y="-350274"/>
            <a:ext cx="1916879" cy="261742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5" name="Isosceles Triangle 15">
            <a:extLst>
              <a:ext uri="{FF2B5EF4-FFF2-40B4-BE49-F238E27FC236}">
                <a16:creationId xmlns:a16="http://schemas.microsoft.com/office/drawing/2014/main" id="{0B166EE6-BF89-4F28-A32C-FDBCD76D4254}"/>
              </a:ext>
            </a:extLst>
          </p:cNvPr>
          <p:cNvSpPr/>
          <p:nvPr/>
        </p:nvSpPr>
        <p:spPr>
          <a:xfrm rot="16200000">
            <a:off x="7600142" y="2239379"/>
            <a:ext cx="4982945" cy="4288475"/>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 name="connsiteX0" fmla="*/ 9526 w 5137913"/>
              <a:gd name="connsiteY0" fmla="*/ 5534022 h 5534022"/>
              <a:gd name="connsiteX1" fmla="*/ 0 w 5137913"/>
              <a:gd name="connsiteY1" fmla="*/ 0 h 5534022"/>
              <a:gd name="connsiteX2" fmla="*/ 5137913 w 5137913"/>
              <a:gd name="connsiteY2" fmla="*/ 5525832 h 5534022"/>
              <a:gd name="connsiteX3" fmla="*/ 9526 w 5137913"/>
              <a:gd name="connsiteY3" fmla="*/ 5534022 h 5534022"/>
              <a:gd name="connsiteX0" fmla="*/ 9526 w 4782253"/>
              <a:gd name="connsiteY0" fmla="*/ 5534022 h 5534022"/>
              <a:gd name="connsiteX1" fmla="*/ 0 w 4782253"/>
              <a:gd name="connsiteY1" fmla="*/ 0 h 5534022"/>
              <a:gd name="connsiteX2" fmla="*/ 4782253 w 4782253"/>
              <a:gd name="connsiteY2" fmla="*/ 5517639 h 5534022"/>
              <a:gd name="connsiteX3" fmla="*/ 9526 w 4782253"/>
              <a:gd name="connsiteY3" fmla="*/ 5534022 h 5534022"/>
              <a:gd name="connsiteX0" fmla="*/ 9526 w 4775212"/>
              <a:gd name="connsiteY0" fmla="*/ 5534022 h 5535040"/>
              <a:gd name="connsiteX1" fmla="*/ 0 w 4775212"/>
              <a:gd name="connsiteY1" fmla="*/ 0 h 5535040"/>
              <a:gd name="connsiteX2" fmla="*/ 4775212 w 4775212"/>
              <a:gd name="connsiteY2" fmla="*/ 5535040 h 5535040"/>
              <a:gd name="connsiteX3" fmla="*/ 9526 w 4775212"/>
              <a:gd name="connsiteY3" fmla="*/ 5534022 h 5535040"/>
              <a:gd name="connsiteX0" fmla="*/ 9526 w 4911368"/>
              <a:gd name="connsiteY0" fmla="*/ 5534022 h 5590748"/>
              <a:gd name="connsiteX1" fmla="*/ 0 w 4911368"/>
              <a:gd name="connsiteY1" fmla="*/ 0 h 5590748"/>
              <a:gd name="connsiteX2" fmla="*/ 4911368 w 4911368"/>
              <a:gd name="connsiteY2" fmla="*/ 5590748 h 5590748"/>
              <a:gd name="connsiteX3" fmla="*/ 9526 w 4911368"/>
              <a:gd name="connsiteY3" fmla="*/ 5534022 h 5590748"/>
              <a:gd name="connsiteX0" fmla="*/ 9526 w 5065678"/>
              <a:gd name="connsiteY0" fmla="*/ 5534022 h 5590751"/>
              <a:gd name="connsiteX1" fmla="*/ 0 w 5065678"/>
              <a:gd name="connsiteY1" fmla="*/ 0 h 5590751"/>
              <a:gd name="connsiteX2" fmla="*/ 5065678 w 5065678"/>
              <a:gd name="connsiteY2" fmla="*/ 5590751 h 5590751"/>
              <a:gd name="connsiteX3" fmla="*/ 9526 w 5065678"/>
              <a:gd name="connsiteY3" fmla="*/ 5534022 h 5590751"/>
              <a:gd name="connsiteX0" fmla="*/ 9526 w 5219987"/>
              <a:gd name="connsiteY0" fmla="*/ 5534022 h 5590754"/>
              <a:gd name="connsiteX1" fmla="*/ 0 w 5219987"/>
              <a:gd name="connsiteY1" fmla="*/ 0 h 5590754"/>
              <a:gd name="connsiteX2" fmla="*/ 5219987 w 5219987"/>
              <a:gd name="connsiteY2" fmla="*/ 5590754 h 5590754"/>
              <a:gd name="connsiteX3" fmla="*/ 9526 w 5219987"/>
              <a:gd name="connsiteY3" fmla="*/ 5534022 h 5590754"/>
              <a:gd name="connsiteX0" fmla="*/ 9526 w 5292601"/>
              <a:gd name="connsiteY0" fmla="*/ 5534022 h 5590754"/>
              <a:gd name="connsiteX1" fmla="*/ 0 w 5292601"/>
              <a:gd name="connsiteY1" fmla="*/ 0 h 5590754"/>
              <a:gd name="connsiteX2" fmla="*/ 5292601 w 5292601"/>
              <a:gd name="connsiteY2" fmla="*/ 5590754 h 5590754"/>
              <a:gd name="connsiteX3" fmla="*/ 9526 w 5292601"/>
              <a:gd name="connsiteY3" fmla="*/ 5534022 h 5590754"/>
            </a:gdLst>
            <a:ahLst/>
            <a:cxnLst>
              <a:cxn ang="0">
                <a:pos x="connsiteX0" y="connsiteY0"/>
              </a:cxn>
              <a:cxn ang="0">
                <a:pos x="connsiteX1" y="connsiteY1"/>
              </a:cxn>
              <a:cxn ang="0">
                <a:pos x="connsiteX2" y="connsiteY2"/>
              </a:cxn>
              <a:cxn ang="0">
                <a:pos x="connsiteX3" y="connsiteY3"/>
              </a:cxn>
            </a:cxnLst>
            <a:rect l="l" t="t" r="r" b="b"/>
            <a:pathLst>
              <a:path w="5292601" h="5590754">
                <a:moveTo>
                  <a:pt x="9526" y="5534022"/>
                </a:moveTo>
                <a:cubicBezTo>
                  <a:pt x="6351" y="3689348"/>
                  <a:pt x="3175" y="1844674"/>
                  <a:pt x="0" y="0"/>
                </a:cubicBezTo>
                <a:lnTo>
                  <a:pt x="5292601" y="5590754"/>
                </a:lnTo>
                <a:cubicBezTo>
                  <a:pt x="3704039" y="5590415"/>
                  <a:pt x="1598088" y="5534361"/>
                  <a:pt x="9526" y="553402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1" name="Isosceles Triangle 15">
            <a:extLst>
              <a:ext uri="{FF2B5EF4-FFF2-40B4-BE49-F238E27FC236}">
                <a16:creationId xmlns:a16="http://schemas.microsoft.com/office/drawing/2014/main" id="{4285D522-4BDB-4E26-B2E1-988003B08D34}"/>
              </a:ext>
            </a:extLst>
          </p:cNvPr>
          <p:cNvSpPr/>
          <p:nvPr/>
        </p:nvSpPr>
        <p:spPr>
          <a:xfrm rot="16200000">
            <a:off x="9022502" y="3698023"/>
            <a:ext cx="3393245" cy="2945760"/>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Lst>
            <a:ahLst/>
            <a:cxnLst>
              <a:cxn ang="0">
                <a:pos x="connsiteX0" y="connsiteY0"/>
              </a:cxn>
              <a:cxn ang="0">
                <a:pos x="connsiteX1" y="connsiteY1"/>
              </a:cxn>
              <a:cxn ang="0">
                <a:pos x="connsiteX2" y="connsiteY2"/>
              </a:cxn>
              <a:cxn ang="0">
                <a:pos x="connsiteX3" y="connsiteY3"/>
              </a:cxn>
            </a:cxnLst>
            <a:rect l="l" t="t" r="r" b="b"/>
            <a:pathLst>
              <a:path w="5524500" h="5534025">
                <a:moveTo>
                  <a:pt x="9526" y="5534022"/>
                </a:moveTo>
                <a:cubicBezTo>
                  <a:pt x="6351" y="3689348"/>
                  <a:pt x="3175" y="1844674"/>
                  <a:pt x="0" y="0"/>
                </a:cubicBezTo>
                <a:lnTo>
                  <a:pt x="5524500" y="5534025"/>
                </a:lnTo>
                <a:lnTo>
                  <a:pt x="9526" y="55340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2" name="Isosceles Triangle 16">
            <a:extLst>
              <a:ext uri="{FF2B5EF4-FFF2-40B4-BE49-F238E27FC236}">
                <a16:creationId xmlns:a16="http://schemas.microsoft.com/office/drawing/2014/main" id="{EED5B746-98AF-4605-A287-7C8AB53228DD}"/>
              </a:ext>
            </a:extLst>
          </p:cNvPr>
          <p:cNvSpPr/>
          <p:nvPr/>
        </p:nvSpPr>
        <p:spPr>
          <a:xfrm rot="16200000" flipH="1">
            <a:off x="10033685" y="4815180"/>
            <a:ext cx="2851692" cy="1491462"/>
          </a:xfrm>
          <a:custGeom>
            <a:avLst/>
            <a:gdLst>
              <a:gd name="connsiteX0" fmla="*/ 0 w 3393244"/>
              <a:gd name="connsiteY0" fmla="*/ 2136205 h 2136205"/>
              <a:gd name="connsiteX1" fmla="*/ 1696622 w 3393244"/>
              <a:gd name="connsiteY1" fmla="*/ 0 h 2136205"/>
              <a:gd name="connsiteX2" fmla="*/ 3393244 w 3393244"/>
              <a:gd name="connsiteY2" fmla="*/ 2136205 h 2136205"/>
              <a:gd name="connsiteX3" fmla="*/ 0 w 3393244"/>
              <a:gd name="connsiteY3" fmla="*/ 2136205 h 2136205"/>
              <a:gd name="connsiteX0" fmla="*/ 0 w 3393244"/>
              <a:gd name="connsiteY0" fmla="*/ 2021905 h 2021905"/>
              <a:gd name="connsiteX1" fmla="*/ 2106200 w 3393244"/>
              <a:gd name="connsiteY1" fmla="*/ 0 h 2021905"/>
              <a:gd name="connsiteX2" fmla="*/ 3393244 w 3393244"/>
              <a:gd name="connsiteY2" fmla="*/ 2021905 h 2021905"/>
              <a:gd name="connsiteX3" fmla="*/ 0 w 3393244"/>
              <a:gd name="connsiteY3" fmla="*/ 2021905 h 2021905"/>
              <a:gd name="connsiteX0" fmla="*/ 0 w 3534929"/>
              <a:gd name="connsiteY0" fmla="*/ 2021905 h 2039270"/>
              <a:gd name="connsiteX1" fmla="*/ 2106200 w 3534929"/>
              <a:gd name="connsiteY1" fmla="*/ 0 h 2039270"/>
              <a:gd name="connsiteX2" fmla="*/ 3534929 w 3534929"/>
              <a:gd name="connsiteY2" fmla="*/ 2039270 h 2039270"/>
              <a:gd name="connsiteX3" fmla="*/ 0 w 3534929"/>
              <a:gd name="connsiteY3" fmla="*/ 2021905 h 2039270"/>
            </a:gdLst>
            <a:ahLst/>
            <a:cxnLst>
              <a:cxn ang="0">
                <a:pos x="connsiteX0" y="connsiteY0"/>
              </a:cxn>
              <a:cxn ang="0">
                <a:pos x="connsiteX1" y="connsiteY1"/>
              </a:cxn>
              <a:cxn ang="0">
                <a:pos x="connsiteX2" y="connsiteY2"/>
              </a:cxn>
              <a:cxn ang="0">
                <a:pos x="connsiteX3" y="connsiteY3"/>
              </a:cxn>
            </a:cxnLst>
            <a:rect l="l" t="t" r="r" b="b"/>
            <a:pathLst>
              <a:path w="3534929" h="2039270">
                <a:moveTo>
                  <a:pt x="0" y="2021905"/>
                </a:moveTo>
                <a:lnTo>
                  <a:pt x="2106200" y="0"/>
                </a:lnTo>
                <a:lnTo>
                  <a:pt x="3534929" y="2039270"/>
                </a:lnTo>
                <a:lnTo>
                  <a:pt x="0" y="20219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grpSp>
        <p:nvGrpSpPr>
          <p:cNvPr id="6" name="Group 5">
            <a:extLst>
              <a:ext uri="{FF2B5EF4-FFF2-40B4-BE49-F238E27FC236}">
                <a16:creationId xmlns:a16="http://schemas.microsoft.com/office/drawing/2014/main" id="{A77AAB82-3794-4DDE-87BD-2F3A20C5BCF6}"/>
              </a:ext>
            </a:extLst>
          </p:cNvPr>
          <p:cNvGrpSpPr/>
          <p:nvPr/>
        </p:nvGrpSpPr>
        <p:grpSpPr>
          <a:xfrm>
            <a:off x="9877398" y="1161670"/>
            <a:ext cx="2514609" cy="4700589"/>
            <a:chOff x="9877398" y="1161670"/>
            <a:chExt cx="2514609" cy="4700589"/>
          </a:xfrm>
        </p:grpSpPr>
        <p:sp>
          <p:nvSpPr>
            <p:cNvPr id="10" name="Parallelogram 9">
              <a:extLst>
                <a:ext uri="{FF2B5EF4-FFF2-40B4-BE49-F238E27FC236}">
                  <a16:creationId xmlns:a16="http://schemas.microsoft.com/office/drawing/2014/main" id="{7D576594-362B-48FD-B04E-A13256B726D0}"/>
                </a:ext>
              </a:extLst>
            </p:cNvPr>
            <p:cNvSpPr/>
            <p:nvPr/>
          </p:nvSpPr>
          <p:spPr>
            <a:xfrm rot="18659520">
              <a:off x="8918133" y="4106826"/>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4" name="Parallelogram 9">
              <a:extLst>
                <a:ext uri="{FF2B5EF4-FFF2-40B4-BE49-F238E27FC236}">
                  <a16:creationId xmlns:a16="http://schemas.microsoft.com/office/drawing/2014/main" id="{EF85C6CD-79B0-4B87-B3A2-C9DE05AA4E09}"/>
                </a:ext>
              </a:extLst>
            </p:cNvPr>
            <p:cNvSpPr/>
            <p:nvPr/>
          </p:nvSpPr>
          <p:spPr>
            <a:xfrm rot="18659520">
              <a:off x="10636574" y="2120935"/>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7" name="Group 6">
            <a:extLst>
              <a:ext uri="{FF2B5EF4-FFF2-40B4-BE49-F238E27FC236}">
                <a16:creationId xmlns:a16="http://schemas.microsoft.com/office/drawing/2014/main" id="{36DC1488-D088-49AA-A1CD-5386E45FA304}"/>
              </a:ext>
            </a:extLst>
          </p:cNvPr>
          <p:cNvGrpSpPr/>
          <p:nvPr/>
        </p:nvGrpSpPr>
        <p:grpSpPr>
          <a:xfrm>
            <a:off x="-2645455" y="5258578"/>
            <a:ext cx="4457352" cy="2621595"/>
            <a:chOff x="-2645455" y="5258578"/>
            <a:chExt cx="4457352" cy="2621595"/>
          </a:xfrm>
        </p:grpSpPr>
        <p:sp>
          <p:nvSpPr>
            <p:cNvPr id="11" name="Parallelogram 10">
              <a:extLst>
                <a:ext uri="{FF2B5EF4-FFF2-40B4-BE49-F238E27FC236}">
                  <a16:creationId xmlns:a16="http://schemas.microsoft.com/office/drawing/2014/main" id="{BADF4E69-1AE1-42CB-8177-9872F71D88E0}"/>
                </a:ext>
              </a:extLst>
            </p:cNvPr>
            <p:cNvSpPr/>
            <p:nvPr/>
          </p:nvSpPr>
          <p:spPr>
            <a:xfrm rot="19169898">
              <a:off x="-971126" y="525857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5" name="Parallelogram 10">
              <a:extLst>
                <a:ext uri="{FF2B5EF4-FFF2-40B4-BE49-F238E27FC236}">
                  <a16:creationId xmlns:a16="http://schemas.microsoft.com/office/drawing/2014/main" id="{14181D6F-D3BA-4DF7-8584-8CA1C5CF10A9}"/>
                </a:ext>
              </a:extLst>
            </p:cNvPr>
            <p:cNvSpPr/>
            <p:nvPr/>
          </p:nvSpPr>
          <p:spPr>
            <a:xfrm rot="19169898">
              <a:off x="-2645455" y="674428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8" name="Group 7">
            <a:extLst>
              <a:ext uri="{FF2B5EF4-FFF2-40B4-BE49-F238E27FC236}">
                <a16:creationId xmlns:a16="http://schemas.microsoft.com/office/drawing/2014/main" id="{F3CA0CB7-4B2B-4753-8DFF-509F7674CDC8}"/>
              </a:ext>
            </a:extLst>
          </p:cNvPr>
          <p:cNvGrpSpPr/>
          <p:nvPr/>
        </p:nvGrpSpPr>
        <p:grpSpPr>
          <a:xfrm>
            <a:off x="-2851109" y="5428640"/>
            <a:ext cx="5677620" cy="3024326"/>
            <a:chOff x="-2851109" y="5428640"/>
            <a:chExt cx="5677620" cy="3024326"/>
          </a:xfrm>
        </p:grpSpPr>
        <p:sp>
          <p:nvSpPr>
            <p:cNvPr id="12" name="Parallelogram 11">
              <a:extLst>
                <a:ext uri="{FF2B5EF4-FFF2-40B4-BE49-F238E27FC236}">
                  <a16:creationId xmlns:a16="http://schemas.microsoft.com/office/drawing/2014/main" id="{F2D8E9BC-C2B0-4134-B222-00977D91F924}"/>
                </a:ext>
              </a:extLst>
            </p:cNvPr>
            <p:cNvSpPr/>
            <p:nvPr/>
          </p:nvSpPr>
          <p:spPr>
            <a:xfrm rot="19169898">
              <a:off x="-724214" y="542864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6" name="Parallelogram 11">
              <a:extLst>
                <a:ext uri="{FF2B5EF4-FFF2-40B4-BE49-F238E27FC236}">
                  <a16:creationId xmlns:a16="http://schemas.microsoft.com/office/drawing/2014/main" id="{1C1FB37B-6F7C-408F-A088-19A02F856B04}"/>
                </a:ext>
              </a:extLst>
            </p:cNvPr>
            <p:cNvSpPr/>
            <p:nvPr/>
          </p:nvSpPr>
          <p:spPr>
            <a:xfrm rot="19169898">
              <a:off x="-2851109" y="735699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sp>
        <p:nvSpPr>
          <p:cNvPr id="37" name="TextBox 36">
            <a:extLst>
              <a:ext uri="{FF2B5EF4-FFF2-40B4-BE49-F238E27FC236}">
                <a16:creationId xmlns:a16="http://schemas.microsoft.com/office/drawing/2014/main" id="{904B89B5-985F-449A-945E-B29C55B8224D}"/>
              </a:ext>
            </a:extLst>
          </p:cNvPr>
          <p:cNvSpPr txBox="1"/>
          <p:nvPr/>
        </p:nvSpPr>
        <p:spPr>
          <a:xfrm>
            <a:off x="2015275" y="4358318"/>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5" name="TextBox 34">
            <a:extLst>
              <a:ext uri="{FF2B5EF4-FFF2-40B4-BE49-F238E27FC236}">
                <a16:creationId xmlns:a16="http://schemas.microsoft.com/office/drawing/2014/main" id="{ED8D9208-0CEE-4DD9-9BD6-F4EF2246636F}"/>
              </a:ext>
            </a:extLst>
          </p:cNvPr>
          <p:cNvSpPr txBox="1"/>
          <p:nvPr/>
        </p:nvSpPr>
        <p:spPr>
          <a:xfrm>
            <a:off x="1988034" y="2004211"/>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6" name="TextBox 35">
            <a:extLst>
              <a:ext uri="{FF2B5EF4-FFF2-40B4-BE49-F238E27FC236}">
                <a16:creationId xmlns:a16="http://schemas.microsoft.com/office/drawing/2014/main" id="{F7737868-05EB-4B95-AE31-9BC7C39C2CDE}"/>
              </a:ext>
            </a:extLst>
          </p:cNvPr>
          <p:cNvSpPr txBox="1"/>
          <p:nvPr/>
        </p:nvSpPr>
        <p:spPr>
          <a:xfrm>
            <a:off x="2015275" y="3145255"/>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2" name="Rectangle 1"/>
          <p:cNvSpPr/>
          <p:nvPr/>
        </p:nvSpPr>
        <p:spPr>
          <a:xfrm>
            <a:off x="1129601" y="1194851"/>
            <a:ext cx="10413650" cy="5355312"/>
          </a:xfrm>
          <a:prstGeom prst="rect">
            <a:avLst/>
          </a:prstGeom>
        </p:spPr>
        <p:txBody>
          <a:bodyPr wrap="square">
            <a:spAutoFit/>
          </a:bodyPr>
          <a:lstStyle/>
          <a:p>
            <a:r>
              <a:rPr lang="en-US" b="1" i="0" dirty="0">
                <a:solidFill>
                  <a:srgbClr val="000000"/>
                </a:solidFill>
                <a:effectLst/>
                <a:latin typeface="Open Sans"/>
              </a:rPr>
              <a:t>Review of 10/12/2021 Memorandum on Testing</a:t>
            </a:r>
          </a:p>
          <a:p>
            <a:pPr marL="285750" indent="-285750">
              <a:buFont typeface="Arial" panose="020B0604020202020204" pitchFamily="34" charset="0"/>
              <a:buChar char="•"/>
            </a:pPr>
            <a:r>
              <a:rPr lang="en-US" b="0" i="0" dirty="0">
                <a:solidFill>
                  <a:srgbClr val="000000"/>
                </a:solidFill>
                <a:effectLst/>
                <a:latin typeface="Open Sans"/>
              </a:rPr>
              <a:t>Routine testing of all unvaccinated staff based on CDC county levels of transmission</a:t>
            </a:r>
          </a:p>
          <a:p>
            <a:pPr marL="742950" lvl="1" indent="-285750">
              <a:buFont typeface="Arial" panose="020B0604020202020204" pitchFamily="34" charset="0"/>
              <a:buChar char="•"/>
            </a:pPr>
            <a:r>
              <a:rPr lang="en-US" b="1" dirty="0">
                <a:solidFill>
                  <a:srgbClr val="155085"/>
                </a:solidFill>
                <a:latin typeface="Open Sans"/>
              </a:rPr>
              <a:t>Low transmission area – no testing recommended</a:t>
            </a:r>
            <a:endParaRPr lang="en-US" sz="1600" b="1" dirty="0">
              <a:solidFill>
                <a:srgbClr val="155085"/>
              </a:solidFill>
              <a:latin typeface="Open Sans"/>
            </a:endParaRPr>
          </a:p>
          <a:p>
            <a:pPr marL="742950" lvl="1" indent="-285750">
              <a:buFont typeface="Arial" panose="020B0604020202020204" pitchFamily="34" charset="0"/>
              <a:buChar char="•"/>
            </a:pPr>
            <a:r>
              <a:rPr lang="en-US" b="1" i="0" dirty="0">
                <a:solidFill>
                  <a:srgbClr val="155085"/>
                </a:solidFill>
                <a:effectLst/>
                <a:latin typeface="Open Sans"/>
              </a:rPr>
              <a:t>Moderate transmission area – testing once per week</a:t>
            </a:r>
          </a:p>
          <a:p>
            <a:pPr marL="742950" lvl="1" indent="-285750">
              <a:buFont typeface="Arial" panose="020B0604020202020204" pitchFamily="34" charset="0"/>
              <a:buChar char="•"/>
            </a:pPr>
            <a:r>
              <a:rPr lang="en-US" b="1" dirty="0">
                <a:solidFill>
                  <a:srgbClr val="155085"/>
                </a:solidFill>
                <a:latin typeface="Open Sans"/>
              </a:rPr>
              <a:t>Substantial to High transmission area – testing twice per week</a:t>
            </a:r>
            <a:endParaRPr lang="en-US" b="1" i="0" dirty="0">
              <a:solidFill>
                <a:srgbClr val="155085"/>
              </a:solidFill>
              <a:effectLst/>
              <a:latin typeface="Open Sans"/>
            </a:endParaRPr>
          </a:p>
          <a:p>
            <a:pPr marL="285750" indent="-285750">
              <a:buFont typeface="Arial" panose="020B0604020202020204" pitchFamily="34" charset="0"/>
              <a:buChar char="•"/>
            </a:pPr>
            <a:r>
              <a:rPr lang="en-US" dirty="0">
                <a:solidFill>
                  <a:srgbClr val="000000"/>
                </a:solidFill>
                <a:latin typeface="Open Sans"/>
              </a:rPr>
              <a:t>Facilities may consider testing in other scenarios, particularly for unvaccinated residents, staff or visitors – decisions to be made by the facility on a case by case basis</a:t>
            </a:r>
          </a:p>
          <a:p>
            <a:pPr marL="742950" lvl="1" indent="-285750">
              <a:buFont typeface="Arial" panose="020B0604020202020204" pitchFamily="34" charset="0"/>
              <a:buChar char="•"/>
            </a:pPr>
            <a:r>
              <a:rPr lang="en-US" b="0" i="0" dirty="0">
                <a:solidFill>
                  <a:srgbClr val="000000"/>
                </a:solidFill>
                <a:effectLst/>
                <a:latin typeface="Open Sans"/>
              </a:rPr>
              <a:t>Testing of all new or returning residents during intake unless tested in 72 hours prior</a:t>
            </a:r>
          </a:p>
          <a:p>
            <a:pPr marL="742950" lvl="1" indent="-285750">
              <a:buFont typeface="Arial" panose="020B0604020202020204" pitchFamily="34" charset="0"/>
              <a:buChar char="•"/>
            </a:pPr>
            <a:r>
              <a:rPr lang="en-US" dirty="0">
                <a:solidFill>
                  <a:srgbClr val="000000"/>
                </a:solidFill>
                <a:latin typeface="Open Sans"/>
              </a:rPr>
              <a:t>Testing of all newly hired staff on their start date or within 72 hours prior</a:t>
            </a:r>
          </a:p>
          <a:p>
            <a:pPr marL="742950" lvl="1" indent="-285750">
              <a:buFont typeface="Arial" panose="020B0604020202020204" pitchFamily="34" charset="0"/>
              <a:buChar char="•"/>
            </a:pPr>
            <a:r>
              <a:rPr lang="en-US" dirty="0">
                <a:solidFill>
                  <a:srgbClr val="000000"/>
                </a:solidFill>
                <a:latin typeface="Open Sans"/>
              </a:rPr>
              <a:t>Testing of asymptomatic residents who leave the facility frequently</a:t>
            </a:r>
          </a:p>
          <a:p>
            <a:pPr marL="742950" lvl="1" indent="-285750">
              <a:buFont typeface="Arial" panose="020B0604020202020204" pitchFamily="34" charset="0"/>
              <a:buChar char="•"/>
            </a:pPr>
            <a:r>
              <a:rPr lang="en-US" b="1" i="0" dirty="0">
                <a:solidFill>
                  <a:srgbClr val="155085"/>
                </a:solidFill>
                <a:effectLst/>
                <a:latin typeface="Open Sans"/>
              </a:rPr>
              <a:t>Testing of visitor to help facilitate visitation  </a:t>
            </a:r>
            <a:r>
              <a:rPr lang="en-US" b="1" dirty="0">
                <a:solidFill>
                  <a:srgbClr val="155085"/>
                </a:solidFill>
              </a:rPr>
              <a:t>Visitor testing and vaccination can help prevent the spread of COVID-19 and facilities may ask about a visitors’ vaccination status, however, visitors 6 are not required to be tested or vaccinated (or show proof of such) as a condition of visitation.</a:t>
            </a:r>
            <a:endParaRPr lang="en-US" b="1" i="0" dirty="0">
              <a:solidFill>
                <a:srgbClr val="155085"/>
              </a:solidFill>
              <a:effectLst/>
              <a:latin typeface="Open Sans"/>
            </a:endParaRPr>
          </a:p>
          <a:p>
            <a:pPr marL="742950" lvl="1" indent="-285750">
              <a:buFont typeface="Arial" panose="020B0604020202020204" pitchFamily="34" charset="0"/>
              <a:buChar char="•"/>
            </a:pPr>
            <a:r>
              <a:rPr lang="en-US" b="1" dirty="0">
                <a:solidFill>
                  <a:srgbClr val="155085"/>
                </a:solidFill>
                <a:latin typeface="Open Sans"/>
              </a:rPr>
              <a:t>Testing of all visitors over the age of 13 prior to entry for indoor visitation – with the exception of visits at end of life</a:t>
            </a:r>
          </a:p>
          <a:p>
            <a:pPr marL="285750" indent="-285750">
              <a:buFont typeface="Arial" panose="020B0604020202020204" pitchFamily="34" charset="0"/>
              <a:buChar char="•"/>
            </a:pPr>
            <a:r>
              <a:rPr lang="en-US" b="0" i="0" dirty="0">
                <a:solidFill>
                  <a:srgbClr val="000000"/>
                </a:solidFill>
                <a:effectLst/>
                <a:latin typeface="Open Sans"/>
              </a:rPr>
              <a:t>Asymptomatic persons recovering within three months of infection are exempted</a:t>
            </a:r>
          </a:p>
          <a:p>
            <a:pPr marL="285750" indent="-285750">
              <a:buFont typeface="Arial" panose="020B0604020202020204" pitchFamily="34" charset="0"/>
              <a:buChar char="•"/>
            </a:pPr>
            <a:r>
              <a:rPr lang="en-US" dirty="0">
                <a:solidFill>
                  <a:srgbClr val="000000"/>
                </a:solidFill>
                <a:latin typeface="Open Sans"/>
              </a:rPr>
              <a:t>MDHHS will continue to ship antigen testing supplies to SNFs, HFAs, AFCs</a:t>
            </a:r>
          </a:p>
          <a:p>
            <a:pPr marL="285750" indent="-285750">
              <a:buFont typeface="Arial" panose="020B0604020202020204" pitchFamily="34" charset="0"/>
              <a:buChar char="•"/>
            </a:pPr>
            <a:r>
              <a:rPr lang="en-US" b="0" i="0" dirty="0">
                <a:solidFill>
                  <a:srgbClr val="000000"/>
                </a:solidFill>
                <a:effectLst/>
                <a:latin typeface="Open Sans"/>
              </a:rPr>
              <a:t>MDHHS will provide reimbursement for confirmatory molecular testing if not covered by insurance</a:t>
            </a:r>
          </a:p>
          <a:p>
            <a:endParaRPr lang="en-US" b="0" i="0" dirty="0">
              <a:solidFill>
                <a:srgbClr val="000000"/>
              </a:solidFill>
              <a:effectLst/>
              <a:latin typeface="Open Sans"/>
            </a:endParaRPr>
          </a:p>
        </p:txBody>
      </p:sp>
      <p:sp>
        <p:nvSpPr>
          <p:cNvPr id="4" name="Title 3"/>
          <p:cNvSpPr>
            <a:spLocks noGrp="1"/>
          </p:cNvSpPr>
          <p:nvPr>
            <p:ph type="title"/>
          </p:nvPr>
        </p:nvSpPr>
        <p:spPr>
          <a:xfrm>
            <a:off x="0" y="-185081"/>
            <a:ext cx="10515600" cy="1325563"/>
          </a:xfrm>
        </p:spPr>
        <p:txBody>
          <a:bodyPr/>
          <a:lstStyle/>
          <a:p>
            <a:r>
              <a:rPr lang="en-US" b="1" dirty="0">
                <a:solidFill>
                  <a:srgbClr val="222326"/>
                </a:solidFill>
              </a:rPr>
              <a:t>MDHHS Resources</a:t>
            </a:r>
            <a:br>
              <a:rPr lang="en-US" b="1" dirty="0">
                <a:solidFill>
                  <a:srgbClr val="222326"/>
                </a:solidFill>
              </a:rPr>
            </a:br>
            <a:r>
              <a:rPr lang="en-US" sz="1800" b="1" dirty="0">
                <a:solidFill>
                  <a:srgbClr val="222326"/>
                </a:solidFill>
              </a:rPr>
              <a:t>Testing</a:t>
            </a:r>
            <a:endParaRPr lang="en-US" b="1" dirty="0">
              <a:solidFill>
                <a:srgbClr val="222326"/>
              </a:solidFill>
            </a:endParaRPr>
          </a:p>
        </p:txBody>
      </p:sp>
    </p:spTree>
    <p:extLst>
      <p:ext uri="{BB962C8B-B14F-4D97-AF65-F5344CB8AC3E}">
        <p14:creationId xmlns:p14="http://schemas.microsoft.com/office/powerpoint/2010/main" val="234286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0000" fill="hold" grpId="0" nodeType="withEffect">
                                  <p:stCondLst>
                                    <p:cond delay="1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53000" fill="hold" grpId="0" nodeType="withEffect">
                                  <p:stCondLst>
                                    <p:cond delay="1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0-#ppt_w/2"/>
                                          </p:val>
                                        </p:tav>
                                        <p:tav tm="100000">
                                          <p:val>
                                            <p:strVal val="#ppt_x"/>
                                          </p:val>
                                        </p:tav>
                                      </p:tavLst>
                                    </p:anim>
                                    <p:anim calcmode="lin" valueType="num">
                                      <p:cBhvr additive="base">
                                        <p:cTn id="12" dur="10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2" decel="60000" fill="hold" grpId="0" nodeType="withEffect">
                                  <p:stCondLst>
                                    <p:cond delay="2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900" fill="hold"/>
                                        <p:tgtEl>
                                          <p:spTgt spid="21"/>
                                        </p:tgtEl>
                                        <p:attrNameLst>
                                          <p:attrName>ppt_x</p:attrName>
                                        </p:attrNameLst>
                                      </p:cBhvr>
                                      <p:tavLst>
                                        <p:tav tm="0">
                                          <p:val>
                                            <p:strVal val="1+#ppt_w/2"/>
                                          </p:val>
                                        </p:tav>
                                        <p:tav tm="100000">
                                          <p:val>
                                            <p:strVal val="#ppt_x"/>
                                          </p:val>
                                        </p:tav>
                                      </p:tavLst>
                                    </p:anim>
                                    <p:anim calcmode="lin" valueType="num">
                                      <p:cBhvr additive="base">
                                        <p:cTn id="16" dur="9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2" decel="60000" fill="hold" grpId="0" nodeType="withEffect">
                                  <p:stCondLst>
                                    <p:cond delay="3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800" fill="hold"/>
                                        <p:tgtEl>
                                          <p:spTgt spid="22"/>
                                        </p:tgtEl>
                                        <p:attrNameLst>
                                          <p:attrName>ppt_x</p:attrName>
                                        </p:attrNameLst>
                                      </p:cBhvr>
                                      <p:tavLst>
                                        <p:tav tm="0">
                                          <p:val>
                                            <p:strVal val="1+#ppt_w/2"/>
                                          </p:val>
                                        </p:tav>
                                        <p:tav tm="100000">
                                          <p:val>
                                            <p:strVal val="#ppt_x"/>
                                          </p:val>
                                        </p:tav>
                                      </p:tavLst>
                                    </p:anim>
                                    <p:anim calcmode="lin" valueType="num">
                                      <p:cBhvr additive="base">
                                        <p:cTn id="20" dur="800" fill="hold"/>
                                        <p:tgtEl>
                                          <p:spTgt spid="22"/>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110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par>
                                <p:cTn id="26" presetID="6" presetClass="emph" presetSubtype="0" decel="75000" autoRev="1" fill="hold" nodeType="withEffect">
                                  <p:stCondLst>
                                    <p:cond delay="1500"/>
                                  </p:stCondLst>
                                  <p:childTnLst>
                                    <p:animScale>
                                      <p:cBhvr>
                                        <p:cTn id="27" dur="300" fill="hold"/>
                                        <p:tgtEl>
                                          <p:spTgt spid="6"/>
                                        </p:tgtEl>
                                      </p:cBhvr>
                                      <p:by x="110000" y="110000"/>
                                    </p:animScale>
                                  </p:childTnLst>
                                </p:cTn>
                              </p:par>
                              <p:par>
                                <p:cTn id="28" presetID="53" presetClass="entr" presetSubtype="16" fill="hold" nodeType="withEffect">
                                  <p:stCondLst>
                                    <p:cond delay="110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par>
                                <p:cTn id="33" presetID="6" presetClass="emph" presetSubtype="0" decel="75000" autoRev="1" fill="hold" nodeType="withEffect">
                                  <p:stCondLst>
                                    <p:cond delay="1450"/>
                                  </p:stCondLst>
                                  <p:childTnLst>
                                    <p:animScale>
                                      <p:cBhvr>
                                        <p:cTn id="34" dur="300" fill="hold"/>
                                        <p:tgtEl>
                                          <p:spTgt spid="7"/>
                                        </p:tgtEl>
                                      </p:cBhvr>
                                      <p:by x="110000" y="110000"/>
                                    </p:animScale>
                                  </p:childTnLst>
                                </p:cTn>
                              </p:par>
                              <p:par>
                                <p:cTn id="35" presetID="53" presetClass="entr" presetSubtype="16" fill="hold" nodeType="withEffect">
                                  <p:stCondLst>
                                    <p:cond delay="115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6" presetClass="emph" presetSubtype="0" decel="75000" autoRev="1" fill="hold" nodeType="withEffect">
                                  <p:stCondLst>
                                    <p:cond delay="1500"/>
                                  </p:stCondLst>
                                  <p:childTnLst>
                                    <p:animScale>
                                      <p:cBhvr>
                                        <p:cTn id="41" dur="300" fill="hold"/>
                                        <p:tgtEl>
                                          <p:spTgt spid="8"/>
                                        </p:tgtEl>
                                      </p:cBhvr>
                                      <p:by x="110000" y="110000"/>
                                    </p:animScale>
                                  </p:childTnLst>
                                </p:cTn>
                              </p:par>
                              <p:par>
                                <p:cTn id="42" presetID="10" presetClass="entr" presetSubtype="0" fill="hold" grpId="0" nodeType="withEffect" nodePh="1">
                                  <p:stCondLst>
                                    <p:cond delay="500"/>
                                  </p:stCondLst>
                                  <p:endCondLst>
                                    <p:cond evt="begin" delay="0">
                                      <p:tn val="42"/>
                                    </p:cond>
                                  </p:end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par>
                                <p:cTn id="45" presetID="10" presetClass="entr" presetSubtype="0" fill="hold" grpId="0" nodeType="withEffect" nodePh="1">
                                  <p:stCondLst>
                                    <p:cond delay="950"/>
                                  </p:stCondLst>
                                  <p:endCondLst>
                                    <p:cond evt="begin" delay="0">
                                      <p:tn val="45"/>
                                    </p:cond>
                                  </p:end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grpId="0" nodeType="withEffect" nodePh="1">
                                  <p:stCondLst>
                                    <p:cond delay="1400"/>
                                  </p:stCondLst>
                                  <p:endCondLst>
                                    <p:cond evt="begin" delay="0">
                                      <p:tn val="48"/>
                                    </p:cond>
                                  </p:endCondLst>
                                  <p:childTnLst>
                                    <p:set>
                                      <p:cBhvr>
                                        <p:cTn id="49" dur="1" fill="hold">
                                          <p:stCondLst>
                                            <p:cond delay="0"/>
                                          </p:stCondLst>
                                        </p:cTn>
                                        <p:tgtEl>
                                          <p:spTgt spid="37"/>
                                        </p:tgtEl>
                                        <p:attrNameLst>
                                          <p:attrName>style.visibility</p:attrName>
                                        </p:attrNameLst>
                                      </p:cBhvr>
                                      <p:to>
                                        <p:strVal val="visible"/>
                                      </p:to>
                                    </p:set>
                                    <p:animEffect transition="in" filter="fade">
                                      <p:cBhvr>
                                        <p:cTn id="5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21" grpId="0" animBg="1"/>
      <p:bldP spid="22" grpId="0" animBg="1"/>
      <p:bldP spid="37" grpId="0"/>
      <p:bldP spid="35" grpId="0"/>
      <p:bldP spid="3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Isosceles Triangle 19">
            <a:extLst>
              <a:ext uri="{FF2B5EF4-FFF2-40B4-BE49-F238E27FC236}">
                <a16:creationId xmlns:a16="http://schemas.microsoft.com/office/drawing/2014/main" id="{F17BF90D-B99B-47E0-95C4-F3C74A46606C}"/>
              </a:ext>
            </a:extLst>
          </p:cNvPr>
          <p:cNvSpPr/>
          <p:nvPr/>
        </p:nvSpPr>
        <p:spPr>
          <a:xfrm rot="5400000">
            <a:off x="-617140" y="30209"/>
            <a:ext cx="3393244" cy="215896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3" name="Right Triangle 2">
            <a:extLst>
              <a:ext uri="{FF2B5EF4-FFF2-40B4-BE49-F238E27FC236}">
                <a16:creationId xmlns:a16="http://schemas.microsoft.com/office/drawing/2014/main" id="{2D90C139-FAD8-449D-951C-E28A6202C8AE}"/>
              </a:ext>
            </a:extLst>
          </p:cNvPr>
          <p:cNvSpPr/>
          <p:nvPr/>
        </p:nvSpPr>
        <p:spPr>
          <a:xfrm rot="5400000">
            <a:off x="350274" y="-350274"/>
            <a:ext cx="1916879" cy="261742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5" name="Isosceles Triangle 15">
            <a:extLst>
              <a:ext uri="{FF2B5EF4-FFF2-40B4-BE49-F238E27FC236}">
                <a16:creationId xmlns:a16="http://schemas.microsoft.com/office/drawing/2014/main" id="{0B166EE6-BF89-4F28-A32C-FDBCD76D4254}"/>
              </a:ext>
            </a:extLst>
          </p:cNvPr>
          <p:cNvSpPr/>
          <p:nvPr/>
        </p:nvSpPr>
        <p:spPr>
          <a:xfrm rot="16200000">
            <a:off x="7600142" y="2239379"/>
            <a:ext cx="4982945" cy="4288475"/>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 name="connsiteX0" fmla="*/ 9526 w 5137913"/>
              <a:gd name="connsiteY0" fmla="*/ 5534022 h 5534022"/>
              <a:gd name="connsiteX1" fmla="*/ 0 w 5137913"/>
              <a:gd name="connsiteY1" fmla="*/ 0 h 5534022"/>
              <a:gd name="connsiteX2" fmla="*/ 5137913 w 5137913"/>
              <a:gd name="connsiteY2" fmla="*/ 5525832 h 5534022"/>
              <a:gd name="connsiteX3" fmla="*/ 9526 w 5137913"/>
              <a:gd name="connsiteY3" fmla="*/ 5534022 h 5534022"/>
              <a:gd name="connsiteX0" fmla="*/ 9526 w 4782253"/>
              <a:gd name="connsiteY0" fmla="*/ 5534022 h 5534022"/>
              <a:gd name="connsiteX1" fmla="*/ 0 w 4782253"/>
              <a:gd name="connsiteY1" fmla="*/ 0 h 5534022"/>
              <a:gd name="connsiteX2" fmla="*/ 4782253 w 4782253"/>
              <a:gd name="connsiteY2" fmla="*/ 5517639 h 5534022"/>
              <a:gd name="connsiteX3" fmla="*/ 9526 w 4782253"/>
              <a:gd name="connsiteY3" fmla="*/ 5534022 h 5534022"/>
              <a:gd name="connsiteX0" fmla="*/ 9526 w 4775212"/>
              <a:gd name="connsiteY0" fmla="*/ 5534022 h 5535040"/>
              <a:gd name="connsiteX1" fmla="*/ 0 w 4775212"/>
              <a:gd name="connsiteY1" fmla="*/ 0 h 5535040"/>
              <a:gd name="connsiteX2" fmla="*/ 4775212 w 4775212"/>
              <a:gd name="connsiteY2" fmla="*/ 5535040 h 5535040"/>
              <a:gd name="connsiteX3" fmla="*/ 9526 w 4775212"/>
              <a:gd name="connsiteY3" fmla="*/ 5534022 h 5535040"/>
              <a:gd name="connsiteX0" fmla="*/ 9526 w 4911368"/>
              <a:gd name="connsiteY0" fmla="*/ 5534022 h 5590748"/>
              <a:gd name="connsiteX1" fmla="*/ 0 w 4911368"/>
              <a:gd name="connsiteY1" fmla="*/ 0 h 5590748"/>
              <a:gd name="connsiteX2" fmla="*/ 4911368 w 4911368"/>
              <a:gd name="connsiteY2" fmla="*/ 5590748 h 5590748"/>
              <a:gd name="connsiteX3" fmla="*/ 9526 w 4911368"/>
              <a:gd name="connsiteY3" fmla="*/ 5534022 h 5590748"/>
              <a:gd name="connsiteX0" fmla="*/ 9526 w 5065678"/>
              <a:gd name="connsiteY0" fmla="*/ 5534022 h 5590751"/>
              <a:gd name="connsiteX1" fmla="*/ 0 w 5065678"/>
              <a:gd name="connsiteY1" fmla="*/ 0 h 5590751"/>
              <a:gd name="connsiteX2" fmla="*/ 5065678 w 5065678"/>
              <a:gd name="connsiteY2" fmla="*/ 5590751 h 5590751"/>
              <a:gd name="connsiteX3" fmla="*/ 9526 w 5065678"/>
              <a:gd name="connsiteY3" fmla="*/ 5534022 h 5590751"/>
              <a:gd name="connsiteX0" fmla="*/ 9526 w 5219987"/>
              <a:gd name="connsiteY0" fmla="*/ 5534022 h 5590754"/>
              <a:gd name="connsiteX1" fmla="*/ 0 w 5219987"/>
              <a:gd name="connsiteY1" fmla="*/ 0 h 5590754"/>
              <a:gd name="connsiteX2" fmla="*/ 5219987 w 5219987"/>
              <a:gd name="connsiteY2" fmla="*/ 5590754 h 5590754"/>
              <a:gd name="connsiteX3" fmla="*/ 9526 w 5219987"/>
              <a:gd name="connsiteY3" fmla="*/ 5534022 h 5590754"/>
              <a:gd name="connsiteX0" fmla="*/ 9526 w 5292601"/>
              <a:gd name="connsiteY0" fmla="*/ 5534022 h 5590754"/>
              <a:gd name="connsiteX1" fmla="*/ 0 w 5292601"/>
              <a:gd name="connsiteY1" fmla="*/ 0 h 5590754"/>
              <a:gd name="connsiteX2" fmla="*/ 5292601 w 5292601"/>
              <a:gd name="connsiteY2" fmla="*/ 5590754 h 5590754"/>
              <a:gd name="connsiteX3" fmla="*/ 9526 w 5292601"/>
              <a:gd name="connsiteY3" fmla="*/ 5534022 h 5590754"/>
            </a:gdLst>
            <a:ahLst/>
            <a:cxnLst>
              <a:cxn ang="0">
                <a:pos x="connsiteX0" y="connsiteY0"/>
              </a:cxn>
              <a:cxn ang="0">
                <a:pos x="connsiteX1" y="connsiteY1"/>
              </a:cxn>
              <a:cxn ang="0">
                <a:pos x="connsiteX2" y="connsiteY2"/>
              </a:cxn>
              <a:cxn ang="0">
                <a:pos x="connsiteX3" y="connsiteY3"/>
              </a:cxn>
            </a:cxnLst>
            <a:rect l="l" t="t" r="r" b="b"/>
            <a:pathLst>
              <a:path w="5292601" h="5590754">
                <a:moveTo>
                  <a:pt x="9526" y="5534022"/>
                </a:moveTo>
                <a:cubicBezTo>
                  <a:pt x="6351" y="3689348"/>
                  <a:pt x="3175" y="1844674"/>
                  <a:pt x="0" y="0"/>
                </a:cubicBezTo>
                <a:lnTo>
                  <a:pt x="5292601" y="5590754"/>
                </a:lnTo>
                <a:cubicBezTo>
                  <a:pt x="3704039" y="5590415"/>
                  <a:pt x="1598088" y="5534361"/>
                  <a:pt x="9526" y="553402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1" name="Isosceles Triangle 15">
            <a:extLst>
              <a:ext uri="{FF2B5EF4-FFF2-40B4-BE49-F238E27FC236}">
                <a16:creationId xmlns:a16="http://schemas.microsoft.com/office/drawing/2014/main" id="{4285D522-4BDB-4E26-B2E1-988003B08D34}"/>
              </a:ext>
            </a:extLst>
          </p:cNvPr>
          <p:cNvSpPr/>
          <p:nvPr/>
        </p:nvSpPr>
        <p:spPr>
          <a:xfrm rot="16200000">
            <a:off x="9022502" y="3698023"/>
            <a:ext cx="3393245" cy="2945760"/>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Lst>
            <a:ahLst/>
            <a:cxnLst>
              <a:cxn ang="0">
                <a:pos x="connsiteX0" y="connsiteY0"/>
              </a:cxn>
              <a:cxn ang="0">
                <a:pos x="connsiteX1" y="connsiteY1"/>
              </a:cxn>
              <a:cxn ang="0">
                <a:pos x="connsiteX2" y="connsiteY2"/>
              </a:cxn>
              <a:cxn ang="0">
                <a:pos x="connsiteX3" y="connsiteY3"/>
              </a:cxn>
            </a:cxnLst>
            <a:rect l="l" t="t" r="r" b="b"/>
            <a:pathLst>
              <a:path w="5524500" h="5534025">
                <a:moveTo>
                  <a:pt x="9526" y="5534022"/>
                </a:moveTo>
                <a:cubicBezTo>
                  <a:pt x="6351" y="3689348"/>
                  <a:pt x="3175" y="1844674"/>
                  <a:pt x="0" y="0"/>
                </a:cubicBezTo>
                <a:lnTo>
                  <a:pt x="5524500" y="5534025"/>
                </a:lnTo>
                <a:lnTo>
                  <a:pt x="9526" y="55340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2" name="Isosceles Triangle 16">
            <a:extLst>
              <a:ext uri="{FF2B5EF4-FFF2-40B4-BE49-F238E27FC236}">
                <a16:creationId xmlns:a16="http://schemas.microsoft.com/office/drawing/2014/main" id="{EED5B746-98AF-4605-A287-7C8AB53228DD}"/>
              </a:ext>
            </a:extLst>
          </p:cNvPr>
          <p:cNvSpPr/>
          <p:nvPr/>
        </p:nvSpPr>
        <p:spPr>
          <a:xfrm rot="16200000" flipH="1">
            <a:off x="10033685" y="4815180"/>
            <a:ext cx="2851692" cy="1491462"/>
          </a:xfrm>
          <a:custGeom>
            <a:avLst/>
            <a:gdLst>
              <a:gd name="connsiteX0" fmla="*/ 0 w 3393244"/>
              <a:gd name="connsiteY0" fmla="*/ 2136205 h 2136205"/>
              <a:gd name="connsiteX1" fmla="*/ 1696622 w 3393244"/>
              <a:gd name="connsiteY1" fmla="*/ 0 h 2136205"/>
              <a:gd name="connsiteX2" fmla="*/ 3393244 w 3393244"/>
              <a:gd name="connsiteY2" fmla="*/ 2136205 h 2136205"/>
              <a:gd name="connsiteX3" fmla="*/ 0 w 3393244"/>
              <a:gd name="connsiteY3" fmla="*/ 2136205 h 2136205"/>
              <a:gd name="connsiteX0" fmla="*/ 0 w 3393244"/>
              <a:gd name="connsiteY0" fmla="*/ 2021905 h 2021905"/>
              <a:gd name="connsiteX1" fmla="*/ 2106200 w 3393244"/>
              <a:gd name="connsiteY1" fmla="*/ 0 h 2021905"/>
              <a:gd name="connsiteX2" fmla="*/ 3393244 w 3393244"/>
              <a:gd name="connsiteY2" fmla="*/ 2021905 h 2021905"/>
              <a:gd name="connsiteX3" fmla="*/ 0 w 3393244"/>
              <a:gd name="connsiteY3" fmla="*/ 2021905 h 2021905"/>
              <a:gd name="connsiteX0" fmla="*/ 0 w 3534929"/>
              <a:gd name="connsiteY0" fmla="*/ 2021905 h 2039270"/>
              <a:gd name="connsiteX1" fmla="*/ 2106200 w 3534929"/>
              <a:gd name="connsiteY1" fmla="*/ 0 h 2039270"/>
              <a:gd name="connsiteX2" fmla="*/ 3534929 w 3534929"/>
              <a:gd name="connsiteY2" fmla="*/ 2039270 h 2039270"/>
              <a:gd name="connsiteX3" fmla="*/ 0 w 3534929"/>
              <a:gd name="connsiteY3" fmla="*/ 2021905 h 2039270"/>
            </a:gdLst>
            <a:ahLst/>
            <a:cxnLst>
              <a:cxn ang="0">
                <a:pos x="connsiteX0" y="connsiteY0"/>
              </a:cxn>
              <a:cxn ang="0">
                <a:pos x="connsiteX1" y="connsiteY1"/>
              </a:cxn>
              <a:cxn ang="0">
                <a:pos x="connsiteX2" y="connsiteY2"/>
              </a:cxn>
              <a:cxn ang="0">
                <a:pos x="connsiteX3" y="connsiteY3"/>
              </a:cxn>
            </a:cxnLst>
            <a:rect l="l" t="t" r="r" b="b"/>
            <a:pathLst>
              <a:path w="3534929" h="2039270">
                <a:moveTo>
                  <a:pt x="0" y="2021905"/>
                </a:moveTo>
                <a:lnTo>
                  <a:pt x="2106200" y="0"/>
                </a:lnTo>
                <a:lnTo>
                  <a:pt x="3534929" y="2039270"/>
                </a:lnTo>
                <a:lnTo>
                  <a:pt x="0" y="20219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grpSp>
        <p:nvGrpSpPr>
          <p:cNvPr id="6" name="Group 5">
            <a:extLst>
              <a:ext uri="{FF2B5EF4-FFF2-40B4-BE49-F238E27FC236}">
                <a16:creationId xmlns:a16="http://schemas.microsoft.com/office/drawing/2014/main" id="{A77AAB82-3794-4DDE-87BD-2F3A20C5BCF6}"/>
              </a:ext>
            </a:extLst>
          </p:cNvPr>
          <p:cNvGrpSpPr/>
          <p:nvPr/>
        </p:nvGrpSpPr>
        <p:grpSpPr>
          <a:xfrm>
            <a:off x="9877398" y="1161670"/>
            <a:ext cx="2514609" cy="4700589"/>
            <a:chOff x="9877398" y="1161670"/>
            <a:chExt cx="2514609" cy="4700589"/>
          </a:xfrm>
        </p:grpSpPr>
        <p:sp>
          <p:nvSpPr>
            <p:cNvPr id="10" name="Parallelogram 9">
              <a:extLst>
                <a:ext uri="{FF2B5EF4-FFF2-40B4-BE49-F238E27FC236}">
                  <a16:creationId xmlns:a16="http://schemas.microsoft.com/office/drawing/2014/main" id="{7D576594-362B-48FD-B04E-A13256B726D0}"/>
                </a:ext>
              </a:extLst>
            </p:cNvPr>
            <p:cNvSpPr/>
            <p:nvPr/>
          </p:nvSpPr>
          <p:spPr>
            <a:xfrm rot="18659520">
              <a:off x="8918133" y="4106826"/>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4" name="Parallelogram 9">
              <a:extLst>
                <a:ext uri="{FF2B5EF4-FFF2-40B4-BE49-F238E27FC236}">
                  <a16:creationId xmlns:a16="http://schemas.microsoft.com/office/drawing/2014/main" id="{EF85C6CD-79B0-4B87-B3A2-C9DE05AA4E09}"/>
                </a:ext>
              </a:extLst>
            </p:cNvPr>
            <p:cNvSpPr/>
            <p:nvPr/>
          </p:nvSpPr>
          <p:spPr>
            <a:xfrm rot="18659520">
              <a:off x="10636574" y="2120935"/>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7" name="Group 6">
            <a:extLst>
              <a:ext uri="{FF2B5EF4-FFF2-40B4-BE49-F238E27FC236}">
                <a16:creationId xmlns:a16="http://schemas.microsoft.com/office/drawing/2014/main" id="{36DC1488-D088-49AA-A1CD-5386E45FA304}"/>
              </a:ext>
            </a:extLst>
          </p:cNvPr>
          <p:cNvGrpSpPr/>
          <p:nvPr/>
        </p:nvGrpSpPr>
        <p:grpSpPr>
          <a:xfrm>
            <a:off x="-2645455" y="5258578"/>
            <a:ext cx="4457352" cy="2621595"/>
            <a:chOff x="-2645455" y="5258578"/>
            <a:chExt cx="4457352" cy="2621595"/>
          </a:xfrm>
        </p:grpSpPr>
        <p:sp>
          <p:nvSpPr>
            <p:cNvPr id="11" name="Parallelogram 10">
              <a:extLst>
                <a:ext uri="{FF2B5EF4-FFF2-40B4-BE49-F238E27FC236}">
                  <a16:creationId xmlns:a16="http://schemas.microsoft.com/office/drawing/2014/main" id="{BADF4E69-1AE1-42CB-8177-9872F71D88E0}"/>
                </a:ext>
              </a:extLst>
            </p:cNvPr>
            <p:cNvSpPr/>
            <p:nvPr/>
          </p:nvSpPr>
          <p:spPr>
            <a:xfrm rot="19169898">
              <a:off x="-971126" y="525857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5" name="Parallelogram 10">
              <a:extLst>
                <a:ext uri="{FF2B5EF4-FFF2-40B4-BE49-F238E27FC236}">
                  <a16:creationId xmlns:a16="http://schemas.microsoft.com/office/drawing/2014/main" id="{14181D6F-D3BA-4DF7-8584-8CA1C5CF10A9}"/>
                </a:ext>
              </a:extLst>
            </p:cNvPr>
            <p:cNvSpPr/>
            <p:nvPr/>
          </p:nvSpPr>
          <p:spPr>
            <a:xfrm rot="19169898">
              <a:off x="-2645455" y="674428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8" name="Group 7">
            <a:extLst>
              <a:ext uri="{FF2B5EF4-FFF2-40B4-BE49-F238E27FC236}">
                <a16:creationId xmlns:a16="http://schemas.microsoft.com/office/drawing/2014/main" id="{F3CA0CB7-4B2B-4753-8DFF-509F7674CDC8}"/>
              </a:ext>
            </a:extLst>
          </p:cNvPr>
          <p:cNvGrpSpPr/>
          <p:nvPr/>
        </p:nvGrpSpPr>
        <p:grpSpPr>
          <a:xfrm>
            <a:off x="-2851109" y="5428640"/>
            <a:ext cx="5677620" cy="3024326"/>
            <a:chOff x="-2851109" y="5428640"/>
            <a:chExt cx="5677620" cy="3024326"/>
          </a:xfrm>
        </p:grpSpPr>
        <p:sp>
          <p:nvSpPr>
            <p:cNvPr id="12" name="Parallelogram 11">
              <a:extLst>
                <a:ext uri="{FF2B5EF4-FFF2-40B4-BE49-F238E27FC236}">
                  <a16:creationId xmlns:a16="http://schemas.microsoft.com/office/drawing/2014/main" id="{F2D8E9BC-C2B0-4134-B222-00977D91F924}"/>
                </a:ext>
              </a:extLst>
            </p:cNvPr>
            <p:cNvSpPr/>
            <p:nvPr/>
          </p:nvSpPr>
          <p:spPr>
            <a:xfrm rot="19169898">
              <a:off x="-724214" y="542864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6" name="Parallelogram 11">
              <a:extLst>
                <a:ext uri="{FF2B5EF4-FFF2-40B4-BE49-F238E27FC236}">
                  <a16:creationId xmlns:a16="http://schemas.microsoft.com/office/drawing/2014/main" id="{1C1FB37B-6F7C-408F-A088-19A02F856B04}"/>
                </a:ext>
              </a:extLst>
            </p:cNvPr>
            <p:cNvSpPr/>
            <p:nvPr/>
          </p:nvSpPr>
          <p:spPr>
            <a:xfrm rot="19169898">
              <a:off x="-2851109" y="735699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sp>
        <p:nvSpPr>
          <p:cNvPr id="37" name="TextBox 36">
            <a:extLst>
              <a:ext uri="{FF2B5EF4-FFF2-40B4-BE49-F238E27FC236}">
                <a16:creationId xmlns:a16="http://schemas.microsoft.com/office/drawing/2014/main" id="{904B89B5-985F-449A-945E-B29C55B8224D}"/>
              </a:ext>
            </a:extLst>
          </p:cNvPr>
          <p:cNvSpPr txBox="1"/>
          <p:nvPr/>
        </p:nvSpPr>
        <p:spPr>
          <a:xfrm>
            <a:off x="2015275" y="4358318"/>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5" name="TextBox 34">
            <a:extLst>
              <a:ext uri="{FF2B5EF4-FFF2-40B4-BE49-F238E27FC236}">
                <a16:creationId xmlns:a16="http://schemas.microsoft.com/office/drawing/2014/main" id="{ED8D9208-0CEE-4DD9-9BD6-F4EF2246636F}"/>
              </a:ext>
            </a:extLst>
          </p:cNvPr>
          <p:cNvSpPr txBox="1"/>
          <p:nvPr/>
        </p:nvSpPr>
        <p:spPr>
          <a:xfrm>
            <a:off x="1988034" y="2004211"/>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6" name="TextBox 35">
            <a:extLst>
              <a:ext uri="{FF2B5EF4-FFF2-40B4-BE49-F238E27FC236}">
                <a16:creationId xmlns:a16="http://schemas.microsoft.com/office/drawing/2014/main" id="{F7737868-05EB-4B95-AE31-9BC7C39C2CDE}"/>
              </a:ext>
            </a:extLst>
          </p:cNvPr>
          <p:cNvSpPr txBox="1"/>
          <p:nvPr/>
        </p:nvSpPr>
        <p:spPr>
          <a:xfrm>
            <a:off x="2015275" y="3145255"/>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2" name="Rectangle 1"/>
          <p:cNvSpPr/>
          <p:nvPr/>
        </p:nvSpPr>
        <p:spPr>
          <a:xfrm>
            <a:off x="780843" y="267362"/>
            <a:ext cx="10418459" cy="6186309"/>
          </a:xfrm>
          <a:prstGeom prst="rect">
            <a:avLst/>
          </a:prstGeom>
        </p:spPr>
        <p:txBody>
          <a:bodyPr wrap="square">
            <a:spAutoFit/>
          </a:bodyPr>
          <a:lstStyle/>
          <a:p>
            <a:r>
              <a:rPr lang="en-US" sz="3600" b="1" dirty="0">
                <a:solidFill>
                  <a:srgbClr val="155085"/>
                </a:solidFill>
                <a:latin typeface="Arial" panose="020B0604020202020204" pitchFamily="34" charset="0"/>
              </a:rPr>
              <a:t>LTC UPDATE December 2, 2021</a:t>
            </a:r>
            <a:endParaRPr lang="en-US" sz="3600" dirty="0">
              <a:solidFill>
                <a:srgbClr val="155085"/>
              </a:solidFill>
              <a:latin typeface="Calibri" panose="020F0502020204030204" pitchFamily="34" charset="0"/>
            </a:endParaRPr>
          </a:p>
          <a:p>
            <a:r>
              <a:rPr lang="en-US" b="1" dirty="0">
                <a:solidFill>
                  <a:srgbClr val="000000"/>
                </a:solidFill>
                <a:latin typeface="Arial" panose="020B0604020202020204" pitchFamily="34" charset="0"/>
              </a:rPr>
              <a:t> </a:t>
            </a:r>
            <a:endParaRPr lang="en-US" dirty="0">
              <a:solidFill>
                <a:srgbClr val="000000"/>
              </a:solidFill>
              <a:latin typeface="Calibri" panose="020F0502020204030204" pitchFamily="34" charset="0"/>
            </a:endParaRPr>
          </a:p>
          <a:p>
            <a:r>
              <a:rPr lang="en-US" b="1" dirty="0">
                <a:solidFill>
                  <a:srgbClr val="000000"/>
                </a:solidFill>
                <a:latin typeface="Arial" panose="020B0604020202020204" pitchFamily="34" charset="0"/>
              </a:rPr>
              <a:t>Who can request testing supplies from MDHHS?</a:t>
            </a:r>
            <a:r>
              <a:rPr lang="en-US" dirty="0">
                <a:solidFill>
                  <a:srgbClr val="000000"/>
                </a:solidFill>
                <a:latin typeface="Arial" panose="020B0604020202020204" pitchFamily="34" charset="0"/>
              </a:rPr>
              <a:t> – All SNF, HFA, AFC, ALF and Hospice facilities may request from the MDHHS. </a:t>
            </a:r>
            <a:endParaRPr lang="en-US" dirty="0">
              <a:solidFill>
                <a:srgbClr val="000000"/>
              </a:solidFill>
              <a:latin typeface="Calibri" panose="020F0502020204030204" pitchFamily="34" charset="0"/>
            </a:endParaRPr>
          </a:p>
          <a:p>
            <a:r>
              <a:rPr lang="en-US" dirty="0">
                <a:solidFill>
                  <a:srgbClr val="000000"/>
                </a:solidFill>
                <a:latin typeface="Arial" panose="020B0604020202020204" pitchFamily="34" charset="0"/>
              </a:rPr>
              <a:t> </a:t>
            </a:r>
            <a:endParaRPr lang="en-US" dirty="0">
              <a:solidFill>
                <a:srgbClr val="000000"/>
              </a:solidFill>
              <a:latin typeface="Calibri" panose="020F0502020204030204" pitchFamily="34" charset="0"/>
            </a:endParaRPr>
          </a:p>
          <a:p>
            <a:r>
              <a:rPr lang="en-US" b="1" dirty="0">
                <a:solidFill>
                  <a:srgbClr val="000000"/>
                </a:solidFill>
                <a:latin typeface="Arial" panose="020B0604020202020204" pitchFamily="34" charset="0"/>
              </a:rPr>
              <a:t>Additional Testing Supplies Available:</a:t>
            </a:r>
            <a:r>
              <a:rPr lang="en-US" dirty="0">
                <a:solidFill>
                  <a:srgbClr val="000000"/>
                </a:solidFill>
                <a:latin typeface="Arial" panose="020B0604020202020204" pitchFamily="34" charset="0"/>
              </a:rPr>
              <a:t> MDHHS is providing additional testing supplies to support testing for </a:t>
            </a:r>
            <a:r>
              <a:rPr lang="en-US" b="1" u="sng" dirty="0">
                <a:solidFill>
                  <a:srgbClr val="000000"/>
                </a:solidFill>
                <a:latin typeface="Arial" panose="020B0604020202020204" pitchFamily="34" charset="0"/>
              </a:rPr>
              <a:t>ALL</a:t>
            </a:r>
            <a:r>
              <a:rPr lang="en-US" dirty="0">
                <a:solidFill>
                  <a:srgbClr val="000000"/>
                </a:solidFill>
                <a:latin typeface="Arial" panose="020B0604020202020204" pitchFamily="34" charset="0"/>
              </a:rPr>
              <a:t> residents, staff, and visitors of Long-Term Care facilities. MDHHS recommends offering </a:t>
            </a:r>
            <a:r>
              <a:rPr lang="en-US" b="1" dirty="0">
                <a:solidFill>
                  <a:srgbClr val="000000"/>
                </a:solidFill>
                <a:latin typeface="Arial" panose="020B0604020202020204" pitchFamily="34" charset="0"/>
              </a:rPr>
              <a:t>testing to all individuals entering the facility</a:t>
            </a:r>
            <a:r>
              <a:rPr lang="en-US" dirty="0">
                <a:solidFill>
                  <a:srgbClr val="000000"/>
                </a:solidFill>
                <a:latin typeface="Arial" panose="020B0604020202020204" pitchFamily="34" charset="0"/>
              </a:rPr>
              <a:t> as another layer of protection for one of our most vulnerable populations, especially as resident and staff cases of COVID-19 are increasing in AFC, HFA, and SNFs across the state. </a:t>
            </a:r>
            <a:endParaRPr lang="en-US" dirty="0">
              <a:solidFill>
                <a:srgbClr val="000000"/>
              </a:solidFill>
              <a:latin typeface="Calibri" panose="020F0502020204030204" pitchFamily="34" charset="0"/>
            </a:endParaRPr>
          </a:p>
          <a:p>
            <a:r>
              <a:rPr lang="en-US" dirty="0">
                <a:latin typeface="Calibri" panose="020F0502020204030204" pitchFamily="34" charset="0"/>
              </a:rPr>
              <a:t> </a:t>
            </a:r>
          </a:p>
          <a:p>
            <a:r>
              <a:rPr lang="en-US" b="1" dirty="0">
                <a:solidFill>
                  <a:srgbClr val="000000"/>
                </a:solidFill>
                <a:latin typeface="Arial" panose="020B0604020202020204" pitchFamily="34" charset="0"/>
              </a:rPr>
              <a:t>Test Ordering:</a:t>
            </a:r>
            <a:r>
              <a:rPr lang="en-US" dirty="0">
                <a:solidFill>
                  <a:srgbClr val="000000"/>
                </a:solidFill>
                <a:latin typeface="Arial" panose="020B0604020202020204" pitchFamily="34" charset="0"/>
              </a:rPr>
              <a:t> Testing must be done by using the </a:t>
            </a:r>
            <a:r>
              <a:rPr lang="en-US" b="1" u="sng" dirty="0">
                <a:solidFill>
                  <a:srgbClr val="0000FF"/>
                </a:solidFill>
                <a:latin typeface="Arial" panose="020B0604020202020204" pitchFamily="34" charset="0"/>
                <a:hlinkClick r:id="rId2"/>
              </a:rPr>
              <a:t>Testing and Support Ordering Form</a:t>
            </a:r>
            <a:r>
              <a:rPr lang="en-US" b="1" dirty="0">
                <a:solidFill>
                  <a:srgbClr val="0563C1"/>
                </a:solidFill>
                <a:latin typeface="Arial" panose="020B0604020202020204" pitchFamily="34" charset="0"/>
                <a:hlinkClick r:id="rId2"/>
              </a:rPr>
              <a:t>.  </a:t>
            </a:r>
            <a:r>
              <a:rPr lang="en-US" dirty="0">
                <a:solidFill>
                  <a:srgbClr val="0563C1"/>
                </a:solidFill>
                <a:latin typeface="Arial" panose="020B0604020202020204" pitchFamily="34" charset="0"/>
                <a:hlinkClick r:id="rId2"/>
              </a:rPr>
              <a:t> </a:t>
            </a:r>
            <a:endParaRPr lang="en-US" dirty="0">
              <a:solidFill>
                <a:srgbClr val="0563C1"/>
              </a:solidFill>
              <a:latin typeface="Calibri" panose="020F0502020204030204" pitchFamily="34" charset="0"/>
              <a:hlinkClick r:id="rId2"/>
            </a:endParaRPr>
          </a:p>
          <a:p>
            <a:pPr>
              <a:buClr>
                <a:srgbClr val="000000"/>
              </a:buClr>
              <a:buFont typeface="Symbol" panose="05050102010706020507" pitchFamily="18" charset="2"/>
              <a:buChar char="·"/>
            </a:pPr>
            <a:r>
              <a:rPr lang="en-US" dirty="0">
                <a:solidFill>
                  <a:srgbClr val="000000"/>
                </a:solidFill>
                <a:latin typeface="Arial" panose="020B0604020202020204" pitchFamily="34" charset="0"/>
              </a:rPr>
              <a:t>Please allow up to two weeks for processing and shipment. Tests are typically shipped out within 1-4 days of the order being received, but please allow up to two weeks for shipment. If an outbreak is occurring and tests are needed immediately, this should be indicated on the ordering form and the request will be elevated. </a:t>
            </a:r>
            <a:endParaRPr lang="en-US" dirty="0">
              <a:solidFill>
                <a:srgbClr val="000000"/>
              </a:solidFill>
              <a:latin typeface="Times New Roman" panose="02020603050405020304" pitchFamily="18" charset="0"/>
            </a:endParaRPr>
          </a:p>
          <a:p>
            <a:pPr>
              <a:buClr>
                <a:srgbClr val="000000"/>
              </a:buClr>
              <a:buFont typeface="Symbol" panose="05050102010706020507" pitchFamily="18" charset="2"/>
              <a:buChar char="·"/>
            </a:pPr>
            <a:r>
              <a:rPr lang="en-US" dirty="0">
                <a:solidFill>
                  <a:srgbClr val="000000"/>
                </a:solidFill>
                <a:latin typeface="Arial" panose="020B0604020202020204" pitchFamily="34" charset="0"/>
              </a:rPr>
              <a:t>Orders should be placed for no more than a 1-month supply at a time. There are testing supply constraints and the current supplies that MDHHS will be distributing have a shelf life of 4-5 months. To ensure tests are used and provided to all vulnerable populations’ requests must only be based on projected needs for the month.</a:t>
            </a:r>
            <a:endParaRPr lang="en-US" dirty="0">
              <a:solidFill>
                <a:srgbClr val="000000"/>
              </a:solidFill>
              <a:latin typeface="Calibri" panose="020F0502020204030204" pitchFamily="34" charset="0"/>
            </a:endParaRPr>
          </a:p>
          <a:p>
            <a:endParaRPr lang="en-US" dirty="0">
              <a:latin typeface="Calibri" panose="020F0502020204030204" pitchFamily="34" charset="0"/>
            </a:endParaRPr>
          </a:p>
        </p:txBody>
      </p:sp>
    </p:spTree>
    <p:extLst>
      <p:ext uri="{BB962C8B-B14F-4D97-AF65-F5344CB8AC3E}">
        <p14:creationId xmlns:p14="http://schemas.microsoft.com/office/powerpoint/2010/main" val="330214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0000" fill="hold" grpId="0" nodeType="withEffect">
                                  <p:stCondLst>
                                    <p:cond delay="1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53000" fill="hold" grpId="0" nodeType="withEffect">
                                  <p:stCondLst>
                                    <p:cond delay="1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0-#ppt_w/2"/>
                                          </p:val>
                                        </p:tav>
                                        <p:tav tm="100000">
                                          <p:val>
                                            <p:strVal val="#ppt_x"/>
                                          </p:val>
                                        </p:tav>
                                      </p:tavLst>
                                    </p:anim>
                                    <p:anim calcmode="lin" valueType="num">
                                      <p:cBhvr additive="base">
                                        <p:cTn id="12" dur="10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2" decel="60000" fill="hold" grpId="0" nodeType="withEffect">
                                  <p:stCondLst>
                                    <p:cond delay="2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900" fill="hold"/>
                                        <p:tgtEl>
                                          <p:spTgt spid="21"/>
                                        </p:tgtEl>
                                        <p:attrNameLst>
                                          <p:attrName>ppt_x</p:attrName>
                                        </p:attrNameLst>
                                      </p:cBhvr>
                                      <p:tavLst>
                                        <p:tav tm="0">
                                          <p:val>
                                            <p:strVal val="1+#ppt_w/2"/>
                                          </p:val>
                                        </p:tav>
                                        <p:tav tm="100000">
                                          <p:val>
                                            <p:strVal val="#ppt_x"/>
                                          </p:val>
                                        </p:tav>
                                      </p:tavLst>
                                    </p:anim>
                                    <p:anim calcmode="lin" valueType="num">
                                      <p:cBhvr additive="base">
                                        <p:cTn id="16" dur="9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2" decel="60000" fill="hold" grpId="0" nodeType="withEffect">
                                  <p:stCondLst>
                                    <p:cond delay="3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800" fill="hold"/>
                                        <p:tgtEl>
                                          <p:spTgt spid="22"/>
                                        </p:tgtEl>
                                        <p:attrNameLst>
                                          <p:attrName>ppt_x</p:attrName>
                                        </p:attrNameLst>
                                      </p:cBhvr>
                                      <p:tavLst>
                                        <p:tav tm="0">
                                          <p:val>
                                            <p:strVal val="1+#ppt_w/2"/>
                                          </p:val>
                                        </p:tav>
                                        <p:tav tm="100000">
                                          <p:val>
                                            <p:strVal val="#ppt_x"/>
                                          </p:val>
                                        </p:tav>
                                      </p:tavLst>
                                    </p:anim>
                                    <p:anim calcmode="lin" valueType="num">
                                      <p:cBhvr additive="base">
                                        <p:cTn id="20" dur="800" fill="hold"/>
                                        <p:tgtEl>
                                          <p:spTgt spid="22"/>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110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par>
                                <p:cTn id="26" presetID="6" presetClass="emph" presetSubtype="0" decel="75000" autoRev="1" fill="hold" nodeType="withEffect">
                                  <p:stCondLst>
                                    <p:cond delay="1500"/>
                                  </p:stCondLst>
                                  <p:childTnLst>
                                    <p:animScale>
                                      <p:cBhvr>
                                        <p:cTn id="27" dur="300" fill="hold"/>
                                        <p:tgtEl>
                                          <p:spTgt spid="6"/>
                                        </p:tgtEl>
                                      </p:cBhvr>
                                      <p:by x="110000" y="110000"/>
                                    </p:animScale>
                                  </p:childTnLst>
                                </p:cTn>
                              </p:par>
                              <p:par>
                                <p:cTn id="28" presetID="53" presetClass="entr" presetSubtype="16" fill="hold" nodeType="withEffect">
                                  <p:stCondLst>
                                    <p:cond delay="110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par>
                                <p:cTn id="33" presetID="6" presetClass="emph" presetSubtype="0" decel="75000" autoRev="1" fill="hold" nodeType="withEffect">
                                  <p:stCondLst>
                                    <p:cond delay="1450"/>
                                  </p:stCondLst>
                                  <p:childTnLst>
                                    <p:animScale>
                                      <p:cBhvr>
                                        <p:cTn id="34" dur="300" fill="hold"/>
                                        <p:tgtEl>
                                          <p:spTgt spid="7"/>
                                        </p:tgtEl>
                                      </p:cBhvr>
                                      <p:by x="110000" y="110000"/>
                                    </p:animScale>
                                  </p:childTnLst>
                                </p:cTn>
                              </p:par>
                              <p:par>
                                <p:cTn id="35" presetID="53" presetClass="entr" presetSubtype="16" fill="hold" nodeType="withEffect">
                                  <p:stCondLst>
                                    <p:cond delay="115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6" presetClass="emph" presetSubtype="0" decel="75000" autoRev="1" fill="hold" nodeType="withEffect">
                                  <p:stCondLst>
                                    <p:cond delay="1500"/>
                                  </p:stCondLst>
                                  <p:childTnLst>
                                    <p:animScale>
                                      <p:cBhvr>
                                        <p:cTn id="41" dur="300" fill="hold"/>
                                        <p:tgtEl>
                                          <p:spTgt spid="8"/>
                                        </p:tgtEl>
                                      </p:cBhvr>
                                      <p:by x="110000" y="110000"/>
                                    </p:animScale>
                                  </p:childTnLst>
                                </p:cTn>
                              </p:par>
                              <p:par>
                                <p:cTn id="42" presetID="10" presetClass="entr" presetSubtype="0" fill="hold" grpId="0" nodeType="withEffect" nodePh="1">
                                  <p:stCondLst>
                                    <p:cond delay="500"/>
                                  </p:stCondLst>
                                  <p:endCondLst>
                                    <p:cond evt="begin" delay="0">
                                      <p:tn val="42"/>
                                    </p:cond>
                                  </p:end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par>
                                <p:cTn id="45" presetID="10" presetClass="entr" presetSubtype="0" fill="hold" grpId="0" nodeType="withEffect" nodePh="1">
                                  <p:stCondLst>
                                    <p:cond delay="950"/>
                                  </p:stCondLst>
                                  <p:endCondLst>
                                    <p:cond evt="begin" delay="0">
                                      <p:tn val="45"/>
                                    </p:cond>
                                  </p:end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grpId="0" nodeType="withEffect" nodePh="1">
                                  <p:stCondLst>
                                    <p:cond delay="1400"/>
                                  </p:stCondLst>
                                  <p:endCondLst>
                                    <p:cond evt="begin" delay="0">
                                      <p:tn val="48"/>
                                    </p:cond>
                                  </p:endCondLst>
                                  <p:childTnLst>
                                    <p:set>
                                      <p:cBhvr>
                                        <p:cTn id="49" dur="1" fill="hold">
                                          <p:stCondLst>
                                            <p:cond delay="0"/>
                                          </p:stCondLst>
                                        </p:cTn>
                                        <p:tgtEl>
                                          <p:spTgt spid="37"/>
                                        </p:tgtEl>
                                        <p:attrNameLst>
                                          <p:attrName>style.visibility</p:attrName>
                                        </p:attrNameLst>
                                      </p:cBhvr>
                                      <p:to>
                                        <p:strVal val="visible"/>
                                      </p:to>
                                    </p:set>
                                    <p:animEffect transition="in" filter="fade">
                                      <p:cBhvr>
                                        <p:cTn id="5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21" grpId="0" animBg="1"/>
      <p:bldP spid="22" grpId="0" animBg="1"/>
      <p:bldP spid="37" grpId="0"/>
      <p:bldP spid="35" grpId="0"/>
      <p:bldP spid="3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0" y="148590"/>
            <a:ext cx="12192000" cy="6560820"/>
          </a:xfrm>
          <a:prstGeom prst="rect">
            <a:avLst/>
          </a:prstGeom>
        </p:spPr>
      </p:pic>
      <p:sp>
        <p:nvSpPr>
          <p:cNvPr id="20" name="Isosceles Triangle 19">
            <a:extLst>
              <a:ext uri="{FF2B5EF4-FFF2-40B4-BE49-F238E27FC236}">
                <a16:creationId xmlns:a16="http://schemas.microsoft.com/office/drawing/2014/main" id="{F17BF90D-B99B-47E0-95C4-F3C74A46606C}"/>
              </a:ext>
            </a:extLst>
          </p:cNvPr>
          <p:cNvSpPr/>
          <p:nvPr/>
        </p:nvSpPr>
        <p:spPr>
          <a:xfrm rot="5400000">
            <a:off x="-617140" y="30209"/>
            <a:ext cx="3393244" cy="215896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3" name="Right Triangle 2">
            <a:extLst>
              <a:ext uri="{FF2B5EF4-FFF2-40B4-BE49-F238E27FC236}">
                <a16:creationId xmlns:a16="http://schemas.microsoft.com/office/drawing/2014/main" id="{2D90C139-FAD8-449D-951C-E28A6202C8AE}"/>
              </a:ext>
            </a:extLst>
          </p:cNvPr>
          <p:cNvSpPr/>
          <p:nvPr/>
        </p:nvSpPr>
        <p:spPr>
          <a:xfrm rot="5400000">
            <a:off x="350274" y="-350274"/>
            <a:ext cx="1916879" cy="261742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5" name="Isosceles Triangle 15">
            <a:extLst>
              <a:ext uri="{FF2B5EF4-FFF2-40B4-BE49-F238E27FC236}">
                <a16:creationId xmlns:a16="http://schemas.microsoft.com/office/drawing/2014/main" id="{0B166EE6-BF89-4F28-A32C-FDBCD76D4254}"/>
              </a:ext>
            </a:extLst>
          </p:cNvPr>
          <p:cNvSpPr/>
          <p:nvPr/>
        </p:nvSpPr>
        <p:spPr>
          <a:xfrm rot="16200000">
            <a:off x="7600142" y="2239379"/>
            <a:ext cx="4982945" cy="4288475"/>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 name="connsiteX0" fmla="*/ 9526 w 5137913"/>
              <a:gd name="connsiteY0" fmla="*/ 5534022 h 5534022"/>
              <a:gd name="connsiteX1" fmla="*/ 0 w 5137913"/>
              <a:gd name="connsiteY1" fmla="*/ 0 h 5534022"/>
              <a:gd name="connsiteX2" fmla="*/ 5137913 w 5137913"/>
              <a:gd name="connsiteY2" fmla="*/ 5525832 h 5534022"/>
              <a:gd name="connsiteX3" fmla="*/ 9526 w 5137913"/>
              <a:gd name="connsiteY3" fmla="*/ 5534022 h 5534022"/>
              <a:gd name="connsiteX0" fmla="*/ 9526 w 4782253"/>
              <a:gd name="connsiteY0" fmla="*/ 5534022 h 5534022"/>
              <a:gd name="connsiteX1" fmla="*/ 0 w 4782253"/>
              <a:gd name="connsiteY1" fmla="*/ 0 h 5534022"/>
              <a:gd name="connsiteX2" fmla="*/ 4782253 w 4782253"/>
              <a:gd name="connsiteY2" fmla="*/ 5517639 h 5534022"/>
              <a:gd name="connsiteX3" fmla="*/ 9526 w 4782253"/>
              <a:gd name="connsiteY3" fmla="*/ 5534022 h 5534022"/>
              <a:gd name="connsiteX0" fmla="*/ 9526 w 4775212"/>
              <a:gd name="connsiteY0" fmla="*/ 5534022 h 5535040"/>
              <a:gd name="connsiteX1" fmla="*/ 0 w 4775212"/>
              <a:gd name="connsiteY1" fmla="*/ 0 h 5535040"/>
              <a:gd name="connsiteX2" fmla="*/ 4775212 w 4775212"/>
              <a:gd name="connsiteY2" fmla="*/ 5535040 h 5535040"/>
              <a:gd name="connsiteX3" fmla="*/ 9526 w 4775212"/>
              <a:gd name="connsiteY3" fmla="*/ 5534022 h 5535040"/>
              <a:gd name="connsiteX0" fmla="*/ 9526 w 4911368"/>
              <a:gd name="connsiteY0" fmla="*/ 5534022 h 5590748"/>
              <a:gd name="connsiteX1" fmla="*/ 0 w 4911368"/>
              <a:gd name="connsiteY1" fmla="*/ 0 h 5590748"/>
              <a:gd name="connsiteX2" fmla="*/ 4911368 w 4911368"/>
              <a:gd name="connsiteY2" fmla="*/ 5590748 h 5590748"/>
              <a:gd name="connsiteX3" fmla="*/ 9526 w 4911368"/>
              <a:gd name="connsiteY3" fmla="*/ 5534022 h 5590748"/>
              <a:gd name="connsiteX0" fmla="*/ 9526 w 5065678"/>
              <a:gd name="connsiteY0" fmla="*/ 5534022 h 5590751"/>
              <a:gd name="connsiteX1" fmla="*/ 0 w 5065678"/>
              <a:gd name="connsiteY1" fmla="*/ 0 h 5590751"/>
              <a:gd name="connsiteX2" fmla="*/ 5065678 w 5065678"/>
              <a:gd name="connsiteY2" fmla="*/ 5590751 h 5590751"/>
              <a:gd name="connsiteX3" fmla="*/ 9526 w 5065678"/>
              <a:gd name="connsiteY3" fmla="*/ 5534022 h 5590751"/>
              <a:gd name="connsiteX0" fmla="*/ 9526 w 5219987"/>
              <a:gd name="connsiteY0" fmla="*/ 5534022 h 5590754"/>
              <a:gd name="connsiteX1" fmla="*/ 0 w 5219987"/>
              <a:gd name="connsiteY1" fmla="*/ 0 h 5590754"/>
              <a:gd name="connsiteX2" fmla="*/ 5219987 w 5219987"/>
              <a:gd name="connsiteY2" fmla="*/ 5590754 h 5590754"/>
              <a:gd name="connsiteX3" fmla="*/ 9526 w 5219987"/>
              <a:gd name="connsiteY3" fmla="*/ 5534022 h 5590754"/>
              <a:gd name="connsiteX0" fmla="*/ 9526 w 5292601"/>
              <a:gd name="connsiteY0" fmla="*/ 5534022 h 5590754"/>
              <a:gd name="connsiteX1" fmla="*/ 0 w 5292601"/>
              <a:gd name="connsiteY1" fmla="*/ 0 h 5590754"/>
              <a:gd name="connsiteX2" fmla="*/ 5292601 w 5292601"/>
              <a:gd name="connsiteY2" fmla="*/ 5590754 h 5590754"/>
              <a:gd name="connsiteX3" fmla="*/ 9526 w 5292601"/>
              <a:gd name="connsiteY3" fmla="*/ 5534022 h 5590754"/>
            </a:gdLst>
            <a:ahLst/>
            <a:cxnLst>
              <a:cxn ang="0">
                <a:pos x="connsiteX0" y="connsiteY0"/>
              </a:cxn>
              <a:cxn ang="0">
                <a:pos x="connsiteX1" y="connsiteY1"/>
              </a:cxn>
              <a:cxn ang="0">
                <a:pos x="connsiteX2" y="connsiteY2"/>
              </a:cxn>
              <a:cxn ang="0">
                <a:pos x="connsiteX3" y="connsiteY3"/>
              </a:cxn>
            </a:cxnLst>
            <a:rect l="l" t="t" r="r" b="b"/>
            <a:pathLst>
              <a:path w="5292601" h="5590754">
                <a:moveTo>
                  <a:pt x="9526" y="5534022"/>
                </a:moveTo>
                <a:cubicBezTo>
                  <a:pt x="6351" y="3689348"/>
                  <a:pt x="3175" y="1844674"/>
                  <a:pt x="0" y="0"/>
                </a:cubicBezTo>
                <a:lnTo>
                  <a:pt x="5292601" y="5590754"/>
                </a:lnTo>
                <a:cubicBezTo>
                  <a:pt x="3704039" y="5590415"/>
                  <a:pt x="1598088" y="5534361"/>
                  <a:pt x="9526" y="553402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1" name="Isosceles Triangle 15">
            <a:extLst>
              <a:ext uri="{FF2B5EF4-FFF2-40B4-BE49-F238E27FC236}">
                <a16:creationId xmlns:a16="http://schemas.microsoft.com/office/drawing/2014/main" id="{4285D522-4BDB-4E26-B2E1-988003B08D34}"/>
              </a:ext>
            </a:extLst>
          </p:cNvPr>
          <p:cNvSpPr/>
          <p:nvPr/>
        </p:nvSpPr>
        <p:spPr>
          <a:xfrm rot="16200000">
            <a:off x="9022502" y="3698023"/>
            <a:ext cx="3393245" cy="2945760"/>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Lst>
            <a:ahLst/>
            <a:cxnLst>
              <a:cxn ang="0">
                <a:pos x="connsiteX0" y="connsiteY0"/>
              </a:cxn>
              <a:cxn ang="0">
                <a:pos x="connsiteX1" y="connsiteY1"/>
              </a:cxn>
              <a:cxn ang="0">
                <a:pos x="connsiteX2" y="connsiteY2"/>
              </a:cxn>
              <a:cxn ang="0">
                <a:pos x="connsiteX3" y="connsiteY3"/>
              </a:cxn>
            </a:cxnLst>
            <a:rect l="l" t="t" r="r" b="b"/>
            <a:pathLst>
              <a:path w="5524500" h="5534025">
                <a:moveTo>
                  <a:pt x="9526" y="5534022"/>
                </a:moveTo>
                <a:cubicBezTo>
                  <a:pt x="6351" y="3689348"/>
                  <a:pt x="3175" y="1844674"/>
                  <a:pt x="0" y="0"/>
                </a:cubicBezTo>
                <a:lnTo>
                  <a:pt x="5524500" y="5534025"/>
                </a:lnTo>
                <a:lnTo>
                  <a:pt x="9526" y="55340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2" name="Isosceles Triangle 16">
            <a:extLst>
              <a:ext uri="{FF2B5EF4-FFF2-40B4-BE49-F238E27FC236}">
                <a16:creationId xmlns:a16="http://schemas.microsoft.com/office/drawing/2014/main" id="{EED5B746-98AF-4605-A287-7C8AB53228DD}"/>
              </a:ext>
            </a:extLst>
          </p:cNvPr>
          <p:cNvSpPr/>
          <p:nvPr/>
        </p:nvSpPr>
        <p:spPr>
          <a:xfrm rot="16200000" flipH="1">
            <a:off x="10033685" y="4815180"/>
            <a:ext cx="2851692" cy="1491462"/>
          </a:xfrm>
          <a:custGeom>
            <a:avLst/>
            <a:gdLst>
              <a:gd name="connsiteX0" fmla="*/ 0 w 3393244"/>
              <a:gd name="connsiteY0" fmla="*/ 2136205 h 2136205"/>
              <a:gd name="connsiteX1" fmla="*/ 1696622 w 3393244"/>
              <a:gd name="connsiteY1" fmla="*/ 0 h 2136205"/>
              <a:gd name="connsiteX2" fmla="*/ 3393244 w 3393244"/>
              <a:gd name="connsiteY2" fmla="*/ 2136205 h 2136205"/>
              <a:gd name="connsiteX3" fmla="*/ 0 w 3393244"/>
              <a:gd name="connsiteY3" fmla="*/ 2136205 h 2136205"/>
              <a:gd name="connsiteX0" fmla="*/ 0 w 3393244"/>
              <a:gd name="connsiteY0" fmla="*/ 2021905 h 2021905"/>
              <a:gd name="connsiteX1" fmla="*/ 2106200 w 3393244"/>
              <a:gd name="connsiteY1" fmla="*/ 0 h 2021905"/>
              <a:gd name="connsiteX2" fmla="*/ 3393244 w 3393244"/>
              <a:gd name="connsiteY2" fmla="*/ 2021905 h 2021905"/>
              <a:gd name="connsiteX3" fmla="*/ 0 w 3393244"/>
              <a:gd name="connsiteY3" fmla="*/ 2021905 h 2021905"/>
              <a:gd name="connsiteX0" fmla="*/ 0 w 3534929"/>
              <a:gd name="connsiteY0" fmla="*/ 2021905 h 2039270"/>
              <a:gd name="connsiteX1" fmla="*/ 2106200 w 3534929"/>
              <a:gd name="connsiteY1" fmla="*/ 0 h 2039270"/>
              <a:gd name="connsiteX2" fmla="*/ 3534929 w 3534929"/>
              <a:gd name="connsiteY2" fmla="*/ 2039270 h 2039270"/>
              <a:gd name="connsiteX3" fmla="*/ 0 w 3534929"/>
              <a:gd name="connsiteY3" fmla="*/ 2021905 h 2039270"/>
            </a:gdLst>
            <a:ahLst/>
            <a:cxnLst>
              <a:cxn ang="0">
                <a:pos x="connsiteX0" y="connsiteY0"/>
              </a:cxn>
              <a:cxn ang="0">
                <a:pos x="connsiteX1" y="connsiteY1"/>
              </a:cxn>
              <a:cxn ang="0">
                <a:pos x="connsiteX2" y="connsiteY2"/>
              </a:cxn>
              <a:cxn ang="0">
                <a:pos x="connsiteX3" y="connsiteY3"/>
              </a:cxn>
            </a:cxnLst>
            <a:rect l="l" t="t" r="r" b="b"/>
            <a:pathLst>
              <a:path w="3534929" h="2039270">
                <a:moveTo>
                  <a:pt x="0" y="2021905"/>
                </a:moveTo>
                <a:lnTo>
                  <a:pt x="2106200" y="0"/>
                </a:lnTo>
                <a:lnTo>
                  <a:pt x="3534929" y="2039270"/>
                </a:lnTo>
                <a:lnTo>
                  <a:pt x="0" y="20219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grpSp>
        <p:nvGrpSpPr>
          <p:cNvPr id="6" name="Group 5">
            <a:extLst>
              <a:ext uri="{FF2B5EF4-FFF2-40B4-BE49-F238E27FC236}">
                <a16:creationId xmlns:a16="http://schemas.microsoft.com/office/drawing/2014/main" id="{A77AAB82-3794-4DDE-87BD-2F3A20C5BCF6}"/>
              </a:ext>
            </a:extLst>
          </p:cNvPr>
          <p:cNvGrpSpPr/>
          <p:nvPr/>
        </p:nvGrpSpPr>
        <p:grpSpPr>
          <a:xfrm>
            <a:off x="9877398" y="1161670"/>
            <a:ext cx="2514609" cy="4700589"/>
            <a:chOff x="9877398" y="1161670"/>
            <a:chExt cx="2514609" cy="4700589"/>
          </a:xfrm>
        </p:grpSpPr>
        <p:sp>
          <p:nvSpPr>
            <p:cNvPr id="10" name="Parallelogram 9">
              <a:extLst>
                <a:ext uri="{FF2B5EF4-FFF2-40B4-BE49-F238E27FC236}">
                  <a16:creationId xmlns:a16="http://schemas.microsoft.com/office/drawing/2014/main" id="{7D576594-362B-48FD-B04E-A13256B726D0}"/>
                </a:ext>
              </a:extLst>
            </p:cNvPr>
            <p:cNvSpPr/>
            <p:nvPr/>
          </p:nvSpPr>
          <p:spPr>
            <a:xfrm rot="18659520">
              <a:off x="8918133" y="4106826"/>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4" name="Parallelogram 9">
              <a:extLst>
                <a:ext uri="{FF2B5EF4-FFF2-40B4-BE49-F238E27FC236}">
                  <a16:creationId xmlns:a16="http://schemas.microsoft.com/office/drawing/2014/main" id="{EF85C6CD-79B0-4B87-B3A2-C9DE05AA4E09}"/>
                </a:ext>
              </a:extLst>
            </p:cNvPr>
            <p:cNvSpPr/>
            <p:nvPr/>
          </p:nvSpPr>
          <p:spPr>
            <a:xfrm rot="18659520">
              <a:off x="10636574" y="2120935"/>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7" name="Group 6">
            <a:extLst>
              <a:ext uri="{FF2B5EF4-FFF2-40B4-BE49-F238E27FC236}">
                <a16:creationId xmlns:a16="http://schemas.microsoft.com/office/drawing/2014/main" id="{36DC1488-D088-49AA-A1CD-5386E45FA304}"/>
              </a:ext>
            </a:extLst>
          </p:cNvPr>
          <p:cNvGrpSpPr/>
          <p:nvPr/>
        </p:nvGrpSpPr>
        <p:grpSpPr>
          <a:xfrm>
            <a:off x="-2645455" y="5258578"/>
            <a:ext cx="4457352" cy="2621595"/>
            <a:chOff x="-2645455" y="5258578"/>
            <a:chExt cx="4457352" cy="2621595"/>
          </a:xfrm>
        </p:grpSpPr>
        <p:sp>
          <p:nvSpPr>
            <p:cNvPr id="11" name="Parallelogram 10">
              <a:extLst>
                <a:ext uri="{FF2B5EF4-FFF2-40B4-BE49-F238E27FC236}">
                  <a16:creationId xmlns:a16="http://schemas.microsoft.com/office/drawing/2014/main" id="{BADF4E69-1AE1-42CB-8177-9872F71D88E0}"/>
                </a:ext>
              </a:extLst>
            </p:cNvPr>
            <p:cNvSpPr/>
            <p:nvPr/>
          </p:nvSpPr>
          <p:spPr>
            <a:xfrm rot="19169898">
              <a:off x="-971126" y="525857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5" name="Parallelogram 10">
              <a:extLst>
                <a:ext uri="{FF2B5EF4-FFF2-40B4-BE49-F238E27FC236}">
                  <a16:creationId xmlns:a16="http://schemas.microsoft.com/office/drawing/2014/main" id="{14181D6F-D3BA-4DF7-8584-8CA1C5CF10A9}"/>
                </a:ext>
              </a:extLst>
            </p:cNvPr>
            <p:cNvSpPr/>
            <p:nvPr/>
          </p:nvSpPr>
          <p:spPr>
            <a:xfrm rot="19169898">
              <a:off x="-2645455" y="674428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8" name="Group 7">
            <a:extLst>
              <a:ext uri="{FF2B5EF4-FFF2-40B4-BE49-F238E27FC236}">
                <a16:creationId xmlns:a16="http://schemas.microsoft.com/office/drawing/2014/main" id="{F3CA0CB7-4B2B-4753-8DFF-509F7674CDC8}"/>
              </a:ext>
            </a:extLst>
          </p:cNvPr>
          <p:cNvGrpSpPr/>
          <p:nvPr/>
        </p:nvGrpSpPr>
        <p:grpSpPr>
          <a:xfrm>
            <a:off x="-2851109" y="5428640"/>
            <a:ext cx="5677620" cy="3024326"/>
            <a:chOff x="-2851109" y="5428640"/>
            <a:chExt cx="5677620" cy="3024326"/>
          </a:xfrm>
        </p:grpSpPr>
        <p:sp>
          <p:nvSpPr>
            <p:cNvPr id="12" name="Parallelogram 11">
              <a:extLst>
                <a:ext uri="{FF2B5EF4-FFF2-40B4-BE49-F238E27FC236}">
                  <a16:creationId xmlns:a16="http://schemas.microsoft.com/office/drawing/2014/main" id="{F2D8E9BC-C2B0-4134-B222-00977D91F924}"/>
                </a:ext>
              </a:extLst>
            </p:cNvPr>
            <p:cNvSpPr/>
            <p:nvPr/>
          </p:nvSpPr>
          <p:spPr>
            <a:xfrm rot="19169898">
              <a:off x="-724214" y="542864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6" name="Parallelogram 11">
              <a:extLst>
                <a:ext uri="{FF2B5EF4-FFF2-40B4-BE49-F238E27FC236}">
                  <a16:creationId xmlns:a16="http://schemas.microsoft.com/office/drawing/2014/main" id="{1C1FB37B-6F7C-408F-A088-19A02F856B04}"/>
                </a:ext>
              </a:extLst>
            </p:cNvPr>
            <p:cNvSpPr/>
            <p:nvPr/>
          </p:nvSpPr>
          <p:spPr>
            <a:xfrm rot="19169898">
              <a:off x="-2851109" y="735699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sp>
        <p:nvSpPr>
          <p:cNvPr id="37" name="TextBox 36">
            <a:extLst>
              <a:ext uri="{FF2B5EF4-FFF2-40B4-BE49-F238E27FC236}">
                <a16:creationId xmlns:a16="http://schemas.microsoft.com/office/drawing/2014/main" id="{904B89B5-985F-449A-945E-B29C55B8224D}"/>
              </a:ext>
            </a:extLst>
          </p:cNvPr>
          <p:cNvSpPr txBox="1"/>
          <p:nvPr/>
        </p:nvSpPr>
        <p:spPr>
          <a:xfrm>
            <a:off x="2015275" y="4358318"/>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5" name="TextBox 34">
            <a:extLst>
              <a:ext uri="{FF2B5EF4-FFF2-40B4-BE49-F238E27FC236}">
                <a16:creationId xmlns:a16="http://schemas.microsoft.com/office/drawing/2014/main" id="{ED8D9208-0CEE-4DD9-9BD6-F4EF2246636F}"/>
              </a:ext>
            </a:extLst>
          </p:cNvPr>
          <p:cNvSpPr txBox="1"/>
          <p:nvPr/>
        </p:nvSpPr>
        <p:spPr>
          <a:xfrm>
            <a:off x="1988034" y="2004211"/>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6" name="TextBox 35">
            <a:extLst>
              <a:ext uri="{FF2B5EF4-FFF2-40B4-BE49-F238E27FC236}">
                <a16:creationId xmlns:a16="http://schemas.microsoft.com/office/drawing/2014/main" id="{F7737868-05EB-4B95-AE31-9BC7C39C2CDE}"/>
              </a:ext>
            </a:extLst>
          </p:cNvPr>
          <p:cNvSpPr txBox="1"/>
          <p:nvPr/>
        </p:nvSpPr>
        <p:spPr>
          <a:xfrm>
            <a:off x="2015275" y="3145255"/>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4" name="Title 3"/>
          <p:cNvSpPr>
            <a:spLocks noGrp="1"/>
          </p:cNvSpPr>
          <p:nvPr>
            <p:ph type="title"/>
          </p:nvPr>
        </p:nvSpPr>
        <p:spPr>
          <a:xfrm>
            <a:off x="411061" y="365125"/>
            <a:ext cx="10942739" cy="1325563"/>
          </a:xfrm>
        </p:spPr>
        <p:txBody>
          <a:bodyPr/>
          <a:lstStyle/>
          <a:p>
            <a:r>
              <a:rPr lang="en-US" b="1" dirty="0">
                <a:solidFill>
                  <a:srgbClr val="155085"/>
                </a:solidFill>
              </a:rPr>
              <a:t>OSHA Extends Comment Period for ETS - 2 </a:t>
            </a:r>
            <a:endParaRPr lang="en-US" b="1" dirty="0">
              <a:solidFill>
                <a:srgbClr val="155085"/>
              </a:solidFill>
              <a:latin typeface="+mn-lt"/>
            </a:endParaRPr>
          </a:p>
        </p:txBody>
      </p:sp>
      <p:sp>
        <p:nvSpPr>
          <p:cNvPr id="9" name="Content Placeholder 8"/>
          <p:cNvSpPr>
            <a:spLocks noGrp="1"/>
          </p:cNvSpPr>
          <p:nvPr>
            <p:ph idx="1"/>
          </p:nvPr>
        </p:nvSpPr>
        <p:spPr>
          <a:xfrm>
            <a:off x="437383" y="2299267"/>
            <a:ext cx="10515600" cy="4351338"/>
          </a:xfrm>
        </p:spPr>
        <p:txBody>
          <a:bodyPr/>
          <a:lstStyle/>
          <a:p>
            <a:pPr marL="0" indent="0">
              <a:buNone/>
            </a:pPr>
            <a:r>
              <a:rPr lang="en-US" dirty="0">
                <a:solidFill>
                  <a:srgbClr val="000000"/>
                </a:solidFill>
              </a:rPr>
              <a:t>.  </a:t>
            </a:r>
          </a:p>
          <a:p>
            <a:endParaRPr lang="en-US" u="sng" dirty="0">
              <a:solidFill>
                <a:srgbClr val="000000"/>
              </a:solidFill>
            </a:endParaRPr>
          </a:p>
          <a:p>
            <a:endParaRPr lang="en-US" dirty="0"/>
          </a:p>
        </p:txBody>
      </p:sp>
      <p:sp>
        <p:nvSpPr>
          <p:cNvPr id="13" name="TextBox 12"/>
          <p:cNvSpPr txBox="1"/>
          <p:nvPr/>
        </p:nvSpPr>
        <p:spPr>
          <a:xfrm>
            <a:off x="437383" y="1690688"/>
            <a:ext cx="10795476" cy="1754326"/>
          </a:xfrm>
          <a:prstGeom prst="rect">
            <a:avLst/>
          </a:prstGeom>
          <a:noFill/>
        </p:spPr>
        <p:txBody>
          <a:bodyPr wrap="square" rtlCol="0">
            <a:spAutoFit/>
          </a:bodyPr>
          <a:lstStyle/>
          <a:p>
            <a:pPr marL="285750" indent="-285750">
              <a:buFont typeface="Arial" panose="020B0604020202020204" pitchFamily="34" charset="0"/>
              <a:buChar char="•"/>
            </a:pPr>
            <a:r>
              <a:rPr lang="en-US" dirty="0"/>
              <a:t>45 day extension to the comment period for COVID vaccination and testing emergency temporary standard for employers with 100 or more employees.</a:t>
            </a:r>
          </a:p>
          <a:p>
            <a:pPr marL="285750" indent="-285750">
              <a:buFont typeface="Arial" panose="020B0604020202020204" pitchFamily="34" charset="0"/>
              <a:buChar char="•"/>
            </a:pPr>
            <a:r>
              <a:rPr lang="en-US" dirty="0"/>
              <a:t>Deadline pushed to January 19, 2022 to allow stakeholders time to review the ETS and collect information and data necessary for comment.</a:t>
            </a:r>
          </a:p>
          <a:p>
            <a:pPr marL="285750" indent="-285750">
              <a:buFont typeface="Arial" panose="020B0604020202020204" pitchFamily="34" charset="0"/>
              <a:buChar char="•"/>
            </a:pPr>
            <a:r>
              <a:rPr lang="en-US" dirty="0"/>
              <a:t>OSHA currently prohibited from implementing and enforcing the ETC with preliminary injunction in place until a further decision is made by the 6</a:t>
            </a:r>
            <a:r>
              <a:rPr lang="en-US" baseline="30000" dirty="0"/>
              <a:t>th</a:t>
            </a:r>
            <a:r>
              <a:rPr lang="en-US" dirty="0"/>
              <a:t> Circuit Court of Appeals </a:t>
            </a:r>
          </a:p>
        </p:txBody>
      </p:sp>
    </p:spTree>
    <p:extLst>
      <p:ext uri="{BB962C8B-B14F-4D97-AF65-F5344CB8AC3E}">
        <p14:creationId xmlns:p14="http://schemas.microsoft.com/office/powerpoint/2010/main" val="3243496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0000" fill="hold" grpId="0" nodeType="withEffect">
                                  <p:stCondLst>
                                    <p:cond delay="1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53000" fill="hold" grpId="0" nodeType="withEffect">
                                  <p:stCondLst>
                                    <p:cond delay="1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0-#ppt_w/2"/>
                                          </p:val>
                                        </p:tav>
                                        <p:tav tm="100000">
                                          <p:val>
                                            <p:strVal val="#ppt_x"/>
                                          </p:val>
                                        </p:tav>
                                      </p:tavLst>
                                    </p:anim>
                                    <p:anim calcmode="lin" valueType="num">
                                      <p:cBhvr additive="base">
                                        <p:cTn id="12" dur="10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2" decel="60000" fill="hold" grpId="0" nodeType="withEffect">
                                  <p:stCondLst>
                                    <p:cond delay="2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900" fill="hold"/>
                                        <p:tgtEl>
                                          <p:spTgt spid="21"/>
                                        </p:tgtEl>
                                        <p:attrNameLst>
                                          <p:attrName>ppt_x</p:attrName>
                                        </p:attrNameLst>
                                      </p:cBhvr>
                                      <p:tavLst>
                                        <p:tav tm="0">
                                          <p:val>
                                            <p:strVal val="1+#ppt_w/2"/>
                                          </p:val>
                                        </p:tav>
                                        <p:tav tm="100000">
                                          <p:val>
                                            <p:strVal val="#ppt_x"/>
                                          </p:val>
                                        </p:tav>
                                      </p:tavLst>
                                    </p:anim>
                                    <p:anim calcmode="lin" valueType="num">
                                      <p:cBhvr additive="base">
                                        <p:cTn id="16" dur="9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2" decel="60000" fill="hold" grpId="0" nodeType="withEffect">
                                  <p:stCondLst>
                                    <p:cond delay="3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800" fill="hold"/>
                                        <p:tgtEl>
                                          <p:spTgt spid="22"/>
                                        </p:tgtEl>
                                        <p:attrNameLst>
                                          <p:attrName>ppt_x</p:attrName>
                                        </p:attrNameLst>
                                      </p:cBhvr>
                                      <p:tavLst>
                                        <p:tav tm="0">
                                          <p:val>
                                            <p:strVal val="1+#ppt_w/2"/>
                                          </p:val>
                                        </p:tav>
                                        <p:tav tm="100000">
                                          <p:val>
                                            <p:strVal val="#ppt_x"/>
                                          </p:val>
                                        </p:tav>
                                      </p:tavLst>
                                    </p:anim>
                                    <p:anim calcmode="lin" valueType="num">
                                      <p:cBhvr additive="base">
                                        <p:cTn id="20" dur="800" fill="hold"/>
                                        <p:tgtEl>
                                          <p:spTgt spid="22"/>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110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par>
                                <p:cTn id="26" presetID="6" presetClass="emph" presetSubtype="0" decel="75000" autoRev="1" fill="hold" nodeType="withEffect">
                                  <p:stCondLst>
                                    <p:cond delay="1500"/>
                                  </p:stCondLst>
                                  <p:childTnLst>
                                    <p:animScale>
                                      <p:cBhvr>
                                        <p:cTn id="27" dur="300" fill="hold"/>
                                        <p:tgtEl>
                                          <p:spTgt spid="6"/>
                                        </p:tgtEl>
                                      </p:cBhvr>
                                      <p:by x="110000" y="110000"/>
                                    </p:animScale>
                                  </p:childTnLst>
                                </p:cTn>
                              </p:par>
                              <p:par>
                                <p:cTn id="28" presetID="53" presetClass="entr" presetSubtype="16" fill="hold" nodeType="withEffect">
                                  <p:stCondLst>
                                    <p:cond delay="110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par>
                                <p:cTn id="33" presetID="6" presetClass="emph" presetSubtype="0" decel="75000" autoRev="1" fill="hold" nodeType="withEffect">
                                  <p:stCondLst>
                                    <p:cond delay="1450"/>
                                  </p:stCondLst>
                                  <p:childTnLst>
                                    <p:animScale>
                                      <p:cBhvr>
                                        <p:cTn id="34" dur="300" fill="hold"/>
                                        <p:tgtEl>
                                          <p:spTgt spid="7"/>
                                        </p:tgtEl>
                                      </p:cBhvr>
                                      <p:by x="110000" y="110000"/>
                                    </p:animScale>
                                  </p:childTnLst>
                                </p:cTn>
                              </p:par>
                              <p:par>
                                <p:cTn id="35" presetID="53" presetClass="entr" presetSubtype="16" fill="hold" nodeType="withEffect">
                                  <p:stCondLst>
                                    <p:cond delay="115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6" presetClass="emph" presetSubtype="0" decel="75000" autoRev="1" fill="hold" nodeType="withEffect">
                                  <p:stCondLst>
                                    <p:cond delay="1500"/>
                                  </p:stCondLst>
                                  <p:childTnLst>
                                    <p:animScale>
                                      <p:cBhvr>
                                        <p:cTn id="41" dur="300" fill="hold"/>
                                        <p:tgtEl>
                                          <p:spTgt spid="8"/>
                                        </p:tgtEl>
                                      </p:cBhvr>
                                      <p:by x="110000" y="110000"/>
                                    </p:animScale>
                                  </p:childTnLst>
                                </p:cTn>
                              </p:par>
                              <p:par>
                                <p:cTn id="42" presetID="10" presetClass="entr" presetSubtype="0" fill="hold" grpId="0" nodeType="withEffect" nodePh="1">
                                  <p:stCondLst>
                                    <p:cond delay="500"/>
                                  </p:stCondLst>
                                  <p:endCondLst>
                                    <p:cond evt="begin" delay="0">
                                      <p:tn val="42"/>
                                    </p:cond>
                                  </p:end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par>
                                <p:cTn id="45" presetID="10" presetClass="entr" presetSubtype="0" fill="hold" grpId="0" nodeType="withEffect" nodePh="1">
                                  <p:stCondLst>
                                    <p:cond delay="950"/>
                                  </p:stCondLst>
                                  <p:endCondLst>
                                    <p:cond evt="begin" delay="0">
                                      <p:tn val="45"/>
                                    </p:cond>
                                  </p:end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grpId="0" nodeType="withEffect" nodePh="1">
                                  <p:stCondLst>
                                    <p:cond delay="1400"/>
                                  </p:stCondLst>
                                  <p:endCondLst>
                                    <p:cond evt="begin" delay="0">
                                      <p:tn val="48"/>
                                    </p:cond>
                                  </p:endCondLst>
                                  <p:childTnLst>
                                    <p:set>
                                      <p:cBhvr>
                                        <p:cTn id="49" dur="1" fill="hold">
                                          <p:stCondLst>
                                            <p:cond delay="0"/>
                                          </p:stCondLst>
                                        </p:cTn>
                                        <p:tgtEl>
                                          <p:spTgt spid="37"/>
                                        </p:tgtEl>
                                        <p:attrNameLst>
                                          <p:attrName>style.visibility</p:attrName>
                                        </p:attrNameLst>
                                      </p:cBhvr>
                                      <p:to>
                                        <p:strVal val="visible"/>
                                      </p:to>
                                    </p:set>
                                    <p:animEffect transition="in" filter="fade">
                                      <p:cBhvr>
                                        <p:cTn id="5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21" grpId="0" animBg="1"/>
      <p:bldP spid="22" grpId="0" animBg="1"/>
      <p:bldP spid="37" grpId="0"/>
      <p:bldP spid="35" grpId="0"/>
      <p:bldP spid="3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Isosceles Triangle 19">
            <a:extLst>
              <a:ext uri="{FF2B5EF4-FFF2-40B4-BE49-F238E27FC236}">
                <a16:creationId xmlns:a16="http://schemas.microsoft.com/office/drawing/2014/main" id="{F17BF90D-B99B-47E0-95C4-F3C74A46606C}"/>
              </a:ext>
            </a:extLst>
          </p:cNvPr>
          <p:cNvSpPr/>
          <p:nvPr/>
        </p:nvSpPr>
        <p:spPr>
          <a:xfrm rot="5400000">
            <a:off x="-617140" y="30209"/>
            <a:ext cx="3393244" cy="215896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3" name="Right Triangle 2">
            <a:extLst>
              <a:ext uri="{FF2B5EF4-FFF2-40B4-BE49-F238E27FC236}">
                <a16:creationId xmlns:a16="http://schemas.microsoft.com/office/drawing/2014/main" id="{2D90C139-FAD8-449D-951C-E28A6202C8AE}"/>
              </a:ext>
            </a:extLst>
          </p:cNvPr>
          <p:cNvSpPr/>
          <p:nvPr/>
        </p:nvSpPr>
        <p:spPr>
          <a:xfrm rot="5400000">
            <a:off x="350274" y="-350274"/>
            <a:ext cx="1916879" cy="261742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5" name="Isosceles Triangle 15">
            <a:extLst>
              <a:ext uri="{FF2B5EF4-FFF2-40B4-BE49-F238E27FC236}">
                <a16:creationId xmlns:a16="http://schemas.microsoft.com/office/drawing/2014/main" id="{0B166EE6-BF89-4F28-A32C-FDBCD76D4254}"/>
              </a:ext>
            </a:extLst>
          </p:cNvPr>
          <p:cNvSpPr/>
          <p:nvPr/>
        </p:nvSpPr>
        <p:spPr>
          <a:xfrm rot="16200000">
            <a:off x="7600142" y="2239379"/>
            <a:ext cx="4982945" cy="4288475"/>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 name="connsiteX0" fmla="*/ 9526 w 5137913"/>
              <a:gd name="connsiteY0" fmla="*/ 5534022 h 5534022"/>
              <a:gd name="connsiteX1" fmla="*/ 0 w 5137913"/>
              <a:gd name="connsiteY1" fmla="*/ 0 h 5534022"/>
              <a:gd name="connsiteX2" fmla="*/ 5137913 w 5137913"/>
              <a:gd name="connsiteY2" fmla="*/ 5525832 h 5534022"/>
              <a:gd name="connsiteX3" fmla="*/ 9526 w 5137913"/>
              <a:gd name="connsiteY3" fmla="*/ 5534022 h 5534022"/>
              <a:gd name="connsiteX0" fmla="*/ 9526 w 4782253"/>
              <a:gd name="connsiteY0" fmla="*/ 5534022 h 5534022"/>
              <a:gd name="connsiteX1" fmla="*/ 0 w 4782253"/>
              <a:gd name="connsiteY1" fmla="*/ 0 h 5534022"/>
              <a:gd name="connsiteX2" fmla="*/ 4782253 w 4782253"/>
              <a:gd name="connsiteY2" fmla="*/ 5517639 h 5534022"/>
              <a:gd name="connsiteX3" fmla="*/ 9526 w 4782253"/>
              <a:gd name="connsiteY3" fmla="*/ 5534022 h 5534022"/>
              <a:gd name="connsiteX0" fmla="*/ 9526 w 4775212"/>
              <a:gd name="connsiteY0" fmla="*/ 5534022 h 5535040"/>
              <a:gd name="connsiteX1" fmla="*/ 0 w 4775212"/>
              <a:gd name="connsiteY1" fmla="*/ 0 h 5535040"/>
              <a:gd name="connsiteX2" fmla="*/ 4775212 w 4775212"/>
              <a:gd name="connsiteY2" fmla="*/ 5535040 h 5535040"/>
              <a:gd name="connsiteX3" fmla="*/ 9526 w 4775212"/>
              <a:gd name="connsiteY3" fmla="*/ 5534022 h 5535040"/>
              <a:gd name="connsiteX0" fmla="*/ 9526 w 4911368"/>
              <a:gd name="connsiteY0" fmla="*/ 5534022 h 5590748"/>
              <a:gd name="connsiteX1" fmla="*/ 0 w 4911368"/>
              <a:gd name="connsiteY1" fmla="*/ 0 h 5590748"/>
              <a:gd name="connsiteX2" fmla="*/ 4911368 w 4911368"/>
              <a:gd name="connsiteY2" fmla="*/ 5590748 h 5590748"/>
              <a:gd name="connsiteX3" fmla="*/ 9526 w 4911368"/>
              <a:gd name="connsiteY3" fmla="*/ 5534022 h 5590748"/>
              <a:gd name="connsiteX0" fmla="*/ 9526 w 5065678"/>
              <a:gd name="connsiteY0" fmla="*/ 5534022 h 5590751"/>
              <a:gd name="connsiteX1" fmla="*/ 0 w 5065678"/>
              <a:gd name="connsiteY1" fmla="*/ 0 h 5590751"/>
              <a:gd name="connsiteX2" fmla="*/ 5065678 w 5065678"/>
              <a:gd name="connsiteY2" fmla="*/ 5590751 h 5590751"/>
              <a:gd name="connsiteX3" fmla="*/ 9526 w 5065678"/>
              <a:gd name="connsiteY3" fmla="*/ 5534022 h 5590751"/>
              <a:gd name="connsiteX0" fmla="*/ 9526 w 5219987"/>
              <a:gd name="connsiteY0" fmla="*/ 5534022 h 5590754"/>
              <a:gd name="connsiteX1" fmla="*/ 0 w 5219987"/>
              <a:gd name="connsiteY1" fmla="*/ 0 h 5590754"/>
              <a:gd name="connsiteX2" fmla="*/ 5219987 w 5219987"/>
              <a:gd name="connsiteY2" fmla="*/ 5590754 h 5590754"/>
              <a:gd name="connsiteX3" fmla="*/ 9526 w 5219987"/>
              <a:gd name="connsiteY3" fmla="*/ 5534022 h 5590754"/>
              <a:gd name="connsiteX0" fmla="*/ 9526 w 5292601"/>
              <a:gd name="connsiteY0" fmla="*/ 5534022 h 5590754"/>
              <a:gd name="connsiteX1" fmla="*/ 0 w 5292601"/>
              <a:gd name="connsiteY1" fmla="*/ 0 h 5590754"/>
              <a:gd name="connsiteX2" fmla="*/ 5292601 w 5292601"/>
              <a:gd name="connsiteY2" fmla="*/ 5590754 h 5590754"/>
              <a:gd name="connsiteX3" fmla="*/ 9526 w 5292601"/>
              <a:gd name="connsiteY3" fmla="*/ 5534022 h 5590754"/>
            </a:gdLst>
            <a:ahLst/>
            <a:cxnLst>
              <a:cxn ang="0">
                <a:pos x="connsiteX0" y="connsiteY0"/>
              </a:cxn>
              <a:cxn ang="0">
                <a:pos x="connsiteX1" y="connsiteY1"/>
              </a:cxn>
              <a:cxn ang="0">
                <a:pos x="connsiteX2" y="connsiteY2"/>
              </a:cxn>
              <a:cxn ang="0">
                <a:pos x="connsiteX3" y="connsiteY3"/>
              </a:cxn>
            </a:cxnLst>
            <a:rect l="l" t="t" r="r" b="b"/>
            <a:pathLst>
              <a:path w="5292601" h="5590754">
                <a:moveTo>
                  <a:pt x="9526" y="5534022"/>
                </a:moveTo>
                <a:cubicBezTo>
                  <a:pt x="6351" y="3689348"/>
                  <a:pt x="3175" y="1844674"/>
                  <a:pt x="0" y="0"/>
                </a:cubicBezTo>
                <a:lnTo>
                  <a:pt x="5292601" y="5590754"/>
                </a:lnTo>
                <a:cubicBezTo>
                  <a:pt x="3704039" y="5590415"/>
                  <a:pt x="1598088" y="5534361"/>
                  <a:pt x="9526" y="553402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1" name="Isosceles Triangle 15">
            <a:extLst>
              <a:ext uri="{FF2B5EF4-FFF2-40B4-BE49-F238E27FC236}">
                <a16:creationId xmlns:a16="http://schemas.microsoft.com/office/drawing/2014/main" id="{4285D522-4BDB-4E26-B2E1-988003B08D34}"/>
              </a:ext>
            </a:extLst>
          </p:cNvPr>
          <p:cNvSpPr/>
          <p:nvPr/>
        </p:nvSpPr>
        <p:spPr>
          <a:xfrm rot="16200000">
            <a:off x="9022502" y="3698023"/>
            <a:ext cx="3393245" cy="2945760"/>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Lst>
            <a:ahLst/>
            <a:cxnLst>
              <a:cxn ang="0">
                <a:pos x="connsiteX0" y="connsiteY0"/>
              </a:cxn>
              <a:cxn ang="0">
                <a:pos x="connsiteX1" y="connsiteY1"/>
              </a:cxn>
              <a:cxn ang="0">
                <a:pos x="connsiteX2" y="connsiteY2"/>
              </a:cxn>
              <a:cxn ang="0">
                <a:pos x="connsiteX3" y="connsiteY3"/>
              </a:cxn>
            </a:cxnLst>
            <a:rect l="l" t="t" r="r" b="b"/>
            <a:pathLst>
              <a:path w="5524500" h="5534025">
                <a:moveTo>
                  <a:pt x="9526" y="5534022"/>
                </a:moveTo>
                <a:cubicBezTo>
                  <a:pt x="6351" y="3689348"/>
                  <a:pt x="3175" y="1844674"/>
                  <a:pt x="0" y="0"/>
                </a:cubicBezTo>
                <a:lnTo>
                  <a:pt x="5524500" y="5534025"/>
                </a:lnTo>
                <a:lnTo>
                  <a:pt x="9526" y="55340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2" name="Isosceles Triangle 16">
            <a:extLst>
              <a:ext uri="{FF2B5EF4-FFF2-40B4-BE49-F238E27FC236}">
                <a16:creationId xmlns:a16="http://schemas.microsoft.com/office/drawing/2014/main" id="{EED5B746-98AF-4605-A287-7C8AB53228DD}"/>
              </a:ext>
            </a:extLst>
          </p:cNvPr>
          <p:cNvSpPr/>
          <p:nvPr/>
        </p:nvSpPr>
        <p:spPr>
          <a:xfrm rot="16200000" flipH="1">
            <a:off x="10033685" y="4815180"/>
            <a:ext cx="2851692" cy="1491462"/>
          </a:xfrm>
          <a:custGeom>
            <a:avLst/>
            <a:gdLst>
              <a:gd name="connsiteX0" fmla="*/ 0 w 3393244"/>
              <a:gd name="connsiteY0" fmla="*/ 2136205 h 2136205"/>
              <a:gd name="connsiteX1" fmla="*/ 1696622 w 3393244"/>
              <a:gd name="connsiteY1" fmla="*/ 0 h 2136205"/>
              <a:gd name="connsiteX2" fmla="*/ 3393244 w 3393244"/>
              <a:gd name="connsiteY2" fmla="*/ 2136205 h 2136205"/>
              <a:gd name="connsiteX3" fmla="*/ 0 w 3393244"/>
              <a:gd name="connsiteY3" fmla="*/ 2136205 h 2136205"/>
              <a:gd name="connsiteX0" fmla="*/ 0 w 3393244"/>
              <a:gd name="connsiteY0" fmla="*/ 2021905 h 2021905"/>
              <a:gd name="connsiteX1" fmla="*/ 2106200 w 3393244"/>
              <a:gd name="connsiteY1" fmla="*/ 0 h 2021905"/>
              <a:gd name="connsiteX2" fmla="*/ 3393244 w 3393244"/>
              <a:gd name="connsiteY2" fmla="*/ 2021905 h 2021905"/>
              <a:gd name="connsiteX3" fmla="*/ 0 w 3393244"/>
              <a:gd name="connsiteY3" fmla="*/ 2021905 h 2021905"/>
              <a:gd name="connsiteX0" fmla="*/ 0 w 3534929"/>
              <a:gd name="connsiteY0" fmla="*/ 2021905 h 2039270"/>
              <a:gd name="connsiteX1" fmla="*/ 2106200 w 3534929"/>
              <a:gd name="connsiteY1" fmla="*/ 0 h 2039270"/>
              <a:gd name="connsiteX2" fmla="*/ 3534929 w 3534929"/>
              <a:gd name="connsiteY2" fmla="*/ 2039270 h 2039270"/>
              <a:gd name="connsiteX3" fmla="*/ 0 w 3534929"/>
              <a:gd name="connsiteY3" fmla="*/ 2021905 h 2039270"/>
            </a:gdLst>
            <a:ahLst/>
            <a:cxnLst>
              <a:cxn ang="0">
                <a:pos x="connsiteX0" y="connsiteY0"/>
              </a:cxn>
              <a:cxn ang="0">
                <a:pos x="connsiteX1" y="connsiteY1"/>
              </a:cxn>
              <a:cxn ang="0">
                <a:pos x="connsiteX2" y="connsiteY2"/>
              </a:cxn>
              <a:cxn ang="0">
                <a:pos x="connsiteX3" y="connsiteY3"/>
              </a:cxn>
            </a:cxnLst>
            <a:rect l="l" t="t" r="r" b="b"/>
            <a:pathLst>
              <a:path w="3534929" h="2039270">
                <a:moveTo>
                  <a:pt x="0" y="2021905"/>
                </a:moveTo>
                <a:lnTo>
                  <a:pt x="2106200" y="0"/>
                </a:lnTo>
                <a:lnTo>
                  <a:pt x="3534929" y="2039270"/>
                </a:lnTo>
                <a:lnTo>
                  <a:pt x="0" y="20219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grpSp>
        <p:nvGrpSpPr>
          <p:cNvPr id="6" name="Group 5">
            <a:extLst>
              <a:ext uri="{FF2B5EF4-FFF2-40B4-BE49-F238E27FC236}">
                <a16:creationId xmlns:a16="http://schemas.microsoft.com/office/drawing/2014/main" id="{A77AAB82-3794-4DDE-87BD-2F3A20C5BCF6}"/>
              </a:ext>
            </a:extLst>
          </p:cNvPr>
          <p:cNvGrpSpPr/>
          <p:nvPr/>
        </p:nvGrpSpPr>
        <p:grpSpPr>
          <a:xfrm>
            <a:off x="9877398" y="1161670"/>
            <a:ext cx="2514609" cy="4700589"/>
            <a:chOff x="9877398" y="1161670"/>
            <a:chExt cx="2514609" cy="4700589"/>
          </a:xfrm>
        </p:grpSpPr>
        <p:sp>
          <p:nvSpPr>
            <p:cNvPr id="10" name="Parallelogram 9">
              <a:extLst>
                <a:ext uri="{FF2B5EF4-FFF2-40B4-BE49-F238E27FC236}">
                  <a16:creationId xmlns:a16="http://schemas.microsoft.com/office/drawing/2014/main" id="{7D576594-362B-48FD-B04E-A13256B726D0}"/>
                </a:ext>
              </a:extLst>
            </p:cNvPr>
            <p:cNvSpPr/>
            <p:nvPr/>
          </p:nvSpPr>
          <p:spPr>
            <a:xfrm rot="18659520">
              <a:off x="8918133" y="4106826"/>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4" name="Parallelogram 9">
              <a:extLst>
                <a:ext uri="{FF2B5EF4-FFF2-40B4-BE49-F238E27FC236}">
                  <a16:creationId xmlns:a16="http://schemas.microsoft.com/office/drawing/2014/main" id="{EF85C6CD-79B0-4B87-B3A2-C9DE05AA4E09}"/>
                </a:ext>
              </a:extLst>
            </p:cNvPr>
            <p:cNvSpPr/>
            <p:nvPr/>
          </p:nvSpPr>
          <p:spPr>
            <a:xfrm rot="18659520">
              <a:off x="10636574" y="2120935"/>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7" name="Group 6">
            <a:extLst>
              <a:ext uri="{FF2B5EF4-FFF2-40B4-BE49-F238E27FC236}">
                <a16:creationId xmlns:a16="http://schemas.microsoft.com/office/drawing/2014/main" id="{36DC1488-D088-49AA-A1CD-5386E45FA304}"/>
              </a:ext>
            </a:extLst>
          </p:cNvPr>
          <p:cNvGrpSpPr/>
          <p:nvPr/>
        </p:nvGrpSpPr>
        <p:grpSpPr>
          <a:xfrm>
            <a:off x="-2645455" y="5258578"/>
            <a:ext cx="4457352" cy="2621595"/>
            <a:chOff x="-2645455" y="5258578"/>
            <a:chExt cx="4457352" cy="2621595"/>
          </a:xfrm>
        </p:grpSpPr>
        <p:sp>
          <p:nvSpPr>
            <p:cNvPr id="11" name="Parallelogram 10">
              <a:extLst>
                <a:ext uri="{FF2B5EF4-FFF2-40B4-BE49-F238E27FC236}">
                  <a16:creationId xmlns:a16="http://schemas.microsoft.com/office/drawing/2014/main" id="{BADF4E69-1AE1-42CB-8177-9872F71D88E0}"/>
                </a:ext>
              </a:extLst>
            </p:cNvPr>
            <p:cNvSpPr/>
            <p:nvPr/>
          </p:nvSpPr>
          <p:spPr>
            <a:xfrm rot="19169898">
              <a:off x="-971126" y="525857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5" name="Parallelogram 10">
              <a:extLst>
                <a:ext uri="{FF2B5EF4-FFF2-40B4-BE49-F238E27FC236}">
                  <a16:creationId xmlns:a16="http://schemas.microsoft.com/office/drawing/2014/main" id="{14181D6F-D3BA-4DF7-8584-8CA1C5CF10A9}"/>
                </a:ext>
              </a:extLst>
            </p:cNvPr>
            <p:cNvSpPr/>
            <p:nvPr/>
          </p:nvSpPr>
          <p:spPr>
            <a:xfrm rot="19169898">
              <a:off x="-2645455" y="674428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8" name="Group 7">
            <a:extLst>
              <a:ext uri="{FF2B5EF4-FFF2-40B4-BE49-F238E27FC236}">
                <a16:creationId xmlns:a16="http://schemas.microsoft.com/office/drawing/2014/main" id="{F3CA0CB7-4B2B-4753-8DFF-509F7674CDC8}"/>
              </a:ext>
            </a:extLst>
          </p:cNvPr>
          <p:cNvGrpSpPr/>
          <p:nvPr/>
        </p:nvGrpSpPr>
        <p:grpSpPr>
          <a:xfrm>
            <a:off x="-2851109" y="5428640"/>
            <a:ext cx="5677620" cy="3024326"/>
            <a:chOff x="-2851109" y="5428640"/>
            <a:chExt cx="5677620" cy="3024326"/>
          </a:xfrm>
        </p:grpSpPr>
        <p:sp>
          <p:nvSpPr>
            <p:cNvPr id="12" name="Parallelogram 11">
              <a:extLst>
                <a:ext uri="{FF2B5EF4-FFF2-40B4-BE49-F238E27FC236}">
                  <a16:creationId xmlns:a16="http://schemas.microsoft.com/office/drawing/2014/main" id="{F2D8E9BC-C2B0-4134-B222-00977D91F924}"/>
                </a:ext>
              </a:extLst>
            </p:cNvPr>
            <p:cNvSpPr/>
            <p:nvPr/>
          </p:nvSpPr>
          <p:spPr>
            <a:xfrm rot="19169898">
              <a:off x="-724214" y="542864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6" name="Parallelogram 11">
              <a:extLst>
                <a:ext uri="{FF2B5EF4-FFF2-40B4-BE49-F238E27FC236}">
                  <a16:creationId xmlns:a16="http://schemas.microsoft.com/office/drawing/2014/main" id="{1C1FB37B-6F7C-408F-A088-19A02F856B04}"/>
                </a:ext>
              </a:extLst>
            </p:cNvPr>
            <p:cNvSpPr/>
            <p:nvPr/>
          </p:nvSpPr>
          <p:spPr>
            <a:xfrm rot="19169898">
              <a:off x="-2851109" y="735699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sp>
        <p:nvSpPr>
          <p:cNvPr id="37" name="TextBox 36">
            <a:extLst>
              <a:ext uri="{FF2B5EF4-FFF2-40B4-BE49-F238E27FC236}">
                <a16:creationId xmlns:a16="http://schemas.microsoft.com/office/drawing/2014/main" id="{904B89B5-985F-449A-945E-B29C55B8224D}"/>
              </a:ext>
            </a:extLst>
          </p:cNvPr>
          <p:cNvSpPr txBox="1"/>
          <p:nvPr/>
        </p:nvSpPr>
        <p:spPr>
          <a:xfrm>
            <a:off x="2015275" y="4358318"/>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6" name="TextBox 35">
            <a:extLst>
              <a:ext uri="{FF2B5EF4-FFF2-40B4-BE49-F238E27FC236}">
                <a16:creationId xmlns:a16="http://schemas.microsoft.com/office/drawing/2014/main" id="{F7737868-05EB-4B95-AE31-9BC7C39C2CDE}"/>
              </a:ext>
            </a:extLst>
          </p:cNvPr>
          <p:cNvSpPr txBox="1"/>
          <p:nvPr/>
        </p:nvSpPr>
        <p:spPr>
          <a:xfrm>
            <a:off x="2015275" y="3145255"/>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2" name="Rectangle 1"/>
          <p:cNvSpPr/>
          <p:nvPr/>
        </p:nvSpPr>
        <p:spPr>
          <a:xfrm>
            <a:off x="604495" y="1965460"/>
            <a:ext cx="9605394" cy="3108543"/>
          </a:xfrm>
          <a:prstGeom prst="rect">
            <a:avLst/>
          </a:prstGeom>
        </p:spPr>
        <p:txBody>
          <a:bodyPr wrap="square">
            <a:spAutoFit/>
          </a:bodyPr>
          <a:lstStyle/>
          <a:p>
            <a:pPr lvl="1">
              <a:buClr>
                <a:srgbClr val="000000"/>
              </a:buClr>
            </a:pPr>
            <a:r>
              <a:rPr lang="en-US" dirty="0">
                <a:solidFill>
                  <a:srgbClr val="000000"/>
                </a:solidFill>
              </a:rPr>
              <a:t>Issued 11/26/2021</a:t>
            </a:r>
          </a:p>
          <a:p>
            <a:pPr lvl="1">
              <a:buClr>
                <a:srgbClr val="000000"/>
              </a:buClr>
            </a:pPr>
            <a:r>
              <a:rPr lang="en-US" dirty="0">
                <a:solidFill>
                  <a:srgbClr val="000000"/>
                </a:solidFill>
              </a:rPr>
              <a:t>Waives requirement that dietitians hired or contracted with prior to November 28, 2016 meet specified requirements by November 28, 2021 </a:t>
            </a:r>
          </a:p>
          <a:p>
            <a:pPr lvl="1">
              <a:buClr>
                <a:srgbClr val="000000"/>
              </a:buClr>
            </a:pPr>
            <a:r>
              <a:rPr lang="en-US" dirty="0">
                <a:solidFill>
                  <a:srgbClr val="000000"/>
                </a:solidFill>
              </a:rPr>
              <a:t>Specialized education or training in food service management and safety resulting in an associate’s degree or higher in hospitality or food management, </a:t>
            </a:r>
          </a:p>
          <a:p>
            <a:pPr lvl="1">
              <a:buClr>
                <a:srgbClr val="000000"/>
              </a:buClr>
            </a:pPr>
            <a:r>
              <a:rPr lang="en-US" dirty="0">
                <a:solidFill>
                  <a:srgbClr val="000000"/>
                </a:solidFill>
              </a:rPr>
              <a:t>A bachelor level degree granted by a regionally accredited college or university</a:t>
            </a:r>
          </a:p>
          <a:p>
            <a:pPr lvl="1">
              <a:buClr>
                <a:srgbClr val="000000"/>
              </a:buClr>
            </a:pPr>
            <a:r>
              <a:rPr lang="en-US" dirty="0">
                <a:solidFill>
                  <a:srgbClr val="000000"/>
                </a:solidFill>
              </a:rPr>
              <a:t>A certified dietary manager</a:t>
            </a:r>
          </a:p>
          <a:p>
            <a:pPr lvl="1">
              <a:buClr>
                <a:srgbClr val="000000"/>
              </a:buClr>
            </a:pPr>
            <a:r>
              <a:rPr lang="en-US" dirty="0">
                <a:solidFill>
                  <a:srgbClr val="000000"/>
                </a:solidFill>
              </a:rPr>
              <a:t>Or certified food service manager</a:t>
            </a:r>
          </a:p>
          <a:p>
            <a:pPr lvl="1">
              <a:buClr>
                <a:srgbClr val="000000"/>
              </a:buClr>
            </a:pPr>
            <a:endParaRPr lang="en-US" dirty="0">
              <a:solidFill>
                <a:srgbClr val="000000"/>
              </a:solidFill>
            </a:endParaRPr>
          </a:p>
          <a:p>
            <a:pPr lvl="1">
              <a:buClr>
                <a:srgbClr val="000000"/>
              </a:buClr>
            </a:pPr>
            <a:r>
              <a:rPr lang="en-US" dirty="0">
                <a:solidFill>
                  <a:srgbClr val="000000"/>
                </a:solidFill>
                <a:hlinkClick r:id="rId2"/>
              </a:rPr>
              <a:t>E</a:t>
            </a:r>
            <a:r>
              <a:rPr lang="en-US" dirty="0">
                <a:solidFill>
                  <a:srgbClr val="000000"/>
                </a:solidFill>
              </a:rPr>
              <a:t>ducational requirements range at a minimum 18 months to 4 years</a:t>
            </a:r>
            <a:endParaRPr lang="en-US" dirty="0">
              <a:solidFill>
                <a:srgbClr val="000000"/>
              </a:solidFill>
              <a:hlinkClick r:id="rId2"/>
            </a:endParaRPr>
          </a:p>
          <a:p>
            <a:endParaRPr lang="en-US" sz="1600" dirty="0">
              <a:latin typeface="Calibri" panose="020F0502020204030204" pitchFamily="34" charset="0"/>
            </a:endParaRPr>
          </a:p>
        </p:txBody>
      </p:sp>
      <p:sp>
        <p:nvSpPr>
          <p:cNvPr id="4" name="Title 3"/>
          <p:cNvSpPr>
            <a:spLocks noGrp="1"/>
          </p:cNvSpPr>
          <p:nvPr>
            <p:ph type="title"/>
          </p:nvPr>
        </p:nvSpPr>
        <p:spPr/>
        <p:txBody>
          <a:bodyPr/>
          <a:lstStyle/>
          <a:p>
            <a:r>
              <a:rPr lang="en-US" b="1" dirty="0">
                <a:solidFill>
                  <a:srgbClr val="155085"/>
                </a:solidFill>
                <a:latin typeface="+mn-lt"/>
              </a:rPr>
              <a:t>1135 Waiver for Directors of Food/Nutritio</a:t>
            </a:r>
            <a:r>
              <a:rPr lang="en-US" dirty="0"/>
              <a:t>n</a:t>
            </a:r>
          </a:p>
        </p:txBody>
      </p:sp>
    </p:spTree>
    <p:extLst>
      <p:ext uri="{BB962C8B-B14F-4D97-AF65-F5344CB8AC3E}">
        <p14:creationId xmlns:p14="http://schemas.microsoft.com/office/powerpoint/2010/main" val="307340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0000" fill="hold" grpId="0" nodeType="withEffect">
                                  <p:stCondLst>
                                    <p:cond delay="1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53000" fill="hold" grpId="0" nodeType="withEffect">
                                  <p:stCondLst>
                                    <p:cond delay="1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0-#ppt_w/2"/>
                                          </p:val>
                                        </p:tav>
                                        <p:tav tm="100000">
                                          <p:val>
                                            <p:strVal val="#ppt_x"/>
                                          </p:val>
                                        </p:tav>
                                      </p:tavLst>
                                    </p:anim>
                                    <p:anim calcmode="lin" valueType="num">
                                      <p:cBhvr additive="base">
                                        <p:cTn id="12" dur="10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2" decel="60000" fill="hold" grpId="0" nodeType="withEffect">
                                  <p:stCondLst>
                                    <p:cond delay="2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900" fill="hold"/>
                                        <p:tgtEl>
                                          <p:spTgt spid="21"/>
                                        </p:tgtEl>
                                        <p:attrNameLst>
                                          <p:attrName>ppt_x</p:attrName>
                                        </p:attrNameLst>
                                      </p:cBhvr>
                                      <p:tavLst>
                                        <p:tav tm="0">
                                          <p:val>
                                            <p:strVal val="1+#ppt_w/2"/>
                                          </p:val>
                                        </p:tav>
                                        <p:tav tm="100000">
                                          <p:val>
                                            <p:strVal val="#ppt_x"/>
                                          </p:val>
                                        </p:tav>
                                      </p:tavLst>
                                    </p:anim>
                                    <p:anim calcmode="lin" valueType="num">
                                      <p:cBhvr additive="base">
                                        <p:cTn id="16" dur="9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2" decel="60000" fill="hold" grpId="0" nodeType="withEffect">
                                  <p:stCondLst>
                                    <p:cond delay="3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800" fill="hold"/>
                                        <p:tgtEl>
                                          <p:spTgt spid="22"/>
                                        </p:tgtEl>
                                        <p:attrNameLst>
                                          <p:attrName>ppt_x</p:attrName>
                                        </p:attrNameLst>
                                      </p:cBhvr>
                                      <p:tavLst>
                                        <p:tav tm="0">
                                          <p:val>
                                            <p:strVal val="1+#ppt_w/2"/>
                                          </p:val>
                                        </p:tav>
                                        <p:tav tm="100000">
                                          <p:val>
                                            <p:strVal val="#ppt_x"/>
                                          </p:val>
                                        </p:tav>
                                      </p:tavLst>
                                    </p:anim>
                                    <p:anim calcmode="lin" valueType="num">
                                      <p:cBhvr additive="base">
                                        <p:cTn id="20" dur="800" fill="hold"/>
                                        <p:tgtEl>
                                          <p:spTgt spid="22"/>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110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par>
                                <p:cTn id="26" presetID="6" presetClass="emph" presetSubtype="0" decel="75000" autoRev="1" fill="hold" nodeType="withEffect">
                                  <p:stCondLst>
                                    <p:cond delay="1500"/>
                                  </p:stCondLst>
                                  <p:childTnLst>
                                    <p:animScale>
                                      <p:cBhvr>
                                        <p:cTn id="27" dur="300" fill="hold"/>
                                        <p:tgtEl>
                                          <p:spTgt spid="6"/>
                                        </p:tgtEl>
                                      </p:cBhvr>
                                      <p:by x="110000" y="110000"/>
                                    </p:animScale>
                                  </p:childTnLst>
                                </p:cTn>
                              </p:par>
                              <p:par>
                                <p:cTn id="28" presetID="53" presetClass="entr" presetSubtype="16" fill="hold" nodeType="withEffect">
                                  <p:stCondLst>
                                    <p:cond delay="110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par>
                                <p:cTn id="33" presetID="6" presetClass="emph" presetSubtype="0" decel="75000" autoRev="1" fill="hold" nodeType="withEffect">
                                  <p:stCondLst>
                                    <p:cond delay="1450"/>
                                  </p:stCondLst>
                                  <p:childTnLst>
                                    <p:animScale>
                                      <p:cBhvr>
                                        <p:cTn id="34" dur="300" fill="hold"/>
                                        <p:tgtEl>
                                          <p:spTgt spid="7"/>
                                        </p:tgtEl>
                                      </p:cBhvr>
                                      <p:by x="110000" y="110000"/>
                                    </p:animScale>
                                  </p:childTnLst>
                                </p:cTn>
                              </p:par>
                              <p:par>
                                <p:cTn id="35" presetID="53" presetClass="entr" presetSubtype="16" fill="hold" nodeType="withEffect">
                                  <p:stCondLst>
                                    <p:cond delay="115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6" presetClass="emph" presetSubtype="0" decel="75000" autoRev="1" fill="hold" nodeType="withEffect">
                                  <p:stCondLst>
                                    <p:cond delay="1500"/>
                                  </p:stCondLst>
                                  <p:childTnLst>
                                    <p:animScale>
                                      <p:cBhvr>
                                        <p:cTn id="41" dur="300" fill="hold"/>
                                        <p:tgtEl>
                                          <p:spTgt spid="8"/>
                                        </p:tgtEl>
                                      </p:cBhvr>
                                      <p:by x="110000" y="110000"/>
                                    </p:animScale>
                                  </p:childTnLst>
                                </p:cTn>
                              </p:par>
                              <p:par>
                                <p:cTn id="42" presetID="10" presetClass="entr" presetSubtype="0" fill="hold" grpId="0" nodeType="withEffect" nodePh="1">
                                  <p:stCondLst>
                                    <p:cond delay="950"/>
                                  </p:stCondLst>
                                  <p:endCondLst>
                                    <p:cond evt="begin" delay="0">
                                      <p:tn val="42"/>
                                    </p:cond>
                                  </p:endCondLst>
                                  <p:childTnLst>
                                    <p:set>
                                      <p:cBhvr>
                                        <p:cTn id="43" dur="1" fill="hold">
                                          <p:stCondLst>
                                            <p:cond delay="0"/>
                                          </p:stCondLst>
                                        </p:cTn>
                                        <p:tgtEl>
                                          <p:spTgt spid="36"/>
                                        </p:tgtEl>
                                        <p:attrNameLst>
                                          <p:attrName>style.visibility</p:attrName>
                                        </p:attrNameLst>
                                      </p:cBhvr>
                                      <p:to>
                                        <p:strVal val="visible"/>
                                      </p:to>
                                    </p:set>
                                    <p:animEffect transition="in" filter="fade">
                                      <p:cBhvr>
                                        <p:cTn id="44" dur="500"/>
                                        <p:tgtEl>
                                          <p:spTgt spid="36"/>
                                        </p:tgtEl>
                                      </p:cBhvr>
                                    </p:animEffect>
                                  </p:childTnLst>
                                </p:cTn>
                              </p:par>
                              <p:par>
                                <p:cTn id="45" presetID="10" presetClass="entr" presetSubtype="0" fill="hold" grpId="0" nodeType="withEffect" nodePh="1">
                                  <p:stCondLst>
                                    <p:cond delay="1400"/>
                                  </p:stCondLst>
                                  <p:endCondLst>
                                    <p:cond evt="begin" delay="0">
                                      <p:tn val="45"/>
                                    </p:cond>
                                  </p:end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21" grpId="0" animBg="1"/>
      <p:bldP spid="22" grpId="0" animBg="1"/>
      <p:bldP spid="37" grpId="0"/>
      <p:bldP spid="3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Isosceles Triangle 19">
            <a:extLst>
              <a:ext uri="{FF2B5EF4-FFF2-40B4-BE49-F238E27FC236}">
                <a16:creationId xmlns:a16="http://schemas.microsoft.com/office/drawing/2014/main" id="{F17BF90D-B99B-47E0-95C4-F3C74A46606C}"/>
              </a:ext>
            </a:extLst>
          </p:cNvPr>
          <p:cNvSpPr/>
          <p:nvPr/>
        </p:nvSpPr>
        <p:spPr>
          <a:xfrm rot="5400000">
            <a:off x="-617140" y="30209"/>
            <a:ext cx="3393244" cy="215896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3" name="Right Triangle 2">
            <a:extLst>
              <a:ext uri="{FF2B5EF4-FFF2-40B4-BE49-F238E27FC236}">
                <a16:creationId xmlns:a16="http://schemas.microsoft.com/office/drawing/2014/main" id="{2D90C139-FAD8-449D-951C-E28A6202C8AE}"/>
              </a:ext>
            </a:extLst>
          </p:cNvPr>
          <p:cNvSpPr/>
          <p:nvPr/>
        </p:nvSpPr>
        <p:spPr>
          <a:xfrm rot="5400000">
            <a:off x="350274" y="-350274"/>
            <a:ext cx="1916879" cy="261742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5" name="Isosceles Triangle 15">
            <a:extLst>
              <a:ext uri="{FF2B5EF4-FFF2-40B4-BE49-F238E27FC236}">
                <a16:creationId xmlns:a16="http://schemas.microsoft.com/office/drawing/2014/main" id="{0B166EE6-BF89-4F28-A32C-FDBCD76D4254}"/>
              </a:ext>
            </a:extLst>
          </p:cNvPr>
          <p:cNvSpPr/>
          <p:nvPr/>
        </p:nvSpPr>
        <p:spPr>
          <a:xfrm rot="16200000">
            <a:off x="7600142" y="2239379"/>
            <a:ext cx="4982945" cy="4288475"/>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 name="connsiteX0" fmla="*/ 9526 w 5137913"/>
              <a:gd name="connsiteY0" fmla="*/ 5534022 h 5534022"/>
              <a:gd name="connsiteX1" fmla="*/ 0 w 5137913"/>
              <a:gd name="connsiteY1" fmla="*/ 0 h 5534022"/>
              <a:gd name="connsiteX2" fmla="*/ 5137913 w 5137913"/>
              <a:gd name="connsiteY2" fmla="*/ 5525832 h 5534022"/>
              <a:gd name="connsiteX3" fmla="*/ 9526 w 5137913"/>
              <a:gd name="connsiteY3" fmla="*/ 5534022 h 5534022"/>
              <a:gd name="connsiteX0" fmla="*/ 9526 w 4782253"/>
              <a:gd name="connsiteY0" fmla="*/ 5534022 h 5534022"/>
              <a:gd name="connsiteX1" fmla="*/ 0 w 4782253"/>
              <a:gd name="connsiteY1" fmla="*/ 0 h 5534022"/>
              <a:gd name="connsiteX2" fmla="*/ 4782253 w 4782253"/>
              <a:gd name="connsiteY2" fmla="*/ 5517639 h 5534022"/>
              <a:gd name="connsiteX3" fmla="*/ 9526 w 4782253"/>
              <a:gd name="connsiteY3" fmla="*/ 5534022 h 5534022"/>
              <a:gd name="connsiteX0" fmla="*/ 9526 w 4775212"/>
              <a:gd name="connsiteY0" fmla="*/ 5534022 h 5535040"/>
              <a:gd name="connsiteX1" fmla="*/ 0 w 4775212"/>
              <a:gd name="connsiteY1" fmla="*/ 0 h 5535040"/>
              <a:gd name="connsiteX2" fmla="*/ 4775212 w 4775212"/>
              <a:gd name="connsiteY2" fmla="*/ 5535040 h 5535040"/>
              <a:gd name="connsiteX3" fmla="*/ 9526 w 4775212"/>
              <a:gd name="connsiteY3" fmla="*/ 5534022 h 5535040"/>
              <a:gd name="connsiteX0" fmla="*/ 9526 w 4911368"/>
              <a:gd name="connsiteY0" fmla="*/ 5534022 h 5590748"/>
              <a:gd name="connsiteX1" fmla="*/ 0 w 4911368"/>
              <a:gd name="connsiteY1" fmla="*/ 0 h 5590748"/>
              <a:gd name="connsiteX2" fmla="*/ 4911368 w 4911368"/>
              <a:gd name="connsiteY2" fmla="*/ 5590748 h 5590748"/>
              <a:gd name="connsiteX3" fmla="*/ 9526 w 4911368"/>
              <a:gd name="connsiteY3" fmla="*/ 5534022 h 5590748"/>
              <a:gd name="connsiteX0" fmla="*/ 9526 w 5065678"/>
              <a:gd name="connsiteY0" fmla="*/ 5534022 h 5590751"/>
              <a:gd name="connsiteX1" fmla="*/ 0 w 5065678"/>
              <a:gd name="connsiteY1" fmla="*/ 0 h 5590751"/>
              <a:gd name="connsiteX2" fmla="*/ 5065678 w 5065678"/>
              <a:gd name="connsiteY2" fmla="*/ 5590751 h 5590751"/>
              <a:gd name="connsiteX3" fmla="*/ 9526 w 5065678"/>
              <a:gd name="connsiteY3" fmla="*/ 5534022 h 5590751"/>
              <a:gd name="connsiteX0" fmla="*/ 9526 w 5219987"/>
              <a:gd name="connsiteY0" fmla="*/ 5534022 h 5590754"/>
              <a:gd name="connsiteX1" fmla="*/ 0 w 5219987"/>
              <a:gd name="connsiteY1" fmla="*/ 0 h 5590754"/>
              <a:gd name="connsiteX2" fmla="*/ 5219987 w 5219987"/>
              <a:gd name="connsiteY2" fmla="*/ 5590754 h 5590754"/>
              <a:gd name="connsiteX3" fmla="*/ 9526 w 5219987"/>
              <a:gd name="connsiteY3" fmla="*/ 5534022 h 5590754"/>
              <a:gd name="connsiteX0" fmla="*/ 9526 w 5292601"/>
              <a:gd name="connsiteY0" fmla="*/ 5534022 h 5590754"/>
              <a:gd name="connsiteX1" fmla="*/ 0 w 5292601"/>
              <a:gd name="connsiteY1" fmla="*/ 0 h 5590754"/>
              <a:gd name="connsiteX2" fmla="*/ 5292601 w 5292601"/>
              <a:gd name="connsiteY2" fmla="*/ 5590754 h 5590754"/>
              <a:gd name="connsiteX3" fmla="*/ 9526 w 5292601"/>
              <a:gd name="connsiteY3" fmla="*/ 5534022 h 5590754"/>
            </a:gdLst>
            <a:ahLst/>
            <a:cxnLst>
              <a:cxn ang="0">
                <a:pos x="connsiteX0" y="connsiteY0"/>
              </a:cxn>
              <a:cxn ang="0">
                <a:pos x="connsiteX1" y="connsiteY1"/>
              </a:cxn>
              <a:cxn ang="0">
                <a:pos x="connsiteX2" y="connsiteY2"/>
              </a:cxn>
              <a:cxn ang="0">
                <a:pos x="connsiteX3" y="connsiteY3"/>
              </a:cxn>
            </a:cxnLst>
            <a:rect l="l" t="t" r="r" b="b"/>
            <a:pathLst>
              <a:path w="5292601" h="5590754">
                <a:moveTo>
                  <a:pt x="9526" y="5534022"/>
                </a:moveTo>
                <a:cubicBezTo>
                  <a:pt x="6351" y="3689348"/>
                  <a:pt x="3175" y="1844674"/>
                  <a:pt x="0" y="0"/>
                </a:cubicBezTo>
                <a:lnTo>
                  <a:pt x="5292601" y="5590754"/>
                </a:lnTo>
                <a:cubicBezTo>
                  <a:pt x="3704039" y="5590415"/>
                  <a:pt x="1598088" y="5534361"/>
                  <a:pt x="9526" y="553402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1" name="Isosceles Triangle 15">
            <a:extLst>
              <a:ext uri="{FF2B5EF4-FFF2-40B4-BE49-F238E27FC236}">
                <a16:creationId xmlns:a16="http://schemas.microsoft.com/office/drawing/2014/main" id="{4285D522-4BDB-4E26-B2E1-988003B08D34}"/>
              </a:ext>
            </a:extLst>
          </p:cNvPr>
          <p:cNvSpPr/>
          <p:nvPr/>
        </p:nvSpPr>
        <p:spPr>
          <a:xfrm rot="16200000">
            <a:off x="9022502" y="3698023"/>
            <a:ext cx="3393245" cy="2945760"/>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Lst>
            <a:ahLst/>
            <a:cxnLst>
              <a:cxn ang="0">
                <a:pos x="connsiteX0" y="connsiteY0"/>
              </a:cxn>
              <a:cxn ang="0">
                <a:pos x="connsiteX1" y="connsiteY1"/>
              </a:cxn>
              <a:cxn ang="0">
                <a:pos x="connsiteX2" y="connsiteY2"/>
              </a:cxn>
              <a:cxn ang="0">
                <a:pos x="connsiteX3" y="connsiteY3"/>
              </a:cxn>
            </a:cxnLst>
            <a:rect l="l" t="t" r="r" b="b"/>
            <a:pathLst>
              <a:path w="5524500" h="5534025">
                <a:moveTo>
                  <a:pt x="9526" y="5534022"/>
                </a:moveTo>
                <a:cubicBezTo>
                  <a:pt x="6351" y="3689348"/>
                  <a:pt x="3175" y="1844674"/>
                  <a:pt x="0" y="0"/>
                </a:cubicBezTo>
                <a:lnTo>
                  <a:pt x="5524500" y="5534025"/>
                </a:lnTo>
                <a:lnTo>
                  <a:pt x="9526" y="55340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2" name="Isosceles Triangle 16">
            <a:extLst>
              <a:ext uri="{FF2B5EF4-FFF2-40B4-BE49-F238E27FC236}">
                <a16:creationId xmlns:a16="http://schemas.microsoft.com/office/drawing/2014/main" id="{EED5B746-98AF-4605-A287-7C8AB53228DD}"/>
              </a:ext>
            </a:extLst>
          </p:cNvPr>
          <p:cNvSpPr/>
          <p:nvPr/>
        </p:nvSpPr>
        <p:spPr>
          <a:xfrm rot="16200000" flipH="1">
            <a:off x="10033685" y="4815180"/>
            <a:ext cx="2851692" cy="1491462"/>
          </a:xfrm>
          <a:custGeom>
            <a:avLst/>
            <a:gdLst>
              <a:gd name="connsiteX0" fmla="*/ 0 w 3393244"/>
              <a:gd name="connsiteY0" fmla="*/ 2136205 h 2136205"/>
              <a:gd name="connsiteX1" fmla="*/ 1696622 w 3393244"/>
              <a:gd name="connsiteY1" fmla="*/ 0 h 2136205"/>
              <a:gd name="connsiteX2" fmla="*/ 3393244 w 3393244"/>
              <a:gd name="connsiteY2" fmla="*/ 2136205 h 2136205"/>
              <a:gd name="connsiteX3" fmla="*/ 0 w 3393244"/>
              <a:gd name="connsiteY3" fmla="*/ 2136205 h 2136205"/>
              <a:gd name="connsiteX0" fmla="*/ 0 w 3393244"/>
              <a:gd name="connsiteY0" fmla="*/ 2021905 h 2021905"/>
              <a:gd name="connsiteX1" fmla="*/ 2106200 w 3393244"/>
              <a:gd name="connsiteY1" fmla="*/ 0 h 2021905"/>
              <a:gd name="connsiteX2" fmla="*/ 3393244 w 3393244"/>
              <a:gd name="connsiteY2" fmla="*/ 2021905 h 2021905"/>
              <a:gd name="connsiteX3" fmla="*/ 0 w 3393244"/>
              <a:gd name="connsiteY3" fmla="*/ 2021905 h 2021905"/>
              <a:gd name="connsiteX0" fmla="*/ 0 w 3534929"/>
              <a:gd name="connsiteY0" fmla="*/ 2021905 h 2039270"/>
              <a:gd name="connsiteX1" fmla="*/ 2106200 w 3534929"/>
              <a:gd name="connsiteY1" fmla="*/ 0 h 2039270"/>
              <a:gd name="connsiteX2" fmla="*/ 3534929 w 3534929"/>
              <a:gd name="connsiteY2" fmla="*/ 2039270 h 2039270"/>
              <a:gd name="connsiteX3" fmla="*/ 0 w 3534929"/>
              <a:gd name="connsiteY3" fmla="*/ 2021905 h 2039270"/>
            </a:gdLst>
            <a:ahLst/>
            <a:cxnLst>
              <a:cxn ang="0">
                <a:pos x="connsiteX0" y="connsiteY0"/>
              </a:cxn>
              <a:cxn ang="0">
                <a:pos x="connsiteX1" y="connsiteY1"/>
              </a:cxn>
              <a:cxn ang="0">
                <a:pos x="connsiteX2" y="connsiteY2"/>
              </a:cxn>
              <a:cxn ang="0">
                <a:pos x="connsiteX3" y="connsiteY3"/>
              </a:cxn>
            </a:cxnLst>
            <a:rect l="l" t="t" r="r" b="b"/>
            <a:pathLst>
              <a:path w="3534929" h="2039270">
                <a:moveTo>
                  <a:pt x="0" y="2021905"/>
                </a:moveTo>
                <a:lnTo>
                  <a:pt x="2106200" y="0"/>
                </a:lnTo>
                <a:lnTo>
                  <a:pt x="3534929" y="2039270"/>
                </a:lnTo>
                <a:lnTo>
                  <a:pt x="0" y="20219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grpSp>
        <p:nvGrpSpPr>
          <p:cNvPr id="6" name="Group 5">
            <a:extLst>
              <a:ext uri="{FF2B5EF4-FFF2-40B4-BE49-F238E27FC236}">
                <a16:creationId xmlns:a16="http://schemas.microsoft.com/office/drawing/2014/main" id="{A77AAB82-3794-4DDE-87BD-2F3A20C5BCF6}"/>
              </a:ext>
            </a:extLst>
          </p:cNvPr>
          <p:cNvGrpSpPr/>
          <p:nvPr/>
        </p:nvGrpSpPr>
        <p:grpSpPr>
          <a:xfrm>
            <a:off x="9877398" y="1161670"/>
            <a:ext cx="2514609" cy="4700589"/>
            <a:chOff x="9877398" y="1161670"/>
            <a:chExt cx="2514609" cy="4700589"/>
          </a:xfrm>
        </p:grpSpPr>
        <p:sp>
          <p:nvSpPr>
            <p:cNvPr id="10" name="Parallelogram 9">
              <a:extLst>
                <a:ext uri="{FF2B5EF4-FFF2-40B4-BE49-F238E27FC236}">
                  <a16:creationId xmlns:a16="http://schemas.microsoft.com/office/drawing/2014/main" id="{7D576594-362B-48FD-B04E-A13256B726D0}"/>
                </a:ext>
              </a:extLst>
            </p:cNvPr>
            <p:cNvSpPr/>
            <p:nvPr/>
          </p:nvSpPr>
          <p:spPr>
            <a:xfrm rot="18659520">
              <a:off x="8918133" y="4106826"/>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4" name="Parallelogram 9">
              <a:extLst>
                <a:ext uri="{FF2B5EF4-FFF2-40B4-BE49-F238E27FC236}">
                  <a16:creationId xmlns:a16="http://schemas.microsoft.com/office/drawing/2014/main" id="{EF85C6CD-79B0-4B87-B3A2-C9DE05AA4E09}"/>
                </a:ext>
              </a:extLst>
            </p:cNvPr>
            <p:cNvSpPr/>
            <p:nvPr/>
          </p:nvSpPr>
          <p:spPr>
            <a:xfrm rot="18659520">
              <a:off x="10636574" y="2120935"/>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7" name="Group 6">
            <a:extLst>
              <a:ext uri="{FF2B5EF4-FFF2-40B4-BE49-F238E27FC236}">
                <a16:creationId xmlns:a16="http://schemas.microsoft.com/office/drawing/2014/main" id="{36DC1488-D088-49AA-A1CD-5386E45FA304}"/>
              </a:ext>
            </a:extLst>
          </p:cNvPr>
          <p:cNvGrpSpPr/>
          <p:nvPr/>
        </p:nvGrpSpPr>
        <p:grpSpPr>
          <a:xfrm>
            <a:off x="-2645455" y="5258578"/>
            <a:ext cx="4457352" cy="2621595"/>
            <a:chOff x="-2645455" y="5258578"/>
            <a:chExt cx="4457352" cy="2621595"/>
          </a:xfrm>
        </p:grpSpPr>
        <p:sp>
          <p:nvSpPr>
            <p:cNvPr id="11" name="Parallelogram 10">
              <a:extLst>
                <a:ext uri="{FF2B5EF4-FFF2-40B4-BE49-F238E27FC236}">
                  <a16:creationId xmlns:a16="http://schemas.microsoft.com/office/drawing/2014/main" id="{BADF4E69-1AE1-42CB-8177-9872F71D88E0}"/>
                </a:ext>
              </a:extLst>
            </p:cNvPr>
            <p:cNvSpPr/>
            <p:nvPr/>
          </p:nvSpPr>
          <p:spPr>
            <a:xfrm rot="19169898">
              <a:off x="-971126" y="525857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5" name="Parallelogram 10">
              <a:extLst>
                <a:ext uri="{FF2B5EF4-FFF2-40B4-BE49-F238E27FC236}">
                  <a16:creationId xmlns:a16="http://schemas.microsoft.com/office/drawing/2014/main" id="{14181D6F-D3BA-4DF7-8584-8CA1C5CF10A9}"/>
                </a:ext>
              </a:extLst>
            </p:cNvPr>
            <p:cNvSpPr/>
            <p:nvPr/>
          </p:nvSpPr>
          <p:spPr>
            <a:xfrm rot="19169898">
              <a:off x="-2645455" y="674428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8" name="Group 7">
            <a:extLst>
              <a:ext uri="{FF2B5EF4-FFF2-40B4-BE49-F238E27FC236}">
                <a16:creationId xmlns:a16="http://schemas.microsoft.com/office/drawing/2014/main" id="{F3CA0CB7-4B2B-4753-8DFF-509F7674CDC8}"/>
              </a:ext>
            </a:extLst>
          </p:cNvPr>
          <p:cNvGrpSpPr/>
          <p:nvPr/>
        </p:nvGrpSpPr>
        <p:grpSpPr>
          <a:xfrm>
            <a:off x="-2851109" y="5428640"/>
            <a:ext cx="5677620" cy="3024326"/>
            <a:chOff x="-2851109" y="5428640"/>
            <a:chExt cx="5677620" cy="3024326"/>
          </a:xfrm>
        </p:grpSpPr>
        <p:sp>
          <p:nvSpPr>
            <p:cNvPr id="12" name="Parallelogram 11">
              <a:extLst>
                <a:ext uri="{FF2B5EF4-FFF2-40B4-BE49-F238E27FC236}">
                  <a16:creationId xmlns:a16="http://schemas.microsoft.com/office/drawing/2014/main" id="{F2D8E9BC-C2B0-4134-B222-00977D91F924}"/>
                </a:ext>
              </a:extLst>
            </p:cNvPr>
            <p:cNvSpPr/>
            <p:nvPr/>
          </p:nvSpPr>
          <p:spPr>
            <a:xfrm rot="19169898">
              <a:off x="-724214" y="542864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6" name="Parallelogram 11">
              <a:extLst>
                <a:ext uri="{FF2B5EF4-FFF2-40B4-BE49-F238E27FC236}">
                  <a16:creationId xmlns:a16="http://schemas.microsoft.com/office/drawing/2014/main" id="{1C1FB37B-6F7C-408F-A088-19A02F856B04}"/>
                </a:ext>
              </a:extLst>
            </p:cNvPr>
            <p:cNvSpPr/>
            <p:nvPr/>
          </p:nvSpPr>
          <p:spPr>
            <a:xfrm rot="19169898">
              <a:off x="-2851109" y="735699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sp>
        <p:nvSpPr>
          <p:cNvPr id="37" name="TextBox 36">
            <a:extLst>
              <a:ext uri="{FF2B5EF4-FFF2-40B4-BE49-F238E27FC236}">
                <a16:creationId xmlns:a16="http://schemas.microsoft.com/office/drawing/2014/main" id="{904B89B5-985F-449A-945E-B29C55B8224D}"/>
              </a:ext>
            </a:extLst>
          </p:cNvPr>
          <p:cNvSpPr txBox="1"/>
          <p:nvPr/>
        </p:nvSpPr>
        <p:spPr>
          <a:xfrm>
            <a:off x="2015275" y="4358318"/>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5" name="TextBox 34">
            <a:extLst>
              <a:ext uri="{FF2B5EF4-FFF2-40B4-BE49-F238E27FC236}">
                <a16:creationId xmlns:a16="http://schemas.microsoft.com/office/drawing/2014/main" id="{ED8D9208-0CEE-4DD9-9BD6-F4EF2246636F}"/>
              </a:ext>
            </a:extLst>
          </p:cNvPr>
          <p:cNvSpPr txBox="1"/>
          <p:nvPr/>
        </p:nvSpPr>
        <p:spPr>
          <a:xfrm>
            <a:off x="1988034" y="2004211"/>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6" name="TextBox 35">
            <a:extLst>
              <a:ext uri="{FF2B5EF4-FFF2-40B4-BE49-F238E27FC236}">
                <a16:creationId xmlns:a16="http://schemas.microsoft.com/office/drawing/2014/main" id="{F7737868-05EB-4B95-AE31-9BC7C39C2CDE}"/>
              </a:ext>
            </a:extLst>
          </p:cNvPr>
          <p:cNvSpPr txBox="1"/>
          <p:nvPr/>
        </p:nvSpPr>
        <p:spPr>
          <a:xfrm>
            <a:off x="2015275" y="3145255"/>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377" y="578240"/>
            <a:ext cx="7620000" cy="5715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Rectangle 3"/>
          <p:cNvSpPr/>
          <p:nvPr/>
        </p:nvSpPr>
        <p:spPr>
          <a:xfrm>
            <a:off x="5468013" y="2582369"/>
            <a:ext cx="6096000" cy="1477328"/>
          </a:xfrm>
          <a:prstGeom prst="rect">
            <a:avLst/>
          </a:prstGeom>
        </p:spPr>
        <p:txBody>
          <a:bodyPr>
            <a:spAutoFit/>
          </a:bodyPr>
          <a:lstStyle/>
          <a:p>
            <a:pPr algn="r"/>
            <a:r>
              <a:rPr lang="en-US" dirty="0">
                <a:solidFill>
                  <a:schemeClr val="bg1"/>
                </a:solidFill>
                <a:latin typeface="Franklin Gothic Book" panose="020B0503020102020204" pitchFamily="34" charset="0"/>
                <a:ea typeface="Source Sans Pro Light" charset="0"/>
                <a:cs typeface="Source Sans Pro Light" charset="0"/>
                <a:hlinkClick r:id="rId3"/>
              </a:rPr>
              <a:t>safeandcalm@leadingagemi.org</a:t>
            </a:r>
            <a:endParaRPr lang="en-US" dirty="0">
              <a:solidFill>
                <a:schemeClr val="bg1"/>
              </a:solidFill>
              <a:latin typeface="Franklin Gothic Book" panose="020B0503020102020204" pitchFamily="34" charset="0"/>
              <a:ea typeface="Source Sans Pro Light" charset="0"/>
              <a:cs typeface="Source Sans Pro Light" charset="0"/>
            </a:endParaRPr>
          </a:p>
          <a:p>
            <a:pPr algn="r"/>
            <a:r>
              <a:rPr lang="en-US" dirty="0">
                <a:solidFill>
                  <a:schemeClr val="bg1"/>
                </a:solidFill>
                <a:latin typeface="Franklin Gothic Book" panose="020B0503020102020204" pitchFamily="34" charset="0"/>
                <a:ea typeface="Source Sans Pro Light" charset="0"/>
                <a:cs typeface="Source Sans Pro Light" charset="0"/>
                <a:hlinkClick r:id="rId4"/>
              </a:rPr>
              <a:t>caitlin@leadingagemi.org</a:t>
            </a:r>
            <a:endParaRPr lang="en-US" dirty="0">
              <a:solidFill>
                <a:schemeClr val="bg1"/>
              </a:solidFill>
              <a:latin typeface="Franklin Gothic Book" panose="020B0503020102020204" pitchFamily="34" charset="0"/>
              <a:ea typeface="Source Sans Pro Light" charset="0"/>
              <a:cs typeface="Source Sans Pro Light" charset="0"/>
            </a:endParaRPr>
          </a:p>
          <a:p>
            <a:pPr algn="r"/>
            <a:r>
              <a:rPr lang="en-US" dirty="0">
                <a:solidFill>
                  <a:schemeClr val="bg1"/>
                </a:solidFill>
                <a:latin typeface="Franklin Gothic Book" panose="020B0503020102020204" pitchFamily="34" charset="0"/>
                <a:ea typeface="Source Sans Pro Light" charset="0"/>
                <a:cs typeface="Source Sans Pro Light" charset="0"/>
                <a:hlinkClick r:id="rId5"/>
              </a:rPr>
              <a:t>Dalton@leadingagemi.org</a:t>
            </a:r>
            <a:endParaRPr lang="en-US" dirty="0">
              <a:solidFill>
                <a:schemeClr val="bg1"/>
              </a:solidFill>
              <a:latin typeface="Franklin Gothic Book" panose="020B0503020102020204" pitchFamily="34" charset="0"/>
              <a:ea typeface="Source Sans Pro Light" charset="0"/>
              <a:cs typeface="Source Sans Pro Light" charset="0"/>
            </a:endParaRPr>
          </a:p>
          <a:p>
            <a:pPr algn="r"/>
            <a:r>
              <a:rPr lang="en-US" dirty="0">
                <a:solidFill>
                  <a:schemeClr val="bg1"/>
                </a:solidFill>
                <a:latin typeface="Franklin Gothic Book" panose="020B0503020102020204" pitchFamily="34" charset="0"/>
                <a:ea typeface="Source Sans Pro Light" charset="0"/>
                <a:cs typeface="Source Sans Pro Light" charset="0"/>
                <a:hlinkClick r:id="rId6"/>
              </a:rPr>
              <a:t>david@leadingagemi.org</a:t>
            </a:r>
            <a:endParaRPr lang="en-US" dirty="0">
              <a:solidFill>
                <a:schemeClr val="bg1"/>
              </a:solidFill>
              <a:latin typeface="Franklin Gothic Book" panose="020B0503020102020204" pitchFamily="34" charset="0"/>
              <a:ea typeface="Source Sans Pro Light" charset="0"/>
              <a:cs typeface="Source Sans Pro Light" charset="0"/>
            </a:endParaRPr>
          </a:p>
          <a:p>
            <a:pPr algn="r"/>
            <a:r>
              <a:rPr lang="en-US" dirty="0">
                <a:solidFill>
                  <a:schemeClr val="bg1"/>
                </a:solidFill>
                <a:latin typeface="Franklin Gothic Book" panose="020B0503020102020204" pitchFamily="34" charset="0"/>
                <a:ea typeface="Source Sans Pro Light" charset="0"/>
                <a:cs typeface="Source Sans Pro Light" charset="0"/>
                <a:hlinkClick r:id="rId7"/>
              </a:rPr>
              <a:t>Deanna@leadingagemi.org</a:t>
            </a:r>
            <a:endParaRPr lang="en-US" dirty="0">
              <a:solidFill>
                <a:schemeClr val="bg1"/>
              </a:solidFill>
              <a:latin typeface="Franklin Gothic Book" panose="020B0503020102020204" pitchFamily="34" charset="0"/>
              <a:ea typeface="Source Sans Pro Light" charset="0"/>
              <a:cs typeface="Source Sans Pro Light" charset="0"/>
            </a:endParaRPr>
          </a:p>
        </p:txBody>
      </p:sp>
      <p:pic>
        <p:nvPicPr>
          <p:cNvPr id="27" name="Picture 26"/>
          <p:cNvPicPr>
            <a:picLocks noChangeAspect="1"/>
          </p:cNvPicPr>
          <p:nvPr/>
        </p:nvPicPr>
        <p:blipFill>
          <a:blip r:embed="rId8"/>
          <a:stretch>
            <a:fillRect/>
          </a:stretch>
        </p:blipFill>
        <p:spPr>
          <a:xfrm>
            <a:off x="8929470" y="1072176"/>
            <a:ext cx="1858955" cy="794500"/>
          </a:xfrm>
          <a:prstGeom prst="rect">
            <a:avLst/>
          </a:prstGeom>
        </p:spPr>
      </p:pic>
    </p:spTree>
    <p:extLst>
      <p:ext uri="{BB962C8B-B14F-4D97-AF65-F5344CB8AC3E}">
        <p14:creationId xmlns:p14="http://schemas.microsoft.com/office/powerpoint/2010/main" val="320218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0000" fill="hold" grpId="0" nodeType="withEffect">
                                  <p:stCondLst>
                                    <p:cond delay="1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53000" fill="hold" grpId="0" nodeType="withEffect">
                                  <p:stCondLst>
                                    <p:cond delay="1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0-#ppt_w/2"/>
                                          </p:val>
                                        </p:tav>
                                        <p:tav tm="100000">
                                          <p:val>
                                            <p:strVal val="#ppt_x"/>
                                          </p:val>
                                        </p:tav>
                                      </p:tavLst>
                                    </p:anim>
                                    <p:anim calcmode="lin" valueType="num">
                                      <p:cBhvr additive="base">
                                        <p:cTn id="12" dur="10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2" decel="60000" fill="hold" grpId="0" nodeType="withEffect">
                                  <p:stCondLst>
                                    <p:cond delay="2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900" fill="hold"/>
                                        <p:tgtEl>
                                          <p:spTgt spid="21"/>
                                        </p:tgtEl>
                                        <p:attrNameLst>
                                          <p:attrName>ppt_x</p:attrName>
                                        </p:attrNameLst>
                                      </p:cBhvr>
                                      <p:tavLst>
                                        <p:tav tm="0">
                                          <p:val>
                                            <p:strVal val="1+#ppt_w/2"/>
                                          </p:val>
                                        </p:tav>
                                        <p:tav tm="100000">
                                          <p:val>
                                            <p:strVal val="#ppt_x"/>
                                          </p:val>
                                        </p:tav>
                                      </p:tavLst>
                                    </p:anim>
                                    <p:anim calcmode="lin" valueType="num">
                                      <p:cBhvr additive="base">
                                        <p:cTn id="16" dur="9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2" decel="60000" fill="hold" grpId="0" nodeType="withEffect">
                                  <p:stCondLst>
                                    <p:cond delay="3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800" fill="hold"/>
                                        <p:tgtEl>
                                          <p:spTgt spid="22"/>
                                        </p:tgtEl>
                                        <p:attrNameLst>
                                          <p:attrName>ppt_x</p:attrName>
                                        </p:attrNameLst>
                                      </p:cBhvr>
                                      <p:tavLst>
                                        <p:tav tm="0">
                                          <p:val>
                                            <p:strVal val="1+#ppt_w/2"/>
                                          </p:val>
                                        </p:tav>
                                        <p:tav tm="100000">
                                          <p:val>
                                            <p:strVal val="#ppt_x"/>
                                          </p:val>
                                        </p:tav>
                                      </p:tavLst>
                                    </p:anim>
                                    <p:anim calcmode="lin" valueType="num">
                                      <p:cBhvr additive="base">
                                        <p:cTn id="20" dur="800" fill="hold"/>
                                        <p:tgtEl>
                                          <p:spTgt spid="22"/>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110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par>
                                <p:cTn id="26" presetID="6" presetClass="emph" presetSubtype="0" decel="75000" autoRev="1" fill="hold" nodeType="withEffect">
                                  <p:stCondLst>
                                    <p:cond delay="1500"/>
                                  </p:stCondLst>
                                  <p:childTnLst>
                                    <p:animScale>
                                      <p:cBhvr>
                                        <p:cTn id="27" dur="300" fill="hold"/>
                                        <p:tgtEl>
                                          <p:spTgt spid="6"/>
                                        </p:tgtEl>
                                      </p:cBhvr>
                                      <p:by x="110000" y="110000"/>
                                    </p:animScale>
                                  </p:childTnLst>
                                </p:cTn>
                              </p:par>
                              <p:par>
                                <p:cTn id="28" presetID="53" presetClass="entr" presetSubtype="16" fill="hold" nodeType="withEffect">
                                  <p:stCondLst>
                                    <p:cond delay="110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par>
                                <p:cTn id="33" presetID="6" presetClass="emph" presetSubtype="0" decel="75000" autoRev="1" fill="hold" nodeType="withEffect">
                                  <p:stCondLst>
                                    <p:cond delay="1450"/>
                                  </p:stCondLst>
                                  <p:childTnLst>
                                    <p:animScale>
                                      <p:cBhvr>
                                        <p:cTn id="34" dur="300" fill="hold"/>
                                        <p:tgtEl>
                                          <p:spTgt spid="7"/>
                                        </p:tgtEl>
                                      </p:cBhvr>
                                      <p:by x="110000" y="110000"/>
                                    </p:animScale>
                                  </p:childTnLst>
                                </p:cTn>
                              </p:par>
                              <p:par>
                                <p:cTn id="35" presetID="53" presetClass="entr" presetSubtype="16" fill="hold" nodeType="withEffect">
                                  <p:stCondLst>
                                    <p:cond delay="115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6" presetClass="emph" presetSubtype="0" decel="75000" autoRev="1" fill="hold" nodeType="withEffect">
                                  <p:stCondLst>
                                    <p:cond delay="1500"/>
                                  </p:stCondLst>
                                  <p:childTnLst>
                                    <p:animScale>
                                      <p:cBhvr>
                                        <p:cTn id="41" dur="300" fill="hold"/>
                                        <p:tgtEl>
                                          <p:spTgt spid="8"/>
                                        </p:tgtEl>
                                      </p:cBhvr>
                                      <p:by x="110000" y="110000"/>
                                    </p:animScale>
                                  </p:childTnLst>
                                </p:cTn>
                              </p:par>
                              <p:par>
                                <p:cTn id="42" presetID="10" presetClass="entr" presetSubtype="0" fill="hold" grpId="0" nodeType="withEffect" nodePh="1">
                                  <p:stCondLst>
                                    <p:cond delay="500"/>
                                  </p:stCondLst>
                                  <p:endCondLst>
                                    <p:cond evt="begin" delay="0">
                                      <p:tn val="42"/>
                                    </p:cond>
                                  </p:end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par>
                                <p:cTn id="45" presetID="10" presetClass="entr" presetSubtype="0" fill="hold" grpId="0" nodeType="withEffect" nodePh="1">
                                  <p:stCondLst>
                                    <p:cond delay="950"/>
                                  </p:stCondLst>
                                  <p:endCondLst>
                                    <p:cond evt="begin" delay="0">
                                      <p:tn val="45"/>
                                    </p:cond>
                                  </p:end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grpId="0" nodeType="withEffect" nodePh="1">
                                  <p:stCondLst>
                                    <p:cond delay="1400"/>
                                  </p:stCondLst>
                                  <p:endCondLst>
                                    <p:cond evt="begin" delay="0">
                                      <p:tn val="48"/>
                                    </p:cond>
                                  </p:endCondLst>
                                  <p:childTnLst>
                                    <p:set>
                                      <p:cBhvr>
                                        <p:cTn id="49" dur="1" fill="hold">
                                          <p:stCondLst>
                                            <p:cond delay="0"/>
                                          </p:stCondLst>
                                        </p:cTn>
                                        <p:tgtEl>
                                          <p:spTgt spid="37"/>
                                        </p:tgtEl>
                                        <p:attrNameLst>
                                          <p:attrName>style.visibility</p:attrName>
                                        </p:attrNameLst>
                                      </p:cBhvr>
                                      <p:to>
                                        <p:strVal val="visible"/>
                                      </p:to>
                                    </p:set>
                                    <p:animEffect transition="in" filter="fade">
                                      <p:cBhvr>
                                        <p:cTn id="5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21" grpId="0" animBg="1"/>
      <p:bldP spid="22" grpId="0" animBg="1"/>
      <p:bldP spid="37" grpId="0"/>
      <p:bldP spid="35" grpId="0"/>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87C3137B-F652-47D7-8DD1-B1F308B44B31}"/>
              </a:ext>
            </a:extLst>
          </p:cNvPr>
          <p:cNvSpPr/>
          <p:nvPr/>
        </p:nvSpPr>
        <p:spPr>
          <a:xfrm>
            <a:off x="1475783" y="1668423"/>
            <a:ext cx="10838325" cy="3434518"/>
          </a:xfrm>
          <a:custGeom>
            <a:avLst/>
            <a:gdLst>
              <a:gd name="connsiteX0" fmla="*/ 0 w 10838325"/>
              <a:gd name="connsiteY0" fmla="*/ 0 h 3434518"/>
              <a:gd name="connsiteX1" fmla="*/ 10838325 w 10838325"/>
              <a:gd name="connsiteY1" fmla="*/ 0 h 3434518"/>
              <a:gd name="connsiteX2" fmla="*/ 10838325 w 10838325"/>
              <a:gd name="connsiteY2" fmla="*/ 3434518 h 3434518"/>
              <a:gd name="connsiteX3" fmla="*/ 0 w 10838325"/>
              <a:gd name="connsiteY3" fmla="*/ 3434518 h 3434518"/>
              <a:gd name="connsiteX4" fmla="*/ 0 w 10838325"/>
              <a:gd name="connsiteY4" fmla="*/ 0 h 3434518"/>
              <a:gd name="connsiteX0" fmla="*/ 0 w 10838325"/>
              <a:gd name="connsiteY0" fmla="*/ 0 h 3434518"/>
              <a:gd name="connsiteX1" fmla="*/ 10838325 w 10838325"/>
              <a:gd name="connsiteY1" fmla="*/ 0 h 3434518"/>
              <a:gd name="connsiteX2" fmla="*/ 10838325 w 10838325"/>
              <a:gd name="connsiteY2" fmla="*/ 3434518 h 3434518"/>
              <a:gd name="connsiteX3" fmla="*/ 3187700 w 10838325"/>
              <a:gd name="connsiteY3" fmla="*/ 3421818 h 3434518"/>
              <a:gd name="connsiteX4" fmla="*/ 0 w 10838325"/>
              <a:gd name="connsiteY4" fmla="*/ 0 h 3434518"/>
              <a:gd name="connsiteX0" fmla="*/ 0 w 10838325"/>
              <a:gd name="connsiteY0" fmla="*/ 0 h 3434518"/>
              <a:gd name="connsiteX1" fmla="*/ 10838325 w 10838325"/>
              <a:gd name="connsiteY1" fmla="*/ 0 h 3434518"/>
              <a:gd name="connsiteX2" fmla="*/ 10838325 w 10838325"/>
              <a:gd name="connsiteY2" fmla="*/ 3434518 h 3434518"/>
              <a:gd name="connsiteX3" fmla="*/ 3327400 w 10838325"/>
              <a:gd name="connsiteY3" fmla="*/ 3421818 h 3434518"/>
              <a:gd name="connsiteX4" fmla="*/ 0 w 10838325"/>
              <a:gd name="connsiteY4" fmla="*/ 0 h 3434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8325" h="3434518">
                <a:moveTo>
                  <a:pt x="0" y="0"/>
                </a:moveTo>
                <a:lnTo>
                  <a:pt x="10838325" y="0"/>
                </a:lnTo>
                <a:lnTo>
                  <a:pt x="10838325" y="3434518"/>
                </a:lnTo>
                <a:lnTo>
                  <a:pt x="3327400" y="342181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342900" indent="-342900" algn="ctr">
              <a:buFont typeface="+mj-lt"/>
              <a:buAutoNum type="arabicPeriod"/>
            </a:pPr>
            <a:endParaRPr lang="en-US"/>
          </a:p>
        </p:txBody>
      </p:sp>
      <p:sp>
        <p:nvSpPr>
          <p:cNvPr id="11" name="Right Triangle 10">
            <a:extLst>
              <a:ext uri="{FF2B5EF4-FFF2-40B4-BE49-F238E27FC236}">
                <a16:creationId xmlns:a16="http://schemas.microsoft.com/office/drawing/2014/main" id="{A84B872F-5D14-40EA-AD0A-97717C47FB64}"/>
              </a:ext>
            </a:extLst>
          </p:cNvPr>
          <p:cNvSpPr/>
          <p:nvPr/>
        </p:nvSpPr>
        <p:spPr>
          <a:xfrm rot="5400000">
            <a:off x="350274" y="-350274"/>
            <a:ext cx="1916879" cy="261742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14" name="Isosceles Triangle 3">
            <a:extLst>
              <a:ext uri="{FF2B5EF4-FFF2-40B4-BE49-F238E27FC236}">
                <a16:creationId xmlns:a16="http://schemas.microsoft.com/office/drawing/2014/main" id="{C52B671B-8E97-4B89-971A-2E583004C555}"/>
              </a:ext>
            </a:extLst>
          </p:cNvPr>
          <p:cNvSpPr/>
          <p:nvPr/>
        </p:nvSpPr>
        <p:spPr>
          <a:xfrm rot="16200000">
            <a:off x="9709220" y="4381766"/>
            <a:ext cx="2753629" cy="2230984"/>
          </a:xfrm>
          <a:custGeom>
            <a:avLst/>
            <a:gdLst>
              <a:gd name="connsiteX0" fmla="*/ 0 w 2887829"/>
              <a:gd name="connsiteY0" fmla="*/ 2488163 h 2488163"/>
              <a:gd name="connsiteX1" fmla="*/ 1455610 w 2887829"/>
              <a:gd name="connsiteY1" fmla="*/ 0 h 2488163"/>
              <a:gd name="connsiteX2" fmla="*/ 2887829 w 2887829"/>
              <a:gd name="connsiteY2" fmla="*/ 2488163 h 2488163"/>
              <a:gd name="connsiteX3" fmla="*/ 0 w 2887829"/>
              <a:gd name="connsiteY3" fmla="*/ 2488163 h 2488163"/>
              <a:gd name="connsiteX0" fmla="*/ 0 w 2887829"/>
              <a:gd name="connsiteY0" fmla="*/ 2497688 h 2497688"/>
              <a:gd name="connsiteX1" fmla="*/ 1474660 w 2887829"/>
              <a:gd name="connsiteY1" fmla="*/ 0 h 2497688"/>
              <a:gd name="connsiteX2" fmla="*/ 2887829 w 2887829"/>
              <a:gd name="connsiteY2" fmla="*/ 2497688 h 2497688"/>
              <a:gd name="connsiteX3" fmla="*/ 0 w 2887829"/>
              <a:gd name="connsiteY3" fmla="*/ 2497688 h 2497688"/>
              <a:gd name="connsiteX0" fmla="*/ 0 w 2887829"/>
              <a:gd name="connsiteY0" fmla="*/ 2526261 h 2526261"/>
              <a:gd name="connsiteX1" fmla="*/ 1103185 w 2887829"/>
              <a:gd name="connsiteY1" fmla="*/ 0 h 2526261"/>
              <a:gd name="connsiteX2" fmla="*/ 2887829 w 2887829"/>
              <a:gd name="connsiteY2" fmla="*/ 2526261 h 2526261"/>
              <a:gd name="connsiteX3" fmla="*/ 0 w 2887829"/>
              <a:gd name="connsiteY3" fmla="*/ 2526261 h 2526261"/>
              <a:gd name="connsiteX0" fmla="*/ 0 w 2011529"/>
              <a:gd name="connsiteY0" fmla="*/ 2526261 h 2535786"/>
              <a:gd name="connsiteX1" fmla="*/ 1103185 w 2011529"/>
              <a:gd name="connsiteY1" fmla="*/ 0 h 2535786"/>
              <a:gd name="connsiteX2" fmla="*/ 2011529 w 2011529"/>
              <a:gd name="connsiteY2" fmla="*/ 2535786 h 2535786"/>
              <a:gd name="connsiteX3" fmla="*/ 0 w 2011529"/>
              <a:gd name="connsiteY3" fmla="*/ 2526261 h 2535786"/>
              <a:gd name="connsiteX0" fmla="*/ 32846 w 2044375"/>
              <a:gd name="connsiteY0" fmla="*/ 2526261 h 2535786"/>
              <a:gd name="connsiteX1" fmla="*/ 42372 w 2044375"/>
              <a:gd name="connsiteY1" fmla="*/ 1488040 h 2535786"/>
              <a:gd name="connsiteX2" fmla="*/ 1136031 w 2044375"/>
              <a:gd name="connsiteY2" fmla="*/ 0 h 2535786"/>
              <a:gd name="connsiteX3" fmla="*/ 2044375 w 2044375"/>
              <a:gd name="connsiteY3" fmla="*/ 2535786 h 2535786"/>
              <a:gd name="connsiteX4" fmla="*/ 32846 w 2044375"/>
              <a:gd name="connsiteY4" fmla="*/ 2526261 h 2535786"/>
              <a:gd name="connsiteX0" fmla="*/ 0 w 2011529"/>
              <a:gd name="connsiteY0" fmla="*/ 2526261 h 2535786"/>
              <a:gd name="connsiteX1" fmla="*/ 9526 w 2011529"/>
              <a:gd name="connsiteY1" fmla="*/ 1488040 h 2535786"/>
              <a:gd name="connsiteX2" fmla="*/ 1103185 w 2011529"/>
              <a:gd name="connsiteY2" fmla="*/ 0 h 2535786"/>
              <a:gd name="connsiteX3" fmla="*/ 2011529 w 2011529"/>
              <a:gd name="connsiteY3" fmla="*/ 2535786 h 2535786"/>
              <a:gd name="connsiteX4" fmla="*/ 0 w 2011529"/>
              <a:gd name="connsiteY4" fmla="*/ 2526261 h 2535786"/>
              <a:gd name="connsiteX0" fmla="*/ 10286 w 2021815"/>
              <a:gd name="connsiteY0" fmla="*/ 2526261 h 2535786"/>
              <a:gd name="connsiteX1" fmla="*/ 19812 w 2021815"/>
              <a:gd name="connsiteY1" fmla="*/ 1488040 h 2535786"/>
              <a:gd name="connsiteX2" fmla="*/ 1113471 w 2021815"/>
              <a:gd name="connsiteY2" fmla="*/ 0 h 2535786"/>
              <a:gd name="connsiteX3" fmla="*/ 2021815 w 2021815"/>
              <a:gd name="connsiteY3" fmla="*/ 2535786 h 2535786"/>
              <a:gd name="connsiteX4" fmla="*/ 10286 w 2021815"/>
              <a:gd name="connsiteY4" fmla="*/ 2526261 h 2535786"/>
              <a:gd name="connsiteX0" fmla="*/ 10286 w 2021815"/>
              <a:gd name="connsiteY0" fmla="*/ 2173833 h 2183358"/>
              <a:gd name="connsiteX1" fmla="*/ 19812 w 2021815"/>
              <a:gd name="connsiteY1" fmla="*/ 1135612 h 2183358"/>
              <a:gd name="connsiteX2" fmla="*/ 713421 w 2021815"/>
              <a:gd name="connsiteY2" fmla="*/ 0 h 2183358"/>
              <a:gd name="connsiteX3" fmla="*/ 2021815 w 2021815"/>
              <a:gd name="connsiteY3" fmla="*/ 2183358 h 2183358"/>
              <a:gd name="connsiteX4" fmla="*/ 10286 w 2021815"/>
              <a:gd name="connsiteY4" fmla="*/ 2173833 h 2183358"/>
              <a:gd name="connsiteX0" fmla="*/ 10286 w 2021815"/>
              <a:gd name="connsiteY0" fmla="*/ 2183356 h 2192881"/>
              <a:gd name="connsiteX1" fmla="*/ 19812 w 2021815"/>
              <a:gd name="connsiteY1" fmla="*/ 1145135 h 2192881"/>
              <a:gd name="connsiteX2" fmla="*/ 789621 w 2021815"/>
              <a:gd name="connsiteY2" fmla="*/ 0 h 2192881"/>
              <a:gd name="connsiteX3" fmla="*/ 2021815 w 2021815"/>
              <a:gd name="connsiteY3" fmla="*/ 2192881 h 2192881"/>
              <a:gd name="connsiteX4" fmla="*/ 10286 w 2021815"/>
              <a:gd name="connsiteY4" fmla="*/ 2183356 h 2192881"/>
              <a:gd name="connsiteX0" fmla="*/ 2382 w 2013911"/>
              <a:gd name="connsiteY0" fmla="*/ 2183356 h 2192881"/>
              <a:gd name="connsiteX1" fmla="*/ 11908 w 2013911"/>
              <a:gd name="connsiteY1" fmla="*/ 1145135 h 2192881"/>
              <a:gd name="connsiteX2" fmla="*/ 781717 w 2013911"/>
              <a:gd name="connsiteY2" fmla="*/ 0 h 2192881"/>
              <a:gd name="connsiteX3" fmla="*/ 2013911 w 2013911"/>
              <a:gd name="connsiteY3" fmla="*/ 2192881 h 2192881"/>
              <a:gd name="connsiteX4" fmla="*/ 2382 w 2013911"/>
              <a:gd name="connsiteY4" fmla="*/ 2183356 h 2192881"/>
              <a:gd name="connsiteX0" fmla="*/ 16072 w 2027601"/>
              <a:gd name="connsiteY0" fmla="*/ 2183356 h 2192881"/>
              <a:gd name="connsiteX1" fmla="*/ 6548 w 2027601"/>
              <a:gd name="connsiteY1" fmla="*/ 1164185 h 2192881"/>
              <a:gd name="connsiteX2" fmla="*/ 795407 w 2027601"/>
              <a:gd name="connsiteY2" fmla="*/ 0 h 2192881"/>
              <a:gd name="connsiteX3" fmla="*/ 2027601 w 2027601"/>
              <a:gd name="connsiteY3" fmla="*/ 2192881 h 2192881"/>
              <a:gd name="connsiteX4" fmla="*/ 16072 w 2027601"/>
              <a:gd name="connsiteY4" fmla="*/ 2183356 h 2192881"/>
              <a:gd name="connsiteX0" fmla="*/ 16072 w 2027601"/>
              <a:gd name="connsiteY0" fmla="*/ 2145256 h 2154781"/>
              <a:gd name="connsiteX1" fmla="*/ 6548 w 2027601"/>
              <a:gd name="connsiteY1" fmla="*/ 1126085 h 2154781"/>
              <a:gd name="connsiteX2" fmla="*/ 909707 w 2027601"/>
              <a:gd name="connsiteY2" fmla="*/ 0 h 2154781"/>
              <a:gd name="connsiteX3" fmla="*/ 2027601 w 2027601"/>
              <a:gd name="connsiteY3" fmla="*/ 2154781 h 2154781"/>
              <a:gd name="connsiteX4" fmla="*/ 16072 w 2027601"/>
              <a:gd name="connsiteY4" fmla="*/ 2145256 h 2154781"/>
              <a:gd name="connsiteX0" fmla="*/ 16072 w 2027601"/>
              <a:gd name="connsiteY0" fmla="*/ 2221456 h 2230981"/>
              <a:gd name="connsiteX1" fmla="*/ 6548 w 2027601"/>
              <a:gd name="connsiteY1" fmla="*/ 1202285 h 2230981"/>
              <a:gd name="connsiteX2" fmla="*/ 957332 w 2027601"/>
              <a:gd name="connsiteY2" fmla="*/ 0 h 2230981"/>
              <a:gd name="connsiteX3" fmla="*/ 2027601 w 2027601"/>
              <a:gd name="connsiteY3" fmla="*/ 2230981 h 2230981"/>
              <a:gd name="connsiteX4" fmla="*/ 16072 w 2027601"/>
              <a:gd name="connsiteY4" fmla="*/ 2221456 h 2230981"/>
              <a:gd name="connsiteX0" fmla="*/ 16072 w 2332401"/>
              <a:gd name="connsiteY0" fmla="*/ 2221456 h 2221456"/>
              <a:gd name="connsiteX1" fmla="*/ 6548 w 2332401"/>
              <a:gd name="connsiteY1" fmla="*/ 1202285 h 2221456"/>
              <a:gd name="connsiteX2" fmla="*/ 957332 w 2332401"/>
              <a:gd name="connsiteY2" fmla="*/ 0 h 2221456"/>
              <a:gd name="connsiteX3" fmla="*/ 2332401 w 2332401"/>
              <a:gd name="connsiteY3" fmla="*/ 2211931 h 2221456"/>
              <a:gd name="connsiteX4" fmla="*/ 16072 w 2332401"/>
              <a:gd name="connsiteY4" fmla="*/ 2221456 h 2221456"/>
              <a:gd name="connsiteX0" fmla="*/ 16072 w 2351451"/>
              <a:gd name="connsiteY0" fmla="*/ 2221456 h 2230984"/>
              <a:gd name="connsiteX1" fmla="*/ 6548 w 2351451"/>
              <a:gd name="connsiteY1" fmla="*/ 1202285 h 2230984"/>
              <a:gd name="connsiteX2" fmla="*/ 957332 w 2351451"/>
              <a:gd name="connsiteY2" fmla="*/ 0 h 2230984"/>
              <a:gd name="connsiteX3" fmla="*/ 2351451 w 2351451"/>
              <a:gd name="connsiteY3" fmla="*/ 2230984 h 2230984"/>
              <a:gd name="connsiteX4" fmla="*/ 16072 w 2351451"/>
              <a:gd name="connsiteY4" fmla="*/ 2221456 h 2230984"/>
              <a:gd name="connsiteX0" fmla="*/ 16072 w 2351451"/>
              <a:gd name="connsiteY0" fmla="*/ 2221456 h 2230984"/>
              <a:gd name="connsiteX1" fmla="*/ 6548 w 2351451"/>
              <a:gd name="connsiteY1" fmla="*/ 1062588 h 2230984"/>
              <a:gd name="connsiteX2" fmla="*/ 957332 w 2351451"/>
              <a:gd name="connsiteY2" fmla="*/ 0 h 2230984"/>
              <a:gd name="connsiteX3" fmla="*/ 2351451 w 2351451"/>
              <a:gd name="connsiteY3" fmla="*/ 2230984 h 2230984"/>
              <a:gd name="connsiteX4" fmla="*/ 16072 w 2351451"/>
              <a:gd name="connsiteY4" fmla="*/ 2221456 h 2230984"/>
              <a:gd name="connsiteX0" fmla="*/ 16072 w 2351451"/>
              <a:gd name="connsiteY0" fmla="*/ 2221456 h 2230984"/>
              <a:gd name="connsiteX1" fmla="*/ 6548 w 2351451"/>
              <a:gd name="connsiteY1" fmla="*/ 1062588 h 2230984"/>
              <a:gd name="connsiteX2" fmla="*/ 957332 w 2351451"/>
              <a:gd name="connsiteY2" fmla="*/ 0 h 2230984"/>
              <a:gd name="connsiteX3" fmla="*/ 2351451 w 2351451"/>
              <a:gd name="connsiteY3" fmla="*/ 2230984 h 2230984"/>
              <a:gd name="connsiteX4" fmla="*/ 16072 w 2351451"/>
              <a:gd name="connsiteY4" fmla="*/ 2221456 h 223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51" h="2230984">
                <a:moveTo>
                  <a:pt x="16072" y="2221456"/>
                </a:moveTo>
                <a:cubicBezTo>
                  <a:pt x="16071" y="1907134"/>
                  <a:pt x="-12502" y="1605516"/>
                  <a:pt x="6548" y="1062588"/>
                </a:cubicBezTo>
                <a:lnTo>
                  <a:pt x="957332" y="0"/>
                </a:lnTo>
                <a:lnTo>
                  <a:pt x="2351451" y="2230984"/>
                </a:lnTo>
                <a:lnTo>
                  <a:pt x="16072" y="222145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13" name="Isosceles Triangle 12">
            <a:extLst>
              <a:ext uri="{FF2B5EF4-FFF2-40B4-BE49-F238E27FC236}">
                <a16:creationId xmlns:a16="http://schemas.microsoft.com/office/drawing/2014/main" id="{7875E9F3-0692-4C66-B3B5-520248E663DB}"/>
              </a:ext>
            </a:extLst>
          </p:cNvPr>
          <p:cNvSpPr/>
          <p:nvPr/>
        </p:nvSpPr>
        <p:spPr>
          <a:xfrm rot="16200000" flipH="1">
            <a:off x="9393939" y="4072639"/>
            <a:ext cx="3434517" cy="2237805"/>
          </a:xfrm>
          <a:custGeom>
            <a:avLst/>
            <a:gdLst>
              <a:gd name="connsiteX0" fmla="*/ 0 w 3393244"/>
              <a:gd name="connsiteY0" fmla="*/ 2136205 h 2136205"/>
              <a:gd name="connsiteX1" fmla="*/ 1696622 w 3393244"/>
              <a:gd name="connsiteY1" fmla="*/ 0 h 2136205"/>
              <a:gd name="connsiteX2" fmla="*/ 3393244 w 3393244"/>
              <a:gd name="connsiteY2" fmla="*/ 2136205 h 2136205"/>
              <a:gd name="connsiteX3" fmla="*/ 0 w 3393244"/>
              <a:gd name="connsiteY3" fmla="*/ 2136205 h 2136205"/>
              <a:gd name="connsiteX0" fmla="*/ 0 w 3393244"/>
              <a:gd name="connsiteY0" fmla="*/ 2199705 h 2199705"/>
              <a:gd name="connsiteX1" fmla="*/ 1620425 w 3393244"/>
              <a:gd name="connsiteY1" fmla="*/ 0 h 2199705"/>
              <a:gd name="connsiteX2" fmla="*/ 3393244 w 3393244"/>
              <a:gd name="connsiteY2" fmla="*/ 2199705 h 2199705"/>
              <a:gd name="connsiteX3" fmla="*/ 0 w 3393244"/>
              <a:gd name="connsiteY3" fmla="*/ 2199705 h 2199705"/>
              <a:gd name="connsiteX0" fmla="*/ 0 w 3418647"/>
              <a:gd name="connsiteY0" fmla="*/ 2199705 h 2199705"/>
              <a:gd name="connsiteX1" fmla="*/ 1620425 w 3418647"/>
              <a:gd name="connsiteY1" fmla="*/ 0 h 2199705"/>
              <a:gd name="connsiteX2" fmla="*/ 3418647 w 3418647"/>
              <a:gd name="connsiteY2" fmla="*/ 1691705 h 2199705"/>
              <a:gd name="connsiteX3" fmla="*/ 0 w 3418647"/>
              <a:gd name="connsiteY3" fmla="*/ 2199705 h 2199705"/>
              <a:gd name="connsiteX0" fmla="*/ 0 w 3418647"/>
              <a:gd name="connsiteY0" fmla="*/ 2199705 h 2199705"/>
              <a:gd name="connsiteX1" fmla="*/ 1620425 w 3418647"/>
              <a:gd name="connsiteY1" fmla="*/ 0 h 2199705"/>
              <a:gd name="connsiteX2" fmla="*/ 3418647 w 3418647"/>
              <a:gd name="connsiteY2" fmla="*/ 1691705 h 2199705"/>
              <a:gd name="connsiteX3" fmla="*/ 2964617 w 3418647"/>
              <a:gd name="connsiteY3" fmla="*/ 1780605 h 2199705"/>
              <a:gd name="connsiteX4" fmla="*/ 0 w 3418647"/>
              <a:gd name="connsiteY4" fmla="*/ 2199705 h 2199705"/>
              <a:gd name="connsiteX0" fmla="*/ 0 w 3434517"/>
              <a:gd name="connsiteY0" fmla="*/ 2199705 h 2237805"/>
              <a:gd name="connsiteX1" fmla="*/ 1620425 w 3434517"/>
              <a:gd name="connsiteY1" fmla="*/ 0 h 2237805"/>
              <a:gd name="connsiteX2" fmla="*/ 3418647 w 3434517"/>
              <a:gd name="connsiteY2" fmla="*/ 1691705 h 2237805"/>
              <a:gd name="connsiteX3" fmla="*/ 3434517 w 3434517"/>
              <a:gd name="connsiteY3" fmla="*/ 2237805 h 2237805"/>
              <a:gd name="connsiteX4" fmla="*/ 0 w 3434517"/>
              <a:gd name="connsiteY4" fmla="*/ 2199705 h 2237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4517" h="2237805">
                <a:moveTo>
                  <a:pt x="0" y="2199705"/>
                </a:moveTo>
                <a:lnTo>
                  <a:pt x="1620425" y="0"/>
                </a:lnTo>
                <a:lnTo>
                  <a:pt x="3418647" y="1691705"/>
                </a:lnTo>
                <a:lnTo>
                  <a:pt x="3434517" y="2237805"/>
                </a:lnTo>
                <a:lnTo>
                  <a:pt x="0" y="21997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37" name="TextBox 36">
            <a:extLst>
              <a:ext uri="{FF2B5EF4-FFF2-40B4-BE49-F238E27FC236}">
                <a16:creationId xmlns:a16="http://schemas.microsoft.com/office/drawing/2014/main" id="{7D8FAE19-FF92-426B-B542-221A901F5DB4}"/>
              </a:ext>
            </a:extLst>
          </p:cNvPr>
          <p:cNvSpPr txBox="1"/>
          <p:nvPr/>
        </p:nvSpPr>
        <p:spPr>
          <a:xfrm>
            <a:off x="3233354" y="2281637"/>
            <a:ext cx="8761401" cy="2554545"/>
          </a:xfrm>
          <a:prstGeom prst="rect">
            <a:avLst/>
          </a:prstGeom>
          <a:noFill/>
        </p:spPr>
        <p:txBody>
          <a:bodyPr wrap="square" rtlCol="0">
            <a:normAutofit/>
          </a:bodyPr>
          <a:lstStyle/>
          <a:p>
            <a:pPr marL="742950" indent="-742950">
              <a:buFont typeface="+mj-lt"/>
              <a:buAutoNum type="arabicPeriod"/>
            </a:pPr>
            <a:r>
              <a:rPr lang="en-US" sz="1600" dirty="0">
                <a:latin typeface="Franklin Gothic Book" panose="020B0503020102020204" pitchFamily="34" charset="0"/>
                <a:ea typeface="Verdana" panose="020B0604030504040204" pitchFamily="34" charset="0"/>
                <a:cs typeface="Biome Light" panose="020B0502040204020203" pitchFamily="34" charset="0"/>
              </a:rPr>
              <a:t>Vaccine data – Joseph Coyle:  MDHHS Director of Infectious Disease Prevention</a:t>
            </a:r>
          </a:p>
          <a:p>
            <a:pPr marL="742950" indent="-742950">
              <a:buFont typeface="+mj-lt"/>
              <a:buAutoNum type="arabicPeriod"/>
            </a:pPr>
            <a:r>
              <a:rPr lang="en-US" sz="1600" dirty="0">
                <a:latin typeface="Franklin Gothic Book" panose="020B0503020102020204" pitchFamily="34" charset="0"/>
                <a:ea typeface="Verdana" panose="020B0604030504040204" pitchFamily="34" charset="0"/>
                <a:cs typeface="Biome Light" panose="020B0502040204020203" pitchFamily="34" charset="0"/>
              </a:rPr>
              <a:t>Advocacy – Dalton </a:t>
            </a:r>
            <a:r>
              <a:rPr lang="en-US" sz="1600" dirty="0" err="1">
                <a:latin typeface="Franklin Gothic Book" panose="020B0503020102020204" pitchFamily="34" charset="0"/>
                <a:ea typeface="Verdana" panose="020B0604030504040204" pitchFamily="34" charset="0"/>
                <a:cs typeface="Biome Light" panose="020B0502040204020203" pitchFamily="34" charset="0"/>
              </a:rPr>
              <a:t>Herbel</a:t>
            </a:r>
            <a:endParaRPr lang="en-US" sz="1600" dirty="0">
              <a:latin typeface="Franklin Gothic Book" panose="020B0503020102020204" pitchFamily="34" charset="0"/>
              <a:ea typeface="Verdana" panose="020B0604030504040204" pitchFamily="34" charset="0"/>
              <a:cs typeface="Biome Light" panose="020B0502040204020203" pitchFamily="34" charset="0"/>
            </a:endParaRPr>
          </a:p>
          <a:p>
            <a:pPr marL="742950" indent="-742950">
              <a:buFont typeface="+mj-lt"/>
              <a:buAutoNum type="arabicPeriod"/>
            </a:pPr>
            <a:r>
              <a:rPr lang="en-US" sz="1600" dirty="0">
                <a:latin typeface="Franklin Gothic Book" panose="020B0503020102020204" pitchFamily="34" charset="0"/>
                <a:ea typeface="Verdana" panose="020B0604030504040204" pitchFamily="34" charset="0"/>
                <a:cs typeface="Biome Light" panose="020B0502040204020203" pitchFamily="34" charset="0"/>
              </a:rPr>
              <a:t>Michigan Situation Update</a:t>
            </a:r>
          </a:p>
          <a:p>
            <a:pPr marL="742950" indent="-742950">
              <a:buFont typeface="+mj-lt"/>
              <a:buAutoNum type="arabicPeriod"/>
            </a:pPr>
            <a:r>
              <a:rPr lang="en-US" sz="1600" dirty="0">
                <a:latin typeface="Franklin Gothic Book" panose="020B0503020102020204" pitchFamily="34" charset="0"/>
                <a:ea typeface="Verdana" panose="020B0604030504040204" pitchFamily="34" charset="0"/>
                <a:cs typeface="Biome Light" panose="020B0502040204020203" pitchFamily="34" charset="0"/>
              </a:rPr>
              <a:t>Resources and Guidance</a:t>
            </a:r>
          </a:p>
          <a:p>
            <a:pPr lvl="3"/>
            <a:r>
              <a:rPr lang="en-US" sz="1600" dirty="0">
                <a:latin typeface="Franklin Gothic Book" panose="020B0503020102020204" pitchFamily="34" charset="0"/>
                <a:ea typeface="Verdana" panose="020B0604030504040204" pitchFamily="34" charset="0"/>
                <a:cs typeface="Biome Light" panose="020B0502040204020203" pitchFamily="34" charset="0"/>
              </a:rPr>
              <a:t>CDC Updates</a:t>
            </a:r>
          </a:p>
          <a:p>
            <a:pPr lvl="3"/>
            <a:r>
              <a:rPr lang="en-US" sz="1600" dirty="0">
                <a:latin typeface="Franklin Gothic Book" panose="020B0503020102020204" pitchFamily="34" charset="0"/>
                <a:ea typeface="Verdana" panose="020B0604030504040204" pitchFamily="34" charset="0"/>
                <a:cs typeface="Biome Light" panose="020B0502040204020203" pitchFamily="34" charset="0"/>
              </a:rPr>
              <a:t>COVID Relief Facilities</a:t>
            </a:r>
          </a:p>
          <a:p>
            <a:pPr lvl="3"/>
            <a:r>
              <a:rPr lang="en-US" sz="1600" dirty="0">
                <a:latin typeface="Franklin Gothic Book" panose="020B0503020102020204" pitchFamily="34" charset="0"/>
                <a:ea typeface="Verdana" panose="020B0604030504040204" pitchFamily="34" charset="0"/>
                <a:cs typeface="Biome Light" panose="020B0502040204020203" pitchFamily="34" charset="0"/>
              </a:rPr>
              <a:t>Review of Testing Requirements</a:t>
            </a:r>
          </a:p>
        </p:txBody>
      </p:sp>
      <p:grpSp>
        <p:nvGrpSpPr>
          <p:cNvPr id="3" name="Group 2">
            <a:extLst>
              <a:ext uri="{FF2B5EF4-FFF2-40B4-BE49-F238E27FC236}">
                <a16:creationId xmlns:a16="http://schemas.microsoft.com/office/drawing/2014/main" id="{4E93261E-B34A-4583-9815-F92E9D5DC1F9}"/>
              </a:ext>
            </a:extLst>
          </p:cNvPr>
          <p:cNvGrpSpPr/>
          <p:nvPr/>
        </p:nvGrpSpPr>
        <p:grpSpPr>
          <a:xfrm>
            <a:off x="-2951656" y="2428811"/>
            <a:ext cx="4876325" cy="2712348"/>
            <a:chOff x="-2951656" y="2428811"/>
            <a:chExt cx="4876325" cy="2712348"/>
          </a:xfrm>
        </p:grpSpPr>
        <p:sp>
          <p:nvSpPr>
            <p:cNvPr id="17" name="Parallelogram 24">
              <a:extLst>
                <a:ext uri="{FF2B5EF4-FFF2-40B4-BE49-F238E27FC236}">
                  <a16:creationId xmlns:a16="http://schemas.microsoft.com/office/drawing/2014/main" id="{AC4D0E85-6801-45D3-9169-614FB39C8336}"/>
                </a:ext>
              </a:extLst>
            </p:cNvPr>
            <p:cNvSpPr/>
            <p:nvPr/>
          </p:nvSpPr>
          <p:spPr>
            <a:xfrm rot="19338855">
              <a:off x="-927096" y="2428811"/>
              <a:ext cx="2851765" cy="1066963"/>
            </a:xfrm>
            <a:custGeom>
              <a:avLst/>
              <a:gdLst>
                <a:gd name="connsiteX0" fmla="*/ 0 w 2753037"/>
                <a:gd name="connsiteY0" fmla="*/ 1077066 h 1077066"/>
                <a:gd name="connsiteX1" fmla="*/ 269267 w 2753037"/>
                <a:gd name="connsiteY1" fmla="*/ 0 h 1077066"/>
                <a:gd name="connsiteX2" fmla="*/ 2753037 w 2753037"/>
                <a:gd name="connsiteY2" fmla="*/ 0 h 1077066"/>
                <a:gd name="connsiteX3" fmla="*/ 2483771 w 2753037"/>
                <a:gd name="connsiteY3" fmla="*/ 1077066 h 1077066"/>
                <a:gd name="connsiteX4" fmla="*/ 0 w 2753037"/>
                <a:gd name="connsiteY4" fmla="*/ 1077066 h 1077066"/>
                <a:gd name="connsiteX0" fmla="*/ 0 w 2753037"/>
                <a:gd name="connsiteY0" fmla="*/ 1077066 h 1077066"/>
                <a:gd name="connsiteX1" fmla="*/ 391588 w 2753037"/>
                <a:gd name="connsiteY1" fmla="*/ 106527 h 1077066"/>
                <a:gd name="connsiteX2" fmla="*/ 2753037 w 2753037"/>
                <a:gd name="connsiteY2" fmla="*/ 0 h 1077066"/>
                <a:gd name="connsiteX3" fmla="*/ 2483771 w 2753037"/>
                <a:gd name="connsiteY3" fmla="*/ 1077066 h 1077066"/>
                <a:gd name="connsiteX4" fmla="*/ 0 w 2753037"/>
                <a:gd name="connsiteY4" fmla="*/ 1077066 h 1077066"/>
                <a:gd name="connsiteX0" fmla="*/ 0 w 2483771"/>
                <a:gd name="connsiteY0" fmla="*/ 1066963 h 1066963"/>
                <a:gd name="connsiteX1" fmla="*/ 391588 w 2483771"/>
                <a:gd name="connsiteY1" fmla="*/ 96424 h 1066963"/>
                <a:gd name="connsiteX2" fmla="*/ 2392176 w 2483771"/>
                <a:gd name="connsiteY2" fmla="*/ 0 h 1066963"/>
                <a:gd name="connsiteX3" fmla="*/ 2483771 w 2483771"/>
                <a:gd name="connsiteY3" fmla="*/ 1066963 h 1066963"/>
                <a:gd name="connsiteX4" fmla="*/ 0 w 2483771"/>
                <a:gd name="connsiteY4" fmla="*/ 1066963 h 1066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3771" h="1066963">
                  <a:moveTo>
                    <a:pt x="0" y="1066963"/>
                  </a:moveTo>
                  <a:lnTo>
                    <a:pt x="391588" y="96424"/>
                  </a:lnTo>
                  <a:lnTo>
                    <a:pt x="2392176" y="0"/>
                  </a:lnTo>
                  <a:lnTo>
                    <a:pt x="2483771" y="1066963"/>
                  </a:lnTo>
                  <a:lnTo>
                    <a:pt x="0" y="106696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16" name="Parallelogram 24">
              <a:extLst>
                <a:ext uri="{FF2B5EF4-FFF2-40B4-BE49-F238E27FC236}">
                  <a16:creationId xmlns:a16="http://schemas.microsoft.com/office/drawing/2014/main" id="{9AB3B176-C6D9-4600-9EA2-DAD4CB4B199E}"/>
                </a:ext>
              </a:extLst>
            </p:cNvPr>
            <p:cNvSpPr/>
            <p:nvPr/>
          </p:nvSpPr>
          <p:spPr>
            <a:xfrm rot="19338855">
              <a:off x="-2951656" y="4074196"/>
              <a:ext cx="2851765" cy="1066963"/>
            </a:xfrm>
            <a:custGeom>
              <a:avLst/>
              <a:gdLst>
                <a:gd name="connsiteX0" fmla="*/ 0 w 2753037"/>
                <a:gd name="connsiteY0" fmla="*/ 1077066 h 1077066"/>
                <a:gd name="connsiteX1" fmla="*/ 269267 w 2753037"/>
                <a:gd name="connsiteY1" fmla="*/ 0 h 1077066"/>
                <a:gd name="connsiteX2" fmla="*/ 2753037 w 2753037"/>
                <a:gd name="connsiteY2" fmla="*/ 0 h 1077066"/>
                <a:gd name="connsiteX3" fmla="*/ 2483771 w 2753037"/>
                <a:gd name="connsiteY3" fmla="*/ 1077066 h 1077066"/>
                <a:gd name="connsiteX4" fmla="*/ 0 w 2753037"/>
                <a:gd name="connsiteY4" fmla="*/ 1077066 h 1077066"/>
                <a:gd name="connsiteX0" fmla="*/ 0 w 2753037"/>
                <a:gd name="connsiteY0" fmla="*/ 1077066 h 1077066"/>
                <a:gd name="connsiteX1" fmla="*/ 391588 w 2753037"/>
                <a:gd name="connsiteY1" fmla="*/ 106527 h 1077066"/>
                <a:gd name="connsiteX2" fmla="*/ 2753037 w 2753037"/>
                <a:gd name="connsiteY2" fmla="*/ 0 h 1077066"/>
                <a:gd name="connsiteX3" fmla="*/ 2483771 w 2753037"/>
                <a:gd name="connsiteY3" fmla="*/ 1077066 h 1077066"/>
                <a:gd name="connsiteX4" fmla="*/ 0 w 2753037"/>
                <a:gd name="connsiteY4" fmla="*/ 1077066 h 1077066"/>
                <a:gd name="connsiteX0" fmla="*/ 0 w 2483771"/>
                <a:gd name="connsiteY0" fmla="*/ 1066963 h 1066963"/>
                <a:gd name="connsiteX1" fmla="*/ 391588 w 2483771"/>
                <a:gd name="connsiteY1" fmla="*/ 96424 h 1066963"/>
                <a:gd name="connsiteX2" fmla="*/ 2392176 w 2483771"/>
                <a:gd name="connsiteY2" fmla="*/ 0 h 1066963"/>
                <a:gd name="connsiteX3" fmla="*/ 2483771 w 2483771"/>
                <a:gd name="connsiteY3" fmla="*/ 1066963 h 1066963"/>
                <a:gd name="connsiteX4" fmla="*/ 0 w 2483771"/>
                <a:gd name="connsiteY4" fmla="*/ 1066963 h 1066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3771" h="1066963">
                  <a:moveTo>
                    <a:pt x="0" y="1066963"/>
                  </a:moveTo>
                  <a:lnTo>
                    <a:pt x="391588" y="96424"/>
                  </a:lnTo>
                  <a:lnTo>
                    <a:pt x="2392176" y="0"/>
                  </a:lnTo>
                  <a:lnTo>
                    <a:pt x="2483771" y="1066963"/>
                  </a:lnTo>
                  <a:lnTo>
                    <a:pt x="0" y="1066963"/>
                  </a:lnTo>
                  <a:close/>
                </a:path>
              </a:pathLst>
            </a:cu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grpSp>
      <p:grpSp>
        <p:nvGrpSpPr>
          <p:cNvPr id="2" name="Group 1">
            <a:extLst>
              <a:ext uri="{FF2B5EF4-FFF2-40B4-BE49-F238E27FC236}">
                <a16:creationId xmlns:a16="http://schemas.microsoft.com/office/drawing/2014/main" id="{BFE13BFB-8908-42F7-9FA1-2DD43EF674EA}"/>
              </a:ext>
            </a:extLst>
          </p:cNvPr>
          <p:cNvGrpSpPr/>
          <p:nvPr/>
        </p:nvGrpSpPr>
        <p:grpSpPr>
          <a:xfrm>
            <a:off x="-4422785" y="2673367"/>
            <a:ext cx="7596640" cy="3594806"/>
            <a:chOff x="-4422785" y="2673367"/>
            <a:chExt cx="7596640" cy="3594806"/>
          </a:xfrm>
        </p:grpSpPr>
        <p:sp>
          <p:nvSpPr>
            <p:cNvPr id="18" name="Parallelogram 2">
              <a:extLst>
                <a:ext uri="{FF2B5EF4-FFF2-40B4-BE49-F238E27FC236}">
                  <a16:creationId xmlns:a16="http://schemas.microsoft.com/office/drawing/2014/main" id="{66737CB9-E65A-4948-A30E-64408D6F05CB}"/>
                </a:ext>
              </a:extLst>
            </p:cNvPr>
            <p:cNvSpPr/>
            <p:nvPr/>
          </p:nvSpPr>
          <p:spPr>
            <a:xfrm rot="8397206">
              <a:off x="-1366079" y="2673367"/>
              <a:ext cx="4539934" cy="1137618"/>
            </a:xfrm>
            <a:custGeom>
              <a:avLst/>
              <a:gdLst>
                <a:gd name="connsiteX0" fmla="*/ 0 w 3536302"/>
                <a:gd name="connsiteY0" fmla="*/ 1073020 h 1073020"/>
                <a:gd name="connsiteX1" fmla="*/ 268255 w 3536302"/>
                <a:gd name="connsiteY1" fmla="*/ 0 h 1073020"/>
                <a:gd name="connsiteX2" fmla="*/ 3536302 w 3536302"/>
                <a:gd name="connsiteY2" fmla="*/ 0 h 1073020"/>
                <a:gd name="connsiteX3" fmla="*/ 3268047 w 3536302"/>
                <a:gd name="connsiteY3" fmla="*/ 1073020 h 1073020"/>
                <a:gd name="connsiteX4" fmla="*/ 0 w 3536302"/>
                <a:gd name="connsiteY4" fmla="*/ 1073020 h 1073020"/>
                <a:gd name="connsiteX0" fmla="*/ 0 w 3268047"/>
                <a:gd name="connsiteY0" fmla="*/ 1075622 h 1075622"/>
                <a:gd name="connsiteX1" fmla="*/ 268255 w 3268047"/>
                <a:gd name="connsiteY1" fmla="*/ 2602 h 1075622"/>
                <a:gd name="connsiteX2" fmla="*/ 3005037 w 3268047"/>
                <a:gd name="connsiteY2" fmla="*/ 0 h 1075622"/>
                <a:gd name="connsiteX3" fmla="*/ 3268047 w 3268047"/>
                <a:gd name="connsiteY3" fmla="*/ 1075622 h 1075622"/>
                <a:gd name="connsiteX4" fmla="*/ 0 w 3268047"/>
                <a:gd name="connsiteY4" fmla="*/ 1075622 h 1075622"/>
                <a:gd name="connsiteX0" fmla="*/ 0 w 3268047"/>
                <a:gd name="connsiteY0" fmla="*/ 1073929 h 1073929"/>
                <a:gd name="connsiteX1" fmla="*/ 268255 w 3268047"/>
                <a:gd name="connsiteY1" fmla="*/ 909 h 1073929"/>
                <a:gd name="connsiteX2" fmla="*/ 2952222 w 3268047"/>
                <a:gd name="connsiteY2" fmla="*/ 0 h 1073929"/>
                <a:gd name="connsiteX3" fmla="*/ 3268047 w 3268047"/>
                <a:gd name="connsiteY3" fmla="*/ 1073929 h 1073929"/>
                <a:gd name="connsiteX4" fmla="*/ 0 w 3268047"/>
                <a:gd name="connsiteY4" fmla="*/ 1073929 h 1073929"/>
                <a:gd name="connsiteX0" fmla="*/ 0 w 3340540"/>
                <a:gd name="connsiteY0" fmla="*/ 1073929 h 1073929"/>
                <a:gd name="connsiteX1" fmla="*/ 268255 w 3340540"/>
                <a:gd name="connsiteY1" fmla="*/ 909 h 1073929"/>
                <a:gd name="connsiteX2" fmla="*/ 2952222 w 3340540"/>
                <a:gd name="connsiteY2" fmla="*/ 0 h 1073929"/>
                <a:gd name="connsiteX3" fmla="*/ 3340540 w 3340540"/>
                <a:gd name="connsiteY3" fmla="*/ 453430 h 1073929"/>
                <a:gd name="connsiteX4" fmla="*/ 3268047 w 3340540"/>
                <a:gd name="connsiteY4" fmla="*/ 1073929 h 1073929"/>
                <a:gd name="connsiteX5" fmla="*/ 0 w 3340540"/>
                <a:gd name="connsiteY5" fmla="*/ 1073929 h 1073929"/>
                <a:gd name="connsiteX0" fmla="*/ 0 w 3632913"/>
                <a:gd name="connsiteY0" fmla="*/ 1073929 h 1073929"/>
                <a:gd name="connsiteX1" fmla="*/ 268255 w 3632913"/>
                <a:gd name="connsiteY1" fmla="*/ 909 h 1073929"/>
                <a:gd name="connsiteX2" fmla="*/ 2952222 w 3632913"/>
                <a:gd name="connsiteY2" fmla="*/ 0 h 1073929"/>
                <a:gd name="connsiteX3" fmla="*/ 3632913 w 3632913"/>
                <a:gd name="connsiteY3" fmla="*/ 428598 h 1073929"/>
                <a:gd name="connsiteX4" fmla="*/ 3268047 w 3632913"/>
                <a:gd name="connsiteY4" fmla="*/ 1073929 h 1073929"/>
                <a:gd name="connsiteX5" fmla="*/ 0 w 3632913"/>
                <a:gd name="connsiteY5" fmla="*/ 1073929 h 1073929"/>
                <a:gd name="connsiteX0" fmla="*/ 0 w 3632913"/>
                <a:gd name="connsiteY0" fmla="*/ 1073929 h 1073929"/>
                <a:gd name="connsiteX1" fmla="*/ 268255 w 3632913"/>
                <a:gd name="connsiteY1" fmla="*/ 909 h 1073929"/>
                <a:gd name="connsiteX2" fmla="*/ 2952222 w 3632913"/>
                <a:gd name="connsiteY2" fmla="*/ 0 h 1073929"/>
                <a:gd name="connsiteX3" fmla="*/ 3632913 w 3632913"/>
                <a:gd name="connsiteY3" fmla="*/ 428598 h 1073929"/>
                <a:gd name="connsiteX4" fmla="*/ 3268047 w 3632913"/>
                <a:gd name="connsiteY4" fmla="*/ 1073929 h 1073929"/>
                <a:gd name="connsiteX5" fmla="*/ 0 w 3632913"/>
                <a:gd name="connsiteY5" fmla="*/ 1073929 h 1073929"/>
                <a:gd name="connsiteX0" fmla="*/ 0 w 3632913"/>
                <a:gd name="connsiteY0" fmla="*/ 1073929 h 1073929"/>
                <a:gd name="connsiteX1" fmla="*/ 268255 w 3632913"/>
                <a:gd name="connsiteY1" fmla="*/ 909 h 1073929"/>
                <a:gd name="connsiteX2" fmla="*/ 2952222 w 3632913"/>
                <a:gd name="connsiteY2" fmla="*/ 0 h 1073929"/>
                <a:gd name="connsiteX3" fmla="*/ 3632913 w 3632913"/>
                <a:gd name="connsiteY3" fmla="*/ 428598 h 1073929"/>
                <a:gd name="connsiteX4" fmla="*/ 3268047 w 3632913"/>
                <a:gd name="connsiteY4" fmla="*/ 1073929 h 1073929"/>
                <a:gd name="connsiteX5" fmla="*/ 0 w 3632913"/>
                <a:gd name="connsiteY5" fmla="*/ 1073929 h 1073929"/>
                <a:gd name="connsiteX0" fmla="*/ 0 w 3637805"/>
                <a:gd name="connsiteY0" fmla="*/ 1073929 h 1073929"/>
                <a:gd name="connsiteX1" fmla="*/ 268255 w 3637805"/>
                <a:gd name="connsiteY1" fmla="*/ 909 h 1073929"/>
                <a:gd name="connsiteX2" fmla="*/ 2952222 w 3637805"/>
                <a:gd name="connsiteY2" fmla="*/ 0 h 1073929"/>
                <a:gd name="connsiteX3" fmla="*/ 3637805 w 3637805"/>
                <a:gd name="connsiteY3" fmla="*/ 420425 h 1073929"/>
                <a:gd name="connsiteX4" fmla="*/ 3268047 w 3637805"/>
                <a:gd name="connsiteY4" fmla="*/ 1073929 h 1073929"/>
                <a:gd name="connsiteX5" fmla="*/ 0 w 3637805"/>
                <a:gd name="connsiteY5" fmla="*/ 1073929 h 1073929"/>
                <a:gd name="connsiteX0" fmla="*/ 0 w 3637805"/>
                <a:gd name="connsiteY0" fmla="*/ 1073929 h 1073950"/>
                <a:gd name="connsiteX1" fmla="*/ 268255 w 3637805"/>
                <a:gd name="connsiteY1" fmla="*/ 909 h 1073950"/>
                <a:gd name="connsiteX2" fmla="*/ 2952222 w 3637805"/>
                <a:gd name="connsiteY2" fmla="*/ 0 h 1073950"/>
                <a:gd name="connsiteX3" fmla="*/ 3637805 w 3637805"/>
                <a:gd name="connsiteY3" fmla="*/ 420425 h 1073950"/>
                <a:gd name="connsiteX4" fmla="*/ 3249534 w 3637805"/>
                <a:gd name="connsiteY4" fmla="*/ 1073950 h 1073950"/>
                <a:gd name="connsiteX5" fmla="*/ 0 w 3637805"/>
                <a:gd name="connsiteY5" fmla="*/ 1073929 h 1073950"/>
                <a:gd name="connsiteX0" fmla="*/ 1256276 w 4894081"/>
                <a:gd name="connsiteY0" fmla="*/ 1474787 h 1474808"/>
                <a:gd name="connsiteX1" fmla="*/ 0 w 4894081"/>
                <a:gd name="connsiteY1" fmla="*/ 0 h 1474808"/>
                <a:gd name="connsiteX2" fmla="*/ 4208498 w 4894081"/>
                <a:gd name="connsiteY2" fmla="*/ 400858 h 1474808"/>
                <a:gd name="connsiteX3" fmla="*/ 4894081 w 4894081"/>
                <a:gd name="connsiteY3" fmla="*/ 821283 h 1474808"/>
                <a:gd name="connsiteX4" fmla="*/ 4505810 w 4894081"/>
                <a:gd name="connsiteY4" fmla="*/ 1474808 h 1474808"/>
                <a:gd name="connsiteX5" fmla="*/ 1256276 w 4894081"/>
                <a:gd name="connsiteY5" fmla="*/ 1474787 h 1474808"/>
                <a:gd name="connsiteX0" fmla="*/ 0 w 5358303"/>
                <a:gd name="connsiteY0" fmla="*/ 1122246 h 1474808"/>
                <a:gd name="connsiteX1" fmla="*/ 464222 w 5358303"/>
                <a:gd name="connsiteY1" fmla="*/ 0 h 1474808"/>
                <a:gd name="connsiteX2" fmla="*/ 4672720 w 5358303"/>
                <a:gd name="connsiteY2" fmla="*/ 400858 h 1474808"/>
                <a:gd name="connsiteX3" fmla="*/ 5358303 w 5358303"/>
                <a:gd name="connsiteY3" fmla="*/ 821283 h 1474808"/>
                <a:gd name="connsiteX4" fmla="*/ 4970032 w 5358303"/>
                <a:gd name="connsiteY4" fmla="*/ 1474808 h 1474808"/>
                <a:gd name="connsiteX5" fmla="*/ 0 w 5358303"/>
                <a:gd name="connsiteY5" fmla="*/ 1122246 h 1474808"/>
                <a:gd name="connsiteX0" fmla="*/ 0 w 5358303"/>
                <a:gd name="connsiteY0" fmla="*/ 1115745 h 1468307"/>
                <a:gd name="connsiteX1" fmla="*/ 493633 w 5358303"/>
                <a:gd name="connsiteY1" fmla="*/ 0 h 1468307"/>
                <a:gd name="connsiteX2" fmla="*/ 4672720 w 5358303"/>
                <a:gd name="connsiteY2" fmla="*/ 394357 h 1468307"/>
                <a:gd name="connsiteX3" fmla="*/ 5358303 w 5358303"/>
                <a:gd name="connsiteY3" fmla="*/ 814782 h 1468307"/>
                <a:gd name="connsiteX4" fmla="*/ 4970032 w 5358303"/>
                <a:gd name="connsiteY4" fmla="*/ 1468307 h 1468307"/>
                <a:gd name="connsiteX5" fmla="*/ 0 w 5358303"/>
                <a:gd name="connsiteY5" fmla="*/ 1115745 h 1468307"/>
                <a:gd name="connsiteX0" fmla="*/ 0 w 5439972"/>
                <a:gd name="connsiteY0" fmla="*/ 1122371 h 1468307"/>
                <a:gd name="connsiteX1" fmla="*/ 575302 w 5439972"/>
                <a:gd name="connsiteY1" fmla="*/ 0 h 1468307"/>
                <a:gd name="connsiteX2" fmla="*/ 4754389 w 5439972"/>
                <a:gd name="connsiteY2" fmla="*/ 394357 h 1468307"/>
                <a:gd name="connsiteX3" fmla="*/ 5439972 w 5439972"/>
                <a:gd name="connsiteY3" fmla="*/ 814782 h 1468307"/>
                <a:gd name="connsiteX4" fmla="*/ 5051701 w 5439972"/>
                <a:gd name="connsiteY4" fmla="*/ 1468307 h 1468307"/>
                <a:gd name="connsiteX5" fmla="*/ 0 w 5439972"/>
                <a:gd name="connsiteY5" fmla="*/ 1122371 h 1468307"/>
                <a:gd name="connsiteX0" fmla="*/ 0 w 5439972"/>
                <a:gd name="connsiteY0" fmla="*/ 975254 h 1321190"/>
                <a:gd name="connsiteX1" fmla="*/ 487257 w 5439972"/>
                <a:gd name="connsiteY1" fmla="*/ 0 h 1321190"/>
                <a:gd name="connsiteX2" fmla="*/ 4754389 w 5439972"/>
                <a:gd name="connsiteY2" fmla="*/ 247240 h 1321190"/>
                <a:gd name="connsiteX3" fmla="*/ 5439972 w 5439972"/>
                <a:gd name="connsiteY3" fmla="*/ 667665 h 1321190"/>
                <a:gd name="connsiteX4" fmla="*/ 5051701 w 5439972"/>
                <a:gd name="connsiteY4" fmla="*/ 1321190 h 1321190"/>
                <a:gd name="connsiteX5" fmla="*/ 0 w 5439972"/>
                <a:gd name="connsiteY5" fmla="*/ 975254 h 1321190"/>
                <a:gd name="connsiteX0" fmla="*/ 0 w 5472540"/>
                <a:gd name="connsiteY0" fmla="*/ 1066768 h 1321190"/>
                <a:gd name="connsiteX1" fmla="*/ 519825 w 5472540"/>
                <a:gd name="connsiteY1" fmla="*/ 0 h 1321190"/>
                <a:gd name="connsiteX2" fmla="*/ 4786957 w 5472540"/>
                <a:gd name="connsiteY2" fmla="*/ 247240 h 1321190"/>
                <a:gd name="connsiteX3" fmla="*/ 5472540 w 5472540"/>
                <a:gd name="connsiteY3" fmla="*/ 667665 h 1321190"/>
                <a:gd name="connsiteX4" fmla="*/ 5084269 w 5472540"/>
                <a:gd name="connsiteY4" fmla="*/ 1321190 h 1321190"/>
                <a:gd name="connsiteX5" fmla="*/ 0 w 5472540"/>
                <a:gd name="connsiteY5" fmla="*/ 1066768 h 1321190"/>
                <a:gd name="connsiteX0" fmla="*/ 0 w 5234035"/>
                <a:gd name="connsiteY0" fmla="*/ 1076302 h 1321190"/>
                <a:gd name="connsiteX1" fmla="*/ 281320 w 5234035"/>
                <a:gd name="connsiteY1" fmla="*/ 0 h 1321190"/>
                <a:gd name="connsiteX2" fmla="*/ 4548452 w 5234035"/>
                <a:gd name="connsiteY2" fmla="*/ 247240 h 1321190"/>
                <a:gd name="connsiteX3" fmla="*/ 5234035 w 5234035"/>
                <a:gd name="connsiteY3" fmla="*/ 667665 h 1321190"/>
                <a:gd name="connsiteX4" fmla="*/ 4845764 w 5234035"/>
                <a:gd name="connsiteY4" fmla="*/ 1321190 h 1321190"/>
                <a:gd name="connsiteX5" fmla="*/ 0 w 5234035"/>
                <a:gd name="connsiteY5" fmla="*/ 1076302 h 1321190"/>
                <a:gd name="connsiteX0" fmla="*/ 0 w 5234035"/>
                <a:gd name="connsiteY0" fmla="*/ 968441 h 1213329"/>
                <a:gd name="connsiteX1" fmla="*/ 238969 w 5234035"/>
                <a:gd name="connsiteY1" fmla="*/ 0 h 1213329"/>
                <a:gd name="connsiteX2" fmla="*/ 4548452 w 5234035"/>
                <a:gd name="connsiteY2" fmla="*/ 139379 h 1213329"/>
                <a:gd name="connsiteX3" fmla="*/ 5234035 w 5234035"/>
                <a:gd name="connsiteY3" fmla="*/ 559804 h 1213329"/>
                <a:gd name="connsiteX4" fmla="*/ 4845764 w 5234035"/>
                <a:gd name="connsiteY4" fmla="*/ 1213329 h 1213329"/>
                <a:gd name="connsiteX5" fmla="*/ 0 w 5234035"/>
                <a:gd name="connsiteY5" fmla="*/ 968441 h 1213329"/>
                <a:gd name="connsiteX0" fmla="*/ 0 w 5224958"/>
                <a:gd name="connsiteY0" fmla="*/ 968441 h 1213329"/>
                <a:gd name="connsiteX1" fmla="*/ 238969 w 5224958"/>
                <a:gd name="connsiteY1" fmla="*/ 0 h 1213329"/>
                <a:gd name="connsiteX2" fmla="*/ 4548452 w 5224958"/>
                <a:gd name="connsiteY2" fmla="*/ 139379 h 1213329"/>
                <a:gd name="connsiteX3" fmla="*/ 5224958 w 5224958"/>
                <a:gd name="connsiteY3" fmla="*/ 662433 h 1213329"/>
                <a:gd name="connsiteX4" fmla="*/ 4845764 w 5224958"/>
                <a:gd name="connsiteY4" fmla="*/ 1213329 h 1213329"/>
                <a:gd name="connsiteX5" fmla="*/ 0 w 5224958"/>
                <a:gd name="connsiteY5" fmla="*/ 968441 h 1213329"/>
                <a:gd name="connsiteX0" fmla="*/ 0 w 5230920"/>
                <a:gd name="connsiteY0" fmla="*/ 968441 h 1213329"/>
                <a:gd name="connsiteX1" fmla="*/ 238969 w 5230920"/>
                <a:gd name="connsiteY1" fmla="*/ 0 h 1213329"/>
                <a:gd name="connsiteX2" fmla="*/ 4548452 w 5230920"/>
                <a:gd name="connsiteY2" fmla="*/ 139379 h 1213329"/>
                <a:gd name="connsiteX3" fmla="*/ 5230920 w 5230920"/>
                <a:gd name="connsiteY3" fmla="*/ 655004 h 1213329"/>
                <a:gd name="connsiteX4" fmla="*/ 4845764 w 5230920"/>
                <a:gd name="connsiteY4" fmla="*/ 1213329 h 1213329"/>
                <a:gd name="connsiteX5" fmla="*/ 0 w 5230920"/>
                <a:gd name="connsiteY5" fmla="*/ 968441 h 1213329"/>
                <a:gd name="connsiteX0" fmla="*/ 0 w 5230920"/>
                <a:gd name="connsiteY0" fmla="*/ 968441 h 1213329"/>
                <a:gd name="connsiteX1" fmla="*/ 238969 w 5230920"/>
                <a:gd name="connsiteY1" fmla="*/ 0 h 1213329"/>
                <a:gd name="connsiteX2" fmla="*/ 4610910 w 5230920"/>
                <a:gd name="connsiteY2" fmla="*/ 152859 h 1213329"/>
                <a:gd name="connsiteX3" fmla="*/ 5230920 w 5230920"/>
                <a:gd name="connsiteY3" fmla="*/ 655004 h 1213329"/>
                <a:gd name="connsiteX4" fmla="*/ 4845764 w 5230920"/>
                <a:gd name="connsiteY4" fmla="*/ 1213329 h 1213329"/>
                <a:gd name="connsiteX5" fmla="*/ 0 w 5230920"/>
                <a:gd name="connsiteY5" fmla="*/ 968441 h 1213329"/>
                <a:gd name="connsiteX0" fmla="*/ 0 w 5230920"/>
                <a:gd name="connsiteY0" fmla="*/ 968441 h 1204342"/>
                <a:gd name="connsiteX1" fmla="*/ 238969 w 5230920"/>
                <a:gd name="connsiteY1" fmla="*/ 0 h 1204342"/>
                <a:gd name="connsiteX2" fmla="*/ 4610910 w 5230920"/>
                <a:gd name="connsiteY2" fmla="*/ 152859 h 1204342"/>
                <a:gd name="connsiteX3" fmla="*/ 5230920 w 5230920"/>
                <a:gd name="connsiteY3" fmla="*/ 655004 h 1204342"/>
                <a:gd name="connsiteX4" fmla="*/ 4804126 w 5230920"/>
                <a:gd name="connsiteY4" fmla="*/ 1204342 h 1204342"/>
                <a:gd name="connsiteX5" fmla="*/ 0 w 5230920"/>
                <a:gd name="connsiteY5" fmla="*/ 968441 h 1204342"/>
                <a:gd name="connsiteX0" fmla="*/ 0 w 5237370"/>
                <a:gd name="connsiteY0" fmla="*/ 968441 h 1204342"/>
                <a:gd name="connsiteX1" fmla="*/ 238969 w 5237370"/>
                <a:gd name="connsiteY1" fmla="*/ 0 h 1204342"/>
                <a:gd name="connsiteX2" fmla="*/ 4610910 w 5237370"/>
                <a:gd name="connsiteY2" fmla="*/ 152859 h 1204342"/>
                <a:gd name="connsiteX3" fmla="*/ 5237370 w 5237370"/>
                <a:gd name="connsiteY3" fmla="*/ 652039 h 1204342"/>
                <a:gd name="connsiteX4" fmla="*/ 4804126 w 5237370"/>
                <a:gd name="connsiteY4" fmla="*/ 1204342 h 1204342"/>
                <a:gd name="connsiteX5" fmla="*/ 0 w 5237370"/>
                <a:gd name="connsiteY5" fmla="*/ 968441 h 1204342"/>
                <a:gd name="connsiteX0" fmla="*/ 0 w 5237370"/>
                <a:gd name="connsiteY0" fmla="*/ 968441 h 1204342"/>
                <a:gd name="connsiteX1" fmla="*/ 238969 w 5237370"/>
                <a:gd name="connsiteY1" fmla="*/ 0 h 1204342"/>
                <a:gd name="connsiteX2" fmla="*/ 4624789 w 5237370"/>
                <a:gd name="connsiteY2" fmla="*/ 155855 h 1204342"/>
                <a:gd name="connsiteX3" fmla="*/ 5237370 w 5237370"/>
                <a:gd name="connsiteY3" fmla="*/ 652039 h 1204342"/>
                <a:gd name="connsiteX4" fmla="*/ 4804126 w 5237370"/>
                <a:gd name="connsiteY4" fmla="*/ 1204342 h 1204342"/>
                <a:gd name="connsiteX5" fmla="*/ 0 w 5237370"/>
                <a:gd name="connsiteY5" fmla="*/ 968441 h 1204342"/>
                <a:gd name="connsiteX0" fmla="*/ 0 w 5237370"/>
                <a:gd name="connsiteY0" fmla="*/ 968441 h 1198381"/>
                <a:gd name="connsiteX1" fmla="*/ 238969 w 5237370"/>
                <a:gd name="connsiteY1" fmla="*/ 0 h 1198381"/>
                <a:gd name="connsiteX2" fmla="*/ 4624789 w 5237370"/>
                <a:gd name="connsiteY2" fmla="*/ 155855 h 1198381"/>
                <a:gd name="connsiteX3" fmla="*/ 5237370 w 5237370"/>
                <a:gd name="connsiteY3" fmla="*/ 652039 h 1198381"/>
                <a:gd name="connsiteX4" fmla="*/ 4796697 w 5237370"/>
                <a:gd name="connsiteY4" fmla="*/ 1198381 h 1198381"/>
                <a:gd name="connsiteX5" fmla="*/ 0 w 5237370"/>
                <a:gd name="connsiteY5" fmla="*/ 968441 h 1198381"/>
                <a:gd name="connsiteX0" fmla="*/ 0 w 5237370"/>
                <a:gd name="connsiteY0" fmla="*/ 935994 h 1165934"/>
                <a:gd name="connsiteX1" fmla="*/ 1055589 w 5237370"/>
                <a:gd name="connsiteY1" fmla="*/ 0 h 1165934"/>
                <a:gd name="connsiteX2" fmla="*/ 4624789 w 5237370"/>
                <a:gd name="connsiteY2" fmla="*/ 123408 h 1165934"/>
                <a:gd name="connsiteX3" fmla="*/ 5237370 w 5237370"/>
                <a:gd name="connsiteY3" fmla="*/ 619592 h 1165934"/>
                <a:gd name="connsiteX4" fmla="*/ 4796697 w 5237370"/>
                <a:gd name="connsiteY4" fmla="*/ 1165934 h 1165934"/>
                <a:gd name="connsiteX5" fmla="*/ 0 w 5237370"/>
                <a:gd name="connsiteY5" fmla="*/ 935994 h 1165934"/>
                <a:gd name="connsiteX0" fmla="*/ 0 w 4460920"/>
                <a:gd name="connsiteY0" fmla="*/ 972845 h 1165934"/>
                <a:gd name="connsiteX1" fmla="*/ 279139 w 4460920"/>
                <a:gd name="connsiteY1" fmla="*/ 0 h 1165934"/>
                <a:gd name="connsiteX2" fmla="*/ 3848339 w 4460920"/>
                <a:gd name="connsiteY2" fmla="*/ 123408 h 1165934"/>
                <a:gd name="connsiteX3" fmla="*/ 4460920 w 4460920"/>
                <a:gd name="connsiteY3" fmla="*/ 619592 h 1165934"/>
                <a:gd name="connsiteX4" fmla="*/ 4020247 w 4460920"/>
                <a:gd name="connsiteY4" fmla="*/ 1165934 h 1165934"/>
                <a:gd name="connsiteX5" fmla="*/ 0 w 4460920"/>
                <a:gd name="connsiteY5" fmla="*/ 972845 h 1165934"/>
                <a:gd name="connsiteX0" fmla="*/ 0 w 4460920"/>
                <a:gd name="connsiteY0" fmla="*/ 966161 h 1159250"/>
                <a:gd name="connsiteX1" fmla="*/ 774486 w 4460920"/>
                <a:gd name="connsiteY1" fmla="*/ 0 h 1159250"/>
                <a:gd name="connsiteX2" fmla="*/ 3848339 w 4460920"/>
                <a:gd name="connsiteY2" fmla="*/ 116724 h 1159250"/>
                <a:gd name="connsiteX3" fmla="*/ 4460920 w 4460920"/>
                <a:gd name="connsiteY3" fmla="*/ 612908 h 1159250"/>
                <a:gd name="connsiteX4" fmla="*/ 4020247 w 4460920"/>
                <a:gd name="connsiteY4" fmla="*/ 1159250 h 1159250"/>
                <a:gd name="connsiteX5" fmla="*/ 0 w 4460920"/>
                <a:gd name="connsiteY5" fmla="*/ 966161 h 1159250"/>
                <a:gd name="connsiteX0" fmla="*/ 0 w 4086085"/>
                <a:gd name="connsiteY0" fmla="*/ 986054 h 1159250"/>
                <a:gd name="connsiteX1" fmla="*/ 399651 w 4086085"/>
                <a:gd name="connsiteY1" fmla="*/ 0 h 1159250"/>
                <a:gd name="connsiteX2" fmla="*/ 3473504 w 4086085"/>
                <a:gd name="connsiteY2" fmla="*/ 116724 h 1159250"/>
                <a:gd name="connsiteX3" fmla="*/ 4086085 w 4086085"/>
                <a:gd name="connsiteY3" fmla="*/ 612908 h 1159250"/>
                <a:gd name="connsiteX4" fmla="*/ 3645412 w 4086085"/>
                <a:gd name="connsiteY4" fmla="*/ 1159250 h 1159250"/>
                <a:gd name="connsiteX5" fmla="*/ 0 w 4086085"/>
                <a:gd name="connsiteY5" fmla="*/ 986054 h 1159250"/>
                <a:gd name="connsiteX0" fmla="*/ 0 w 4086085"/>
                <a:gd name="connsiteY0" fmla="*/ 964693 h 1137889"/>
                <a:gd name="connsiteX1" fmla="*/ 761096 w 4086085"/>
                <a:gd name="connsiteY1" fmla="*/ 0 h 1137889"/>
                <a:gd name="connsiteX2" fmla="*/ 3473504 w 4086085"/>
                <a:gd name="connsiteY2" fmla="*/ 95363 h 1137889"/>
                <a:gd name="connsiteX3" fmla="*/ 4086085 w 4086085"/>
                <a:gd name="connsiteY3" fmla="*/ 591547 h 1137889"/>
                <a:gd name="connsiteX4" fmla="*/ 3645412 w 4086085"/>
                <a:gd name="connsiteY4" fmla="*/ 1137889 h 1137889"/>
                <a:gd name="connsiteX5" fmla="*/ 0 w 4086085"/>
                <a:gd name="connsiteY5" fmla="*/ 964693 h 1137889"/>
                <a:gd name="connsiteX0" fmla="*/ 0 w 3575881"/>
                <a:gd name="connsiteY0" fmla="*/ 983299 h 1137889"/>
                <a:gd name="connsiteX1" fmla="*/ 250892 w 3575881"/>
                <a:gd name="connsiteY1" fmla="*/ 0 h 1137889"/>
                <a:gd name="connsiteX2" fmla="*/ 2963300 w 3575881"/>
                <a:gd name="connsiteY2" fmla="*/ 95363 h 1137889"/>
                <a:gd name="connsiteX3" fmla="*/ 3575881 w 3575881"/>
                <a:gd name="connsiteY3" fmla="*/ 591547 h 1137889"/>
                <a:gd name="connsiteX4" fmla="*/ 3135208 w 3575881"/>
                <a:gd name="connsiteY4" fmla="*/ 1137889 h 1137889"/>
                <a:gd name="connsiteX5" fmla="*/ 0 w 3575881"/>
                <a:gd name="connsiteY5" fmla="*/ 983299 h 1137889"/>
                <a:gd name="connsiteX0" fmla="*/ 0 w 3575881"/>
                <a:gd name="connsiteY0" fmla="*/ 986144 h 1140734"/>
                <a:gd name="connsiteX1" fmla="*/ 338662 w 3575881"/>
                <a:gd name="connsiteY1" fmla="*/ 0 h 1140734"/>
                <a:gd name="connsiteX2" fmla="*/ 2963300 w 3575881"/>
                <a:gd name="connsiteY2" fmla="*/ 98208 h 1140734"/>
                <a:gd name="connsiteX3" fmla="*/ 3575881 w 3575881"/>
                <a:gd name="connsiteY3" fmla="*/ 594392 h 1140734"/>
                <a:gd name="connsiteX4" fmla="*/ 3135208 w 3575881"/>
                <a:gd name="connsiteY4" fmla="*/ 1140734 h 1140734"/>
                <a:gd name="connsiteX5" fmla="*/ 0 w 3575881"/>
                <a:gd name="connsiteY5" fmla="*/ 986144 h 1140734"/>
                <a:gd name="connsiteX0" fmla="*/ 0 w 3575881"/>
                <a:gd name="connsiteY0" fmla="*/ 983028 h 1137618"/>
                <a:gd name="connsiteX1" fmla="*/ 433861 w 3575881"/>
                <a:gd name="connsiteY1" fmla="*/ 0 h 1137618"/>
                <a:gd name="connsiteX2" fmla="*/ 2963300 w 3575881"/>
                <a:gd name="connsiteY2" fmla="*/ 95092 h 1137618"/>
                <a:gd name="connsiteX3" fmla="*/ 3575881 w 3575881"/>
                <a:gd name="connsiteY3" fmla="*/ 591276 h 1137618"/>
                <a:gd name="connsiteX4" fmla="*/ 3135208 w 3575881"/>
                <a:gd name="connsiteY4" fmla="*/ 1137618 h 1137618"/>
                <a:gd name="connsiteX5" fmla="*/ 0 w 3575881"/>
                <a:gd name="connsiteY5" fmla="*/ 983028 h 1137618"/>
                <a:gd name="connsiteX0" fmla="*/ 0 w 3526814"/>
                <a:gd name="connsiteY0" fmla="*/ 997976 h 1137618"/>
                <a:gd name="connsiteX1" fmla="*/ 384794 w 3526814"/>
                <a:gd name="connsiteY1" fmla="*/ 0 h 1137618"/>
                <a:gd name="connsiteX2" fmla="*/ 2914233 w 3526814"/>
                <a:gd name="connsiteY2" fmla="*/ 95092 h 1137618"/>
                <a:gd name="connsiteX3" fmla="*/ 3526814 w 3526814"/>
                <a:gd name="connsiteY3" fmla="*/ 591276 h 1137618"/>
                <a:gd name="connsiteX4" fmla="*/ 3086141 w 3526814"/>
                <a:gd name="connsiteY4" fmla="*/ 1137618 h 1137618"/>
                <a:gd name="connsiteX5" fmla="*/ 0 w 3526814"/>
                <a:gd name="connsiteY5" fmla="*/ 997976 h 1137618"/>
                <a:gd name="connsiteX0" fmla="*/ 0 w 3526814"/>
                <a:gd name="connsiteY0" fmla="*/ 997976 h 1137618"/>
                <a:gd name="connsiteX1" fmla="*/ 384794 w 3526814"/>
                <a:gd name="connsiteY1" fmla="*/ 0 h 1137618"/>
                <a:gd name="connsiteX2" fmla="*/ 3019693 w 3526814"/>
                <a:gd name="connsiteY2" fmla="*/ 102854 h 1137618"/>
                <a:gd name="connsiteX3" fmla="*/ 3526814 w 3526814"/>
                <a:gd name="connsiteY3" fmla="*/ 591276 h 1137618"/>
                <a:gd name="connsiteX4" fmla="*/ 3086141 w 3526814"/>
                <a:gd name="connsiteY4" fmla="*/ 1137618 h 1137618"/>
                <a:gd name="connsiteX5" fmla="*/ 0 w 3526814"/>
                <a:gd name="connsiteY5" fmla="*/ 997976 h 1137618"/>
                <a:gd name="connsiteX0" fmla="*/ 41130 w 3142020"/>
                <a:gd name="connsiteY0" fmla="*/ 1024159 h 1137618"/>
                <a:gd name="connsiteX1" fmla="*/ 0 w 3142020"/>
                <a:gd name="connsiteY1" fmla="*/ 0 h 1137618"/>
                <a:gd name="connsiteX2" fmla="*/ 2634899 w 3142020"/>
                <a:gd name="connsiteY2" fmla="*/ 102854 h 1137618"/>
                <a:gd name="connsiteX3" fmla="*/ 3142020 w 3142020"/>
                <a:gd name="connsiteY3" fmla="*/ 591276 h 1137618"/>
                <a:gd name="connsiteX4" fmla="*/ 2701347 w 3142020"/>
                <a:gd name="connsiteY4" fmla="*/ 1137618 h 1137618"/>
                <a:gd name="connsiteX5" fmla="*/ 41130 w 3142020"/>
                <a:gd name="connsiteY5" fmla="*/ 1024159 h 113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2020" h="1137618">
                  <a:moveTo>
                    <a:pt x="41130" y="1024159"/>
                  </a:moveTo>
                  <a:lnTo>
                    <a:pt x="0" y="0"/>
                  </a:lnTo>
                  <a:lnTo>
                    <a:pt x="2634899" y="102854"/>
                  </a:lnTo>
                  <a:lnTo>
                    <a:pt x="3142020" y="591276"/>
                  </a:lnTo>
                  <a:lnTo>
                    <a:pt x="2701347" y="1137618"/>
                  </a:lnTo>
                  <a:lnTo>
                    <a:pt x="41130" y="102415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baseline="-25000" dirty="0"/>
            </a:p>
          </p:txBody>
        </p:sp>
        <p:sp>
          <p:nvSpPr>
            <p:cNvPr id="15" name="Parallelogram 2">
              <a:extLst>
                <a:ext uri="{FF2B5EF4-FFF2-40B4-BE49-F238E27FC236}">
                  <a16:creationId xmlns:a16="http://schemas.microsoft.com/office/drawing/2014/main" id="{69D4854E-F74D-4CCB-A27B-1A2606407CB5}"/>
                </a:ext>
              </a:extLst>
            </p:cNvPr>
            <p:cNvSpPr/>
            <p:nvPr/>
          </p:nvSpPr>
          <p:spPr>
            <a:xfrm rot="8397206">
              <a:off x="-4422785" y="5130555"/>
              <a:ext cx="4539934" cy="1137618"/>
            </a:xfrm>
            <a:custGeom>
              <a:avLst/>
              <a:gdLst>
                <a:gd name="connsiteX0" fmla="*/ 0 w 3536302"/>
                <a:gd name="connsiteY0" fmla="*/ 1073020 h 1073020"/>
                <a:gd name="connsiteX1" fmla="*/ 268255 w 3536302"/>
                <a:gd name="connsiteY1" fmla="*/ 0 h 1073020"/>
                <a:gd name="connsiteX2" fmla="*/ 3536302 w 3536302"/>
                <a:gd name="connsiteY2" fmla="*/ 0 h 1073020"/>
                <a:gd name="connsiteX3" fmla="*/ 3268047 w 3536302"/>
                <a:gd name="connsiteY3" fmla="*/ 1073020 h 1073020"/>
                <a:gd name="connsiteX4" fmla="*/ 0 w 3536302"/>
                <a:gd name="connsiteY4" fmla="*/ 1073020 h 1073020"/>
                <a:gd name="connsiteX0" fmla="*/ 0 w 3268047"/>
                <a:gd name="connsiteY0" fmla="*/ 1075622 h 1075622"/>
                <a:gd name="connsiteX1" fmla="*/ 268255 w 3268047"/>
                <a:gd name="connsiteY1" fmla="*/ 2602 h 1075622"/>
                <a:gd name="connsiteX2" fmla="*/ 3005037 w 3268047"/>
                <a:gd name="connsiteY2" fmla="*/ 0 h 1075622"/>
                <a:gd name="connsiteX3" fmla="*/ 3268047 w 3268047"/>
                <a:gd name="connsiteY3" fmla="*/ 1075622 h 1075622"/>
                <a:gd name="connsiteX4" fmla="*/ 0 w 3268047"/>
                <a:gd name="connsiteY4" fmla="*/ 1075622 h 1075622"/>
                <a:gd name="connsiteX0" fmla="*/ 0 w 3268047"/>
                <a:gd name="connsiteY0" fmla="*/ 1073929 h 1073929"/>
                <a:gd name="connsiteX1" fmla="*/ 268255 w 3268047"/>
                <a:gd name="connsiteY1" fmla="*/ 909 h 1073929"/>
                <a:gd name="connsiteX2" fmla="*/ 2952222 w 3268047"/>
                <a:gd name="connsiteY2" fmla="*/ 0 h 1073929"/>
                <a:gd name="connsiteX3" fmla="*/ 3268047 w 3268047"/>
                <a:gd name="connsiteY3" fmla="*/ 1073929 h 1073929"/>
                <a:gd name="connsiteX4" fmla="*/ 0 w 3268047"/>
                <a:gd name="connsiteY4" fmla="*/ 1073929 h 1073929"/>
                <a:gd name="connsiteX0" fmla="*/ 0 w 3340540"/>
                <a:gd name="connsiteY0" fmla="*/ 1073929 h 1073929"/>
                <a:gd name="connsiteX1" fmla="*/ 268255 w 3340540"/>
                <a:gd name="connsiteY1" fmla="*/ 909 h 1073929"/>
                <a:gd name="connsiteX2" fmla="*/ 2952222 w 3340540"/>
                <a:gd name="connsiteY2" fmla="*/ 0 h 1073929"/>
                <a:gd name="connsiteX3" fmla="*/ 3340540 w 3340540"/>
                <a:gd name="connsiteY3" fmla="*/ 453430 h 1073929"/>
                <a:gd name="connsiteX4" fmla="*/ 3268047 w 3340540"/>
                <a:gd name="connsiteY4" fmla="*/ 1073929 h 1073929"/>
                <a:gd name="connsiteX5" fmla="*/ 0 w 3340540"/>
                <a:gd name="connsiteY5" fmla="*/ 1073929 h 1073929"/>
                <a:gd name="connsiteX0" fmla="*/ 0 w 3632913"/>
                <a:gd name="connsiteY0" fmla="*/ 1073929 h 1073929"/>
                <a:gd name="connsiteX1" fmla="*/ 268255 w 3632913"/>
                <a:gd name="connsiteY1" fmla="*/ 909 h 1073929"/>
                <a:gd name="connsiteX2" fmla="*/ 2952222 w 3632913"/>
                <a:gd name="connsiteY2" fmla="*/ 0 h 1073929"/>
                <a:gd name="connsiteX3" fmla="*/ 3632913 w 3632913"/>
                <a:gd name="connsiteY3" fmla="*/ 428598 h 1073929"/>
                <a:gd name="connsiteX4" fmla="*/ 3268047 w 3632913"/>
                <a:gd name="connsiteY4" fmla="*/ 1073929 h 1073929"/>
                <a:gd name="connsiteX5" fmla="*/ 0 w 3632913"/>
                <a:gd name="connsiteY5" fmla="*/ 1073929 h 1073929"/>
                <a:gd name="connsiteX0" fmla="*/ 0 w 3632913"/>
                <a:gd name="connsiteY0" fmla="*/ 1073929 h 1073929"/>
                <a:gd name="connsiteX1" fmla="*/ 268255 w 3632913"/>
                <a:gd name="connsiteY1" fmla="*/ 909 h 1073929"/>
                <a:gd name="connsiteX2" fmla="*/ 2952222 w 3632913"/>
                <a:gd name="connsiteY2" fmla="*/ 0 h 1073929"/>
                <a:gd name="connsiteX3" fmla="*/ 3632913 w 3632913"/>
                <a:gd name="connsiteY3" fmla="*/ 428598 h 1073929"/>
                <a:gd name="connsiteX4" fmla="*/ 3268047 w 3632913"/>
                <a:gd name="connsiteY4" fmla="*/ 1073929 h 1073929"/>
                <a:gd name="connsiteX5" fmla="*/ 0 w 3632913"/>
                <a:gd name="connsiteY5" fmla="*/ 1073929 h 1073929"/>
                <a:gd name="connsiteX0" fmla="*/ 0 w 3632913"/>
                <a:gd name="connsiteY0" fmla="*/ 1073929 h 1073929"/>
                <a:gd name="connsiteX1" fmla="*/ 268255 w 3632913"/>
                <a:gd name="connsiteY1" fmla="*/ 909 h 1073929"/>
                <a:gd name="connsiteX2" fmla="*/ 2952222 w 3632913"/>
                <a:gd name="connsiteY2" fmla="*/ 0 h 1073929"/>
                <a:gd name="connsiteX3" fmla="*/ 3632913 w 3632913"/>
                <a:gd name="connsiteY3" fmla="*/ 428598 h 1073929"/>
                <a:gd name="connsiteX4" fmla="*/ 3268047 w 3632913"/>
                <a:gd name="connsiteY4" fmla="*/ 1073929 h 1073929"/>
                <a:gd name="connsiteX5" fmla="*/ 0 w 3632913"/>
                <a:gd name="connsiteY5" fmla="*/ 1073929 h 1073929"/>
                <a:gd name="connsiteX0" fmla="*/ 0 w 3637805"/>
                <a:gd name="connsiteY0" fmla="*/ 1073929 h 1073929"/>
                <a:gd name="connsiteX1" fmla="*/ 268255 w 3637805"/>
                <a:gd name="connsiteY1" fmla="*/ 909 h 1073929"/>
                <a:gd name="connsiteX2" fmla="*/ 2952222 w 3637805"/>
                <a:gd name="connsiteY2" fmla="*/ 0 h 1073929"/>
                <a:gd name="connsiteX3" fmla="*/ 3637805 w 3637805"/>
                <a:gd name="connsiteY3" fmla="*/ 420425 h 1073929"/>
                <a:gd name="connsiteX4" fmla="*/ 3268047 w 3637805"/>
                <a:gd name="connsiteY4" fmla="*/ 1073929 h 1073929"/>
                <a:gd name="connsiteX5" fmla="*/ 0 w 3637805"/>
                <a:gd name="connsiteY5" fmla="*/ 1073929 h 1073929"/>
                <a:gd name="connsiteX0" fmla="*/ 0 w 3637805"/>
                <a:gd name="connsiteY0" fmla="*/ 1073929 h 1073950"/>
                <a:gd name="connsiteX1" fmla="*/ 268255 w 3637805"/>
                <a:gd name="connsiteY1" fmla="*/ 909 h 1073950"/>
                <a:gd name="connsiteX2" fmla="*/ 2952222 w 3637805"/>
                <a:gd name="connsiteY2" fmla="*/ 0 h 1073950"/>
                <a:gd name="connsiteX3" fmla="*/ 3637805 w 3637805"/>
                <a:gd name="connsiteY3" fmla="*/ 420425 h 1073950"/>
                <a:gd name="connsiteX4" fmla="*/ 3249534 w 3637805"/>
                <a:gd name="connsiteY4" fmla="*/ 1073950 h 1073950"/>
                <a:gd name="connsiteX5" fmla="*/ 0 w 3637805"/>
                <a:gd name="connsiteY5" fmla="*/ 1073929 h 1073950"/>
                <a:gd name="connsiteX0" fmla="*/ 1256276 w 4894081"/>
                <a:gd name="connsiteY0" fmla="*/ 1474787 h 1474808"/>
                <a:gd name="connsiteX1" fmla="*/ 0 w 4894081"/>
                <a:gd name="connsiteY1" fmla="*/ 0 h 1474808"/>
                <a:gd name="connsiteX2" fmla="*/ 4208498 w 4894081"/>
                <a:gd name="connsiteY2" fmla="*/ 400858 h 1474808"/>
                <a:gd name="connsiteX3" fmla="*/ 4894081 w 4894081"/>
                <a:gd name="connsiteY3" fmla="*/ 821283 h 1474808"/>
                <a:gd name="connsiteX4" fmla="*/ 4505810 w 4894081"/>
                <a:gd name="connsiteY4" fmla="*/ 1474808 h 1474808"/>
                <a:gd name="connsiteX5" fmla="*/ 1256276 w 4894081"/>
                <a:gd name="connsiteY5" fmla="*/ 1474787 h 1474808"/>
                <a:gd name="connsiteX0" fmla="*/ 0 w 5358303"/>
                <a:gd name="connsiteY0" fmla="*/ 1122246 h 1474808"/>
                <a:gd name="connsiteX1" fmla="*/ 464222 w 5358303"/>
                <a:gd name="connsiteY1" fmla="*/ 0 h 1474808"/>
                <a:gd name="connsiteX2" fmla="*/ 4672720 w 5358303"/>
                <a:gd name="connsiteY2" fmla="*/ 400858 h 1474808"/>
                <a:gd name="connsiteX3" fmla="*/ 5358303 w 5358303"/>
                <a:gd name="connsiteY3" fmla="*/ 821283 h 1474808"/>
                <a:gd name="connsiteX4" fmla="*/ 4970032 w 5358303"/>
                <a:gd name="connsiteY4" fmla="*/ 1474808 h 1474808"/>
                <a:gd name="connsiteX5" fmla="*/ 0 w 5358303"/>
                <a:gd name="connsiteY5" fmla="*/ 1122246 h 1474808"/>
                <a:gd name="connsiteX0" fmla="*/ 0 w 5358303"/>
                <a:gd name="connsiteY0" fmla="*/ 1115745 h 1468307"/>
                <a:gd name="connsiteX1" fmla="*/ 493633 w 5358303"/>
                <a:gd name="connsiteY1" fmla="*/ 0 h 1468307"/>
                <a:gd name="connsiteX2" fmla="*/ 4672720 w 5358303"/>
                <a:gd name="connsiteY2" fmla="*/ 394357 h 1468307"/>
                <a:gd name="connsiteX3" fmla="*/ 5358303 w 5358303"/>
                <a:gd name="connsiteY3" fmla="*/ 814782 h 1468307"/>
                <a:gd name="connsiteX4" fmla="*/ 4970032 w 5358303"/>
                <a:gd name="connsiteY4" fmla="*/ 1468307 h 1468307"/>
                <a:gd name="connsiteX5" fmla="*/ 0 w 5358303"/>
                <a:gd name="connsiteY5" fmla="*/ 1115745 h 1468307"/>
                <a:gd name="connsiteX0" fmla="*/ 0 w 5439972"/>
                <a:gd name="connsiteY0" fmla="*/ 1122371 h 1468307"/>
                <a:gd name="connsiteX1" fmla="*/ 575302 w 5439972"/>
                <a:gd name="connsiteY1" fmla="*/ 0 h 1468307"/>
                <a:gd name="connsiteX2" fmla="*/ 4754389 w 5439972"/>
                <a:gd name="connsiteY2" fmla="*/ 394357 h 1468307"/>
                <a:gd name="connsiteX3" fmla="*/ 5439972 w 5439972"/>
                <a:gd name="connsiteY3" fmla="*/ 814782 h 1468307"/>
                <a:gd name="connsiteX4" fmla="*/ 5051701 w 5439972"/>
                <a:gd name="connsiteY4" fmla="*/ 1468307 h 1468307"/>
                <a:gd name="connsiteX5" fmla="*/ 0 w 5439972"/>
                <a:gd name="connsiteY5" fmla="*/ 1122371 h 1468307"/>
                <a:gd name="connsiteX0" fmla="*/ 0 w 5439972"/>
                <a:gd name="connsiteY0" fmla="*/ 975254 h 1321190"/>
                <a:gd name="connsiteX1" fmla="*/ 487257 w 5439972"/>
                <a:gd name="connsiteY1" fmla="*/ 0 h 1321190"/>
                <a:gd name="connsiteX2" fmla="*/ 4754389 w 5439972"/>
                <a:gd name="connsiteY2" fmla="*/ 247240 h 1321190"/>
                <a:gd name="connsiteX3" fmla="*/ 5439972 w 5439972"/>
                <a:gd name="connsiteY3" fmla="*/ 667665 h 1321190"/>
                <a:gd name="connsiteX4" fmla="*/ 5051701 w 5439972"/>
                <a:gd name="connsiteY4" fmla="*/ 1321190 h 1321190"/>
                <a:gd name="connsiteX5" fmla="*/ 0 w 5439972"/>
                <a:gd name="connsiteY5" fmla="*/ 975254 h 1321190"/>
                <a:gd name="connsiteX0" fmla="*/ 0 w 5472540"/>
                <a:gd name="connsiteY0" fmla="*/ 1066768 h 1321190"/>
                <a:gd name="connsiteX1" fmla="*/ 519825 w 5472540"/>
                <a:gd name="connsiteY1" fmla="*/ 0 h 1321190"/>
                <a:gd name="connsiteX2" fmla="*/ 4786957 w 5472540"/>
                <a:gd name="connsiteY2" fmla="*/ 247240 h 1321190"/>
                <a:gd name="connsiteX3" fmla="*/ 5472540 w 5472540"/>
                <a:gd name="connsiteY3" fmla="*/ 667665 h 1321190"/>
                <a:gd name="connsiteX4" fmla="*/ 5084269 w 5472540"/>
                <a:gd name="connsiteY4" fmla="*/ 1321190 h 1321190"/>
                <a:gd name="connsiteX5" fmla="*/ 0 w 5472540"/>
                <a:gd name="connsiteY5" fmla="*/ 1066768 h 1321190"/>
                <a:gd name="connsiteX0" fmla="*/ 0 w 5234035"/>
                <a:gd name="connsiteY0" fmla="*/ 1076302 h 1321190"/>
                <a:gd name="connsiteX1" fmla="*/ 281320 w 5234035"/>
                <a:gd name="connsiteY1" fmla="*/ 0 h 1321190"/>
                <a:gd name="connsiteX2" fmla="*/ 4548452 w 5234035"/>
                <a:gd name="connsiteY2" fmla="*/ 247240 h 1321190"/>
                <a:gd name="connsiteX3" fmla="*/ 5234035 w 5234035"/>
                <a:gd name="connsiteY3" fmla="*/ 667665 h 1321190"/>
                <a:gd name="connsiteX4" fmla="*/ 4845764 w 5234035"/>
                <a:gd name="connsiteY4" fmla="*/ 1321190 h 1321190"/>
                <a:gd name="connsiteX5" fmla="*/ 0 w 5234035"/>
                <a:gd name="connsiteY5" fmla="*/ 1076302 h 1321190"/>
                <a:gd name="connsiteX0" fmla="*/ 0 w 5234035"/>
                <a:gd name="connsiteY0" fmla="*/ 968441 h 1213329"/>
                <a:gd name="connsiteX1" fmla="*/ 238969 w 5234035"/>
                <a:gd name="connsiteY1" fmla="*/ 0 h 1213329"/>
                <a:gd name="connsiteX2" fmla="*/ 4548452 w 5234035"/>
                <a:gd name="connsiteY2" fmla="*/ 139379 h 1213329"/>
                <a:gd name="connsiteX3" fmla="*/ 5234035 w 5234035"/>
                <a:gd name="connsiteY3" fmla="*/ 559804 h 1213329"/>
                <a:gd name="connsiteX4" fmla="*/ 4845764 w 5234035"/>
                <a:gd name="connsiteY4" fmla="*/ 1213329 h 1213329"/>
                <a:gd name="connsiteX5" fmla="*/ 0 w 5234035"/>
                <a:gd name="connsiteY5" fmla="*/ 968441 h 1213329"/>
                <a:gd name="connsiteX0" fmla="*/ 0 w 5224958"/>
                <a:gd name="connsiteY0" fmla="*/ 968441 h 1213329"/>
                <a:gd name="connsiteX1" fmla="*/ 238969 w 5224958"/>
                <a:gd name="connsiteY1" fmla="*/ 0 h 1213329"/>
                <a:gd name="connsiteX2" fmla="*/ 4548452 w 5224958"/>
                <a:gd name="connsiteY2" fmla="*/ 139379 h 1213329"/>
                <a:gd name="connsiteX3" fmla="*/ 5224958 w 5224958"/>
                <a:gd name="connsiteY3" fmla="*/ 662433 h 1213329"/>
                <a:gd name="connsiteX4" fmla="*/ 4845764 w 5224958"/>
                <a:gd name="connsiteY4" fmla="*/ 1213329 h 1213329"/>
                <a:gd name="connsiteX5" fmla="*/ 0 w 5224958"/>
                <a:gd name="connsiteY5" fmla="*/ 968441 h 1213329"/>
                <a:gd name="connsiteX0" fmla="*/ 0 w 5230920"/>
                <a:gd name="connsiteY0" fmla="*/ 968441 h 1213329"/>
                <a:gd name="connsiteX1" fmla="*/ 238969 w 5230920"/>
                <a:gd name="connsiteY1" fmla="*/ 0 h 1213329"/>
                <a:gd name="connsiteX2" fmla="*/ 4548452 w 5230920"/>
                <a:gd name="connsiteY2" fmla="*/ 139379 h 1213329"/>
                <a:gd name="connsiteX3" fmla="*/ 5230920 w 5230920"/>
                <a:gd name="connsiteY3" fmla="*/ 655004 h 1213329"/>
                <a:gd name="connsiteX4" fmla="*/ 4845764 w 5230920"/>
                <a:gd name="connsiteY4" fmla="*/ 1213329 h 1213329"/>
                <a:gd name="connsiteX5" fmla="*/ 0 w 5230920"/>
                <a:gd name="connsiteY5" fmla="*/ 968441 h 1213329"/>
                <a:gd name="connsiteX0" fmla="*/ 0 w 5230920"/>
                <a:gd name="connsiteY0" fmla="*/ 968441 h 1213329"/>
                <a:gd name="connsiteX1" fmla="*/ 238969 w 5230920"/>
                <a:gd name="connsiteY1" fmla="*/ 0 h 1213329"/>
                <a:gd name="connsiteX2" fmla="*/ 4610910 w 5230920"/>
                <a:gd name="connsiteY2" fmla="*/ 152859 h 1213329"/>
                <a:gd name="connsiteX3" fmla="*/ 5230920 w 5230920"/>
                <a:gd name="connsiteY3" fmla="*/ 655004 h 1213329"/>
                <a:gd name="connsiteX4" fmla="*/ 4845764 w 5230920"/>
                <a:gd name="connsiteY4" fmla="*/ 1213329 h 1213329"/>
                <a:gd name="connsiteX5" fmla="*/ 0 w 5230920"/>
                <a:gd name="connsiteY5" fmla="*/ 968441 h 1213329"/>
                <a:gd name="connsiteX0" fmla="*/ 0 w 5230920"/>
                <a:gd name="connsiteY0" fmla="*/ 968441 h 1204342"/>
                <a:gd name="connsiteX1" fmla="*/ 238969 w 5230920"/>
                <a:gd name="connsiteY1" fmla="*/ 0 h 1204342"/>
                <a:gd name="connsiteX2" fmla="*/ 4610910 w 5230920"/>
                <a:gd name="connsiteY2" fmla="*/ 152859 h 1204342"/>
                <a:gd name="connsiteX3" fmla="*/ 5230920 w 5230920"/>
                <a:gd name="connsiteY3" fmla="*/ 655004 h 1204342"/>
                <a:gd name="connsiteX4" fmla="*/ 4804126 w 5230920"/>
                <a:gd name="connsiteY4" fmla="*/ 1204342 h 1204342"/>
                <a:gd name="connsiteX5" fmla="*/ 0 w 5230920"/>
                <a:gd name="connsiteY5" fmla="*/ 968441 h 1204342"/>
                <a:gd name="connsiteX0" fmla="*/ 0 w 5237370"/>
                <a:gd name="connsiteY0" fmla="*/ 968441 h 1204342"/>
                <a:gd name="connsiteX1" fmla="*/ 238969 w 5237370"/>
                <a:gd name="connsiteY1" fmla="*/ 0 h 1204342"/>
                <a:gd name="connsiteX2" fmla="*/ 4610910 w 5237370"/>
                <a:gd name="connsiteY2" fmla="*/ 152859 h 1204342"/>
                <a:gd name="connsiteX3" fmla="*/ 5237370 w 5237370"/>
                <a:gd name="connsiteY3" fmla="*/ 652039 h 1204342"/>
                <a:gd name="connsiteX4" fmla="*/ 4804126 w 5237370"/>
                <a:gd name="connsiteY4" fmla="*/ 1204342 h 1204342"/>
                <a:gd name="connsiteX5" fmla="*/ 0 w 5237370"/>
                <a:gd name="connsiteY5" fmla="*/ 968441 h 1204342"/>
                <a:gd name="connsiteX0" fmla="*/ 0 w 5237370"/>
                <a:gd name="connsiteY0" fmla="*/ 968441 h 1204342"/>
                <a:gd name="connsiteX1" fmla="*/ 238969 w 5237370"/>
                <a:gd name="connsiteY1" fmla="*/ 0 h 1204342"/>
                <a:gd name="connsiteX2" fmla="*/ 4624789 w 5237370"/>
                <a:gd name="connsiteY2" fmla="*/ 155855 h 1204342"/>
                <a:gd name="connsiteX3" fmla="*/ 5237370 w 5237370"/>
                <a:gd name="connsiteY3" fmla="*/ 652039 h 1204342"/>
                <a:gd name="connsiteX4" fmla="*/ 4804126 w 5237370"/>
                <a:gd name="connsiteY4" fmla="*/ 1204342 h 1204342"/>
                <a:gd name="connsiteX5" fmla="*/ 0 w 5237370"/>
                <a:gd name="connsiteY5" fmla="*/ 968441 h 1204342"/>
                <a:gd name="connsiteX0" fmla="*/ 0 w 5237370"/>
                <a:gd name="connsiteY0" fmla="*/ 968441 h 1198381"/>
                <a:gd name="connsiteX1" fmla="*/ 238969 w 5237370"/>
                <a:gd name="connsiteY1" fmla="*/ 0 h 1198381"/>
                <a:gd name="connsiteX2" fmla="*/ 4624789 w 5237370"/>
                <a:gd name="connsiteY2" fmla="*/ 155855 h 1198381"/>
                <a:gd name="connsiteX3" fmla="*/ 5237370 w 5237370"/>
                <a:gd name="connsiteY3" fmla="*/ 652039 h 1198381"/>
                <a:gd name="connsiteX4" fmla="*/ 4796697 w 5237370"/>
                <a:gd name="connsiteY4" fmla="*/ 1198381 h 1198381"/>
                <a:gd name="connsiteX5" fmla="*/ 0 w 5237370"/>
                <a:gd name="connsiteY5" fmla="*/ 968441 h 1198381"/>
                <a:gd name="connsiteX0" fmla="*/ 0 w 5237370"/>
                <a:gd name="connsiteY0" fmla="*/ 935994 h 1165934"/>
                <a:gd name="connsiteX1" fmla="*/ 1055589 w 5237370"/>
                <a:gd name="connsiteY1" fmla="*/ 0 h 1165934"/>
                <a:gd name="connsiteX2" fmla="*/ 4624789 w 5237370"/>
                <a:gd name="connsiteY2" fmla="*/ 123408 h 1165934"/>
                <a:gd name="connsiteX3" fmla="*/ 5237370 w 5237370"/>
                <a:gd name="connsiteY3" fmla="*/ 619592 h 1165934"/>
                <a:gd name="connsiteX4" fmla="*/ 4796697 w 5237370"/>
                <a:gd name="connsiteY4" fmla="*/ 1165934 h 1165934"/>
                <a:gd name="connsiteX5" fmla="*/ 0 w 5237370"/>
                <a:gd name="connsiteY5" fmla="*/ 935994 h 1165934"/>
                <a:gd name="connsiteX0" fmla="*/ 0 w 4460920"/>
                <a:gd name="connsiteY0" fmla="*/ 972845 h 1165934"/>
                <a:gd name="connsiteX1" fmla="*/ 279139 w 4460920"/>
                <a:gd name="connsiteY1" fmla="*/ 0 h 1165934"/>
                <a:gd name="connsiteX2" fmla="*/ 3848339 w 4460920"/>
                <a:gd name="connsiteY2" fmla="*/ 123408 h 1165934"/>
                <a:gd name="connsiteX3" fmla="*/ 4460920 w 4460920"/>
                <a:gd name="connsiteY3" fmla="*/ 619592 h 1165934"/>
                <a:gd name="connsiteX4" fmla="*/ 4020247 w 4460920"/>
                <a:gd name="connsiteY4" fmla="*/ 1165934 h 1165934"/>
                <a:gd name="connsiteX5" fmla="*/ 0 w 4460920"/>
                <a:gd name="connsiteY5" fmla="*/ 972845 h 1165934"/>
                <a:gd name="connsiteX0" fmla="*/ 0 w 4460920"/>
                <a:gd name="connsiteY0" fmla="*/ 966161 h 1159250"/>
                <a:gd name="connsiteX1" fmla="*/ 774486 w 4460920"/>
                <a:gd name="connsiteY1" fmla="*/ 0 h 1159250"/>
                <a:gd name="connsiteX2" fmla="*/ 3848339 w 4460920"/>
                <a:gd name="connsiteY2" fmla="*/ 116724 h 1159250"/>
                <a:gd name="connsiteX3" fmla="*/ 4460920 w 4460920"/>
                <a:gd name="connsiteY3" fmla="*/ 612908 h 1159250"/>
                <a:gd name="connsiteX4" fmla="*/ 4020247 w 4460920"/>
                <a:gd name="connsiteY4" fmla="*/ 1159250 h 1159250"/>
                <a:gd name="connsiteX5" fmla="*/ 0 w 4460920"/>
                <a:gd name="connsiteY5" fmla="*/ 966161 h 1159250"/>
                <a:gd name="connsiteX0" fmla="*/ 0 w 4086085"/>
                <a:gd name="connsiteY0" fmla="*/ 986054 h 1159250"/>
                <a:gd name="connsiteX1" fmla="*/ 399651 w 4086085"/>
                <a:gd name="connsiteY1" fmla="*/ 0 h 1159250"/>
                <a:gd name="connsiteX2" fmla="*/ 3473504 w 4086085"/>
                <a:gd name="connsiteY2" fmla="*/ 116724 h 1159250"/>
                <a:gd name="connsiteX3" fmla="*/ 4086085 w 4086085"/>
                <a:gd name="connsiteY3" fmla="*/ 612908 h 1159250"/>
                <a:gd name="connsiteX4" fmla="*/ 3645412 w 4086085"/>
                <a:gd name="connsiteY4" fmla="*/ 1159250 h 1159250"/>
                <a:gd name="connsiteX5" fmla="*/ 0 w 4086085"/>
                <a:gd name="connsiteY5" fmla="*/ 986054 h 1159250"/>
                <a:gd name="connsiteX0" fmla="*/ 0 w 4086085"/>
                <a:gd name="connsiteY0" fmla="*/ 964693 h 1137889"/>
                <a:gd name="connsiteX1" fmla="*/ 761096 w 4086085"/>
                <a:gd name="connsiteY1" fmla="*/ 0 h 1137889"/>
                <a:gd name="connsiteX2" fmla="*/ 3473504 w 4086085"/>
                <a:gd name="connsiteY2" fmla="*/ 95363 h 1137889"/>
                <a:gd name="connsiteX3" fmla="*/ 4086085 w 4086085"/>
                <a:gd name="connsiteY3" fmla="*/ 591547 h 1137889"/>
                <a:gd name="connsiteX4" fmla="*/ 3645412 w 4086085"/>
                <a:gd name="connsiteY4" fmla="*/ 1137889 h 1137889"/>
                <a:gd name="connsiteX5" fmla="*/ 0 w 4086085"/>
                <a:gd name="connsiteY5" fmla="*/ 964693 h 1137889"/>
                <a:gd name="connsiteX0" fmla="*/ 0 w 3575881"/>
                <a:gd name="connsiteY0" fmla="*/ 983299 h 1137889"/>
                <a:gd name="connsiteX1" fmla="*/ 250892 w 3575881"/>
                <a:gd name="connsiteY1" fmla="*/ 0 h 1137889"/>
                <a:gd name="connsiteX2" fmla="*/ 2963300 w 3575881"/>
                <a:gd name="connsiteY2" fmla="*/ 95363 h 1137889"/>
                <a:gd name="connsiteX3" fmla="*/ 3575881 w 3575881"/>
                <a:gd name="connsiteY3" fmla="*/ 591547 h 1137889"/>
                <a:gd name="connsiteX4" fmla="*/ 3135208 w 3575881"/>
                <a:gd name="connsiteY4" fmla="*/ 1137889 h 1137889"/>
                <a:gd name="connsiteX5" fmla="*/ 0 w 3575881"/>
                <a:gd name="connsiteY5" fmla="*/ 983299 h 1137889"/>
                <a:gd name="connsiteX0" fmla="*/ 0 w 3575881"/>
                <a:gd name="connsiteY0" fmla="*/ 986144 h 1140734"/>
                <a:gd name="connsiteX1" fmla="*/ 338662 w 3575881"/>
                <a:gd name="connsiteY1" fmla="*/ 0 h 1140734"/>
                <a:gd name="connsiteX2" fmla="*/ 2963300 w 3575881"/>
                <a:gd name="connsiteY2" fmla="*/ 98208 h 1140734"/>
                <a:gd name="connsiteX3" fmla="*/ 3575881 w 3575881"/>
                <a:gd name="connsiteY3" fmla="*/ 594392 h 1140734"/>
                <a:gd name="connsiteX4" fmla="*/ 3135208 w 3575881"/>
                <a:gd name="connsiteY4" fmla="*/ 1140734 h 1140734"/>
                <a:gd name="connsiteX5" fmla="*/ 0 w 3575881"/>
                <a:gd name="connsiteY5" fmla="*/ 986144 h 1140734"/>
                <a:gd name="connsiteX0" fmla="*/ 0 w 3575881"/>
                <a:gd name="connsiteY0" fmla="*/ 983028 h 1137618"/>
                <a:gd name="connsiteX1" fmla="*/ 433861 w 3575881"/>
                <a:gd name="connsiteY1" fmla="*/ 0 h 1137618"/>
                <a:gd name="connsiteX2" fmla="*/ 2963300 w 3575881"/>
                <a:gd name="connsiteY2" fmla="*/ 95092 h 1137618"/>
                <a:gd name="connsiteX3" fmla="*/ 3575881 w 3575881"/>
                <a:gd name="connsiteY3" fmla="*/ 591276 h 1137618"/>
                <a:gd name="connsiteX4" fmla="*/ 3135208 w 3575881"/>
                <a:gd name="connsiteY4" fmla="*/ 1137618 h 1137618"/>
                <a:gd name="connsiteX5" fmla="*/ 0 w 3575881"/>
                <a:gd name="connsiteY5" fmla="*/ 983028 h 1137618"/>
                <a:gd name="connsiteX0" fmla="*/ 0 w 3526814"/>
                <a:gd name="connsiteY0" fmla="*/ 997976 h 1137618"/>
                <a:gd name="connsiteX1" fmla="*/ 384794 w 3526814"/>
                <a:gd name="connsiteY1" fmla="*/ 0 h 1137618"/>
                <a:gd name="connsiteX2" fmla="*/ 2914233 w 3526814"/>
                <a:gd name="connsiteY2" fmla="*/ 95092 h 1137618"/>
                <a:gd name="connsiteX3" fmla="*/ 3526814 w 3526814"/>
                <a:gd name="connsiteY3" fmla="*/ 591276 h 1137618"/>
                <a:gd name="connsiteX4" fmla="*/ 3086141 w 3526814"/>
                <a:gd name="connsiteY4" fmla="*/ 1137618 h 1137618"/>
                <a:gd name="connsiteX5" fmla="*/ 0 w 3526814"/>
                <a:gd name="connsiteY5" fmla="*/ 997976 h 1137618"/>
                <a:gd name="connsiteX0" fmla="*/ 0 w 3526814"/>
                <a:gd name="connsiteY0" fmla="*/ 997976 h 1137618"/>
                <a:gd name="connsiteX1" fmla="*/ 384794 w 3526814"/>
                <a:gd name="connsiteY1" fmla="*/ 0 h 1137618"/>
                <a:gd name="connsiteX2" fmla="*/ 3019693 w 3526814"/>
                <a:gd name="connsiteY2" fmla="*/ 102854 h 1137618"/>
                <a:gd name="connsiteX3" fmla="*/ 3526814 w 3526814"/>
                <a:gd name="connsiteY3" fmla="*/ 591276 h 1137618"/>
                <a:gd name="connsiteX4" fmla="*/ 3086141 w 3526814"/>
                <a:gd name="connsiteY4" fmla="*/ 1137618 h 1137618"/>
                <a:gd name="connsiteX5" fmla="*/ 0 w 3526814"/>
                <a:gd name="connsiteY5" fmla="*/ 997976 h 1137618"/>
                <a:gd name="connsiteX0" fmla="*/ 41130 w 3142020"/>
                <a:gd name="connsiteY0" fmla="*/ 1024159 h 1137618"/>
                <a:gd name="connsiteX1" fmla="*/ 0 w 3142020"/>
                <a:gd name="connsiteY1" fmla="*/ 0 h 1137618"/>
                <a:gd name="connsiteX2" fmla="*/ 2634899 w 3142020"/>
                <a:gd name="connsiteY2" fmla="*/ 102854 h 1137618"/>
                <a:gd name="connsiteX3" fmla="*/ 3142020 w 3142020"/>
                <a:gd name="connsiteY3" fmla="*/ 591276 h 1137618"/>
                <a:gd name="connsiteX4" fmla="*/ 2701347 w 3142020"/>
                <a:gd name="connsiteY4" fmla="*/ 1137618 h 1137618"/>
                <a:gd name="connsiteX5" fmla="*/ 41130 w 3142020"/>
                <a:gd name="connsiteY5" fmla="*/ 1024159 h 113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2020" h="1137618">
                  <a:moveTo>
                    <a:pt x="41130" y="1024159"/>
                  </a:moveTo>
                  <a:lnTo>
                    <a:pt x="0" y="0"/>
                  </a:lnTo>
                  <a:lnTo>
                    <a:pt x="2634899" y="102854"/>
                  </a:lnTo>
                  <a:lnTo>
                    <a:pt x="3142020" y="591276"/>
                  </a:lnTo>
                  <a:lnTo>
                    <a:pt x="2701347" y="1137618"/>
                  </a:lnTo>
                  <a:lnTo>
                    <a:pt x="41130" y="1024159"/>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baseline="-25000" dirty="0"/>
            </a:p>
          </p:txBody>
        </p:sp>
      </p:grpSp>
      <p:grpSp>
        <p:nvGrpSpPr>
          <p:cNvPr id="4" name="Group 3">
            <a:extLst>
              <a:ext uri="{FF2B5EF4-FFF2-40B4-BE49-F238E27FC236}">
                <a16:creationId xmlns:a16="http://schemas.microsoft.com/office/drawing/2014/main" id="{F7A1F911-B33C-4C01-A9EC-34475560B068}"/>
              </a:ext>
            </a:extLst>
          </p:cNvPr>
          <p:cNvGrpSpPr/>
          <p:nvPr/>
        </p:nvGrpSpPr>
        <p:grpSpPr>
          <a:xfrm>
            <a:off x="9538672" y="-1753539"/>
            <a:ext cx="5964978" cy="3043722"/>
            <a:chOff x="9538672" y="-1753539"/>
            <a:chExt cx="5964978" cy="3043722"/>
          </a:xfrm>
        </p:grpSpPr>
        <p:sp>
          <p:nvSpPr>
            <p:cNvPr id="20" name="Parallelogram 2">
              <a:extLst>
                <a:ext uri="{FF2B5EF4-FFF2-40B4-BE49-F238E27FC236}">
                  <a16:creationId xmlns:a16="http://schemas.microsoft.com/office/drawing/2014/main" id="{CB0AF209-DE3F-4567-A56B-F1AB464F44C3}"/>
                </a:ext>
              </a:extLst>
            </p:cNvPr>
            <p:cNvSpPr/>
            <p:nvPr/>
          </p:nvSpPr>
          <p:spPr>
            <a:xfrm rot="19275324">
              <a:off x="9538672" y="157594"/>
              <a:ext cx="3459670" cy="1132589"/>
            </a:xfrm>
            <a:custGeom>
              <a:avLst/>
              <a:gdLst>
                <a:gd name="connsiteX0" fmla="*/ 0 w 3536302"/>
                <a:gd name="connsiteY0" fmla="*/ 1073020 h 1073020"/>
                <a:gd name="connsiteX1" fmla="*/ 268255 w 3536302"/>
                <a:gd name="connsiteY1" fmla="*/ 0 h 1073020"/>
                <a:gd name="connsiteX2" fmla="*/ 3536302 w 3536302"/>
                <a:gd name="connsiteY2" fmla="*/ 0 h 1073020"/>
                <a:gd name="connsiteX3" fmla="*/ 3268047 w 3536302"/>
                <a:gd name="connsiteY3" fmla="*/ 1073020 h 1073020"/>
                <a:gd name="connsiteX4" fmla="*/ 0 w 3536302"/>
                <a:gd name="connsiteY4" fmla="*/ 1073020 h 1073020"/>
                <a:gd name="connsiteX0" fmla="*/ 0 w 3268047"/>
                <a:gd name="connsiteY0" fmla="*/ 1075622 h 1075622"/>
                <a:gd name="connsiteX1" fmla="*/ 268255 w 3268047"/>
                <a:gd name="connsiteY1" fmla="*/ 2602 h 1075622"/>
                <a:gd name="connsiteX2" fmla="*/ 3005037 w 3268047"/>
                <a:gd name="connsiteY2" fmla="*/ 0 h 1075622"/>
                <a:gd name="connsiteX3" fmla="*/ 3268047 w 3268047"/>
                <a:gd name="connsiteY3" fmla="*/ 1075622 h 1075622"/>
                <a:gd name="connsiteX4" fmla="*/ 0 w 3268047"/>
                <a:gd name="connsiteY4" fmla="*/ 1075622 h 1075622"/>
                <a:gd name="connsiteX0" fmla="*/ 0 w 3268047"/>
                <a:gd name="connsiteY0" fmla="*/ 1073929 h 1073929"/>
                <a:gd name="connsiteX1" fmla="*/ 268255 w 3268047"/>
                <a:gd name="connsiteY1" fmla="*/ 909 h 1073929"/>
                <a:gd name="connsiteX2" fmla="*/ 2952222 w 3268047"/>
                <a:gd name="connsiteY2" fmla="*/ 0 h 1073929"/>
                <a:gd name="connsiteX3" fmla="*/ 3268047 w 3268047"/>
                <a:gd name="connsiteY3" fmla="*/ 1073929 h 1073929"/>
                <a:gd name="connsiteX4" fmla="*/ 0 w 3268047"/>
                <a:gd name="connsiteY4" fmla="*/ 1073929 h 1073929"/>
                <a:gd name="connsiteX0" fmla="*/ 0 w 3340540"/>
                <a:gd name="connsiteY0" fmla="*/ 1073929 h 1073929"/>
                <a:gd name="connsiteX1" fmla="*/ 268255 w 3340540"/>
                <a:gd name="connsiteY1" fmla="*/ 909 h 1073929"/>
                <a:gd name="connsiteX2" fmla="*/ 2952222 w 3340540"/>
                <a:gd name="connsiteY2" fmla="*/ 0 h 1073929"/>
                <a:gd name="connsiteX3" fmla="*/ 3340540 w 3340540"/>
                <a:gd name="connsiteY3" fmla="*/ 453430 h 1073929"/>
                <a:gd name="connsiteX4" fmla="*/ 3268047 w 3340540"/>
                <a:gd name="connsiteY4" fmla="*/ 1073929 h 1073929"/>
                <a:gd name="connsiteX5" fmla="*/ 0 w 3340540"/>
                <a:gd name="connsiteY5" fmla="*/ 1073929 h 1073929"/>
                <a:gd name="connsiteX0" fmla="*/ 0 w 3632913"/>
                <a:gd name="connsiteY0" fmla="*/ 1073929 h 1073929"/>
                <a:gd name="connsiteX1" fmla="*/ 268255 w 3632913"/>
                <a:gd name="connsiteY1" fmla="*/ 909 h 1073929"/>
                <a:gd name="connsiteX2" fmla="*/ 2952222 w 3632913"/>
                <a:gd name="connsiteY2" fmla="*/ 0 h 1073929"/>
                <a:gd name="connsiteX3" fmla="*/ 3632913 w 3632913"/>
                <a:gd name="connsiteY3" fmla="*/ 428598 h 1073929"/>
                <a:gd name="connsiteX4" fmla="*/ 3268047 w 3632913"/>
                <a:gd name="connsiteY4" fmla="*/ 1073929 h 1073929"/>
                <a:gd name="connsiteX5" fmla="*/ 0 w 3632913"/>
                <a:gd name="connsiteY5" fmla="*/ 1073929 h 1073929"/>
                <a:gd name="connsiteX0" fmla="*/ 0 w 3632913"/>
                <a:gd name="connsiteY0" fmla="*/ 1073929 h 1073929"/>
                <a:gd name="connsiteX1" fmla="*/ 268255 w 3632913"/>
                <a:gd name="connsiteY1" fmla="*/ 909 h 1073929"/>
                <a:gd name="connsiteX2" fmla="*/ 2952222 w 3632913"/>
                <a:gd name="connsiteY2" fmla="*/ 0 h 1073929"/>
                <a:gd name="connsiteX3" fmla="*/ 3632913 w 3632913"/>
                <a:gd name="connsiteY3" fmla="*/ 428598 h 1073929"/>
                <a:gd name="connsiteX4" fmla="*/ 3268047 w 3632913"/>
                <a:gd name="connsiteY4" fmla="*/ 1073929 h 1073929"/>
                <a:gd name="connsiteX5" fmla="*/ 0 w 3632913"/>
                <a:gd name="connsiteY5" fmla="*/ 1073929 h 1073929"/>
                <a:gd name="connsiteX0" fmla="*/ 0 w 3632913"/>
                <a:gd name="connsiteY0" fmla="*/ 1073929 h 1073929"/>
                <a:gd name="connsiteX1" fmla="*/ 268255 w 3632913"/>
                <a:gd name="connsiteY1" fmla="*/ 909 h 1073929"/>
                <a:gd name="connsiteX2" fmla="*/ 2952222 w 3632913"/>
                <a:gd name="connsiteY2" fmla="*/ 0 h 1073929"/>
                <a:gd name="connsiteX3" fmla="*/ 3632913 w 3632913"/>
                <a:gd name="connsiteY3" fmla="*/ 428598 h 1073929"/>
                <a:gd name="connsiteX4" fmla="*/ 3268047 w 3632913"/>
                <a:gd name="connsiteY4" fmla="*/ 1073929 h 1073929"/>
                <a:gd name="connsiteX5" fmla="*/ 0 w 3632913"/>
                <a:gd name="connsiteY5" fmla="*/ 1073929 h 1073929"/>
                <a:gd name="connsiteX0" fmla="*/ 0 w 3637805"/>
                <a:gd name="connsiteY0" fmla="*/ 1073929 h 1073929"/>
                <a:gd name="connsiteX1" fmla="*/ 268255 w 3637805"/>
                <a:gd name="connsiteY1" fmla="*/ 909 h 1073929"/>
                <a:gd name="connsiteX2" fmla="*/ 2952222 w 3637805"/>
                <a:gd name="connsiteY2" fmla="*/ 0 h 1073929"/>
                <a:gd name="connsiteX3" fmla="*/ 3637805 w 3637805"/>
                <a:gd name="connsiteY3" fmla="*/ 420425 h 1073929"/>
                <a:gd name="connsiteX4" fmla="*/ 3268047 w 3637805"/>
                <a:gd name="connsiteY4" fmla="*/ 1073929 h 1073929"/>
                <a:gd name="connsiteX5" fmla="*/ 0 w 3637805"/>
                <a:gd name="connsiteY5" fmla="*/ 1073929 h 1073929"/>
                <a:gd name="connsiteX0" fmla="*/ 0 w 3637805"/>
                <a:gd name="connsiteY0" fmla="*/ 1073929 h 1073950"/>
                <a:gd name="connsiteX1" fmla="*/ 268255 w 3637805"/>
                <a:gd name="connsiteY1" fmla="*/ 909 h 1073950"/>
                <a:gd name="connsiteX2" fmla="*/ 2952222 w 3637805"/>
                <a:gd name="connsiteY2" fmla="*/ 0 h 1073950"/>
                <a:gd name="connsiteX3" fmla="*/ 3637805 w 3637805"/>
                <a:gd name="connsiteY3" fmla="*/ 420425 h 1073950"/>
                <a:gd name="connsiteX4" fmla="*/ 3249534 w 3637805"/>
                <a:gd name="connsiteY4" fmla="*/ 1073950 h 1073950"/>
                <a:gd name="connsiteX5" fmla="*/ 0 w 3637805"/>
                <a:gd name="connsiteY5" fmla="*/ 1073929 h 1073950"/>
                <a:gd name="connsiteX0" fmla="*/ 1256276 w 4894081"/>
                <a:gd name="connsiteY0" fmla="*/ 1474787 h 1474808"/>
                <a:gd name="connsiteX1" fmla="*/ 0 w 4894081"/>
                <a:gd name="connsiteY1" fmla="*/ 0 h 1474808"/>
                <a:gd name="connsiteX2" fmla="*/ 4208498 w 4894081"/>
                <a:gd name="connsiteY2" fmla="*/ 400858 h 1474808"/>
                <a:gd name="connsiteX3" fmla="*/ 4894081 w 4894081"/>
                <a:gd name="connsiteY3" fmla="*/ 821283 h 1474808"/>
                <a:gd name="connsiteX4" fmla="*/ 4505810 w 4894081"/>
                <a:gd name="connsiteY4" fmla="*/ 1474808 h 1474808"/>
                <a:gd name="connsiteX5" fmla="*/ 1256276 w 4894081"/>
                <a:gd name="connsiteY5" fmla="*/ 1474787 h 1474808"/>
                <a:gd name="connsiteX0" fmla="*/ 0 w 5358303"/>
                <a:gd name="connsiteY0" fmla="*/ 1122246 h 1474808"/>
                <a:gd name="connsiteX1" fmla="*/ 464222 w 5358303"/>
                <a:gd name="connsiteY1" fmla="*/ 0 h 1474808"/>
                <a:gd name="connsiteX2" fmla="*/ 4672720 w 5358303"/>
                <a:gd name="connsiteY2" fmla="*/ 400858 h 1474808"/>
                <a:gd name="connsiteX3" fmla="*/ 5358303 w 5358303"/>
                <a:gd name="connsiteY3" fmla="*/ 821283 h 1474808"/>
                <a:gd name="connsiteX4" fmla="*/ 4970032 w 5358303"/>
                <a:gd name="connsiteY4" fmla="*/ 1474808 h 1474808"/>
                <a:gd name="connsiteX5" fmla="*/ 0 w 5358303"/>
                <a:gd name="connsiteY5" fmla="*/ 1122246 h 1474808"/>
                <a:gd name="connsiteX0" fmla="*/ 0 w 5358303"/>
                <a:gd name="connsiteY0" fmla="*/ 1115745 h 1468307"/>
                <a:gd name="connsiteX1" fmla="*/ 493633 w 5358303"/>
                <a:gd name="connsiteY1" fmla="*/ 0 h 1468307"/>
                <a:gd name="connsiteX2" fmla="*/ 4672720 w 5358303"/>
                <a:gd name="connsiteY2" fmla="*/ 394357 h 1468307"/>
                <a:gd name="connsiteX3" fmla="*/ 5358303 w 5358303"/>
                <a:gd name="connsiteY3" fmla="*/ 814782 h 1468307"/>
                <a:gd name="connsiteX4" fmla="*/ 4970032 w 5358303"/>
                <a:gd name="connsiteY4" fmla="*/ 1468307 h 1468307"/>
                <a:gd name="connsiteX5" fmla="*/ 0 w 5358303"/>
                <a:gd name="connsiteY5" fmla="*/ 1115745 h 1468307"/>
                <a:gd name="connsiteX0" fmla="*/ 0 w 5439972"/>
                <a:gd name="connsiteY0" fmla="*/ 1122371 h 1468307"/>
                <a:gd name="connsiteX1" fmla="*/ 575302 w 5439972"/>
                <a:gd name="connsiteY1" fmla="*/ 0 h 1468307"/>
                <a:gd name="connsiteX2" fmla="*/ 4754389 w 5439972"/>
                <a:gd name="connsiteY2" fmla="*/ 394357 h 1468307"/>
                <a:gd name="connsiteX3" fmla="*/ 5439972 w 5439972"/>
                <a:gd name="connsiteY3" fmla="*/ 814782 h 1468307"/>
                <a:gd name="connsiteX4" fmla="*/ 5051701 w 5439972"/>
                <a:gd name="connsiteY4" fmla="*/ 1468307 h 1468307"/>
                <a:gd name="connsiteX5" fmla="*/ 0 w 5439972"/>
                <a:gd name="connsiteY5" fmla="*/ 1122371 h 1468307"/>
                <a:gd name="connsiteX0" fmla="*/ 0 w 5439972"/>
                <a:gd name="connsiteY0" fmla="*/ 975254 h 1321190"/>
                <a:gd name="connsiteX1" fmla="*/ 487257 w 5439972"/>
                <a:gd name="connsiteY1" fmla="*/ 0 h 1321190"/>
                <a:gd name="connsiteX2" fmla="*/ 4754389 w 5439972"/>
                <a:gd name="connsiteY2" fmla="*/ 247240 h 1321190"/>
                <a:gd name="connsiteX3" fmla="*/ 5439972 w 5439972"/>
                <a:gd name="connsiteY3" fmla="*/ 667665 h 1321190"/>
                <a:gd name="connsiteX4" fmla="*/ 5051701 w 5439972"/>
                <a:gd name="connsiteY4" fmla="*/ 1321190 h 1321190"/>
                <a:gd name="connsiteX5" fmla="*/ 0 w 5439972"/>
                <a:gd name="connsiteY5" fmla="*/ 975254 h 1321190"/>
                <a:gd name="connsiteX0" fmla="*/ 0 w 5472540"/>
                <a:gd name="connsiteY0" fmla="*/ 1066768 h 1321190"/>
                <a:gd name="connsiteX1" fmla="*/ 519825 w 5472540"/>
                <a:gd name="connsiteY1" fmla="*/ 0 h 1321190"/>
                <a:gd name="connsiteX2" fmla="*/ 4786957 w 5472540"/>
                <a:gd name="connsiteY2" fmla="*/ 247240 h 1321190"/>
                <a:gd name="connsiteX3" fmla="*/ 5472540 w 5472540"/>
                <a:gd name="connsiteY3" fmla="*/ 667665 h 1321190"/>
                <a:gd name="connsiteX4" fmla="*/ 5084269 w 5472540"/>
                <a:gd name="connsiteY4" fmla="*/ 1321190 h 1321190"/>
                <a:gd name="connsiteX5" fmla="*/ 0 w 5472540"/>
                <a:gd name="connsiteY5" fmla="*/ 1066768 h 1321190"/>
                <a:gd name="connsiteX0" fmla="*/ 0 w 5234035"/>
                <a:gd name="connsiteY0" fmla="*/ 1076302 h 1321190"/>
                <a:gd name="connsiteX1" fmla="*/ 281320 w 5234035"/>
                <a:gd name="connsiteY1" fmla="*/ 0 h 1321190"/>
                <a:gd name="connsiteX2" fmla="*/ 4548452 w 5234035"/>
                <a:gd name="connsiteY2" fmla="*/ 247240 h 1321190"/>
                <a:gd name="connsiteX3" fmla="*/ 5234035 w 5234035"/>
                <a:gd name="connsiteY3" fmla="*/ 667665 h 1321190"/>
                <a:gd name="connsiteX4" fmla="*/ 4845764 w 5234035"/>
                <a:gd name="connsiteY4" fmla="*/ 1321190 h 1321190"/>
                <a:gd name="connsiteX5" fmla="*/ 0 w 5234035"/>
                <a:gd name="connsiteY5" fmla="*/ 1076302 h 1321190"/>
                <a:gd name="connsiteX0" fmla="*/ 0 w 5234035"/>
                <a:gd name="connsiteY0" fmla="*/ 968441 h 1213329"/>
                <a:gd name="connsiteX1" fmla="*/ 238969 w 5234035"/>
                <a:gd name="connsiteY1" fmla="*/ 0 h 1213329"/>
                <a:gd name="connsiteX2" fmla="*/ 4548452 w 5234035"/>
                <a:gd name="connsiteY2" fmla="*/ 139379 h 1213329"/>
                <a:gd name="connsiteX3" fmla="*/ 5234035 w 5234035"/>
                <a:gd name="connsiteY3" fmla="*/ 559804 h 1213329"/>
                <a:gd name="connsiteX4" fmla="*/ 4845764 w 5234035"/>
                <a:gd name="connsiteY4" fmla="*/ 1213329 h 1213329"/>
                <a:gd name="connsiteX5" fmla="*/ 0 w 5234035"/>
                <a:gd name="connsiteY5" fmla="*/ 968441 h 1213329"/>
                <a:gd name="connsiteX0" fmla="*/ 0 w 5224958"/>
                <a:gd name="connsiteY0" fmla="*/ 968441 h 1213329"/>
                <a:gd name="connsiteX1" fmla="*/ 238969 w 5224958"/>
                <a:gd name="connsiteY1" fmla="*/ 0 h 1213329"/>
                <a:gd name="connsiteX2" fmla="*/ 4548452 w 5224958"/>
                <a:gd name="connsiteY2" fmla="*/ 139379 h 1213329"/>
                <a:gd name="connsiteX3" fmla="*/ 5224958 w 5224958"/>
                <a:gd name="connsiteY3" fmla="*/ 662433 h 1213329"/>
                <a:gd name="connsiteX4" fmla="*/ 4845764 w 5224958"/>
                <a:gd name="connsiteY4" fmla="*/ 1213329 h 1213329"/>
                <a:gd name="connsiteX5" fmla="*/ 0 w 5224958"/>
                <a:gd name="connsiteY5" fmla="*/ 968441 h 1213329"/>
                <a:gd name="connsiteX0" fmla="*/ 0 w 5230920"/>
                <a:gd name="connsiteY0" fmla="*/ 968441 h 1213329"/>
                <a:gd name="connsiteX1" fmla="*/ 238969 w 5230920"/>
                <a:gd name="connsiteY1" fmla="*/ 0 h 1213329"/>
                <a:gd name="connsiteX2" fmla="*/ 4548452 w 5230920"/>
                <a:gd name="connsiteY2" fmla="*/ 139379 h 1213329"/>
                <a:gd name="connsiteX3" fmla="*/ 5230920 w 5230920"/>
                <a:gd name="connsiteY3" fmla="*/ 655004 h 1213329"/>
                <a:gd name="connsiteX4" fmla="*/ 4845764 w 5230920"/>
                <a:gd name="connsiteY4" fmla="*/ 1213329 h 1213329"/>
                <a:gd name="connsiteX5" fmla="*/ 0 w 5230920"/>
                <a:gd name="connsiteY5" fmla="*/ 968441 h 1213329"/>
                <a:gd name="connsiteX0" fmla="*/ 0 w 5230920"/>
                <a:gd name="connsiteY0" fmla="*/ 968441 h 1213329"/>
                <a:gd name="connsiteX1" fmla="*/ 238969 w 5230920"/>
                <a:gd name="connsiteY1" fmla="*/ 0 h 1213329"/>
                <a:gd name="connsiteX2" fmla="*/ 4610910 w 5230920"/>
                <a:gd name="connsiteY2" fmla="*/ 152859 h 1213329"/>
                <a:gd name="connsiteX3" fmla="*/ 5230920 w 5230920"/>
                <a:gd name="connsiteY3" fmla="*/ 655004 h 1213329"/>
                <a:gd name="connsiteX4" fmla="*/ 4845764 w 5230920"/>
                <a:gd name="connsiteY4" fmla="*/ 1213329 h 1213329"/>
                <a:gd name="connsiteX5" fmla="*/ 0 w 5230920"/>
                <a:gd name="connsiteY5" fmla="*/ 968441 h 1213329"/>
                <a:gd name="connsiteX0" fmla="*/ 0 w 5230920"/>
                <a:gd name="connsiteY0" fmla="*/ 968441 h 1204342"/>
                <a:gd name="connsiteX1" fmla="*/ 238969 w 5230920"/>
                <a:gd name="connsiteY1" fmla="*/ 0 h 1204342"/>
                <a:gd name="connsiteX2" fmla="*/ 4610910 w 5230920"/>
                <a:gd name="connsiteY2" fmla="*/ 152859 h 1204342"/>
                <a:gd name="connsiteX3" fmla="*/ 5230920 w 5230920"/>
                <a:gd name="connsiteY3" fmla="*/ 655004 h 1204342"/>
                <a:gd name="connsiteX4" fmla="*/ 4804126 w 5230920"/>
                <a:gd name="connsiteY4" fmla="*/ 1204342 h 1204342"/>
                <a:gd name="connsiteX5" fmla="*/ 0 w 5230920"/>
                <a:gd name="connsiteY5" fmla="*/ 968441 h 1204342"/>
                <a:gd name="connsiteX0" fmla="*/ 0 w 5237370"/>
                <a:gd name="connsiteY0" fmla="*/ 968441 h 1204342"/>
                <a:gd name="connsiteX1" fmla="*/ 238969 w 5237370"/>
                <a:gd name="connsiteY1" fmla="*/ 0 h 1204342"/>
                <a:gd name="connsiteX2" fmla="*/ 4610910 w 5237370"/>
                <a:gd name="connsiteY2" fmla="*/ 152859 h 1204342"/>
                <a:gd name="connsiteX3" fmla="*/ 5237370 w 5237370"/>
                <a:gd name="connsiteY3" fmla="*/ 652039 h 1204342"/>
                <a:gd name="connsiteX4" fmla="*/ 4804126 w 5237370"/>
                <a:gd name="connsiteY4" fmla="*/ 1204342 h 1204342"/>
                <a:gd name="connsiteX5" fmla="*/ 0 w 5237370"/>
                <a:gd name="connsiteY5" fmla="*/ 968441 h 1204342"/>
                <a:gd name="connsiteX0" fmla="*/ 0 w 5237370"/>
                <a:gd name="connsiteY0" fmla="*/ 968441 h 1204342"/>
                <a:gd name="connsiteX1" fmla="*/ 238969 w 5237370"/>
                <a:gd name="connsiteY1" fmla="*/ 0 h 1204342"/>
                <a:gd name="connsiteX2" fmla="*/ 4624789 w 5237370"/>
                <a:gd name="connsiteY2" fmla="*/ 155855 h 1204342"/>
                <a:gd name="connsiteX3" fmla="*/ 5237370 w 5237370"/>
                <a:gd name="connsiteY3" fmla="*/ 652039 h 1204342"/>
                <a:gd name="connsiteX4" fmla="*/ 4804126 w 5237370"/>
                <a:gd name="connsiteY4" fmla="*/ 1204342 h 1204342"/>
                <a:gd name="connsiteX5" fmla="*/ 0 w 5237370"/>
                <a:gd name="connsiteY5" fmla="*/ 968441 h 1204342"/>
                <a:gd name="connsiteX0" fmla="*/ 0 w 5237370"/>
                <a:gd name="connsiteY0" fmla="*/ 968441 h 1198381"/>
                <a:gd name="connsiteX1" fmla="*/ 238969 w 5237370"/>
                <a:gd name="connsiteY1" fmla="*/ 0 h 1198381"/>
                <a:gd name="connsiteX2" fmla="*/ 4624789 w 5237370"/>
                <a:gd name="connsiteY2" fmla="*/ 155855 h 1198381"/>
                <a:gd name="connsiteX3" fmla="*/ 5237370 w 5237370"/>
                <a:gd name="connsiteY3" fmla="*/ 652039 h 1198381"/>
                <a:gd name="connsiteX4" fmla="*/ 4796697 w 5237370"/>
                <a:gd name="connsiteY4" fmla="*/ 1198381 h 1198381"/>
                <a:gd name="connsiteX5" fmla="*/ 0 w 5237370"/>
                <a:gd name="connsiteY5" fmla="*/ 968441 h 1198381"/>
                <a:gd name="connsiteX0" fmla="*/ 0 w 5237370"/>
                <a:gd name="connsiteY0" fmla="*/ 935994 h 1165934"/>
                <a:gd name="connsiteX1" fmla="*/ 1055589 w 5237370"/>
                <a:gd name="connsiteY1" fmla="*/ 0 h 1165934"/>
                <a:gd name="connsiteX2" fmla="*/ 4624789 w 5237370"/>
                <a:gd name="connsiteY2" fmla="*/ 123408 h 1165934"/>
                <a:gd name="connsiteX3" fmla="*/ 5237370 w 5237370"/>
                <a:gd name="connsiteY3" fmla="*/ 619592 h 1165934"/>
                <a:gd name="connsiteX4" fmla="*/ 4796697 w 5237370"/>
                <a:gd name="connsiteY4" fmla="*/ 1165934 h 1165934"/>
                <a:gd name="connsiteX5" fmla="*/ 0 w 5237370"/>
                <a:gd name="connsiteY5" fmla="*/ 935994 h 1165934"/>
                <a:gd name="connsiteX0" fmla="*/ 0 w 4460920"/>
                <a:gd name="connsiteY0" fmla="*/ 972845 h 1165934"/>
                <a:gd name="connsiteX1" fmla="*/ 279139 w 4460920"/>
                <a:gd name="connsiteY1" fmla="*/ 0 h 1165934"/>
                <a:gd name="connsiteX2" fmla="*/ 3848339 w 4460920"/>
                <a:gd name="connsiteY2" fmla="*/ 123408 h 1165934"/>
                <a:gd name="connsiteX3" fmla="*/ 4460920 w 4460920"/>
                <a:gd name="connsiteY3" fmla="*/ 619592 h 1165934"/>
                <a:gd name="connsiteX4" fmla="*/ 4020247 w 4460920"/>
                <a:gd name="connsiteY4" fmla="*/ 1165934 h 1165934"/>
                <a:gd name="connsiteX5" fmla="*/ 0 w 4460920"/>
                <a:gd name="connsiteY5" fmla="*/ 972845 h 1165934"/>
                <a:gd name="connsiteX0" fmla="*/ 0 w 4460920"/>
                <a:gd name="connsiteY0" fmla="*/ 966161 h 1159250"/>
                <a:gd name="connsiteX1" fmla="*/ 774486 w 4460920"/>
                <a:gd name="connsiteY1" fmla="*/ 0 h 1159250"/>
                <a:gd name="connsiteX2" fmla="*/ 3848339 w 4460920"/>
                <a:gd name="connsiteY2" fmla="*/ 116724 h 1159250"/>
                <a:gd name="connsiteX3" fmla="*/ 4460920 w 4460920"/>
                <a:gd name="connsiteY3" fmla="*/ 612908 h 1159250"/>
                <a:gd name="connsiteX4" fmla="*/ 4020247 w 4460920"/>
                <a:gd name="connsiteY4" fmla="*/ 1159250 h 1159250"/>
                <a:gd name="connsiteX5" fmla="*/ 0 w 4460920"/>
                <a:gd name="connsiteY5" fmla="*/ 966161 h 1159250"/>
                <a:gd name="connsiteX0" fmla="*/ 0 w 4086085"/>
                <a:gd name="connsiteY0" fmla="*/ 986054 h 1159250"/>
                <a:gd name="connsiteX1" fmla="*/ 399651 w 4086085"/>
                <a:gd name="connsiteY1" fmla="*/ 0 h 1159250"/>
                <a:gd name="connsiteX2" fmla="*/ 3473504 w 4086085"/>
                <a:gd name="connsiteY2" fmla="*/ 116724 h 1159250"/>
                <a:gd name="connsiteX3" fmla="*/ 4086085 w 4086085"/>
                <a:gd name="connsiteY3" fmla="*/ 612908 h 1159250"/>
                <a:gd name="connsiteX4" fmla="*/ 3645412 w 4086085"/>
                <a:gd name="connsiteY4" fmla="*/ 1159250 h 1159250"/>
                <a:gd name="connsiteX5" fmla="*/ 0 w 4086085"/>
                <a:gd name="connsiteY5" fmla="*/ 986054 h 1159250"/>
                <a:gd name="connsiteX0" fmla="*/ 0 w 4086085"/>
                <a:gd name="connsiteY0" fmla="*/ 964693 h 1137889"/>
                <a:gd name="connsiteX1" fmla="*/ 761096 w 4086085"/>
                <a:gd name="connsiteY1" fmla="*/ 0 h 1137889"/>
                <a:gd name="connsiteX2" fmla="*/ 3473504 w 4086085"/>
                <a:gd name="connsiteY2" fmla="*/ 95363 h 1137889"/>
                <a:gd name="connsiteX3" fmla="*/ 4086085 w 4086085"/>
                <a:gd name="connsiteY3" fmla="*/ 591547 h 1137889"/>
                <a:gd name="connsiteX4" fmla="*/ 3645412 w 4086085"/>
                <a:gd name="connsiteY4" fmla="*/ 1137889 h 1137889"/>
                <a:gd name="connsiteX5" fmla="*/ 0 w 4086085"/>
                <a:gd name="connsiteY5" fmla="*/ 964693 h 1137889"/>
                <a:gd name="connsiteX0" fmla="*/ 0 w 3575881"/>
                <a:gd name="connsiteY0" fmla="*/ 983299 h 1137889"/>
                <a:gd name="connsiteX1" fmla="*/ 250892 w 3575881"/>
                <a:gd name="connsiteY1" fmla="*/ 0 h 1137889"/>
                <a:gd name="connsiteX2" fmla="*/ 2963300 w 3575881"/>
                <a:gd name="connsiteY2" fmla="*/ 95363 h 1137889"/>
                <a:gd name="connsiteX3" fmla="*/ 3575881 w 3575881"/>
                <a:gd name="connsiteY3" fmla="*/ 591547 h 1137889"/>
                <a:gd name="connsiteX4" fmla="*/ 3135208 w 3575881"/>
                <a:gd name="connsiteY4" fmla="*/ 1137889 h 1137889"/>
                <a:gd name="connsiteX5" fmla="*/ 0 w 3575881"/>
                <a:gd name="connsiteY5" fmla="*/ 983299 h 1137889"/>
                <a:gd name="connsiteX0" fmla="*/ 0 w 3575881"/>
                <a:gd name="connsiteY0" fmla="*/ 986144 h 1140734"/>
                <a:gd name="connsiteX1" fmla="*/ 338662 w 3575881"/>
                <a:gd name="connsiteY1" fmla="*/ 0 h 1140734"/>
                <a:gd name="connsiteX2" fmla="*/ 2963300 w 3575881"/>
                <a:gd name="connsiteY2" fmla="*/ 98208 h 1140734"/>
                <a:gd name="connsiteX3" fmla="*/ 3575881 w 3575881"/>
                <a:gd name="connsiteY3" fmla="*/ 594392 h 1140734"/>
                <a:gd name="connsiteX4" fmla="*/ 3135208 w 3575881"/>
                <a:gd name="connsiteY4" fmla="*/ 1140734 h 1140734"/>
                <a:gd name="connsiteX5" fmla="*/ 0 w 3575881"/>
                <a:gd name="connsiteY5" fmla="*/ 986144 h 1140734"/>
                <a:gd name="connsiteX0" fmla="*/ 0 w 3575881"/>
                <a:gd name="connsiteY0" fmla="*/ 983028 h 1137618"/>
                <a:gd name="connsiteX1" fmla="*/ 433861 w 3575881"/>
                <a:gd name="connsiteY1" fmla="*/ 0 h 1137618"/>
                <a:gd name="connsiteX2" fmla="*/ 2963300 w 3575881"/>
                <a:gd name="connsiteY2" fmla="*/ 95092 h 1137618"/>
                <a:gd name="connsiteX3" fmla="*/ 3575881 w 3575881"/>
                <a:gd name="connsiteY3" fmla="*/ 591276 h 1137618"/>
                <a:gd name="connsiteX4" fmla="*/ 3135208 w 3575881"/>
                <a:gd name="connsiteY4" fmla="*/ 1137618 h 1137618"/>
                <a:gd name="connsiteX5" fmla="*/ 0 w 3575881"/>
                <a:gd name="connsiteY5" fmla="*/ 983028 h 1137618"/>
                <a:gd name="connsiteX0" fmla="*/ 0 w 3526814"/>
                <a:gd name="connsiteY0" fmla="*/ 997976 h 1137618"/>
                <a:gd name="connsiteX1" fmla="*/ 384794 w 3526814"/>
                <a:gd name="connsiteY1" fmla="*/ 0 h 1137618"/>
                <a:gd name="connsiteX2" fmla="*/ 2914233 w 3526814"/>
                <a:gd name="connsiteY2" fmla="*/ 95092 h 1137618"/>
                <a:gd name="connsiteX3" fmla="*/ 3526814 w 3526814"/>
                <a:gd name="connsiteY3" fmla="*/ 591276 h 1137618"/>
                <a:gd name="connsiteX4" fmla="*/ 3086141 w 3526814"/>
                <a:gd name="connsiteY4" fmla="*/ 1137618 h 1137618"/>
                <a:gd name="connsiteX5" fmla="*/ 0 w 3526814"/>
                <a:gd name="connsiteY5" fmla="*/ 997976 h 1137618"/>
                <a:gd name="connsiteX0" fmla="*/ 0 w 3526814"/>
                <a:gd name="connsiteY0" fmla="*/ 990186 h 1129828"/>
                <a:gd name="connsiteX1" fmla="*/ 622792 w 3526814"/>
                <a:gd name="connsiteY1" fmla="*/ 0 h 1129828"/>
                <a:gd name="connsiteX2" fmla="*/ 2914233 w 3526814"/>
                <a:gd name="connsiteY2" fmla="*/ 87302 h 1129828"/>
                <a:gd name="connsiteX3" fmla="*/ 3526814 w 3526814"/>
                <a:gd name="connsiteY3" fmla="*/ 583486 h 1129828"/>
                <a:gd name="connsiteX4" fmla="*/ 3086141 w 3526814"/>
                <a:gd name="connsiteY4" fmla="*/ 1129828 h 1129828"/>
                <a:gd name="connsiteX5" fmla="*/ 0 w 3526814"/>
                <a:gd name="connsiteY5" fmla="*/ 990186 h 1129828"/>
                <a:gd name="connsiteX0" fmla="*/ 0 w 3302207"/>
                <a:gd name="connsiteY0" fmla="*/ 999443 h 1129828"/>
                <a:gd name="connsiteX1" fmla="*/ 398185 w 3302207"/>
                <a:gd name="connsiteY1" fmla="*/ 0 h 1129828"/>
                <a:gd name="connsiteX2" fmla="*/ 2689626 w 3302207"/>
                <a:gd name="connsiteY2" fmla="*/ 87302 h 1129828"/>
                <a:gd name="connsiteX3" fmla="*/ 3302207 w 3302207"/>
                <a:gd name="connsiteY3" fmla="*/ 583486 h 1129828"/>
                <a:gd name="connsiteX4" fmla="*/ 2861534 w 3302207"/>
                <a:gd name="connsiteY4" fmla="*/ 1129828 h 1129828"/>
                <a:gd name="connsiteX5" fmla="*/ 0 w 3302207"/>
                <a:gd name="connsiteY5" fmla="*/ 999443 h 1129828"/>
                <a:gd name="connsiteX0" fmla="*/ 83742 w 2904022"/>
                <a:gd name="connsiteY0" fmla="*/ 1027924 h 1129828"/>
                <a:gd name="connsiteX1" fmla="*/ 0 w 2904022"/>
                <a:gd name="connsiteY1" fmla="*/ 0 h 1129828"/>
                <a:gd name="connsiteX2" fmla="*/ 2291441 w 2904022"/>
                <a:gd name="connsiteY2" fmla="*/ 87302 h 1129828"/>
                <a:gd name="connsiteX3" fmla="*/ 2904022 w 2904022"/>
                <a:gd name="connsiteY3" fmla="*/ 583486 h 1129828"/>
                <a:gd name="connsiteX4" fmla="*/ 2463349 w 2904022"/>
                <a:gd name="connsiteY4" fmla="*/ 1129828 h 1129828"/>
                <a:gd name="connsiteX5" fmla="*/ 83742 w 2904022"/>
                <a:gd name="connsiteY5" fmla="*/ 1027924 h 1129828"/>
                <a:gd name="connsiteX0" fmla="*/ 83742 w 2935016"/>
                <a:gd name="connsiteY0" fmla="*/ 1027924 h 1129828"/>
                <a:gd name="connsiteX1" fmla="*/ 0 w 2935016"/>
                <a:gd name="connsiteY1" fmla="*/ 0 h 1129828"/>
                <a:gd name="connsiteX2" fmla="*/ 2935016 w 2935016"/>
                <a:gd name="connsiteY2" fmla="*/ 105860 h 1129828"/>
                <a:gd name="connsiteX3" fmla="*/ 2904022 w 2935016"/>
                <a:gd name="connsiteY3" fmla="*/ 583486 h 1129828"/>
                <a:gd name="connsiteX4" fmla="*/ 2463349 w 2935016"/>
                <a:gd name="connsiteY4" fmla="*/ 1129828 h 1129828"/>
                <a:gd name="connsiteX5" fmla="*/ 83742 w 2935016"/>
                <a:gd name="connsiteY5" fmla="*/ 1027924 h 1129828"/>
                <a:gd name="connsiteX0" fmla="*/ 83742 w 3007179"/>
                <a:gd name="connsiteY0" fmla="*/ 1027924 h 1132589"/>
                <a:gd name="connsiteX1" fmla="*/ 0 w 3007179"/>
                <a:gd name="connsiteY1" fmla="*/ 0 h 1132589"/>
                <a:gd name="connsiteX2" fmla="*/ 2935016 w 3007179"/>
                <a:gd name="connsiteY2" fmla="*/ 105860 h 1132589"/>
                <a:gd name="connsiteX3" fmla="*/ 2904022 w 3007179"/>
                <a:gd name="connsiteY3" fmla="*/ 583486 h 1132589"/>
                <a:gd name="connsiteX4" fmla="*/ 3007179 w 3007179"/>
                <a:gd name="connsiteY4" fmla="*/ 1132589 h 1132589"/>
                <a:gd name="connsiteX5" fmla="*/ 83742 w 3007179"/>
                <a:gd name="connsiteY5" fmla="*/ 1027924 h 1132589"/>
                <a:gd name="connsiteX0" fmla="*/ 83742 w 3459670"/>
                <a:gd name="connsiteY0" fmla="*/ 1027924 h 1132589"/>
                <a:gd name="connsiteX1" fmla="*/ 0 w 3459670"/>
                <a:gd name="connsiteY1" fmla="*/ 0 h 1132589"/>
                <a:gd name="connsiteX2" fmla="*/ 2935016 w 3459670"/>
                <a:gd name="connsiteY2" fmla="*/ 105860 h 1132589"/>
                <a:gd name="connsiteX3" fmla="*/ 3459670 w 3459670"/>
                <a:gd name="connsiteY3" fmla="*/ 531489 h 1132589"/>
                <a:gd name="connsiteX4" fmla="*/ 3007179 w 3459670"/>
                <a:gd name="connsiteY4" fmla="*/ 1132589 h 1132589"/>
                <a:gd name="connsiteX5" fmla="*/ 83742 w 3459670"/>
                <a:gd name="connsiteY5" fmla="*/ 1027924 h 113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9670" h="1132589">
                  <a:moveTo>
                    <a:pt x="83742" y="1027924"/>
                  </a:moveTo>
                  <a:lnTo>
                    <a:pt x="0" y="0"/>
                  </a:lnTo>
                  <a:lnTo>
                    <a:pt x="2935016" y="105860"/>
                  </a:lnTo>
                  <a:lnTo>
                    <a:pt x="3459670" y="531489"/>
                  </a:lnTo>
                  <a:lnTo>
                    <a:pt x="3007179" y="1132589"/>
                  </a:lnTo>
                  <a:lnTo>
                    <a:pt x="83742" y="102792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baseline="-25000" dirty="0"/>
            </a:p>
          </p:txBody>
        </p:sp>
        <p:sp>
          <p:nvSpPr>
            <p:cNvPr id="21" name="Parallelogram 2">
              <a:extLst>
                <a:ext uri="{FF2B5EF4-FFF2-40B4-BE49-F238E27FC236}">
                  <a16:creationId xmlns:a16="http://schemas.microsoft.com/office/drawing/2014/main" id="{1C62C2A3-C4BA-4D43-B480-ADAC053338E6}"/>
                </a:ext>
              </a:extLst>
            </p:cNvPr>
            <p:cNvSpPr/>
            <p:nvPr/>
          </p:nvSpPr>
          <p:spPr>
            <a:xfrm rot="19275324">
              <a:off x="12043980" y="-1753539"/>
              <a:ext cx="3459670" cy="1132589"/>
            </a:xfrm>
            <a:custGeom>
              <a:avLst/>
              <a:gdLst>
                <a:gd name="connsiteX0" fmla="*/ 0 w 3536302"/>
                <a:gd name="connsiteY0" fmla="*/ 1073020 h 1073020"/>
                <a:gd name="connsiteX1" fmla="*/ 268255 w 3536302"/>
                <a:gd name="connsiteY1" fmla="*/ 0 h 1073020"/>
                <a:gd name="connsiteX2" fmla="*/ 3536302 w 3536302"/>
                <a:gd name="connsiteY2" fmla="*/ 0 h 1073020"/>
                <a:gd name="connsiteX3" fmla="*/ 3268047 w 3536302"/>
                <a:gd name="connsiteY3" fmla="*/ 1073020 h 1073020"/>
                <a:gd name="connsiteX4" fmla="*/ 0 w 3536302"/>
                <a:gd name="connsiteY4" fmla="*/ 1073020 h 1073020"/>
                <a:gd name="connsiteX0" fmla="*/ 0 w 3268047"/>
                <a:gd name="connsiteY0" fmla="*/ 1075622 h 1075622"/>
                <a:gd name="connsiteX1" fmla="*/ 268255 w 3268047"/>
                <a:gd name="connsiteY1" fmla="*/ 2602 h 1075622"/>
                <a:gd name="connsiteX2" fmla="*/ 3005037 w 3268047"/>
                <a:gd name="connsiteY2" fmla="*/ 0 h 1075622"/>
                <a:gd name="connsiteX3" fmla="*/ 3268047 w 3268047"/>
                <a:gd name="connsiteY3" fmla="*/ 1075622 h 1075622"/>
                <a:gd name="connsiteX4" fmla="*/ 0 w 3268047"/>
                <a:gd name="connsiteY4" fmla="*/ 1075622 h 1075622"/>
                <a:gd name="connsiteX0" fmla="*/ 0 w 3268047"/>
                <a:gd name="connsiteY0" fmla="*/ 1073929 h 1073929"/>
                <a:gd name="connsiteX1" fmla="*/ 268255 w 3268047"/>
                <a:gd name="connsiteY1" fmla="*/ 909 h 1073929"/>
                <a:gd name="connsiteX2" fmla="*/ 2952222 w 3268047"/>
                <a:gd name="connsiteY2" fmla="*/ 0 h 1073929"/>
                <a:gd name="connsiteX3" fmla="*/ 3268047 w 3268047"/>
                <a:gd name="connsiteY3" fmla="*/ 1073929 h 1073929"/>
                <a:gd name="connsiteX4" fmla="*/ 0 w 3268047"/>
                <a:gd name="connsiteY4" fmla="*/ 1073929 h 1073929"/>
                <a:gd name="connsiteX0" fmla="*/ 0 w 3340540"/>
                <a:gd name="connsiteY0" fmla="*/ 1073929 h 1073929"/>
                <a:gd name="connsiteX1" fmla="*/ 268255 w 3340540"/>
                <a:gd name="connsiteY1" fmla="*/ 909 h 1073929"/>
                <a:gd name="connsiteX2" fmla="*/ 2952222 w 3340540"/>
                <a:gd name="connsiteY2" fmla="*/ 0 h 1073929"/>
                <a:gd name="connsiteX3" fmla="*/ 3340540 w 3340540"/>
                <a:gd name="connsiteY3" fmla="*/ 453430 h 1073929"/>
                <a:gd name="connsiteX4" fmla="*/ 3268047 w 3340540"/>
                <a:gd name="connsiteY4" fmla="*/ 1073929 h 1073929"/>
                <a:gd name="connsiteX5" fmla="*/ 0 w 3340540"/>
                <a:gd name="connsiteY5" fmla="*/ 1073929 h 1073929"/>
                <a:gd name="connsiteX0" fmla="*/ 0 w 3632913"/>
                <a:gd name="connsiteY0" fmla="*/ 1073929 h 1073929"/>
                <a:gd name="connsiteX1" fmla="*/ 268255 w 3632913"/>
                <a:gd name="connsiteY1" fmla="*/ 909 h 1073929"/>
                <a:gd name="connsiteX2" fmla="*/ 2952222 w 3632913"/>
                <a:gd name="connsiteY2" fmla="*/ 0 h 1073929"/>
                <a:gd name="connsiteX3" fmla="*/ 3632913 w 3632913"/>
                <a:gd name="connsiteY3" fmla="*/ 428598 h 1073929"/>
                <a:gd name="connsiteX4" fmla="*/ 3268047 w 3632913"/>
                <a:gd name="connsiteY4" fmla="*/ 1073929 h 1073929"/>
                <a:gd name="connsiteX5" fmla="*/ 0 w 3632913"/>
                <a:gd name="connsiteY5" fmla="*/ 1073929 h 1073929"/>
                <a:gd name="connsiteX0" fmla="*/ 0 w 3632913"/>
                <a:gd name="connsiteY0" fmla="*/ 1073929 h 1073929"/>
                <a:gd name="connsiteX1" fmla="*/ 268255 w 3632913"/>
                <a:gd name="connsiteY1" fmla="*/ 909 h 1073929"/>
                <a:gd name="connsiteX2" fmla="*/ 2952222 w 3632913"/>
                <a:gd name="connsiteY2" fmla="*/ 0 h 1073929"/>
                <a:gd name="connsiteX3" fmla="*/ 3632913 w 3632913"/>
                <a:gd name="connsiteY3" fmla="*/ 428598 h 1073929"/>
                <a:gd name="connsiteX4" fmla="*/ 3268047 w 3632913"/>
                <a:gd name="connsiteY4" fmla="*/ 1073929 h 1073929"/>
                <a:gd name="connsiteX5" fmla="*/ 0 w 3632913"/>
                <a:gd name="connsiteY5" fmla="*/ 1073929 h 1073929"/>
                <a:gd name="connsiteX0" fmla="*/ 0 w 3632913"/>
                <a:gd name="connsiteY0" fmla="*/ 1073929 h 1073929"/>
                <a:gd name="connsiteX1" fmla="*/ 268255 w 3632913"/>
                <a:gd name="connsiteY1" fmla="*/ 909 h 1073929"/>
                <a:gd name="connsiteX2" fmla="*/ 2952222 w 3632913"/>
                <a:gd name="connsiteY2" fmla="*/ 0 h 1073929"/>
                <a:gd name="connsiteX3" fmla="*/ 3632913 w 3632913"/>
                <a:gd name="connsiteY3" fmla="*/ 428598 h 1073929"/>
                <a:gd name="connsiteX4" fmla="*/ 3268047 w 3632913"/>
                <a:gd name="connsiteY4" fmla="*/ 1073929 h 1073929"/>
                <a:gd name="connsiteX5" fmla="*/ 0 w 3632913"/>
                <a:gd name="connsiteY5" fmla="*/ 1073929 h 1073929"/>
                <a:gd name="connsiteX0" fmla="*/ 0 w 3637805"/>
                <a:gd name="connsiteY0" fmla="*/ 1073929 h 1073929"/>
                <a:gd name="connsiteX1" fmla="*/ 268255 w 3637805"/>
                <a:gd name="connsiteY1" fmla="*/ 909 h 1073929"/>
                <a:gd name="connsiteX2" fmla="*/ 2952222 w 3637805"/>
                <a:gd name="connsiteY2" fmla="*/ 0 h 1073929"/>
                <a:gd name="connsiteX3" fmla="*/ 3637805 w 3637805"/>
                <a:gd name="connsiteY3" fmla="*/ 420425 h 1073929"/>
                <a:gd name="connsiteX4" fmla="*/ 3268047 w 3637805"/>
                <a:gd name="connsiteY4" fmla="*/ 1073929 h 1073929"/>
                <a:gd name="connsiteX5" fmla="*/ 0 w 3637805"/>
                <a:gd name="connsiteY5" fmla="*/ 1073929 h 1073929"/>
                <a:gd name="connsiteX0" fmla="*/ 0 w 3637805"/>
                <a:gd name="connsiteY0" fmla="*/ 1073929 h 1073950"/>
                <a:gd name="connsiteX1" fmla="*/ 268255 w 3637805"/>
                <a:gd name="connsiteY1" fmla="*/ 909 h 1073950"/>
                <a:gd name="connsiteX2" fmla="*/ 2952222 w 3637805"/>
                <a:gd name="connsiteY2" fmla="*/ 0 h 1073950"/>
                <a:gd name="connsiteX3" fmla="*/ 3637805 w 3637805"/>
                <a:gd name="connsiteY3" fmla="*/ 420425 h 1073950"/>
                <a:gd name="connsiteX4" fmla="*/ 3249534 w 3637805"/>
                <a:gd name="connsiteY4" fmla="*/ 1073950 h 1073950"/>
                <a:gd name="connsiteX5" fmla="*/ 0 w 3637805"/>
                <a:gd name="connsiteY5" fmla="*/ 1073929 h 1073950"/>
                <a:gd name="connsiteX0" fmla="*/ 1256276 w 4894081"/>
                <a:gd name="connsiteY0" fmla="*/ 1474787 h 1474808"/>
                <a:gd name="connsiteX1" fmla="*/ 0 w 4894081"/>
                <a:gd name="connsiteY1" fmla="*/ 0 h 1474808"/>
                <a:gd name="connsiteX2" fmla="*/ 4208498 w 4894081"/>
                <a:gd name="connsiteY2" fmla="*/ 400858 h 1474808"/>
                <a:gd name="connsiteX3" fmla="*/ 4894081 w 4894081"/>
                <a:gd name="connsiteY3" fmla="*/ 821283 h 1474808"/>
                <a:gd name="connsiteX4" fmla="*/ 4505810 w 4894081"/>
                <a:gd name="connsiteY4" fmla="*/ 1474808 h 1474808"/>
                <a:gd name="connsiteX5" fmla="*/ 1256276 w 4894081"/>
                <a:gd name="connsiteY5" fmla="*/ 1474787 h 1474808"/>
                <a:gd name="connsiteX0" fmla="*/ 0 w 5358303"/>
                <a:gd name="connsiteY0" fmla="*/ 1122246 h 1474808"/>
                <a:gd name="connsiteX1" fmla="*/ 464222 w 5358303"/>
                <a:gd name="connsiteY1" fmla="*/ 0 h 1474808"/>
                <a:gd name="connsiteX2" fmla="*/ 4672720 w 5358303"/>
                <a:gd name="connsiteY2" fmla="*/ 400858 h 1474808"/>
                <a:gd name="connsiteX3" fmla="*/ 5358303 w 5358303"/>
                <a:gd name="connsiteY3" fmla="*/ 821283 h 1474808"/>
                <a:gd name="connsiteX4" fmla="*/ 4970032 w 5358303"/>
                <a:gd name="connsiteY4" fmla="*/ 1474808 h 1474808"/>
                <a:gd name="connsiteX5" fmla="*/ 0 w 5358303"/>
                <a:gd name="connsiteY5" fmla="*/ 1122246 h 1474808"/>
                <a:gd name="connsiteX0" fmla="*/ 0 w 5358303"/>
                <a:gd name="connsiteY0" fmla="*/ 1115745 h 1468307"/>
                <a:gd name="connsiteX1" fmla="*/ 493633 w 5358303"/>
                <a:gd name="connsiteY1" fmla="*/ 0 h 1468307"/>
                <a:gd name="connsiteX2" fmla="*/ 4672720 w 5358303"/>
                <a:gd name="connsiteY2" fmla="*/ 394357 h 1468307"/>
                <a:gd name="connsiteX3" fmla="*/ 5358303 w 5358303"/>
                <a:gd name="connsiteY3" fmla="*/ 814782 h 1468307"/>
                <a:gd name="connsiteX4" fmla="*/ 4970032 w 5358303"/>
                <a:gd name="connsiteY4" fmla="*/ 1468307 h 1468307"/>
                <a:gd name="connsiteX5" fmla="*/ 0 w 5358303"/>
                <a:gd name="connsiteY5" fmla="*/ 1115745 h 1468307"/>
                <a:gd name="connsiteX0" fmla="*/ 0 w 5439972"/>
                <a:gd name="connsiteY0" fmla="*/ 1122371 h 1468307"/>
                <a:gd name="connsiteX1" fmla="*/ 575302 w 5439972"/>
                <a:gd name="connsiteY1" fmla="*/ 0 h 1468307"/>
                <a:gd name="connsiteX2" fmla="*/ 4754389 w 5439972"/>
                <a:gd name="connsiteY2" fmla="*/ 394357 h 1468307"/>
                <a:gd name="connsiteX3" fmla="*/ 5439972 w 5439972"/>
                <a:gd name="connsiteY3" fmla="*/ 814782 h 1468307"/>
                <a:gd name="connsiteX4" fmla="*/ 5051701 w 5439972"/>
                <a:gd name="connsiteY4" fmla="*/ 1468307 h 1468307"/>
                <a:gd name="connsiteX5" fmla="*/ 0 w 5439972"/>
                <a:gd name="connsiteY5" fmla="*/ 1122371 h 1468307"/>
                <a:gd name="connsiteX0" fmla="*/ 0 w 5439972"/>
                <a:gd name="connsiteY0" fmla="*/ 975254 h 1321190"/>
                <a:gd name="connsiteX1" fmla="*/ 487257 w 5439972"/>
                <a:gd name="connsiteY1" fmla="*/ 0 h 1321190"/>
                <a:gd name="connsiteX2" fmla="*/ 4754389 w 5439972"/>
                <a:gd name="connsiteY2" fmla="*/ 247240 h 1321190"/>
                <a:gd name="connsiteX3" fmla="*/ 5439972 w 5439972"/>
                <a:gd name="connsiteY3" fmla="*/ 667665 h 1321190"/>
                <a:gd name="connsiteX4" fmla="*/ 5051701 w 5439972"/>
                <a:gd name="connsiteY4" fmla="*/ 1321190 h 1321190"/>
                <a:gd name="connsiteX5" fmla="*/ 0 w 5439972"/>
                <a:gd name="connsiteY5" fmla="*/ 975254 h 1321190"/>
                <a:gd name="connsiteX0" fmla="*/ 0 w 5472540"/>
                <a:gd name="connsiteY0" fmla="*/ 1066768 h 1321190"/>
                <a:gd name="connsiteX1" fmla="*/ 519825 w 5472540"/>
                <a:gd name="connsiteY1" fmla="*/ 0 h 1321190"/>
                <a:gd name="connsiteX2" fmla="*/ 4786957 w 5472540"/>
                <a:gd name="connsiteY2" fmla="*/ 247240 h 1321190"/>
                <a:gd name="connsiteX3" fmla="*/ 5472540 w 5472540"/>
                <a:gd name="connsiteY3" fmla="*/ 667665 h 1321190"/>
                <a:gd name="connsiteX4" fmla="*/ 5084269 w 5472540"/>
                <a:gd name="connsiteY4" fmla="*/ 1321190 h 1321190"/>
                <a:gd name="connsiteX5" fmla="*/ 0 w 5472540"/>
                <a:gd name="connsiteY5" fmla="*/ 1066768 h 1321190"/>
                <a:gd name="connsiteX0" fmla="*/ 0 w 5234035"/>
                <a:gd name="connsiteY0" fmla="*/ 1076302 h 1321190"/>
                <a:gd name="connsiteX1" fmla="*/ 281320 w 5234035"/>
                <a:gd name="connsiteY1" fmla="*/ 0 h 1321190"/>
                <a:gd name="connsiteX2" fmla="*/ 4548452 w 5234035"/>
                <a:gd name="connsiteY2" fmla="*/ 247240 h 1321190"/>
                <a:gd name="connsiteX3" fmla="*/ 5234035 w 5234035"/>
                <a:gd name="connsiteY3" fmla="*/ 667665 h 1321190"/>
                <a:gd name="connsiteX4" fmla="*/ 4845764 w 5234035"/>
                <a:gd name="connsiteY4" fmla="*/ 1321190 h 1321190"/>
                <a:gd name="connsiteX5" fmla="*/ 0 w 5234035"/>
                <a:gd name="connsiteY5" fmla="*/ 1076302 h 1321190"/>
                <a:gd name="connsiteX0" fmla="*/ 0 w 5234035"/>
                <a:gd name="connsiteY0" fmla="*/ 968441 h 1213329"/>
                <a:gd name="connsiteX1" fmla="*/ 238969 w 5234035"/>
                <a:gd name="connsiteY1" fmla="*/ 0 h 1213329"/>
                <a:gd name="connsiteX2" fmla="*/ 4548452 w 5234035"/>
                <a:gd name="connsiteY2" fmla="*/ 139379 h 1213329"/>
                <a:gd name="connsiteX3" fmla="*/ 5234035 w 5234035"/>
                <a:gd name="connsiteY3" fmla="*/ 559804 h 1213329"/>
                <a:gd name="connsiteX4" fmla="*/ 4845764 w 5234035"/>
                <a:gd name="connsiteY4" fmla="*/ 1213329 h 1213329"/>
                <a:gd name="connsiteX5" fmla="*/ 0 w 5234035"/>
                <a:gd name="connsiteY5" fmla="*/ 968441 h 1213329"/>
                <a:gd name="connsiteX0" fmla="*/ 0 w 5224958"/>
                <a:gd name="connsiteY0" fmla="*/ 968441 h 1213329"/>
                <a:gd name="connsiteX1" fmla="*/ 238969 w 5224958"/>
                <a:gd name="connsiteY1" fmla="*/ 0 h 1213329"/>
                <a:gd name="connsiteX2" fmla="*/ 4548452 w 5224958"/>
                <a:gd name="connsiteY2" fmla="*/ 139379 h 1213329"/>
                <a:gd name="connsiteX3" fmla="*/ 5224958 w 5224958"/>
                <a:gd name="connsiteY3" fmla="*/ 662433 h 1213329"/>
                <a:gd name="connsiteX4" fmla="*/ 4845764 w 5224958"/>
                <a:gd name="connsiteY4" fmla="*/ 1213329 h 1213329"/>
                <a:gd name="connsiteX5" fmla="*/ 0 w 5224958"/>
                <a:gd name="connsiteY5" fmla="*/ 968441 h 1213329"/>
                <a:gd name="connsiteX0" fmla="*/ 0 w 5230920"/>
                <a:gd name="connsiteY0" fmla="*/ 968441 h 1213329"/>
                <a:gd name="connsiteX1" fmla="*/ 238969 w 5230920"/>
                <a:gd name="connsiteY1" fmla="*/ 0 h 1213329"/>
                <a:gd name="connsiteX2" fmla="*/ 4548452 w 5230920"/>
                <a:gd name="connsiteY2" fmla="*/ 139379 h 1213329"/>
                <a:gd name="connsiteX3" fmla="*/ 5230920 w 5230920"/>
                <a:gd name="connsiteY3" fmla="*/ 655004 h 1213329"/>
                <a:gd name="connsiteX4" fmla="*/ 4845764 w 5230920"/>
                <a:gd name="connsiteY4" fmla="*/ 1213329 h 1213329"/>
                <a:gd name="connsiteX5" fmla="*/ 0 w 5230920"/>
                <a:gd name="connsiteY5" fmla="*/ 968441 h 1213329"/>
                <a:gd name="connsiteX0" fmla="*/ 0 w 5230920"/>
                <a:gd name="connsiteY0" fmla="*/ 968441 h 1213329"/>
                <a:gd name="connsiteX1" fmla="*/ 238969 w 5230920"/>
                <a:gd name="connsiteY1" fmla="*/ 0 h 1213329"/>
                <a:gd name="connsiteX2" fmla="*/ 4610910 w 5230920"/>
                <a:gd name="connsiteY2" fmla="*/ 152859 h 1213329"/>
                <a:gd name="connsiteX3" fmla="*/ 5230920 w 5230920"/>
                <a:gd name="connsiteY3" fmla="*/ 655004 h 1213329"/>
                <a:gd name="connsiteX4" fmla="*/ 4845764 w 5230920"/>
                <a:gd name="connsiteY4" fmla="*/ 1213329 h 1213329"/>
                <a:gd name="connsiteX5" fmla="*/ 0 w 5230920"/>
                <a:gd name="connsiteY5" fmla="*/ 968441 h 1213329"/>
                <a:gd name="connsiteX0" fmla="*/ 0 w 5230920"/>
                <a:gd name="connsiteY0" fmla="*/ 968441 h 1204342"/>
                <a:gd name="connsiteX1" fmla="*/ 238969 w 5230920"/>
                <a:gd name="connsiteY1" fmla="*/ 0 h 1204342"/>
                <a:gd name="connsiteX2" fmla="*/ 4610910 w 5230920"/>
                <a:gd name="connsiteY2" fmla="*/ 152859 h 1204342"/>
                <a:gd name="connsiteX3" fmla="*/ 5230920 w 5230920"/>
                <a:gd name="connsiteY3" fmla="*/ 655004 h 1204342"/>
                <a:gd name="connsiteX4" fmla="*/ 4804126 w 5230920"/>
                <a:gd name="connsiteY4" fmla="*/ 1204342 h 1204342"/>
                <a:gd name="connsiteX5" fmla="*/ 0 w 5230920"/>
                <a:gd name="connsiteY5" fmla="*/ 968441 h 1204342"/>
                <a:gd name="connsiteX0" fmla="*/ 0 w 5237370"/>
                <a:gd name="connsiteY0" fmla="*/ 968441 h 1204342"/>
                <a:gd name="connsiteX1" fmla="*/ 238969 w 5237370"/>
                <a:gd name="connsiteY1" fmla="*/ 0 h 1204342"/>
                <a:gd name="connsiteX2" fmla="*/ 4610910 w 5237370"/>
                <a:gd name="connsiteY2" fmla="*/ 152859 h 1204342"/>
                <a:gd name="connsiteX3" fmla="*/ 5237370 w 5237370"/>
                <a:gd name="connsiteY3" fmla="*/ 652039 h 1204342"/>
                <a:gd name="connsiteX4" fmla="*/ 4804126 w 5237370"/>
                <a:gd name="connsiteY4" fmla="*/ 1204342 h 1204342"/>
                <a:gd name="connsiteX5" fmla="*/ 0 w 5237370"/>
                <a:gd name="connsiteY5" fmla="*/ 968441 h 1204342"/>
                <a:gd name="connsiteX0" fmla="*/ 0 w 5237370"/>
                <a:gd name="connsiteY0" fmla="*/ 968441 h 1204342"/>
                <a:gd name="connsiteX1" fmla="*/ 238969 w 5237370"/>
                <a:gd name="connsiteY1" fmla="*/ 0 h 1204342"/>
                <a:gd name="connsiteX2" fmla="*/ 4624789 w 5237370"/>
                <a:gd name="connsiteY2" fmla="*/ 155855 h 1204342"/>
                <a:gd name="connsiteX3" fmla="*/ 5237370 w 5237370"/>
                <a:gd name="connsiteY3" fmla="*/ 652039 h 1204342"/>
                <a:gd name="connsiteX4" fmla="*/ 4804126 w 5237370"/>
                <a:gd name="connsiteY4" fmla="*/ 1204342 h 1204342"/>
                <a:gd name="connsiteX5" fmla="*/ 0 w 5237370"/>
                <a:gd name="connsiteY5" fmla="*/ 968441 h 1204342"/>
                <a:gd name="connsiteX0" fmla="*/ 0 w 5237370"/>
                <a:gd name="connsiteY0" fmla="*/ 968441 h 1198381"/>
                <a:gd name="connsiteX1" fmla="*/ 238969 w 5237370"/>
                <a:gd name="connsiteY1" fmla="*/ 0 h 1198381"/>
                <a:gd name="connsiteX2" fmla="*/ 4624789 w 5237370"/>
                <a:gd name="connsiteY2" fmla="*/ 155855 h 1198381"/>
                <a:gd name="connsiteX3" fmla="*/ 5237370 w 5237370"/>
                <a:gd name="connsiteY3" fmla="*/ 652039 h 1198381"/>
                <a:gd name="connsiteX4" fmla="*/ 4796697 w 5237370"/>
                <a:gd name="connsiteY4" fmla="*/ 1198381 h 1198381"/>
                <a:gd name="connsiteX5" fmla="*/ 0 w 5237370"/>
                <a:gd name="connsiteY5" fmla="*/ 968441 h 1198381"/>
                <a:gd name="connsiteX0" fmla="*/ 0 w 5237370"/>
                <a:gd name="connsiteY0" fmla="*/ 935994 h 1165934"/>
                <a:gd name="connsiteX1" fmla="*/ 1055589 w 5237370"/>
                <a:gd name="connsiteY1" fmla="*/ 0 h 1165934"/>
                <a:gd name="connsiteX2" fmla="*/ 4624789 w 5237370"/>
                <a:gd name="connsiteY2" fmla="*/ 123408 h 1165934"/>
                <a:gd name="connsiteX3" fmla="*/ 5237370 w 5237370"/>
                <a:gd name="connsiteY3" fmla="*/ 619592 h 1165934"/>
                <a:gd name="connsiteX4" fmla="*/ 4796697 w 5237370"/>
                <a:gd name="connsiteY4" fmla="*/ 1165934 h 1165934"/>
                <a:gd name="connsiteX5" fmla="*/ 0 w 5237370"/>
                <a:gd name="connsiteY5" fmla="*/ 935994 h 1165934"/>
                <a:gd name="connsiteX0" fmla="*/ 0 w 4460920"/>
                <a:gd name="connsiteY0" fmla="*/ 972845 h 1165934"/>
                <a:gd name="connsiteX1" fmla="*/ 279139 w 4460920"/>
                <a:gd name="connsiteY1" fmla="*/ 0 h 1165934"/>
                <a:gd name="connsiteX2" fmla="*/ 3848339 w 4460920"/>
                <a:gd name="connsiteY2" fmla="*/ 123408 h 1165934"/>
                <a:gd name="connsiteX3" fmla="*/ 4460920 w 4460920"/>
                <a:gd name="connsiteY3" fmla="*/ 619592 h 1165934"/>
                <a:gd name="connsiteX4" fmla="*/ 4020247 w 4460920"/>
                <a:gd name="connsiteY4" fmla="*/ 1165934 h 1165934"/>
                <a:gd name="connsiteX5" fmla="*/ 0 w 4460920"/>
                <a:gd name="connsiteY5" fmla="*/ 972845 h 1165934"/>
                <a:gd name="connsiteX0" fmla="*/ 0 w 4460920"/>
                <a:gd name="connsiteY0" fmla="*/ 966161 h 1159250"/>
                <a:gd name="connsiteX1" fmla="*/ 774486 w 4460920"/>
                <a:gd name="connsiteY1" fmla="*/ 0 h 1159250"/>
                <a:gd name="connsiteX2" fmla="*/ 3848339 w 4460920"/>
                <a:gd name="connsiteY2" fmla="*/ 116724 h 1159250"/>
                <a:gd name="connsiteX3" fmla="*/ 4460920 w 4460920"/>
                <a:gd name="connsiteY3" fmla="*/ 612908 h 1159250"/>
                <a:gd name="connsiteX4" fmla="*/ 4020247 w 4460920"/>
                <a:gd name="connsiteY4" fmla="*/ 1159250 h 1159250"/>
                <a:gd name="connsiteX5" fmla="*/ 0 w 4460920"/>
                <a:gd name="connsiteY5" fmla="*/ 966161 h 1159250"/>
                <a:gd name="connsiteX0" fmla="*/ 0 w 4086085"/>
                <a:gd name="connsiteY0" fmla="*/ 986054 h 1159250"/>
                <a:gd name="connsiteX1" fmla="*/ 399651 w 4086085"/>
                <a:gd name="connsiteY1" fmla="*/ 0 h 1159250"/>
                <a:gd name="connsiteX2" fmla="*/ 3473504 w 4086085"/>
                <a:gd name="connsiteY2" fmla="*/ 116724 h 1159250"/>
                <a:gd name="connsiteX3" fmla="*/ 4086085 w 4086085"/>
                <a:gd name="connsiteY3" fmla="*/ 612908 h 1159250"/>
                <a:gd name="connsiteX4" fmla="*/ 3645412 w 4086085"/>
                <a:gd name="connsiteY4" fmla="*/ 1159250 h 1159250"/>
                <a:gd name="connsiteX5" fmla="*/ 0 w 4086085"/>
                <a:gd name="connsiteY5" fmla="*/ 986054 h 1159250"/>
                <a:gd name="connsiteX0" fmla="*/ 0 w 4086085"/>
                <a:gd name="connsiteY0" fmla="*/ 964693 h 1137889"/>
                <a:gd name="connsiteX1" fmla="*/ 761096 w 4086085"/>
                <a:gd name="connsiteY1" fmla="*/ 0 h 1137889"/>
                <a:gd name="connsiteX2" fmla="*/ 3473504 w 4086085"/>
                <a:gd name="connsiteY2" fmla="*/ 95363 h 1137889"/>
                <a:gd name="connsiteX3" fmla="*/ 4086085 w 4086085"/>
                <a:gd name="connsiteY3" fmla="*/ 591547 h 1137889"/>
                <a:gd name="connsiteX4" fmla="*/ 3645412 w 4086085"/>
                <a:gd name="connsiteY4" fmla="*/ 1137889 h 1137889"/>
                <a:gd name="connsiteX5" fmla="*/ 0 w 4086085"/>
                <a:gd name="connsiteY5" fmla="*/ 964693 h 1137889"/>
                <a:gd name="connsiteX0" fmla="*/ 0 w 3575881"/>
                <a:gd name="connsiteY0" fmla="*/ 983299 h 1137889"/>
                <a:gd name="connsiteX1" fmla="*/ 250892 w 3575881"/>
                <a:gd name="connsiteY1" fmla="*/ 0 h 1137889"/>
                <a:gd name="connsiteX2" fmla="*/ 2963300 w 3575881"/>
                <a:gd name="connsiteY2" fmla="*/ 95363 h 1137889"/>
                <a:gd name="connsiteX3" fmla="*/ 3575881 w 3575881"/>
                <a:gd name="connsiteY3" fmla="*/ 591547 h 1137889"/>
                <a:gd name="connsiteX4" fmla="*/ 3135208 w 3575881"/>
                <a:gd name="connsiteY4" fmla="*/ 1137889 h 1137889"/>
                <a:gd name="connsiteX5" fmla="*/ 0 w 3575881"/>
                <a:gd name="connsiteY5" fmla="*/ 983299 h 1137889"/>
                <a:gd name="connsiteX0" fmla="*/ 0 w 3575881"/>
                <a:gd name="connsiteY0" fmla="*/ 986144 h 1140734"/>
                <a:gd name="connsiteX1" fmla="*/ 338662 w 3575881"/>
                <a:gd name="connsiteY1" fmla="*/ 0 h 1140734"/>
                <a:gd name="connsiteX2" fmla="*/ 2963300 w 3575881"/>
                <a:gd name="connsiteY2" fmla="*/ 98208 h 1140734"/>
                <a:gd name="connsiteX3" fmla="*/ 3575881 w 3575881"/>
                <a:gd name="connsiteY3" fmla="*/ 594392 h 1140734"/>
                <a:gd name="connsiteX4" fmla="*/ 3135208 w 3575881"/>
                <a:gd name="connsiteY4" fmla="*/ 1140734 h 1140734"/>
                <a:gd name="connsiteX5" fmla="*/ 0 w 3575881"/>
                <a:gd name="connsiteY5" fmla="*/ 986144 h 1140734"/>
                <a:gd name="connsiteX0" fmla="*/ 0 w 3575881"/>
                <a:gd name="connsiteY0" fmla="*/ 983028 h 1137618"/>
                <a:gd name="connsiteX1" fmla="*/ 433861 w 3575881"/>
                <a:gd name="connsiteY1" fmla="*/ 0 h 1137618"/>
                <a:gd name="connsiteX2" fmla="*/ 2963300 w 3575881"/>
                <a:gd name="connsiteY2" fmla="*/ 95092 h 1137618"/>
                <a:gd name="connsiteX3" fmla="*/ 3575881 w 3575881"/>
                <a:gd name="connsiteY3" fmla="*/ 591276 h 1137618"/>
                <a:gd name="connsiteX4" fmla="*/ 3135208 w 3575881"/>
                <a:gd name="connsiteY4" fmla="*/ 1137618 h 1137618"/>
                <a:gd name="connsiteX5" fmla="*/ 0 w 3575881"/>
                <a:gd name="connsiteY5" fmla="*/ 983028 h 1137618"/>
                <a:gd name="connsiteX0" fmla="*/ 0 w 3526814"/>
                <a:gd name="connsiteY0" fmla="*/ 997976 h 1137618"/>
                <a:gd name="connsiteX1" fmla="*/ 384794 w 3526814"/>
                <a:gd name="connsiteY1" fmla="*/ 0 h 1137618"/>
                <a:gd name="connsiteX2" fmla="*/ 2914233 w 3526814"/>
                <a:gd name="connsiteY2" fmla="*/ 95092 h 1137618"/>
                <a:gd name="connsiteX3" fmla="*/ 3526814 w 3526814"/>
                <a:gd name="connsiteY3" fmla="*/ 591276 h 1137618"/>
                <a:gd name="connsiteX4" fmla="*/ 3086141 w 3526814"/>
                <a:gd name="connsiteY4" fmla="*/ 1137618 h 1137618"/>
                <a:gd name="connsiteX5" fmla="*/ 0 w 3526814"/>
                <a:gd name="connsiteY5" fmla="*/ 997976 h 1137618"/>
                <a:gd name="connsiteX0" fmla="*/ 0 w 3526814"/>
                <a:gd name="connsiteY0" fmla="*/ 990186 h 1129828"/>
                <a:gd name="connsiteX1" fmla="*/ 622792 w 3526814"/>
                <a:gd name="connsiteY1" fmla="*/ 0 h 1129828"/>
                <a:gd name="connsiteX2" fmla="*/ 2914233 w 3526814"/>
                <a:gd name="connsiteY2" fmla="*/ 87302 h 1129828"/>
                <a:gd name="connsiteX3" fmla="*/ 3526814 w 3526814"/>
                <a:gd name="connsiteY3" fmla="*/ 583486 h 1129828"/>
                <a:gd name="connsiteX4" fmla="*/ 3086141 w 3526814"/>
                <a:gd name="connsiteY4" fmla="*/ 1129828 h 1129828"/>
                <a:gd name="connsiteX5" fmla="*/ 0 w 3526814"/>
                <a:gd name="connsiteY5" fmla="*/ 990186 h 1129828"/>
                <a:gd name="connsiteX0" fmla="*/ 0 w 3302207"/>
                <a:gd name="connsiteY0" fmla="*/ 999443 h 1129828"/>
                <a:gd name="connsiteX1" fmla="*/ 398185 w 3302207"/>
                <a:gd name="connsiteY1" fmla="*/ 0 h 1129828"/>
                <a:gd name="connsiteX2" fmla="*/ 2689626 w 3302207"/>
                <a:gd name="connsiteY2" fmla="*/ 87302 h 1129828"/>
                <a:gd name="connsiteX3" fmla="*/ 3302207 w 3302207"/>
                <a:gd name="connsiteY3" fmla="*/ 583486 h 1129828"/>
                <a:gd name="connsiteX4" fmla="*/ 2861534 w 3302207"/>
                <a:gd name="connsiteY4" fmla="*/ 1129828 h 1129828"/>
                <a:gd name="connsiteX5" fmla="*/ 0 w 3302207"/>
                <a:gd name="connsiteY5" fmla="*/ 999443 h 1129828"/>
                <a:gd name="connsiteX0" fmla="*/ 83742 w 2904022"/>
                <a:gd name="connsiteY0" fmla="*/ 1027924 h 1129828"/>
                <a:gd name="connsiteX1" fmla="*/ 0 w 2904022"/>
                <a:gd name="connsiteY1" fmla="*/ 0 h 1129828"/>
                <a:gd name="connsiteX2" fmla="*/ 2291441 w 2904022"/>
                <a:gd name="connsiteY2" fmla="*/ 87302 h 1129828"/>
                <a:gd name="connsiteX3" fmla="*/ 2904022 w 2904022"/>
                <a:gd name="connsiteY3" fmla="*/ 583486 h 1129828"/>
                <a:gd name="connsiteX4" fmla="*/ 2463349 w 2904022"/>
                <a:gd name="connsiteY4" fmla="*/ 1129828 h 1129828"/>
                <a:gd name="connsiteX5" fmla="*/ 83742 w 2904022"/>
                <a:gd name="connsiteY5" fmla="*/ 1027924 h 1129828"/>
                <a:gd name="connsiteX0" fmla="*/ 83742 w 2935016"/>
                <a:gd name="connsiteY0" fmla="*/ 1027924 h 1129828"/>
                <a:gd name="connsiteX1" fmla="*/ 0 w 2935016"/>
                <a:gd name="connsiteY1" fmla="*/ 0 h 1129828"/>
                <a:gd name="connsiteX2" fmla="*/ 2935016 w 2935016"/>
                <a:gd name="connsiteY2" fmla="*/ 105860 h 1129828"/>
                <a:gd name="connsiteX3" fmla="*/ 2904022 w 2935016"/>
                <a:gd name="connsiteY3" fmla="*/ 583486 h 1129828"/>
                <a:gd name="connsiteX4" fmla="*/ 2463349 w 2935016"/>
                <a:gd name="connsiteY4" fmla="*/ 1129828 h 1129828"/>
                <a:gd name="connsiteX5" fmla="*/ 83742 w 2935016"/>
                <a:gd name="connsiteY5" fmla="*/ 1027924 h 1129828"/>
                <a:gd name="connsiteX0" fmla="*/ 83742 w 3007179"/>
                <a:gd name="connsiteY0" fmla="*/ 1027924 h 1132589"/>
                <a:gd name="connsiteX1" fmla="*/ 0 w 3007179"/>
                <a:gd name="connsiteY1" fmla="*/ 0 h 1132589"/>
                <a:gd name="connsiteX2" fmla="*/ 2935016 w 3007179"/>
                <a:gd name="connsiteY2" fmla="*/ 105860 h 1132589"/>
                <a:gd name="connsiteX3" fmla="*/ 2904022 w 3007179"/>
                <a:gd name="connsiteY3" fmla="*/ 583486 h 1132589"/>
                <a:gd name="connsiteX4" fmla="*/ 3007179 w 3007179"/>
                <a:gd name="connsiteY4" fmla="*/ 1132589 h 1132589"/>
                <a:gd name="connsiteX5" fmla="*/ 83742 w 3007179"/>
                <a:gd name="connsiteY5" fmla="*/ 1027924 h 1132589"/>
                <a:gd name="connsiteX0" fmla="*/ 83742 w 3459670"/>
                <a:gd name="connsiteY0" fmla="*/ 1027924 h 1132589"/>
                <a:gd name="connsiteX1" fmla="*/ 0 w 3459670"/>
                <a:gd name="connsiteY1" fmla="*/ 0 h 1132589"/>
                <a:gd name="connsiteX2" fmla="*/ 2935016 w 3459670"/>
                <a:gd name="connsiteY2" fmla="*/ 105860 h 1132589"/>
                <a:gd name="connsiteX3" fmla="*/ 3459670 w 3459670"/>
                <a:gd name="connsiteY3" fmla="*/ 531489 h 1132589"/>
                <a:gd name="connsiteX4" fmla="*/ 3007179 w 3459670"/>
                <a:gd name="connsiteY4" fmla="*/ 1132589 h 1132589"/>
                <a:gd name="connsiteX5" fmla="*/ 83742 w 3459670"/>
                <a:gd name="connsiteY5" fmla="*/ 1027924 h 113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9670" h="1132589">
                  <a:moveTo>
                    <a:pt x="83742" y="1027924"/>
                  </a:moveTo>
                  <a:lnTo>
                    <a:pt x="0" y="0"/>
                  </a:lnTo>
                  <a:lnTo>
                    <a:pt x="2935016" y="105860"/>
                  </a:lnTo>
                  <a:lnTo>
                    <a:pt x="3459670" y="531489"/>
                  </a:lnTo>
                  <a:lnTo>
                    <a:pt x="3007179" y="1132589"/>
                  </a:lnTo>
                  <a:lnTo>
                    <a:pt x="83742" y="1027924"/>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baseline="-25000" dirty="0"/>
            </a:p>
          </p:txBody>
        </p:sp>
      </p:grpSp>
      <p:grpSp>
        <p:nvGrpSpPr>
          <p:cNvPr id="5" name="Group 4">
            <a:extLst>
              <a:ext uri="{FF2B5EF4-FFF2-40B4-BE49-F238E27FC236}">
                <a16:creationId xmlns:a16="http://schemas.microsoft.com/office/drawing/2014/main" id="{B4E872C4-6E62-46A2-8F43-B2A7577FCEF2}"/>
              </a:ext>
            </a:extLst>
          </p:cNvPr>
          <p:cNvGrpSpPr/>
          <p:nvPr/>
        </p:nvGrpSpPr>
        <p:grpSpPr>
          <a:xfrm>
            <a:off x="10381893" y="2931648"/>
            <a:ext cx="2931529" cy="1568378"/>
            <a:chOff x="10381893" y="2931648"/>
            <a:chExt cx="2931529" cy="1568378"/>
          </a:xfrm>
        </p:grpSpPr>
        <p:sp>
          <p:nvSpPr>
            <p:cNvPr id="19" name="Parallelogram 18">
              <a:extLst>
                <a:ext uri="{FF2B5EF4-FFF2-40B4-BE49-F238E27FC236}">
                  <a16:creationId xmlns:a16="http://schemas.microsoft.com/office/drawing/2014/main" id="{442C63CC-9B34-45AB-89E5-BA47C9AD647D}"/>
                </a:ext>
              </a:extLst>
            </p:cNvPr>
            <p:cNvSpPr/>
            <p:nvPr/>
          </p:nvSpPr>
          <p:spPr>
            <a:xfrm rot="19390392">
              <a:off x="10381893" y="3878971"/>
              <a:ext cx="1668695" cy="621055"/>
            </a:xfrm>
            <a:custGeom>
              <a:avLst/>
              <a:gdLst>
                <a:gd name="connsiteX0" fmla="*/ 0 w 1744349"/>
                <a:gd name="connsiteY0" fmla="*/ 608527 h 608527"/>
                <a:gd name="connsiteX1" fmla="*/ 152132 w 1744349"/>
                <a:gd name="connsiteY1" fmla="*/ 0 h 608527"/>
                <a:gd name="connsiteX2" fmla="*/ 1744349 w 1744349"/>
                <a:gd name="connsiteY2" fmla="*/ 0 h 608527"/>
                <a:gd name="connsiteX3" fmla="*/ 1592217 w 1744349"/>
                <a:gd name="connsiteY3" fmla="*/ 608527 h 608527"/>
                <a:gd name="connsiteX4" fmla="*/ 0 w 1744349"/>
                <a:gd name="connsiteY4" fmla="*/ 608527 h 608527"/>
                <a:gd name="connsiteX0" fmla="*/ 76478 w 1820827"/>
                <a:gd name="connsiteY0" fmla="*/ 621055 h 621055"/>
                <a:gd name="connsiteX1" fmla="*/ 0 w 1820827"/>
                <a:gd name="connsiteY1" fmla="*/ 0 h 621055"/>
                <a:gd name="connsiteX2" fmla="*/ 1820827 w 1820827"/>
                <a:gd name="connsiteY2" fmla="*/ 12528 h 621055"/>
                <a:gd name="connsiteX3" fmla="*/ 1668695 w 1820827"/>
                <a:gd name="connsiteY3" fmla="*/ 621055 h 621055"/>
                <a:gd name="connsiteX4" fmla="*/ 76478 w 1820827"/>
                <a:gd name="connsiteY4" fmla="*/ 621055 h 621055"/>
                <a:gd name="connsiteX0" fmla="*/ 76478 w 1668695"/>
                <a:gd name="connsiteY0" fmla="*/ 621055 h 621055"/>
                <a:gd name="connsiteX1" fmla="*/ 0 w 1668695"/>
                <a:gd name="connsiteY1" fmla="*/ 0 h 621055"/>
                <a:gd name="connsiteX2" fmla="*/ 1620162 w 1668695"/>
                <a:gd name="connsiteY2" fmla="*/ 5059 h 621055"/>
                <a:gd name="connsiteX3" fmla="*/ 1668695 w 1668695"/>
                <a:gd name="connsiteY3" fmla="*/ 621055 h 621055"/>
                <a:gd name="connsiteX4" fmla="*/ 76478 w 1668695"/>
                <a:gd name="connsiteY4" fmla="*/ 621055 h 621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8695" h="621055">
                  <a:moveTo>
                    <a:pt x="76478" y="621055"/>
                  </a:moveTo>
                  <a:lnTo>
                    <a:pt x="0" y="0"/>
                  </a:lnTo>
                  <a:lnTo>
                    <a:pt x="1620162" y="5059"/>
                  </a:lnTo>
                  <a:lnTo>
                    <a:pt x="1668695" y="621055"/>
                  </a:lnTo>
                  <a:lnTo>
                    <a:pt x="76478" y="621055"/>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2" name="Parallelogram 18">
              <a:extLst>
                <a:ext uri="{FF2B5EF4-FFF2-40B4-BE49-F238E27FC236}">
                  <a16:creationId xmlns:a16="http://schemas.microsoft.com/office/drawing/2014/main" id="{F4F1C90D-FFA7-4DCC-AADA-8054B5C96538}"/>
                </a:ext>
              </a:extLst>
            </p:cNvPr>
            <p:cNvSpPr/>
            <p:nvPr/>
          </p:nvSpPr>
          <p:spPr>
            <a:xfrm rot="19390392">
              <a:off x="11644727" y="2931648"/>
              <a:ext cx="1668695" cy="621055"/>
            </a:xfrm>
            <a:custGeom>
              <a:avLst/>
              <a:gdLst>
                <a:gd name="connsiteX0" fmla="*/ 0 w 1744349"/>
                <a:gd name="connsiteY0" fmla="*/ 608527 h 608527"/>
                <a:gd name="connsiteX1" fmla="*/ 152132 w 1744349"/>
                <a:gd name="connsiteY1" fmla="*/ 0 h 608527"/>
                <a:gd name="connsiteX2" fmla="*/ 1744349 w 1744349"/>
                <a:gd name="connsiteY2" fmla="*/ 0 h 608527"/>
                <a:gd name="connsiteX3" fmla="*/ 1592217 w 1744349"/>
                <a:gd name="connsiteY3" fmla="*/ 608527 h 608527"/>
                <a:gd name="connsiteX4" fmla="*/ 0 w 1744349"/>
                <a:gd name="connsiteY4" fmla="*/ 608527 h 608527"/>
                <a:gd name="connsiteX0" fmla="*/ 76478 w 1820827"/>
                <a:gd name="connsiteY0" fmla="*/ 621055 h 621055"/>
                <a:gd name="connsiteX1" fmla="*/ 0 w 1820827"/>
                <a:gd name="connsiteY1" fmla="*/ 0 h 621055"/>
                <a:gd name="connsiteX2" fmla="*/ 1820827 w 1820827"/>
                <a:gd name="connsiteY2" fmla="*/ 12528 h 621055"/>
                <a:gd name="connsiteX3" fmla="*/ 1668695 w 1820827"/>
                <a:gd name="connsiteY3" fmla="*/ 621055 h 621055"/>
                <a:gd name="connsiteX4" fmla="*/ 76478 w 1820827"/>
                <a:gd name="connsiteY4" fmla="*/ 621055 h 621055"/>
                <a:gd name="connsiteX0" fmla="*/ 76478 w 1668695"/>
                <a:gd name="connsiteY0" fmla="*/ 621055 h 621055"/>
                <a:gd name="connsiteX1" fmla="*/ 0 w 1668695"/>
                <a:gd name="connsiteY1" fmla="*/ 0 h 621055"/>
                <a:gd name="connsiteX2" fmla="*/ 1620162 w 1668695"/>
                <a:gd name="connsiteY2" fmla="*/ 5059 h 621055"/>
                <a:gd name="connsiteX3" fmla="*/ 1668695 w 1668695"/>
                <a:gd name="connsiteY3" fmla="*/ 621055 h 621055"/>
                <a:gd name="connsiteX4" fmla="*/ 76478 w 1668695"/>
                <a:gd name="connsiteY4" fmla="*/ 621055 h 621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8695" h="621055">
                  <a:moveTo>
                    <a:pt x="76478" y="621055"/>
                  </a:moveTo>
                  <a:lnTo>
                    <a:pt x="0" y="0"/>
                  </a:lnTo>
                  <a:lnTo>
                    <a:pt x="1620162" y="5059"/>
                  </a:lnTo>
                  <a:lnTo>
                    <a:pt x="1668695" y="621055"/>
                  </a:lnTo>
                  <a:lnTo>
                    <a:pt x="76478" y="621055"/>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pic>
        <p:nvPicPr>
          <p:cNvPr id="9" name="Picture Placeholder 8" descr="A light bulb on a surface&#10;&#10;Description automatically generated with low confidence">
            <a:extLst>
              <a:ext uri="{FF2B5EF4-FFF2-40B4-BE49-F238E27FC236}">
                <a16:creationId xmlns:a16="http://schemas.microsoft.com/office/drawing/2014/main" id="{FE1209BE-05DC-475D-89C5-B47522C08BBD}"/>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4848" b="13406"/>
          <a:stretch/>
        </p:blipFill>
        <p:spPr>
          <a:xfrm flipH="1">
            <a:off x="-7127" y="-110854"/>
            <a:ext cx="6839218" cy="6987141"/>
          </a:xfrm>
        </p:spPr>
      </p:pic>
      <p:sp>
        <p:nvSpPr>
          <p:cNvPr id="6" name="TextBox 5"/>
          <p:cNvSpPr txBox="1"/>
          <p:nvPr/>
        </p:nvSpPr>
        <p:spPr>
          <a:xfrm>
            <a:off x="3070371" y="595618"/>
            <a:ext cx="6258187" cy="830997"/>
          </a:xfrm>
          <a:prstGeom prst="rect">
            <a:avLst/>
          </a:prstGeom>
          <a:noFill/>
        </p:spPr>
        <p:txBody>
          <a:bodyPr wrap="square" rtlCol="0">
            <a:spAutoFit/>
          </a:bodyPr>
          <a:lstStyle/>
          <a:p>
            <a:r>
              <a:rPr lang="en-US" sz="4800" b="1" dirty="0">
                <a:solidFill>
                  <a:srgbClr val="155085"/>
                </a:solidFill>
              </a:rPr>
              <a:t>Today’s Agenda</a:t>
            </a:r>
          </a:p>
        </p:txBody>
      </p:sp>
      <p:pic>
        <p:nvPicPr>
          <p:cNvPr id="23" name="Picture 22"/>
          <p:cNvPicPr>
            <a:picLocks noChangeAspect="1"/>
          </p:cNvPicPr>
          <p:nvPr/>
        </p:nvPicPr>
        <p:blipFill>
          <a:blip r:embed="rId3"/>
          <a:stretch>
            <a:fillRect/>
          </a:stretch>
        </p:blipFill>
        <p:spPr>
          <a:xfrm>
            <a:off x="271382" y="2096257"/>
            <a:ext cx="1858955" cy="794500"/>
          </a:xfrm>
          <a:prstGeom prst="rect">
            <a:avLst/>
          </a:prstGeom>
        </p:spPr>
      </p:pic>
    </p:spTree>
    <p:extLst>
      <p:ext uri="{BB962C8B-B14F-4D97-AF65-F5344CB8AC3E}">
        <p14:creationId xmlns:p14="http://schemas.microsoft.com/office/powerpoint/2010/main" val="301616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6667" fill="hold" grpId="0" nodeType="withEffect">
                                  <p:stCondLst>
                                    <p:cond delay="1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decel="46667" fill="hold" grpId="0" nodeType="withEffect">
                                  <p:stCondLst>
                                    <p:cond delay="2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850" fill="hold"/>
                                        <p:tgtEl>
                                          <p:spTgt spid="13"/>
                                        </p:tgtEl>
                                        <p:attrNameLst>
                                          <p:attrName>ppt_x</p:attrName>
                                        </p:attrNameLst>
                                      </p:cBhvr>
                                      <p:tavLst>
                                        <p:tav tm="0">
                                          <p:val>
                                            <p:strVal val="1+#ppt_w/2"/>
                                          </p:val>
                                        </p:tav>
                                        <p:tav tm="100000">
                                          <p:val>
                                            <p:strVal val="#ppt_x"/>
                                          </p:val>
                                        </p:tav>
                                      </p:tavLst>
                                    </p:anim>
                                    <p:anim calcmode="lin" valueType="num">
                                      <p:cBhvr additive="base">
                                        <p:cTn id="12" dur="850" fill="hold"/>
                                        <p:tgtEl>
                                          <p:spTgt spid="13"/>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105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6" presetClass="emph" presetSubtype="0" decel="75000" autoRev="1" fill="hold" nodeType="withEffect">
                                  <p:stCondLst>
                                    <p:cond delay="1500"/>
                                  </p:stCondLst>
                                  <p:childTnLst>
                                    <p:animScale>
                                      <p:cBhvr>
                                        <p:cTn id="19" dur="300" fill="hold"/>
                                        <p:tgtEl>
                                          <p:spTgt spid="3"/>
                                        </p:tgtEl>
                                      </p:cBhvr>
                                      <p:by x="110000" y="110000"/>
                                    </p:animScale>
                                  </p:childTnLst>
                                </p:cTn>
                              </p:par>
                              <p:par>
                                <p:cTn id="20" presetID="53" presetClass="entr" presetSubtype="16" fill="hold" nodeType="withEffect">
                                  <p:stCondLst>
                                    <p:cond delay="105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6" presetClass="emph" presetSubtype="0" decel="75000" autoRev="1" fill="hold" nodeType="withEffect">
                                  <p:stCondLst>
                                    <p:cond delay="1500"/>
                                  </p:stCondLst>
                                  <p:childTnLst>
                                    <p:animScale>
                                      <p:cBhvr>
                                        <p:cTn id="26" dur="300" fill="hold"/>
                                        <p:tgtEl>
                                          <p:spTgt spid="2"/>
                                        </p:tgtEl>
                                      </p:cBhvr>
                                      <p:by x="110000" y="110000"/>
                                    </p:animScale>
                                  </p:childTnLst>
                                </p:cTn>
                              </p:par>
                              <p:par>
                                <p:cTn id="27" presetID="53" presetClass="entr" presetSubtype="16" fill="hold" nodeType="withEffect">
                                  <p:stCondLst>
                                    <p:cond delay="105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par>
                                <p:cTn id="32" presetID="6" presetClass="emph" presetSubtype="0" decel="75000" autoRev="1" fill="hold" nodeType="withEffect">
                                  <p:stCondLst>
                                    <p:cond delay="1500"/>
                                  </p:stCondLst>
                                  <p:childTnLst>
                                    <p:animScale>
                                      <p:cBhvr>
                                        <p:cTn id="33" dur="300" fill="hold"/>
                                        <p:tgtEl>
                                          <p:spTgt spid="4"/>
                                        </p:tgtEl>
                                      </p:cBhvr>
                                      <p:by x="110000" y="110000"/>
                                    </p:animScale>
                                  </p:childTnLst>
                                </p:cTn>
                              </p:par>
                              <p:par>
                                <p:cTn id="34" presetID="53" presetClass="entr" presetSubtype="16" fill="hold" nodeType="withEffect">
                                  <p:stCondLst>
                                    <p:cond delay="105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par>
                                <p:cTn id="39" presetID="6" presetClass="emph" presetSubtype="0" decel="75000" autoRev="1" fill="hold" nodeType="withEffect">
                                  <p:stCondLst>
                                    <p:cond delay="1500"/>
                                  </p:stCondLst>
                                  <p:childTnLst>
                                    <p:animScale>
                                      <p:cBhvr>
                                        <p:cTn id="40" dur="300" fill="hold"/>
                                        <p:tgtEl>
                                          <p:spTgt spid="5"/>
                                        </p:tgtEl>
                                      </p:cBhvr>
                                      <p:by x="110000" y="110000"/>
                                    </p:animScale>
                                  </p:childTnLst>
                                </p:cTn>
                              </p:par>
                            </p:childTnLst>
                          </p:cTn>
                        </p:par>
                        <p:par>
                          <p:cTn id="41" fill="hold">
                            <p:stCondLst>
                              <p:cond delay="2100"/>
                            </p:stCondLst>
                            <p:childTnLst>
                              <p:par>
                                <p:cTn id="42" presetID="10" presetClass="entr" presetSubtype="0" fill="hold" grpId="0" nodeType="after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37B2A91-31C3-4A5A-9482-3739C1C85B67}"/>
              </a:ext>
            </a:extLst>
          </p:cNvPr>
          <p:cNvPicPr>
            <a:picLocks noChangeAspect="1"/>
          </p:cNvPicPr>
          <p:nvPr/>
        </p:nvPicPr>
        <p:blipFill>
          <a:blip r:embed="rId2"/>
          <a:stretch>
            <a:fillRect/>
          </a:stretch>
        </p:blipFill>
        <p:spPr>
          <a:xfrm>
            <a:off x="999875" y="1548104"/>
            <a:ext cx="4079694" cy="5296620"/>
          </a:xfrm>
          <a:prstGeom prst="rect">
            <a:avLst/>
          </a:prstGeom>
        </p:spPr>
      </p:pic>
      <p:sp>
        <p:nvSpPr>
          <p:cNvPr id="5" name="Right Triangle 4">
            <a:extLst>
              <a:ext uri="{FF2B5EF4-FFF2-40B4-BE49-F238E27FC236}">
                <a16:creationId xmlns:a16="http://schemas.microsoft.com/office/drawing/2014/main" id="{A84B872F-5D14-40EA-AD0A-97717C47FB64}"/>
              </a:ext>
            </a:extLst>
          </p:cNvPr>
          <p:cNvSpPr/>
          <p:nvPr/>
        </p:nvSpPr>
        <p:spPr>
          <a:xfrm rot="5400000">
            <a:off x="350274" y="-350274"/>
            <a:ext cx="1916879" cy="261742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 name="Title 1">
            <a:extLst>
              <a:ext uri="{FF2B5EF4-FFF2-40B4-BE49-F238E27FC236}">
                <a16:creationId xmlns:a16="http://schemas.microsoft.com/office/drawing/2014/main" id="{8ECD2ECC-B09E-4304-8C97-6AD005C56F9D}"/>
              </a:ext>
            </a:extLst>
          </p:cNvPr>
          <p:cNvSpPr>
            <a:spLocks noGrp="1"/>
          </p:cNvSpPr>
          <p:nvPr>
            <p:ph type="title"/>
          </p:nvPr>
        </p:nvSpPr>
        <p:spPr/>
        <p:txBody>
          <a:bodyPr/>
          <a:lstStyle/>
          <a:p>
            <a:r>
              <a:rPr lang="en-US" b="1" dirty="0">
                <a:solidFill>
                  <a:srgbClr val="155085"/>
                </a:solidFill>
                <a:latin typeface="+mn-lt"/>
              </a:rPr>
              <a:t>Workforce Advocacy</a:t>
            </a:r>
            <a:r>
              <a:rPr lang="en-US" dirty="0"/>
              <a:t>	</a:t>
            </a:r>
          </a:p>
        </p:txBody>
      </p:sp>
      <p:pic>
        <p:nvPicPr>
          <p:cNvPr id="9" name="Picture 8">
            <a:extLst>
              <a:ext uri="{FF2B5EF4-FFF2-40B4-BE49-F238E27FC236}">
                <a16:creationId xmlns:a16="http://schemas.microsoft.com/office/drawing/2014/main" id="{A91B458D-C59E-4DF6-92C6-EF7FCAA8F56E}"/>
              </a:ext>
            </a:extLst>
          </p:cNvPr>
          <p:cNvPicPr>
            <a:picLocks noChangeAspect="1"/>
          </p:cNvPicPr>
          <p:nvPr/>
        </p:nvPicPr>
        <p:blipFill>
          <a:blip r:embed="rId3"/>
          <a:stretch>
            <a:fillRect/>
          </a:stretch>
        </p:blipFill>
        <p:spPr>
          <a:xfrm>
            <a:off x="6160655" y="365125"/>
            <a:ext cx="4946222" cy="6364579"/>
          </a:xfrm>
          <a:prstGeom prst="rect">
            <a:avLst/>
          </a:prstGeom>
        </p:spPr>
      </p:pic>
    </p:spTree>
    <p:extLst>
      <p:ext uri="{BB962C8B-B14F-4D97-AF65-F5344CB8AC3E}">
        <p14:creationId xmlns:p14="http://schemas.microsoft.com/office/powerpoint/2010/main" val="2632668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155085"/>
                </a:solidFill>
                <a:latin typeface="+mn-lt"/>
              </a:rPr>
              <a:t>Community College RN Degrees HB (5556 – 5557)</a:t>
            </a:r>
          </a:p>
        </p:txBody>
      </p:sp>
      <p:sp>
        <p:nvSpPr>
          <p:cNvPr id="3" name="Content Placeholder 2"/>
          <p:cNvSpPr>
            <a:spLocks noGrp="1"/>
          </p:cNvSpPr>
          <p:nvPr>
            <p:ph idx="1"/>
          </p:nvPr>
        </p:nvSpPr>
        <p:spPr/>
        <p:txBody>
          <a:bodyPr/>
          <a:lstStyle/>
          <a:p>
            <a:pPr marL="0" indent="0">
              <a:buNone/>
            </a:pPr>
            <a:r>
              <a:rPr lang="en-US" dirty="0"/>
              <a:t>Would allow community colleges to grant a bachelor of science in nursing should the community college meet and follow the same standards as a university.</a:t>
            </a:r>
          </a:p>
          <a:p>
            <a:pPr lvl="1"/>
            <a:r>
              <a:rPr lang="en-US" dirty="0"/>
              <a:t>The community college cannot eliminate other healthcare related programs because of the implementation of 4-year nursing program. </a:t>
            </a:r>
          </a:p>
          <a:p>
            <a:pPr lvl="1"/>
            <a:endParaRPr lang="en-US" dirty="0"/>
          </a:p>
          <a:p>
            <a:pPr marL="0" indent="0">
              <a:buNone/>
            </a:pPr>
            <a:r>
              <a:rPr lang="en-US" dirty="0"/>
              <a:t>LeadingAge and many other stakeholders have issued statements of support for the bills. </a:t>
            </a:r>
          </a:p>
          <a:p>
            <a:pPr marL="0" indent="0">
              <a:buNone/>
            </a:pPr>
            <a:endParaRPr lang="en-US" dirty="0"/>
          </a:p>
          <a:p>
            <a:pPr marL="0" indent="0">
              <a:buNone/>
            </a:pPr>
            <a:r>
              <a:rPr lang="en-US" dirty="0">
                <a:solidFill>
                  <a:srgbClr val="155085"/>
                </a:solidFill>
              </a:rPr>
              <a:t>Reported out of Committee</a:t>
            </a:r>
          </a:p>
        </p:txBody>
      </p:sp>
      <p:sp>
        <p:nvSpPr>
          <p:cNvPr id="4" name="Isosceles Triangle 12">
            <a:extLst>
              <a:ext uri="{FF2B5EF4-FFF2-40B4-BE49-F238E27FC236}">
                <a16:creationId xmlns:a16="http://schemas.microsoft.com/office/drawing/2014/main" id="{7875E9F3-0692-4C66-B3B5-520248E663DB}"/>
              </a:ext>
            </a:extLst>
          </p:cNvPr>
          <p:cNvSpPr/>
          <p:nvPr/>
        </p:nvSpPr>
        <p:spPr>
          <a:xfrm rot="16200000" flipH="1">
            <a:off x="9393939" y="4072639"/>
            <a:ext cx="3434517" cy="2237805"/>
          </a:xfrm>
          <a:custGeom>
            <a:avLst/>
            <a:gdLst>
              <a:gd name="connsiteX0" fmla="*/ 0 w 3393244"/>
              <a:gd name="connsiteY0" fmla="*/ 2136205 h 2136205"/>
              <a:gd name="connsiteX1" fmla="*/ 1696622 w 3393244"/>
              <a:gd name="connsiteY1" fmla="*/ 0 h 2136205"/>
              <a:gd name="connsiteX2" fmla="*/ 3393244 w 3393244"/>
              <a:gd name="connsiteY2" fmla="*/ 2136205 h 2136205"/>
              <a:gd name="connsiteX3" fmla="*/ 0 w 3393244"/>
              <a:gd name="connsiteY3" fmla="*/ 2136205 h 2136205"/>
              <a:gd name="connsiteX0" fmla="*/ 0 w 3393244"/>
              <a:gd name="connsiteY0" fmla="*/ 2199705 h 2199705"/>
              <a:gd name="connsiteX1" fmla="*/ 1620425 w 3393244"/>
              <a:gd name="connsiteY1" fmla="*/ 0 h 2199705"/>
              <a:gd name="connsiteX2" fmla="*/ 3393244 w 3393244"/>
              <a:gd name="connsiteY2" fmla="*/ 2199705 h 2199705"/>
              <a:gd name="connsiteX3" fmla="*/ 0 w 3393244"/>
              <a:gd name="connsiteY3" fmla="*/ 2199705 h 2199705"/>
              <a:gd name="connsiteX0" fmla="*/ 0 w 3418647"/>
              <a:gd name="connsiteY0" fmla="*/ 2199705 h 2199705"/>
              <a:gd name="connsiteX1" fmla="*/ 1620425 w 3418647"/>
              <a:gd name="connsiteY1" fmla="*/ 0 h 2199705"/>
              <a:gd name="connsiteX2" fmla="*/ 3418647 w 3418647"/>
              <a:gd name="connsiteY2" fmla="*/ 1691705 h 2199705"/>
              <a:gd name="connsiteX3" fmla="*/ 0 w 3418647"/>
              <a:gd name="connsiteY3" fmla="*/ 2199705 h 2199705"/>
              <a:gd name="connsiteX0" fmla="*/ 0 w 3418647"/>
              <a:gd name="connsiteY0" fmla="*/ 2199705 h 2199705"/>
              <a:gd name="connsiteX1" fmla="*/ 1620425 w 3418647"/>
              <a:gd name="connsiteY1" fmla="*/ 0 h 2199705"/>
              <a:gd name="connsiteX2" fmla="*/ 3418647 w 3418647"/>
              <a:gd name="connsiteY2" fmla="*/ 1691705 h 2199705"/>
              <a:gd name="connsiteX3" fmla="*/ 2964617 w 3418647"/>
              <a:gd name="connsiteY3" fmla="*/ 1780605 h 2199705"/>
              <a:gd name="connsiteX4" fmla="*/ 0 w 3418647"/>
              <a:gd name="connsiteY4" fmla="*/ 2199705 h 2199705"/>
              <a:gd name="connsiteX0" fmla="*/ 0 w 3434517"/>
              <a:gd name="connsiteY0" fmla="*/ 2199705 h 2237805"/>
              <a:gd name="connsiteX1" fmla="*/ 1620425 w 3434517"/>
              <a:gd name="connsiteY1" fmla="*/ 0 h 2237805"/>
              <a:gd name="connsiteX2" fmla="*/ 3418647 w 3434517"/>
              <a:gd name="connsiteY2" fmla="*/ 1691705 h 2237805"/>
              <a:gd name="connsiteX3" fmla="*/ 3434517 w 3434517"/>
              <a:gd name="connsiteY3" fmla="*/ 2237805 h 2237805"/>
              <a:gd name="connsiteX4" fmla="*/ 0 w 3434517"/>
              <a:gd name="connsiteY4" fmla="*/ 2199705 h 2237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4517" h="2237805">
                <a:moveTo>
                  <a:pt x="0" y="2199705"/>
                </a:moveTo>
                <a:lnTo>
                  <a:pt x="1620425" y="0"/>
                </a:lnTo>
                <a:lnTo>
                  <a:pt x="3418647" y="1691705"/>
                </a:lnTo>
                <a:lnTo>
                  <a:pt x="3434517" y="2237805"/>
                </a:lnTo>
                <a:lnTo>
                  <a:pt x="0" y="21997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Tree>
    <p:extLst>
      <p:ext uri="{BB962C8B-B14F-4D97-AF65-F5344CB8AC3E}">
        <p14:creationId xmlns:p14="http://schemas.microsoft.com/office/powerpoint/2010/main" val="265943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6667"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850" fill="hold"/>
                                        <p:tgtEl>
                                          <p:spTgt spid="4"/>
                                        </p:tgtEl>
                                        <p:attrNameLst>
                                          <p:attrName>ppt_x</p:attrName>
                                        </p:attrNameLst>
                                      </p:cBhvr>
                                      <p:tavLst>
                                        <p:tav tm="0">
                                          <p:val>
                                            <p:strVal val="1+#ppt_w/2"/>
                                          </p:val>
                                        </p:tav>
                                        <p:tav tm="100000">
                                          <p:val>
                                            <p:strVal val="#ppt_x"/>
                                          </p:val>
                                        </p:tav>
                                      </p:tavLst>
                                    </p:anim>
                                    <p:anim calcmode="lin" valueType="num">
                                      <p:cBhvr additive="base">
                                        <p:cTn id="8" dur="8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A0275-3590-4EC3-BFC6-53477387FD41}"/>
              </a:ext>
            </a:extLst>
          </p:cNvPr>
          <p:cNvSpPr>
            <a:spLocks noGrp="1"/>
          </p:cNvSpPr>
          <p:nvPr>
            <p:ph type="title"/>
          </p:nvPr>
        </p:nvSpPr>
        <p:spPr/>
        <p:txBody>
          <a:bodyPr/>
          <a:lstStyle/>
          <a:p>
            <a:r>
              <a:rPr lang="en-US" b="1" dirty="0">
                <a:solidFill>
                  <a:srgbClr val="155085"/>
                </a:solidFill>
                <a:latin typeface="+mn-lt"/>
              </a:rPr>
              <a:t>Out of State License Reciprocity SB (796) </a:t>
            </a:r>
          </a:p>
        </p:txBody>
      </p:sp>
      <p:sp>
        <p:nvSpPr>
          <p:cNvPr id="3" name="Content Placeholder 2">
            <a:extLst>
              <a:ext uri="{FF2B5EF4-FFF2-40B4-BE49-F238E27FC236}">
                <a16:creationId xmlns:a16="http://schemas.microsoft.com/office/drawing/2014/main" id="{80C167AC-5B6E-4C22-9183-18F7332810B7}"/>
              </a:ext>
            </a:extLst>
          </p:cNvPr>
          <p:cNvSpPr>
            <a:spLocks noGrp="1"/>
          </p:cNvSpPr>
          <p:nvPr>
            <p:ph idx="1"/>
          </p:nvPr>
        </p:nvSpPr>
        <p:spPr/>
        <p:txBody>
          <a:bodyPr>
            <a:normAutofit fontScale="85000" lnSpcReduction="20000"/>
          </a:bodyPr>
          <a:lstStyle/>
          <a:p>
            <a:pPr marL="0" indent="0">
              <a:buNone/>
            </a:pPr>
            <a:r>
              <a:rPr lang="en-US" dirty="0"/>
              <a:t>Would create an exception to the public health code's licensure requirement for a health professional for a health professional licensed in another state rendering medical care during a staffing shortage caused by a public health emergency. Assuming:</a:t>
            </a:r>
          </a:p>
          <a:p>
            <a:r>
              <a:rPr lang="en-US" dirty="0"/>
              <a:t>They would otherwise meet the licensure requirements </a:t>
            </a:r>
          </a:p>
          <a:p>
            <a:r>
              <a:rPr lang="en-US" dirty="0"/>
              <a:t>The Director of DHHS determined that control of the epidemic was necessary to protect public health. </a:t>
            </a:r>
          </a:p>
          <a:p>
            <a:pPr marL="0" indent="0">
              <a:buNone/>
            </a:pPr>
            <a:endParaRPr lang="en-US" b="1" dirty="0"/>
          </a:p>
          <a:p>
            <a:pPr marL="0" indent="0">
              <a:buNone/>
            </a:pPr>
            <a:endParaRPr lang="en-US" dirty="0"/>
          </a:p>
          <a:p>
            <a:pPr marL="0" indent="0">
              <a:buNone/>
            </a:pPr>
            <a:endParaRPr lang="en-US" dirty="0"/>
          </a:p>
          <a:p>
            <a:pPr marL="0" indent="0">
              <a:buNone/>
            </a:pPr>
            <a:endParaRPr lang="en-US" dirty="0"/>
          </a:p>
          <a:p>
            <a:pPr marL="0" indent="0">
              <a:buNone/>
            </a:pPr>
            <a:r>
              <a:rPr lang="en-US" dirty="0">
                <a:solidFill>
                  <a:srgbClr val="155085"/>
                </a:solidFill>
              </a:rPr>
              <a:t>Passed the Senate unanimously </a:t>
            </a:r>
          </a:p>
        </p:txBody>
      </p:sp>
      <p:sp>
        <p:nvSpPr>
          <p:cNvPr id="4" name="Isosceles Triangle 12">
            <a:extLst>
              <a:ext uri="{FF2B5EF4-FFF2-40B4-BE49-F238E27FC236}">
                <a16:creationId xmlns:a16="http://schemas.microsoft.com/office/drawing/2014/main" id="{7875E9F3-0692-4C66-B3B5-520248E663DB}"/>
              </a:ext>
            </a:extLst>
          </p:cNvPr>
          <p:cNvSpPr/>
          <p:nvPr/>
        </p:nvSpPr>
        <p:spPr>
          <a:xfrm rot="16200000" flipH="1">
            <a:off x="9393939" y="4072639"/>
            <a:ext cx="3434517" cy="2237805"/>
          </a:xfrm>
          <a:custGeom>
            <a:avLst/>
            <a:gdLst>
              <a:gd name="connsiteX0" fmla="*/ 0 w 3393244"/>
              <a:gd name="connsiteY0" fmla="*/ 2136205 h 2136205"/>
              <a:gd name="connsiteX1" fmla="*/ 1696622 w 3393244"/>
              <a:gd name="connsiteY1" fmla="*/ 0 h 2136205"/>
              <a:gd name="connsiteX2" fmla="*/ 3393244 w 3393244"/>
              <a:gd name="connsiteY2" fmla="*/ 2136205 h 2136205"/>
              <a:gd name="connsiteX3" fmla="*/ 0 w 3393244"/>
              <a:gd name="connsiteY3" fmla="*/ 2136205 h 2136205"/>
              <a:gd name="connsiteX0" fmla="*/ 0 w 3393244"/>
              <a:gd name="connsiteY0" fmla="*/ 2199705 h 2199705"/>
              <a:gd name="connsiteX1" fmla="*/ 1620425 w 3393244"/>
              <a:gd name="connsiteY1" fmla="*/ 0 h 2199705"/>
              <a:gd name="connsiteX2" fmla="*/ 3393244 w 3393244"/>
              <a:gd name="connsiteY2" fmla="*/ 2199705 h 2199705"/>
              <a:gd name="connsiteX3" fmla="*/ 0 w 3393244"/>
              <a:gd name="connsiteY3" fmla="*/ 2199705 h 2199705"/>
              <a:gd name="connsiteX0" fmla="*/ 0 w 3418647"/>
              <a:gd name="connsiteY0" fmla="*/ 2199705 h 2199705"/>
              <a:gd name="connsiteX1" fmla="*/ 1620425 w 3418647"/>
              <a:gd name="connsiteY1" fmla="*/ 0 h 2199705"/>
              <a:gd name="connsiteX2" fmla="*/ 3418647 w 3418647"/>
              <a:gd name="connsiteY2" fmla="*/ 1691705 h 2199705"/>
              <a:gd name="connsiteX3" fmla="*/ 0 w 3418647"/>
              <a:gd name="connsiteY3" fmla="*/ 2199705 h 2199705"/>
              <a:gd name="connsiteX0" fmla="*/ 0 w 3418647"/>
              <a:gd name="connsiteY0" fmla="*/ 2199705 h 2199705"/>
              <a:gd name="connsiteX1" fmla="*/ 1620425 w 3418647"/>
              <a:gd name="connsiteY1" fmla="*/ 0 h 2199705"/>
              <a:gd name="connsiteX2" fmla="*/ 3418647 w 3418647"/>
              <a:gd name="connsiteY2" fmla="*/ 1691705 h 2199705"/>
              <a:gd name="connsiteX3" fmla="*/ 2964617 w 3418647"/>
              <a:gd name="connsiteY3" fmla="*/ 1780605 h 2199705"/>
              <a:gd name="connsiteX4" fmla="*/ 0 w 3418647"/>
              <a:gd name="connsiteY4" fmla="*/ 2199705 h 2199705"/>
              <a:gd name="connsiteX0" fmla="*/ 0 w 3434517"/>
              <a:gd name="connsiteY0" fmla="*/ 2199705 h 2237805"/>
              <a:gd name="connsiteX1" fmla="*/ 1620425 w 3434517"/>
              <a:gd name="connsiteY1" fmla="*/ 0 h 2237805"/>
              <a:gd name="connsiteX2" fmla="*/ 3418647 w 3434517"/>
              <a:gd name="connsiteY2" fmla="*/ 1691705 h 2237805"/>
              <a:gd name="connsiteX3" fmla="*/ 3434517 w 3434517"/>
              <a:gd name="connsiteY3" fmla="*/ 2237805 h 2237805"/>
              <a:gd name="connsiteX4" fmla="*/ 0 w 3434517"/>
              <a:gd name="connsiteY4" fmla="*/ 2199705 h 2237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4517" h="2237805">
                <a:moveTo>
                  <a:pt x="0" y="2199705"/>
                </a:moveTo>
                <a:lnTo>
                  <a:pt x="1620425" y="0"/>
                </a:lnTo>
                <a:lnTo>
                  <a:pt x="3418647" y="1691705"/>
                </a:lnTo>
                <a:lnTo>
                  <a:pt x="3434517" y="2237805"/>
                </a:lnTo>
                <a:lnTo>
                  <a:pt x="0" y="21997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Tree>
    <p:extLst>
      <p:ext uri="{BB962C8B-B14F-4D97-AF65-F5344CB8AC3E}">
        <p14:creationId xmlns:p14="http://schemas.microsoft.com/office/powerpoint/2010/main" val="281555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6667"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850" fill="hold"/>
                                        <p:tgtEl>
                                          <p:spTgt spid="4"/>
                                        </p:tgtEl>
                                        <p:attrNameLst>
                                          <p:attrName>ppt_x</p:attrName>
                                        </p:attrNameLst>
                                      </p:cBhvr>
                                      <p:tavLst>
                                        <p:tav tm="0">
                                          <p:val>
                                            <p:strVal val="1+#ppt_w/2"/>
                                          </p:val>
                                        </p:tav>
                                        <p:tav tm="100000">
                                          <p:val>
                                            <p:strVal val="#ppt_x"/>
                                          </p:val>
                                        </p:tav>
                                      </p:tavLst>
                                    </p:anim>
                                    <p:anim calcmode="lin" valueType="num">
                                      <p:cBhvr additive="base">
                                        <p:cTn id="8" dur="8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87C3137B-F652-47D7-8DD1-B1F308B44B31}"/>
              </a:ext>
            </a:extLst>
          </p:cNvPr>
          <p:cNvSpPr/>
          <p:nvPr/>
        </p:nvSpPr>
        <p:spPr>
          <a:xfrm>
            <a:off x="1475783" y="1668423"/>
            <a:ext cx="10838325" cy="3434518"/>
          </a:xfrm>
          <a:custGeom>
            <a:avLst/>
            <a:gdLst>
              <a:gd name="connsiteX0" fmla="*/ 0 w 10838325"/>
              <a:gd name="connsiteY0" fmla="*/ 0 h 3434518"/>
              <a:gd name="connsiteX1" fmla="*/ 10838325 w 10838325"/>
              <a:gd name="connsiteY1" fmla="*/ 0 h 3434518"/>
              <a:gd name="connsiteX2" fmla="*/ 10838325 w 10838325"/>
              <a:gd name="connsiteY2" fmla="*/ 3434518 h 3434518"/>
              <a:gd name="connsiteX3" fmla="*/ 0 w 10838325"/>
              <a:gd name="connsiteY3" fmla="*/ 3434518 h 3434518"/>
              <a:gd name="connsiteX4" fmla="*/ 0 w 10838325"/>
              <a:gd name="connsiteY4" fmla="*/ 0 h 3434518"/>
              <a:gd name="connsiteX0" fmla="*/ 0 w 10838325"/>
              <a:gd name="connsiteY0" fmla="*/ 0 h 3434518"/>
              <a:gd name="connsiteX1" fmla="*/ 10838325 w 10838325"/>
              <a:gd name="connsiteY1" fmla="*/ 0 h 3434518"/>
              <a:gd name="connsiteX2" fmla="*/ 10838325 w 10838325"/>
              <a:gd name="connsiteY2" fmla="*/ 3434518 h 3434518"/>
              <a:gd name="connsiteX3" fmla="*/ 3187700 w 10838325"/>
              <a:gd name="connsiteY3" fmla="*/ 3421818 h 3434518"/>
              <a:gd name="connsiteX4" fmla="*/ 0 w 10838325"/>
              <a:gd name="connsiteY4" fmla="*/ 0 h 3434518"/>
              <a:gd name="connsiteX0" fmla="*/ 0 w 10838325"/>
              <a:gd name="connsiteY0" fmla="*/ 0 h 3434518"/>
              <a:gd name="connsiteX1" fmla="*/ 10838325 w 10838325"/>
              <a:gd name="connsiteY1" fmla="*/ 0 h 3434518"/>
              <a:gd name="connsiteX2" fmla="*/ 10838325 w 10838325"/>
              <a:gd name="connsiteY2" fmla="*/ 3434518 h 3434518"/>
              <a:gd name="connsiteX3" fmla="*/ 3327400 w 10838325"/>
              <a:gd name="connsiteY3" fmla="*/ 3421818 h 3434518"/>
              <a:gd name="connsiteX4" fmla="*/ 0 w 10838325"/>
              <a:gd name="connsiteY4" fmla="*/ 0 h 3434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8325" h="3434518">
                <a:moveTo>
                  <a:pt x="0" y="0"/>
                </a:moveTo>
                <a:lnTo>
                  <a:pt x="10838325" y="0"/>
                </a:lnTo>
                <a:lnTo>
                  <a:pt x="10838325" y="3434518"/>
                </a:lnTo>
                <a:lnTo>
                  <a:pt x="3327400" y="342181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1" name="Right Triangle 10">
            <a:extLst>
              <a:ext uri="{FF2B5EF4-FFF2-40B4-BE49-F238E27FC236}">
                <a16:creationId xmlns:a16="http://schemas.microsoft.com/office/drawing/2014/main" id="{A84B872F-5D14-40EA-AD0A-97717C47FB64}"/>
              </a:ext>
            </a:extLst>
          </p:cNvPr>
          <p:cNvSpPr/>
          <p:nvPr/>
        </p:nvSpPr>
        <p:spPr>
          <a:xfrm rot="5400000">
            <a:off x="350274" y="-350274"/>
            <a:ext cx="1916879" cy="261742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14" name="Isosceles Triangle 3">
            <a:extLst>
              <a:ext uri="{FF2B5EF4-FFF2-40B4-BE49-F238E27FC236}">
                <a16:creationId xmlns:a16="http://schemas.microsoft.com/office/drawing/2014/main" id="{C52B671B-8E97-4B89-971A-2E583004C555}"/>
              </a:ext>
            </a:extLst>
          </p:cNvPr>
          <p:cNvSpPr/>
          <p:nvPr/>
        </p:nvSpPr>
        <p:spPr>
          <a:xfrm rot="16200000">
            <a:off x="9709220" y="4381766"/>
            <a:ext cx="2753629" cy="2230984"/>
          </a:xfrm>
          <a:custGeom>
            <a:avLst/>
            <a:gdLst>
              <a:gd name="connsiteX0" fmla="*/ 0 w 2887829"/>
              <a:gd name="connsiteY0" fmla="*/ 2488163 h 2488163"/>
              <a:gd name="connsiteX1" fmla="*/ 1455610 w 2887829"/>
              <a:gd name="connsiteY1" fmla="*/ 0 h 2488163"/>
              <a:gd name="connsiteX2" fmla="*/ 2887829 w 2887829"/>
              <a:gd name="connsiteY2" fmla="*/ 2488163 h 2488163"/>
              <a:gd name="connsiteX3" fmla="*/ 0 w 2887829"/>
              <a:gd name="connsiteY3" fmla="*/ 2488163 h 2488163"/>
              <a:gd name="connsiteX0" fmla="*/ 0 w 2887829"/>
              <a:gd name="connsiteY0" fmla="*/ 2497688 h 2497688"/>
              <a:gd name="connsiteX1" fmla="*/ 1474660 w 2887829"/>
              <a:gd name="connsiteY1" fmla="*/ 0 h 2497688"/>
              <a:gd name="connsiteX2" fmla="*/ 2887829 w 2887829"/>
              <a:gd name="connsiteY2" fmla="*/ 2497688 h 2497688"/>
              <a:gd name="connsiteX3" fmla="*/ 0 w 2887829"/>
              <a:gd name="connsiteY3" fmla="*/ 2497688 h 2497688"/>
              <a:gd name="connsiteX0" fmla="*/ 0 w 2887829"/>
              <a:gd name="connsiteY0" fmla="*/ 2526261 h 2526261"/>
              <a:gd name="connsiteX1" fmla="*/ 1103185 w 2887829"/>
              <a:gd name="connsiteY1" fmla="*/ 0 h 2526261"/>
              <a:gd name="connsiteX2" fmla="*/ 2887829 w 2887829"/>
              <a:gd name="connsiteY2" fmla="*/ 2526261 h 2526261"/>
              <a:gd name="connsiteX3" fmla="*/ 0 w 2887829"/>
              <a:gd name="connsiteY3" fmla="*/ 2526261 h 2526261"/>
              <a:gd name="connsiteX0" fmla="*/ 0 w 2011529"/>
              <a:gd name="connsiteY0" fmla="*/ 2526261 h 2535786"/>
              <a:gd name="connsiteX1" fmla="*/ 1103185 w 2011529"/>
              <a:gd name="connsiteY1" fmla="*/ 0 h 2535786"/>
              <a:gd name="connsiteX2" fmla="*/ 2011529 w 2011529"/>
              <a:gd name="connsiteY2" fmla="*/ 2535786 h 2535786"/>
              <a:gd name="connsiteX3" fmla="*/ 0 w 2011529"/>
              <a:gd name="connsiteY3" fmla="*/ 2526261 h 2535786"/>
              <a:gd name="connsiteX0" fmla="*/ 32846 w 2044375"/>
              <a:gd name="connsiteY0" fmla="*/ 2526261 h 2535786"/>
              <a:gd name="connsiteX1" fmla="*/ 42372 w 2044375"/>
              <a:gd name="connsiteY1" fmla="*/ 1488040 h 2535786"/>
              <a:gd name="connsiteX2" fmla="*/ 1136031 w 2044375"/>
              <a:gd name="connsiteY2" fmla="*/ 0 h 2535786"/>
              <a:gd name="connsiteX3" fmla="*/ 2044375 w 2044375"/>
              <a:gd name="connsiteY3" fmla="*/ 2535786 h 2535786"/>
              <a:gd name="connsiteX4" fmla="*/ 32846 w 2044375"/>
              <a:gd name="connsiteY4" fmla="*/ 2526261 h 2535786"/>
              <a:gd name="connsiteX0" fmla="*/ 0 w 2011529"/>
              <a:gd name="connsiteY0" fmla="*/ 2526261 h 2535786"/>
              <a:gd name="connsiteX1" fmla="*/ 9526 w 2011529"/>
              <a:gd name="connsiteY1" fmla="*/ 1488040 h 2535786"/>
              <a:gd name="connsiteX2" fmla="*/ 1103185 w 2011529"/>
              <a:gd name="connsiteY2" fmla="*/ 0 h 2535786"/>
              <a:gd name="connsiteX3" fmla="*/ 2011529 w 2011529"/>
              <a:gd name="connsiteY3" fmla="*/ 2535786 h 2535786"/>
              <a:gd name="connsiteX4" fmla="*/ 0 w 2011529"/>
              <a:gd name="connsiteY4" fmla="*/ 2526261 h 2535786"/>
              <a:gd name="connsiteX0" fmla="*/ 10286 w 2021815"/>
              <a:gd name="connsiteY0" fmla="*/ 2526261 h 2535786"/>
              <a:gd name="connsiteX1" fmla="*/ 19812 w 2021815"/>
              <a:gd name="connsiteY1" fmla="*/ 1488040 h 2535786"/>
              <a:gd name="connsiteX2" fmla="*/ 1113471 w 2021815"/>
              <a:gd name="connsiteY2" fmla="*/ 0 h 2535786"/>
              <a:gd name="connsiteX3" fmla="*/ 2021815 w 2021815"/>
              <a:gd name="connsiteY3" fmla="*/ 2535786 h 2535786"/>
              <a:gd name="connsiteX4" fmla="*/ 10286 w 2021815"/>
              <a:gd name="connsiteY4" fmla="*/ 2526261 h 2535786"/>
              <a:gd name="connsiteX0" fmla="*/ 10286 w 2021815"/>
              <a:gd name="connsiteY0" fmla="*/ 2173833 h 2183358"/>
              <a:gd name="connsiteX1" fmla="*/ 19812 w 2021815"/>
              <a:gd name="connsiteY1" fmla="*/ 1135612 h 2183358"/>
              <a:gd name="connsiteX2" fmla="*/ 713421 w 2021815"/>
              <a:gd name="connsiteY2" fmla="*/ 0 h 2183358"/>
              <a:gd name="connsiteX3" fmla="*/ 2021815 w 2021815"/>
              <a:gd name="connsiteY3" fmla="*/ 2183358 h 2183358"/>
              <a:gd name="connsiteX4" fmla="*/ 10286 w 2021815"/>
              <a:gd name="connsiteY4" fmla="*/ 2173833 h 2183358"/>
              <a:gd name="connsiteX0" fmla="*/ 10286 w 2021815"/>
              <a:gd name="connsiteY0" fmla="*/ 2183356 h 2192881"/>
              <a:gd name="connsiteX1" fmla="*/ 19812 w 2021815"/>
              <a:gd name="connsiteY1" fmla="*/ 1145135 h 2192881"/>
              <a:gd name="connsiteX2" fmla="*/ 789621 w 2021815"/>
              <a:gd name="connsiteY2" fmla="*/ 0 h 2192881"/>
              <a:gd name="connsiteX3" fmla="*/ 2021815 w 2021815"/>
              <a:gd name="connsiteY3" fmla="*/ 2192881 h 2192881"/>
              <a:gd name="connsiteX4" fmla="*/ 10286 w 2021815"/>
              <a:gd name="connsiteY4" fmla="*/ 2183356 h 2192881"/>
              <a:gd name="connsiteX0" fmla="*/ 2382 w 2013911"/>
              <a:gd name="connsiteY0" fmla="*/ 2183356 h 2192881"/>
              <a:gd name="connsiteX1" fmla="*/ 11908 w 2013911"/>
              <a:gd name="connsiteY1" fmla="*/ 1145135 h 2192881"/>
              <a:gd name="connsiteX2" fmla="*/ 781717 w 2013911"/>
              <a:gd name="connsiteY2" fmla="*/ 0 h 2192881"/>
              <a:gd name="connsiteX3" fmla="*/ 2013911 w 2013911"/>
              <a:gd name="connsiteY3" fmla="*/ 2192881 h 2192881"/>
              <a:gd name="connsiteX4" fmla="*/ 2382 w 2013911"/>
              <a:gd name="connsiteY4" fmla="*/ 2183356 h 2192881"/>
              <a:gd name="connsiteX0" fmla="*/ 16072 w 2027601"/>
              <a:gd name="connsiteY0" fmla="*/ 2183356 h 2192881"/>
              <a:gd name="connsiteX1" fmla="*/ 6548 w 2027601"/>
              <a:gd name="connsiteY1" fmla="*/ 1164185 h 2192881"/>
              <a:gd name="connsiteX2" fmla="*/ 795407 w 2027601"/>
              <a:gd name="connsiteY2" fmla="*/ 0 h 2192881"/>
              <a:gd name="connsiteX3" fmla="*/ 2027601 w 2027601"/>
              <a:gd name="connsiteY3" fmla="*/ 2192881 h 2192881"/>
              <a:gd name="connsiteX4" fmla="*/ 16072 w 2027601"/>
              <a:gd name="connsiteY4" fmla="*/ 2183356 h 2192881"/>
              <a:gd name="connsiteX0" fmla="*/ 16072 w 2027601"/>
              <a:gd name="connsiteY0" fmla="*/ 2145256 h 2154781"/>
              <a:gd name="connsiteX1" fmla="*/ 6548 w 2027601"/>
              <a:gd name="connsiteY1" fmla="*/ 1126085 h 2154781"/>
              <a:gd name="connsiteX2" fmla="*/ 909707 w 2027601"/>
              <a:gd name="connsiteY2" fmla="*/ 0 h 2154781"/>
              <a:gd name="connsiteX3" fmla="*/ 2027601 w 2027601"/>
              <a:gd name="connsiteY3" fmla="*/ 2154781 h 2154781"/>
              <a:gd name="connsiteX4" fmla="*/ 16072 w 2027601"/>
              <a:gd name="connsiteY4" fmla="*/ 2145256 h 2154781"/>
              <a:gd name="connsiteX0" fmla="*/ 16072 w 2027601"/>
              <a:gd name="connsiteY0" fmla="*/ 2221456 h 2230981"/>
              <a:gd name="connsiteX1" fmla="*/ 6548 w 2027601"/>
              <a:gd name="connsiteY1" fmla="*/ 1202285 h 2230981"/>
              <a:gd name="connsiteX2" fmla="*/ 957332 w 2027601"/>
              <a:gd name="connsiteY2" fmla="*/ 0 h 2230981"/>
              <a:gd name="connsiteX3" fmla="*/ 2027601 w 2027601"/>
              <a:gd name="connsiteY3" fmla="*/ 2230981 h 2230981"/>
              <a:gd name="connsiteX4" fmla="*/ 16072 w 2027601"/>
              <a:gd name="connsiteY4" fmla="*/ 2221456 h 2230981"/>
              <a:gd name="connsiteX0" fmla="*/ 16072 w 2332401"/>
              <a:gd name="connsiteY0" fmla="*/ 2221456 h 2221456"/>
              <a:gd name="connsiteX1" fmla="*/ 6548 w 2332401"/>
              <a:gd name="connsiteY1" fmla="*/ 1202285 h 2221456"/>
              <a:gd name="connsiteX2" fmla="*/ 957332 w 2332401"/>
              <a:gd name="connsiteY2" fmla="*/ 0 h 2221456"/>
              <a:gd name="connsiteX3" fmla="*/ 2332401 w 2332401"/>
              <a:gd name="connsiteY3" fmla="*/ 2211931 h 2221456"/>
              <a:gd name="connsiteX4" fmla="*/ 16072 w 2332401"/>
              <a:gd name="connsiteY4" fmla="*/ 2221456 h 2221456"/>
              <a:gd name="connsiteX0" fmla="*/ 16072 w 2351451"/>
              <a:gd name="connsiteY0" fmla="*/ 2221456 h 2230984"/>
              <a:gd name="connsiteX1" fmla="*/ 6548 w 2351451"/>
              <a:gd name="connsiteY1" fmla="*/ 1202285 h 2230984"/>
              <a:gd name="connsiteX2" fmla="*/ 957332 w 2351451"/>
              <a:gd name="connsiteY2" fmla="*/ 0 h 2230984"/>
              <a:gd name="connsiteX3" fmla="*/ 2351451 w 2351451"/>
              <a:gd name="connsiteY3" fmla="*/ 2230984 h 2230984"/>
              <a:gd name="connsiteX4" fmla="*/ 16072 w 2351451"/>
              <a:gd name="connsiteY4" fmla="*/ 2221456 h 2230984"/>
              <a:gd name="connsiteX0" fmla="*/ 16072 w 2351451"/>
              <a:gd name="connsiteY0" fmla="*/ 2221456 h 2230984"/>
              <a:gd name="connsiteX1" fmla="*/ 6548 w 2351451"/>
              <a:gd name="connsiteY1" fmla="*/ 1062588 h 2230984"/>
              <a:gd name="connsiteX2" fmla="*/ 957332 w 2351451"/>
              <a:gd name="connsiteY2" fmla="*/ 0 h 2230984"/>
              <a:gd name="connsiteX3" fmla="*/ 2351451 w 2351451"/>
              <a:gd name="connsiteY3" fmla="*/ 2230984 h 2230984"/>
              <a:gd name="connsiteX4" fmla="*/ 16072 w 2351451"/>
              <a:gd name="connsiteY4" fmla="*/ 2221456 h 2230984"/>
              <a:gd name="connsiteX0" fmla="*/ 16072 w 2351451"/>
              <a:gd name="connsiteY0" fmla="*/ 2221456 h 2230984"/>
              <a:gd name="connsiteX1" fmla="*/ 6548 w 2351451"/>
              <a:gd name="connsiteY1" fmla="*/ 1062588 h 2230984"/>
              <a:gd name="connsiteX2" fmla="*/ 957332 w 2351451"/>
              <a:gd name="connsiteY2" fmla="*/ 0 h 2230984"/>
              <a:gd name="connsiteX3" fmla="*/ 2351451 w 2351451"/>
              <a:gd name="connsiteY3" fmla="*/ 2230984 h 2230984"/>
              <a:gd name="connsiteX4" fmla="*/ 16072 w 2351451"/>
              <a:gd name="connsiteY4" fmla="*/ 2221456 h 223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451" h="2230984">
                <a:moveTo>
                  <a:pt x="16072" y="2221456"/>
                </a:moveTo>
                <a:cubicBezTo>
                  <a:pt x="16071" y="1907134"/>
                  <a:pt x="-12502" y="1605516"/>
                  <a:pt x="6548" y="1062588"/>
                </a:cubicBezTo>
                <a:lnTo>
                  <a:pt x="957332" y="0"/>
                </a:lnTo>
                <a:lnTo>
                  <a:pt x="2351451" y="2230984"/>
                </a:lnTo>
                <a:lnTo>
                  <a:pt x="16072" y="222145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13" name="Isosceles Triangle 12">
            <a:extLst>
              <a:ext uri="{FF2B5EF4-FFF2-40B4-BE49-F238E27FC236}">
                <a16:creationId xmlns:a16="http://schemas.microsoft.com/office/drawing/2014/main" id="{7875E9F3-0692-4C66-B3B5-520248E663DB}"/>
              </a:ext>
            </a:extLst>
          </p:cNvPr>
          <p:cNvSpPr/>
          <p:nvPr/>
        </p:nvSpPr>
        <p:spPr>
          <a:xfrm rot="16200000" flipH="1">
            <a:off x="9393939" y="4072639"/>
            <a:ext cx="3434517" cy="2237805"/>
          </a:xfrm>
          <a:custGeom>
            <a:avLst/>
            <a:gdLst>
              <a:gd name="connsiteX0" fmla="*/ 0 w 3393244"/>
              <a:gd name="connsiteY0" fmla="*/ 2136205 h 2136205"/>
              <a:gd name="connsiteX1" fmla="*/ 1696622 w 3393244"/>
              <a:gd name="connsiteY1" fmla="*/ 0 h 2136205"/>
              <a:gd name="connsiteX2" fmla="*/ 3393244 w 3393244"/>
              <a:gd name="connsiteY2" fmla="*/ 2136205 h 2136205"/>
              <a:gd name="connsiteX3" fmla="*/ 0 w 3393244"/>
              <a:gd name="connsiteY3" fmla="*/ 2136205 h 2136205"/>
              <a:gd name="connsiteX0" fmla="*/ 0 w 3393244"/>
              <a:gd name="connsiteY0" fmla="*/ 2199705 h 2199705"/>
              <a:gd name="connsiteX1" fmla="*/ 1620425 w 3393244"/>
              <a:gd name="connsiteY1" fmla="*/ 0 h 2199705"/>
              <a:gd name="connsiteX2" fmla="*/ 3393244 w 3393244"/>
              <a:gd name="connsiteY2" fmla="*/ 2199705 h 2199705"/>
              <a:gd name="connsiteX3" fmla="*/ 0 w 3393244"/>
              <a:gd name="connsiteY3" fmla="*/ 2199705 h 2199705"/>
              <a:gd name="connsiteX0" fmla="*/ 0 w 3418647"/>
              <a:gd name="connsiteY0" fmla="*/ 2199705 h 2199705"/>
              <a:gd name="connsiteX1" fmla="*/ 1620425 w 3418647"/>
              <a:gd name="connsiteY1" fmla="*/ 0 h 2199705"/>
              <a:gd name="connsiteX2" fmla="*/ 3418647 w 3418647"/>
              <a:gd name="connsiteY2" fmla="*/ 1691705 h 2199705"/>
              <a:gd name="connsiteX3" fmla="*/ 0 w 3418647"/>
              <a:gd name="connsiteY3" fmla="*/ 2199705 h 2199705"/>
              <a:gd name="connsiteX0" fmla="*/ 0 w 3418647"/>
              <a:gd name="connsiteY0" fmla="*/ 2199705 h 2199705"/>
              <a:gd name="connsiteX1" fmla="*/ 1620425 w 3418647"/>
              <a:gd name="connsiteY1" fmla="*/ 0 h 2199705"/>
              <a:gd name="connsiteX2" fmla="*/ 3418647 w 3418647"/>
              <a:gd name="connsiteY2" fmla="*/ 1691705 h 2199705"/>
              <a:gd name="connsiteX3" fmla="*/ 2964617 w 3418647"/>
              <a:gd name="connsiteY3" fmla="*/ 1780605 h 2199705"/>
              <a:gd name="connsiteX4" fmla="*/ 0 w 3418647"/>
              <a:gd name="connsiteY4" fmla="*/ 2199705 h 2199705"/>
              <a:gd name="connsiteX0" fmla="*/ 0 w 3434517"/>
              <a:gd name="connsiteY0" fmla="*/ 2199705 h 2237805"/>
              <a:gd name="connsiteX1" fmla="*/ 1620425 w 3434517"/>
              <a:gd name="connsiteY1" fmla="*/ 0 h 2237805"/>
              <a:gd name="connsiteX2" fmla="*/ 3418647 w 3434517"/>
              <a:gd name="connsiteY2" fmla="*/ 1691705 h 2237805"/>
              <a:gd name="connsiteX3" fmla="*/ 3434517 w 3434517"/>
              <a:gd name="connsiteY3" fmla="*/ 2237805 h 2237805"/>
              <a:gd name="connsiteX4" fmla="*/ 0 w 3434517"/>
              <a:gd name="connsiteY4" fmla="*/ 2199705 h 2237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4517" h="2237805">
                <a:moveTo>
                  <a:pt x="0" y="2199705"/>
                </a:moveTo>
                <a:lnTo>
                  <a:pt x="1620425" y="0"/>
                </a:lnTo>
                <a:lnTo>
                  <a:pt x="3418647" y="1691705"/>
                </a:lnTo>
                <a:lnTo>
                  <a:pt x="3434517" y="2237805"/>
                </a:lnTo>
                <a:lnTo>
                  <a:pt x="0" y="21997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37" name="TextBox 36">
            <a:extLst>
              <a:ext uri="{FF2B5EF4-FFF2-40B4-BE49-F238E27FC236}">
                <a16:creationId xmlns:a16="http://schemas.microsoft.com/office/drawing/2014/main" id="{7D8FAE19-FF92-426B-B542-221A901F5DB4}"/>
              </a:ext>
            </a:extLst>
          </p:cNvPr>
          <p:cNvSpPr txBox="1"/>
          <p:nvPr/>
        </p:nvSpPr>
        <p:spPr>
          <a:xfrm>
            <a:off x="4539560" y="1530707"/>
            <a:ext cx="6018135" cy="2554545"/>
          </a:xfrm>
          <a:prstGeom prst="rect">
            <a:avLst/>
          </a:prstGeom>
          <a:noFill/>
        </p:spPr>
        <p:txBody>
          <a:bodyPr wrap="square" rtlCol="0">
            <a:normAutofit/>
          </a:bodyPr>
          <a:lstStyle/>
          <a:p>
            <a:endParaRPr lang="en-US" sz="4000" dirty="0">
              <a:solidFill>
                <a:schemeClr val="accent1">
                  <a:lumMod val="50000"/>
                </a:schemeClr>
              </a:solidFill>
              <a:latin typeface="Franklin Gothic Book" panose="020B0503020102020204" pitchFamily="34" charset="0"/>
              <a:ea typeface="Verdana" panose="020B0604030504040204" pitchFamily="34" charset="0"/>
              <a:cs typeface="Biome Light" panose="020B0502040204020203" pitchFamily="34" charset="0"/>
            </a:endParaRPr>
          </a:p>
        </p:txBody>
      </p:sp>
      <p:grpSp>
        <p:nvGrpSpPr>
          <p:cNvPr id="3" name="Group 2">
            <a:extLst>
              <a:ext uri="{FF2B5EF4-FFF2-40B4-BE49-F238E27FC236}">
                <a16:creationId xmlns:a16="http://schemas.microsoft.com/office/drawing/2014/main" id="{4E93261E-B34A-4583-9815-F92E9D5DC1F9}"/>
              </a:ext>
            </a:extLst>
          </p:cNvPr>
          <p:cNvGrpSpPr/>
          <p:nvPr/>
        </p:nvGrpSpPr>
        <p:grpSpPr>
          <a:xfrm>
            <a:off x="-2951656" y="2428811"/>
            <a:ext cx="4876325" cy="2712348"/>
            <a:chOff x="-2951656" y="2428811"/>
            <a:chExt cx="4876325" cy="2712348"/>
          </a:xfrm>
        </p:grpSpPr>
        <p:sp>
          <p:nvSpPr>
            <p:cNvPr id="17" name="Parallelogram 24">
              <a:extLst>
                <a:ext uri="{FF2B5EF4-FFF2-40B4-BE49-F238E27FC236}">
                  <a16:creationId xmlns:a16="http://schemas.microsoft.com/office/drawing/2014/main" id="{AC4D0E85-6801-45D3-9169-614FB39C8336}"/>
                </a:ext>
              </a:extLst>
            </p:cNvPr>
            <p:cNvSpPr/>
            <p:nvPr/>
          </p:nvSpPr>
          <p:spPr>
            <a:xfrm rot="19338855">
              <a:off x="-927096" y="2428811"/>
              <a:ext cx="2851765" cy="1066963"/>
            </a:xfrm>
            <a:custGeom>
              <a:avLst/>
              <a:gdLst>
                <a:gd name="connsiteX0" fmla="*/ 0 w 2753037"/>
                <a:gd name="connsiteY0" fmla="*/ 1077066 h 1077066"/>
                <a:gd name="connsiteX1" fmla="*/ 269267 w 2753037"/>
                <a:gd name="connsiteY1" fmla="*/ 0 h 1077066"/>
                <a:gd name="connsiteX2" fmla="*/ 2753037 w 2753037"/>
                <a:gd name="connsiteY2" fmla="*/ 0 h 1077066"/>
                <a:gd name="connsiteX3" fmla="*/ 2483771 w 2753037"/>
                <a:gd name="connsiteY3" fmla="*/ 1077066 h 1077066"/>
                <a:gd name="connsiteX4" fmla="*/ 0 w 2753037"/>
                <a:gd name="connsiteY4" fmla="*/ 1077066 h 1077066"/>
                <a:gd name="connsiteX0" fmla="*/ 0 w 2753037"/>
                <a:gd name="connsiteY0" fmla="*/ 1077066 h 1077066"/>
                <a:gd name="connsiteX1" fmla="*/ 391588 w 2753037"/>
                <a:gd name="connsiteY1" fmla="*/ 106527 h 1077066"/>
                <a:gd name="connsiteX2" fmla="*/ 2753037 w 2753037"/>
                <a:gd name="connsiteY2" fmla="*/ 0 h 1077066"/>
                <a:gd name="connsiteX3" fmla="*/ 2483771 w 2753037"/>
                <a:gd name="connsiteY3" fmla="*/ 1077066 h 1077066"/>
                <a:gd name="connsiteX4" fmla="*/ 0 w 2753037"/>
                <a:gd name="connsiteY4" fmla="*/ 1077066 h 1077066"/>
                <a:gd name="connsiteX0" fmla="*/ 0 w 2483771"/>
                <a:gd name="connsiteY0" fmla="*/ 1066963 h 1066963"/>
                <a:gd name="connsiteX1" fmla="*/ 391588 w 2483771"/>
                <a:gd name="connsiteY1" fmla="*/ 96424 h 1066963"/>
                <a:gd name="connsiteX2" fmla="*/ 2392176 w 2483771"/>
                <a:gd name="connsiteY2" fmla="*/ 0 h 1066963"/>
                <a:gd name="connsiteX3" fmla="*/ 2483771 w 2483771"/>
                <a:gd name="connsiteY3" fmla="*/ 1066963 h 1066963"/>
                <a:gd name="connsiteX4" fmla="*/ 0 w 2483771"/>
                <a:gd name="connsiteY4" fmla="*/ 1066963 h 1066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3771" h="1066963">
                  <a:moveTo>
                    <a:pt x="0" y="1066963"/>
                  </a:moveTo>
                  <a:lnTo>
                    <a:pt x="391588" y="96424"/>
                  </a:lnTo>
                  <a:lnTo>
                    <a:pt x="2392176" y="0"/>
                  </a:lnTo>
                  <a:lnTo>
                    <a:pt x="2483771" y="1066963"/>
                  </a:lnTo>
                  <a:lnTo>
                    <a:pt x="0" y="106696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16" name="Parallelogram 24">
              <a:extLst>
                <a:ext uri="{FF2B5EF4-FFF2-40B4-BE49-F238E27FC236}">
                  <a16:creationId xmlns:a16="http://schemas.microsoft.com/office/drawing/2014/main" id="{9AB3B176-C6D9-4600-9EA2-DAD4CB4B199E}"/>
                </a:ext>
              </a:extLst>
            </p:cNvPr>
            <p:cNvSpPr/>
            <p:nvPr/>
          </p:nvSpPr>
          <p:spPr>
            <a:xfrm rot="19338855">
              <a:off x="-2951656" y="4074196"/>
              <a:ext cx="2851765" cy="1066963"/>
            </a:xfrm>
            <a:custGeom>
              <a:avLst/>
              <a:gdLst>
                <a:gd name="connsiteX0" fmla="*/ 0 w 2753037"/>
                <a:gd name="connsiteY0" fmla="*/ 1077066 h 1077066"/>
                <a:gd name="connsiteX1" fmla="*/ 269267 w 2753037"/>
                <a:gd name="connsiteY1" fmla="*/ 0 h 1077066"/>
                <a:gd name="connsiteX2" fmla="*/ 2753037 w 2753037"/>
                <a:gd name="connsiteY2" fmla="*/ 0 h 1077066"/>
                <a:gd name="connsiteX3" fmla="*/ 2483771 w 2753037"/>
                <a:gd name="connsiteY3" fmla="*/ 1077066 h 1077066"/>
                <a:gd name="connsiteX4" fmla="*/ 0 w 2753037"/>
                <a:gd name="connsiteY4" fmla="*/ 1077066 h 1077066"/>
                <a:gd name="connsiteX0" fmla="*/ 0 w 2753037"/>
                <a:gd name="connsiteY0" fmla="*/ 1077066 h 1077066"/>
                <a:gd name="connsiteX1" fmla="*/ 391588 w 2753037"/>
                <a:gd name="connsiteY1" fmla="*/ 106527 h 1077066"/>
                <a:gd name="connsiteX2" fmla="*/ 2753037 w 2753037"/>
                <a:gd name="connsiteY2" fmla="*/ 0 h 1077066"/>
                <a:gd name="connsiteX3" fmla="*/ 2483771 w 2753037"/>
                <a:gd name="connsiteY3" fmla="*/ 1077066 h 1077066"/>
                <a:gd name="connsiteX4" fmla="*/ 0 w 2753037"/>
                <a:gd name="connsiteY4" fmla="*/ 1077066 h 1077066"/>
                <a:gd name="connsiteX0" fmla="*/ 0 w 2483771"/>
                <a:gd name="connsiteY0" fmla="*/ 1066963 h 1066963"/>
                <a:gd name="connsiteX1" fmla="*/ 391588 w 2483771"/>
                <a:gd name="connsiteY1" fmla="*/ 96424 h 1066963"/>
                <a:gd name="connsiteX2" fmla="*/ 2392176 w 2483771"/>
                <a:gd name="connsiteY2" fmla="*/ 0 h 1066963"/>
                <a:gd name="connsiteX3" fmla="*/ 2483771 w 2483771"/>
                <a:gd name="connsiteY3" fmla="*/ 1066963 h 1066963"/>
                <a:gd name="connsiteX4" fmla="*/ 0 w 2483771"/>
                <a:gd name="connsiteY4" fmla="*/ 1066963 h 1066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3771" h="1066963">
                  <a:moveTo>
                    <a:pt x="0" y="1066963"/>
                  </a:moveTo>
                  <a:lnTo>
                    <a:pt x="391588" y="96424"/>
                  </a:lnTo>
                  <a:lnTo>
                    <a:pt x="2392176" y="0"/>
                  </a:lnTo>
                  <a:lnTo>
                    <a:pt x="2483771" y="1066963"/>
                  </a:lnTo>
                  <a:lnTo>
                    <a:pt x="0" y="1066963"/>
                  </a:lnTo>
                  <a:close/>
                </a:path>
              </a:pathLst>
            </a:cu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grpSp>
      <p:grpSp>
        <p:nvGrpSpPr>
          <p:cNvPr id="2" name="Group 1">
            <a:extLst>
              <a:ext uri="{FF2B5EF4-FFF2-40B4-BE49-F238E27FC236}">
                <a16:creationId xmlns:a16="http://schemas.microsoft.com/office/drawing/2014/main" id="{BFE13BFB-8908-42F7-9FA1-2DD43EF674EA}"/>
              </a:ext>
            </a:extLst>
          </p:cNvPr>
          <p:cNvGrpSpPr/>
          <p:nvPr/>
        </p:nvGrpSpPr>
        <p:grpSpPr>
          <a:xfrm>
            <a:off x="-4422785" y="2673367"/>
            <a:ext cx="7596640" cy="3594806"/>
            <a:chOff x="-4422785" y="2673367"/>
            <a:chExt cx="7596640" cy="3594806"/>
          </a:xfrm>
        </p:grpSpPr>
        <p:sp>
          <p:nvSpPr>
            <p:cNvPr id="18" name="Parallelogram 2">
              <a:extLst>
                <a:ext uri="{FF2B5EF4-FFF2-40B4-BE49-F238E27FC236}">
                  <a16:creationId xmlns:a16="http://schemas.microsoft.com/office/drawing/2014/main" id="{66737CB9-E65A-4948-A30E-64408D6F05CB}"/>
                </a:ext>
              </a:extLst>
            </p:cNvPr>
            <p:cNvSpPr/>
            <p:nvPr/>
          </p:nvSpPr>
          <p:spPr>
            <a:xfrm rot="8397206">
              <a:off x="-1366079" y="2673367"/>
              <a:ext cx="4539934" cy="1137618"/>
            </a:xfrm>
            <a:custGeom>
              <a:avLst/>
              <a:gdLst>
                <a:gd name="connsiteX0" fmla="*/ 0 w 3536302"/>
                <a:gd name="connsiteY0" fmla="*/ 1073020 h 1073020"/>
                <a:gd name="connsiteX1" fmla="*/ 268255 w 3536302"/>
                <a:gd name="connsiteY1" fmla="*/ 0 h 1073020"/>
                <a:gd name="connsiteX2" fmla="*/ 3536302 w 3536302"/>
                <a:gd name="connsiteY2" fmla="*/ 0 h 1073020"/>
                <a:gd name="connsiteX3" fmla="*/ 3268047 w 3536302"/>
                <a:gd name="connsiteY3" fmla="*/ 1073020 h 1073020"/>
                <a:gd name="connsiteX4" fmla="*/ 0 w 3536302"/>
                <a:gd name="connsiteY4" fmla="*/ 1073020 h 1073020"/>
                <a:gd name="connsiteX0" fmla="*/ 0 w 3268047"/>
                <a:gd name="connsiteY0" fmla="*/ 1075622 h 1075622"/>
                <a:gd name="connsiteX1" fmla="*/ 268255 w 3268047"/>
                <a:gd name="connsiteY1" fmla="*/ 2602 h 1075622"/>
                <a:gd name="connsiteX2" fmla="*/ 3005037 w 3268047"/>
                <a:gd name="connsiteY2" fmla="*/ 0 h 1075622"/>
                <a:gd name="connsiteX3" fmla="*/ 3268047 w 3268047"/>
                <a:gd name="connsiteY3" fmla="*/ 1075622 h 1075622"/>
                <a:gd name="connsiteX4" fmla="*/ 0 w 3268047"/>
                <a:gd name="connsiteY4" fmla="*/ 1075622 h 1075622"/>
                <a:gd name="connsiteX0" fmla="*/ 0 w 3268047"/>
                <a:gd name="connsiteY0" fmla="*/ 1073929 h 1073929"/>
                <a:gd name="connsiteX1" fmla="*/ 268255 w 3268047"/>
                <a:gd name="connsiteY1" fmla="*/ 909 h 1073929"/>
                <a:gd name="connsiteX2" fmla="*/ 2952222 w 3268047"/>
                <a:gd name="connsiteY2" fmla="*/ 0 h 1073929"/>
                <a:gd name="connsiteX3" fmla="*/ 3268047 w 3268047"/>
                <a:gd name="connsiteY3" fmla="*/ 1073929 h 1073929"/>
                <a:gd name="connsiteX4" fmla="*/ 0 w 3268047"/>
                <a:gd name="connsiteY4" fmla="*/ 1073929 h 1073929"/>
                <a:gd name="connsiteX0" fmla="*/ 0 w 3340540"/>
                <a:gd name="connsiteY0" fmla="*/ 1073929 h 1073929"/>
                <a:gd name="connsiteX1" fmla="*/ 268255 w 3340540"/>
                <a:gd name="connsiteY1" fmla="*/ 909 h 1073929"/>
                <a:gd name="connsiteX2" fmla="*/ 2952222 w 3340540"/>
                <a:gd name="connsiteY2" fmla="*/ 0 h 1073929"/>
                <a:gd name="connsiteX3" fmla="*/ 3340540 w 3340540"/>
                <a:gd name="connsiteY3" fmla="*/ 453430 h 1073929"/>
                <a:gd name="connsiteX4" fmla="*/ 3268047 w 3340540"/>
                <a:gd name="connsiteY4" fmla="*/ 1073929 h 1073929"/>
                <a:gd name="connsiteX5" fmla="*/ 0 w 3340540"/>
                <a:gd name="connsiteY5" fmla="*/ 1073929 h 1073929"/>
                <a:gd name="connsiteX0" fmla="*/ 0 w 3632913"/>
                <a:gd name="connsiteY0" fmla="*/ 1073929 h 1073929"/>
                <a:gd name="connsiteX1" fmla="*/ 268255 w 3632913"/>
                <a:gd name="connsiteY1" fmla="*/ 909 h 1073929"/>
                <a:gd name="connsiteX2" fmla="*/ 2952222 w 3632913"/>
                <a:gd name="connsiteY2" fmla="*/ 0 h 1073929"/>
                <a:gd name="connsiteX3" fmla="*/ 3632913 w 3632913"/>
                <a:gd name="connsiteY3" fmla="*/ 428598 h 1073929"/>
                <a:gd name="connsiteX4" fmla="*/ 3268047 w 3632913"/>
                <a:gd name="connsiteY4" fmla="*/ 1073929 h 1073929"/>
                <a:gd name="connsiteX5" fmla="*/ 0 w 3632913"/>
                <a:gd name="connsiteY5" fmla="*/ 1073929 h 1073929"/>
                <a:gd name="connsiteX0" fmla="*/ 0 w 3632913"/>
                <a:gd name="connsiteY0" fmla="*/ 1073929 h 1073929"/>
                <a:gd name="connsiteX1" fmla="*/ 268255 w 3632913"/>
                <a:gd name="connsiteY1" fmla="*/ 909 h 1073929"/>
                <a:gd name="connsiteX2" fmla="*/ 2952222 w 3632913"/>
                <a:gd name="connsiteY2" fmla="*/ 0 h 1073929"/>
                <a:gd name="connsiteX3" fmla="*/ 3632913 w 3632913"/>
                <a:gd name="connsiteY3" fmla="*/ 428598 h 1073929"/>
                <a:gd name="connsiteX4" fmla="*/ 3268047 w 3632913"/>
                <a:gd name="connsiteY4" fmla="*/ 1073929 h 1073929"/>
                <a:gd name="connsiteX5" fmla="*/ 0 w 3632913"/>
                <a:gd name="connsiteY5" fmla="*/ 1073929 h 1073929"/>
                <a:gd name="connsiteX0" fmla="*/ 0 w 3632913"/>
                <a:gd name="connsiteY0" fmla="*/ 1073929 h 1073929"/>
                <a:gd name="connsiteX1" fmla="*/ 268255 w 3632913"/>
                <a:gd name="connsiteY1" fmla="*/ 909 h 1073929"/>
                <a:gd name="connsiteX2" fmla="*/ 2952222 w 3632913"/>
                <a:gd name="connsiteY2" fmla="*/ 0 h 1073929"/>
                <a:gd name="connsiteX3" fmla="*/ 3632913 w 3632913"/>
                <a:gd name="connsiteY3" fmla="*/ 428598 h 1073929"/>
                <a:gd name="connsiteX4" fmla="*/ 3268047 w 3632913"/>
                <a:gd name="connsiteY4" fmla="*/ 1073929 h 1073929"/>
                <a:gd name="connsiteX5" fmla="*/ 0 w 3632913"/>
                <a:gd name="connsiteY5" fmla="*/ 1073929 h 1073929"/>
                <a:gd name="connsiteX0" fmla="*/ 0 w 3637805"/>
                <a:gd name="connsiteY0" fmla="*/ 1073929 h 1073929"/>
                <a:gd name="connsiteX1" fmla="*/ 268255 w 3637805"/>
                <a:gd name="connsiteY1" fmla="*/ 909 h 1073929"/>
                <a:gd name="connsiteX2" fmla="*/ 2952222 w 3637805"/>
                <a:gd name="connsiteY2" fmla="*/ 0 h 1073929"/>
                <a:gd name="connsiteX3" fmla="*/ 3637805 w 3637805"/>
                <a:gd name="connsiteY3" fmla="*/ 420425 h 1073929"/>
                <a:gd name="connsiteX4" fmla="*/ 3268047 w 3637805"/>
                <a:gd name="connsiteY4" fmla="*/ 1073929 h 1073929"/>
                <a:gd name="connsiteX5" fmla="*/ 0 w 3637805"/>
                <a:gd name="connsiteY5" fmla="*/ 1073929 h 1073929"/>
                <a:gd name="connsiteX0" fmla="*/ 0 w 3637805"/>
                <a:gd name="connsiteY0" fmla="*/ 1073929 h 1073950"/>
                <a:gd name="connsiteX1" fmla="*/ 268255 w 3637805"/>
                <a:gd name="connsiteY1" fmla="*/ 909 h 1073950"/>
                <a:gd name="connsiteX2" fmla="*/ 2952222 w 3637805"/>
                <a:gd name="connsiteY2" fmla="*/ 0 h 1073950"/>
                <a:gd name="connsiteX3" fmla="*/ 3637805 w 3637805"/>
                <a:gd name="connsiteY3" fmla="*/ 420425 h 1073950"/>
                <a:gd name="connsiteX4" fmla="*/ 3249534 w 3637805"/>
                <a:gd name="connsiteY4" fmla="*/ 1073950 h 1073950"/>
                <a:gd name="connsiteX5" fmla="*/ 0 w 3637805"/>
                <a:gd name="connsiteY5" fmla="*/ 1073929 h 1073950"/>
                <a:gd name="connsiteX0" fmla="*/ 1256276 w 4894081"/>
                <a:gd name="connsiteY0" fmla="*/ 1474787 h 1474808"/>
                <a:gd name="connsiteX1" fmla="*/ 0 w 4894081"/>
                <a:gd name="connsiteY1" fmla="*/ 0 h 1474808"/>
                <a:gd name="connsiteX2" fmla="*/ 4208498 w 4894081"/>
                <a:gd name="connsiteY2" fmla="*/ 400858 h 1474808"/>
                <a:gd name="connsiteX3" fmla="*/ 4894081 w 4894081"/>
                <a:gd name="connsiteY3" fmla="*/ 821283 h 1474808"/>
                <a:gd name="connsiteX4" fmla="*/ 4505810 w 4894081"/>
                <a:gd name="connsiteY4" fmla="*/ 1474808 h 1474808"/>
                <a:gd name="connsiteX5" fmla="*/ 1256276 w 4894081"/>
                <a:gd name="connsiteY5" fmla="*/ 1474787 h 1474808"/>
                <a:gd name="connsiteX0" fmla="*/ 0 w 5358303"/>
                <a:gd name="connsiteY0" fmla="*/ 1122246 h 1474808"/>
                <a:gd name="connsiteX1" fmla="*/ 464222 w 5358303"/>
                <a:gd name="connsiteY1" fmla="*/ 0 h 1474808"/>
                <a:gd name="connsiteX2" fmla="*/ 4672720 w 5358303"/>
                <a:gd name="connsiteY2" fmla="*/ 400858 h 1474808"/>
                <a:gd name="connsiteX3" fmla="*/ 5358303 w 5358303"/>
                <a:gd name="connsiteY3" fmla="*/ 821283 h 1474808"/>
                <a:gd name="connsiteX4" fmla="*/ 4970032 w 5358303"/>
                <a:gd name="connsiteY4" fmla="*/ 1474808 h 1474808"/>
                <a:gd name="connsiteX5" fmla="*/ 0 w 5358303"/>
                <a:gd name="connsiteY5" fmla="*/ 1122246 h 1474808"/>
                <a:gd name="connsiteX0" fmla="*/ 0 w 5358303"/>
                <a:gd name="connsiteY0" fmla="*/ 1115745 h 1468307"/>
                <a:gd name="connsiteX1" fmla="*/ 493633 w 5358303"/>
                <a:gd name="connsiteY1" fmla="*/ 0 h 1468307"/>
                <a:gd name="connsiteX2" fmla="*/ 4672720 w 5358303"/>
                <a:gd name="connsiteY2" fmla="*/ 394357 h 1468307"/>
                <a:gd name="connsiteX3" fmla="*/ 5358303 w 5358303"/>
                <a:gd name="connsiteY3" fmla="*/ 814782 h 1468307"/>
                <a:gd name="connsiteX4" fmla="*/ 4970032 w 5358303"/>
                <a:gd name="connsiteY4" fmla="*/ 1468307 h 1468307"/>
                <a:gd name="connsiteX5" fmla="*/ 0 w 5358303"/>
                <a:gd name="connsiteY5" fmla="*/ 1115745 h 1468307"/>
                <a:gd name="connsiteX0" fmla="*/ 0 w 5439972"/>
                <a:gd name="connsiteY0" fmla="*/ 1122371 h 1468307"/>
                <a:gd name="connsiteX1" fmla="*/ 575302 w 5439972"/>
                <a:gd name="connsiteY1" fmla="*/ 0 h 1468307"/>
                <a:gd name="connsiteX2" fmla="*/ 4754389 w 5439972"/>
                <a:gd name="connsiteY2" fmla="*/ 394357 h 1468307"/>
                <a:gd name="connsiteX3" fmla="*/ 5439972 w 5439972"/>
                <a:gd name="connsiteY3" fmla="*/ 814782 h 1468307"/>
                <a:gd name="connsiteX4" fmla="*/ 5051701 w 5439972"/>
                <a:gd name="connsiteY4" fmla="*/ 1468307 h 1468307"/>
                <a:gd name="connsiteX5" fmla="*/ 0 w 5439972"/>
                <a:gd name="connsiteY5" fmla="*/ 1122371 h 1468307"/>
                <a:gd name="connsiteX0" fmla="*/ 0 w 5439972"/>
                <a:gd name="connsiteY0" fmla="*/ 975254 h 1321190"/>
                <a:gd name="connsiteX1" fmla="*/ 487257 w 5439972"/>
                <a:gd name="connsiteY1" fmla="*/ 0 h 1321190"/>
                <a:gd name="connsiteX2" fmla="*/ 4754389 w 5439972"/>
                <a:gd name="connsiteY2" fmla="*/ 247240 h 1321190"/>
                <a:gd name="connsiteX3" fmla="*/ 5439972 w 5439972"/>
                <a:gd name="connsiteY3" fmla="*/ 667665 h 1321190"/>
                <a:gd name="connsiteX4" fmla="*/ 5051701 w 5439972"/>
                <a:gd name="connsiteY4" fmla="*/ 1321190 h 1321190"/>
                <a:gd name="connsiteX5" fmla="*/ 0 w 5439972"/>
                <a:gd name="connsiteY5" fmla="*/ 975254 h 1321190"/>
                <a:gd name="connsiteX0" fmla="*/ 0 w 5472540"/>
                <a:gd name="connsiteY0" fmla="*/ 1066768 h 1321190"/>
                <a:gd name="connsiteX1" fmla="*/ 519825 w 5472540"/>
                <a:gd name="connsiteY1" fmla="*/ 0 h 1321190"/>
                <a:gd name="connsiteX2" fmla="*/ 4786957 w 5472540"/>
                <a:gd name="connsiteY2" fmla="*/ 247240 h 1321190"/>
                <a:gd name="connsiteX3" fmla="*/ 5472540 w 5472540"/>
                <a:gd name="connsiteY3" fmla="*/ 667665 h 1321190"/>
                <a:gd name="connsiteX4" fmla="*/ 5084269 w 5472540"/>
                <a:gd name="connsiteY4" fmla="*/ 1321190 h 1321190"/>
                <a:gd name="connsiteX5" fmla="*/ 0 w 5472540"/>
                <a:gd name="connsiteY5" fmla="*/ 1066768 h 1321190"/>
                <a:gd name="connsiteX0" fmla="*/ 0 w 5234035"/>
                <a:gd name="connsiteY0" fmla="*/ 1076302 h 1321190"/>
                <a:gd name="connsiteX1" fmla="*/ 281320 w 5234035"/>
                <a:gd name="connsiteY1" fmla="*/ 0 h 1321190"/>
                <a:gd name="connsiteX2" fmla="*/ 4548452 w 5234035"/>
                <a:gd name="connsiteY2" fmla="*/ 247240 h 1321190"/>
                <a:gd name="connsiteX3" fmla="*/ 5234035 w 5234035"/>
                <a:gd name="connsiteY3" fmla="*/ 667665 h 1321190"/>
                <a:gd name="connsiteX4" fmla="*/ 4845764 w 5234035"/>
                <a:gd name="connsiteY4" fmla="*/ 1321190 h 1321190"/>
                <a:gd name="connsiteX5" fmla="*/ 0 w 5234035"/>
                <a:gd name="connsiteY5" fmla="*/ 1076302 h 1321190"/>
                <a:gd name="connsiteX0" fmla="*/ 0 w 5234035"/>
                <a:gd name="connsiteY0" fmla="*/ 968441 h 1213329"/>
                <a:gd name="connsiteX1" fmla="*/ 238969 w 5234035"/>
                <a:gd name="connsiteY1" fmla="*/ 0 h 1213329"/>
                <a:gd name="connsiteX2" fmla="*/ 4548452 w 5234035"/>
                <a:gd name="connsiteY2" fmla="*/ 139379 h 1213329"/>
                <a:gd name="connsiteX3" fmla="*/ 5234035 w 5234035"/>
                <a:gd name="connsiteY3" fmla="*/ 559804 h 1213329"/>
                <a:gd name="connsiteX4" fmla="*/ 4845764 w 5234035"/>
                <a:gd name="connsiteY4" fmla="*/ 1213329 h 1213329"/>
                <a:gd name="connsiteX5" fmla="*/ 0 w 5234035"/>
                <a:gd name="connsiteY5" fmla="*/ 968441 h 1213329"/>
                <a:gd name="connsiteX0" fmla="*/ 0 w 5224958"/>
                <a:gd name="connsiteY0" fmla="*/ 968441 h 1213329"/>
                <a:gd name="connsiteX1" fmla="*/ 238969 w 5224958"/>
                <a:gd name="connsiteY1" fmla="*/ 0 h 1213329"/>
                <a:gd name="connsiteX2" fmla="*/ 4548452 w 5224958"/>
                <a:gd name="connsiteY2" fmla="*/ 139379 h 1213329"/>
                <a:gd name="connsiteX3" fmla="*/ 5224958 w 5224958"/>
                <a:gd name="connsiteY3" fmla="*/ 662433 h 1213329"/>
                <a:gd name="connsiteX4" fmla="*/ 4845764 w 5224958"/>
                <a:gd name="connsiteY4" fmla="*/ 1213329 h 1213329"/>
                <a:gd name="connsiteX5" fmla="*/ 0 w 5224958"/>
                <a:gd name="connsiteY5" fmla="*/ 968441 h 1213329"/>
                <a:gd name="connsiteX0" fmla="*/ 0 w 5230920"/>
                <a:gd name="connsiteY0" fmla="*/ 968441 h 1213329"/>
                <a:gd name="connsiteX1" fmla="*/ 238969 w 5230920"/>
                <a:gd name="connsiteY1" fmla="*/ 0 h 1213329"/>
                <a:gd name="connsiteX2" fmla="*/ 4548452 w 5230920"/>
                <a:gd name="connsiteY2" fmla="*/ 139379 h 1213329"/>
                <a:gd name="connsiteX3" fmla="*/ 5230920 w 5230920"/>
                <a:gd name="connsiteY3" fmla="*/ 655004 h 1213329"/>
                <a:gd name="connsiteX4" fmla="*/ 4845764 w 5230920"/>
                <a:gd name="connsiteY4" fmla="*/ 1213329 h 1213329"/>
                <a:gd name="connsiteX5" fmla="*/ 0 w 5230920"/>
                <a:gd name="connsiteY5" fmla="*/ 968441 h 1213329"/>
                <a:gd name="connsiteX0" fmla="*/ 0 w 5230920"/>
                <a:gd name="connsiteY0" fmla="*/ 968441 h 1213329"/>
                <a:gd name="connsiteX1" fmla="*/ 238969 w 5230920"/>
                <a:gd name="connsiteY1" fmla="*/ 0 h 1213329"/>
                <a:gd name="connsiteX2" fmla="*/ 4610910 w 5230920"/>
                <a:gd name="connsiteY2" fmla="*/ 152859 h 1213329"/>
                <a:gd name="connsiteX3" fmla="*/ 5230920 w 5230920"/>
                <a:gd name="connsiteY3" fmla="*/ 655004 h 1213329"/>
                <a:gd name="connsiteX4" fmla="*/ 4845764 w 5230920"/>
                <a:gd name="connsiteY4" fmla="*/ 1213329 h 1213329"/>
                <a:gd name="connsiteX5" fmla="*/ 0 w 5230920"/>
                <a:gd name="connsiteY5" fmla="*/ 968441 h 1213329"/>
                <a:gd name="connsiteX0" fmla="*/ 0 w 5230920"/>
                <a:gd name="connsiteY0" fmla="*/ 968441 h 1204342"/>
                <a:gd name="connsiteX1" fmla="*/ 238969 w 5230920"/>
                <a:gd name="connsiteY1" fmla="*/ 0 h 1204342"/>
                <a:gd name="connsiteX2" fmla="*/ 4610910 w 5230920"/>
                <a:gd name="connsiteY2" fmla="*/ 152859 h 1204342"/>
                <a:gd name="connsiteX3" fmla="*/ 5230920 w 5230920"/>
                <a:gd name="connsiteY3" fmla="*/ 655004 h 1204342"/>
                <a:gd name="connsiteX4" fmla="*/ 4804126 w 5230920"/>
                <a:gd name="connsiteY4" fmla="*/ 1204342 h 1204342"/>
                <a:gd name="connsiteX5" fmla="*/ 0 w 5230920"/>
                <a:gd name="connsiteY5" fmla="*/ 968441 h 1204342"/>
                <a:gd name="connsiteX0" fmla="*/ 0 w 5237370"/>
                <a:gd name="connsiteY0" fmla="*/ 968441 h 1204342"/>
                <a:gd name="connsiteX1" fmla="*/ 238969 w 5237370"/>
                <a:gd name="connsiteY1" fmla="*/ 0 h 1204342"/>
                <a:gd name="connsiteX2" fmla="*/ 4610910 w 5237370"/>
                <a:gd name="connsiteY2" fmla="*/ 152859 h 1204342"/>
                <a:gd name="connsiteX3" fmla="*/ 5237370 w 5237370"/>
                <a:gd name="connsiteY3" fmla="*/ 652039 h 1204342"/>
                <a:gd name="connsiteX4" fmla="*/ 4804126 w 5237370"/>
                <a:gd name="connsiteY4" fmla="*/ 1204342 h 1204342"/>
                <a:gd name="connsiteX5" fmla="*/ 0 w 5237370"/>
                <a:gd name="connsiteY5" fmla="*/ 968441 h 1204342"/>
                <a:gd name="connsiteX0" fmla="*/ 0 w 5237370"/>
                <a:gd name="connsiteY0" fmla="*/ 968441 h 1204342"/>
                <a:gd name="connsiteX1" fmla="*/ 238969 w 5237370"/>
                <a:gd name="connsiteY1" fmla="*/ 0 h 1204342"/>
                <a:gd name="connsiteX2" fmla="*/ 4624789 w 5237370"/>
                <a:gd name="connsiteY2" fmla="*/ 155855 h 1204342"/>
                <a:gd name="connsiteX3" fmla="*/ 5237370 w 5237370"/>
                <a:gd name="connsiteY3" fmla="*/ 652039 h 1204342"/>
                <a:gd name="connsiteX4" fmla="*/ 4804126 w 5237370"/>
                <a:gd name="connsiteY4" fmla="*/ 1204342 h 1204342"/>
                <a:gd name="connsiteX5" fmla="*/ 0 w 5237370"/>
                <a:gd name="connsiteY5" fmla="*/ 968441 h 1204342"/>
                <a:gd name="connsiteX0" fmla="*/ 0 w 5237370"/>
                <a:gd name="connsiteY0" fmla="*/ 968441 h 1198381"/>
                <a:gd name="connsiteX1" fmla="*/ 238969 w 5237370"/>
                <a:gd name="connsiteY1" fmla="*/ 0 h 1198381"/>
                <a:gd name="connsiteX2" fmla="*/ 4624789 w 5237370"/>
                <a:gd name="connsiteY2" fmla="*/ 155855 h 1198381"/>
                <a:gd name="connsiteX3" fmla="*/ 5237370 w 5237370"/>
                <a:gd name="connsiteY3" fmla="*/ 652039 h 1198381"/>
                <a:gd name="connsiteX4" fmla="*/ 4796697 w 5237370"/>
                <a:gd name="connsiteY4" fmla="*/ 1198381 h 1198381"/>
                <a:gd name="connsiteX5" fmla="*/ 0 w 5237370"/>
                <a:gd name="connsiteY5" fmla="*/ 968441 h 1198381"/>
                <a:gd name="connsiteX0" fmla="*/ 0 w 5237370"/>
                <a:gd name="connsiteY0" fmla="*/ 935994 h 1165934"/>
                <a:gd name="connsiteX1" fmla="*/ 1055589 w 5237370"/>
                <a:gd name="connsiteY1" fmla="*/ 0 h 1165934"/>
                <a:gd name="connsiteX2" fmla="*/ 4624789 w 5237370"/>
                <a:gd name="connsiteY2" fmla="*/ 123408 h 1165934"/>
                <a:gd name="connsiteX3" fmla="*/ 5237370 w 5237370"/>
                <a:gd name="connsiteY3" fmla="*/ 619592 h 1165934"/>
                <a:gd name="connsiteX4" fmla="*/ 4796697 w 5237370"/>
                <a:gd name="connsiteY4" fmla="*/ 1165934 h 1165934"/>
                <a:gd name="connsiteX5" fmla="*/ 0 w 5237370"/>
                <a:gd name="connsiteY5" fmla="*/ 935994 h 1165934"/>
                <a:gd name="connsiteX0" fmla="*/ 0 w 4460920"/>
                <a:gd name="connsiteY0" fmla="*/ 972845 h 1165934"/>
                <a:gd name="connsiteX1" fmla="*/ 279139 w 4460920"/>
                <a:gd name="connsiteY1" fmla="*/ 0 h 1165934"/>
                <a:gd name="connsiteX2" fmla="*/ 3848339 w 4460920"/>
                <a:gd name="connsiteY2" fmla="*/ 123408 h 1165934"/>
                <a:gd name="connsiteX3" fmla="*/ 4460920 w 4460920"/>
                <a:gd name="connsiteY3" fmla="*/ 619592 h 1165934"/>
                <a:gd name="connsiteX4" fmla="*/ 4020247 w 4460920"/>
                <a:gd name="connsiteY4" fmla="*/ 1165934 h 1165934"/>
                <a:gd name="connsiteX5" fmla="*/ 0 w 4460920"/>
                <a:gd name="connsiteY5" fmla="*/ 972845 h 1165934"/>
                <a:gd name="connsiteX0" fmla="*/ 0 w 4460920"/>
                <a:gd name="connsiteY0" fmla="*/ 966161 h 1159250"/>
                <a:gd name="connsiteX1" fmla="*/ 774486 w 4460920"/>
                <a:gd name="connsiteY1" fmla="*/ 0 h 1159250"/>
                <a:gd name="connsiteX2" fmla="*/ 3848339 w 4460920"/>
                <a:gd name="connsiteY2" fmla="*/ 116724 h 1159250"/>
                <a:gd name="connsiteX3" fmla="*/ 4460920 w 4460920"/>
                <a:gd name="connsiteY3" fmla="*/ 612908 h 1159250"/>
                <a:gd name="connsiteX4" fmla="*/ 4020247 w 4460920"/>
                <a:gd name="connsiteY4" fmla="*/ 1159250 h 1159250"/>
                <a:gd name="connsiteX5" fmla="*/ 0 w 4460920"/>
                <a:gd name="connsiteY5" fmla="*/ 966161 h 1159250"/>
                <a:gd name="connsiteX0" fmla="*/ 0 w 4086085"/>
                <a:gd name="connsiteY0" fmla="*/ 986054 h 1159250"/>
                <a:gd name="connsiteX1" fmla="*/ 399651 w 4086085"/>
                <a:gd name="connsiteY1" fmla="*/ 0 h 1159250"/>
                <a:gd name="connsiteX2" fmla="*/ 3473504 w 4086085"/>
                <a:gd name="connsiteY2" fmla="*/ 116724 h 1159250"/>
                <a:gd name="connsiteX3" fmla="*/ 4086085 w 4086085"/>
                <a:gd name="connsiteY3" fmla="*/ 612908 h 1159250"/>
                <a:gd name="connsiteX4" fmla="*/ 3645412 w 4086085"/>
                <a:gd name="connsiteY4" fmla="*/ 1159250 h 1159250"/>
                <a:gd name="connsiteX5" fmla="*/ 0 w 4086085"/>
                <a:gd name="connsiteY5" fmla="*/ 986054 h 1159250"/>
                <a:gd name="connsiteX0" fmla="*/ 0 w 4086085"/>
                <a:gd name="connsiteY0" fmla="*/ 964693 h 1137889"/>
                <a:gd name="connsiteX1" fmla="*/ 761096 w 4086085"/>
                <a:gd name="connsiteY1" fmla="*/ 0 h 1137889"/>
                <a:gd name="connsiteX2" fmla="*/ 3473504 w 4086085"/>
                <a:gd name="connsiteY2" fmla="*/ 95363 h 1137889"/>
                <a:gd name="connsiteX3" fmla="*/ 4086085 w 4086085"/>
                <a:gd name="connsiteY3" fmla="*/ 591547 h 1137889"/>
                <a:gd name="connsiteX4" fmla="*/ 3645412 w 4086085"/>
                <a:gd name="connsiteY4" fmla="*/ 1137889 h 1137889"/>
                <a:gd name="connsiteX5" fmla="*/ 0 w 4086085"/>
                <a:gd name="connsiteY5" fmla="*/ 964693 h 1137889"/>
                <a:gd name="connsiteX0" fmla="*/ 0 w 3575881"/>
                <a:gd name="connsiteY0" fmla="*/ 983299 h 1137889"/>
                <a:gd name="connsiteX1" fmla="*/ 250892 w 3575881"/>
                <a:gd name="connsiteY1" fmla="*/ 0 h 1137889"/>
                <a:gd name="connsiteX2" fmla="*/ 2963300 w 3575881"/>
                <a:gd name="connsiteY2" fmla="*/ 95363 h 1137889"/>
                <a:gd name="connsiteX3" fmla="*/ 3575881 w 3575881"/>
                <a:gd name="connsiteY3" fmla="*/ 591547 h 1137889"/>
                <a:gd name="connsiteX4" fmla="*/ 3135208 w 3575881"/>
                <a:gd name="connsiteY4" fmla="*/ 1137889 h 1137889"/>
                <a:gd name="connsiteX5" fmla="*/ 0 w 3575881"/>
                <a:gd name="connsiteY5" fmla="*/ 983299 h 1137889"/>
                <a:gd name="connsiteX0" fmla="*/ 0 w 3575881"/>
                <a:gd name="connsiteY0" fmla="*/ 986144 h 1140734"/>
                <a:gd name="connsiteX1" fmla="*/ 338662 w 3575881"/>
                <a:gd name="connsiteY1" fmla="*/ 0 h 1140734"/>
                <a:gd name="connsiteX2" fmla="*/ 2963300 w 3575881"/>
                <a:gd name="connsiteY2" fmla="*/ 98208 h 1140734"/>
                <a:gd name="connsiteX3" fmla="*/ 3575881 w 3575881"/>
                <a:gd name="connsiteY3" fmla="*/ 594392 h 1140734"/>
                <a:gd name="connsiteX4" fmla="*/ 3135208 w 3575881"/>
                <a:gd name="connsiteY4" fmla="*/ 1140734 h 1140734"/>
                <a:gd name="connsiteX5" fmla="*/ 0 w 3575881"/>
                <a:gd name="connsiteY5" fmla="*/ 986144 h 1140734"/>
                <a:gd name="connsiteX0" fmla="*/ 0 w 3575881"/>
                <a:gd name="connsiteY0" fmla="*/ 983028 h 1137618"/>
                <a:gd name="connsiteX1" fmla="*/ 433861 w 3575881"/>
                <a:gd name="connsiteY1" fmla="*/ 0 h 1137618"/>
                <a:gd name="connsiteX2" fmla="*/ 2963300 w 3575881"/>
                <a:gd name="connsiteY2" fmla="*/ 95092 h 1137618"/>
                <a:gd name="connsiteX3" fmla="*/ 3575881 w 3575881"/>
                <a:gd name="connsiteY3" fmla="*/ 591276 h 1137618"/>
                <a:gd name="connsiteX4" fmla="*/ 3135208 w 3575881"/>
                <a:gd name="connsiteY4" fmla="*/ 1137618 h 1137618"/>
                <a:gd name="connsiteX5" fmla="*/ 0 w 3575881"/>
                <a:gd name="connsiteY5" fmla="*/ 983028 h 1137618"/>
                <a:gd name="connsiteX0" fmla="*/ 0 w 3526814"/>
                <a:gd name="connsiteY0" fmla="*/ 997976 h 1137618"/>
                <a:gd name="connsiteX1" fmla="*/ 384794 w 3526814"/>
                <a:gd name="connsiteY1" fmla="*/ 0 h 1137618"/>
                <a:gd name="connsiteX2" fmla="*/ 2914233 w 3526814"/>
                <a:gd name="connsiteY2" fmla="*/ 95092 h 1137618"/>
                <a:gd name="connsiteX3" fmla="*/ 3526814 w 3526814"/>
                <a:gd name="connsiteY3" fmla="*/ 591276 h 1137618"/>
                <a:gd name="connsiteX4" fmla="*/ 3086141 w 3526814"/>
                <a:gd name="connsiteY4" fmla="*/ 1137618 h 1137618"/>
                <a:gd name="connsiteX5" fmla="*/ 0 w 3526814"/>
                <a:gd name="connsiteY5" fmla="*/ 997976 h 1137618"/>
                <a:gd name="connsiteX0" fmla="*/ 0 w 3526814"/>
                <a:gd name="connsiteY0" fmla="*/ 997976 h 1137618"/>
                <a:gd name="connsiteX1" fmla="*/ 384794 w 3526814"/>
                <a:gd name="connsiteY1" fmla="*/ 0 h 1137618"/>
                <a:gd name="connsiteX2" fmla="*/ 3019693 w 3526814"/>
                <a:gd name="connsiteY2" fmla="*/ 102854 h 1137618"/>
                <a:gd name="connsiteX3" fmla="*/ 3526814 w 3526814"/>
                <a:gd name="connsiteY3" fmla="*/ 591276 h 1137618"/>
                <a:gd name="connsiteX4" fmla="*/ 3086141 w 3526814"/>
                <a:gd name="connsiteY4" fmla="*/ 1137618 h 1137618"/>
                <a:gd name="connsiteX5" fmla="*/ 0 w 3526814"/>
                <a:gd name="connsiteY5" fmla="*/ 997976 h 1137618"/>
                <a:gd name="connsiteX0" fmla="*/ 41130 w 3142020"/>
                <a:gd name="connsiteY0" fmla="*/ 1024159 h 1137618"/>
                <a:gd name="connsiteX1" fmla="*/ 0 w 3142020"/>
                <a:gd name="connsiteY1" fmla="*/ 0 h 1137618"/>
                <a:gd name="connsiteX2" fmla="*/ 2634899 w 3142020"/>
                <a:gd name="connsiteY2" fmla="*/ 102854 h 1137618"/>
                <a:gd name="connsiteX3" fmla="*/ 3142020 w 3142020"/>
                <a:gd name="connsiteY3" fmla="*/ 591276 h 1137618"/>
                <a:gd name="connsiteX4" fmla="*/ 2701347 w 3142020"/>
                <a:gd name="connsiteY4" fmla="*/ 1137618 h 1137618"/>
                <a:gd name="connsiteX5" fmla="*/ 41130 w 3142020"/>
                <a:gd name="connsiteY5" fmla="*/ 1024159 h 113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2020" h="1137618">
                  <a:moveTo>
                    <a:pt x="41130" y="1024159"/>
                  </a:moveTo>
                  <a:lnTo>
                    <a:pt x="0" y="0"/>
                  </a:lnTo>
                  <a:lnTo>
                    <a:pt x="2634899" y="102854"/>
                  </a:lnTo>
                  <a:lnTo>
                    <a:pt x="3142020" y="591276"/>
                  </a:lnTo>
                  <a:lnTo>
                    <a:pt x="2701347" y="1137618"/>
                  </a:lnTo>
                  <a:lnTo>
                    <a:pt x="41130" y="102415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baseline="-25000" dirty="0"/>
            </a:p>
          </p:txBody>
        </p:sp>
        <p:sp>
          <p:nvSpPr>
            <p:cNvPr id="15" name="Parallelogram 2">
              <a:extLst>
                <a:ext uri="{FF2B5EF4-FFF2-40B4-BE49-F238E27FC236}">
                  <a16:creationId xmlns:a16="http://schemas.microsoft.com/office/drawing/2014/main" id="{69D4854E-F74D-4CCB-A27B-1A2606407CB5}"/>
                </a:ext>
              </a:extLst>
            </p:cNvPr>
            <p:cNvSpPr/>
            <p:nvPr/>
          </p:nvSpPr>
          <p:spPr>
            <a:xfrm rot="8397206">
              <a:off x="-4422785" y="5130555"/>
              <a:ext cx="4539934" cy="1137618"/>
            </a:xfrm>
            <a:custGeom>
              <a:avLst/>
              <a:gdLst>
                <a:gd name="connsiteX0" fmla="*/ 0 w 3536302"/>
                <a:gd name="connsiteY0" fmla="*/ 1073020 h 1073020"/>
                <a:gd name="connsiteX1" fmla="*/ 268255 w 3536302"/>
                <a:gd name="connsiteY1" fmla="*/ 0 h 1073020"/>
                <a:gd name="connsiteX2" fmla="*/ 3536302 w 3536302"/>
                <a:gd name="connsiteY2" fmla="*/ 0 h 1073020"/>
                <a:gd name="connsiteX3" fmla="*/ 3268047 w 3536302"/>
                <a:gd name="connsiteY3" fmla="*/ 1073020 h 1073020"/>
                <a:gd name="connsiteX4" fmla="*/ 0 w 3536302"/>
                <a:gd name="connsiteY4" fmla="*/ 1073020 h 1073020"/>
                <a:gd name="connsiteX0" fmla="*/ 0 w 3268047"/>
                <a:gd name="connsiteY0" fmla="*/ 1075622 h 1075622"/>
                <a:gd name="connsiteX1" fmla="*/ 268255 w 3268047"/>
                <a:gd name="connsiteY1" fmla="*/ 2602 h 1075622"/>
                <a:gd name="connsiteX2" fmla="*/ 3005037 w 3268047"/>
                <a:gd name="connsiteY2" fmla="*/ 0 h 1075622"/>
                <a:gd name="connsiteX3" fmla="*/ 3268047 w 3268047"/>
                <a:gd name="connsiteY3" fmla="*/ 1075622 h 1075622"/>
                <a:gd name="connsiteX4" fmla="*/ 0 w 3268047"/>
                <a:gd name="connsiteY4" fmla="*/ 1075622 h 1075622"/>
                <a:gd name="connsiteX0" fmla="*/ 0 w 3268047"/>
                <a:gd name="connsiteY0" fmla="*/ 1073929 h 1073929"/>
                <a:gd name="connsiteX1" fmla="*/ 268255 w 3268047"/>
                <a:gd name="connsiteY1" fmla="*/ 909 h 1073929"/>
                <a:gd name="connsiteX2" fmla="*/ 2952222 w 3268047"/>
                <a:gd name="connsiteY2" fmla="*/ 0 h 1073929"/>
                <a:gd name="connsiteX3" fmla="*/ 3268047 w 3268047"/>
                <a:gd name="connsiteY3" fmla="*/ 1073929 h 1073929"/>
                <a:gd name="connsiteX4" fmla="*/ 0 w 3268047"/>
                <a:gd name="connsiteY4" fmla="*/ 1073929 h 1073929"/>
                <a:gd name="connsiteX0" fmla="*/ 0 w 3340540"/>
                <a:gd name="connsiteY0" fmla="*/ 1073929 h 1073929"/>
                <a:gd name="connsiteX1" fmla="*/ 268255 w 3340540"/>
                <a:gd name="connsiteY1" fmla="*/ 909 h 1073929"/>
                <a:gd name="connsiteX2" fmla="*/ 2952222 w 3340540"/>
                <a:gd name="connsiteY2" fmla="*/ 0 h 1073929"/>
                <a:gd name="connsiteX3" fmla="*/ 3340540 w 3340540"/>
                <a:gd name="connsiteY3" fmla="*/ 453430 h 1073929"/>
                <a:gd name="connsiteX4" fmla="*/ 3268047 w 3340540"/>
                <a:gd name="connsiteY4" fmla="*/ 1073929 h 1073929"/>
                <a:gd name="connsiteX5" fmla="*/ 0 w 3340540"/>
                <a:gd name="connsiteY5" fmla="*/ 1073929 h 1073929"/>
                <a:gd name="connsiteX0" fmla="*/ 0 w 3632913"/>
                <a:gd name="connsiteY0" fmla="*/ 1073929 h 1073929"/>
                <a:gd name="connsiteX1" fmla="*/ 268255 w 3632913"/>
                <a:gd name="connsiteY1" fmla="*/ 909 h 1073929"/>
                <a:gd name="connsiteX2" fmla="*/ 2952222 w 3632913"/>
                <a:gd name="connsiteY2" fmla="*/ 0 h 1073929"/>
                <a:gd name="connsiteX3" fmla="*/ 3632913 w 3632913"/>
                <a:gd name="connsiteY3" fmla="*/ 428598 h 1073929"/>
                <a:gd name="connsiteX4" fmla="*/ 3268047 w 3632913"/>
                <a:gd name="connsiteY4" fmla="*/ 1073929 h 1073929"/>
                <a:gd name="connsiteX5" fmla="*/ 0 w 3632913"/>
                <a:gd name="connsiteY5" fmla="*/ 1073929 h 1073929"/>
                <a:gd name="connsiteX0" fmla="*/ 0 w 3632913"/>
                <a:gd name="connsiteY0" fmla="*/ 1073929 h 1073929"/>
                <a:gd name="connsiteX1" fmla="*/ 268255 w 3632913"/>
                <a:gd name="connsiteY1" fmla="*/ 909 h 1073929"/>
                <a:gd name="connsiteX2" fmla="*/ 2952222 w 3632913"/>
                <a:gd name="connsiteY2" fmla="*/ 0 h 1073929"/>
                <a:gd name="connsiteX3" fmla="*/ 3632913 w 3632913"/>
                <a:gd name="connsiteY3" fmla="*/ 428598 h 1073929"/>
                <a:gd name="connsiteX4" fmla="*/ 3268047 w 3632913"/>
                <a:gd name="connsiteY4" fmla="*/ 1073929 h 1073929"/>
                <a:gd name="connsiteX5" fmla="*/ 0 w 3632913"/>
                <a:gd name="connsiteY5" fmla="*/ 1073929 h 1073929"/>
                <a:gd name="connsiteX0" fmla="*/ 0 w 3632913"/>
                <a:gd name="connsiteY0" fmla="*/ 1073929 h 1073929"/>
                <a:gd name="connsiteX1" fmla="*/ 268255 w 3632913"/>
                <a:gd name="connsiteY1" fmla="*/ 909 h 1073929"/>
                <a:gd name="connsiteX2" fmla="*/ 2952222 w 3632913"/>
                <a:gd name="connsiteY2" fmla="*/ 0 h 1073929"/>
                <a:gd name="connsiteX3" fmla="*/ 3632913 w 3632913"/>
                <a:gd name="connsiteY3" fmla="*/ 428598 h 1073929"/>
                <a:gd name="connsiteX4" fmla="*/ 3268047 w 3632913"/>
                <a:gd name="connsiteY4" fmla="*/ 1073929 h 1073929"/>
                <a:gd name="connsiteX5" fmla="*/ 0 w 3632913"/>
                <a:gd name="connsiteY5" fmla="*/ 1073929 h 1073929"/>
                <a:gd name="connsiteX0" fmla="*/ 0 w 3637805"/>
                <a:gd name="connsiteY0" fmla="*/ 1073929 h 1073929"/>
                <a:gd name="connsiteX1" fmla="*/ 268255 w 3637805"/>
                <a:gd name="connsiteY1" fmla="*/ 909 h 1073929"/>
                <a:gd name="connsiteX2" fmla="*/ 2952222 w 3637805"/>
                <a:gd name="connsiteY2" fmla="*/ 0 h 1073929"/>
                <a:gd name="connsiteX3" fmla="*/ 3637805 w 3637805"/>
                <a:gd name="connsiteY3" fmla="*/ 420425 h 1073929"/>
                <a:gd name="connsiteX4" fmla="*/ 3268047 w 3637805"/>
                <a:gd name="connsiteY4" fmla="*/ 1073929 h 1073929"/>
                <a:gd name="connsiteX5" fmla="*/ 0 w 3637805"/>
                <a:gd name="connsiteY5" fmla="*/ 1073929 h 1073929"/>
                <a:gd name="connsiteX0" fmla="*/ 0 w 3637805"/>
                <a:gd name="connsiteY0" fmla="*/ 1073929 h 1073950"/>
                <a:gd name="connsiteX1" fmla="*/ 268255 w 3637805"/>
                <a:gd name="connsiteY1" fmla="*/ 909 h 1073950"/>
                <a:gd name="connsiteX2" fmla="*/ 2952222 w 3637805"/>
                <a:gd name="connsiteY2" fmla="*/ 0 h 1073950"/>
                <a:gd name="connsiteX3" fmla="*/ 3637805 w 3637805"/>
                <a:gd name="connsiteY3" fmla="*/ 420425 h 1073950"/>
                <a:gd name="connsiteX4" fmla="*/ 3249534 w 3637805"/>
                <a:gd name="connsiteY4" fmla="*/ 1073950 h 1073950"/>
                <a:gd name="connsiteX5" fmla="*/ 0 w 3637805"/>
                <a:gd name="connsiteY5" fmla="*/ 1073929 h 1073950"/>
                <a:gd name="connsiteX0" fmla="*/ 1256276 w 4894081"/>
                <a:gd name="connsiteY0" fmla="*/ 1474787 h 1474808"/>
                <a:gd name="connsiteX1" fmla="*/ 0 w 4894081"/>
                <a:gd name="connsiteY1" fmla="*/ 0 h 1474808"/>
                <a:gd name="connsiteX2" fmla="*/ 4208498 w 4894081"/>
                <a:gd name="connsiteY2" fmla="*/ 400858 h 1474808"/>
                <a:gd name="connsiteX3" fmla="*/ 4894081 w 4894081"/>
                <a:gd name="connsiteY3" fmla="*/ 821283 h 1474808"/>
                <a:gd name="connsiteX4" fmla="*/ 4505810 w 4894081"/>
                <a:gd name="connsiteY4" fmla="*/ 1474808 h 1474808"/>
                <a:gd name="connsiteX5" fmla="*/ 1256276 w 4894081"/>
                <a:gd name="connsiteY5" fmla="*/ 1474787 h 1474808"/>
                <a:gd name="connsiteX0" fmla="*/ 0 w 5358303"/>
                <a:gd name="connsiteY0" fmla="*/ 1122246 h 1474808"/>
                <a:gd name="connsiteX1" fmla="*/ 464222 w 5358303"/>
                <a:gd name="connsiteY1" fmla="*/ 0 h 1474808"/>
                <a:gd name="connsiteX2" fmla="*/ 4672720 w 5358303"/>
                <a:gd name="connsiteY2" fmla="*/ 400858 h 1474808"/>
                <a:gd name="connsiteX3" fmla="*/ 5358303 w 5358303"/>
                <a:gd name="connsiteY3" fmla="*/ 821283 h 1474808"/>
                <a:gd name="connsiteX4" fmla="*/ 4970032 w 5358303"/>
                <a:gd name="connsiteY4" fmla="*/ 1474808 h 1474808"/>
                <a:gd name="connsiteX5" fmla="*/ 0 w 5358303"/>
                <a:gd name="connsiteY5" fmla="*/ 1122246 h 1474808"/>
                <a:gd name="connsiteX0" fmla="*/ 0 w 5358303"/>
                <a:gd name="connsiteY0" fmla="*/ 1115745 h 1468307"/>
                <a:gd name="connsiteX1" fmla="*/ 493633 w 5358303"/>
                <a:gd name="connsiteY1" fmla="*/ 0 h 1468307"/>
                <a:gd name="connsiteX2" fmla="*/ 4672720 w 5358303"/>
                <a:gd name="connsiteY2" fmla="*/ 394357 h 1468307"/>
                <a:gd name="connsiteX3" fmla="*/ 5358303 w 5358303"/>
                <a:gd name="connsiteY3" fmla="*/ 814782 h 1468307"/>
                <a:gd name="connsiteX4" fmla="*/ 4970032 w 5358303"/>
                <a:gd name="connsiteY4" fmla="*/ 1468307 h 1468307"/>
                <a:gd name="connsiteX5" fmla="*/ 0 w 5358303"/>
                <a:gd name="connsiteY5" fmla="*/ 1115745 h 1468307"/>
                <a:gd name="connsiteX0" fmla="*/ 0 w 5439972"/>
                <a:gd name="connsiteY0" fmla="*/ 1122371 h 1468307"/>
                <a:gd name="connsiteX1" fmla="*/ 575302 w 5439972"/>
                <a:gd name="connsiteY1" fmla="*/ 0 h 1468307"/>
                <a:gd name="connsiteX2" fmla="*/ 4754389 w 5439972"/>
                <a:gd name="connsiteY2" fmla="*/ 394357 h 1468307"/>
                <a:gd name="connsiteX3" fmla="*/ 5439972 w 5439972"/>
                <a:gd name="connsiteY3" fmla="*/ 814782 h 1468307"/>
                <a:gd name="connsiteX4" fmla="*/ 5051701 w 5439972"/>
                <a:gd name="connsiteY4" fmla="*/ 1468307 h 1468307"/>
                <a:gd name="connsiteX5" fmla="*/ 0 w 5439972"/>
                <a:gd name="connsiteY5" fmla="*/ 1122371 h 1468307"/>
                <a:gd name="connsiteX0" fmla="*/ 0 w 5439972"/>
                <a:gd name="connsiteY0" fmla="*/ 975254 h 1321190"/>
                <a:gd name="connsiteX1" fmla="*/ 487257 w 5439972"/>
                <a:gd name="connsiteY1" fmla="*/ 0 h 1321190"/>
                <a:gd name="connsiteX2" fmla="*/ 4754389 w 5439972"/>
                <a:gd name="connsiteY2" fmla="*/ 247240 h 1321190"/>
                <a:gd name="connsiteX3" fmla="*/ 5439972 w 5439972"/>
                <a:gd name="connsiteY3" fmla="*/ 667665 h 1321190"/>
                <a:gd name="connsiteX4" fmla="*/ 5051701 w 5439972"/>
                <a:gd name="connsiteY4" fmla="*/ 1321190 h 1321190"/>
                <a:gd name="connsiteX5" fmla="*/ 0 w 5439972"/>
                <a:gd name="connsiteY5" fmla="*/ 975254 h 1321190"/>
                <a:gd name="connsiteX0" fmla="*/ 0 w 5472540"/>
                <a:gd name="connsiteY0" fmla="*/ 1066768 h 1321190"/>
                <a:gd name="connsiteX1" fmla="*/ 519825 w 5472540"/>
                <a:gd name="connsiteY1" fmla="*/ 0 h 1321190"/>
                <a:gd name="connsiteX2" fmla="*/ 4786957 w 5472540"/>
                <a:gd name="connsiteY2" fmla="*/ 247240 h 1321190"/>
                <a:gd name="connsiteX3" fmla="*/ 5472540 w 5472540"/>
                <a:gd name="connsiteY3" fmla="*/ 667665 h 1321190"/>
                <a:gd name="connsiteX4" fmla="*/ 5084269 w 5472540"/>
                <a:gd name="connsiteY4" fmla="*/ 1321190 h 1321190"/>
                <a:gd name="connsiteX5" fmla="*/ 0 w 5472540"/>
                <a:gd name="connsiteY5" fmla="*/ 1066768 h 1321190"/>
                <a:gd name="connsiteX0" fmla="*/ 0 w 5234035"/>
                <a:gd name="connsiteY0" fmla="*/ 1076302 h 1321190"/>
                <a:gd name="connsiteX1" fmla="*/ 281320 w 5234035"/>
                <a:gd name="connsiteY1" fmla="*/ 0 h 1321190"/>
                <a:gd name="connsiteX2" fmla="*/ 4548452 w 5234035"/>
                <a:gd name="connsiteY2" fmla="*/ 247240 h 1321190"/>
                <a:gd name="connsiteX3" fmla="*/ 5234035 w 5234035"/>
                <a:gd name="connsiteY3" fmla="*/ 667665 h 1321190"/>
                <a:gd name="connsiteX4" fmla="*/ 4845764 w 5234035"/>
                <a:gd name="connsiteY4" fmla="*/ 1321190 h 1321190"/>
                <a:gd name="connsiteX5" fmla="*/ 0 w 5234035"/>
                <a:gd name="connsiteY5" fmla="*/ 1076302 h 1321190"/>
                <a:gd name="connsiteX0" fmla="*/ 0 w 5234035"/>
                <a:gd name="connsiteY0" fmla="*/ 968441 h 1213329"/>
                <a:gd name="connsiteX1" fmla="*/ 238969 w 5234035"/>
                <a:gd name="connsiteY1" fmla="*/ 0 h 1213329"/>
                <a:gd name="connsiteX2" fmla="*/ 4548452 w 5234035"/>
                <a:gd name="connsiteY2" fmla="*/ 139379 h 1213329"/>
                <a:gd name="connsiteX3" fmla="*/ 5234035 w 5234035"/>
                <a:gd name="connsiteY3" fmla="*/ 559804 h 1213329"/>
                <a:gd name="connsiteX4" fmla="*/ 4845764 w 5234035"/>
                <a:gd name="connsiteY4" fmla="*/ 1213329 h 1213329"/>
                <a:gd name="connsiteX5" fmla="*/ 0 w 5234035"/>
                <a:gd name="connsiteY5" fmla="*/ 968441 h 1213329"/>
                <a:gd name="connsiteX0" fmla="*/ 0 w 5224958"/>
                <a:gd name="connsiteY0" fmla="*/ 968441 h 1213329"/>
                <a:gd name="connsiteX1" fmla="*/ 238969 w 5224958"/>
                <a:gd name="connsiteY1" fmla="*/ 0 h 1213329"/>
                <a:gd name="connsiteX2" fmla="*/ 4548452 w 5224958"/>
                <a:gd name="connsiteY2" fmla="*/ 139379 h 1213329"/>
                <a:gd name="connsiteX3" fmla="*/ 5224958 w 5224958"/>
                <a:gd name="connsiteY3" fmla="*/ 662433 h 1213329"/>
                <a:gd name="connsiteX4" fmla="*/ 4845764 w 5224958"/>
                <a:gd name="connsiteY4" fmla="*/ 1213329 h 1213329"/>
                <a:gd name="connsiteX5" fmla="*/ 0 w 5224958"/>
                <a:gd name="connsiteY5" fmla="*/ 968441 h 1213329"/>
                <a:gd name="connsiteX0" fmla="*/ 0 w 5230920"/>
                <a:gd name="connsiteY0" fmla="*/ 968441 h 1213329"/>
                <a:gd name="connsiteX1" fmla="*/ 238969 w 5230920"/>
                <a:gd name="connsiteY1" fmla="*/ 0 h 1213329"/>
                <a:gd name="connsiteX2" fmla="*/ 4548452 w 5230920"/>
                <a:gd name="connsiteY2" fmla="*/ 139379 h 1213329"/>
                <a:gd name="connsiteX3" fmla="*/ 5230920 w 5230920"/>
                <a:gd name="connsiteY3" fmla="*/ 655004 h 1213329"/>
                <a:gd name="connsiteX4" fmla="*/ 4845764 w 5230920"/>
                <a:gd name="connsiteY4" fmla="*/ 1213329 h 1213329"/>
                <a:gd name="connsiteX5" fmla="*/ 0 w 5230920"/>
                <a:gd name="connsiteY5" fmla="*/ 968441 h 1213329"/>
                <a:gd name="connsiteX0" fmla="*/ 0 w 5230920"/>
                <a:gd name="connsiteY0" fmla="*/ 968441 h 1213329"/>
                <a:gd name="connsiteX1" fmla="*/ 238969 w 5230920"/>
                <a:gd name="connsiteY1" fmla="*/ 0 h 1213329"/>
                <a:gd name="connsiteX2" fmla="*/ 4610910 w 5230920"/>
                <a:gd name="connsiteY2" fmla="*/ 152859 h 1213329"/>
                <a:gd name="connsiteX3" fmla="*/ 5230920 w 5230920"/>
                <a:gd name="connsiteY3" fmla="*/ 655004 h 1213329"/>
                <a:gd name="connsiteX4" fmla="*/ 4845764 w 5230920"/>
                <a:gd name="connsiteY4" fmla="*/ 1213329 h 1213329"/>
                <a:gd name="connsiteX5" fmla="*/ 0 w 5230920"/>
                <a:gd name="connsiteY5" fmla="*/ 968441 h 1213329"/>
                <a:gd name="connsiteX0" fmla="*/ 0 w 5230920"/>
                <a:gd name="connsiteY0" fmla="*/ 968441 h 1204342"/>
                <a:gd name="connsiteX1" fmla="*/ 238969 w 5230920"/>
                <a:gd name="connsiteY1" fmla="*/ 0 h 1204342"/>
                <a:gd name="connsiteX2" fmla="*/ 4610910 w 5230920"/>
                <a:gd name="connsiteY2" fmla="*/ 152859 h 1204342"/>
                <a:gd name="connsiteX3" fmla="*/ 5230920 w 5230920"/>
                <a:gd name="connsiteY3" fmla="*/ 655004 h 1204342"/>
                <a:gd name="connsiteX4" fmla="*/ 4804126 w 5230920"/>
                <a:gd name="connsiteY4" fmla="*/ 1204342 h 1204342"/>
                <a:gd name="connsiteX5" fmla="*/ 0 w 5230920"/>
                <a:gd name="connsiteY5" fmla="*/ 968441 h 1204342"/>
                <a:gd name="connsiteX0" fmla="*/ 0 w 5237370"/>
                <a:gd name="connsiteY0" fmla="*/ 968441 h 1204342"/>
                <a:gd name="connsiteX1" fmla="*/ 238969 w 5237370"/>
                <a:gd name="connsiteY1" fmla="*/ 0 h 1204342"/>
                <a:gd name="connsiteX2" fmla="*/ 4610910 w 5237370"/>
                <a:gd name="connsiteY2" fmla="*/ 152859 h 1204342"/>
                <a:gd name="connsiteX3" fmla="*/ 5237370 w 5237370"/>
                <a:gd name="connsiteY3" fmla="*/ 652039 h 1204342"/>
                <a:gd name="connsiteX4" fmla="*/ 4804126 w 5237370"/>
                <a:gd name="connsiteY4" fmla="*/ 1204342 h 1204342"/>
                <a:gd name="connsiteX5" fmla="*/ 0 w 5237370"/>
                <a:gd name="connsiteY5" fmla="*/ 968441 h 1204342"/>
                <a:gd name="connsiteX0" fmla="*/ 0 w 5237370"/>
                <a:gd name="connsiteY0" fmla="*/ 968441 h 1204342"/>
                <a:gd name="connsiteX1" fmla="*/ 238969 w 5237370"/>
                <a:gd name="connsiteY1" fmla="*/ 0 h 1204342"/>
                <a:gd name="connsiteX2" fmla="*/ 4624789 w 5237370"/>
                <a:gd name="connsiteY2" fmla="*/ 155855 h 1204342"/>
                <a:gd name="connsiteX3" fmla="*/ 5237370 w 5237370"/>
                <a:gd name="connsiteY3" fmla="*/ 652039 h 1204342"/>
                <a:gd name="connsiteX4" fmla="*/ 4804126 w 5237370"/>
                <a:gd name="connsiteY4" fmla="*/ 1204342 h 1204342"/>
                <a:gd name="connsiteX5" fmla="*/ 0 w 5237370"/>
                <a:gd name="connsiteY5" fmla="*/ 968441 h 1204342"/>
                <a:gd name="connsiteX0" fmla="*/ 0 w 5237370"/>
                <a:gd name="connsiteY0" fmla="*/ 968441 h 1198381"/>
                <a:gd name="connsiteX1" fmla="*/ 238969 w 5237370"/>
                <a:gd name="connsiteY1" fmla="*/ 0 h 1198381"/>
                <a:gd name="connsiteX2" fmla="*/ 4624789 w 5237370"/>
                <a:gd name="connsiteY2" fmla="*/ 155855 h 1198381"/>
                <a:gd name="connsiteX3" fmla="*/ 5237370 w 5237370"/>
                <a:gd name="connsiteY3" fmla="*/ 652039 h 1198381"/>
                <a:gd name="connsiteX4" fmla="*/ 4796697 w 5237370"/>
                <a:gd name="connsiteY4" fmla="*/ 1198381 h 1198381"/>
                <a:gd name="connsiteX5" fmla="*/ 0 w 5237370"/>
                <a:gd name="connsiteY5" fmla="*/ 968441 h 1198381"/>
                <a:gd name="connsiteX0" fmla="*/ 0 w 5237370"/>
                <a:gd name="connsiteY0" fmla="*/ 935994 h 1165934"/>
                <a:gd name="connsiteX1" fmla="*/ 1055589 w 5237370"/>
                <a:gd name="connsiteY1" fmla="*/ 0 h 1165934"/>
                <a:gd name="connsiteX2" fmla="*/ 4624789 w 5237370"/>
                <a:gd name="connsiteY2" fmla="*/ 123408 h 1165934"/>
                <a:gd name="connsiteX3" fmla="*/ 5237370 w 5237370"/>
                <a:gd name="connsiteY3" fmla="*/ 619592 h 1165934"/>
                <a:gd name="connsiteX4" fmla="*/ 4796697 w 5237370"/>
                <a:gd name="connsiteY4" fmla="*/ 1165934 h 1165934"/>
                <a:gd name="connsiteX5" fmla="*/ 0 w 5237370"/>
                <a:gd name="connsiteY5" fmla="*/ 935994 h 1165934"/>
                <a:gd name="connsiteX0" fmla="*/ 0 w 4460920"/>
                <a:gd name="connsiteY0" fmla="*/ 972845 h 1165934"/>
                <a:gd name="connsiteX1" fmla="*/ 279139 w 4460920"/>
                <a:gd name="connsiteY1" fmla="*/ 0 h 1165934"/>
                <a:gd name="connsiteX2" fmla="*/ 3848339 w 4460920"/>
                <a:gd name="connsiteY2" fmla="*/ 123408 h 1165934"/>
                <a:gd name="connsiteX3" fmla="*/ 4460920 w 4460920"/>
                <a:gd name="connsiteY3" fmla="*/ 619592 h 1165934"/>
                <a:gd name="connsiteX4" fmla="*/ 4020247 w 4460920"/>
                <a:gd name="connsiteY4" fmla="*/ 1165934 h 1165934"/>
                <a:gd name="connsiteX5" fmla="*/ 0 w 4460920"/>
                <a:gd name="connsiteY5" fmla="*/ 972845 h 1165934"/>
                <a:gd name="connsiteX0" fmla="*/ 0 w 4460920"/>
                <a:gd name="connsiteY0" fmla="*/ 966161 h 1159250"/>
                <a:gd name="connsiteX1" fmla="*/ 774486 w 4460920"/>
                <a:gd name="connsiteY1" fmla="*/ 0 h 1159250"/>
                <a:gd name="connsiteX2" fmla="*/ 3848339 w 4460920"/>
                <a:gd name="connsiteY2" fmla="*/ 116724 h 1159250"/>
                <a:gd name="connsiteX3" fmla="*/ 4460920 w 4460920"/>
                <a:gd name="connsiteY3" fmla="*/ 612908 h 1159250"/>
                <a:gd name="connsiteX4" fmla="*/ 4020247 w 4460920"/>
                <a:gd name="connsiteY4" fmla="*/ 1159250 h 1159250"/>
                <a:gd name="connsiteX5" fmla="*/ 0 w 4460920"/>
                <a:gd name="connsiteY5" fmla="*/ 966161 h 1159250"/>
                <a:gd name="connsiteX0" fmla="*/ 0 w 4086085"/>
                <a:gd name="connsiteY0" fmla="*/ 986054 h 1159250"/>
                <a:gd name="connsiteX1" fmla="*/ 399651 w 4086085"/>
                <a:gd name="connsiteY1" fmla="*/ 0 h 1159250"/>
                <a:gd name="connsiteX2" fmla="*/ 3473504 w 4086085"/>
                <a:gd name="connsiteY2" fmla="*/ 116724 h 1159250"/>
                <a:gd name="connsiteX3" fmla="*/ 4086085 w 4086085"/>
                <a:gd name="connsiteY3" fmla="*/ 612908 h 1159250"/>
                <a:gd name="connsiteX4" fmla="*/ 3645412 w 4086085"/>
                <a:gd name="connsiteY4" fmla="*/ 1159250 h 1159250"/>
                <a:gd name="connsiteX5" fmla="*/ 0 w 4086085"/>
                <a:gd name="connsiteY5" fmla="*/ 986054 h 1159250"/>
                <a:gd name="connsiteX0" fmla="*/ 0 w 4086085"/>
                <a:gd name="connsiteY0" fmla="*/ 964693 h 1137889"/>
                <a:gd name="connsiteX1" fmla="*/ 761096 w 4086085"/>
                <a:gd name="connsiteY1" fmla="*/ 0 h 1137889"/>
                <a:gd name="connsiteX2" fmla="*/ 3473504 w 4086085"/>
                <a:gd name="connsiteY2" fmla="*/ 95363 h 1137889"/>
                <a:gd name="connsiteX3" fmla="*/ 4086085 w 4086085"/>
                <a:gd name="connsiteY3" fmla="*/ 591547 h 1137889"/>
                <a:gd name="connsiteX4" fmla="*/ 3645412 w 4086085"/>
                <a:gd name="connsiteY4" fmla="*/ 1137889 h 1137889"/>
                <a:gd name="connsiteX5" fmla="*/ 0 w 4086085"/>
                <a:gd name="connsiteY5" fmla="*/ 964693 h 1137889"/>
                <a:gd name="connsiteX0" fmla="*/ 0 w 3575881"/>
                <a:gd name="connsiteY0" fmla="*/ 983299 h 1137889"/>
                <a:gd name="connsiteX1" fmla="*/ 250892 w 3575881"/>
                <a:gd name="connsiteY1" fmla="*/ 0 h 1137889"/>
                <a:gd name="connsiteX2" fmla="*/ 2963300 w 3575881"/>
                <a:gd name="connsiteY2" fmla="*/ 95363 h 1137889"/>
                <a:gd name="connsiteX3" fmla="*/ 3575881 w 3575881"/>
                <a:gd name="connsiteY3" fmla="*/ 591547 h 1137889"/>
                <a:gd name="connsiteX4" fmla="*/ 3135208 w 3575881"/>
                <a:gd name="connsiteY4" fmla="*/ 1137889 h 1137889"/>
                <a:gd name="connsiteX5" fmla="*/ 0 w 3575881"/>
                <a:gd name="connsiteY5" fmla="*/ 983299 h 1137889"/>
                <a:gd name="connsiteX0" fmla="*/ 0 w 3575881"/>
                <a:gd name="connsiteY0" fmla="*/ 986144 h 1140734"/>
                <a:gd name="connsiteX1" fmla="*/ 338662 w 3575881"/>
                <a:gd name="connsiteY1" fmla="*/ 0 h 1140734"/>
                <a:gd name="connsiteX2" fmla="*/ 2963300 w 3575881"/>
                <a:gd name="connsiteY2" fmla="*/ 98208 h 1140734"/>
                <a:gd name="connsiteX3" fmla="*/ 3575881 w 3575881"/>
                <a:gd name="connsiteY3" fmla="*/ 594392 h 1140734"/>
                <a:gd name="connsiteX4" fmla="*/ 3135208 w 3575881"/>
                <a:gd name="connsiteY4" fmla="*/ 1140734 h 1140734"/>
                <a:gd name="connsiteX5" fmla="*/ 0 w 3575881"/>
                <a:gd name="connsiteY5" fmla="*/ 986144 h 1140734"/>
                <a:gd name="connsiteX0" fmla="*/ 0 w 3575881"/>
                <a:gd name="connsiteY0" fmla="*/ 983028 h 1137618"/>
                <a:gd name="connsiteX1" fmla="*/ 433861 w 3575881"/>
                <a:gd name="connsiteY1" fmla="*/ 0 h 1137618"/>
                <a:gd name="connsiteX2" fmla="*/ 2963300 w 3575881"/>
                <a:gd name="connsiteY2" fmla="*/ 95092 h 1137618"/>
                <a:gd name="connsiteX3" fmla="*/ 3575881 w 3575881"/>
                <a:gd name="connsiteY3" fmla="*/ 591276 h 1137618"/>
                <a:gd name="connsiteX4" fmla="*/ 3135208 w 3575881"/>
                <a:gd name="connsiteY4" fmla="*/ 1137618 h 1137618"/>
                <a:gd name="connsiteX5" fmla="*/ 0 w 3575881"/>
                <a:gd name="connsiteY5" fmla="*/ 983028 h 1137618"/>
                <a:gd name="connsiteX0" fmla="*/ 0 w 3526814"/>
                <a:gd name="connsiteY0" fmla="*/ 997976 h 1137618"/>
                <a:gd name="connsiteX1" fmla="*/ 384794 w 3526814"/>
                <a:gd name="connsiteY1" fmla="*/ 0 h 1137618"/>
                <a:gd name="connsiteX2" fmla="*/ 2914233 w 3526814"/>
                <a:gd name="connsiteY2" fmla="*/ 95092 h 1137618"/>
                <a:gd name="connsiteX3" fmla="*/ 3526814 w 3526814"/>
                <a:gd name="connsiteY3" fmla="*/ 591276 h 1137618"/>
                <a:gd name="connsiteX4" fmla="*/ 3086141 w 3526814"/>
                <a:gd name="connsiteY4" fmla="*/ 1137618 h 1137618"/>
                <a:gd name="connsiteX5" fmla="*/ 0 w 3526814"/>
                <a:gd name="connsiteY5" fmla="*/ 997976 h 1137618"/>
                <a:gd name="connsiteX0" fmla="*/ 0 w 3526814"/>
                <a:gd name="connsiteY0" fmla="*/ 997976 h 1137618"/>
                <a:gd name="connsiteX1" fmla="*/ 384794 w 3526814"/>
                <a:gd name="connsiteY1" fmla="*/ 0 h 1137618"/>
                <a:gd name="connsiteX2" fmla="*/ 3019693 w 3526814"/>
                <a:gd name="connsiteY2" fmla="*/ 102854 h 1137618"/>
                <a:gd name="connsiteX3" fmla="*/ 3526814 w 3526814"/>
                <a:gd name="connsiteY3" fmla="*/ 591276 h 1137618"/>
                <a:gd name="connsiteX4" fmla="*/ 3086141 w 3526814"/>
                <a:gd name="connsiteY4" fmla="*/ 1137618 h 1137618"/>
                <a:gd name="connsiteX5" fmla="*/ 0 w 3526814"/>
                <a:gd name="connsiteY5" fmla="*/ 997976 h 1137618"/>
                <a:gd name="connsiteX0" fmla="*/ 41130 w 3142020"/>
                <a:gd name="connsiteY0" fmla="*/ 1024159 h 1137618"/>
                <a:gd name="connsiteX1" fmla="*/ 0 w 3142020"/>
                <a:gd name="connsiteY1" fmla="*/ 0 h 1137618"/>
                <a:gd name="connsiteX2" fmla="*/ 2634899 w 3142020"/>
                <a:gd name="connsiteY2" fmla="*/ 102854 h 1137618"/>
                <a:gd name="connsiteX3" fmla="*/ 3142020 w 3142020"/>
                <a:gd name="connsiteY3" fmla="*/ 591276 h 1137618"/>
                <a:gd name="connsiteX4" fmla="*/ 2701347 w 3142020"/>
                <a:gd name="connsiteY4" fmla="*/ 1137618 h 1137618"/>
                <a:gd name="connsiteX5" fmla="*/ 41130 w 3142020"/>
                <a:gd name="connsiteY5" fmla="*/ 1024159 h 113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2020" h="1137618">
                  <a:moveTo>
                    <a:pt x="41130" y="1024159"/>
                  </a:moveTo>
                  <a:lnTo>
                    <a:pt x="0" y="0"/>
                  </a:lnTo>
                  <a:lnTo>
                    <a:pt x="2634899" y="102854"/>
                  </a:lnTo>
                  <a:lnTo>
                    <a:pt x="3142020" y="591276"/>
                  </a:lnTo>
                  <a:lnTo>
                    <a:pt x="2701347" y="1137618"/>
                  </a:lnTo>
                  <a:lnTo>
                    <a:pt x="41130" y="1024159"/>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baseline="-25000" dirty="0"/>
            </a:p>
          </p:txBody>
        </p:sp>
      </p:grpSp>
      <p:grpSp>
        <p:nvGrpSpPr>
          <p:cNvPr id="4" name="Group 3">
            <a:extLst>
              <a:ext uri="{FF2B5EF4-FFF2-40B4-BE49-F238E27FC236}">
                <a16:creationId xmlns:a16="http://schemas.microsoft.com/office/drawing/2014/main" id="{F7A1F911-B33C-4C01-A9EC-34475560B068}"/>
              </a:ext>
            </a:extLst>
          </p:cNvPr>
          <p:cNvGrpSpPr/>
          <p:nvPr/>
        </p:nvGrpSpPr>
        <p:grpSpPr>
          <a:xfrm>
            <a:off x="9538672" y="-1753539"/>
            <a:ext cx="5964978" cy="3043722"/>
            <a:chOff x="9538672" y="-1753539"/>
            <a:chExt cx="5964978" cy="3043722"/>
          </a:xfrm>
        </p:grpSpPr>
        <p:sp>
          <p:nvSpPr>
            <p:cNvPr id="20" name="Parallelogram 2">
              <a:extLst>
                <a:ext uri="{FF2B5EF4-FFF2-40B4-BE49-F238E27FC236}">
                  <a16:creationId xmlns:a16="http://schemas.microsoft.com/office/drawing/2014/main" id="{CB0AF209-DE3F-4567-A56B-F1AB464F44C3}"/>
                </a:ext>
              </a:extLst>
            </p:cNvPr>
            <p:cNvSpPr/>
            <p:nvPr/>
          </p:nvSpPr>
          <p:spPr>
            <a:xfrm rot="19275324">
              <a:off x="9538672" y="157594"/>
              <a:ext cx="3459670" cy="1132589"/>
            </a:xfrm>
            <a:custGeom>
              <a:avLst/>
              <a:gdLst>
                <a:gd name="connsiteX0" fmla="*/ 0 w 3536302"/>
                <a:gd name="connsiteY0" fmla="*/ 1073020 h 1073020"/>
                <a:gd name="connsiteX1" fmla="*/ 268255 w 3536302"/>
                <a:gd name="connsiteY1" fmla="*/ 0 h 1073020"/>
                <a:gd name="connsiteX2" fmla="*/ 3536302 w 3536302"/>
                <a:gd name="connsiteY2" fmla="*/ 0 h 1073020"/>
                <a:gd name="connsiteX3" fmla="*/ 3268047 w 3536302"/>
                <a:gd name="connsiteY3" fmla="*/ 1073020 h 1073020"/>
                <a:gd name="connsiteX4" fmla="*/ 0 w 3536302"/>
                <a:gd name="connsiteY4" fmla="*/ 1073020 h 1073020"/>
                <a:gd name="connsiteX0" fmla="*/ 0 w 3268047"/>
                <a:gd name="connsiteY0" fmla="*/ 1075622 h 1075622"/>
                <a:gd name="connsiteX1" fmla="*/ 268255 w 3268047"/>
                <a:gd name="connsiteY1" fmla="*/ 2602 h 1075622"/>
                <a:gd name="connsiteX2" fmla="*/ 3005037 w 3268047"/>
                <a:gd name="connsiteY2" fmla="*/ 0 h 1075622"/>
                <a:gd name="connsiteX3" fmla="*/ 3268047 w 3268047"/>
                <a:gd name="connsiteY3" fmla="*/ 1075622 h 1075622"/>
                <a:gd name="connsiteX4" fmla="*/ 0 w 3268047"/>
                <a:gd name="connsiteY4" fmla="*/ 1075622 h 1075622"/>
                <a:gd name="connsiteX0" fmla="*/ 0 w 3268047"/>
                <a:gd name="connsiteY0" fmla="*/ 1073929 h 1073929"/>
                <a:gd name="connsiteX1" fmla="*/ 268255 w 3268047"/>
                <a:gd name="connsiteY1" fmla="*/ 909 h 1073929"/>
                <a:gd name="connsiteX2" fmla="*/ 2952222 w 3268047"/>
                <a:gd name="connsiteY2" fmla="*/ 0 h 1073929"/>
                <a:gd name="connsiteX3" fmla="*/ 3268047 w 3268047"/>
                <a:gd name="connsiteY3" fmla="*/ 1073929 h 1073929"/>
                <a:gd name="connsiteX4" fmla="*/ 0 w 3268047"/>
                <a:gd name="connsiteY4" fmla="*/ 1073929 h 1073929"/>
                <a:gd name="connsiteX0" fmla="*/ 0 w 3340540"/>
                <a:gd name="connsiteY0" fmla="*/ 1073929 h 1073929"/>
                <a:gd name="connsiteX1" fmla="*/ 268255 w 3340540"/>
                <a:gd name="connsiteY1" fmla="*/ 909 h 1073929"/>
                <a:gd name="connsiteX2" fmla="*/ 2952222 w 3340540"/>
                <a:gd name="connsiteY2" fmla="*/ 0 h 1073929"/>
                <a:gd name="connsiteX3" fmla="*/ 3340540 w 3340540"/>
                <a:gd name="connsiteY3" fmla="*/ 453430 h 1073929"/>
                <a:gd name="connsiteX4" fmla="*/ 3268047 w 3340540"/>
                <a:gd name="connsiteY4" fmla="*/ 1073929 h 1073929"/>
                <a:gd name="connsiteX5" fmla="*/ 0 w 3340540"/>
                <a:gd name="connsiteY5" fmla="*/ 1073929 h 1073929"/>
                <a:gd name="connsiteX0" fmla="*/ 0 w 3632913"/>
                <a:gd name="connsiteY0" fmla="*/ 1073929 h 1073929"/>
                <a:gd name="connsiteX1" fmla="*/ 268255 w 3632913"/>
                <a:gd name="connsiteY1" fmla="*/ 909 h 1073929"/>
                <a:gd name="connsiteX2" fmla="*/ 2952222 w 3632913"/>
                <a:gd name="connsiteY2" fmla="*/ 0 h 1073929"/>
                <a:gd name="connsiteX3" fmla="*/ 3632913 w 3632913"/>
                <a:gd name="connsiteY3" fmla="*/ 428598 h 1073929"/>
                <a:gd name="connsiteX4" fmla="*/ 3268047 w 3632913"/>
                <a:gd name="connsiteY4" fmla="*/ 1073929 h 1073929"/>
                <a:gd name="connsiteX5" fmla="*/ 0 w 3632913"/>
                <a:gd name="connsiteY5" fmla="*/ 1073929 h 1073929"/>
                <a:gd name="connsiteX0" fmla="*/ 0 w 3632913"/>
                <a:gd name="connsiteY0" fmla="*/ 1073929 h 1073929"/>
                <a:gd name="connsiteX1" fmla="*/ 268255 w 3632913"/>
                <a:gd name="connsiteY1" fmla="*/ 909 h 1073929"/>
                <a:gd name="connsiteX2" fmla="*/ 2952222 w 3632913"/>
                <a:gd name="connsiteY2" fmla="*/ 0 h 1073929"/>
                <a:gd name="connsiteX3" fmla="*/ 3632913 w 3632913"/>
                <a:gd name="connsiteY3" fmla="*/ 428598 h 1073929"/>
                <a:gd name="connsiteX4" fmla="*/ 3268047 w 3632913"/>
                <a:gd name="connsiteY4" fmla="*/ 1073929 h 1073929"/>
                <a:gd name="connsiteX5" fmla="*/ 0 w 3632913"/>
                <a:gd name="connsiteY5" fmla="*/ 1073929 h 1073929"/>
                <a:gd name="connsiteX0" fmla="*/ 0 w 3632913"/>
                <a:gd name="connsiteY0" fmla="*/ 1073929 h 1073929"/>
                <a:gd name="connsiteX1" fmla="*/ 268255 w 3632913"/>
                <a:gd name="connsiteY1" fmla="*/ 909 h 1073929"/>
                <a:gd name="connsiteX2" fmla="*/ 2952222 w 3632913"/>
                <a:gd name="connsiteY2" fmla="*/ 0 h 1073929"/>
                <a:gd name="connsiteX3" fmla="*/ 3632913 w 3632913"/>
                <a:gd name="connsiteY3" fmla="*/ 428598 h 1073929"/>
                <a:gd name="connsiteX4" fmla="*/ 3268047 w 3632913"/>
                <a:gd name="connsiteY4" fmla="*/ 1073929 h 1073929"/>
                <a:gd name="connsiteX5" fmla="*/ 0 w 3632913"/>
                <a:gd name="connsiteY5" fmla="*/ 1073929 h 1073929"/>
                <a:gd name="connsiteX0" fmla="*/ 0 w 3637805"/>
                <a:gd name="connsiteY0" fmla="*/ 1073929 h 1073929"/>
                <a:gd name="connsiteX1" fmla="*/ 268255 w 3637805"/>
                <a:gd name="connsiteY1" fmla="*/ 909 h 1073929"/>
                <a:gd name="connsiteX2" fmla="*/ 2952222 w 3637805"/>
                <a:gd name="connsiteY2" fmla="*/ 0 h 1073929"/>
                <a:gd name="connsiteX3" fmla="*/ 3637805 w 3637805"/>
                <a:gd name="connsiteY3" fmla="*/ 420425 h 1073929"/>
                <a:gd name="connsiteX4" fmla="*/ 3268047 w 3637805"/>
                <a:gd name="connsiteY4" fmla="*/ 1073929 h 1073929"/>
                <a:gd name="connsiteX5" fmla="*/ 0 w 3637805"/>
                <a:gd name="connsiteY5" fmla="*/ 1073929 h 1073929"/>
                <a:gd name="connsiteX0" fmla="*/ 0 w 3637805"/>
                <a:gd name="connsiteY0" fmla="*/ 1073929 h 1073950"/>
                <a:gd name="connsiteX1" fmla="*/ 268255 w 3637805"/>
                <a:gd name="connsiteY1" fmla="*/ 909 h 1073950"/>
                <a:gd name="connsiteX2" fmla="*/ 2952222 w 3637805"/>
                <a:gd name="connsiteY2" fmla="*/ 0 h 1073950"/>
                <a:gd name="connsiteX3" fmla="*/ 3637805 w 3637805"/>
                <a:gd name="connsiteY3" fmla="*/ 420425 h 1073950"/>
                <a:gd name="connsiteX4" fmla="*/ 3249534 w 3637805"/>
                <a:gd name="connsiteY4" fmla="*/ 1073950 h 1073950"/>
                <a:gd name="connsiteX5" fmla="*/ 0 w 3637805"/>
                <a:gd name="connsiteY5" fmla="*/ 1073929 h 1073950"/>
                <a:gd name="connsiteX0" fmla="*/ 1256276 w 4894081"/>
                <a:gd name="connsiteY0" fmla="*/ 1474787 h 1474808"/>
                <a:gd name="connsiteX1" fmla="*/ 0 w 4894081"/>
                <a:gd name="connsiteY1" fmla="*/ 0 h 1474808"/>
                <a:gd name="connsiteX2" fmla="*/ 4208498 w 4894081"/>
                <a:gd name="connsiteY2" fmla="*/ 400858 h 1474808"/>
                <a:gd name="connsiteX3" fmla="*/ 4894081 w 4894081"/>
                <a:gd name="connsiteY3" fmla="*/ 821283 h 1474808"/>
                <a:gd name="connsiteX4" fmla="*/ 4505810 w 4894081"/>
                <a:gd name="connsiteY4" fmla="*/ 1474808 h 1474808"/>
                <a:gd name="connsiteX5" fmla="*/ 1256276 w 4894081"/>
                <a:gd name="connsiteY5" fmla="*/ 1474787 h 1474808"/>
                <a:gd name="connsiteX0" fmla="*/ 0 w 5358303"/>
                <a:gd name="connsiteY0" fmla="*/ 1122246 h 1474808"/>
                <a:gd name="connsiteX1" fmla="*/ 464222 w 5358303"/>
                <a:gd name="connsiteY1" fmla="*/ 0 h 1474808"/>
                <a:gd name="connsiteX2" fmla="*/ 4672720 w 5358303"/>
                <a:gd name="connsiteY2" fmla="*/ 400858 h 1474808"/>
                <a:gd name="connsiteX3" fmla="*/ 5358303 w 5358303"/>
                <a:gd name="connsiteY3" fmla="*/ 821283 h 1474808"/>
                <a:gd name="connsiteX4" fmla="*/ 4970032 w 5358303"/>
                <a:gd name="connsiteY4" fmla="*/ 1474808 h 1474808"/>
                <a:gd name="connsiteX5" fmla="*/ 0 w 5358303"/>
                <a:gd name="connsiteY5" fmla="*/ 1122246 h 1474808"/>
                <a:gd name="connsiteX0" fmla="*/ 0 w 5358303"/>
                <a:gd name="connsiteY0" fmla="*/ 1115745 h 1468307"/>
                <a:gd name="connsiteX1" fmla="*/ 493633 w 5358303"/>
                <a:gd name="connsiteY1" fmla="*/ 0 h 1468307"/>
                <a:gd name="connsiteX2" fmla="*/ 4672720 w 5358303"/>
                <a:gd name="connsiteY2" fmla="*/ 394357 h 1468307"/>
                <a:gd name="connsiteX3" fmla="*/ 5358303 w 5358303"/>
                <a:gd name="connsiteY3" fmla="*/ 814782 h 1468307"/>
                <a:gd name="connsiteX4" fmla="*/ 4970032 w 5358303"/>
                <a:gd name="connsiteY4" fmla="*/ 1468307 h 1468307"/>
                <a:gd name="connsiteX5" fmla="*/ 0 w 5358303"/>
                <a:gd name="connsiteY5" fmla="*/ 1115745 h 1468307"/>
                <a:gd name="connsiteX0" fmla="*/ 0 w 5439972"/>
                <a:gd name="connsiteY0" fmla="*/ 1122371 h 1468307"/>
                <a:gd name="connsiteX1" fmla="*/ 575302 w 5439972"/>
                <a:gd name="connsiteY1" fmla="*/ 0 h 1468307"/>
                <a:gd name="connsiteX2" fmla="*/ 4754389 w 5439972"/>
                <a:gd name="connsiteY2" fmla="*/ 394357 h 1468307"/>
                <a:gd name="connsiteX3" fmla="*/ 5439972 w 5439972"/>
                <a:gd name="connsiteY3" fmla="*/ 814782 h 1468307"/>
                <a:gd name="connsiteX4" fmla="*/ 5051701 w 5439972"/>
                <a:gd name="connsiteY4" fmla="*/ 1468307 h 1468307"/>
                <a:gd name="connsiteX5" fmla="*/ 0 w 5439972"/>
                <a:gd name="connsiteY5" fmla="*/ 1122371 h 1468307"/>
                <a:gd name="connsiteX0" fmla="*/ 0 w 5439972"/>
                <a:gd name="connsiteY0" fmla="*/ 975254 h 1321190"/>
                <a:gd name="connsiteX1" fmla="*/ 487257 w 5439972"/>
                <a:gd name="connsiteY1" fmla="*/ 0 h 1321190"/>
                <a:gd name="connsiteX2" fmla="*/ 4754389 w 5439972"/>
                <a:gd name="connsiteY2" fmla="*/ 247240 h 1321190"/>
                <a:gd name="connsiteX3" fmla="*/ 5439972 w 5439972"/>
                <a:gd name="connsiteY3" fmla="*/ 667665 h 1321190"/>
                <a:gd name="connsiteX4" fmla="*/ 5051701 w 5439972"/>
                <a:gd name="connsiteY4" fmla="*/ 1321190 h 1321190"/>
                <a:gd name="connsiteX5" fmla="*/ 0 w 5439972"/>
                <a:gd name="connsiteY5" fmla="*/ 975254 h 1321190"/>
                <a:gd name="connsiteX0" fmla="*/ 0 w 5472540"/>
                <a:gd name="connsiteY0" fmla="*/ 1066768 h 1321190"/>
                <a:gd name="connsiteX1" fmla="*/ 519825 w 5472540"/>
                <a:gd name="connsiteY1" fmla="*/ 0 h 1321190"/>
                <a:gd name="connsiteX2" fmla="*/ 4786957 w 5472540"/>
                <a:gd name="connsiteY2" fmla="*/ 247240 h 1321190"/>
                <a:gd name="connsiteX3" fmla="*/ 5472540 w 5472540"/>
                <a:gd name="connsiteY3" fmla="*/ 667665 h 1321190"/>
                <a:gd name="connsiteX4" fmla="*/ 5084269 w 5472540"/>
                <a:gd name="connsiteY4" fmla="*/ 1321190 h 1321190"/>
                <a:gd name="connsiteX5" fmla="*/ 0 w 5472540"/>
                <a:gd name="connsiteY5" fmla="*/ 1066768 h 1321190"/>
                <a:gd name="connsiteX0" fmla="*/ 0 w 5234035"/>
                <a:gd name="connsiteY0" fmla="*/ 1076302 h 1321190"/>
                <a:gd name="connsiteX1" fmla="*/ 281320 w 5234035"/>
                <a:gd name="connsiteY1" fmla="*/ 0 h 1321190"/>
                <a:gd name="connsiteX2" fmla="*/ 4548452 w 5234035"/>
                <a:gd name="connsiteY2" fmla="*/ 247240 h 1321190"/>
                <a:gd name="connsiteX3" fmla="*/ 5234035 w 5234035"/>
                <a:gd name="connsiteY3" fmla="*/ 667665 h 1321190"/>
                <a:gd name="connsiteX4" fmla="*/ 4845764 w 5234035"/>
                <a:gd name="connsiteY4" fmla="*/ 1321190 h 1321190"/>
                <a:gd name="connsiteX5" fmla="*/ 0 w 5234035"/>
                <a:gd name="connsiteY5" fmla="*/ 1076302 h 1321190"/>
                <a:gd name="connsiteX0" fmla="*/ 0 w 5234035"/>
                <a:gd name="connsiteY0" fmla="*/ 968441 h 1213329"/>
                <a:gd name="connsiteX1" fmla="*/ 238969 w 5234035"/>
                <a:gd name="connsiteY1" fmla="*/ 0 h 1213329"/>
                <a:gd name="connsiteX2" fmla="*/ 4548452 w 5234035"/>
                <a:gd name="connsiteY2" fmla="*/ 139379 h 1213329"/>
                <a:gd name="connsiteX3" fmla="*/ 5234035 w 5234035"/>
                <a:gd name="connsiteY3" fmla="*/ 559804 h 1213329"/>
                <a:gd name="connsiteX4" fmla="*/ 4845764 w 5234035"/>
                <a:gd name="connsiteY4" fmla="*/ 1213329 h 1213329"/>
                <a:gd name="connsiteX5" fmla="*/ 0 w 5234035"/>
                <a:gd name="connsiteY5" fmla="*/ 968441 h 1213329"/>
                <a:gd name="connsiteX0" fmla="*/ 0 w 5224958"/>
                <a:gd name="connsiteY0" fmla="*/ 968441 h 1213329"/>
                <a:gd name="connsiteX1" fmla="*/ 238969 w 5224958"/>
                <a:gd name="connsiteY1" fmla="*/ 0 h 1213329"/>
                <a:gd name="connsiteX2" fmla="*/ 4548452 w 5224958"/>
                <a:gd name="connsiteY2" fmla="*/ 139379 h 1213329"/>
                <a:gd name="connsiteX3" fmla="*/ 5224958 w 5224958"/>
                <a:gd name="connsiteY3" fmla="*/ 662433 h 1213329"/>
                <a:gd name="connsiteX4" fmla="*/ 4845764 w 5224958"/>
                <a:gd name="connsiteY4" fmla="*/ 1213329 h 1213329"/>
                <a:gd name="connsiteX5" fmla="*/ 0 w 5224958"/>
                <a:gd name="connsiteY5" fmla="*/ 968441 h 1213329"/>
                <a:gd name="connsiteX0" fmla="*/ 0 w 5230920"/>
                <a:gd name="connsiteY0" fmla="*/ 968441 h 1213329"/>
                <a:gd name="connsiteX1" fmla="*/ 238969 w 5230920"/>
                <a:gd name="connsiteY1" fmla="*/ 0 h 1213329"/>
                <a:gd name="connsiteX2" fmla="*/ 4548452 w 5230920"/>
                <a:gd name="connsiteY2" fmla="*/ 139379 h 1213329"/>
                <a:gd name="connsiteX3" fmla="*/ 5230920 w 5230920"/>
                <a:gd name="connsiteY3" fmla="*/ 655004 h 1213329"/>
                <a:gd name="connsiteX4" fmla="*/ 4845764 w 5230920"/>
                <a:gd name="connsiteY4" fmla="*/ 1213329 h 1213329"/>
                <a:gd name="connsiteX5" fmla="*/ 0 w 5230920"/>
                <a:gd name="connsiteY5" fmla="*/ 968441 h 1213329"/>
                <a:gd name="connsiteX0" fmla="*/ 0 w 5230920"/>
                <a:gd name="connsiteY0" fmla="*/ 968441 h 1213329"/>
                <a:gd name="connsiteX1" fmla="*/ 238969 w 5230920"/>
                <a:gd name="connsiteY1" fmla="*/ 0 h 1213329"/>
                <a:gd name="connsiteX2" fmla="*/ 4610910 w 5230920"/>
                <a:gd name="connsiteY2" fmla="*/ 152859 h 1213329"/>
                <a:gd name="connsiteX3" fmla="*/ 5230920 w 5230920"/>
                <a:gd name="connsiteY3" fmla="*/ 655004 h 1213329"/>
                <a:gd name="connsiteX4" fmla="*/ 4845764 w 5230920"/>
                <a:gd name="connsiteY4" fmla="*/ 1213329 h 1213329"/>
                <a:gd name="connsiteX5" fmla="*/ 0 w 5230920"/>
                <a:gd name="connsiteY5" fmla="*/ 968441 h 1213329"/>
                <a:gd name="connsiteX0" fmla="*/ 0 w 5230920"/>
                <a:gd name="connsiteY0" fmla="*/ 968441 h 1204342"/>
                <a:gd name="connsiteX1" fmla="*/ 238969 w 5230920"/>
                <a:gd name="connsiteY1" fmla="*/ 0 h 1204342"/>
                <a:gd name="connsiteX2" fmla="*/ 4610910 w 5230920"/>
                <a:gd name="connsiteY2" fmla="*/ 152859 h 1204342"/>
                <a:gd name="connsiteX3" fmla="*/ 5230920 w 5230920"/>
                <a:gd name="connsiteY3" fmla="*/ 655004 h 1204342"/>
                <a:gd name="connsiteX4" fmla="*/ 4804126 w 5230920"/>
                <a:gd name="connsiteY4" fmla="*/ 1204342 h 1204342"/>
                <a:gd name="connsiteX5" fmla="*/ 0 w 5230920"/>
                <a:gd name="connsiteY5" fmla="*/ 968441 h 1204342"/>
                <a:gd name="connsiteX0" fmla="*/ 0 w 5237370"/>
                <a:gd name="connsiteY0" fmla="*/ 968441 h 1204342"/>
                <a:gd name="connsiteX1" fmla="*/ 238969 w 5237370"/>
                <a:gd name="connsiteY1" fmla="*/ 0 h 1204342"/>
                <a:gd name="connsiteX2" fmla="*/ 4610910 w 5237370"/>
                <a:gd name="connsiteY2" fmla="*/ 152859 h 1204342"/>
                <a:gd name="connsiteX3" fmla="*/ 5237370 w 5237370"/>
                <a:gd name="connsiteY3" fmla="*/ 652039 h 1204342"/>
                <a:gd name="connsiteX4" fmla="*/ 4804126 w 5237370"/>
                <a:gd name="connsiteY4" fmla="*/ 1204342 h 1204342"/>
                <a:gd name="connsiteX5" fmla="*/ 0 w 5237370"/>
                <a:gd name="connsiteY5" fmla="*/ 968441 h 1204342"/>
                <a:gd name="connsiteX0" fmla="*/ 0 w 5237370"/>
                <a:gd name="connsiteY0" fmla="*/ 968441 h 1204342"/>
                <a:gd name="connsiteX1" fmla="*/ 238969 w 5237370"/>
                <a:gd name="connsiteY1" fmla="*/ 0 h 1204342"/>
                <a:gd name="connsiteX2" fmla="*/ 4624789 w 5237370"/>
                <a:gd name="connsiteY2" fmla="*/ 155855 h 1204342"/>
                <a:gd name="connsiteX3" fmla="*/ 5237370 w 5237370"/>
                <a:gd name="connsiteY3" fmla="*/ 652039 h 1204342"/>
                <a:gd name="connsiteX4" fmla="*/ 4804126 w 5237370"/>
                <a:gd name="connsiteY4" fmla="*/ 1204342 h 1204342"/>
                <a:gd name="connsiteX5" fmla="*/ 0 w 5237370"/>
                <a:gd name="connsiteY5" fmla="*/ 968441 h 1204342"/>
                <a:gd name="connsiteX0" fmla="*/ 0 w 5237370"/>
                <a:gd name="connsiteY0" fmla="*/ 968441 h 1198381"/>
                <a:gd name="connsiteX1" fmla="*/ 238969 w 5237370"/>
                <a:gd name="connsiteY1" fmla="*/ 0 h 1198381"/>
                <a:gd name="connsiteX2" fmla="*/ 4624789 w 5237370"/>
                <a:gd name="connsiteY2" fmla="*/ 155855 h 1198381"/>
                <a:gd name="connsiteX3" fmla="*/ 5237370 w 5237370"/>
                <a:gd name="connsiteY3" fmla="*/ 652039 h 1198381"/>
                <a:gd name="connsiteX4" fmla="*/ 4796697 w 5237370"/>
                <a:gd name="connsiteY4" fmla="*/ 1198381 h 1198381"/>
                <a:gd name="connsiteX5" fmla="*/ 0 w 5237370"/>
                <a:gd name="connsiteY5" fmla="*/ 968441 h 1198381"/>
                <a:gd name="connsiteX0" fmla="*/ 0 w 5237370"/>
                <a:gd name="connsiteY0" fmla="*/ 935994 h 1165934"/>
                <a:gd name="connsiteX1" fmla="*/ 1055589 w 5237370"/>
                <a:gd name="connsiteY1" fmla="*/ 0 h 1165934"/>
                <a:gd name="connsiteX2" fmla="*/ 4624789 w 5237370"/>
                <a:gd name="connsiteY2" fmla="*/ 123408 h 1165934"/>
                <a:gd name="connsiteX3" fmla="*/ 5237370 w 5237370"/>
                <a:gd name="connsiteY3" fmla="*/ 619592 h 1165934"/>
                <a:gd name="connsiteX4" fmla="*/ 4796697 w 5237370"/>
                <a:gd name="connsiteY4" fmla="*/ 1165934 h 1165934"/>
                <a:gd name="connsiteX5" fmla="*/ 0 w 5237370"/>
                <a:gd name="connsiteY5" fmla="*/ 935994 h 1165934"/>
                <a:gd name="connsiteX0" fmla="*/ 0 w 4460920"/>
                <a:gd name="connsiteY0" fmla="*/ 972845 h 1165934"/>
                <a:gd name="connsiteX1" fmla="*/ 279139 w 4460920"/>
                <a:gd name="connsiteY1" fmla="*/ 0 h 1165934"/>
                <a:gd name="connsiteX2" fmla="*/ 3848339 w 4460920"/>
                <a:gd name="connsiteY2" fmla="*/ 123408 h 1165934"/>
                <a:gd name="connsiteX3" fmla="*/ 4460920 w 4460920"/>
                <a:gd name="connsiteY3" fmla="*/ 619592 h 1165934"/>
                <a:gd name="connsiteX4" fmla="*/ 4020247 w 4460920"/>
                <a:gd name="connsiteY4" fmla="*/ 1165934 h 1165934"/>
                <a:gd name="connsiteX5" fmla="*/ 0 w 4460920"/>
                <a:gd name="connsiteY5" fmla="*/ 972845 h 1165934"/>
                <a:gd name="connsiteX0" fmla="*/ 0 w 4460920"/>
                <a:gd name="connsiteY0" fmla="*/ 966161 h 1159250"/>
                <a:gd name="connsiteX1" fmla="*/ 774486 w 4460920"/>
                <a:gd name="connsiteY1" fmla="*/ 0 h 1159250"/>
                <a:gd name="connsiteX2" fmla="*/ 3848339 w 4460920"/>
                <a:gd name="connsiteY2" fmla="*/ 116724 h 1159250"/>
                <a:gd name="connsiteX3" fmla="*/ 4460920 w 4460920"/>
                <a:gd name="connsiteY3" fmla="*/ 612908 h 1159250"/>
                <a:gd name="connsiteX4" fmla="*/ 4020247 w 4460920"/>
                <a:gd name="connsiteY4" fmla="*/ 1159250 h 1159250"/>
                <a:gd name="connsiteX5" fmla="*/ 0 w 4460920"/>
                <a:gd name="connsiteY5" fmla="*/ 966161 h 1159250"/>
                <a:gd name="connsiteX0" fmla="*/ 0 w 4086085"/>
                <a:gd name="connsiteY0" fmla="*/ 986054 h 1159250"/>
                <a:gd name="connsiteX1" fmla="*/ 399651 w 4086085"/>
                <a:gd name="connsiteY1" fmla="*/ 0 h 1159250"/>
                <a:gd name="connsiteX2" fmla="*/ 3473504 w 4086085"/>
                <a:gd name="connsiteY2" fmla="*/ 116724 h 1159250"/>
                <a:gd name="connsiteX3" fmla="*/ 4086085 w 4086085"/>
                <a:gd name="connsiteY3" fmla="*/ 612908 h 1159250"/>
                <a:gd name="connsiteX4" fmla="*/ 3645412 w 4086085"/>
                <a:gd name="connsiteY4" fmla="*/ 1159250 h 1159250"/>
                <a:gd name="connsiteX5" fmla="*/ 0 w 4086085"/>
                <a:gd name="connsiteY5" fmla="*/ 986054 h 1159250"/>
                <a:gd name="connsiteX0" fmla="*/ 0 w 4086085"/>
                <a:gd name="connsiteY0" fmla="*/ 964693 h 1137889"/>
                <a:gd name="connsiteX1" fmla="*/ 761096 w 4086085"/>
                <a:gd name="connsiteY1" fmla="*/ 0 h 1137889"/>
                <a:gd name="connsiteX2" fmla="*/ 3473504 w 4086085"/>
                <a:gd name="connsiteY2" fmla="*/ 95363 h 1137889"/>
                <a:gd name="connsiteX3" fmla="*/ 4086085 w 4086085"/>
                <a:gd name="connsiteY3" fmla="*/ 591547 h 1137889"/>
                <a:gd name="connsiteX4" fmla="*/ 3645412 w 4086085"/>
                <a:gd name="connsiteY4" fmla="*/ 1137889 h 1137889"/>
                <a:gd name="connsiteX5" fmla="*/ 0 w 4086085"/>
                <a:gd name="connsiteY5" fmla="*/ 964693 h 1137889"/>
                <a:gd name="connsiteX0" fmla="*/ 0 w 3575881"/>
                <a:gd name="connsiteY0" fmla="*/ 983299 h 1137889"/>
                <a:gd name="connsiteX1" fmla="*/ 250892 w 3575881"/>
                <a:gd name="connsiteY1" fmla="*/ 0 h 1137889"/>
                <a:gd name="connsiteX2" fmla="*/ 2963300 w 3575881"/>
                <a:gd name="connsiteY2" fmla="*/ 95363 h 1137889"/>
                <a:gd name="connsiteX3" fmla="*/ 3575881 w 3575881"/>
                <a:gd name="connsiteY3" fmla="*/ 591547 h 1137889"/>
                <a:gd name="connsiteX4" fmla="*/ 3135208 w 3575881"/>
                <a:gd name="connsiteY4" fmla="*/ 1137889 h 1137889"/>
                <a:gd name="connsiteX5" fmla="*/ 0 w 3575881"/>
                <a:gd name="connsiteY5" fmla="*/ 983299 h 1137889"/>
                <a:gd name="connsiteX0" fmla="*/ 0 w 3575881"/>
                <a:gd name="connsiteY0" fmla="*/ 986144 h 1140734"/>
                <a:gd name="connsiteX1" fmla="*/ 338662 w 3575881"/>
                <a:gd name="connsiteY1" fmla="*/ 0 h 1140734"/>
                <a:gd name="connsiteX2" fmla="*/ 2963300 w 3575881"/>
                <a:gd name="connsiteY2" fmla="*/ 98208 h 1140734"/>
                <a:gd name="connsiteX3" fmla="*/ 3575881 w 3575881"/>
                <a:gd name="connsiteY3" fmla="*/ 594392 h 1140734"/>
                <a:gd name="connsiteX4" fmla="*/ 3135208 w 3575881"/>
                <a:gd name="connsiteY4" fmla="*/ 1140734 h 1140734"/>
                <a:gd name="connsiteX5" fmla="*/ 0 w 3575881"/>
                <a:gd name="connsiteY5" fmla="*/ 986144 h 1140734"/>
                <a:gd name="connsiteX0" fmla="*/ 0 w 3575881"/>
                <a:gd name="connsiteY0" fmla="*/ 983028 h 1137618"/>
                <a:gd name="connsiteX1" fmla="*/ 433861 w 3575881"/>
                <a:gd name="connsiteY1" fmla="*/ 0 h 1137618"/>
                <a:gd name="connsiteX2" fmla="*/ 2963300 w 3575881"/>
                <a:gd name="connsiteY2" fmla="*/ 95092 h 1137618"/>
                <a:gd name="connsiteX3" fmla="*/ 3575881 w 3575881"/>
                <a:gd name="connsiteY3" fmla="*/ 591276 h 1137618"/>
                <a:gd name="connsiteX4" fmla="*/ 3135208 w 3575881"/>
                <a:gd name="connsiteY4" fmla="*/ 1137618 h 1137618"/>
                <a:gd name="connsiteX5" fmla="*/ 0 w 3575881"/>
                <a:gd name="connsiteY5" fmla="*/ 983028 h 1137618"/>
                <a:gd name="connsiteX0" fmla="*/ 0 w 3526814"/>
                <a:gd name="connsiteY0" fmla="*/ 997976 h 1137618"/>
                <a:gd name="connsiteX1" fmla="*/ 384794 w 3526814"/>
                <a:gd name="connsiteY1" fmla="*/ 0 h 1137618"/>
                <a:gd name="connsiteX2" fmla="*/ 2914233 w 3526814"/>
                <a:gd name="connsiteY2" fmla="*/ 95092 h 1137618"/>
                <a:gd name="connsiteX3" fmla="*/ 3526814 w 3526814"/>
                <a:gd name="connsiteY3" fmla="*/ 591276 h 1137618"/>
                <a:gd name="connsiteX4" fmla="*/ 3086141 w 3526814"/>
                <a:gd name="connsiteY4" fmla="*/ 1137618 h 1137618"/>
                <a:gd name="connsiteX5" fmla="*/ 0 w 3526814"/>
                <a:gd name="connsiteY5" fmla="*/ 997976 h 1137618"/>
                <a:gd name="connsiteX0" fmla="*/ 0 w 3526814"/>
                <a:gd name="connsiteY0" fmla="*/ 990186 h 1129828"/>
                <a:gd name="connsiteX1" fmla="*/ 622792 w 3526814"/>
                <a:gd name="connsiteY1" fmla="*/ 0 h 1129828"/>
                <a:gd name="connsiteX2" fmla="*/ 2914233 w 3526814"/>
                <a:gd name="connsiteY2" fmla="*/ 87302 h 1129828"/>
                <a:gd name="connsiteX3" fmla="*/ 3526814 w 3526814"/>
                <a:gd name="connsiteY3" fmla="*/ 583486 h 1129828"/>
                <a:gd name="connsiteX4" fmla="*/ 3086141 w 3526814"/>
                <a:gd name="connsiteY4" fmla="*/ 1129828 h 1129828"/>
                <a:gd name="connsiteX5" fmla="*/ 0 w 3526814"/>
                <a:gd name="connsiteY5" fmla="*/ 990186 h 1129828"/>
                <a:gd name="connsiteX0" fmla="*/ 0 w 3302207"/>
                <a:gd name="connsiteY0" fmla="*/ 999443 h 1129828"/>
                <a:gd name="connsiteX1" fmla="*/ 398185 w 3302207"/>
                <a:gd name="connsiteY1" fmla="*/ 0 h 1129828"/>
                <a:gd name="connsiteX2" fmla="*/ 2689626 w 3302207"/>
                <a:gd name="connsiteY2" fmla="*/ 87302 h 1129828"/>
                <a:gd name="connsiteX3" fmla="*/ 3302207 w 3302207"/>
                <a:gd name="connsiteY3" fmla="*/ 583486 h 1129828"/>
                <a:gd name="connsiteX4" fmla="*/ 2861534 w 3302207"/>
                <a:gd name="connsiteY4" fmla="*/ 1129828 h 1129828"/>
                <a:gd name="connsiteX5" fmla="*/ 0 w 3302207"/>
                <a:gd name="connsiteY5" fmla="*/ 999443 h 1129828"/>
                <a:gd name="connsiteX0" fmla="*/ 83742 w 2904022"/>
                <a:gd name="connsiteY0" fmla="*/ 1027924 h 1129828"/>
                <a:gd name="connsiteX1" fmla="*/ 0 w 2904022"/>
                <a:gd name="connsiteY1" fmla="*/ 0 h 1129828"/>
                <a:gd name="connsiteX2" fmla="*/ 2291441 w 2904022"/>
                <a:gd name="connsiteY2" fmla="*/ 87302 h 1129828"/>
                <a:gd name="connsiteX3" fmla="*/ 2904022 w 2904022"/>
                <a:gd name="connsiteY3" fmla="*/ 583486 h 1129828"/>
                <a:gd name="connsiteX4" fmla="*/ 2463349 w 2904022"/>
                <a:gd name="connsiteY4" fmla="*/ 1129828 h 1129828"/>
                <a:gd name="connsiteX5" fmla="*/ 83742 w 2904022"/>
                <a:gd name="connsiteY5" fmla="*/ 1027924 h 1129828"/>
                <a:gd name="connsiteX0" fmla="*/ 83742 w 2935016"/>
                <a:gd name="connsiteY0" fmla="*/ 1027924 h 1129828"/>
                <a:gd name="connsiteX1" fmla="*/ 0 w 2935016"/>
                <a:gd name="connsiteY1" fmla="*/ 0 h 1129828"/>
                <a:gd name="connsiteX2" fmla="*/ 2935016 w 2935016"/>
                <a:gd name="connsiteY2" fmla="*/ 105860 h 1129828"/>
                <a:gd name="connsiteX3" fmla="*/ 2904022 w 2935016"/>
                <a:gd name="connsiteY3" fmla="*/ 583486 h 1129828"/>
                <a:gd name="connsiteX4" fmla="*/ 2463349 w 2935016"/>
                <a:gd name="connsiteY4" fmla="*/ 1129828 h 1129828"/>
                <a:gd name="connsiteX5" fmla="*/ 83742 w 2935016"/>
                <a:gd name="connsiteY5" fmla="*/ 1027924 h 1129828"/>
                <a:gd name="connsiteX0" fmla="*/ 83742 w 3007179"/>
                <a:gd name="connsiteY0" fmla="*/ 1027924 h 1132589"/>
                <a:gd name="connsiteX1" fmla="*/ 0 w 3007179"/>
                <a:gd name="connsiteY1" fmla="*/ 0 h 1132589"/>
                <a:gd name="connsiteX2" fmla="*/ 2935016 w 3007179"/>
                <a:gd name="connsiteY2" fmla="*/ 105860 h 1132589"/>
                <a:gd name="connsiteX3" fmla="*/ 2904022 w 3007179"/>
                <a:gd name="connsiteY3" fmla="*/ 583486 h 1132589"/>
                <a:gd name="connsiteX4" fmla="*/ 3007179 w 3007179"/>
                <a:gd name="connsiteY4" fmla="*/ 1132589 h 1132589"/>
                <a:gd name="connsiteX5" fmla="*/ 83742 w 3007179"/>
                <a:gd name="connsiteY5" fmla="*/ 1027924 h 1132589"/>
                <a:gd name="connsiteX0" fmla="*/ 83742 w 3459670"/>
                <a:gd name="connsiteY0" fmla="*/ 1027924 h 1132589"/>
                <a:gd name="connsiteX1" fmla="*/ 0 w 3459670"/>
                <a:gd name="connsiteY1" fmla="*/ 0 h 1132589"/>
                <a:gd name="connsiteX2" fmla="*/ 2935016 w 3459670"/>
                <a:gd name="connsiteY2" fmla="*/ 105860 h 1132589"/>
                <a:gd name="connsiteX3" fmla="*/ 3459670 w 3459670"/>
                <a:gd name="connsiteY3" fmla="*/ 531489 h 1132589"/>
                <a:gd name="connsiteX4" fmla="*/ 3007179 w 3459670"/>
                <a:gd name="connsiteY4" fmla="*/ 1132589 h 1132589"/>
                <a:gd name="connsiteX5" fmla="*/ 83742 w 3459670"/>
                <a:gd name="connsiteY5" fmla="*/ 1027924 h 113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9670" h="1132589">
                  <a:moveTo>
                    <a:pt x="83742" y="1027924"/>
                  </a:moveTo>
                  <a:lnTo>
                    <a:pt x="0" y="0"/>
                  </a:lnTo>
                  <a:lnTo>
                    <a:pt x="2935016" y="105860"/>
                  </a:lnTo>
                  <a:lnTo>
                    <a:pt x="3459670" y="531489"/>
                  </a:lnTo>
                  <a:lnTo>
                    <a:pt x="3007179" y="1132589"/>
                  </a:lnTo>
                  <a:lnTo>
                    <a:pt x="83742" y="102792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baseline="-25000" dirty="0"/>
            </a:p>
          </p:txBody>
        </p:sp>
        <p:sp>
          <p:nvSpPr>
            <p:cNvPr id="21" name="Parallelogram 2">
              <a:extLst>
                <a:ext uri="{FF2B5EF4-FFF2-40B4-BE49-F238E27FC236}">
                  <a16:creationId xmlns:a16="http://schemas.microsoft.com/office/drawing/2014/main" id="{1C62C2A3-C4BA-4D43-B480-ADAC053338E6}"/>
                </a:ext>
              </a:extLst>
            </p:cNvPr>
            <p:cNvSpPr/>
            <p:nvPr/>
          </p:nvSpPr>
          <p:spPr>
            <a:xfrm rot="19275324">
              <a:off x="12043980" y="-1753539"/>
              <a:ext cx="3459670" cy="1132589"/>
            </a:xfrm>
            <a:custGeom>
              <a:avLst/>
              <a:gdLst>
                <a:gd name="connsiteX0" fmla="*/ 0 w 3536302"/>
                <a:gd name="connsiteY0" fmla="*/ 1073020 h 1073020"/>
                <a:gd name="connsiteX1" fmla="*/ 268255 w 3536302"/>
                <a:gd name="connsiteY1" fmla="*/ 0 h 1073020"/>
                <a:gd name="connsiteX2" fmla="*/ 3536302 w 3536302"/>
                <a:gd name="connsiteY2" fmla="*/ 0 h 1073020"/>
                <a:gd name="connsiteX3" fmla="*/ 3268047 w 3536302"/>
                <a:gd name="connsiteY3" fmla="*/ 1073020 h 1073020"/>
                <a:gd name="connsiteX4" fmla="*/ 0 w 3536302"/>
                <a:gd name="connsiteY4" fmla="*/ 1073020 h 1073020"/>
                <a:gd name="connsiteX0" fmla="*/ 0 w 3268047"/>
                <a:gd name="connsiteY0" fmla="*/ 1075622 h 1075622"/>
                <a:gd name="connsiteX1" fmla="*/ 268255 w 3268047"/>
                <a:gd name="connsiteY1" fmla="*/ 2602 h 1075622"/>
                <a:gd name="connsiteX2" fmla="*/ 3005037 w 3268047"/>
                <a:gd name="connsiteY2" fmla="*/ 0 h 1075622"/>
                <a:gd name="connsiteX3" fmla="*/ 3268047 w 3268047"/>
                <a:gd name="connsiteY3" fmla="*/ 1075622 h 1075622"/>
                <a:gd name="connsiteX4" fmla="*/ 0 w 3268047"/>
                <a:gd name="connsiteY4" fmla="*/ 1075622 h 1075622"/>
                <a:gd name="connsiteX0" fmla="*/ 0 w 3268047"/>
                <a:gd name="connsiteY0" fmla="*/ 1073929 h 1073929"/>
                <a:gd name="connsiteX1" fmla="*/ 268255 w 3268047"/>
                <a:gd name="connsiteY1" fmla="*/ 909 h 1073929"/>
                <a:gd name="connsiteX2" fmla="*/ 2952222 w 3268047"/>
                <a:gd name="connsiteY2" fmla="*/ 0 h 1073929"/>
                <a:gd name="connsiteX3" fmla="*/ 3268047 w 3268047"/>
                <a:gd name="connsiteY3" fmla="*/ 1073929 h 1073929"/>
                <a:gd name="connsiteX4" fmla="*/ 0 w 3268047"/>
                <a:gd name="connsiteY4" fmla="*/ 1073929 h 1073929"/>
                <a:gd name="connsiteX0" fmla="*/ 0 w 3340540"/>
                <a:gd name="connsiteY0" fmla="*/ 1073929 h 1073929"/>
                <a:gd name="connsiteX1" fmla="*/ 268255 w 3340540"/>
                <a:gd name="connsiteY1" fmla="*/ 909 h 1073929"/>
                <a:gd name="connsiteX2" fmla="*/ 2952222 w 3340540"/>
                <a:gd name="connsiteY2" fmla="*/ 0 h 1073929"/>
                <a:gd name="connsiteX3" fmla="*/ 3340540 w 3340540"/>
                <a:gd name="connsiteY3" fmla="*/ 453430 h 1073929"/>
                <a:gd name="connsiteX4" fmla="*/ 3268047 w 3340540"/>
                <a:gd name="connsiteY4" fmla="*/ 1073929 h 1073929"/>
                <a:gd name="connsiteX5" fmla="*/ 0 w 3340540"/>
                <a:gd name="connsiteY5" fmla="*/ 1073929 h 1073929"/>
                <a:gd name="connsiteX0" fmla="*/ 0 w 3632913"/>
                <a:gd name="connsiteY0" fmla="*/ 1073929 h 1073929"/>
                <a:gd name="connsiteX1" fmla="*/ 268255 w 3632913"/>
                <a:gd name="connsiteY1" fmla="*/ 909 h 1073929"/>
                <a:gd name="connsiteX2" fmla="*/ 2952222 w 3632913"/>
                <a:gd name="connsiteY2" fmla="*/ 0 h 1073929"/>
                <a:gd name="connsiteX3" fmla="*/ 3632913 w 3632913"/>
                <a:gd name="connsiteY3" fmla="*/ 428598 h 1073929"/>
                <a:gd name="connsiteX4" fmla="*/ 3268047 w 3632913"/>
                <a:gd name="connsiteY4" fmla="*/ 1073929 h 1073929"/>
                <a:gd name="connsiteX5" fmla="*/ 0 w 3632913"/>
                <a:gd name="connsiteY5" fmla="*/ 1073929 h 1073929"/>
                <a:gd name="connsiteX0" fmla="*/ 0 w 3632913"/>
                <a:gd name="connsiteY0" fmla="*/ 1073929 h 1073929"/>
                <a:gd name="connsiteX1" fmla="*/ 268255 w 3632913"/>
                <a:gd name="connsiteY1" fmla="*/ 909 h 1073929"/>
                <a:gd name="connsiteX2" fmla="*/ 2952222 w 3632913"/>
                <a:gd name="connsiteY2" fmla="*/ 0 h 1073929"/>
                <a:gd name="connsiteX3" fmla="*/ 3632913 w 3632913"/>
                <a:gd name="connsiteY3" fmla="*/ 428598 h 1073929"/>
                <a:gd name="connsiteX4" fmla="*/ 3268047 w 3632913"/>
                <a:gd name="connsiteY4" fmla="*/ 1073929 h 1073929"/>
                <a:gd name="connsiteX5" fmla="*/ 0 w 3632913"/>
                <a:gd name="connsiteY5" fmla="*/ 1073929 h 1073929"/>
                <a:gd name="connsiteX0" fmla="*/ 0 w 3632913"/>
                <a:gd name="connsiteY0" fmla="*/ 1073929 h 1073929"/>
                <a:gd name="connsiteX1" fmla="*/ 268255 w 3632913"/>
                <a:gd name="connsiteY1" fmla="*/ 909 h 1073929"/>
                <a:gd name="connsiteX2" fmla="*/ 2952222 w 3632913"/>
                <a:gd name="connsiteY2" fmla="*/ 0 h 1073929"/>
                <a:gd name="connsiteX3" fmla="*/ 3632913 w 3632913"/>
                <a:gd name="connsiteY3" fmla="*/ 428598 h 1073929"/>
                <a:gd name="connsiteX4" fmla="*/ 3268047 w 3632913"/>
                <a:gd name="connsiteY4" fmla="*/ 1073929 h 1073929"/>
                <a:gd name="connsiteX5" fmla="*/ 0 w 3632913"/>
                <a:gd name="connsiteY5" fmla="*/ 1073929 h 1073929"/>
                <a:gd name="connsiteX0" fmla="*/ 0 w 3637805"/>
                <a:gd name="connsiteY0" fmla="*/ 1073929 h 1073929"/>
                <a:gd name="connsiteX1" fmla="*/ 268255 w 3637805"/>
                <a:gd name="connsiteY1" fmla="*/ 909 h 1073929"/>
                <a:gd name="connsiteX2" fmla="*/ 2952222 w 3637805"/>
                <a:gd name="connsiteY2" fmla="*/ 0 h 1073929"/>
                <a:gd name="connsiteX3" fmla="*/ 3637805 w 3637805"/>
                <a:gd name="connsiteY3" fmla="*/ 420425 h 1073929"/>
                <a:gd name="connsiteX4" fmla="*/ 3268047 w 3637805"/>
                <a:gd name="connsiteY4" fmla="*/ 1073929 h 1073929"/>
                <a:gd name="connsiteX5" fmla="*/ 0 w 3637805"/>
                <a:gd name="connsiteY5" fmla="*/ 1073929 h 1073929"/>
                <a:gd name="connsiteX0" fmla="*/ 0 w 3637805"/>
                <a:gd name="connsiteY0" fmla="*/ 1073929 h 1073950"/>
                <a:gd name="connsiteX1" fmla="*/ 268255 w 3637805"/>
                <a:gd name="connsiteY1" fmla="*/ 909 h 1073950"/>
                <a:gd name="connsiteX2" fmla="*/ 2952222 w 3637805"/>
                <a:gd name="connsiteY2" fmla="*/ 0 h 1073950"/>
                <a:gd name="connsiteX3" fmla="*/ 3637805 w 3637805"/>
                <a:gd name="connsiteY3" fmla="*/ 420425 h 1073950"/>
                <a:gd name="connsiteX4" fmla="*/ 3249534 w 3637805"/>
                <a:gd name="connsiteY4" fmla="*/ 1073950 h 1073950"/>
                <a:gd name="connsiteX5" fmla="*/ 0 w 3637805"/>
                <a:gd name="connsiteY5" fmla="*/ 1073929 h 1073950"/>
                <a:gd name="connsiteX0" fmla="*/ 1256276 w 4894081"/>
                <a:gd name="connsiteY0" fmla="*/ 1474787 h 1474808"/>
                <a:gd name="connsiteX1" fmla="*/ 0 w 4894081"/>
                <a:gd name="connsiteY1" fmla="*/ 0 h 1474808"/>
                <a:gd name="connsiteX2" fmla="*/ 4208498 w 4894081"/>
                <a:gd name="connsiteY2" fmla="*/ 400858 h 1474808"/>
                <a:gd name="connsiteX3" fmla="*/ 4894081 w 4894081"/>
                <a:gd name="connsiteY3" fmla="*/ 821283 h 1474808"/>
                <a:gd name="connsiteX4" fmla="*/ 4505810 w 4894081"/>
                <a:gd name="connsiteY4" fmla="*/ 1474808 h 1474808"/>
                <a:gd name="connsiteX5" fmla="*/ 1256276 w 4894081"/>
                <a:gd name="connsiteY5" fmla="*/ 1474787 h 1474808"/>
                <a:gd name="connsiteX0" fmla="*/ 0 w 5358303"/>
                <a:gd name="connsiteY0" fmla="*/ 1122246 h 1474808"/>
                <a:gd name="connsiteX1" fmla="*/ 464222 w 5358303"/>
                <a:gd name="connsiteY1" fmla="*/ 0 h 1474808"/>
                <a:gd name="connsiteX2" fmla="*/ 4672720 w 5358303"/>
                <a:gd name="connsiteY2" fmla="*/ 400858 h 1474808"/>
                <a:gd name="connsiteX3" fmla="*/ 5358303 w 5358303"/>
                <a:gd name="connsiteY3" fmla="*/ 821283 h 1474808"/>
                <a:gd name="connsiteX4" fmla="*/ 4970032 w 5358303"/>
                <a:gd name="connsiteY4" fmla="*/ 1474808 h 1474808"/>
                <a:gd name="connsiteX5" fmla="*/ 0 w 5358303"/>
                <a:gd name="connsiteY5" fmla="*/ 1122246 h 1474808"/>
                <a:gd name="connsiteX0" fmla="*/ 0 w 5358303"/>
                <a:gd name="connsiteY0" fmla="*/ 1115745 h 1468307"/>
                <a:gd name="connsiteX1" fmla="*/ 493633 w 5358303"/>
                <a:gd name="connsiteY1" fmla="*/ 0 h 1468307"/>
                <a:gd name="connsiteX2" fmla="*/ 4672720 w 5358303"/>
                <a:gd name="connsiteY2" fmla="*/ 394357 h 1468307"/>
                <a:gd name="connsiteX3" fmla="*/ 5358303 w 5358303"/>
                <a:gd name="connsiteY3" fmla="*/ 814782 h 1468307"/>
                <a:gd name="connsiteX4" fmla="*/ 4970032 w 5358303"/>
                <a:gd name="connsiteY4" fmla="*/ 1468307 h 1468307"/>
                <a:gd name="connsiteX5" fmla="*/ 0 w 5358303"/>
                <a:gd name="connsiteY5" fmla="*/ 1115745 h 1468307"/>
                <a:gd name="connsiteX0" fmla="*/ 0 w 5439972"/>
                <a:gd name="connsiteY0" fmla="*/ 1122371 h 1468307"/>
                <a:gd name="connsiteX1" fmla="*/ 575302 w 5439972"/>
                <a:gd name="connsiteY1" fmla="*/ 0 h 1468307"/>
                <a:gd name="connsiteX2" fmla="*/ 4754389 w 5439972"/>
                <a:gd name="connsiteY2" fmla="*/ 394357 h 1468307"/>
                <a:gd name="connsiteX3" fmla="*/ 5439972 w 5439972"/>
                <a:gd name="connsiteY3" fmla="*/ 814782 h 1468307"/>
                <a:gd name="connsiteX4" fmla="*/ 5051701 w 5439972"/>
                <a:gd name="connsiteY4" fmla="*/ 1468307 h 1468307"/>
                <a:gd name="connsiteX5" fmla="*/ 0 w 5439972"/>
                <a:gd name="connsiteY5" fmla="*/ 1122371 h 1468307"/>
                <a:gd name="connsiteX0" fmla="*/ 0 w 5439972"/>
                <a:gd name="connsiteY0" fmla="*/ 975254 h 1321190"/>
                <a:gd name="connsiteX1" fmla="*/ 487257 w 5439972"/>
                <a:gd name="connsiteY1" fmla="*/ 0 h 1321190"/>
                <a:gd name="connsiteX2" fmla="*/ 4754389 w 5439972"/>
                <a:gd name="connsiteY2" fmla="*/ 247240 h 1321190"/>
                <a:gd name="connsiteX3" fmla="*/ 5439972 w 5439972"/>
                <a:gd name="connsiteY3" fmla="*/ 667665 h 1321190"/>
                <a:gd name="connsiteX4" fmla="*/ 5051701 w 5439972"/>
                <a:gd name="connsiteY4" fmla="*/ 1321190 h 1321190"/>
                <a:gd name="connsiteX5" fmla="*/ 0 w 5439972"/>
                <a:gd name="connsiteY5" fmla="*/ 975254 h 1321190"/>
                <a:gd name="connsiteX0" fmla="*/ 0 w 5472540"/>
                <a:gd name="connsiteY0" fmla="*/ 1066768 h 1321190"/>
                <a:gd name="connsiteX1" fmla="*/ 519825 w 5472540"/>
                <a:gd name="connsiteY1" fmla="*/ 0 h 1321190"/>
                <a:gd name="connsiteX2" fmla="*/ 4786957 w 5472540"/>
                <a:gd name="connsiteY2" fmla="*/ 247240 h 1321190"/>
                <a:gd name="connsiteX3" fmla="*/ 5472540 w 5472540"/>
                <a:gd name="connsiteY3" fmla="*/ 667665 h 1321190"/>
                <a:gd name="connsiteX4" fmla="*/ 5084269 w 5472540"/>
                <a:gd name="connsiteY4" fmla="*/ 1321190 h 1321190"/>
                <a:gd name="connsiteX5" fmla="*/ 0 w 5472540"/>
                <a:gd name="connsiteY5" fmla="*/ 1066768 h 1321190"/>
                <a:gd name="connsiteX0" fmla="*/ 0 w 5234035"/>
                <a:gd name="connsiteY0" fmla="*/ 1076302 h 1321190"/>
                <a:gd name="connsiteX1" fmla="*/ 281320 w 5234035"/>
                <a:gd name="connsiteY1" fmla="*/ 0 h 1321190"/>
                <a:gd name="connsiteX2" fmla="*/ 4548452 w 5234035"/>
                <a:gd name="connsiteY2" fmla="*/ 247240 h 1321190"/>
                <a:gd name="connsiteX3" fmla="*/ 5234035 w 5234035"/>
                <a:gd name="connsiteY3" fmla="*/ 667665 h 1321190"/>
                <a:gd name="connsiteX4" fmla="*/ 4845764 w 5234035"/>
                <a:gd name="connsiteY4" fmla="*/ 1321190 h 1321190"/>
                <a:gd name="connsiteX5" fmla="*/ 0 w 5234035"/>
                <a:gd name="connsiteY5" fmla="*/ 1076302 h 1321190"/>
                <a:gd name="connsiteX0" fmla="*/ 0 w 5234035"/>
                <a:gd name="connsiteY0" fmla="*/ 968441 h 1213329"/>
                <a:gd name="connsiteX1" fmla="*/ 238969 w 5234035"/>
                <a:gd name="connsiteY1" fmla="*/ 0 h 1213329"/>
                <a:gd name="connsiteX2" fmla="*/ 4548452 w 5234035"/>
                <a:gd name="connsiteY2" fmla="*/ 139379 h 1213329"/>
                <a:gd name="connsiteX3" fmla="*/ 5234035 w 5234035"/>
                <a:gd name="connsiteY3" fmla="*/ 559804 h 1213329"/>
                <a:gd name="connsiteX4" fmla="*/ 4845764 w 5234035"/>
                <a:gd name="connsiteY4" fmla="*/ 1213329 h 1213329"/>
                <a:gd name="connsiteX5" fmla="*/ 0 w 5234035"/>
                <a:gd name="connsiteY5" fmla="*/ 968441 h 1213329"/>
                <a:gd name="connsiteX0" fmla="*/ 0 w 5224958"/>
                <a:gd name="connsiteY0" fmla="*/ 968441 h 1213329"/>
                <a:gd name="connsiteX1" fmla="*/ 238969 w 5224958"/>
                <a:gd name="connsiteY1" fmla="*/ 0 h 1213329"/>
                <a:gd name="connsiteX2" fmla="*/ 4548452 w 5224958"/>
                <a:gd name="connsiteY2" fmla="*/ 139379 h 1213329"/>
                <a:gd name="connsiteX3" fmla="*/ 5224958 w 5224958"/>
                <a:gd name="connsiteY3" fmla="*/ 662433 h 1213329"/>
                <a:gd name="connsiteX4" fmla="*/ 4845764 w 5224958"/>
                <a:gd name="connsiteY4" fmla="*/ 1213329 h 1213329"/>
                <a:gd name="connsiteX5" fmla="*/ 0 w 5224958"/>
                <a:gd name="connsiteY5" fmla="*/ 968441 h 1213329"/>
                <a:gd name="connsiteX0" fmla="*/ 0 w 5230920"/>
                <a:gd name="connsiteY0" fmla="*/ 968441 h 1213329"/>
                <a:gd name="connsiteX1" fmla="*/ 238969 w 5230920"/>
                <a:gd name="connsiteY1" fmla="*/ 0 h 1213329"/>
                <a:gd name="connsiteX2" fmla="*/ 4548452 w 5230920"/>
                <a:gd name="connsiteY2" fmla="*/ 139379 h 1213329"/>
                <a:gd name="connsiteX3" fmla="*/ 5230920 w 5230920"/>
                <a:gd name="connsiteY3" fmla="*/ 655004 h 1213329"/>
                <a:gd name="connsiteX4" fmla="*/ 4845764 w 5230920"/>
                <a:gd name="connsiteY4" fmla="*/ 1213329 h 1213329"/>
                <a:gd name="connsiteX5" fmla="*/ 0 w 5230920"/>
                <a:gd name="connsiteY5" fmla="*/ 968441 h 1213329"/>
                <a:gd name="connsiteX0" fmla="*/ 0 w 5230920"/>
                <a:gd name="connsiteY0" fmla="*/ 968441 h 1213329"/>
                <a:gd name="connsiteX1" fmla="*/ 238969 w 5230920"/>
                <a:gd name="connsiteY1" fmla="*/ 0 h 1213329"/>
                <a:gd name="connsiteX2" fmla="*/ 4610910 w 5230920"/>
                <a:gd name="connsiteY2" fmla="*/ 152859 h 1213329"/>
                <a:gd name="connsiteX3" fmla="*/ 5230920 w 5230920"/>
                <a:gd name="connsiteY3" fmla="*/ 655004 h 1213329"/>
                <a:gd name="connsiteX4" fmla="*/ 4845764 w 5230920"/>
                <a:gd name="connsiteY4" fmla="*/ 1213329 h 1213329"/>
                <a:gd name="connsiteX5" fmla="*/ 0 w 5230920"/>
                <a:gd name="connsiteY5" fmla="*/ 968441 h 1213329"/>
                <a:gd name="connsiteX0" fmla="*/ 0 w 5230920"/>
                <a:gd name="connsiteY0" fmla="*/ 968441 h 1204342"/>
                <a:gd name="connsiteX1" fmla="*/ 238969 w 5230920"/>
                <a:gd name="connsiteY1" fmla="*/ 0 h 1204342"/>
                <a:gd name="connsiteX2" fmla="*/ 4610910 w 5230920"/>
                <a:gd name="connsiteY2" fmla="*/ 152859 h 1204342"/>
                <a:gd name="connsiteX3" fmla="*/ 5230920 w 5230920"/>
                <a:gd name="connsiteY3" fmla="*/ 655004 h 1204342"/>
                <a:gd name="connsiteX4" fmla="*/ 4804126 w 5230920"/>
                <a:gd name="connsiteY4" fmla="*/ 1204342 h 1204342"/>
                <a:gd name="connsiteX5" fmla="*/ 0 w 5230920"/>
                <a:gd name="connsiteY5" fmla="*/ 968441 h 1204342"/>
                <a:gd name="connsiteX0" fmla="*/ 0 w 5237370"/>
                <a:gd name="connsiteY0" fmla="*/ 968441 h 1204342"/>
                <a:gd name="connsiteX1" fmla="*/ 238969 w 5237370"/>
                <a:gd name="connsiteY1" fmla="*/ 0 h 1204342"/>
                <a:gd name="connsiteX2" fmla="*/ 4610910 w 5237370"/>
                <a:gd name="connsiteY2" fmla="*/ 152859 h 1204342"/>
                <a:gd name="connsiteX3" fmla="*/ 5237370 w 5237370"/>
                <a:gd name="connsiteY3" fmla="*/ 652039 h 1204342"/>
                <a:gd name="connsiteX4" fmla="*/ 4804126 w 5237370"/>
                <a:gd name="connsiteY4" fmla="*/ 1204342 h 1204342"/>
                <a:gd name="connsiteX5" fmla="*/ 0 w 5237370"/>
                <a:gd name="connsiteY5" fmla="*/ 968441 h 1204342"/>
                <a:gd name="connsiteX0" fmla="*/ 0 w 5237370"/>
                <a:gd name="connsiteY0" fmla="*/ 968441 h 1204342"/>
                <a:gd name="connsiteX1" fmla="*/ 238969 w 5237370"/>
                <a:gd name="connsiteY1" fmla="*/ 0 h 1204342"/>
                <a:gd name="connsiteX2" fmla="*/ 4624789 w 5237370"/>
                <a:gd name="connsiteY2" fmla="*/ 155855 h 1204342"/>
                <a:gd name="connsiteX3" fmla="*/ 5237370 w 5237370"/>
                <a:gd name="connsiteY3" fmla="*/ 652039 h 1204342"/>
                <a:gd name="connsiteX4" fmla="*/ 4804126 w 5237370"/>
                <a:gd name="connsiteY4" fmla="*/ 1204342 h 1204342"/>
                <a:gd name="connsiteX5" fmla="*/ 0 w 5237370"/>
                <a:gd name="connsiteY5" fmla="*/ 968441 h 1204342"/>
                <a:gd name="connsiteX0" fmla="*/ 0 w 5237370"/>
                <a:gd name="connsiteY0" fmla="*/ 968441 h 1198381"/>
                <a:gd name="connsiteX1" fmla="*/ 238969 w 5237370"/>
                <a:gd name="connsiteY1" fmla="*/ 0 h 1198381"/>
                <a:gd name="connsiteX2" fmla="*/ 4624789 w 5237370"/>
                <a:gd name="connsiteY2" fmla="*/ 155855 h 1198381"/>
                <a:gd name="connsiteX3" fmla="*/ 5237370 w 5237370"/>
                <a:gd name="connsiteY3" fmla="*/ 652039 h 1198381"/>
                <a:gd name="connsiteX4" fmla="*/ 4796697 w 5237370"/>
                <a:gd name="connsiteY4" fmla="*/ 1198381 h 1198381"/>
                <a:gd name="connsiteX5" fmla="*/ 0 w 5237370"/>
                <a:gd name="connsiteY5" fmla="*/ 968441 h 1198381"/>
                <a:gd name="connsiteX0" fmla="*/ 0 w 5237370"/>
                <a:gd name="connsiteY0" fmla="*/ 935994 h 1165934"/>
                <a:gd name="connsiteX1" fmla="*/ 1055589 w 5237370"/>
                <a:gd name="connsiteY1" fmla="*/ 0 h 1165934"/>
                <a:gd name="connsiteX2" fmla="*/ 4624789 w 5237370"/>
                <a:gd name="connsiteY2" fmla="*/ 123408 h 1165934"/>
                <a:gd name="connsiteX3" fmla="*/ 5237370 w 5237370"/>
                <a:gd name="connsiteY3" fmla="*/ 619592 h 1165934"/>
                <a:gd name="connsiteX4" fmla="*/ 4796697 w 5237370"/>
                <a:gd name="connsiteY4" fmla="*/ 1165934 h 1165934"/>
                <a:gd name="connsiteX5" fmla="*/ 0 w 5237370"/>
                <a:gd name="connsiteY5" fmla="*/ 935994 h 1165934"/>
                <a:gd name="connsiteX0" fmla="*/ 0 w 4460920"/>
                <a:gd name="connsiteY0" fmla="*/ 972845 h 1165934"/>
                <a:gd name="connsiteX1" fmla="*/ 279139 w 4460920"/>
                <a:gd name="connsiteY1" fmla="*/ 0 h 1165934"/>
                <a:gd name="connsiteX2" fmla="*/ 3848339 w 4460920"/>
                <a:gd name="connsiteY2" fmla="*/ 123408 h 1165934"/>
                <a:gd name="connsiteX3" fmla="*/ 4460920 w 4460920"/>
                <a:gd name="connsiteY3" fmla="*/ 619592 h 1165934"/>
                <a:gd name="connsiteX4" fmla="*/ 4020247 w 4460920"/>
                <a:gd name="connsiteY4" fmla="*/ 1165934 h 1165934"/>
                <a:gd name="connsiteX5" fmla="*/ 0 w 4460920"/>
                <a:gd name="connsiteY5" fmla="*/ 972845 h 1165934"/>
                <a:gd name="connsiteX0" fmla="*/ 0 w 4460920"/>
                <a:gd name="connsiteY0" fmla="*/ 966161 h 1159250"/>
                <a:gd name="connsiteX1" fmla="*/ 774486 w 4460920"/>
                <a:gd name="connsiteY1" fmla="*/ 0 h 1159250"/>
                <a:gd name="connsiteX2" fmla="*/ 3848339 w 4460920"/>
                <a:gd name="connsiteY2" fmla="*/ 116724 h 1159250"/>
                <a:gd name="connsiteX3" fmla="*/ 4460920 w 4460920"/>
                <a:gd name="connsiteY3" fmla="*/ 612908 h 1159250"/>
                <a:gd name="connsiteX4" fmla="*/ 4020247 w 4460920"/>
                <a:gd name="connsiteY4" fmla="*/ 1159250 h 1159250"/>
                <a:gd name="connsiteX5" fmla="*/ 0 w 4460920"/>
                <a:gd name="connsiteY5" fmla="*/ 966161 h 1159250"/>
                <a:gd name="connsiteX0" fmla="*/ 0 w 4086085"/>
                <a:gd name="connsiteY0" fmla="*/ 986054 h 1159250"/>
                <a:gd name="connsiteX1" fmla="*/ 399651 w 4086085"/>
                <a:gd name="connsiteY1" fmla="*/ 0 h 1159250"/>
                <a:gd name="connsiteX2" fmla="*/ 3473504 w 4086085"/>
                <a:gd name="connsiteY2" fmla="*/ 116724 h 1159250"/>
                <a:gd name="connsiteX3" fmla="*/ 4086085 w 4086085"/>
                <a:gd name="connsiteY3" fmla="*/ 612908 h 1159250"/>
                <a:gd name="connsiteX4" fmla="*/ 3645412 w 4086085"/>
                <a:gd name="connsiteY4" fmla="*/ 1159250 h 1159250"/>
                <a:gd name="connsiteX5" fmla="*/ 0 w 4086085"/>
                <a:gd name="connsiteY5" fmla="*/ 986054 h 1159250"/>
                <a:gd name="connsiteX0" fmla="*/ 0 w 4086085"/>
                <a:gd name="connsiteY0" fmla="*/ 964693 h 1137889"/>
                <a:gd name="connsiteX1" fmla="*/ 761096 w 4086085"/>
                <a:gd name="connsiteY1" fmla="*/ 0 h 1137889"/>
                <a:gd name="connsiteX2" fmla="*/ 3473504 w 4086085"/>
                <a:gd name="connsiteY2" fmla="*/ 95363 h 1137889"/>
                <a:gd name="connsiteX3" fmla="*/ 4086085 w 4086085"/>
                <a:gd name="connsiteY3" fmla="*/ 591547 h 1137889"/>
                <a:gd name="connsiteX4" fmla="*/ 3645412 w 4086085"/>
                <a:gd name="connsiteY4" fmla="*/ 1137889 h 1137889"/>
                <a:gd name="connsiteX5" fmla="*/ 0 w 4086085"/>
                <a:gd name="connsiteY5" fmla="*/ 964693 h 1137889"/>
                <a:gd name="connsiteX0" fmla="*/ 0 w 3575881"/>
                <a:gd name="connsiteY0" fmla="*/ 983299 h 1137889"/>
                <a:gd name="connsiteX1" fmla="*/ 250892 w 3575881"/>
                <a:gd name="connsiteY1" fmla="*/ 0 h 1137889"/>
                <a:gd name="connsiteX2" fmla="*/ 2963300 w 3575881"/>
                <a:gd name="connsiteY2" fmla="*/ 95363 h 1137889"/>
                <a:gd name="connsiteX3" fmla="*/ 3575881 w 3575881"/>
                <a:gd name="connsiteY3" fmla="*/ 591547 h 1137889"/>
                <a:gd name="connsiteX4" fmla="*/ 3135208 w 3575881"/>
                <a:gd name="connsiteY4" fmla="*/ 1137889 h 1137889"/>
                <a:gd name="connsiteX5" fmla="*/ 0 w 3575881"/>
                <a:gd name="connsiteY5" fmla="*/ 983299 h 1137889"/>
                <a:gd name="connsiteX0" fmla="*/ 0 w 3575881"/>
                <a:gd name="connsiteY0" fmla="*/ 986144 h 1140734"/>
                <a:gd name="connsiteX1" fmla="*/ 338662 w 3575881"/>
                <a:gd name="connsiteY1" fmla="*/ 0 h 1140734"/>
                <a:gd name="connsiteX2" fmla="*/ 2963300 w 3575881"/>
                <a:gd name="connsiteY2" fmla="*/ 98208 h 1140734"/>
                <a:gd name="connsiteX3" fmla="*/ 3575881 w 3575881"/>
                <a:gd name="connsiteY3" fmla="*/ 594392 h 1140734"/>
                <a:gd name="connsiteX4" fmla="*/ 3135208 w 3575881"/>
                <a:gd name="connsiteY4" fmla="*/ 1140734 h 1140734"/>
                <a:gd name="connsiteX5" fmla="*/ 0 w 3575881"/>
                <a:gd name="connsiteY5" fmla="*/ 986144 h 1140734"/>
                <a:gd name="connsiteX0" fmla="*/ 0 w 3575881"/>
                <a:gd name="connsiteY0" fmla="*/ 983028 h 1137618"/>
                <a:gd name="connsiteX1" fmla="*/ 433861 w 3575881"/>
                <a:gd name="connsiteY1" fmla="*/ 0 h 1137618"/>
                <a:gd name="connsiteX2" fmla="*/ 2963300 w 3575881"/>
                <a:gd name="connsiteY2" fmla="*/ 95092 h 1137618"/>
                <a:gd name="connsiteX3" fmla="*/ 3575881 w 3575881"/>
                <a:gd name="connsiteY3" fmla="*/ 591276 h 1137618"/>
                <a:gd name="connsiteX4" fmla="*/ 3135208 w 3575881"/>
                <a:gd name="connsiteY4" fmla="*/ 1137618 h 1137618"/>
                <a:gd name="connsiteX5" fmla="*/ 0 w 3575881"/>
                <a:gd name="connsiteY5" fmla="*/ 983028 h 1137618"/>
                <a:gd name="connsiteX0" fmla="*/ 0 w 3526814"/>
                <a:gd name="connsiteY0" fmla="*/ 997976 h 1137618"/>
                <a:gd name="connsiteX1" fmla="*/ 384794 w 3526814"/>
                <a:gd name="connsiteY1" fmla="*/ 0 h 1137618"/>
                <a:gd name="connsiteX2" fmla="*/ 2914233 w 3526814"/>
                <a:gd name="connsiteY2" fmla="*/ 95092 h 1137618"/>
                <a:gd name="connsiteX3" fmla="*/ 3526814 w 3526814"/>
                <a:gd name="connsiteY3" fmla="*/ 591276 h 1137618"/>
                <a:gd name="connsiteX4" fmla="*/ 3086141 w 3526814"/>
                <a:gd name="connsiteY4" fmla="*/ 1137618 h 1137618"/>
                <a:gd name="connsiteX5" fmla="*/ 0 w 3526814"/>
                <a:gd name="connsiteY5" fmla="*/ 997976 h 1137618"/>
                <a:gd name="connsiteX0" fmla="*/ 0 w 3526814"/>
                <a:gd name="connsiteY0" fmla="*/ 990186 h 1129828"/>
                <a:gd name="connsiteX1" fmla="*/ 622792 w 3526814"/>
                <a:gd name="connsiteY1" fmla="*/ 0 h 1129828"/>
                <a:gd name="connsiteX2" fmla="*/ 2914233 w 3526814"/>
                <a:gd name="connsiteY2" fmla="*/ 87302 h 1129828"/>
                <a:gd name="connsiteX3" fmla="*/ 3526814 w 3526814"/>
                <a:gd name="connsiteY3" fmla="*/ 583486 h 1129828"/>
                <a:gd name="connsiteX4" fmla="*/ 3086141 w 3526814"/>
                <a:gd name="connsiteY4" fmla="*/ 1129828 h 1129828"/>
                <a:gd name="connsiteX5" fmla="*/ 0 w 3526814"/>
                <a:gd name="connsiteY5" fmla="*/ 990186 h 1129828"/>
                <a:gd name="connsiteX0" fmla="*/ 0 w 3302207"/>
                <a:gd name="connsiteY0" fmla="*/ 999443 h 1129828"/>
                <a:gd name="connsiteX1" fmla="*/ 398185 w 3302207"/>
                <a:gd name="connsiteY1" fmla="*/ 0 h 1129828"/>
                <a:gd name="connsiteX2" fmla="*/ 2689626 w 3302207"/>
                <a:gd name="connsiteY2" fmla="*/ 87302 h 1129828"/>
                <a:gd name="connsiteX3" fmla="*/ 3302207 w 3302207"/>
                <a:gd name="connsiteY3" fmla="*/ 583486 h 1129828"/>
                <a:gd name="connsiteX4" fmla="*/ 2861534 w 3302207"/>
                <a:gd name="connsiteY4" fmla="*/ 1129828 h 1129828"/>
                <a:gd name="connsiteX5" fmla="*/ 0 w 3302207"/>
                <a:gd name="connsiteY5" fmla="*/ 999443 h 1129828"/>
                <a:gd name="connsiteX0" fmla="*/ 83742 w 2904022"/>
                <a:gd name="connsiteY0" fmla="*/ 1027924 h 1129828"/>
                <a:gd name="connsiteX1" fmla="*/ 0 w 2904022"/>
                <a:gd name="connsiteY1" fmla="*/ 0 h 1129828"/>
                <a:gd name="connsiteX2" fmla="*/ 2291441 w 2904022"/>
                <a:gd name="connsiteY2" fmla="*/ 87302 h 1129828"/>
                <a:gd name="connsiteX3" fmla="*/ 2904022 w 2904022"/>
                <a:gd name="connsiteY3" fmla="*/ 583486 h 1129828"/>
                <a:gd name="connsiteX4" fmla="*/ 2463349 w 2904022"/>
                <a:gd name="connsiteY4" fmla="*/ 1129828 h 1129828"/>
                <a:gd name="connsiteX5" fmla="*/ 83742 w 2904022"/>
                <a:gd name="connsiteY5" fmla="*/ 1027924 h 1129828"/>
                <a:gd name="connsiteX0" fmla="*/ 83742 w 2935016"/>
                <a:gd name="connsiteY0" fmla="*/ 1027924 h 1129828"/>
                <a:gd name="connsiteX1" fmla="*/ 0 w 2935016"/>
                <a:gd name="connsiteY1" fmla="*/ 0 h 1129828"/>
                <a:gd name="connsiteX2" fmla="*/ 2935016 w 2935016"/>
                <a:gd name="connsiteY2" fmla="*/ 105860 h 1129828"/>
                <a:gd name="connsiteX3" fmla="*/ 2904022 w 2935016"/>
                <a:gd name="connsiteY3" fmla="*/ 583486 h 1129828"/>
                <a:gd name="connsiteX4" fmla="*/ 2463349 w 2935016"/>
                <a:gd name="connsiteY4" fmla="*/ 1129828 h 1129828"/>
                <a:gd name="connsiteX5" fmla="*/ 83742 w 2935016"/>
                <a:gd name="connsiteY5" fmla="*/ 1027924 h 1129828"/>
                <a:gd name="connsiteX0" fmla="*/ 83742 w 3007179"/>
                <a:gd name="connsiteY0" fmla="*/ 1027924 h 1132589"/>
                <a:gd name="connsiteX1" fmla="*/ 0 w 3007179"/>
                <a:gd name="connsiteY1" fmla="*/ 0 h 1132589"/>
                <a:gd name="connsiteX2" fmla="*/ 2935016 w 3007179"/>
                <a:gd name="connsiteY2" fmla="*/ 105860 h 1132589"/>
                <a:gd name="connsiteX3" fmla="*/ 2904022 w 3007179"/>
                <a:gd name="connsiteY3" fmla="*/ 583486 h 1132589"/>
                <a:gd name="connsiteX4" fmla="*/ 3007179 w 3007179"/>
                <a:gd name="connsiteY4" fmla="*/ 1132589 h 1132589"/>
                <a:gd name="connsiteX5" fmla="*/ 83742 w 3007179"/>
                <a:gd name="connsiteY5" fmla="*/ 1027924 h 1132589"/>
                <a:gd name="connsiteX0" fmla="*/ 83742 w 3459670"/>
                <a:gd name="connsiteY0" fmla="*/ 1027924 h 1132589"/>
                <a:gd name="connsiteX1" fmla="*/ 0 w 3459670"/>
                <a:gd name="connsiteY1" fmla="*/ 0 h 1132589"/>
                <a:gd name="connsiteX2" fmla="*/ 2935016 w 3459670"/>
                <a:gd name="connsiteY2" fmla="*/ 105860 h 1132589"/>
                <a:gd name="connsiteX3" fmla="*/ 3459670 w 3459670"/>
                <a:gd name="connsiteY3" fmla="*/ 531489 h 1132589"/>
                <a:gd name="connsiteX4" fmla="*/ 3007179 w 3459670"/>
                <a:gd name="connsiteY4" fmla="*/ 1132589 h 1132589"/>
                <a:gd name="connsiteX5" fmla="*/ 83742 w 3459670"/>
                <a:gd name="connsiteY5" fmla="*/ 1027924 h 113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9670" h="1132589">
                  <a:moveTo>
                    <a:pt x="83742" y="1027924"/>
                  </a:moveTo>
                  <a:lnTo>
                    <a:pt x="0" y="0"/>
                  </a:lnTo>
                  <a:lnTo>
                    <a:pt x="2935016" y="105860"/>
                  </a:lnTo>
                  <a:lnTo>
                    <a:pt x="3459670" y="531489"/>
                  </a:lnTo>
                  <a:lnTo>
                    <a:pt x="3007179" y="1132589"/>
                  </a:lnTo>
                  <a:lnTo>
                    <a:pt x="83742" y="1027924"/>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baseline="-25000" dirty="0"/>
            </a:p>
          </p:txBody>
        </p:sp>
      </p:grpSp>
      <p:grpSp>
        <p:nvGrpSpPr>
          <p:cNvPr id="5" name="Group 4">
            <a:extLst>
              <a:ext uri="{FF2B5EF4-FFF2-40B4-BE49-F238E27FC236}">
                <a16:creationId xmlns:a16="http://schemas.microsoft.com/office/drawing/2014/main" id="{B4E872C4-6E62-46A2-8F43-B2A7577FCEF2}"/>
              </a:ext>
            </a:extLst>
          </p:cNvPr>
          <p:cNvGrpSpPr/>
          <p:nvPr/>
        </p:nvGrpSpPr>
        <p:grpSpPr>
          <a:xfrm>
            <a:off x="10381893" y="2931648"/>
            <a:ext cx="2931529" cy="1568378"/>
            <a:chOff x="10381893" y="2931648"/>
            <a:chExt cx="2931529" cy="1568378"/>
          </a:xfrm>
        </p:grpSpPr>
        <p:sp>
          <p:nvSpPr>
            <p:cNvPr id="19" name="Parallelogram 18">
              <a:extLst>
                <a:ext uri="{FF2B5EF4-FFF2-40B4-BE49-F238E27FC236}">
                  <a16:creationId xmlns:a16="http://schemas.microsoft.com/office/drawing/2014/main" id="{442C63CC-9B34-45AB-89E5-BA47C9AD647D}"/>
                </a:ext>
              </a:extLst>
            </p:cNvPr>
            <p:cNvSpPr/>
            <p:nvPr/>
          </p:nvSpPr>
          <p:spPr>
            <a:xfrm rot="19390392">
              <a:off x="10381893" y="3878971"/>
              <a:ext cx="1668695" cy="621055"/>
            </a:xfrm>
            <a:custGeom>
              <a:avLst/>
              <a:gdLst>
                <a:gd name="connsiteX0" fmla="*/ 0 w 1744349"/>
                <a:gd name="connsiteY0" fmla="*/ 608527 h 608527"/>
                <a:gd name="connsiteX1" fmla="*/ 152132 w 1744349"/>
                <a:gd name="connsiteY1" fmla="*/ 0 h 608527"/>
                <a:gd name="connsiteX2" fmla="*/ 1744349 w 1744349"/>
                <a:gd name="connsiteY2" fmla="*/ 0 h 608527"/>
                <a:gd name="connsiteX3" fmla="*/ 1592217 w 1744349"/>
                <a:gd name="connsiteY3" fmla="*/ 608527 h 608527"/>
                <a:gd name="connsiteX4" fmla="*/ 0 w 1744349"/>
                <a:gd name="connsiteY4" fmla="*/ 608527 h 608527"/>
                <a:gd name="connsiteX0" fmla="*/ 76478 w 1820827"/>
                <a:gd name="connsiteY0" fmla="*/ 621055 h 621055"/>
                <a:gd name="connsiteX1" fmla="*/ 0 w 1820827"/>
                <a:gd name="connsiteY1" fmla="*/ 0 h 621055"/>
                <a:gd name="connsiteX2" fmla="*/ 1820827 w 1820827"/>
                <a:gd name="connsiteY2" fmla="*/ 12528 h 621055"/>
                <a:gd name="connsiteX3" fmla="*/ 1668695 w 1820827"/>
                <a:gd name="connsiteY3" fmla="*/ 621055 h 621055"/>
                <a:gd name="connsiteX4" fmla="*/ 76478 w 1820827"/>
                <a:gd name="connsiteY4" fmla="*/ 621055 h 621055"/>
                <a:gd name="connsiteX0" fmla="*/ 76478 w 1668695"/>
                <a:gd name="connsiteY0" fmla="*/ 621055 h 621055"/>
                <a:gd name="connsiteX1" fmla="*/ 0 w 1668695"/>
                <a:gd name="connsiteY1" fmla="*/ 0 h 621055"/>
                <a:gd name="connsiteX2" fmla="*/ 1620162 w 1668695"/>
                <a:gd name="connsiteY2" fmla="*/ 5059 h 621055"/>
                <a:gd name="connsiteX3" fmla="*/ 1668695 w 1668695"/>
                <a:gd name="connsiteY3" fmla="*/ 621055 h 621055"/>
                <a:gd name="connsiteX4" fmla="*/ 76478 w 1668695"/>
                <a:gd name="connsiteY4" fmla="*/ 621055 h 621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8695" h="621055">
                  <a:moveTo>
                    <a:pt x="76478" y="621055"/>
                  </a:moveTo>
                  <a:lnTo>
                    <a:pt x="0" y="0"/>
                  </a:lnTo>
                  <a:lnTo>
                    <a:pt x="1620162" y="5059"/>
                  </a:lnTo>
                  <a:lnTo>
                    <a:pt x="1668695" y="621055"/>
                  </a:lnTo>
                  <a:lnTo>
                    <a:pt x="76478" y="621055"/>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2" name="Parallelogram 18">
              <a:extLst>
                <a:ext uri="{FF2B5EF4-FFF2-40B4-BE49-F238E27FC236}">
                  <a16:creationId xmlns:a16="http://schemas.microsoft.com/office/drawing/2014/main" id="{F4F1C90D-FFA7-4DCC-AADA-8054B5C96538}"/>
                </a:ext>
              </a:extLst>
            </p:cNvPr>
            <p:cNvSpPr/>
            <p:nvPr/>
          </p:nvSpPr>
          <p:spPr>
            <a:xfrm rot="19390392">
              <a:off x="11644727" y="2931648"/>
              <a:ext cx="1668695" cy="621055"/>
            </a:xfrm>
            <a:custGeom>
              <a:avLst/>
              <a:gdLst>
                <a:gd name="connsiteX0" fmla="*/ 0 w 1744349"/>
                <a:gd name="connsiteY0" fmla="*/ 608527 h 608527"/>
                <a:gd name="connsiteX1" fmla="*/ 152132 w 1744349"/>
                <a:gd name="connsiteY1" fmla="*/ 0 h 608527"/>
                <a:gd name="connsiteX2" fmla="*/ 1744349 w 1744349"/>
                <a:gd name="connsiteY2" fmla="*/ 0 h 608527"/>
                <a:gd name="connsiteX3" fmla="*/ 1592217 w 1744349"/>
                <a:gd name="connsiteY3" fmla="*/ 608527 h 608527"/>
                <a:gd name="connsiteX4" fmla="*/ 0 w 1744349"/>
                <a:gd name="connsiteY4" fmla="*/ 608527 h 608527"/>
                <a:gd name="connsiteX0" fmla="*/ 76478 w 1820827"/>
                <a:gd name="connsiteY0" fmla="*/ 621055 h 621055"/>
                <a:gd name="connsiteX1" fmla="*/ 0 w 1820827"/>
                <a:gd name="connsiteY1" fmla="*/ 0 h 621055"/>
                <a:gd name="connsiteX2" fmla="*/ 1820827 w 1820827"/>
                <a:gd name="connsiteY2" fmla="*/ 12528 h 621055"/>
                <a:gd name="connsiteX3" fmla="*/ 1668695 w 1820827"/>
                <a:gd name="connsiteY3" fmla="*/ 621055 h 621055"/>
                <a:gd name="connsiteX4" fmla="*/ 76478 w 1820827"/>
                <a:gd name="connsiteY4" fmla="*/ 621055 h 621055"/>
                <a:gd name="connsiteX0" fmla="*/ 76478 w 1668695"/>
                <a:gd name="connsiteY0" fmla="*/ 621055 h 621055"/>
                <a:gd name="connsiteX1" fmla="*/ 0 w 1668695"/>
                <a:gd name="connsiteY1" fmla="*/ 0 h 621055"/>
                <a:gd name="connsiteX2" fmla="*/ 1620162 w 1668695"/>
                <a:gd name="connsiteY2" fmla="*/ 5059 h 621055"/>
                <a:gd name="connsiteX3" fmla="*/ 1668695 w 1668695"/>
                <a:gd name="connsiteY3" fmla="*/ 621055 h 621055"/>
                <a:gd name="connsiteX4" fmla="*/ 76478 w 1668695"/>
                <a:gd name="connsiteY4" fmla="*/ 621055 h 621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8695" h="621055">
                  <a:moveTo>
                    <a:pt x="76478" y="621055"/>
                  </a:moveTo>
                  <a:lnTo>
                    <a:pt x="0" y="0"/>
                  </a:lnTo>
                  <a:lnTo>
                    <a:pt x="1620162" y="5059"/>
                  </a:lnTo>
                  <a:lnTo>
                    <a:pt x="1668695" y="621055"/>
                  </a:lnTo>
                  <a:lnTo>
                    <a:pt x="76478" y="621055"/>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pic>
        <p:nvPicPr>
          <p:cNvPr id="9" name="Picture Placeholder 8" descr="A light bulb on a surface&#10;&#10;Description automatically generated with low confidence">
            <a:extLst>
              <a:ext uri="{FF2B5EF4-FFF2-40B4-BE49-F238E27FC236}">
                <a16:creationId xmlns:a16="http://schemas.microsoft.com/office/drawing/2014/main" id="{FE1209BE-05DC-475D-89C5-B47522C08BBD}"/>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4848" b="13406"/>
          <a:stretch/>
        </p:blipFill>
        <p:spPr>
          <a:xfrm flipH="1">
            <a:off x="-7127" y="-110854"/>
            <a:ext cx="6839218" cy="6987141"/>
          </a:xfrm>
        </p:spPr>
      </p:pic>
      <p:pic>
        <p:nvPicPr>
          <p:cNvPr id="23" name="Picture 2" descr="Michigan State Capitol Building"/>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15321" y="1839658"/>
            <a:ext cx="4876800" cy="3657600"/>
          </a:xfrm>
          <a:prstGeom prst="ellipse">
            <a:avLst/>
          </a:prstGeom>
          <a:ln w="63500" cap="rnd">
            <a:solidFill>
              <a:srgbClr val="15508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088973" y="542046"/>
            <a:ext cx="5862618" cy="830997"/>
          </a:xfrm>
          <a:prstGeom prst="rect">
            <a:avLst/>
          </a:prstGeom>
          <a:noFill/>
        </p:spPr>
        <p:txBody>
          <a:bodyPr wrap="square" rtlCol="0">
            <a:spAutoFit/>
          </a:bodyPr>
          <a:lstStyle/>
          <a:p>
            <a:r>
              <a:rPr lang="en-US" sz="4800" b="1" dirty="0">
                <a:solidFill>
                  <a:srgbClr val="155085"/>
                </a:solidFill>
              </a:rPr>
              <a:t>Pause for Questions</a:t>
            </a:r>
          </a:p>
        </p:txBody>
      </p:sp>
    </p:spTree>
    <p:extLst>
      <p:ext uri="{BB962C8B-B14F-4D97-AF65-F5344CB8AC3E}">
        <p14:creationId xmlns:p14="http://schemas.microsoft.com/office/powerpoint/2010/main" val="412361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6667" fill="hold" grpId="0" nodeType="withEffect">
                                  <p:stCondLst>
                                    <p:cond delay="1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decel="46667" fill="hold" grpId="0" nodeType="withEffect">
                                  <p:stCondLst>
                                    <p:cond delay="2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850" fill="hold"/>
                                        <p:tgtEl>
                                          <p:spTgt spid="13"/>
                                        </p:tgtEl>
                                        <p:attrNameLst>
                                          <p:attrName>ppt_x</p:attrName>
                                        </p:attrNameLst>
                                      </p:cBhvr>
                                      <p:tavLst>
                                        <p:tav tm="0">
                                          <p:val>
                                            <p:strVal val="1+#ppt_w/2"/>
                                          </p:val>
                                        </p:tav>
                                        <p:tav tm="100000">
                                          <p:val>
                                            <p:strVal val="#ppt_x"/>
                                          </p:val>
                                        </p:tav>
                                      </p:tavLst>
                                    </p:anim>
                                    <p:anim calcmode="lin" valueType="num">
                                      <p:cBhvr additive="base">
                                        <p:cTn id="12" dur="850" fill="hold"/>
                                        <p:tgtEl>
                                          <p:spTgt spid="13"/>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105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6" presetClass="emph" presetSubtype="0" decel="75000" autoRev="1" fill="hold" nodeType="withEffect">
                                  <p:stCondLst>
                                    <p:cond delay="1500"/>
                                  </p:stCondLst>
                                  <p:childTnLst>
                                    <p:animScale>
                                      <p:cBhvr>
                                        <p:cTn id="19" dur="300" fill="hold"/>
                                        <p:tgtEl>
                                          <p:spTgt spid="3"/>
                                        </p:tgtEl>
                                      </p:cBhvr>
                                      <p:by x="110000" y="110000"/>
                                    </p:animScale>
                                  </p:childTnLst>
                                </p:cTn>
                              </p:par>
                              <p:par>
                                <p:cTn id="20" presetID="53" presetClass="entr" presetSubtype="16" fill="hold" nodeType="withEffect">
                                  <p:stCondLst>
                                    <p:cond delay="105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6" presetClass="emph" presetSubtype="0" decel="75000" autoRev="1" fill="hold" nodeType="withEffect">
                                  <p:stCondLst>
                                    <p:cond delay="1500"/>
                                  </p:stCondLst>
                                  <p:childTnLst>
                                    <p:animScale>
                                      <p:cBhvr>
                                        <p:cTn id="26" dur="300" fill="hold"/>
                                        <p:tgtEl>
                                          <p:spTgt spid="2"/>
                                        </p:tgtEl>
                                      </p:cBhvr>
                                      <p:by x="110000" y="110000"/>
                                    </p:animScale>
                                  </p:childTnLst>
                                </p:cTn>
                              </p:par>
                              <p:par>
                                <p:cTn id="27" presetID="53" presetClass="entr" presetSubtype="16" fill="hold" nodeType="withEffect">
                                  <p:stCondLst>
                                    <p:cond delay="105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par>
                                <p:cTn id="32" presetID="6" presetClass="emph" presetSubtype="0" decel="75000" autoRev="1" fill="hold" nodeType="withEffect">
                                  <p:stCondLst>
                                    <p:cond delay="1500"/>
                                  </p:stCondLst>
                                  <p:childTnLst>
                                    <p:animScale>
                                      <p:cBhvr>
                                        <p:cTn id="33" dur="300" fill="hold"/>
                                        <p:tgtEl>
                                          <p:spTgt spid="4"/>
                                        </p:tgtEl>
                                      </p:cBhvr>
                                      <p:by x="110000" y="110000"/>
                                    </p:animScale>
                                  </p:childTnLst>
                                </p:cTn>
                              </p:par>
                              <p:par>
                                <p:cTn id="34" presetID="53" presetClass="entr" presetSubtype="16" fill="hold" nodeType="withEffect">
                                  <p:stCondLst>
                                    <p:cond delay="105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par>
                                <p:cTn id="39" presetID="6" presetClass="emph" presetSubtype="0" decel="75000" autoRev="1" fill="hold" nodeType="withEffect">
                                  <p:stCondLst>
                                    <p:cond delay="1500"/>
                                  </p:stCondLst>
                                  <p:childTnLst>
                                    <p:animScale>
                                      <p:cBhvr>
                                        <p:cTn id="40" dur="300" fill="hold"/>
                                        <p:tgtEl>
                                          <p:spTgt spid="5"/>
                                        </p:tgtEl>
                                      </p:cBhvr>
                                      <p:by x="110000" y="110000"/>
                                    </p:animScale>
                                  </p:childTnLst>
                                </p:cTn>
                              </p:par>
                            </p:childTnLst>
                          </p:cTn>
                        </p:par>
                        <p:par>
                          <p:cTn id="41" fill="hold">
                            <p:stCondLst>
                              <p:cond delay="2100"/>
                            </p:stCondLst>
                            <p:childTnLst>
                              <p:par>
                                <p:cTn id="42" presetID="10" presetClass="entr" presetSubtype="0" fill="hold" grpId="0" nodeType="afterEffect" nodePh="1">
                                  <p:stCondLst>
                                    <p:cond delay="0"/>
                                  </p:stCondLst>
                                  <p:endCondLst>
                                    <p:cond evt="begin" delay="0">
                                      <p:tn val="42"/>
                                    </p:cond>
                                  </p:endCondLst>
                                  <p:childTnLst>
                                    <p:set>
                                      <p:cBhvr>
                                        <p:cTn id="43" dur="1" fill="hold">
                                          <p:stCondLst>
                                            <p:cond delay="0"/>
                                          </p:stCondLst>
                                        </p:cTn>
                                        <p:tgtEl>
                                          <p:spTgt spid="37"/>
                                        </p:tgtEl>
                                        <p:attrNameLst>
                                          <p:attrName>style.visibility</p:attrName>
                                        </p:attrNameLst>
                                      </p:cBhvr>
                                      <p:to>
                                        <p:strVal val="visible"/>
                                      </p:to>
                                    </p:set>
                                    <p:animEffect transition="in" filter="fade">
                                      <p:cBhvr>
                                        <p:cTn id="4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Isosceles Triangle 19">
            <a:extLst>
              <a:ext uri="{FF2B5EF4-FFF2-40B4-BE49-F238E27FC236}">
                <a16:creationId xmlns:a16="http://schemas.microsoft.com/office/drawing/2014/main" id="{F17BF90D-B99B-47E0-95C4-F3C74A46606C}"/>
              </a:ext>
            </a:extLst>
          </p:cNvPr>
          <p:cNvSpPr/>
          <p:nvPr/>
        </p:nvSpPr>
        <p:spPr>
          <a:xfrm rot="5400000">
            <a:off x="-617140" y="30209"/>
            <a:ext cx="3393244" cy="215896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3" name="Right Triangle 2">
            <a:extLst>
              <a:ext uri="{FF2B5EF4-FFF2-40B4-BE49-F238E27FC236}">
                <a16:creationId xmlns:a16="http://schemas.microsoft.com/office/drawing/2014/main" id="{2D90C139-FAD8-449D-951C-E28A6202C8AE}"/>
              </a:ext>
            </a:extLst>
          </p:cNvPr>
          <p:cNvSpPr/>
          <p:nvPr/>
        </p:nvSpPr>
        <p:spPr>
          <a:xfrm rot="5400000">
            <a:off x="350274" y="-350274"/>
            <a:ext cx="1916879" cy="261742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5" name="Isosceles Triangle 15">
            <a:extLst>
              <a:ext uri="{FF2B5EF4-FFF2-40B4-BE49-F238E27FC236}">
                <a16:creationId xmlns:a16="http://schemas.microsoft.com/office/drawing/2014/main" id="{0B166EE6-BF89-4F28-A32C-FDBCD76D4254}"/>
              </a:ext>
            </a:extLst>
          </p:cNvPr>
          <p:cNvSpPr/>
          <p:nvPr/>
        </p:nvSpPr>
        <p:spPr>
          <a:xfrm rot="16200000">
            <a:off x="7600142" y="2239379"/>
            <a:ext cx="4982945" cy="4288475"/>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 name="connsiteX0" fmla="*/ 9526 w 5137913"/>
              <a:gd name="connsiteY0" fmla="*/ 5534022 h 5534022"/>
              <a:gd name="connsiteX1" fmla="*/ 0 w 5137913"/>
              <a:gd name="connsiteY1" fmla="*/ 0 h 5534022"/>
              <a:gd name="connsiteX2" fmla="*/ 5137913 w 5137913"/>
              <a:gd name="connsiteY2" fmla="*/ 5525832 h 5534022"/>
              <a:gd name="connsiteX3" fmla="*/ 9526 w 5137913"/>
              <a:gd name="connsiteY3" fmla="*/ 5534022 h 5534022"/>
              <a:gd name="connsiteX0" fmla="*/ 9526 w 4782253"/>
              <a:gd name="connsiteY0" fmla="*/ 5534022 h 5534022"/>
              <a:gd name="connsiteX1" fmla="*/ 0 w 4782253"/>
              <a:gd name="connsiteY1" fmla="*/ 0 h 5534022"/>
              <a:gd name="connsiteX2" fmla="*/ 4782253 w 4782253"/>
              <a:gd name="connsiteY2" fmla="*/ 5517639 h 5534022"/>
              <a:gd name="connsiteX3" fmla="*/ 9526 w 4782253"/>
              <a:gd name="connsiteY3" fmla="*/ 5534022 h 5534022"/>
              <a:gd name="connsiteX0" fmla="*/ 9526 w 4775212"/>
              <a:gd name="connsiteY0" fmla="*/ 5534022 h 5535040"/>
              <a:gd name="connsiteX1" fmla="*/ 0 w 4775212"/>
              <a:gd name="connsiteY1" fmla="*/ 0 h 5535040"/>
              <a:gd name="connsiteX2" fmla="*/ 4775212 w 4775212"/>
              <a:gd name="connsiteY2" fmla="*/ 5535040 h 5535040"/>
              <a:gd name="connsiteX3" fmla="*/ 9526 w 4775212"/>
              <a:gd name="connsiteY3" fmla="*/ 5534022 h 5535040"/>
              <a:gd name="connsiteX0" fmla="*/ 9526 w 4911368"/>
              <a:gd name="connsiteY0" fmla="*/ 5534022 h 5590748"/>
              <a:gd name="connsiteX1" fmla="*/ 0 w 4911368"/>
              <a:gd name="connsiteY1" fmla="*/ 0 h 5590748"/>
              <a:gd name="connsiteX2" fmla="*/ 4911368 w 4911368"/>
              <a:gd name="connsiteY2" fmla="*/ 5590748 h 5590748"/>
              <a:gd name="connsiteX3" fmla="*/ 9526 w 4911368"/>
              <a:gd name="connsiteY3" fmla="*/ 5534022 h 5590748"/>
              <a:gd name="connsiteX0" fmla="*/ 9526 w 5065678"/>
              <a:gd name="connsiteY0" fmla="*/ 5534022 h 5590751"/>
              <a:gd name="connsiteX1" fmla="*/ 0 w 5065678"/>
              <a:gd name="connsiteY1" fmla="*/ 0 h 5590751"/>
              <a:gd name="connsiteX2" fmla="*/ 5065678 w 5065678"/>
              <a:gd name="connsiteY2" fmla="*/ 5590751 h 5590751"/>
              <a:gd name="connsiteX3" fmla="*/ 9526 w 5065678"/>
              <a:gd name="connsiteY3" fmla="*/ 5534022 h 5590751"/>
              <a:gd name="connsiteX0" fmla="*/ 9526 w 5219987"/>
              <a:gd name="connsiteY0" fmla="*/ 5534022 h 5590754"/>
              <a:gd name="connsiteX1" fmla="*/ 0 w 5219987"/>
              <a:gd name="connsiteY1" fmla="*/ 0 h 5590754"/>
              <a:gd name="connsiteX2" fmla="*/ 5219987 w 5219987"/>
              <a:gd name="connsiteY2" fmla="*/ 5590754 h 5590754"/>
              <a:gd name="connsiteX3" fmla="*/ 9526 w 5219987"/>
              <a:gd name="connsiteY3" fmla="*/ 5534022 h 5590754"/>
              <a:gd name="connsiteX0" fmla="*/ 9526 w 5292601"/>
              <a:gd name="connsiteY0" fmla="*/ 5534022 h 5590754"/>
              <a:gd name="connsiteX1" fmla="*/ 0 w 5292601"/>
              <a:gd name="connsiteY1" fmla="*/ 0 h 5590754"/>
              <a:gd name="connsiteX2" fmla="*/ 5292601 w 5292601"/>
              <a:gd name="connsiteY2" fmla="*/ 5590754 h 5590754"/>
              <a:gd name="connsiteX3" fmla="*/ 9526 w 5292601"/>
              <a:gd name="connsiteY3" fmla="*/ 5534022 h 5590754"/>
            </a:gdLst>
            <a:ahLst/>
            <a:cxnLst>
              <a:cxn ang="0">
                <a:pos x="connsiteX0" y="connsiteY0"/>
              </a:cxn>
              <a:cxn ang="0">
                <a:pos x="connsiteX1" y="connsiteY1"/>
              </a:cxn>
              <a:cxn ang="0">
                <a:pos x="connsiteX2" y="connsiteY2"/>
              </a:cxn>
              <a:cxn ang="0">
                <a:pos x="connsiteX3" y="connsiteY3"/>
              </a:cxn>
            </a:cxnLst>
            <a:rect l="l" t="t" r="r" b="b"/>
            <a:pathLst>
              <a:path w="5292601" h="5590754">
                <a:moveTo>
                  <a:pt x="9526" y="5534022"/>
                </a:moveTo>
                <a:cubicBezTo>
                  <a:pt x="6351" y="3689348"/>
                  <a:pt x="3175" y="1844674"/>
                  <a:pt x="0" y="0"/>
                </a:cubicBezTo>
                <a:lnTo>
                  <a:pt x="5292601" y="5590754"/>
                </a:lnTo>
                <a:cubicBezTo>
                  <a:pt x="3704039" y="5590415"/>
                  <a:pt x="1598088" y="5534361"/>
                  <a:pt x="9526" y="553402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1" name="Isosceles Triangle 15">
            <a:extLst>
              <a:ext uri="{FF2B5EF4-FFF2-40B4-BE49-F238E27FC236}">
                <a16:creationId xmlns:a16="http://schemas.microsoft.com/office/drawing/2014/main" id="{4285D522-4BDB-4E26-B2E1-988003B08D34}"/>
              </a:ext>
            </a:extLst>
          </p:cNvPr>
          <p:cNvSpPr/>
          <p:nvPr/>
        </p:nvSpPr>
        <p:spPr>
          <a:xfrm rot="16200000">
            <a:off x="9022502" y="3698023"/>
            <a:ext cx="3393245" cy="2945760"/>
          </a:xfrm>
          <a:custGeom>
            <a:avLst/>
            <a:gdLst>
              <a:gd name="connsiteX0" fmla="*/ 0 w 6858000"/>
              <a:gd name="connsiteY0" fmla="*/ 5648325 h 5648325"/>
              <a:gd name="connsiteX1" fmla="*/ 3429000 w 6858000"/>
              <a:gd name="connsiteY1" fmla="*/ 0 h 5648325"/>
              <a:gd name="connsiteX2" fmla="*/ 6858000 w 6858000"/>
              <a:gd name="connsiteY2" fmla="*/ 5648325 h 5648325"/>
              <a:gd name="connsiteX3" fmla="*/ 0 w 6858000"/>
              <a:gd name="connsiteY3" fmla="*/ 5648325 h 5648325"/>
              <a:gd name="connsiteX0" fmla="*/ 9526 w 6867526"/>
              <a:gd name="connsiteY0" fmla="*/ 5534022 h 5534022"/>
              <a:gd name="connsiteX1" fmla="*/ 0 w 6867526"/>
              <a:gd name="connsiteY1" fmla="*/ 0 h 5534022"/>
              <a:gd name="connsiteX2" fmla="*/ 6867526 w 6867526"/>
              <a:gd name="connsiteY2" fmla="*/ 5534022 h 5534022"/>
              <a:gd name="connsiteX3" fmla="*/ 9526 w 6867526"/>
              <a:gd name="connsiteY3" fmla="*/ 5534022 h 5534022"/>
              <a:gd name="connsiteX0" fmla="*/ 9526 w 5962651"/>
              <a:gd name="connsiteY0" fmla="*/ 5534022 h 5534022"/>
              <a:gd name="connsiteX1" fmla="*/ 0 w 5962651"/>
              <a:gd name="connsiteY1" fmla="*/ 0 h 5534022"/>
              <a:gd name="connsiteX2" fmla="*/ 5962651 w 5962651"/>
              <a:gd name="connsiteY2" fmla="*/ 5534022 h 5534022"/>
              <a:gd name="connsiteX3" fmla="*/ 9526 w 5962651"/>
              <a:gd name="connsiteY3" fmla="*/ 5534022 h 5534022"/>
              <a:gd name="connsiteX0" fmla="*/ 9526 w 5524500"/>
              <a:gd name="connsiteY0" fmla="*/ 5534022 h 5534025"/>
              <a:gd name="connsiteX1" fmla="*/ 0 w 5524500"/>
              <a:gd name="connsiteY1" fmla="*/ 0 h 5534025"/>
              <a:gd name="connsiteX2" fmla="*/ 5524500 w 5524500"/>
              <a:gd name="connsiteY2" fmla="*/ 5534025 h 5534025"/>
              <a:gd name="connsiteX3" fmla="*/ 9526 w 5524500"/>
              <a:gd name="connsiteY3" fmla="*/ 5534022 h 5534025"/>
            </a:gdLst>
            <a:ahLst/>
            <a:cxnLst>
              <a:cxn ang="0">
                <a:pos x="connsiteX0" y="connsiteY0"/>
              </a:cxn>
              <a:cxn ang="0">
                <a:pos x="connsiteX1" y="connsiteY1"/>
              </a:cxn>
              <a:cxn ang="0">
                <a:pos x="connsiteX2" y="connsiteY2"/>
              </a:cxn>
              <a:cxn ang="0">
                <a:pos x="connsiteX3" y="connsiteY3"/>
              </a:cxn>
            </a:cxnLst>
            <a:rect l="l" t="t" r="r" b="b"/>
            <a:pathLst>
              <a:path w="5524500" h="5534025">
                <a:moveTo>
                  <a:pt x="9526" y="5534022"/>
                </a:moveTo>
                <a:cubicBezTo>
                  <a:pt x="6351" y="3689348"/>
                  <a:pt x="3175" y="1844674"/>
                  <a:pt x="0" y="0"/>
                </a:cubicBezTo>
                <a:lnTo>
                  <a:pt x="5524500" y="5534025"/>
                </a:lnTo>
                <a:lnTo>
                  <a:pt x="9526" y="553402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2" name="Isosceles Triangle 16">
            <a:extLst>
              <a:ext uri="{FF2B5EF4-FFF2-40B4-BE49-F238E27FC236}">
                <a16:creationId xmlns:a16="http://schemas.microsoft.com/office/drawing/2014/main" id="{EED5B746-98AF-4605-A287-7C8AB53228DD}"/>
              </a:ext>
            </a:extLst>
          </p:cNvPr>
          <p:cNvSpPr/>
          <p:nvPr/>
        </p:nvSpPr>
        <p:spPr>
          <a:xfrm rot="16200000" flipH="1">
            <a:off x="10033685" y="4815180"/>
            <a:ext cx="2851692" cy="1491462"/>
          </a:xfrm>
          <a:custGeom>
            <a:avLst/>
            <a:gdLst>
              <a:gd name="connsiteX0" fmla="*/ 0 w 3393244"/>
              <a:gd name="connsiteY0" fmla="*/ 2136205 h 2136205"/>
              <a:gd name="connsiteX1" fmla="*/ 1696622 w 3393244"/>
              <a:gd name="connsiteY1" fmla="*/ 0 h 2136205"/>
              <a:gd name="connsiteX2" fmla="*/ 3393244 w 3393244"/>
              <a:gd name="connsiteY2" fmla="*/ 2136205 h 2136205"/>
              <a:gd name="connsiteX3" fmla="*/ 0 w 3393244"/>
              <a:gd name="connsiteY3" fmla="*/ 2136205 h 2136205"/>
              <a:gd name="connsiteX0" fmla="*/ 0 w 3393244"/>
              <a:gd name="connsiteY0" fmla="*/ 2021905 h 2021905"/>
              <a:gd name="connsiteX1" fmla="*/ 2106200 w 3393244"/>
              <a:gd name="connsiteY1" fmla="*/ 0 h 2021905"/>
              <a:gd name="connsiteX2" fmla="*/ 3393244 w 3393244"/>
              <a:gd name="connsiteY2" fmla="*/ 2021905 h 2021905"/>
              <a:gd name="connsiteX3" fmla="*/ 0 w 3393244"/>
              <a:gd name="connsiteY3" fmla="*/ 2021905 h 2021905"/>
              <a:gd name="connsiteX0" fmla="*/ 0 w 3534929"/>
              <a:gd name="connsiteY0" fmla="*/ 2021905 h 2039270"/>
              <a:gd name="connsiteX1" fmla="*/ 2106200 w 3534929"/>
              <a:gd name="connsiteY1" fmla="*/ 0 h 2039270"/>
              <a:gd name="connsiteX2" fmla="*/ 3534929 w 3534929"/>
              <a:gd name="connsiteY2" fmla="*/ 2039270 h 2039270"/>
              <a:gd name="connsiteX3" fmla="*/ 0 w 3534929"/>
              <a:gd name="connsiteY3" fmla="*/ 2021905 h 2039270"/>
            </a:gdLst>
            <a:ahLst/>
            <a:cxnLst>
              <a:cxn ang="0">
                <a:pos x="connsiteX0" y="connsiteY0"/>
              </a:cxn>
              <a:cxn ang="0">
                <a:pos x="connsiteX1" y="connsiteY1"/>
              </a:cxn>
              <a:cxn ang="0">
                <a:pos x="connsiteX2" y="connsiteY2"/>
              </a:cxn>
              <a:cxn ang="0">
                <a:pos x="connsiteX3" y="connsiteY3"/>
              </a:cxn>
            </a:cxnLst>
            <a:rect l="l" t="t" r="r" b="b"/>
            <a:pathLst>
              <a:path w="3534929" h="2039270">
                <a:moveTo>
                  <a:pt x="0" y="2021905"/>
                </a:moveTo>
                <a:lnTo>
                  <a:pt x="2106200" y="0"/>
                </a:lnTo>
                <a:lnTo>
                  <a:pt x="3534929" y="2039270"/>
                </a:lnTo>
                <a:lnTo>
                  <a:pt x="0" y="202190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grpSp>
        <p:nvGrpSpPr>
          <p:cNvPr id="6" name="Group 5">
            <a:extLst>
              <a:ext uri="{FF2B5EF4-FFF2-40B4-BE49-F238E27FC236}">
                <a16:creationId xmlns:a16="http://schemas.microsoft.com/office/drawing/2014/main" id="{A77AAB82-3794-4DDE-87BD-2F3A20C5BCF6}"/>
              </a:ext>
            </a:extLst>
          </p:cNvPr>
          <p:cNvGrpSpPr/>
          <p:nvPr/>
        </p:nvGrpSpPr>
        <p:grpSpPr>
          <a:xfrm>
            <a:off x="9877398" y="1161670"/>
            <a:ext cx="2514609" cy="4700589"/>
            <a:chOff x="9877398" y="1161670"/>
            <a:chExt cx="2514609" cy="4700589"/>
          </a:xfrm>
        </p:grpSpPr>
        <p:sp>
          <p:nvSpPr>
            <p:cNvPr id="10" name="Parallelogram 9">
              <a:extLst>
                <a:ext uri="{FF2B5EF4-FFF2-40B4-BE49-F238E27FC236}">
                  <a16:creationId xmlns:a16="http://schemas.microsoft.com/office/drawing/2014/main" id="{7D576594-362B-48FD-B04E-A13256B726D0}"/>
                </a:ext>
              </a:extLst>
            </p:cNvPr>
            <p:cNvSpPr/>
            <p:nvPr/>
          </p:nvSpPr>
          <p:spPr>
            <a:xfrm rot="18659520">
              <a:off x="8918133" y="4106826"/>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4" name="Parallelogram 9">
              <a:extLst>
                <a:ext uri="{FF2B5EF4-FFF2-40B4-BE49-F238E27FC236}">
                  <a16:creationId xmlns:a16="http://schemas.microsoft.com/office/drawing/2014/main" id="{EF85C6CD-79B0-4B87-B3A2-C9DE05AA4E09}"/>
                </a:ext>
              </a:extLst>
            </p:cNvPr>
            <p:cNvSpPr/>
            <p:nvPr/>
          </p:nvSpPr>
          <p:spPr>
            <a:xfrm rot="18659520">
              <a:off x="10636574" y="2120935"/>
              <a:ext cx="2714698" cy="796168"/>
            </a:xfrm>
            <a:custGeom>
              <a:avLst/>
              <a:gdLst>
                <a:gd name="connsiteX0" fmla="*/ 0 w 3104157"/>
                <a:gd name="connsiteY0" fmla="*/ 783014 h 783014"/>
                <a:gd name="connsiteX1" fmla="*/ 195754 w 3104157"/>
                <a:gd name="connsiteY1" fmla="*/ 0 h 783014"/>
                <a:gd name="connsiteX2" fmla="*/ 3104157 w 3104157"/>
                <a:gd name="connsiteY2" fmla="*/ 0 h 783014"/>
                <a:gd name="connsiteX3" fmla="*/ 2908404 w 3104157"/>
                <a:gd name="connsiteY3" fmla="*/ 783014 h 783014"/>
                <a:gd name="connsiteX4" fmla="*/ 0 w 3104157"/>
                <a:gd name="connsiteY4" fmla="*/ 783014 h 783014"/>
                <a:gd name="connsiteX0" fmla="*/ 55617 w 2908403"/>
                <a:gd name="connsiteY0" fmla="*/ 789206 h 789206"/>
                <a:gd name="connsiteX1" fmla="*/ 0 w 2908403"/>
                <a:gd name="connsiteY1" fmla="*/ 0 h 789206"/>
                <a:gd name="connsiteX2" fmla="*/ 2908403 w 2908403"/>
                <a:gd name="connsiteY2" fmla="*/ 0 h 789206"/>
                <a:gd name="connsiteX3" fmla="*/ 2712650 w 2908403"/>
                <a:gd name="connsiteY3" fmla="*/ 783014 h 789206"/>
                <a:gd name="connsiteX4" fmla="*/ 55617 w 2908403"/>
                <a:gd name="connsiteY4" fmla="*/ 789206 h 789206"/>
                <a:gd name="connsiteX0" fmla="*/ 100283 w 2953069"/>
                <a:gd name="connsiteY0" fmla="*/ 799289 h 799289"/>
                <a:gd name="connsiteX1" fmla="*/ 0 w 2953069"/>
                <a:gd name="connsiteY1" fmla="*/ 0 h 799289"/>
                <a:gd name="connsiteX2" fmla="*/ 2953069 w 2953069"/>
                <a:gd name="connsiteY2" fmla="*/ 10083 h 799289"/>
                <a:gd name="connsiteX3" fmla="*/ 2757316 w 2953069"/>
                <a:gd name="connsiteY3" fmla="*/ 793097 h 799289"/>
                <a:gd name="connsiteX4" fmla="*/ 100283 w 2953069"/>
                <a:gd name="connsiteY4" fmla="*/ 799289 h 799289"/>
                <a:gd name="connsiteX0" fmla="*/ 100283 w 2757316"/>
                <a:gd name="connsiteY0" fmla="*/ 799289 h 799289"/>
                <a:gd name="connsiteX1" fmla="*/ 0 w 2757316"/>
                <a:gd name="connsiteY1" fmla="*/ 0 h 799289"/>
                <a:gd name="connsiteX2" fmla="*/ 2683743 w 2757316"/>
                <a:gd name="connsiteY2" fmla="*/ 3451 h 799289"/>
                <a:gd name="connsiteX3" fmla="*/ 2757316 w 2757316"/>
                <a:gd name="connsiteY3" fmla="*/ 793097 h 799289"/>
                <a:gd name="connsiteX4" fmla="*/ 100283 w 2757316"/>
                <a:gd name="connsiteY4" fmla="*/ 799289 h 799289"/>
                <a:gd name="connsiteX0" fmla="*/ 34398 w 2757316"/>
                <a:gd name="connsiteY0" fmla="*/ 788615 h 793097"/>
                <a:gd name="connsiteX1" fmla="*/ 0 w 2757316"/>
                <a:gd name="connsiteY1" fmla="*/ 0 h 793097"/>
                <a:gd name="connsiteX2" fmla="*/ 2683743 w 2757316"/>
                <a:gd name="connsiteY2" fmla="*/ 3451 h 793097"/>
                <a:gd name="connsiteX3" fmla="*/ 2757316 w 2757316"/>
                <a:gd name="connsiteY3" fmla="*/ 793097 h 793097"/>
                <a:gd name="connsiteX4" fmla="*/ 34398 w 2757316"/>
                <a:gd name="connsiteY4" fmla="*/ 788615 h 793097"/>
                <a:gd name="connsiteX0" fmla="*/ 34398 w 2714698"/>
                <a:gd name="connsiteY0" fmla="*/ 788615 h 796168"/>
                <a:gd name="connsiteX1" fmla="*/ 0 w 2714698"/>
                <a:gd name="connsiteY1" fmla="*/ 0 h 796168"/>
                <a:gd name="connsiteX2" fmla="*/ 2683743 w 2714698"/>
                <a:gd name="connsiteY2" fmla="*/ 3451 h 796168"/>
                <a:gd name="connsiteX3" fmla="*/ 2714698 w 2714698"/>
                <a:gd name="connsiteY3" fmla="*/ 796168 h 796168"/>
                <a:gd name="connsiteX4" fmla="*/ 34398 w 2714698"/>
                <a:gd name="connsiteY4" fmla="*/ 788615 h 796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98" h="796168">
                  <a:moveTo>
                    <a:pt x="34398" y="788615"/>
                  </a:moveTo>
                  <a:lnTo>
                    <a:pt x="0" y="0"/>
                  </a:lnTo>
                  <a:lnTo>
                    <a:pt x="2683743" y="3451"/>
                  </a:lnTo>
                  <a:lnTo>
                    <a:pt x="2714698" y="796168"/>
                  </a:lnTo>
                  <a:lnTo>
                    <a:pt x="34398" y="788615"/>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7" name="Group 6">
            <a:extLst>
              <a:ext uri="{FF2B5EF4-FFF2-40B4-BE49-F238E27FC236}">
                <a16:creationId xmlns:a16="http://schemas.microsoft.com/office/drawing/2014/main" id="{36DC1488-D088-49AA-A1CD-5386E45FA304}"/>
              </a:ext>
            </a:extLst>
          </p:cNvPr>
          <p:cNvGrpSpPr/>
          <p:nvPr/>
        </p:nvGrpSpPr>
        <p:grpSpPr>
          <a:xfrm>
            <a:off x="-2645455" y="5258578"/>
            <a:ext cx="4457352" cy="2621595"/>
            <a:chOff x="-2645455" y="5258578"/>
            <a:chExt cx="4457352" cy="2621595"/>
          </a:xfrm>
        </p:grpSpPr>
        <p:sp>
          <p:nvSpPr>
            <p:cNvPr id="11" name="Parallelogram 10">
              <a:extLst>
                <a:ext uri="{FF2B5EF4-FFF2-40B4-BE49-F238E27FC236}">
                  <a16:creationId xmlns:a16="http://schemas.microsoft.com/office/drawing/2014/main" id="{BADF4E69-1AE1-42CB-8177-9872F71D88E0}"/>
                </a:ext>
              </a:extLst>
            </p:cNvPr>
            <p:cNvSpPr/>
            <p:nvPr/>
          </p:nvSpPr>
          <p:spPr>
            <a:xfrm rot="19169898">
              <a:off x="-971126" y="525857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5" name="Parallelogram 10">
              <a:extLst>
                <a:ext uri="{FF2B5EF4-FFF2-40B4-BE49-F238E27FC236}">
                  <a16:creationId xmlns:a16="http://schemas.microsoft.com/office/drawing/2014/main" id="{14181D6F-D3BA-4DF7-8584-8CA1C5CF10A9}"/>
                </a:ext>
              </a:extLst>
            </p:cNvPr>
            <p:cNvSpPr/>
            <p:nvPr/>
          </p:nvSpPr>
          <p:spPr>
            <a:xfrm rot="19169898">
              <a:off x="-2645455" y="6744288"/>
              <a:ext cx="2783023" cy="1135885"/>
            </a:xfrm>
            <a:custGeom>
              <a:avLst/>
              <a:gdLst>
                <a:gd name="connsiteX0" fmla="*/ 0 w 3104157"/>
                <a:gd name="connsiteY0" fmla="*/ 1077066 h 1077066"/>
                <a:gd name="connsiteX1" fmla="*/ 269267 w 3104157"/>
                <a:gd name="connsiteY1" fmla="*/ 0 h 1077066"/>
                <a:gd name="connsiteX2" fmla="*/ 3104157 w 3104157"/>
                <a:gd name="connsiteY2" fmla="*/ 0 h 1077066"/>
                <a:gd name="connsiteX3" fmla="*/ 2834891 w 3104157"/>
                <a:gd name="connsiteY3" fmla="*/ 1077066 h 1077066"/>
                <a:gd name="connsiteX4" fmla="*/ 0 w 3104157"/>
                <a:gd name="connsiteY4" fmla="*/ 1077066 h 1077066"/>
                <a:gd name="connsiteX0" fmla="*/ 0 w 2839683"/>
                <a:gd name="connsiteY0" fmla="*/ 1072474 h 1077066"/>
                <a:gd name="connsiteX1" fmla="*/ 4793 w 2839683"/>
                <a:gd name="connsiteY1" fmla="*/ 0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2474 h 1077066"/>
                <a:gd name="connsiteX1" fmla="*/ 945360 w 2839683"/>
                <a:gd name="connsiteY1" fmla="*/ 1671 h 1077066"/>
                <a:gd name="connsiteX2" fmla="*/ 2839683 w 2839683"/>
                <a:gd name="connsiteY2" fmla="*/ 0 h 1077066"/>
                <a:gd name="connsiteX3" fmla="*/ 2570417 w 2839683"/>
                <a:gd name="connsiteY3" fmla="*/ 1077066 h 1077066"/>
                <a:gd name="connsiteX4" fmla="*/ 0 w 2839683"/>
                <a:gd name="connsiteY4" fmla="*/ 1072474 h 1077066"/>
                <a:gd name="connsiteX0" fmla="*/ 0 w 2839683"/>
                <a:gd name="connsiteY0" fmla="*/ 1075029 h 1079621"/>
                <a:gd name="connsiteX1" fmla="*/ 999076 w 2839683"/>
                <a:gd name="connsiteY1" fmla="*/ 0 h 1079621"/>
                <a:gd name="connsiteX2" fmla="*/ 2839683 w 2839683"/>
                <a:gd name="connsiteY2" fmla="*/ 2555 h 1079621"/>
                <a:gd name="connsiteX3" fmla="*/ 2570417 w 2839683"/>
                <a:gd name="connsiteY3" fmla="*/ 1079621 h 1079621"/>
                <a:gd name="connsiteX4" fmla="*/ 0 w 2839683"/>
                <a:gd name="connsiteY4" fmla="*/ 1075029 h 1079621"/>
                <a:gd name="connsiteX0" fmla="*/ 0 w 2787276"/>
                <a:gd name="connsiteY0" fmla="*/ 1111441 h 1111441"/>
                <a:gd name="connsiteX1" fmla="*/ 946669 w 2787276"/>
                <a:gd name="connsiteY1" fmla="*/ 0 h 1111441"/>
                <a:gd name="connsiteX2" fmla="*/ 2787276 w 2787276"/>
                <a:gd name="connsiteY2" fmla="*/ 2555 h 1111441"/>
                <a:gd name="connsiteX3" fmla="*/ 2518010 w 2787276"/>
                <a:gd name="connsiteY3" fmla="*/ 1079621 h 1111441"/>
                <a:gd name="connsiteX4" fmla="*/ 0 w 2787276"/>
                <a:gd name="connsiteY4" fmla="*/ 1111441 h 1111441"/>
                <a:gd name="connsiteX0" fmla="*/ 0 w 2710021"/>
                <a:gd name="connsiteY0" fmla="*/ 1177428 h 1177428"/>
                <a:gd name="connsiteX1" fmla="*/ 869414 w 2710021"/>
                <a:gd name="connsiteY1" fmla="*/ 0 h 1177428"/>
                <a:gd name="connsiteX2" fmla="*/ 2710021 w 2710021"/>
                <a:gd name="connsiteY2" fmla="*/ 2555 h 1177428"/>
                <a:gd name="connsiteX3" fmla="*/ 2440755 w 2710021"/>
                <a:gd name="connsiteY3" fmla="*/ 1079621 h 1177428"/>
                <a:gd name="connsiteX4" fmla="*/ 0 w 2710021"/>
                <a:gd name="connsiteY4" fmla="*/ 1177428 h 1177428"/>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795525"/>
                <a:gd name="connsiteY0" fmla="*/ 1121099 h 1121099"/>
                <a:gd name="connsiteX1" fmla="*/ 954918 w 2795525"/>
                <a:gd name="connsiteY1" fmla="*/ 0 h 1121099"/>
                <a:gd name="connsiteX2" fmla="*/ 2795525 w 2795525"/>
                <a:gd name="connsiteY2" fmla="*/ 2555 h 1121099"/>
                <a:gd name="connsiteX3" fmla="*/ 2526259 w 2795525"/>
                <a:gd name="connsiteY3" fmla="*/ 1079621 h 1121099"/>
                <a:gd name="connsiteX4" fmla="*/ 0 w 2795525"/>
                <a:gd name="connsiteY4" fmla="*/ 1121099 h 1121099"/>
                <a:gd name="connsiteX0" fmla="*/ 0 w 2526259"/>
                <a:gd name="connsiteY0" fmla="*/ 1124570 h 1124570"/>
                <a:gd name="connsiteX1" fmla="*/ 954918 w 2526259"/>
                <a:gd name="connsiteY1" fmla="*/ 3471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526259"/>
                <a:gd name="connsiteY0" fmla="*/ 1124570 h 1124570"/>
                <a:gd name="connsiteX1" fmla="*/ 751134 w 2526259"/>
                <a:gd name="connsiteY1" fmla="*/ 10618 h 1124570"/>
                <a:gd name="connsiteX2" fmla="*/ 2299611 w 2526259"/>
                <a:gd name="connsiteY2" fmla="*/ 0 h 1124570"/>
                <a:gd name="connsiteX3" fmla="*/ 2526259 w 2526259"/>
                <a:gd name="connsiteY3" fmla="*/ 1083092 h 1124570"/>
                <a:gd name="connsiteX4" fmla="*/ 0 w 2526259"/>
                <a:gd name="connsiteY4" fmla="*/ 1124570 h 1124570"/>
                <a:gd name="connsiteX0" fmla="*/ 0 w 2774888"/>
                <a:gd name="connsiteY0" fmla="*/ 1126361 h 1126361"/>
                <a:gd name="connsiteX1" fmla="*/ 999763 w 2774888"/>
                <a:gd name="connsiteY1" fmla="*/ 10618 h 1126361"/>
                <a:gd name="connsiteX2" fmla="*/ 2548240 w 2774888"/>
                <a:gd name="connsiteY2" fmla="*/ 0 h 1126361"/>
                <a:gd name="connsiteX3" fmla="*/ 2774888 w 2774888"/>
                <a:gd name="connsiteY3" fmla="*/ 1083092 h 1126361"/>
                <a:gd name="connsiteX4" fmla="*/ 0 w 2774888"/>
                <a:gd name="connsiteY4" fmla="*/ 1126361 h 1126361"/>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1007898 w 2783023"/>
                <a:gd name="connsiteY1" fmla="*/ 10618 h 1135885"/>
                <a:gd name="connsiteX2" fmla="*/ 2556375 w 2783023"/>
                <a:gd name="connsiteY2" fmla="*/ 0 h 1135885"/>
                <a:gd name="connsiteX3" fmla="*/ 2783023 w 2783023"/>
                <a:gd name="connsiteY3" fmla="*/ 1083092 h 1135885"/>
                <a:gd name="connsiteX4" fmla="*/ 0 w 2783023"/>
                <a:gd name="connsiteY4" fmla="*/ 1135885 h 1135885"/>
                <a:gd name="connsiteX0" fmla="*/ 0 w 2783023"/>
                <a:gd name="connsiteY0" fmla="*/ 1135885 h 1135885"/>
                <a:gd name="connsiteX1" fmla="*/ 911463 w 2783023"/>
                <a:gd name="connsiteY1" fmla="*/ 27090 h 1135885"/>
                <a:gd name="connsiteX2" fmla="*/ 2556375 w 2783023"/>
                <a:gd name="connsiteY2" fmla="*/ 0 h 1135885"/>
                <a:gd name="connsiteX3" fmla="*/ 2783023 w 2783023"/>
                <a:gd name="connsiteY3" fmla="*/ 1083092 h 1135885"/>
                <a:gd name="connsiteX4" fmla="*/ 0 w 2783023"/>
                <a:gd name="connsiteY4" fmla="*/ 1135885 h 113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023" h="1135885">
                  <a:moveTo>
                    <a:pt x="0" y="1135885"/>
                  </a:moveTo>
                  <a:lnTo>
                    <a:pt x="911463" y="27090"/>
                  </a:lnTo>
                  <a:lnTo>
                    <a:pt x="2556375" y="0"/>
                  </a:lnTo>
                  <a:lnTo>
                    <a:pt x="2783023" y="1083092"/>
                  </a:lnTo>
                  <a:lnTo>
                    <a:pt x="0" y="1135885"/>
                  </a:lnTo>
                  <a:close/>
                </a:path>
              </a:pathLst>
            </a:cu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grpSp>
        <p:nvGrpSpPr>
          <p:cNvPr id="8" name="Group 7">
            <a:extLst>
              <a:ext uri="{FF2B5EF4-FFF2-40B4-BE49-F238E27FC236}">
                <a16:creationId xmlns:a16="http://schemas.microsoft.com/office/drawing/2014/main" id="{F3CA0CB7-4B2B-4753-8DFF-509F7674CDC8}"/>
              </a:ext>
            </a:extLst>
          </p:cNvPr>
          <p:cNvGrpSpPr/>
          <p:nvPr/>
        </p:nvGrpSpPr>
        <p:grpSpPr>
          <a:xfrm>
            <a:off x="-2851109" y="5428640"/>
            <a:ext cx="5677620" cy="3024326"/>
            <a:chOff x="-2851109" y="5428640"/>
            <a:chExt cx="5677620" cy="3024326"/>
          </a:xfrm>
        </p:grpSpPr>
        <p:sp>
          <p:nvSpPr>
            <p:cNvPr id="12" name="Parallelogram 11">
              <a:extLst>
                <a:ext uri="{FF2B5EF4-FFF2-40B4-BE49-F238E27FC236}">
                  <a16:creationId xmlns:a16="http://schemas.microsoft.com/office/drawing/2014/main" id="{F2D8E9BC-C2B0-4134-B222-00977D91F924}"/>
                </a:ext>
              </a:extLst>
            </p:cNvPr>
            <p:cNvSpPr/>
            <p:nvPr/>
          </p:nvSpPr>
          <p:spPr>
            <a:xfrm rot="19169898">
              <a:off x="-724214" y="542864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26" name="Parallelogram 11">
              <a:extLst>
                <a:ext uri="{FF2B5EF4-FFF2-40B4-BE49-F238E27FC236}">
                  <a16:creationId xmlns:a16="http://schemas.microsoft.com/office/drawing/2014/main" id="{1C1FB37B-6F7C-408F-A088-19A02F856B04}"/>
                </a:ext>
              </a:extLst>
            </p:cNvPr>
            <p:cNvSpPr/>
            <p:nvPr/>
          </p:nvSpPr>
          <p:spPr>
            <a:xfrm rot="19169898">
              <a:off x="-2851109" y="7356990"/>
              <a:ext cx="3550725" cy="1095976"/>
            </a:xfrm>
            <a:custGeom>
              <a:avLst/>
              <a:gdLst>
                <a:gd name="connsiteX0" fmla="*/ 0 w 4446082"/>
                <a:gd name="connsiteY0" fmla="*/ 1077066 h 1077066"/>
                <a:gd name="connsiteX1" fmla="*/ 269267 w 4446082"/>
                <a:gd name="connsiteY1" fmla="*/ 0 h 1077066"/>
                <a:gd name="connsiteX2" fmla="*/ 4446082 w 4446082"/>
                <a:gd name="connsiteY2" fmla="*/ 0 h 1077066"/>
                <a:gd name="connsiteX3" fmla="*/ 4176816 w 4446082"/>
                <a:gd name="connsiteY3" fmla="*/ 1077066 h 1077066"/>
                <a:gd name="connsiteX4" fmla="*/ 0 w 4446082"/>
                <a:gd name="connsiteY4" fmla="*/ 1077066 h 1077066"/>
                <a:gd name="connsiteX0" fmla="*/ 861679 w 4176815"/>
                <a:gd name="connsiteY0" fmla="*/ 1082676 h 1082676"/>
                <a:gd name="connsiteX1" fmla="*/ 0 w 4176815"/>
                <a:gd name="connsiteY1" fmla="*/ 0 h 1082676"/>
                <a:gd name="connsiteX2" fmla="*/ 4176815 w 4176815"/>
                <a:gd name="connsiteY2" fmla="*/ 0 h 1082676"/>
                <a:gd name="connsiteX3" fmla="*/ 3907549 w 4176815"/>
                <a:gd name="connsiteY3" fmla="*/ 1077066 h 1082676"/>
                <a:gd name="connsiteX4" fmla="*/ 861679 w 4176815"/>
                <a:gd name="connsiteY4"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9128 w 4176815"/>
                <a:gd name="connsiteY1" fmla="*/ 573400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861679 w 4176815"/>
                <a:gd name="connsiteY0" fmla="*/ 1082676 h 1082676"/>
                <a:gd name="connsiteX1" fmla="*/ 300176 w 4176815"/>
                <a:gd name="connsiteY1" fmla="*/ 574105 h 1082676"/>
                <a:gd name="connsiteX2" fmla="*/ 0 w 4176815"/>
                <a:gd name="connsiteY2" fmla="*/ 0 h 1082676"/>
                <a:gd name="connsiteX3" fmla="*/ 4176815 w 4176815"/>
                <a:gd name="connsiteY3" fmla="*/ 0 h 1082676"/>
                <a:gd name="connsiteX4" fmla="*/ 3907549 w 4176815"/>
                <a:gd name="connsiteY4" fmla="*/ 1077066 h 1082676"/>
                <a:gd name="connsiteX5" fmla="*/ 861679 w 4176815"/>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876639"/>
                <a:gd name="connsiteY0" fmla="*/ 1082676 h 1082676"/>
                <a:gd name="connsiteX1" fmla="*/ 0 w 3876639"/>
                <a:gd name="connsiteY1" fmla="*/ 574105 h 1082676"/>
                <a:gd name="connsiteX2" fmla="*/ 465725 w 3876639"/>
                <a:gd name="connsiteY2" fmla="*/ 2801 h 1082676"/>
                <a:gd name="connsiteX3" fmla="*/ 3876639 w 3876639"/>
                <a:gd name="connsiteY3" fmla="*/ 0 h 1082676"/>
                <a:gd name="connsiteX4" fmla="*/ 3607373 w 3876639"/>
                <a:gd name="connsiteY4" fmla="*/ 1077066 h 1082676"/>
                <a:gd name="connsiteX5" fmla="*/ 561503 w 3876639"/>
                <a:gd name="connsiteY5" fmla="*/ 1082676 h 1082676"/>
                <a:gd name="connsiteX0" fmla="*/ 561503 w 3607373"/>
                <a:gd name="connsiteY0" fmla="*/ 1083271 h 1083271"/>
                <a:gd name="connsiteX1" fmla="*/ 0 w 3607373"/>
                <a:gd name="connsiteY1" fmla="*/ 574700 h 1083271"/>
                <a:gd name="connsiteX2" fmla="*/ 465725 w 3607373"/>
                <a:gd name="connsiteY2" fmla="*/ 339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561503 w 3607373"/>
                <a:gd name="connsiteY0" fmla="*/ 1083271 h 1083271"/>
                <a:gd name="connsiteX1" fmla="*/ 0 w 3607373"/>
                <a:gd name="connsiteY1" fmla="*/ 574700 h 1083271"/>
                <a:gd name="connsiteX2" fmla="*/ 191175 w 3607373"/>
                <a:gd name="connsiteY2" fmla="*/ 5186 h 1083271"/>
                <a:gd name="connsiteX3" fmla="*/ 3379228 w 3607373"/>
                <a:gd name="connsiteY3" fmla="*/ 0 h 1083271"/>
                <a:gd name="connsiteX4" fmla="*/ 3607373 w 3607373"/>
                <a:gd name="connsiteY4" fmla="*/ 1077661 h 1083271"/>
                <a:gd name="connsiteX5" fmla="*/ 561503 w 3607373"/>
                <a:gd name="connsiteY5" fmla="*/ 1083271 h 1083271"/>
                <a:gd name="connsiteX0" fmla="*/ 258469 w 3607373"/>
                <a:gd name="connsiteY0" fmla="*/ 1095976 h 1095976"/>
                <a:gd name="connsiteX1" fmla="*/ 0 w 3607373"/>
                <a:gd name="connsiteY1" fmla="*/ 574700 h 1095976"/>
                <a:gd name="connsiteX2" fmla="*/ 191175 w 3607373"/>
                <a:gd name="connsiteY2" fmla="*/ 5186 h 1095976"/>
                <a:gd name="connsiteX3" fmla="*/ 3379228 w 3607373"/>
                <a:gd name="connsiteY3" fmla="*/ 0 h 1095976"/>
                <a:gd name="connsiteX4" fmla="*/ 3607373 w 3607373"/>
                <a:gd name="connsiteY4" fmla="*/ 1077661 h 1095976"/>
                <a:gd name="connsiteX5" fmla="*/ 258469 w 3607373"/>
                <a:gd name="connsiteY5" fmla="*/ 1095976 h 1095976"/>
                <a:gd name="connsiteX0" fmla="*/ 572022 w 3920926"/>
                <a:gd name="connsiteY0" fmla="*/ 1095976 h 1095976"/>
                <a:gd name="connsiteX1" fmla="*/ 0 w 3920926"/>
                <a:gd name="connsiteY1" fmla="*/ 579269 h 1095976"/>
                <a:gd name="connsiteX2" fmla="*/ 504728 w 3920926"/>
                <a:gd name="connsiteY2" fmla="*/ 5186 h 1095976"/>
                <a:gd name="connsiteX3" fmla="*/ 3692781 w 3920926"/>
                <a:gd name="connsiteY3" fmla="*/ 0 h 1095976"/>
                <a:gd name="connsiteX4" fmla="*/ 3920926 w 3920926"/>
                <a:gd name="connsiteY4" fmla="*/ 1077661 h 1095976"/>
                <a:gd name="connsiteX5" fmla="*/ 572022 w 3920926"/>
                <a:gd name="connsiteY5" fmla="*/ 1095976 h 109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926" h="1095976">
                  <a:moveTo>
                    <a:pt x="572022" y="1095976"/>
                  </a:moveTo>
                  <a:cubicBezTo>
                    <a:pt x="380495" y="928296"/>
                    <a:pt x="275723" y="843916"/>
                    <a:pt x="0" y="579269"/>
                  </a:cubicBezTo>
                  <a:lnTo>
                    <a:pt x="504728" y="5186"/>
                  </a:lnTo>
                  <a:lnTo>
                    <a:pt x="3692781" y="0"/>
                  </a:lnTo>
                  <a:lnTo>
                    <a:pt x="3920926" y="1077661"/>
                  </a:lnTo>
                  <a:lnTo>
                    <a:pt x="572022" y="1095976"/>
                  </a:lnTo>
                  <a:close/>
                </a:path>
              </a:pathLst>
            </a:cu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grpSp>
      <p:sp>
        <p:nvSpPr>
          <p:cNvPr id="37" name="TextBox 36">
            <a:extLst>
              <a:ext uri="{FF2B5EF4-FFF2-40B4-BE49-F238E27FC236}">
                <a16:creationId xmlns:a16="http://schemas.microsoft.com/office/drawing/2014/main" id="{904B89B5-985F-449A-945E-B29C55B8224D}"/>
              </a:ext>
            </a:extLst>
          </p:cNvPr>
          <p:cNvSpPr txBox="1"/>
          <p:nvPr/>
        </p:nvSpPr>
        <p:spPr>
          <a:xfrm>
            <a:off x="2015275" y="4358318"/>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5" name="TextBox 34">
            <a:extLst>
              <a:ext uri="{FF2B5EF4-FFF2-40B4-BE49-F238E27FC236}">
                <a16:creationId xmlns:a16="http://schemas.microsoft.com/office/drawing/2014/main" id="{ED8D9208-0CEE-4DD9-9BD6-F4EF2246636F}"/>
              </a:ext>
            </a:extLst>
          </p:cNvPr>
          <p:cNvSpPr txBox="1"/>
          <p:nvPr/>
        </p:nvSpPr>
        <p:spPr>
          <a:xfrm>
            <a:off x="1988034" y="2004211"/>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36" name="TextBox 35">
            <a:extLst>
              <a:ext uri="{FF2B5EF4-FFF2-40B4-BE49-F238E27FC236}">
                <a16:creationId xmlns:a16="http://schemas.microsoft.com/office/drawing/2014/main" id="{F7737868-05EB-4B95-AE31-9BC7C39C2CDE}"/>
              </a:ext>
            </a:extLst>
          </p:cNvPr>
          <p:cNvSpPr txBox="1"/>
          <p:nvPr/>
        </p:nvSpPr>
        <p:spPr>
          <a:xfrm>
            <a:off x="2015275" y="3145255"/>
            <a:ext cx="1267544" cy="827597"/>
          </a:xfrm>
          <a:prstGeom prst="rect">
            <a:avLst/>
          </a:prstGeom>
          <a:noFill/>
          <a:effectLst>
            <a:outerShdw blurRad="50800" dist="38100" dir="2700000" algn="tl" rotWithShape="0">
              <a:prstClr val="black">
                <a:alpha val="40000"/>
              </a:prstClr>
            </a:outerShdw>
          </a:effectLst>
        </p:spPr>
        <p:txBody>
          <a:bodyPr wrap="square" rtlCol="0">
            <a:normAutofit/>
          </a:bodyPr>
          <a:lstStyle/>
          <a:p>
            <a:endParaRPr lang="en-GB" sz="4400" b="1" dirty="0">
              <a:solidFill>
                <a:schemeClr val="bg1"/>
              </a:solidFill>
              <a:latin typeface="Trebuchet MS" panose="020B0603020202020204" pitchFamily="34" charset="0"/>
              <a:ea typeface="Roboto Black" panose="02000000000000000000" pitchFamily="2" charset="0"/>
            </a:endParaRPr>
          </a:p>
        </p:txBody>
      </p:sp>
      <p:sp>
        <p:nvSpPr>
          <p:cNvPr id="4" name="Rectangle 3"/>
          <p:cNvSpPr/>
          <p:nvPr/>
        </p:nvSpPr>
        <p:spPr>
          <a:xfrm>
            <a:off x="2261709" y="557588"/>
            <a:ext cx="5816016" cy="646331"/>
          </a:xfrm>
          <a:prstGeom prst="rect">
            <a:avLst/>
          </a:prstGeom>
        </p:spPr>
        <p:txBody>
          <a:bodyPr wrap="none">
            <a:spAutoFit/>
          </a:bodyPr>
          <a:lstStyle/>
          <a:p>
            <a:r>
              <a:rPr lang="en-US" sz="3600" b="1" dirty="0">
                <a:solidFill>
                  <a:srgbClr val="155085"/>
                </a:solidFill>
                <a:latin typeface="Trebuchet MS" panose="020B0603020202020204" pitchFamily="34" charset="0"/>
              </a:rPr>
              <a:t>Michigan Situation Update</a:t>
            </a:r>
            <a:endParaRPr lang="en-US" sz="3600" dirty="0">
              <a:solidFill>
                <a:srgbClr val="155085"/>
              </a:solidFill>
            </a:endParaRPr>
          </a:p>
        </p:txBody>
      </p:sp>
      <p:pic>
        <p:nvPicPr>
          <p:cNvPr id="28" name="Picture 27"/>
          <p:cNvPicPr>
            <a:picLocks noChangeAspect="1"/>
          </p:cNvPicPr>
          <p:nvPr/>
        </p:nvPicPr>
        <p:blipFill>
          <a:blip r:embed="rId2"/>
          <a:stretch>
            <a:fillRect/>
          </a:stretch>
        </p:blipFill>
        <p:spPr>
          <a:xfrm>
            <a:off x="190606" y="2995994"/>
            <a:ext cx="1858955" cy="794500"/>
          </a:xfrm>
          <a:prstGeom prst="rect">
            <a:avLst/>
          </a:prstGeom>
        </p:spPr>
      </p:pic>
      <p:pic>
        <p:nvPicPr>
          <p:cNvPr id="2" name="Picture 1"/>
          <p:cNvPicPr>
            <a:picLocks noChangeAspect="1"/>
          </p:cNvPicPr>
          <p:nvPr/>
        </p:nvPicPr>
        <p:blipFill rotWithShape="1">
          <a:blip r:embed="rId3"/>
          <a:srcRect l="14793" t="28531" r="59473" b="9083"/>
          <a:stretch/>
        </p:blipFill>
        <p:spPr>
          <a:xfrm>
            <a:off x="3076049" y="1460684"/>
            <a:ext cx="7844847" cy="5348759"/>
          </a:xfrm>
          <a:prstGeom prst="rect">
            <a:avLst/>
          </a:prstGeom>
        </p:spPr>
      </p:pic>
    </p:spTree>
    <p:extLst>
      <p:ext uri="{BB962C8B-B14F-4D97-AF65-F5344CB8AC3E}">
        <p14:creationId xmlns:p14="http://schemas.microsoft.com/office/powerpoint/2010/main" val="373162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0000" fill="hold" grpId="0" nodeType="withEffect">
                                  <p:stCondLst>
                                    <p:cond delay="1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53000" fill="hold" grpId="0" nodeType="withEffect">
                                  <p:stCondLst>
                                    <p:cond delay="1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0-#ppt_w/2"/>
                                          </p:val>
                                        </p:tav>
                                        <p:tav tm="100000">
                                          <p:val>
                                            <p:strVal val="#ppt_x"/>
                                          </p:val>
                                        </p:tav>
                                      </p:tavLst>
                                    </p:anim>
                                    <p:anim calcmode="lin" valueType="num">
                                      <p:cBhvr additive="base">
                                        <p:cTn id="12" dur="10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2" decel="60000" fill="hold" grpId="0" nodeType="withEffect">
                                  <p:stCondLst>
                                    <p:cond delay="2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900" fill="hold"/>
                                        <p:tgtEl>
                                          <p:spTgt spid="21"/>
                                        </p:tgtEl>
                                        <p:attrNameLst>
                                          <p:attrName>ppt_x</p:attrName>
                                        </p:attrNameLst>
                                      </p:cBhvr>
                                      <p:tavLst>
                                        <p:tav tm="0">
                                          <p:val>
                                            <p:strVal val="1+#ppt_w/2"/>
                                          </p:val>
                                        </p:tav>
                                        <p:tav tm="100000">
                                          <p:val>
                                            <p:strVal val="#ppt_x"/>
                                          </p:val>
                                        </p:tav>
                                      </p:tavLst>
                                    </p:anim>
                                    <p:anim calcmode="lin" valueType="num">
                                      <p:cBhvr additive="base">
                                        <p:cTn id="16" dur="9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2" decel="60000" fill="hold" grpId="0" nodeType="withEffect">
                                  <p:stCondLst>
                                    <p:cond delay="3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800" fill="hold"/>
                                        <p:tgtEl>
                                          <p:spTgt spid="22"/>
                                        </p:tgtEl>
                                        <p:attrNameLst>
                                          <p:attrName>ppt_x</p:attrName>
                                        </p:attrNameLst>
                                      </p:cBhvr>
                                      <p:tavLst>
                                        <p:tav tm="0">
                                          <p:val>
                                            <p:strVal val="1+#ppt_w/2"/>
                                          </p:val>
                                        </p:tav>
                                        <p:tav tm="100000">
                                          <p:val>
                                            <p:strVal val="#ppt_x"/>
                                          </p:val>
                                        </p:tav>
                                      </p:tavLst>
                                    </p:anim>
                                    <p:anim calcmode="lin" valueType="num">
                                      <p:cBhvr additive="base">
                                        <p:cTn id="20" dur="800" fill="hold"/>
                                        <p:tgtEl>
                                          <p:spTgt spid="22"/>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110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par>
                                <p:cTn id="26" presetID="6" presetClass="emph" presetSubtype="0" decel="75000" autoRev="1" fill="hold" nodeType="withEffect">
                                  <p:stCondLst>
                                    <p:cond delay="1500"/>
                                  </p:stCondLst>
                                  <p:childTnLst>
                                    <p:animScale>
                                      <p:cBhvr>
                                        <p:cTn id="27" dur="300" fill="hold"/>
                                        <p:tgtEl>
                                          <p:spTgt spid="6"/>
                                        </p:tgtEl>
                                      </p:cBhvr>
                                      <p:by x="110000" y="110000"/>
                                    </p:animScale>
                                  </p:childTnLst>
                                </p:cTn>
                              </p:par>
                              <p:par>
                                <p:cTn id="28" presetID="53" presetClass="entr" presetSubtype="16" fill="hold" nodeType="withEffect">
                                  <p:stCondLst>
                                    <p:cond delay="110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par>
                                <p:cTn id="33" presetID="6" presetClass="emph" presetSubtype="0" decel="75000" autoRev="1" fill="hold" nodeType="withEffect">
                                  <p:stCondLst>
                                    <p:cond delay="1450"/>
                                  </p:stCondLst>
                                  <p:childTnLst>
                                    <p:animScale>
                                      <p:cBhvr>
                                        <p:cTn id="34" dur="300" fill="hold"/>
                                        <p:tgtEl>
                                          <p:spTgt spid="7"/>
                                        </p:tgtEl>
                                      </p:cBhvr>
                                      <p:by x="110000" y="110000"/>
                                    </p:animScale>
                                  </p:childTnLst>
                                </p:cTn>
                              </p:par>
                              <p:par>
                                <p:cTn id="35" presetID="53" presetClass="entr" presetSubtype="16" fill="hold" nodeType="withEffect">
                                  <p:stCondLst>
                                    <p:cond delay="115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6" presetClass="emph" presetSubtype="0" decel="75000" autoRev="1" fill="hold" nodeType="withEffect">
                                  <p:stCondLst>
                                    <p:cond delay="1500"/>
                                  </p:stCondLst>
                                  <p:childTnLst>
                                    <p:animScale>
                                      <p:cBhvr>
                                        <p:cTn id="41" dur="300" fill="hold"/>
                                        <p:tgtEl>
                                          <p:spTgt spid="8"/>
                                        </p:tgtEl>
                                      </p:cBhvr>
                                      <p:by x="110000" y="110000"/>
                                    </p:animScale>
                                  </p:childTnLst>
                                </p:cTn>
                              </p:par>
                              <p:par>
                                <p:cTn id="42" presetID="10" presetClass="entr" presetSubtype="0" fill="hold" grpId="0" nodeType="withEffect" nodePh="1">
                                  <p:stCondLst>
                                    <p:cond delay="500"/>
                                  </p:stCondLst>
                                  <p:endCondLst>
                                    <p:cond evt="begin" delay="0">
                                      <p:tn val="42"/>
                                    </p:cond>
                                  </p:end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par>
                                <p:cTn id="45" presetID="10" presetClass="entr" presetSubtype="0" fill="hold" grpId="0" nodeType="withEffect" nodePh="1">
                                  <p:stCondLst>
                                    <p:cond delay="950"/>
                                  </p:stCondLst>
                                  <p:endCondLst>
                                    <p:cond evt="begin" delay="0">
                                      <p:tn val="45"/>
                                    </p:cond>
                                  </p:end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grpId="0" nodeType="withEffect" nodePh="1">
                                  <p:stCondLst>
                                    <p:cond delay="1400"/>
                                  </p:stCondLst>
                                  <p:endCondLst>
                                    <p:cond evt="begin" delay="0">
                                      <p:tn val="48"/>
                                    </p:cond>
                                  </p:endCondLst>
                                  <p:childTnLst>
                                    <p:set>
                                      <p:cBhvr>
                                        <p:cTn id="49" dur="1" fill="hold">
                                          <p:stCondLst>
                                            <p:cond delay="0"/>
                                          </p:stCondLst>
                                        </p:cTn>
                                        <p:tgtEl>
                                          <p:spTgt spid="37"/>
                                        </p:tgtEl>
                                        <p:attrNameLst>
                                          <p:attrName>style.visibility</p:attrName>
                                        </p:attrNameLst>
                                      </p:cBhvr>
                                      <p:to>
                                        <p:strVal val="visible"/>
                                      </p:to>
                                    </p:set>
                                    <p:animEffect transition="in" filter="fade">
                                      <p:cBhvr>
                                        <p:cTn id="5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21" grpId="0" animBg="1"/>
      <p:bldP spid="22" grpId="0" animBg="1"/>
      <p:bldP spid="37" grpId="0"/>
      <p:bldP spid="35" grpId="0"/>
      <p:bldP spid="36" grpId="0"/>
    </p:bldLst>
  </p:timing>
</p:sld>
</file>

<file path=ppt/theme/theme1.xml><?xml version="1.0" encoding="utf-8"?>
<a:theme xmlns:a="http://schemas.openxmlformats.org/drawingml/2006/main" name="Animated-Layouts">
  <a:themeElements>
    <a:clrScheme name="Custom 88">
      <a:dk1>
        <a:srgbClr val="2E2F32"/>
      </a:dk1>
      <a:lt1>
        <a:srgbClr val="FFFFFF"/>
      </a:lt1>
      <a:dk2>
        <a:srgbClr val="55601C"/>
      </a:dk2>
      <a:lt2>
        <a:srgbClr val="E7E6E6"/>
      </a:lt2>
      <a:accent1>
        <a:srgbClr val="ADAFAF"/>
      </a:accent1>
      <a:accent2>
        <a:srgbClr val="A8B400"/>
      </a:accent2>
      <a:accent3>
        <a:srgbClr val="FEFEFE"/>
      </a:accent3>
      <a:accent4>
        <a:srgbClr val="AEABAB"/>
      </a:accent4>
      <a:accent5>
        <a:srgbClr val="F36622"/>
      </a:accent5>
      <a:accent6>
        <a:srgbClr val="8496B0"/>
      </a:accent6>
      <a:hlink>
        <a:srgbClr val="171616"/>
      </a:hlink>
      <a:folHlink>
        <a:srgbClr val="00B05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atic Layouts">
  <a:themeElements>
    <a:clrScheme name="arrow_diagrams">
      <a:dk1>
        <a:sysClr val="windowText" lastClr="000000"/>
      </a:dk1>
      <a:lt1>
        <a:srgbClr val="FFFFFF"/>
      </a:lt1>
      <a:dk2>
        <a:srgbClr val="44546A"/>
      </a:dk2>
      <a:lt2>
        <a:srgbClr val="E7E6E6"/>
      </a:lt2>
      <a:accent1>
        <a:srgbClr val="0770A2"/>
      </a:accent1>
      <a:accent2>
        <a:srgbClr val="82D9F7"/>
      </a:accent2>
      <a:accent3>
        <a:srgbClr val="FEFEFE"/>
      </a:accent3>
      <a:accent4>
        <a:srgbClr val="00B050"/>
      </a:accent4>
      <a:accent5>
        <a:srgbClr val="F36622"/>
      </a:accent5>
      <a:accent6>
        <a:srgbClr val="FF3C4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11845</TotalTime>
  <Words>2846</Words>
  <Application>Microsoft Office PowerPoint</Application>
  <PresentationFormat>Widescreen</PresentationFormat>
  <Paragraphs>400</Paragraphs>
  <Slides>37</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37</vt:i4>
      </vt:variant>
    </vt:vector>
  </HeadingPairs>
  <TitlesOfParts>
    <vt:vector size="49" baseType="lpstr">
      <vt:lpstr>Arial</vt:lpstr>
      <vt:lpstr>Calibri</vt:lpstr>
      <vt:lpstr>Calibri Light</vt:lpstr>
      <vt:lpstr>Franklin Gothic Book</vt:lpstr>
      <vt:lpstr>Franklin Gothic Demi</vt:lpstr>
      <vt:lpstr>Helvetica</vt:lpstr>
      <vt:lpstr>Open Sans</vt:lpstr>
      <vt:lpstr>Symbol</vt:lpstr>
      <vt:lpstr>Times New Roman</vt:lpstr>
      <vt:lpstr>Trebuchet MS</vt:lpstr>
      <vt:lpstr>Animated-Layouts</vt:lpstr>
      <vt:lpstr>Static Layouts</vt:lpstr>
      <vt:lpstr>PowerPoint Presentation</vt:lpstr>
      <vt:lpstr>PowerPoint Presentation</vt:lpstr>
      <vt:lpstr>2022 Member Awards  Call For Nominations  Open through January 13th </vt:lpstr>
      <vt:lpstr>PowerPoint Presentation</vt:lpstr>
      <vt:lpstr>Workforce Advocacy </vt:lpstr>
      <vt:lpstr>Community College RN Degrees HB (5556 – 5557)</vt:lpstr>
      <vt:lpstr>Out of State License Reciprocity SB (796)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Omnicron Variant</vt:lpstr>
      <vt:lpstr>PowerPoint Presentation</vt:lpstr>
      <vt:lpstr>Public Health Workers</vt:lpstr>
      <vt:lpstr>Booster Recommendations</vt:lpstr>
      <vt:lpstr>Interactive Vaccine Module</vt:lpstr>
      <vt:lpstr>Vaccine Booster Clinics</vt:lpstr>
      <vt:lpstr>COVID Relief Facilities</vt:lpstr>
      <vt:lpstr>Project Firstline</vt:lpstr>
      <vt:lpstr>MDHHS Resources</vt:lpstr>
      <vt:lpstr>Formal Response to Masking/Distancing</vt:lpstr>
      <vt:lpstr>MDHHS Resources Testing</vt:lpstr>
      <vt:lpstr>MDHHS Resources Testing</vt:lpstr>
      <vt:lpstr>MDHHS Resources Testing</vt:lpstr>
      <vt:lpstr>PowerPoint Presentation</vt:lpstr>
      <vt:lpstr>OSHA Extends Comment Period for ETS - 2 </vt:lpstr>
      <vt:lpstr>1135 Waiver for Directors of Food/Nutrition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Anisa Patel</dc:creator>
  <cp:lastModifiedBy>Caitlin Crowley</cp:lastModifiedBy>
  <cp:revision>108</cp:revision>
  <dcterms:created xsi:type="dcterms:W3CDTF">2018-04-25T11:47:15Z</dcterms:created>
  <dcterms:modified xsi:type="dcterms:W3CDTF">2021-12-08T14:41:59Z</dcterms:modified>
</cp:coreProperties>
</file>