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9" r:id="rId8"/>
    <p:sldId id="264" r:id="rId9"/>
    <p:sldId id="266" r:id="rId10"/>
    <p:sldId id="267" r:id="rId11"/>
    <p:sldId id="268" r:id="rId12"/>
    <p:sldId id="272" r:id="rId13"/>
    <p:sldId id="270" r:id="rId14"/>
    <p:sldId id="265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87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952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193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47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317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02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8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690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4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10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94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32602-EE7B-47AE-924A-9D84CE2785A0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A7F2B-5EBD-43FE-A8D5-E1A2D286BE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60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84"/>
          <a:stretch/>
        </p:blipFill>
        <p:spPr>
          <a:xfrm>
            <a:off x="133350" y="0"/>
            <a:ext cx="8875713" cy="458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5154940"/>
            <a:ext cx="652898" cy="66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5174854"/>
            <a:ext cx="2100267" cy="675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056217"/>
            <a:ext cx="2533717" cy="7939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78894" y="5174854"/>
            <a:ext cx="1764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Maryland Society</a:t>
            </a:r>
          </a:p>
          <a:p>
            <a:r>
              <a:rPr lang="en-US" sz="115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of Surveyors</a:t>
            </a:r>
          </a:p>
          <a:p>
            <a:endParaRPr lang="en-US" sz="400" b="1" i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750" b="1" i="1" dirty="0"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en-US" sz="7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Member National Society</a:t>
            </a:r>
          </a:p>
          <a:p>
            <a:r>
              <a:rPr lang="en-US" sz="7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of Professional Surveyors</a:t>
            </a:r>
            <a:endParaRPr lang="en-US" sz="75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285574" y="5579692"/>
            <a:ext cx="13532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60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2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8875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3367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3"/>
          <p:cNvPicPr>
            <a:picLocks noGrp="1" noChangeAspect="1"/>
          </p:cNvPicPr>
          <p:nvPr isPhoto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8875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927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4"/>
          <p:cNvPicPr>
            <a:picLocks noGrp="1" noChangeAspect="1"/>
          </p:cNvPicPr>
          <p:nvPr isPhoto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673"/>
          <a:stretch/>
        </p:blipFill>
        <p:spPr>
          <a:xfrm>
            <a:off x="133350" y="1692066"/>
            <a:ext cx="8875713" cy="51659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62000" y="446782"/>
            <a:ext cx="76891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Mason &amp; Dixon’s</a:t>
            </a:r>
          </a:p>
          <a:p>
            <a:pPr algn="ctr"/>
            <a:r>
              <a:rPr lang="en-US" sz="3200" b="1" dirty="0" smtClean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Transit and Equal Altitude Instrument</a:t>
            </a:r>
            <a:endParaRPr lang="en-US" sz="3200" b="1" dirty="0">
              <a:latin typeface="Arial Rounded MT Bold" panose="020F0704030504030204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798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5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8875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8670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6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99"/>
          <a:stretch/>
        </p:blipFill>
        <p:spPr>
          <a:xfrm>
            <a:off x="133350" y="1666430"/>
            <a:ext cx="8875713" cy="51915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26789" y="599182"/>
            <a:ext cx="57334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All that Remains of </a:t>
            </a:r>
          </a:p>
          <a:p>
            <a:pPr algn="ctr"/>
            <a:r>
              <a:rPr lang="en-US" sz="3200" b="1" dirty="0" smtClean="0">
                <a:latin typeface="Arial Rounded MT Bold" panose="020F070403050403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Mason &amp; Dixon’s Instrument</a:t>
            </a:r>
          </a:p>
        </p:txBody>
      </p:sp>
    </p:spTree>
    <p:extLst>
      <p:ext uri="{BB962C8B-B14F-4D97-AF65-F5344CB8AC3E}">
        <p14:creationId xmlns:p14="http://schemas.microsoft.com/office/powerpoint/2010/main" val="239648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FF LOCK RESTORING INSTR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5048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8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8875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748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FF LOCK &amp; RON HOPPES W INSTR 2012"/>
          <p:cNvPicPr>
            <a:picLocks noGrp="1" noChangeAspect="1"/>
          </p:cNvPicPr>
          <p:nvPr isPhoto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972" b="11028"/>
          <a:stretch/>
        </p:blipFill>
        <p:spPr>
          <a:xfrm>
            <a:off x="2286000" y="615296"/>
            <a:ext cx="4572000" cy="54864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1825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EFF LOCK W RITTENHOUSE LEVEL 20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231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02 MAP OF PHILLY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900"/>
            <a:ext cx="9144000" cy="6678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6880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02 MAP OF PHILLY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1" t="49724" r="19626" b="23149"/>
          <a:stretch/>
        </p:blipFill>
        <p:spPr>
          <a:xfrm>
            <a:off x="609600" y="533400"/>
            <a:ext cx="7954265" cy="5494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6848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stronomical transit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4225" y="0"/>
            <a:ext cx="249396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338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9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0"/>
            <a:ext cx="887571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8014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ift to the Nation_Page_1"/>
          <p:cNvPicPr>
            <a:picLocks noGrp="1" noChangeAspect="1"/>
          </p:cNvPicPr>
          <p:nvPr isPhoto="1"/>
        </p:nvPicPr>
        <p:blipFill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084"/>
          <a:stretch/>
        </p:blipFill>
        <p:spPr>
          <a:xfrm>
            <a:off x="133350" y="0"/>
            <a:ext cx="8875713" cy="4589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5154940"/>
            <a:ext cx="652898" cy="661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799" y="5174854"/>
            <a:ext cx="2100267" cy="675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056217"/>
            <a:ext cx="2533717" cy="7939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78894" y="5174854"/>
            <a:ext cx="17647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Maryland Society</a:t>
            </a:r>
          </a:p>
          <a:p>
            <a:r>
              <a:rPr lang="en-US" sz="1150" b="1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of Surveyors</a:t>
            </a:r>
          </a:p>
          <a:p>
            <a:endParaRPr lang="en-US" sz="400" b="1" i="1" dirty="0" smtClean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r>
              <a:rPr lang="en-US" sz="750" b="1" i="1" dirty="0">
                <a:latin typeface="Arial" panose="020B0604020202020204" pitchFamily="34" charset="0"/>
                <a:cs typeface="Arial" panose="020B0604020202020204" pitchFamily="34" charset="0"/>
              </a:rPr>
              <a:t>100% </a:t>
            </a:r>
            <a:r>
              <a:rPr lang="en-US" sz="7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Member National Society</a:t>
            </a:r>
          </a:p>
          <a:p>
            <a:r>
              <a:rPr lang="en-US" sz="75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of Professional Surveyors</a:t>
            </a:r>
            <a:endParaRPr lang="en-US" sz="75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285574" y="5579692"/>
            <a:ext cx="13532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46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40</Words>
  <Application>Microsoft Office PowerPoint</Application>
  <PresentationFormat>On-screen Show (4:3)</PresentationFormat>
  <Paragraphs>14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WMATA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dqadrf1</dc:creator>
  <cp:lastModifiedBy>dqadrf1</cp:lastModifiedBy>
  <cp:revision>12</cp:revision>
  <dcterms:created xsi:type="dcterms:W3CDTF">2014-09-12T17:38:41Z</dcterms:created>
  <dcterms:modified xsi:type="dcterms:W3CDTF">2014-10-08T20:19:56Z</dcterms:modified>
</cp:coreProperties>
</file>