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yra Annabel" userId="5df0fde3-4897-4df1-b2ba-71254dcc779c" providerId="ADAL" clId="{1752A8A0-2A5A-4ADC-9635-557073CFA1D6}"/>
    <pc:docChg chg="undo modSld">
      <pc:chgData name="Beyra Annabel" userId="5df0fde3-4897-4df1-b2ba-71254dcc779c" providerId="ADAL" clId="{1752A8A0-2A5A-4ADC-9635-557073CFA1D6}" dt="2025-08-18T19:08:22.914" v="26" actId="20577"/>
      <pc:docMkLst>
        <pc:docMk/>
      </pc:docMkLst>
      <pc:sldChg chg="addSp modSp">
        <pc:chgData name="Beyra Annabel" userId="5df0fde3-4897-4df1-b2ba-71254dcc779c" providerId="ADAL" clId="{1752A8A0-2A5A-4ADC-9635-557073CFA1D6}" dt="2025-08-18T19:08:22.914" v="26" actId="20577"/>
        <pc:sldMkLst>
          <pc:docMk/>
          <pc:sldMk cId="4113359710" sldId="256"/>
        </pc:sldMkLst>
        <pc:spChg chg="add mod">
          <ac:chgData name="Beyra Annabel" userId="5df0fde3-4897-4df1-b2ba-71254dcc779c" providerId="ADAL" clId="{1752A8A0-2A5A-4ADC-9635-557073CFA1D6}" dt="2025-08-18T19:08:22.914" v="26" actId="20577"/>
          <ac:spMkLst>
            <pc:docMk/>
            <pc:sldMk cId="4113359710" sldId="256"/>
            <ac:spMk id="21" creationId="{C8745B3A-43B7-42AB-8C3C-0163EA4B80E9}"/>
          </ac:spMkLst>
        </pc:spChg>
        <pc:picChg chg="mod">
          <ac:chgData name="Beyra Annabel" userId="5df0fde3-4897-4df1-b2ba-71254dcc779c" providerId="ADAL" clId="{1752A8A0-2A5A-4ADC-9635-557073CFA1D6}" dt="2025-08-18T19:07:52.992" v="13" actId="1076"/>
          <ac:picMkLst>
            <pc:docMk/>
            <pc:sldMk cId="4113359710" sldId="256"/>
            <ac:picMk id="4" creationId="{5DB2118A-0553-4F2E-9F25-B01171F5E8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578E-ABA8-4193-9DC5-409BA20D4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BC79D6-3365-4C91-896E-88D2D727B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10E74-7F8A-4DB9-AF50-5BDA61ED2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E1201-36FA-4C07-A481-9D2737EB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EFF10-BFEC-4FC2-B0E0-A511713E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826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3F83-AAE3-40ED-955E-C27EF394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32F16-1206-4FB1-AD0C-D7B31D81D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B242D-B905-4163-B3EC-58F92831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C5D31-7C23-450E-9514-38920D9BA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81DC8-B5C6-43C8-9B82-E99EC6A0F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016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FCC85-A296-4566-876E-A1BAF498B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7F3AC-C90F-4928-A92E-093CDCF7C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D94DD-7035-44C8-97C1-06B5F74D2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E0A5A-9D0B-49CB-B663-C3727496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EEB6B-D079-408A-A907-00A8C919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987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92D8-2CE0-41B9-8534-36F474A7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963AC-D9A7-4E87-981E-947836A26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C385D-BEDC-497F-8A94-CE619E8B0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F77EB-644E-4799-BBDA-F8EDD442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892FD-ED7F-4EC6-806C-C45E32482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BE12E-8854-48D5-83EB-B1A87833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406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7D3C-E74D-4E9B-B71B-ED0BE511F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6033C-8D10-479D-824E-1667AAEEB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12E5E-4DAD-47D9-8FFA-C04D47B27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6F368-7F7C-490E-A8C4-5AACA0AE9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D71B1-A2E3-4CCB-88B1-07E7F0B5F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DD8D0B-3FB0-49D9-AD8C-51A19436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BB8B81-8FF7-41E5-8F26-92B65B519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38AC22-D10A-4DD3-B717-894675074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616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E3E32-07D5-4B00-A12D-A6B5F9E5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2DFC9-F3CA-4D3F-BD90-DA5DA84F0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CEA07-523C-43A3-96CB-0D086654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1ACD6-EEE5-4799-934F-72D75557B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7675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EA29B-1C5F-457A-AFB5-FB4BD46E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28B36F-660B-4E57-8989-0A18F6CB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8CB65-DB16-487B-812E-24267D08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267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EC89-AEE0-4E1F-8BBC-13E120C6B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C3A60-D95E-4990-B712-F72A0D5C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D8BA7-112F-42E6-9B4E-3FAC0EE34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E293E-6E60-4D7B-A017-6D40899F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664D8-2183-4B87-B840-4A05548A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ED497-2518-402D-97D2-E77E76B4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428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53D4-5224-401F-910D-E25691DF1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2CB3B-7F6E-4C5C-B775-6842F7CA0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07136-DFCD-448F-A2E9-3E566B260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34D6A-0158-454A-A269-92237D5F1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93F60-F281-4EC1-AA60-F37EB68F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60E05-D814-4F5A-9EBA-74A38CD7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530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E0FC-2179-49A1-BB55-DA3B3355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025F7B-B48B-4B5C-9B2C-94C0ECF3D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525FB-F04E-4B88-814C-A564FB3C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B2779-C9BA-47DF-BCBB-B7B8B2C3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B7095-14AC-45AB-96E2-CF4CABCE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71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F5CD19-EF1C-4491-B3E3-0324FDE816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69288-101F-4F16-9EEB-0EFBCC1B7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31B47-AEA3-480E-9B6F-7E851E9BE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7238E-53A5-412D-AC80-222D8A1A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96301-8FB0-420E-8AC2-59B914E2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479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C19B55-DEDE-4924-A34B-C1F416FE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2C0FE-9E5C-499E-97F8-39C37FDAB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21372-9EB6-41D1-A94B-836CD616D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E3980-6C5E-4C94-A0C0-BFF042C22952}" type="datetimeFigureOut">
              <a:rPr lang="es-CO" smtClean="0"/>
              <a:t>18/08/2025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7461F-106C-4109-A0BF-C16AAB281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5F519-1C39-46A1-929C-7264FD008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CBD0D-99A5-45AE-BC54-9014CC9BB13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28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B2118A-0553-4F2E-9F25-B01171F5E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273" y="0"/>
            <a:ext cx="7411453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B4E2F1-9EFE-4B80-8F42-2A79E1D9E199}"/>
              </a:ext>
            </a:extLst>
          </p:cNvPr>
          <p:cNvSpPr/>
          <p:nvPr/>
        </p:nvSpPr>
        <p:spPr>
          <a:xfrm>
            <a:off x="120769" y="2505670"/>
            <a:ext cx="3485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Circle around the Emergency Room entrance and head to </a:t>
            </a:r>
            <a:r>
              <a:rPr lang="en-US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Kohly</a:t>
            </a:r>
            <a:r>
              <a:rPr lang="en-US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Outpatient Rehabilitation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820F54-8A0C-4602-A346-7123001B5D7C}"/>
              </a:ext>
            </a:extLst>
          </p:cNvPr>
          <p:cNvCxnSpPr>
            <a:cxnSpLocks/>
          </p:cNvCxnSpPr>
          <p:nvPr/>
        </p:nvCxnSpPr>
        <p:spPr>
          <a:xfrm>
            <a:off x="1863305" y="1078303"/>
            <a:ext cx="3459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5ACF039-5AAA-4CF6-B50C-F6E29905A2D7}"/>
              </a:ext>
            </a:extLst>
          </p:cNvPr>
          <p:cNvCxnSpPr>
            <a:stCxn id="5" idx="0"/>
          </p:cNvCxnSpPr>
          <p:nvPr/>
        </p:nvCxnSpPr>
        <p:spPr>
          <a:xfrm flipV="1">
            <a:off x="1863305" y="1302589"/>
            <a:ext cx="0" cy="1203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03F293-C193-4F60-9F7B-5EC93912A648}"/>
              </a:ext>
            </a:extLst>
          </p:cNvPr>
          <p:cNvCxnSpPr/>
          <p:nvPr/>
        </p:nvCxnSpPr>
        <p:spPr>
          <a:xfrm flipV="1">
            <a:off x="5477774" y="465826"/>
            <a:ext cx="0" cy="612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6C7BD10-C75E-4DA0-A442-B8F987846AF2}"/>
              </a:ext>
            </a:extLst>
          </p:cNvPr>
          <p:cNvCxnSpPr/>
          <p:nvPr/>
        </p:nvCxnSpPr>
        <p:spPr>
          <a:xfrm>
            <a:off x="5520906" y="336430"/>
            <a:ext cx="15872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4D33FC-9F1D-4025-85B1-6B31578023C7}"/>
              </a:ext>
            </a:extLst>
          </p:cNvPr>
          <p:cNvCxnSpPr/>
          <p:nvPr/>
        </p:nvCxnSpPr>
        <p:spPr>
          <a:xfrm>
            <a:off x="7090913" y="465826"/>
            <a:ext cx="0" cy="715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8745B3A-43B7-42AB-8C3C-0163EA4B80E9}"/>
              </a:ext>
            </a:extLst>
          </p:cNvPr>
          <p:cNvSpPr/>
          <p:nvPr/>
        </p:nvSpPr>
        <p:spPr>
          <a:xfrm>
            <a:off x="9246130" y="616637"/>
            <a:ext cx="15540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Parking lot</a:t>
            </a:r>
          </a:p>
          <a:p>
            <a:pPr algn="ctr"/>
            <a:r>
              <a:rPr lang="en-US" sz="2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Park Here</a:t>
            </a:r>
            <a:endParaRPr lang="en-US" sz="2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3359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2F13BF66DD63459E7B2390B80EF76D" ma:contentTypeVersion="16" ma:contentTypeDescription="Create a new document." ma:contentTypeScope="" ma:versionID="60dd025a171471e13907712f60b727cc">
  <xsd:schema xmlns:xsd="http://www.w3.org/2001/XMLSchema" xmlns:xs="http://www.w3.org/2001/XMLSchema" xmlns:p="http://schemas.microsoft.com/office/2006/metadata/properties" xmlns:ns3="5fb64f66-4d1a-4d9e-89bb-00b350bab406" xmlns:ns4="a68b3d32-252e-48e7-910b-2a86f9a1b182" targetNamespace="http://schemas.microsoft.com/office/2006/metadata/properties" ma:root="true" ma:fieldsID="94303f00f2678f0c9565bd34f28b82ef" ns3:_="" ns4:_="">
    <xsd:import namespace="5fb64f66-4d1a-4d9e-89bb-00b350bab406"/>
    <xsd:import namespace="a68b3d32-252e-48e7-910b-2a86f9a1b182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b64f66-4d1a-4d9e-89bb-00b350bab406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8b3d32-252e-48e7-910b-2a86f9a1b1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fb64f66-4d1a-4d9e-89bb-00b350bab406" xsi:nil="true"/>
  </documentManagement>
</p:properties>
</file>

<file path=customXml/itemProps1.xml><?xml version="1.0" encoding="utf-8"?>
<ds:datastoreItem xmlns:ds="http://schemas.openxmlformats.org/officeDocument/2006/customXml" ds:itemID="{246B1A78-B5A5-42F3-8061-CAD7CBDEEC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b64f66-4d1a-4d9e-89bb-00b350bab406"/>
    <ds:schemaRef ds:uri="a68b3d32-252e-48e7-910b-2a86f9a1b1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179A29-A21C-4333-8C6C-AE24EFAD00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890A64-30F7-4C0D-8632-1F3136B20EC0}">
  <ds:schemaRefs>
    <ds:schemaRef ds:uri="http://schemas.microsoft.com/office/2006/metadata/properties"/>
    <ds:schemaRef ds:uri="http://purl.org/dc/terms/"/>
    <ds:schemaRef ds:uri="http://purl.org/dc/elements/1.1/"/>
    <ds:schemaRef ds:uri="5fb64f66-4d1a-4d9e-89bb-00b350bab406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a68b3d32-252e-48e7-910b-2a86f9a1b18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Beyra Annabel</dc:creator>
  <cp:lastModifiedBy>Beyra Annabel</cp:lastModifiedBy>
  <cp:revision>1</cp:revision>
  <dcterms:created xsi:type="dcterms:W3CDTF">2025-08-18T19:06:08Z</dcterms:created>
  <dcterms:modified xsi:type="dcterms:W3CDTF">2025-08-18T19:08:26Z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0x010100542F13BF66DD63459E7B2390B80EF76D</vt:lpwstr>
  </property>
</Properties>
</file>