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drawings/drawing3.xml" ContentType="application/vnd.openxmlformats-officedocument.drawingml.chartshapes+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drawings/drawing5.xml" ContentType="application/vnd.openxmlformats-officedocument.drawingml.chartshapes+xml"/>
  <Override PartName="/ppt/notesSlides/notesSlide10.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drawings/drawing6.xml" ContentType="application/vnd.openxmlformats-officedocument.drawingml.chartshapes+xml"/>
  <Override PartName="/ppt/notesSlides/notesSlide1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drawings/drawing7.xml" ContentType="application/vnd.openxmlformats-officedocument.drawingml.chartshapes+xml"/>
  <Override PartName="/ppt/notesSlides/notesSlide12.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8.xml" ContentType="application/vnd.openxmlformats-officedocument.drawingml.chartshapes+xml"/>
  <Override PartName="/ppt/notesSlides/notesSlide13.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9.xml" ContentType="application/vnd.openxmlformats-officedocument.drawingml.chartshapes+xml"/>
  <Override PartName="/ppt/notesSlides/notesSlide14.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0.xml" ContentType="application/vnd.openxmlformats-officedocument.drawingml.chartshapes+xml"/>
  <Override PartName="/ppt/notesSlides/notesSlide15.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1.xml" ContentType="application/vnd.openxmlformats-officedocument.drawingml.chartshapes+xml"/>
  <Override PartName="/ppt/notesSlides/notesSlide16.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12.xml" ContentType="application/vnd.openxmlformats-officedocument.drawingml.chartshape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13.xml" ContentType="application/vnd.openxmlformats-officedocument.drawingml.chartshapes+xml"/>
  <Override PartName="/ppt/notesSlides/notesSlide17.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14.xml" ContentType="application/vnd.openxmlformats-officedocument.drawingml.chartshapes+xml"/>
  <Override PartName="/ppt/notesSlides/notesSlide18.xml" ContentType="application/vnd.openxmlformats-officedocument.presentationml.notesSlide+xml"/>
  <Override PartName="/ppt/charts/chart15.xml" ContentType="application/vnd.openxmlformats-officedocument.drawingml.chart+xml"/>
  <Override PartName="/ppt/theme/themeOverride7.xml" ContentType="application/vnd.openxmlformats-officedocument.themeOverride+xml"/>
  <Override PartName="/ppt/drawings/drawing15.xml" ContentType="application/vnd.openxmlformats-officedocument.drawingml.chartshapes+xml"/>
  <Override PartName="/ppt/notesSlides/notesSlide19.xml" ContentType="application/vnd.openxmlformats-officedocument.presentationml.notesSlid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drawings/drawing16.xml" ContentType="application/vnd.openxmlformats-officedocument.drawingml.chartshape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4"/>
  </p:sldMasterIdLst>
  <p:notesMasterIdLst>
    <p:notesMasterId r:id="rId26"/>
  </p:notesMasterIdLst>
  <p:sldIdLst>
    <p:sldId id="258" r:id="rId5"/>
    <p:sldId id="261" r:id="rId6"/>
    <p:sldId id="2147480550" r:id="rId7"/>
    <p:sldId id="2147480609" r:id="rId8"/>
    <p:sldId id="2147480587" r:id="rId9"/>
    <p:sldId id="2147480595" r:id="rId10"/>
    <p:sldId id="2147480606" r:id="rId11"/>
    <p:sldId id="2147480569" r:id="rId12"/>
    <p:sldId id="2147480601" r:id="rId13"/>
    <p:sldId id="2147480607" r:id="rId14"/>
    <p:sldId id="2147480589" r:id="rId15"/>
    <p:sldId id="2147480567" r:id="rId16"/>
    <p:sldId id="2147480592" r:id="rId17"/>
    <p:sldId id="2147480597" r:id="rId18"/>
    <p:sldId id="2147480578" r:id="rId19"/>
    <p:sldId id="2147480602" r:id="rId20"/>
    <p:sldId id="2147480603" r:id="rId21"/>
    <p:sldId id="2147480605" r:id="rId22"/>
    <p:sldId id="2147480604" r:id="rId23"/>
    <p:sldId id="2147480598" r:id="rId24"/>
    <p:sldId id="2147480600" r:id="rId25"/>
  </p:sldIdLst>
  <p:sldSz cx="12192000" cy="6858000"/>
  <p:notesSz cx="7315200" cy="96012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ACC6"/>
    <a:srgbClr val="2C4D75"/>
    <a:srgbClr val="FFC000"/>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DBE6CD-E64F-4216-BC45-712A94E10D49}" v="1" dt="2026-10-16T01:08:02.4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702" autoAdjust="0"/>
  </p:normalViewPr>
  <p:slideViewPr>
    <p:cSldViewPr snapToGrid="0">
      <p:cViewPr varScale="1">
        <p:scale>
          <a:sx n="77" d="100"/>
          <a:sy n="77" d="100"/>
        </p:scale>
        <p:origin x="88" y="28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https://argusmediagroup.sharepoint.com/sites/Consulting/Global%20Analytics/02.%20Team%20working%20folders/03.%20Metals/Pipelogix/1%20Other%20Business/Presentations/202610%20NASPD%20NY/Workbook%20for%20NASPD.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oleObject" Target="https://argusmediagroup.sharepoint.com/sites/Consulting/Global%20Analytics/02.%20Team%20working%20folders/03.%20Metals/Pipelogix/Data/Argus%20Commodity%20Prices.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3.xml"/><Relationship Id="rId4" Type="http://schemas.openxmlformats.org/officeDocument/2006/relationships/oleObject" Target="https://argusmediagroup.sharepoint.com/sites/Consulting/Global%20Analytics/02.%20Team%20working%20folders/03.%20Metals/Pipelogix/Data/Argus%20Commodity%20Prices.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https://argusmediagroup.sharepoint.com/sites/Consulting/Global%20Analytics/02.%20Team%20working%20folders/03.%20Metals/Pipelogix/Data/Rigs/Rig%20Forecast%20by%20Region%20Updated.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5.xml"/><Relationship Id="rId4" Type="http://schemas.openxmlformats.org/officeDocument/2006/relationships/oleObject" Target="https://argusmediagroup.sharepoint.com/sites/Consulting/Global%20Analytics/02.%20Team%20working%20folders/03.%20Metals/Pipelogix/1%20Other%20Business/Presentations/202610%20NASPD%20NY/Workbook%20for%20NASPD.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6.xml"/><Relationship Id="rId4" Type="http://schemas.openxmlformats.org/officeDocument/2006/relationships/oleObject" Target="https://argusmediagroup.sharepoint.com/sites/Consulting/Global%20Analytics/02.%20Team%20working%20folders/03.%20Metals/Pipelogix/1%20Other%20Business/Presentations/202610%20NASPD%20NY/Workbook%20for%20NASPD.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7.xml"/><Relationship Id="rId4" Type="http://schemas.openxmlformats.org/officeDocument/2006/relationships/oleObject" Target="https://argusmediagroup.sharepoint.com/sites/Consulting/Global%20Analytics/02.%20Team%20working%20folders/03.%20Metals/Pipelogix/OCTG%20Outlook/Price%20Analysis/ArgusDirect%20Historical%20Price%20Series.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https://argusmediagroup.sharepoint.com/sites/Consulting/Global%20Analytics/02.%20Team%20working%20folders/03.%20Metals/Pipelogix/OCTG%20Outlook/Supply%20-%20Domestic%20&amp;%20Imports%20&amp;%20Apparent%20Consumption/OCTG%20Total%20Supply%20By%20Product.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8.xml"/></Relationships>
</file>

<file path=ppt/charts/_rels/chart9.xml.rels><?xml version="1.0" encoding="UTF-8" standalone="yes"?>
<Relationships xmlns="http://schemas.openxmlformats.org/package/2006/relationships"><Relationship Id="rId3" Type="http://schemas.openxmlformats.org/officeDocument/2006/relationships/oleObject" Target="https://argusmediagroup.sharepoint.com/sites/Consulting/Global%20Analytics/02.%20Team%20working%20folders/03.%20Metals/Pipelogix/Models/OCTG%20Demand%20Model.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9.xml"/></Relationships>
</file>

<file path=ppt/charts/_rels/chart10.xml.rels><?xml version="1.0" encoding="UTF-8" standalone="yes"?>
<Relationships xmlns="http://schemas.openxmlformats.org/package/2006/relationships"><Relationship Id="rId3" Type="http://schemas.openxmlformats.org/officeDocument/2006/relationships/oleObject" Target="https://argusmediagroup.sharepoint.com/sites/Consulting/Global%20Analytics/02.%20Team%20working%20folders/03.%20Metals/Pipelogix/OCTG%20Outlook/Distributor%20Sentiment/MRO_Diffusion%20Distributor%20Sentiment%20Index.xlsx"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0.xml"/></Relationships>
</file>

<file path=ppt/charts/_rels/chart11.xml.rels><?xml version="1.0" encoding="UTF-8" standalone="yes"?>
<Relationships xmlns="http://schemas.openxmlformats.org/package/2006/relationships"><Relationship Id="rId3" Type="http://schemas.openxmlformats.org/officeDocument/2006/relationships/oleObject" Target="https://argusmediagroup.sharepoint.com/sites/Consulting/Global%20Analytics/02.%20Team%20working%20folders/03.%20Metals/Pipelogix/OCTG%20Outlook/Forecast/OCTG%20Price%20Forecast%20September%20Issue%202026.xlsx" TargetMode="Externa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1.xml"/></Relationships>
</file>

<file path=ppt/charts/_rels/chart12.xml.rels><?xml version="1.0" encoding="UTF-8" standalone="yes"?>
<Relationships xmlns="http://schemas.openxmlformats.org/package/2006/relationships"><Relationship Id="rId3" Type="http://schemas.openxmlformats.org/officeDocument/2006/relationships/oleObject" Target="https://argusmediagroup.sharepoint.com/sites/Consulting/Global%20Analytics/02.%20Team%20working%20folders/03.%20Metals/Pipelogix/Line%20Pipe%20Outlook/PL%20Construction%20Measures/Projects/FERC%20Projects.xlsx" TargetMode="Externa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12.xml"/></Relationships>
</file>

<file path=ppt/charts/_rels/chart13.xml.rels><?xml version="1.0" encoding="UTF-8" standalone="yes"?>
<Relationships xmlns="http://schemas.openxmlformats.org/package/2006/relationships"><Relationship Id="rId3" Type="http://schemas.openxmlformats.org/officeDocument/2006/relationships/oleObject" Target="https://argusmediagroup.sharepoint.com/sites/Consulting/Global%20Analytics/02.%20Team%20working%20folders/03.%20Metals/Pipelogix/Line%20Pipe%20Outlook/PL%20Construction%20Measures/Projects/FERC%20Projects.xlsx" TargetMode="Externa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13.xml"/></Relationships>
</file>

<file path=ppt/charts/_rels/chart14.xml.rels><?xml version="1.0" encoding="UTF-8" standalone="yes"?>
<Relationships xmlns="http://schemas.openxmlformats.org/package/2006/relationships"><Relationship Id="rId3" Type="http://schemas.openxmlformats.org/officeDocument/2006/relationships/oleObject" Target="https://argusmediagroup.sharepoint.com/sites/Consulting/Global%20Analytics/02.%20Team%20working%20folders/03.%20Metals/Pipelogix/Line%20Pipe%20Outlook/Supply%20-%20Line%20Pipe/LP%20Domestic%20Volumes.xlsx" TargetMode="Externa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14.xml"/></Relationships>
</file>

<file path=ppt/charts/_rels/chart15.xml.rels><?xml version="1.0" encoding="UTF-8" standalone="yes"?>
<Relationships xmlns="http://schemas.openxmlformats.org/package/2006/relationships"><Relationship Id="rId3" Type="http://schemas.openxmlformats.org/officeDocument/2006/relationships/chartUserShapes" Target="../drawings/drawing15.xml"/><Relationship Id="rId2" Type="http://schemas.openxmlformats.org/officeDocument/2006/relationships/oleObject" Target="https://argusmediagroup.sharepoint.com/sites/Consulting/Global%20Analytics/02.%20Team%20working%20folders/03.%20Metals/Pipelogix/Line%20Pipe%20Outlook/LPRO/LPRO_Diffusion.xlsx" TargetMode="External"/><Relationship Id="rId1" Type="http://schemas.openxmlformats.org/officeDocument/2006/relationships/themeOverride" Target="../theme/themeOverride7.xml"/></Relationships>
</file>

<file path=ppt/charts/_rels/chart16.xml.rels><?xml version="1.0" encoding="UTF-8" standalone="yes"?>
<Relationships xmlns="http://schemas.openxmlformats.org/package/2006/relationships"><Relationship Id="rId3" Type="http://schemas.openxmlformats.org/officeDocument/2006/relationships/oleObject" Target="https://argusmediagroup.sharepoint.com/sites/Consulting/Global%20Analytics/02.%20Team%20working%20folders/03.%20Metals/Pipelogix/Line%20Pipe%20Outlook/LPRO/LP%20Price%20Forecast%20Legacy%20Model%20Active.xlsx" TargetMode="Externa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chartUserShapes" Target="../drawings/drawing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692449663741377E-2"/>
          <c:y val="0.10788403116294427"/>
          <c:w val="0.88971231683067908"/>
          <c:h val="0.74264988815736621"/>
        </c:manualLayout>
      </c:layout>
      <c:lineChart>
        <c:grouping val="standard"/>
        <c:varyColors val="0"/>
        <c:ser>
          <c:idx val="0"/>
          <c:order val="0"/>
          <c:tx>
            <c:strRef>
              <c:f>Data!$B$1</c:f>
              <c:strCache>
                <c:ptCount val="1"/>
                <c:pt idx="0">
                  <c:v>PLX OCTG Index</c:v>
                </c:pt>
              </c:strCache>
            </c:strRef>
          </c:tx>
          <c:spPr>
            <a:ln w="28575" cap="rnd">
              <a:solidFill>
                <a:schemeClr val="accent1"/>
              </a:solidFill>
              <a:round/>
            </a:ln>
            <a:effectLst/>
          </c:spPr>
          <c:marker>
            <c:symbol val="none"/>
          </c:marker>
          <c:dLbls>
            <c:dLbl>
              <c:idx val="56"/>
              <c:layout>
                <c:manualLayout>
                  <c:x val="-1.9053178216689452E-2"/>
                  <c:y val="-4.4551974406692556E-2"/>
                </c:manualLayout>
              </c:layout>
              <c:numFmt formatCode="#,##0" sourceLinked="0"/>
              <c:spPr>
                <a:solidFill>
                  <a:srgbClr val="1F4796">
                    <a:lumMod val="20000"/>
                    <a:lumOff val="80000"/>
                  </a:srgbClr>
                </a:solidFill>
                <a:ln>
                  <a:solidFill>
                    <a:srgbClr val="0E2841"/>
                  </a:solid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976-4AE1-80FB-EAB82B0063E3}"/>
                </c:ext>
              </c:extLst>
            </c:dLbl>
            <c:spPr>
              <a:solidFill>
                <a:srgbClr val="1F4796">
                  <a:lumMod val="20000"/>
                  <a:lumOff val="80000"/>
                </a:srgbClr>
              </a:solid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Data!$A$2:$A$73</c:f>
              <c:numCache>
                <c:formatCode>m/d/yyyy</c:formatCode>
                <c:ptCount val="7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pt idx="44">
                  <c:v>45901</c:v>
                </c:pt>
                <c:pt idx="45">
                  <c:v>45931</c:v>
                </c:pt>
                <c:pt idx="46">
                  <c:v>45962</c:v>
                </c:pt>
                <c:pt idx="47">
                  <c:v>45992</c:v>
                </c:pt>
                <c:pt idx="48">
                  <c:v>46023</c:v>
                </c:pt>
                <c:pt idx="49">
                  <c:v>46054</c:v>
                </c:pt>
                <c:pt idx="50">
                  <c:v>46082</c:v>
                </c:pt>
                <c:pt idx="51">
                  <c:v>46113</c:v>
                </c:pt>
                <c:pt idx="52">
                  <c:v>46143</c:v>
                </c:pt>
                <c:pt idx="53">
                  <c:v>46174</c:v>
                </c:pt>
                <c:pt idx="54">
                  <c:v>46204</c:v>
                </c:pt>
                <c:pt idx="55">
                  <c:v>46235</c:v>
                </c:pt>
                <c:pt idx="56">
                  <c:v>46266</c:v>
                </c:pt>
                <c:pt idx="57">
                  <c:v>46296</c:v>
                </c:pt>
                <c:pt idx="58">
                  <c:v>46327</c:v>
                </c:pt>
                <c:pt idx="59">
                  <c:v>46357</c:v>
                </c:pt>
                <c:pt idx="60">
                  <c:v>46388</c:v>
                </c:pt>
                <c:pt idx="61">
                  <c:v>46419</c:v>
                </c:pt>
                <c:pt idx="62">
                  <c:v>46447</c:v>
                </c:pt>
                <c:pt idx="63">
                  <c:v>46478</c:v>
                </c:pt>
                <c:pt idx="64">
                  <c:v>46508</c:v>
                </c:pt>
                <c:pt idx="65">
                  <c:v>46539</c:v>
                </c:pt>
                <c:pt idx="66">
                  <c:v>46569</c:v>
                </c:pt>
                <c:pt idx="67">
                  <c:v>46600</c:v>
                </c:pt>
                <c:pt idx="68">
                  <c:v>46631</c:v>
                </c:pt>
                <c:pt idx="69">
                  <c:v>46661</c:v>
                </c:pt>
                <c:pt idx="70">
                  <c:v>46692</c:v>
                </c:pt>
                <c:pt idx="71">
                  <c:v>46722</c:v>
                </c:pt>
              </c:numCache>
            </c:numRef>
          </c:cat>
          <c:val>
            <c:numRef>
              <c:f>Data!$B$2:$B$73</c:f>
              <c:numCache>
                <c:formatCode>General</c:formatCode>
                <c:ptCount val="72"/>
                <c:pt idx="0">
                  <c:v>2663</c:v>
                </c:pt>
                <c:pt idx="1">
                  <c:v>2701</c:v>
                </c:pt>
                <c:pt idx="2">
                  <c:v>2880</c:v>
                </c:pt>
                <c:pt idx="3">
                  <c:v>3046</c:v>
                </c:pt>
                <c:pt idx="4">
                  <c:v>3233</c:v>
                </c:pt>
                <c:pt idx="5">
                  <c:v>3446</c:v>
                </c:pt>
                <c:pt idx="6">
                  <c:v>3644</c:v>
                </c:pt>
                <c:pt idx="7">
                  <c:v>3812</c:v>
                </c:pt>
                <c:pt idx="8">
                  <c:v>3842</c:v>
                </c:pt>
                <c:pt idx="9">
                  <c:v>3867</c:v>
                </c:pt>
                <c:pt idx="10">
                  <c:v>3840</c:v>
                </c:pt>
                <c:pt idx="11">
                  <c:v>3777</c:v>
                </c:pt>
                <c:pt idx="12">
                  <c:v>3679</c:v>
                </c:pt>
                <c:pt idx="13">
                  <c:v>3507</c:v>
                </c:pt>
                <c:pt idx="14">
                  <c:v>3384</c:v>
                </c:pt>
                <c:pt idx="15">
                  <c:v>3212</c:v>
                </c:pt>
                <c:pt idx="16">
                  <c:v>3015</c:v>
                </c:pt>
                <c:pt idx="17">
                  <c:v>2831</c:v>
                </c:pt>
                <c:pt idx="18">
                  <c:v>2735</c:v>
                </c:pt>
                <c:pt idx="19">
                  <c:v>2500</c:v>
                </c:pt>
                <c:pt idx="20">
                  <c:v>2338</c:v>
                </c:pt>
                <c:pt idx="21">
                  <c:v>2199</c:v>
                </c:pt>
                <c:pt idx="22">
                  <c:v>2157</c:v>
                </c:pt>
                <c:pt idx="23">
                  <c:v>2101</c:v>
                </c:pt>
                <c:pt idx="24">
                  <c:v>2052</c:v>
                </c:pt>
                <c:pt idx="25">
                  <c:v>2015</c:v>
                </c:pt>
                <c:pt idx="26">
                  <c:v>1952</c:v>
                </c:pt>
                <c:pt idx="27">
                  <c:v>1884</c:v>
                </c:pt>
                <c:pt idx="28">
                  <c:v>1808</c:v>
                </c:pt>
                <c:pt idx="29">
                  <c:v>1761</c:v>
                </c:pt>
                <c:pt idx="30">
                  <c:v>1766</c:v>
                </c:pt>
                <c:pt idx="31">
                  <c:v>1763</c:v>
                </c:pt>
                <c:pt idx="32">
                  <c:v>1785</c:v>
                </c:pt>
                <c:pt idx="33">
                  <c:v>1818</c:v>
                </c:pt>
                <c:pt idx="34">
                  <c:v>1858</c:v>
                </c:pt>
                <c:pt idx="35">
                  <c:v>1894</c:v>
                </c:pt>
                <c:pt idx="36">
                  <c:v>1925</c:v>
                </c:pt>
                <c:pt idx="37">
                  <c:v>2005</c:v>
                </c:pt>
                <c:pt idx="38">
                  <c:v>2058</c:v>
                </c:pt>
                <c:pt idx="39">
                  <c:v>2087</c:v>
                </c:pt>
                <c:pt idx="40">
                  <c:v>2073</c:v>
                </c:pt>
                <c:pt idx="41">
                  <c:v>2106</c:v>
                </c:pt>
                <c:pt idx="42">
                  <c:v>2112</c:v>
                </c:pt>
                <c:pt idx="43">
                  <c:v>2122</c:v>
                </c:pt>
                <c:pt idx="44">
                  <c:v>2095</c:v>
                </c:pt>
                <c:pt idx="45">
                  <c:v>2085</c:v>
                </c:pt>
                <c:pt idx="46">
                  <c:v>2061</c:v>
                </c:pt>
                <c:pt idx="47">
                  <c:v>2009</c:v>
                </c:pt>
                <c:pt idx="48">
                  <c:v>1994</c:v>
                </c:pt>
                <c:pt idx="49">
                  <c:v>2005</c:v>
                </c:pt>
                <c:pt idx="50">
                  <c:v>2036</c:v>
                </c:pt>
                <c:pt idx="51">
                  <c:v>2088</c:v>
                </c:pt>
                <c:pt idx="52">
                  <c:v>2156</c:v>
                </c:pt>
                <c:pt idx="53">
                  <c:v>2188</c:v>
                </c:pt>
                <c:pt idx="54">
                  <c:v>2233</c:v>
                </c:pt>
                <c:pt idx="55">
                  <c:v>2281</c:v>
                </c:pt>
                <c:pt idx="56">
                  <c:v>2380</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numCache>
            </c:numRef>
          </c:val>
          <c:smooth val="0"/>
          <c:extLst>
            <c:ext xmlns:c16="http://schemas.microsoft.com/office/drawing/2014/chart" uri="{C3380CC4-5D6E-409C-BE32-E72D297353CC}">
              <c16:uniqueId val="{00000001-4976-4AE1-80FB-EAB82B0063E3}"/>
            </c:ext>
          </c:extLst>
        </c:ser>
        <c:ser>
          <c:idx val="3"/>
          <c:order val="3"/>
          <c:tx>
            <c:strRef>
              <c:f>Data!$E$1</c:f>
              <c:strCache>
                <c:ptCount val="1"/>
                <c:pt idx="0">
                  <c:v>PLX Line Pipe Index</c:v>
                </c:pt>
              </c:strCache>
            </c:strRef>
          </c:tx>
          <c:spPr>
            <a:ln w="28575" cap="rnd">
              <a:solidFill>
                <a:srgbClr val="0CA6AE"/>
              </a:solidFill>
              <a:round/>
            </a:ln>
            <a:effectLst/>
          </c:spPr>
          <c:marker>
            <c:symbol val="none"/>
          </c:marker>
          <c:dLbls>
            <c:dLbl>
              <c:idx val="56"/>
              <c:layout>
                <c:manualLayout>
                  <c:x val="-1.7587549123098064E-2"/>
                  <c:y val="-5.4677423135486319E-2"/>
                </c:manualLayout>
              </c:layout>
              <c:numFmt formatCode="#,##0" sourceLinked="0"/>
              <c:spPr>
                <a:solidFill>
                  <a:srgbClr val="0CA6AE">
                    <a:lumMod val="20000"/>
                    <a:lumOff val="80000"/>
                  </a:srgbClr>
                </a:solidFill>
                <a:ln>
                  <a:solidFill>
                    <a:srgbClr val="0E2841"/>
                  </a:solid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976-4AE1-80FB-EAB82B0063E3}"/>
                </c:ext>
              </c:extLst>
            </c:dLbl>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Data!$A$2:$A$73</c:f>
              <c:numCache>
                <c:formatCode>m/d/yyyy</c:formatCode>
                <c:ptCount val="7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pt idx="44">
                  <c:v>45901</c:v>
                </c:pt>
                <c:pt idx="45">
                  <c:v>45931</c:v>
                </c:pt>
                <c:pt idx="46">
                  <c:v>45962</c:v>
                </c:pt>
                <c:pt idx="47">
                  <c:v>45992</c:v>
                </c:pt>
                <c:pt idx="48">
                  <c:v>46023</c:v>
                </c:pt>
                <c:pt idx="49">
                  <c:v>46054</c:v>
                </c:pt>
                <c:pt idx="50">
                  <c:v>46082</c:v>
                </c:pt>
                <c:pt idx="51">
                  <c:v>46113</c:v>
                </c:pt>
                <c:pt idx="52">
                  <c:v>46143</c:v>
                </c:pt>
                <c:pt idx="53">
                  <c:v>46174</c:v>
                </c:pt>
                <c:pt idx="54">
                  <c:v>46204</c:v>
                </c:pt>
                <c:pt idx="55">
                  <c:v>46235</c:v>
                </c:pt>
                <c:pt idx="56">
                  <c:v>46266</c:v>
                </c:pt>
                <c:pt idx="57">
                  <c:v>46296</c:v>
                </c:pt>
                <c:pt idx="58">
                  <c:v>46327</c:v>
                </c:pt>
                <c:pt idx="59">
                  <c:v>46357</c:v>
                </c:pt>
                <c:pt idx="60">
                  <c:v>46388</c:v>
                </c:pt>
                <c:pt idx="61">
                  <c:v>46419</c:v>
                </c:pt>
                <c:pt idx="62">
                  <c:v>46447</c:v>
                </c:pt>
                <c:pt idx="63">
                  <c:v>46478</c:v>
                </c:pt>
                <c:pt idx="64">
                  <c:v>46508</c:v>
                </c:pt>
                <c:pt idx="65">
                  <c:v>46539</c:v>
                </c:pt>
                <c:pt idx="66">
                  <c:v>46569</c:v>
                </c:pt>
                <c:pt idx="67">
                  <c:v>46600</c:v>
                </c:pt>
                <c:pt idx="68">
                  <c:v>46631</c:v>
                </c:pt>
                <c:pt idx="69">
                  <c:v>46661</c:v>
                </c:pt>
                <c:pt idx="70">
                  <c:v>46692</c:v>
                </c:pt>
                <c:pt idx="71">
                  <c:v>46722</c:v>
                </c:pt>
              </c:numCache>
            </c:numRef>
          </c:cat>
          <c:val>
            <c:numRef>
              <c:f>Data!$E$2:$E$73</c:f>
              <c:numCache>
                <c:formatCode>General</c:formatCode>
                <c:ptCount val="72"/>
                <c:pt idx="0">
                  <c:v>3097</c:v>
                </c:pt>
                <c:pt idx="1">
                  <c:v>3165</c:v>
                </c:pt>
                <c:pt idx="2">
                  <c:v>3396</c:v>
                </c:pt>
                <c:pt idx="3">
                  <c:v>3656</c:v>
                </c:pt>
                <c:pt idx="4">
                  <c:v>3783</c:v>
                </c:pt>
                <c:pt idx="5">
                  <c:v>3732</c:v>
                </c:pt>
                <c:pt idx="6">
                  <c:v>3676</c:v>
                </c:pt>
                <c:pt idx="7">
                  <c:v>3600</c:v>
                </c:pt>
                <c:pt idx="8">
                  <c:v>3484</c:v>
                </c:pt>
                <c:pt idx="9">
                  <c:v>3392</c:v>
                </c:pt>
                <c:pt idx="10">
                  <c:v>3255</c:v>
                </c:pt>
                <c:pt idx="11">
                  <c:v>3144</c:v>
                </c:pt>
                <c:pt idx="12">
                  <c:v>3054</c:v>
                </c:pt>
                <c:pt idx="13">
                  <c:v>2976</c:v>
                </c:pt>
                <c:pt idx="14">
                  <c:v>2932</c:v>
                </c:pt>
                <c:pt idx="15">
                  <c:v>2915</c:v>
                </c:pt>
                <c:pt idx="16">
                  <c:v>2831</c:v>
                </c:pt>
                <c:pt idx="17">
                  <c:v>2790</c:v>
                </c:pt>
                <c:pt idx="18">
                  <c:v>2743</c:v>
                </c:pt>
                <c:pt idx="19">
                  <c:v>2682</c:v>
                </c:pt>
                <c:pt idx="20">
                  <c:v>2639</c:v>
                </c:pt>
                <c:pt idx="21">
                  <c:v>2628</c:v>
                </c:pt>
                <c:pt idx="22">
                  <c:v>2590</c:v>
                </c:pt>
                <c:pt idx="23">
                  <c:v>2570</c:v>
                </c:pt>
                <c:pt idx="24">
                  <c:v>2527</c:v>
                </c:pt>
                <c:pt idx="25">
                  <c:v>2476</c:v>
                </c:pt>
                <c:pt idx="26">
                  <c:v>2417</c:v>
                </c:pt>
                <c:pt idx="27">
                  <c:v>2393</c:v>
                </c:pt>
                <c:pt idx="28">
                  <c:v>2388</c:v>
                </c:pt>
                <c:pt idx="29">
                  <c:v>2334</c:v>
                </c:pt>
                <c:pt idx="30">
                  <c:v>2289</c:v>
                </c:pt>
                <c:pt idx="31">
                  <c:v>2267</c:v>
                </c:pt>
                <c:pt idx="32">
                  <c:v>2242</c:v>
                </c:pt>
                <c:pt idx="33">
                  <c:v>2243</c:v>
                </c:pt>
                <c:pt idx="34">
                  <c:v>2274</c:v>
                </c:pt>
                <c:pt idx="35">
                  <c:v>2282</c:v>
                </c:pt>
                <c:pt idx="36">
                  <c:v>2314</c:v>
                </c:pt>
                <c:pt idx="37">
                  <c:v>2423</c:v>
                </c:pt>
                <c:pt idx="38">
                  <c:v>2536</c:v>
                </c:pt>
                <c:pt idx="39">
                  <c:v>2605</c:v>
                </c:pt>
                <c:pt idx="40">
                  <c:v>2575</c:v>
                </c:pt>
                <c:pt idx="41">
                  <c:v>2573</c:v>
                </c:pt>
                <c:pt idx="42">
                  <c:v>2552</c:v>
                </c:pt>
                <c:pt idx="43">
                  <c:v>2557</c:v>
                </c:pt>
                <c:pt idx="44">
                  <c:v>2548</c:v>
                </c:pt>
                <c:pt idx="45">
                  <c:v>2541</c:v>
                </c:pt>
                <c:pt idx="46">
                  <c:v>2549</c:v>
                </c:pt>
                <c:pt idx="47">
                  <c:v>2502</c:v>
                </c:pt>
                <c:pt idx="48">
                  <c:v>2504</c:v>
                </c:pt>
                <c:pt idx="49">
                  <c:v>2485</c:v>
                </c:pt>
                <c:pt idx="50">
                  <c:v>2513</c:v>
                </c:pt>
                <c:pt idx="51">
                  <c:v>2555</c:v>
                </c:pt>
                <c:pt idx="52">
                  <c:v>2620</c:v>
                </c:pt>
                <c:pt idx="53">
                  <c:v>2710</c:v>
                </c:pt>
                <c:pt idx="54">
                  <c:v>2755</c:v>
                </c:pt>
                <c:pt idx="55">
                  <c:v>2814</c:v>
                </c:pt>
                <c:pt idx="56">
                  <c:v>2874</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numCache>
            </c:numRef>
          </c:val>
          <c:smooth val="0"/>
          <c:extLst>
            <c:ext xmlns:c16="http://schemas.microsoft.com/office/drawing/2014/chart" uri="{C3380CC4-5D6E-409C-BE32-E72D297353CC}">
              <c16:uniqueId val="{00000003-4976-4AE1-80FB-EAB82B0063E3}"/>
            </c:ext>
          </c:extLst>
        </c:ser>
        <c:dLbls>
          <c:showLegendKey val="0"/>
          <c:showVal val="0"/>
          <c:showCatName val="0"/>
          <c:showSerName val="0"/>
          <c:showPercent val="0"/>
          <c:showBubbleSize val="0"/>
        </c:dLbls>
        <c:smooth val="0"/>
        <c:axId val="356278720"/>
        <c:axId val="356275840"/>
        <c:extLst>
          <c:ext xmlns:c15="http://schemas.microsoft.com/office/drawing/2012/chart" uri="{02D57815-91ED-43cb-92C2-25804820EDAC}">
            <c15:filteredLineSeries>
              <c15:ser>
                <c:idx val="1"/>
                <c:order val="1"/>
                <c:tx>
                  <c:strRef>
                    <c:extLst>
                      <c:ext uri="{02D57815-91ED-43cb-92C2-25804820EDAC}">
                        <c15:formulaRef>
                          <c15:sqref>Data!$C$1</c15:sqref>
                        </c15:formulaRef>
                      </c:ext>
                    </c:extLst>
                    <c:strCache>
                      <c:ptCount val="1"/>
                      <c:pt idx="0">
                        <c:v>OCTG SML Avg</c:v>
                      </c:pt>
                    </c:strCache>
                  </c:strRef>
                </c:tx>
                <c:spPr>
                  <a:ln w="28575" cap="rnd">
                    <a:solidFill>
                      <a:schemeClr val="accent2"/>
                    </a:solidFill>
                    <a:round/>
                  </a:ln>
                  <a:effectLst/>
                </c:spPr>
                <c:marker>
                  <c:symbol val="none"/>
                </c:marker>
                <c:cat>
                  <c:numRef>
                    <c:extLst>
                      <c:ext uri="{02D57815-91ED-43cb-92C2-25804820EDAC}">
                        <c15:formulaRef>
                          <c15:sqref>Data!$A$2:$A$73</c15:sqref>
                        </c15:formulaRef>
                      </c:ext>
                    </c:extLst>
                    <c:numCache>
                      <c:formatCode>m/d/yyyy</c:formatCode>
                      <c:ptCount val="7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pt idx="44">
                        <c:v>45901</c:v>
                      </c:pt>
                      <c:pt idx="45">
                        <c:v>45931</c:v>
                      </c:pt>
                      <c:pt idx="46">
                        <c:v>45962</c:v>
                      </c:pt>
                      <c:pt idx="47">
                        <c:v>45992</c:v>
                      </c:pt>
                      <c:pt idx="48">
                        <c:v>46023</c:v>
                      </c:pt>
                      <c:pt idx="49">
                        <c:v>46054</c:v>
                      </c:pt>
                      <c:pt idx="50">
                        <c:v>46082</c:v>
                      </c:pt>
                      <c:pt idx="51">
                        <c:v>46113</c:v>
                      </c:pt>
                      <c:pt idx="52">
                        <c:v>46143</c:v>
                      </c:pt>
                      <c:pt idx="53">
                        <c:v>46174</c:v>
                      </c:pt>
                      <c:pt idx="54">
                        <c:v>46204</c:v>
                      </c:pt>
                      <c:pt idx="55">
                        <c:v>46235</c:v>
                      </c:pt>
                      <c:pt idx="56">
                        <c:v>46266</c:v>
                      </c:pt>
                      <c:pt idx="57">
                        <c:v>46296</c:v>
                      </c:pt>
                      <c:pt idx="58">
                        <c:v>46327</c:v>
                      </c:pt>
                      <c:pt idx="59">
                        <c:v>46357</c:v>
                      </c:pt>
                      <c:pt idx="60">
                        <c:v>46388</c:v>
                      </c:pt>
                      <c:pt idx="61">
                        <c:v>46419</c:v>
                      </c:pt>
                      <c:pt idx="62">
                        <c:v>46447</c:v>
                      </c:pt>
                      <c:pt idx="63">
                        <c:v>46478</c:v>
                      </c:pt>
                      <c:pt idx="64">
                        <c:v>46508</c:v>
                      </c:pt>
                      <c:pt idx="65">
                        <c:v>46539</c:v>
                      </c:pt>
                      <c:pt idx="66">
                        <c:v>46569</c:v>
                      </c:pt>
                      <c:pt idx="67">
                        <c:v>46600</c:v>
                      </c:pt>
                      <c:pt idx="68">
                        <c:v>46631</c:v>
                      </c:pt>
                      <c:pt idx="69">
                        <c:v>46661</c:v>
                      </c:pt>
                      <c:pt idx="70">
                        <c:v>46692</c:v>
                      </c:pt>
                      <c:pt idx="71">
                        <c:v>46722</c:v>
                      </c:pt>
                    </c:numCache>
                  </c:numRef>
                </c:cat>
                <c:val>
                  <c:numRef>
                    <c:extLst>
                      <c:ext uri="{02D57815-91ED-43cb-92C2-25804820EDAC}">
                        <c15:formulaRef>
                          <c15:sqref>Data!$C$2:$C$73</c15:sqref>
                        </c15:formulaRef>
                      </c:ext>
                    </c:extLst>
                    <c:numCache>
                      <c:formatCode>General</c:formatCode>
                      <c:ptCount val="72"/>
                      <c:pt idx="0">
                        <c:v>2746</c:v>
                      </c:pt>
                      <c:pt idx="1">
                        <c:v>2792</c:v>
                      </c:pt>
                      <c:pt idx="2">
                        <c:v>2981</c:v>
                      </c:pt>
                      <c:pt idx="3">
                        <c:v>3142</c:v>
                      </c:pt>
                      <c:pt idx="4">
                        <c:v>3340</c:v>
                      </c:pt>
                      <c:pt idx="5">
                        <c:v>3585</c:v>
                      </c:pt>
                      <c:pt idx="6">
                        <c:v>3758</c:v>
                      </c:pt>
                      <c:pt idx="7">
                        <c:v>3924</c:v>
                      </c:pt>
                      <c:pt idx="8">
                        <c:v>3958</c:v>
                      </c:pt>
                      <c:pt idx="9">
                        <c:v>3970</c:v>
                      </c:pt>
                      <c:pt idx="10">
                        <c:v>3971</c:v>
                      </c:pt>
                      <c:pt idx="11">
                        <c:v>3908</c:v>
                      </c:pt>
                      <c:pt idx="12">
                        <c:v>3836</c:v>
                      </c:pt>
                      <c:pt idx="13">
                        <c:v>3670</c:v>
                      </c:pt>
                      <c:pt idx="14">
                        <c:v>3550</c:v>
                      </c:pt>
                      <c:pt idx="15">
                        <c:v>3401</c:v>
                      </c:pt>
                      <c:pt idx="16">
                        <c:v>3212</c:v>
                      </c:pt>
                      <c:pt idx="17">
                        <c:v>3017</c:v>
                      </c:pt>
                      <c:pt idx="18">
                        <c:v>2911</c:v>
                      </c:pt>
                      <c:pt idx="19">
                        <c:v>2685</c:v>
                      </c:pt>
                      <c:pt idx="20">
                        <c:v>2546</c:v>
                      </c:pt>
                      <c:pt idx="21">
                        <c:v>2380</c:v>
                      </c:pt>
                      <c:pt idx="22">
                        <c:v>2335</c:v>
                      </c:pt>
                      <c:pt idx="23">
                        <c:v>2270</c:v>
                      </c:pt>
                      <c:pt idx="24">
                        <c:v>2212</c:v>
                      </c:pt>
                      <c:pt idx="25">
                        <c:v>2173</c:v>
                      </c:pt>
                      <c:pt idx="26">
                        <c:v>2097</c:v>
                      </c:pt>
                      <c:pt idx="27">
                        <c:v>2028</c:v>
                      </c:pt>
                      <c:pt idx="28">
                        <c:v>1944</c:v>
                      </c:pt>
                      <c:pt idx="29">
                        <c:v>1893</c:v>
                      </c:pt>
                      <c:pt idx="30">
                        <c:v>1916</c:v>
                      </c:pt>
                      <c:pt idx="31">
                        <c:v>1914</c:v>
                      </c:pt>
                      <c:pt idx="32">
                        <c:v>1946</c:v>
                      </c:pt>
                      <c:pt idx="33">
                        <c:v>1982</c:v>
                      </c:pt>
                      <c:pt idx="34">
                        <c:v>2030</c:v>
                      </c:pt>
                      <c:pt idx="35">
                        <c:v>2065</c:v>
                      </c:pt>
                      <c:pt idx="36">
                        <c:v>2098</c:v>
                      </c:pt>
                      <c:pt idx="37">
                        <c:v>2182</c:v>
                      </c:pt>
                      <c:pt idx="38">
                        <c:v>2237</c:v>
                      </c:pt>
                      <c:pt idx="39">
                        <c:v>2270</c:v>
                      </c:pt>
                      <c:pt idx="40">
                        <c:v>2259</c:v>
                      </c:pt>
                      <c:pt idx="41">
                        <c:v>2299</c:v>
                      </c:pt>
                      <c:pt idx="42">
                        <c:v>2307</c:v>
                      </c:pt>
                      <c:pt idx="43">
                        <c:v>2336</c:v>
                      </c:pt>
                      <c:pt idx="44">
                        <c:v>2306</c:v>
                      </c:pt>
                      <c:pt idx="45">
                        <c:v>2314</c:v>
                      </c:pt>
                      <c:pt idx="46">
                        <c:v>2294</c:v>
                      </c:pt>
                      <c:pt idx="47">
                        <c:v>2252</c:v>
                      </c:pt>
                      <c:pt idx="48">
                        <c:v>2255</c:v>
                      </c:pt>
                      <c:pt idx="49">
                        <c:v>2261</c:v>
                      </c:pt>
                      <c:pt idx="50">
                        <c:v>2288</c:v>
                      </c:pt>
                      <c:pt idx="51">
                        <c:v>2335</c:v>
                      </c:pt>
                      <c:pt idx="52">
                        <c:v>2393</c:v>
                      </c:pt>
                      <c:pt idx="53">
                        <c:v>2420</c:v>
                      </c:pt>
                      <c:pt idx="54">
                        <c:v>2467</c:v>
                      </c:pt>
                      <c:pt idx="55">
                        <c:v>2528</c:v>
                      </c:pt>
                      <c:pt idx="56">
                        <c:v>2629</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numCache>
                  </c:numRef>
                </c:val>
                <c:smooth val="0"/>
                <c:extLst>
                  <c:ext xmlns:c16="http://schemas.microsoft.com/office/drawing/2014/chart" uri="{C3380CC4-5D6E-409C-BE32-E72D297353CC}">
                    <c16:uniqueId val="{00000004-4976-4AE1-80FB-EAB82B0063E3}"/>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Data!$D$1</c15:sqref>
                        </c15:formulaRef>
                      </c:ext>
                    </c:extLst>
                    <c:strCache>
                      <c:ptCount val="1"/>
                      <c:pt idx="0">
                        <c:v>OCTG ERW Avg </c:v>
                      </c:pt>
                    </c:strCache>
                  </c:strRef>
                </c:tx>
                <c:spPr>
                  <a:ln w="28575" cap="rnd">
                    <a:solidFill>
                      <a:schemeClr val="accent3"/>
                    </a:solidFill>
                    <a:round/>
                  </a:ln>
                  <a:effectLst/>
                </c:spPr>
                <c:marker>
                  <c:symbol val="none"/>
                </c:marker>
                <c:cat>
                  <c:numRef>
                    <c:extLst xmlns:c15="http://schemas.microsoft.com/office/drawing/2012/chart">
                      <c:ext xmlns:c15="http://schemas.microsoft.com/office/drawing/2012/chart" uri="{02D57815-91ED-43cb-92C2-25804820EDAC}">
                        <c15:formulaRef>
                          <c15:sqref>Data!$A$2:$A$73</c15:sqref>
                        </c15:formulaRef>
                      </c:ext>
                    </c:extLst>
                    <c:numCache>
                      <c:formatCode>m/d/yyyy</c:formatCode>
                      <c:ptCount val="7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pt idx="44">
                        <c:v>45901</c:v>
                      </c:pt>
                      <c:pt idx="45">
                        <c:v>45931</c:v>
                      </c:pt>
                      <c:pt idx="46">
                        <c:v>45962</c:v>
                      </c:pt>
                      <c:pt idx="47">
                        <c:v>45992</c:v>
                      </c:pt>
                      <c:pt idx="48">
                        <c:v>46023</c:v>
                      </c:pt>
                      <c:pt idx="49">
                        <c:v>46054</c:v>
                      </c:pt>
                      <c:pt idx="50">
                        <c:v>46082</c:v>
                      </c:pt>
                      <c:pt idx="51">
                        <c:v>46113</c:v>
                      </c:pt>
                      <c:pt idx="52">
                        <c:v>46143</c:v>
                      </c:pt>
                      <c:pt idx="53">
                        <c:v>46174</c:v>
                      </c:pt>
                      <c:pt idx="54">
                        <c:v>46204</c:v>
                      </c:pt>
                      <c:pt idx="55">
                        <c:v>46235</c:v>
                      </c:pt>
                      <c:pt idx="56">
                        <c:v>46266</c:v>
                      </c:pt>
                      <c:pt idx="57">
                        <c:v>46296</c:v>
                      </c:pt>
                      <c:pt idx="58">
                        <c:v>46327</c:v>
                      </c:pt>
                      <c:pt idx="59">
                        <c:v>46357</c:v>
                      </c:pt>
                      <c:pt idx="60">
                        <c:v>46388</c:v>
                      </c:pt>
                      <c:pt idx="61">
                        <c:v>46419</c:v>
                      </c:pt>
                      <c:pt idx="62">
                        <c:v>46447</c:v>
                      </c:pt>
                      <c:pt idx="63">
                        <c:v>46478</c:v>
                      </c:pt>
                      <c:pt idx="64">
                        <c:v>46508</c:v>
                      </c:pt>
                      <c:pt idx="65">
                        <c:v>46539</c:v>
                      </c:pt>
                      <c:pt idx="66">
                        <c:v>46569</c:v>
                      </c:pt>
                      <c:pt idx="67">
                        <c:v>46600</c:v>
                      </c:pt>
                      <c:pt idx="68">
                        <c:v>46631</c:v>
                      </c:pt>
                      <c:pt idx="69">
                        <c:v>46661</c:v>
                      </c:pt>
                      <c:pt idx="70">
                        <c:v>46692</c:v>
                      </c:pt>
                      <c:pt idx="71">
                        <c:v>46722</c:v>
                      </c:pt>
                    </c:numCache>
                  </c:numRef>
                </c:cat>
                <c:val>
                  <c:numRef>
                    <c:extLst xmlns:c15="http://schemas.microsoft.com/office/drawing/2012/chart">
                      <c:ext xmlns:c15="http://schemas.microsoft.com/office/drawing/2012/chart" uri="{02D57815-91ED-43cb-92C2-25804820EDAC}">
                        <c15:formulaRef>
                          <c15:sqref>Data!$D$2:$D$73</c15:sqref>
                        </c15:formulaRef>
                      </c:ext>
                    </c:extLst>
                    <c:numCache>
                      <c:formatCode>General</c:formatCode>
                      <c:ptCount val="72"/>
                      <c:pt idx="0">
                        <c:v>2580</c:v>
                      </c:pt>
                      <c:pt idx="1">
                        <c:v>2611</c:v>
                      </c:pt>
                      <c:pt idx="2">
                        <c:v>2779</c:v>
                      </c:pt>
                      <c:pt idx="3">
                        <c:v>2951</c:v>
                      </c:pt>
                      <c:pt idx="4">
                        <c:v>3125</c:v>
                      </c:pt>
                      <c:pt idx="5">
                        <c:v>3308</c:v>
                      </c:pt>
                      <c:pt idx="6">
                        <c:v>3530</c:v>
                      </c:pt>
                      <c:pt idx="7">
                        <c:v>3700</c:v>
                      </c:pt>
                      <c:pt idx="8">
                        <c:v>3726</c:v>
                      </c:pt>
                      <c:pt idx="9">
                        <c:v>3763</c:v>
                      </c:pt>
                      <c:pt idx="10">
                        <c:v>3710</c:v>
                      </c:pt>
                      <c:pt idx="11">
                        <c:v>3646</c:v>
                      </c:pt>
                      <c:pt idx="12">
                        <c:v>3521</c:v>
                      </c:pt>
                      <c:pt idx="13">
                        <c:v>3344</c:v>
                      </c:pt>
                      <c:pt idx="14">
                        <c:v>3218</c:v>
                      </c:pt>
                      <c:pt idx="15">
                        <c:v>3023</c:v>
                      </c:pt>
                      <c:pt idx="16">
                        <c:v>2817</c:v>
                      </c:pt>
                      <c:pt idx="17">
                        <c:v>2645</c:v>
                      </c:pt>
                      <c:pt idx="18">
                        <c:v>2559</c:v>
                      </c:pt>
                      <c:pt idx="19">
                        <c:v>2315</c:v>
                      </c:pt>
                      <c:pt idx="20">
                        <c:v>2130</c:v>
                      </c:pt>
                      <c:pt idx="21">
                        <c:v>2017</c:v>
                      </c:pt>
                      <c:pt idx="22">
                        <c:v>1980</c:v>
                      </c:pt>
                      <c:pt idx="23">
                        <c:v>1932</c:v>
                      </c:pt>
                      <c:pt idx="24">
                        <c:v>1892</c:v>
                      </c:pt>
                      <c:pt idx="25">
                        <c:v>1858</c:v>
                      </c:pt>
                      <c:pt idx="26">
                        <c:v>1807</c:v>
                      </c:pt>
                      <c:pt idx="27">
                        <c:v>1741</c:v>
                      </c:pt>
                      <c:pt idx="28">
                        <c:v>1672</c:v>
                      </c:pt>
                      <c:pt idx="29">
                        <c:v>1628</c:v>
                      </c:pt>
                      <c:pt idx="30">
                        <c:v>1617</c:v>
                      </c:pt>
                      <c:pt idx="31">
                        <c:v>1612</c:v>
                      </c:pt>
                      <c:pt idx="32">
                        <c:v>1625</c:v>
                      </c:pt>
                      <c:pt idx="33">
                        <c:v>1654</c:v>
                      </c:pt>
                      <c:pt idx="34">
                        <c:v>1686</c:v>
                      </c:pt>
                      <c:pt idx="35">
                        <c:v>1722</c:v>
                      </c:pt>
                      <c:pt idx="36">
                        <c:v>1752</c:v>
                      </c:pt>
                      <c:pt idx="37">
                        <c:v>1828</c:v>
                      </c:pt>
                      <c:pt idx="38">
                        <c:v>1880</c:v>
                      </c:pt>
                      <c:pt idx="39">
                        <c:v>1904</c:v>
                      </c:pt>
                      <c:pt idx="40">
                        <c:v>1887</c:v>
                      </c:pt>
                      <c:pt idx="41">
                        <c:v>1913</c:v>
                      </c:pt>
                      <c:pt idx="42">
                        <c:v>1917</c:v>
                      </c:pt>
                      <c:pt idx="43">
                        <c:v>1907</c:v>
                      </c:pt>
                      <c:pt idx="44">
                        <c:v>1883</c:v>
                      </c:pt>
                      <c:pt idx="45">
                        <c:v>1855</c:v>
                      </c:pt>
                      <c:pt idx="46">
                        <c:v>1828</c:v>
                      </c:pt>
                      <c:pt idx="47">
                        <c:v>1765</c:v>
                      </c:pt>
                      <c:pt idx="48">
                        <c:v>1732</c:v>
                      </c:pt>
                      <c:pt idx="49">
                        <c:v>1748</c:v>
                      </c:pt>
                      <c:pt idx="50">
                        <c:v>1783</c:v>
                      </c:pt>
                      <c:pt idx="51">
                        <c:v>1840</c:v>
                      </c:pt>
                      <c:pt idx="52">
                        <c:v>1918</c:v>
                      </c:pt>
                      <c:pt idx="53">
                        <c:v>1956</c:v>
                      </c:pt>
                      <c:pt idx="54">
                        <c:v>1998</c:v>
                      </c:pt>
                      <c:pt idx="55">
                        <c:v>2034</c:v>
                      </c:pt>
                      <c:pt idx="56">
                        <c:v>2131</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numCache>
                  </c:numRef>
                </c:val>
                <c:smooth val="0"/>
                <c:extLst xmlns:c15="http://schemas.microsoft.com/office/drawing/2012/chart">
                  <c:ext xmlns:c16="http://schemas.microsoft.com/office/drawing/2014/chart" uri="{C3380CC4-5D6E-409C-BE32-E72D297353CC}">
                    <c16:uniqueId val="{00000005-4976-4AE1-80FB-EAB82B0063E3}"/>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Data!$F$1</c15:sqref>
                        </c15:formulaRef>
                      </c:ext>
                    </c:extLst>
                    <c:strCache>
                      <c:ptCount val="1"/>
                      <c:pt idx="0">
                        <c:v>Line pipe Domestic Index</c:v>
                      </c:pt>
                    </c:strCache>
                  </c:strRef>
                </c:tx>
                <c:spPr>
                  <a:ln w="28575" cap="rnd">
                    <a:solidFill>
                      <a:schemeClr val="accent5"/>
                    </a:solidFill>
                    <a:round/>
                  </a:ln>
                  <a:effectLst/>
                </c:spPr>
                <c:marker>
                  <c:symbol val="none"/>
                </c:marker>
                <c:cat>
                  <c:numRef>
                    <c:extLst xmlns:c15="http://schemas.microsoft.com/office/drawing/2012/chart">
                      <c:ext xmlns:c15="http://schemas.microsoft.com/office/drawing/2012/chart" uri="{02D57815-91ED-43cb-92C2-25804820EDAC}">
                        <c15:formulaRef>
                          <c15:sqref>Data!$A$2:$A$73</c15:sqref>
                        </c15:formulaRef>
                      </c:ext>
                    </c:extLst>
                    <c:numCache>
                      <c:formatCode>m/d/yyyy</c:formatCode>
                      <c:ptCount val="7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pt idx="44">
                        <c:v>45901</c:v>
                      </c:pt>
                      <c:pt idx="45">
                        <c:v>45931</c:v>
                      </c:pt>
                      <c:pt idx="46">
                        <c:v>45962</c:v>
                      </c:pt>
                      <c:pt idx="47">
                        <c:v>45992</c:v>
                      </c:pt>
                      <c:pt idx="48">
                        <c:v>46023</c:v>
                      </c:pt>
                      <c:pt idx="49">
                        <c:v>46054</c:v>
                      </c:pt>
                      <c:pt idx="50">
                        <c:v>46082</c:v>
                      </c:pt>
                      <c:pt idx="51">
                        <c:v>46113</c:v>
                      </c:pt>
                      <c:pt idx="52">
                        <c:v>46143</c:v>
                      </c:pt>
                      <c:pt idx="53">
                        <c:v>46174</c:v>
                      </c:pt>
                      <c:pt idx="54">
                        <c:v>46204</c:v>
                      </c:pt>
                      <c:pt idx="55">
                        <c:v>46235</c:v>
                      </c:pt>
                      <c:pt idx="56">
                        <c:v>46266</c:v>
                      </c:pt>
                      <c:pt idx="57">
                        <c:v>46296</c:v>
                      </c:pt>
                      <c:pt idx="58">
                        <c:v>46327</c:v>
                      </c:pt>
                      <c:pt idx="59">
                        <c:v>46357</c:v>
                      </c:pt>
                      <c:pt idx="60">
                        <c:v>46388</c:v>
                      </c:pt>
                      <c:pt idx="61">
                        <c:v>46419</c:v>
                      </c:pt>
                      <c:pt idx="62">
                        <c:v>46447</c:v>
                      </c:pt>
                      <c:pt idx="63">
                        <c:v>46478</c:v>
                      </c:pt>
                      <c:pt idx="64">
                        <c:v>46508</c:v>
                      </c:pt>
                      <c:pt idx="65">
                        <c:v>46539</c:v>
                      </c:pt>
                      <c:pt idx="66">
                        <c:v>46569</c:v>
                      </c:pt>
                      <c:pt idx="67">
                        <c:v>46600</c:v>
                      </c:pt>
                      <c:pt idx="68">
                        <c:v>46631</c:v>
                      </c:pt>
                      <c:pt idx="69">
                        <c:v>46661</c:v>
                      </c:pt>
                      <c:pt idx="70">
                        <c:v>46692</c:v>
                      </c:pt>
                      <c:pt idx="71">
                        <c:v>46722</c:v>
                      </c:pt>
                    </c:numCache>
                  </c:numRef>
                </c:cat>
                <c:val>
                  <c:numRef>
                    <c:extLst xmlns:c15="http://schemas.microsoft.com/office/drawing/2012/chart">
                      <c:ext xmlns:c15="http://schemas.microsoft.com/office/drawing/2012/chart" uri="{02D57815-91ED-43cb-92C2-25804820EDAC}">
                        <c15:formulaRef>
                          <c15:sqref>Data!$F$2:$F$73</c15:sqref>
                        </c15:formulaRef>
                      </c:ext>
                    </c:extLst>
                    <c:numCache>
                      <c:formatCode>General</c:formatCode>
                      <c:ptCount val="72"/>
                      <c:pt idx="0">
                        <c:v>3453</c:v>
                      </c:pt>
                      <c:pt idx="1">
                        <c:v>3531</c:v>
                      </c:pt>
                      <c:pt idx="2">
                        <c:v>3773</c:v>
                      </c:pt>
                      <c:pt idx="3">
                        <c:v>4026</c:v>
                      </c:pt>
                      <c:pt idx="4">
                        <c:v>4123</c:v>
                      </c:pt>
                      <c:pt idx="5">
                        <c:v>4047</c:v>
                      </c:pt>
                      <c:pt idx="6">
                        <c:v>3992</c:v>
                      </c:pt>
                      <c:pt idx="7">
                        <c:v>3954</c:v>
                      </c:pt>
                      <c:pt idx="8">
                        <c:v>3833</c:v>
                      </c:pt>
                      <c:pt idx="9">
                        <c:v>3720</c:v>
                      </c:pt>
                      <c:pt idx="10">
                        <c:v>3564</c:v>
                      </c:pt>
                      <c:pt idx="11">
                        <c:v>3465</c:v>
                      </c:pt>
                      <c:pt idx="12">
                        <c:v>3413</c:v>
                      </c:pt>
                      <c:pt idx="13">
                        <c:v>3335</c:v>
                      </c:pt>
                      <c:pt idx="14">
                        <c:v>3289</c:v>
                      </c:pt>
                      <c:pt idx="15">
                        <c:v>3279</c:v>
                      </c:pt>
                      <c:pt idx="16">
                        <c:v>3152</c:v>
                      </c:pt>
                      <c:pt idx="17">
                        <c:v>3120</c:v>
                      </c:pt>
                      <c:pt idx="18">
                        <c:v>3066</c:v>
                      </c:pt>
                      <c:pt idx="19">
                        <c:v>2999</c:v>
                      </c:pt>
                      <c:pt idx="20">
                        <c:v>2963</c:v>
                      </c:pt>
                      <c:pt idx="21">
                        <c:v>2954</c:v>
                      </c:pt>
                      <c:pt idx="22">
                        <c:v>2899</c:v>
                      </c:pt>
                      <c:pt idx="23">
                        <c:v>2919</c:v>
                      </c:pt>
                      <c:pt idx="24">
                        <c:v>2864</c:v>
                      </c:pt>
                      <c:pt idx="25">
                        <c:v>2786</c:v>
                      </c:pt>
                      <c:pt idx="26">
                        <c:v>2730</c:v>
                      </c:pt>
                      <c:pt idx="27">
                        <c:v>2734</c:v>
                      </c:pt>
                      <c:pt idx="28">
                        <c:v>2732</c:v>
                      </c:pt>
                      <c:pt idx="29">
                        <c:v>2619</c:v>
                      </c:pt>
                      <c:pt idx="30">
                        <c:v>2565</c:v>
                      </c:pt>
                      <c:pt idx="31">
                        <c:v>2541</c:v>
                      </c:pt>
                      <c:pt idx="32">
                        <c:v>2511</c:v>
                      </c:pt>
                      <c:pt idx="33">
                        <c:v>2497</c:v>
                      </c:pt>
                      <c:pt idx="34">
                        <c:v>2545</c:v>
                      </c:pt>
                      <c:pt idx="35">
                        <c:v>2578</c:v>
                      </c:pt>
                      <c:pt idx="36">
                        <c:v>2629</c:v>
                      </c:pt>
                      <c:pt idx="37">
                        <c:v>2736</c:v>
                      </c:pt>
                      <c:pt idx="38">
                        <c:v>2851</c:v>
                      </c:pt>
                      <c:pt idx="39">
                        <c:v>2929</c:v>
                      </c:pt>
                      <c:pt idx="40">
                        <c:v>2892</c:v>
                      </c:pt>
                      <c:pt idx="41">
                        <c:v>2881</c:v>
                      </c:pt>
                      <c:pt idx="42">
                        <c:v>2836</c:v>
                      </c:pt>
                      <c:pt idx="43">
                        <c:v>2854</c:v>
                      </c:pt>
                      <c:pt idx="44">
                        <c:v>2858</c:v>
                      </c:pt>
                      <c:pt idx="45">
                        <c:v>2831</c:v>
                      </c:pt>
                      <c:pt idx="46">
                        <c:v>2836</c:v>
                      </c:pt>
                      <c:pt idx="47">
                        <c:v>2792</c:v>
                      </c:pt>
                      <c:pt idx="48">
                        <c:v>2793</c:v>
                      </c:pt>
                      <c:pt idx="49">
                        <c:v>2756</c:v>
                      </c:pt>
                      <c:pt idx="50">
                        <c:v>2779</c:v>
                      </c:pt>
                      <c:pt idx="51">
                        <c:v>2819</c:v>
                      </c:pt>
                      <c:pt idx="52">
                        <c:v>2907</c:v>
                      </c:pt>
                      <c:pt idx="53">
                        <c:v>3014</c:v>
                      </c:pt>
                      <c:pt idx="54">
                        <c:v>3071</c:v>
                      </c:pt>
                      <c:pt idx="55">
                        <c:v>3127</c:v>
                      </c:pt>
                      <c:pt idx="56">
                        <c:v>3187</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numCache>
                  </c:numRef>
                </c:val>
                <c:smooth val="0"/>
                <c:extLst xmlns:c15="http://schemas.microsoft.com/office/drawing/2012/chart">
                  <c:ext xmlns:c16="http://schemas.microsoft.com/office/drawing/2014/chart" uri="{C3380CC4-5D6E-409C-BE32-E72D297353CC}">
                    <c16:uniqueId val="{00000006-4976-4AE1-80FB-EAB82B0063E3}"/>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Data!$G$1</c15:sqref>
                        </c15:formulaRef>
                      </c:ext>
                    </c:extLst>
                    <c:strCache>
                      <c:ptCount val="1"/>
                      <c:pt idx="0">
                        <c:v>Line Pipe Import Index</c:v>
                      </c:pt>
                    </c:strCache>
                  </c:strRef>
                </c:tx>
                <c:spPr>
                  <a:ln w="28575" cap="rnd">
                    <a:solidFill>
                      <a:schemeClr val="accent6"/>
                    </a:solidFill>
                    <a:round/>
                  </a:ln>
                  <a:effectLst/>
                </c:spPr>
                <c:marker>
                  <c:symbol val="none"/>
                </c:marker>
                <c:cat>
                  <c:numRef>
                    <c:extLst xmlns:c15="http://schemas.microsoft.com/office/drawing/2012/chart">
                      <c:ext xmlns:c15="http://schemas.microsoft.com/office/drawing/2012/chart" uri="{02D57815-91ED-43cb-92C2-25804820EDAC}">
                        <c15:formulaRef>
                          <c15:sqref>Data!$A$2:$A$73</c15:sqref>
                        </c15:formulaRef>
                      </c:ext>
                    </c:extLst>
                    <c:numCache>
                      <c:formatCode>m/d/yyyy</c:formatCode>
                      <c:ptCount val="7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pt idx="44">
                        <c:v>45901</c:v>
                      </c:pt>
                      <c:pt idx="45">
                        <c:v>45931</c:v>
                      </c:pt>
                      <c:pt idx="46">
                        <c:v>45962</c:v>
                      </c:pt>
                      <c:pt idx="47">
                        <c:v>45992</c:v>
                      </c:pt>
                      <c:pt idx="48">
                        <c:v>46023</c:v>
                      </c:pt>
                      <c:pt idx="49">
                        <c:v>46054</c:v>
                      </c:pt>
                      <c:pt idx="50">
                        <c:v>46082</c:v>
                      </c:pt>
                      <c:pt idx="51">
                        <c:v>46113</c:v>
                      </c:pt>
                      <c:pt idx="52">
                        <c:v>46143</c:v>
                      </c:pt>
                      <c:pt idx="53">
                        <c:v>46174</c:v>
                      </c:pt>
                      <c:pt idx="54">
                        <c:v>46204</c:v>
                      </c:pt>
                      <c:pt idx="55">
                        <c:v>46235</c:v>
                      </c:pt>
                      <c:pt idx="56">
                        <c:v>46266</c:v>
                      </c:pt>
                      <c:pt idx="57">
                        <c:v>46296</c:v>
                      </c:pt>
                      <c:pt idx="58">
                        <c:v>46327</c:v>
                      </c:pt>
                      <c:pt idx="59">
                        <c:v>46357</c:v>
                      </c:pt>
                      <c:pt idx="60">
                        <c:v>46388</c:v>
                      </c:pt>
                      <c:pt idx="61">
                        <c:v>46419</c:v>
                      </c:pt>
                      <c:pt idx="62">
                        <c:v>46447</c:v>
                      </c:pt>
                      <c:pt idx="63">
                        <c:v>46478</c:v>
                      </c:pt>
                      <c:pt idx="64">
                        <c:v>46508</c:v>
                      </c:pt>
                      <c:pt idx="65">
                        <c:v>46539</c:v>
                      </c:pt>
                      <c:pt idx="66">
                        <c:v>46569</c:v>
                      </c:pt>
                      <c:pt idx="67">
                        <c:v>46600</c:v>
                      </c:pt>
                      <c:pt idx="68">
                        <c:v>46631</c:v>
                      </c:pt>
                      <c:pt idx="69">
                        <c:v>46661</c:v>
                      </c:pt>
                      <c:pt idx="70">
                        <c:v>46692</c:v>
                      </c:pt>
                      <c:pt idx="71">
                        <c:v>46722</c:v>
                      </c:pt>
                    </c:numCache>
                  </c:numRef>
                </c:cat>
                <c:val>
                  <c:numRef>
                    <c:extLst xmlns:c15="http://schemas.microsoft.com/office/drawing/2012/chart">
                      <c:ext xmlns:c15="http://schemas.microsoft.com/office/drawing/2012/chart" uri="{02D57815-91ED-43cb-92C2-25804820EDAC}">
                        <c15:formulaRef>
                          <c15:sqref>Data!$G$2:$G$73</c15:sqref>
                        </c15:formulaRef>
                      </c:ext>
                    </c:extLst>
                    <c:numCache>
                      <c:formatCode>General</c:formatCode>
                      <c:ptCount val="72"/>
                      <c:pt idx="0">
                        <c:v>2742</c:v>
                      </c:pt>
                      <c:pt idx="1">
                        <c:v>2799</c:v>
                      </c:pt>
                      <c:pt idx="2">
                        <c:v>3019</c:v>
                      </c:pt>
                      <c:pt idx="3">
                        <c:v>3285</c:v>
                      </c:pt>
                      <c:pt idx="4">
                        <c:v>3443</c:v>
                      </c:pt>
                      <c:pt idx="5">
                        <c:v>3417</c:v>
                      </c:pt>
                      <c:pt idx="6">
                        <c:v>3361</c:v>
                      </c:pt>
                      <c:pt idx="7">
                        <c:v>3245</c:v>
                      </c:pt>
                      <c:pt idx="8">
                        <c:v>3134</c:v>
                      </c:pt>
                      <c:pt idx="9">
                        <c:v>3063</c:v>
                      </c:pt>
                      <c:pt idx="10">
                        <c:v>2946</c:v>
                      </c:pt>
                      <c:pt idx="11">
                        <c:v>2822</c:v>
                      </c:pt>
                      <c:pt idx="12">
                        <c:v>2695</c:v>
                      </c:pt>
                      <c:pt idx="13">
                        <c:v>2616</c:v>
                      </c:pt>
                      <c:pt idx="14">
                        <c:v>2575</c:v>
                      </c:pt>
                      <c:pt idx="15">
                        <c:v>2550</c:v>
                      </c:pt>
                      <c:pt idx="16">
                        <c:v>2510</c:v>
                      </c:pt>
                      <c:pt idx="17">
                        <c:v>2459</c:v>
                      </c:pt>
                      <c:pt idx="18">
                        <c:v>2420</c:v>
                      </c:pt>
                      <c:pt idx="19">
                        <c:v>2364</c:v>
                      </c:pt>
                      <c:pt idx="20">
                        <c:v>2316</c:v>
                      </c:pt>
                      <c:pt idx="21">
                        <c:v>2302</c:v>
                      </c:pt>
                      <c:pt idx="22">
                        <c:v>2280</c:v>
                      </c:pt>
                      <c:pt idx="23">
                        <c:v>2221</c:v>
                      </c:pt>
                      <c:pt idx="24">
                        <c:v>2189</c:v>
                      </c:pt>
                      <c:pt idx="25">
                        <c:v>2167</c:v>
                      </c:pt>
                      <c:pt idx="26">
                        <c:v>2104</c:v>
                      </c:pt>
                      <c:pt idx="27">
                        <c:v>2052</c:v>
                      </c:pt>
                      <c:pt idx="28">
                        <c:v>2044</c:v>
                      </c:pt>
                      <c:pt idx="29">
                        <c:v>2049</c:v>
                      </c:pt>
                      <c:pt idx="30">
                        <c:v>2013</c:v>
                      </c:pt>
                      <c:pt idx="31">
                        <c:v>1993</c:v>
                      </c:pt>
                      <c:pt idx="32">
                        <c:v>1972</c:v>
                      </c:pt>
                      <c:pt idx="33">
                        <c:v>1990</c:v>
                      </c:pt>
                      <c:pt idx="34">
                        <c:v>2002</c:v>
                      </c:pt>
                      <c:pt idx="35">
                        <c:v>1986</c:v>
                      </c:pt>
                      <c:pt idx="36">
                        <c:v>1999</c:v>
                      </c:pt>
                      <c:pt idx="37">
                        <c:v>2111</c:v>
                      </c:pt>
                      <c:pt idx="38">
                        <c:v>2221</c:v>
                      </c:pt>
                      <c:pt idx="39">
                        <c:v>2281</c:v>
                      </c:pt>
                      <c:pt idx="40">
                        <c:v>2258</c:v>
                      </c:pt>
                      <c:pt idx="41">
                        <c:v>2265</c:v>
                      </c:pt>
                      <c:pt idx="42">
                        <c:v>2267</c:v>
                      </c:pt>
                      <c:pt idx="43">
                        <c:v>2259</c:v>
                      </c:pt>
                      <c:pt idx="44">
                        <c:v>2238</c:v>
                      </c:pt>
                      <c:pt idx="45">
                        <c:v>2250</c:v>
                      </c:pt>
                      <c:pt idx="46">
                        <c:v>2262</c:v>
                      </c:pt>
                      <c:pt idx="47">
                        <c:v>2211</c:v>
                      </c:pt>
                      <c:pt idx="48">
                        <c:v>2215</c:v>
                      </c:pt>
                      <c:pt idx="49">
                        <c:v>2213</c:v>
                      </c:pt>
                      <c:pt idx="50">
                        <c:v>2246</c:v>
                      </c:pt>
                      <c:pt idx="51">
                        <c:v>2291</c:v>
                      </c:pt>
                      <c:pt idx="52">
                        <c:v>2333</c:v>
                      </c:pt>
                      <c:pt idx="53">
                        <c:v>2405</c:v>
                      </c:pt>
                      <c:pt idx="54">
                        <c:v>2439</c:v>
                      </c:pt>
                      <c:pt idx="55">
                        <c:v>2501</c:v>
                      </c:pt>
                      <c:pt idx="56">
                        <c:v>2561</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numCache>
                  </c:numRef>
                </c:val>
                <c:smooth val="0"/>
                <c:extLst xmlns:c15="http://schemas.microsoft.com/office/drawing/2012/chart">
                  <c:ext xmlns:c16="http://schemas.microsoft.com/office/drawing/2014/chart" uri="{C3380CC4-5D6E-409C-BE32-E72D297353CC}">
                    <c16:uniqueId val="{00000007-4976-4AE1-80FB-EAB82B0063E3}"/>
                  </c:ext>
                </c:extLst>
              </c15:ser>
            </c15:filteredLineSeries>
          </c:ext>
        </c:extLst>
      </c:lineChart>
      <c:dateAx>
        <c:axId val="356278720"/>
        <c:scaling>
          <c:orientation val="minMax"/>
          <c:max val="46266"/>
          <c:min val="44621"/>
        </c:scaling>
        <c:delete val="0"/>
        <c:axPos val="b"/>
        <c:numFmt formatCode="[$-409]mmm\-yy;@" sourceLinked="0"/>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5840"/>
        <c:crosses val="autoZero"/>
        <c:auto val="1"/>
        <c:lblOffset val="100"/>
        <c:baseTimeUnit val="months"/>
        <c:majorUnit val="6"/>
        <c:majorTimeUnit val="months"/>
      </c:dateAx>
      <c:valAx>
        <c:axId val="356275840"/>
        <c:scaling>
          <c:orientation val="minMax"/>
          <c:max val="4000"/>
          <c:min val="1500"/>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8720"/>
        <c:crosses val="autoZero"/>
        <c:crossBetween val="between"/>
      </c:valAx>
      <c:spPr>
        <a:noFill/>
        <a:ln>
          <a:noFill/>
        </a:ln>
        <a:effectLst/>
      </c:spPr>
    </c:plotArea>
    <c:legend>
      <c:legendPos val="t"/>
      <c:layout>
        <c:manualLayout>
          <c:xMode val="edge"/>
          <c:yMode val="edge"/>
          <c:x val="0.12696006253043055"/>
          <c:y val="0.68942670991991695"/>
          <c:w val="0.21553941013708733"/>
          <c:h val="0.12848083529668186"/>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sz="2000" b="0">
          <a:solidFill>
            <a:sysClr val="windowText" lastClr="000000"/>
          </a:solidFill>
          <a:latin typeface="Trebuchet MS" panose="020B0603020202020204" pitchFamily="34" charset="0"/>
          <a:cs typeface="Segoe UI" panose="020B0502040204020203" pitchFamily="34" charset="0"/>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0440981261602173E-2"/>
          <c:y val="0.12409088375153619"/>
          <c:w val="0.9161958829994985"/>
          <c:h val="0.73384861957246983"/>
        </c:manualLayout>
      </c:layout>
      <c:barChart>
        <c:barDir val="col"/>
        <c:grouping val="clustered"/>
        <c:varyColors val="0"/>
        <c:dLbls>
          <c:showLegendKey val="0"/>
          <c:showVal val="0"/>
          <c:showCatName val="0"/>
          <c:showSerName val="0"/>
          <c:showPercent val="0"/>
          <c:showBubbleSize val="0"/>
        </c:dLbls>
        <c:gapWidth val="500"/>
        <c:axId val="356278720"/>
        <c:axId val="356275840"/>
        <c:extLst>
          <c:ext xmlns:c15="http://schemas.microsoft.com/office/drawing/2012/chart" uri="{02D57815-91ED-43cb-92C2-25804820EDAC}">
            <c15:filteredBarSeries>
              <c15:ser>
                <c:idx val="2"/>
                <c:order val="2"/>
                <c:tx>
                  <c:strRef>
                    <c:extLst>
                      <c:ext uri="{02D57815-91ED-43cb-92C2-25804820EDAC}">
                        <c15:formulaRef>
                          <c15:sqref>All!$D$2</c15:sqref>
                        </c15:formulaRef>
                      </c:ext>
                    </c:extLst>
                    <c:strCache>
                      <c:ptCount val="1"/>
                      <c:pt idx="0">
                        <c:v> Line </c:v>
                      </c:pt>
                    </c:strCache>
                  </c:strRef>
                </c:tx>
                <c:spPr>
                  <a:pattFill prst="wdDnDiag">
                    <a:fgClr>
                      <a:srgbClr val="000000">
                        <a:alpha val="0"/>
                      </a:srgbClr>
                    </a:fgClr>
                    <a:bgClr>
                      <a:srgbClr val="FFFFFF"/>
                    </a:bgClr>
                  </a:pattFill>
                  <a:ln w="12700" cap="rnd">
                    <a:noFill/>
                    <a:prstDash val="lgDash"/>
                  </a:ln>
                  <a:effectLst/>
                </c:spPr>
                <c:invertIfNegative val="0"/>
                <c:dPt>
                  <c:idx val="320"/>
                  <c:invertIfNegative val="0"/>
                  <c:bubble3D val="0"/>
                  <c:spPr>
                    <a:noFill/>
                    <a:ln w="12700" cap="rnd">
                      <a:noFill/>
                      <a:prstDash val="lgDash"/>
                    </a:ln>
                    <a:effectLst/>
                  </c:spPr>
                  <c:extLst>
                    <c:ext xmlns:c16="http://schemas.microsoft.com/office/drawing/2014/chart" uri="{C3380CC4-5D6E-409C-BE32-E72D297353CC}">
                      <c16:uniqueId val="{00000003-1109-4968-8C73-0869EC958543}"/>
                    </c:ext>
                  </c:extLst>
                </c:dPt>
                <c:cat>
                  <c:numRef>
                    <c:extLst>
                      <c:ext uri="{02D57815-91ED-43cb-92C2-25804820EDAC}">
                        <c15:formulaRef>
                          <c15:sqref>All!$A$3:$A$350</c15:sqref>
                        </c15:formulaRef>
                      </c:ext>
                    </c:extLst>
                    <c:numCache>
                      <c:formatCode>m/d/yyyy</c:formatCode>
                      <c:ptCount val="348"/>
                      <c:pt idx="0">
                        <c:v>36526</c:v>
                      </c:pt>
                      <c:pt idx="1">
                        <c:v>36557</c:v>
                      </c:pt>
                      <c:pt idx="2">
                        <c:v>36586</c:v>
                      </c:pt>
                      <c:pt idx="3">
                        <c:v>36617</c:v>
                      </c:pt>
                      <c:pt idx="4">
                        <c:v>36647</c:v>
                      </c:pt>
                      <c:pt idx="5">
                        <c:v>36678</c:v>
                      </c:pt>
                      <c:pt idx="6">
                        <c:v>36708</c:v>
                      </c:pt>
                      <c:pt idx="7">
                        <c:v>36739</c:v>
                      </c:pt>
                      <c:pt idx="8">
                        <c:v>36770</c:v>
                      </c:pt>
                      <c:pt idx="9">
                        <c:v>36800</c:v>
                      </c:pt>
                      <c:pt idx="10">
                        <c:v>36831</c:v>
                      </c:pt>
                      <c:pt idx="11">
                        <c:v>36861</c:v>
                      </c:pt>
                      <c:pt idx="12">
                        <c:v>36892</c:v>
                      </c:pt>
                      <c:pt idx="13">
                        <c:v>36923</c:v>
                      </c:pt>
                      <c:pt idx="14">
                        <c:v>36951</c:v>
                      </c:pt>
                      <c:pt idx="15">
                        <c:v>36982</c:v>
                      </c:pt>
                      <c:pt idx="16">
                        <c:v>37012</c:v>
                      </c:pt>
                      <c:pt idx="17">
                        <c:v>37043</c:v>
                      </c:pt>
                      <c:pt idx="18">
                        <c:v>37073</c:v>
                      </c:pt>
                      <c:pt idx="19">
                        <c:v>37104</c:v>
                      </c:pt>
                      <c:pt idx="20">
                        <c:v>37135</c:v>
                      </c:pt>
                      <c:pt idx="21">
                        <c:v>37165</c:v>
                      </c:pt>
                      <c:pt idx="22">
                        <c:v>37196</c:v>
                      </c:pt>
                      <c:pt idx="23">
                        <c:v>37226</c:v>
                      </c:pt>
                      <c:pt idx="24">
                        <c:v>37257</c:v>
                      </c:pt>
                      <c:pt idx="25">
                        <c:v>37288</c:v>
                      </c:pt>
                      <c:pt idx="26">
                        <c:v>37316</c:v>
                      </c:pt>
                      <c:pt idx="27">
                        <c:v>37347</c:v>
                      </c:pt>
                      <c:pt idx="28">
                        <c:v>37377</c:v>
                      </c:pt>
                      <c:pt idx="29">
                        <c:v>37408</c:v>
                      </c:pt>
                      <c:pt idx="30">
                        <c:v>37438</c:v>
                      </c:pt>
                      <c:pt idx="31">
                        <c:v>37469</c:v>
                      </c:pt>
                      <c:pt idx="32">
                        <c:v>37500</c:v>
                      </c:pt>
                      <c:pt idx="33">
                        <c:v>37530</c:v>
                      </c:pt>
                      <c:pt idx="34">
                        <c:v>37561</c:v>
                      </c:pt>
                      <c:pt idx="35">
                        <c:v>37591</c:v>
                      </c:pt>
                      <c:pt idx="36">
                        <c:v>37622</c:v>
                      </c:pt>
                      <c:pt idx="37">
                        <c:v>37653</c:v>
                      </c:pt>
                      <c:pt idx="38">
                        <c:v>37681</c:v>
                      </c:pt>
                      <c:pt idx="39">
                        <c:v>37712</c:v>
                      </c:pt>
                      <c:pt idx="40">
                        <c:v>37742</c:v>
                      </c:pt>
                      <c:pt idx="41">
                        <c:v>37773</c:v>
                      </c:pt>
                      <c:pt idx="42">
                        <c:v>37803</c:v>
                      </c:pt>
                      <c:pt idx="43">
                        <c:v>37834</c:v>
                      </c:pt>
                      <c:pt idx="44">
                        <c:v>37865</c:v>
                      </c:pt>
                      <c:pt idx="45">
                        <c:v>37895</c:v>
                      </c:pt>
                      <c:pt idx="46">
                        <c:v>37926</c:v>
                      </c:pt>
                      <c:pt idx="47">
                        <c:v>37956</c:v>
                      </c:pt>
                      <c:pt idx="48">
                        <c:v>37987</c:v>
                      </c:pt>
                      <c:pt idx="49">
                        <c:v>38018</c:v>
                      </c:pt>
                      <c:pt idx="50">
                        <c:v>38047</c:v>
                      </c:pt>
                      <c:pt idx="51">
                        <c:v>38078</c:v>
                      </c:pt>
                      <c:pt idx="52">
                        <c:v>38108</c:v>
                      </c:pt>
                      <c:pt idx="53">
                        <c:v>38139</c:v>
                      </c:pt>
                      <c:pt idx="54">
                        <c:v>38169</c:v>
                      </c:pt>
                      <c:pt idx="55">
                        <c:v>38200</c:v>
                      </c:pt>
                      <c:pt idx="56">
                        <c:v>38231</c:v>
                      </c:pt>
                      <c:pt idx="57">
                        <c:v>38261</c:v>
                      </c:pt>
                      <c:pt idx="58">
                        <c:v>38292</c:v>
                      </c:pt>
                      <c:pt idx="59">
                        <c:v>38322</c:v>
                      </c:pt>
                      <c:pt idx="60">
                        <c:v>38353</c:v>
                      </c:pt>
                      <c:pt idx="61">
                        <c:v>38384</c:v>
                      </c:pt>
                      <c:pt idx="62">
                        <c:v>38412</c:v>
                      </c:pt>
                      <c:pt idx="63">
                        <c:v>38443</c:v>
                      </c:pt>
                      <c:pt idx="64">
                        <c:v>38473</c:v>
                      </c:pt>
                      <c:pt idx="65">
                        <c:v>38504</c:v>
                      </c:pt>
                      <c:pt idx="66">
                        <c:v>38534</c:v>
                      </c:pt>
                      <c:pt idx="67">
                        <c:v>38565</c:v>
                      </c:pt>
                      <c:pt idx="68">
                        <c:v>38596</c:v>
                      </c:pt>
                      <c:pt idx="69">
                        <c:v>38626</c:v>
                      </c:pt>
                      <c:pt idx="70">
                        <c:v>38657</c:v>
                      </c:pt>
                      <c:pt idx="71">
                        <c:v>38687</c:v>
                      </c:pt>
                      <c:pt idx="72">
                        <c:v>38718</c:v>
                      </c:pt>
                      <c:pt idx="73">
                        <c:v>38749</c:v>
                      </c:pt>
                      <c:pt idx="74">
                        <c:v>38777</c:v>
                      </c:pt>
                      <c:pt idx="75">
                        <c:v>38808</c:v>
                      </c:pt>
                      <c:pt idx="76">
                        <c:v>38838</c:v>
                      </c:pt>
                      <c:pt idx="77">
                        <c:v>38869</c:v>
                      </c:pt>
                      <c:pt idx="78">
                        <c:v>38899</c:v>
                      </c:pt>
                      <c:pt idx="79">
                        <c:v>38930</c:v>
                      </c:pt>
                      <c:pt idx="80">
                        <c:v>38961</c:v>
                      </c:pt>
                      <c:pt idx="81">
                        <c:v>38991</c:v>
                      </c:pt>
                      <c:pt idx="82">
                        <c:v>39022</c:v>
                      </c:pt>
                      <c:pt idx="83">
                        <c:v>39052</c:v>
                      </c:pt>
                      <c:pt idx="84">
                        <c:v>39083</c:v>
                      </c:pt>
                      <c:pt idx="85">
                        <c:v>39114</c:v>
                      </c:pt>
                      <c:pt idx="86">
                        <c:v>39142</c:v>
                      </c:pt>
                      <c:pt idx="87">
                        <c:v>39173</c:v>
                      </c:pt>
                      <c:pt idx="88">
                        <c:v>39203</c:v>
                      </c:pt>
                      <c:pt idx="89">
                        <c:v>39234</c:v>
                      </c:pt>
                      <c:pt idx="90">
                        <c:v>39264</c:v>
                      </c:pt>
                      <c:pt idx="91">
                        <c:v>39295</c:v>
                      </c:pt>
                      <c:pt idx="92">
                        <c:v>39326</c:v>
                      </c:pt>
                      <c:pt idx="93">
                        <c:v>39356</c:v>
                      </c:pt>
                      <c:pt idx="94">
                        <c:v>39387</c:v>
                      </c:pt>
                      <c:pt idx="95">
                        <c:v>39417</c:v>
                      </c:pt>
                      <c:pt idx="96">
                        <c:v>39448</c:v>
                      </c:pt>
                      <c:pt idx="97">
                        <c:v>39479</c:v>
                      </c:pt>
                      <c:pt idx="98">
                        <c:v>39508</c:v>
                      </c:pt>
                      <c:pt idx="99">
                        <c:v>39539</c:v>
                      </c:pt>
                      <c:pt idx="100">
                        <c:v>39569</c:v>
                      </c:pt>
                      <c:pt idx="101">
                        <c:v>39600</c:v>
                      </c:pt>
                      <c:pt idx="102">
                        <c:v>39630</c:v>
                      </c:pt>
                      <c:pt idx="103">
                        <c:v>39661</c:v>
                      </c:pt>
                      <c:pt idx="104">
                        <c:v>39692</c:v>
                      </c:pt>
                      <c:pt idx="105">
                        <c:v>39722</c:v>
                      </c:pt>
                      <c:pt idx="106">
                        <c:v>39753</c:v>
                      </c:pt>
                      <c:pt idx="107">
                        <c:v>39783</c:v>
                      </c:pt>
                      <c:pt idx="108">
                        <c:v>39814</c:v>
                      </c:pt>
                      <c:pt idx="109">
                        <c:v>39845</c:v>
                      </c:pt>
                      <c:pt idx="110">
                        <c:v>39873</c:v>
                      </c:pt>
                      <c:pt idx="111">
                        <c:v>39904</c:v>
                      </c:pt>
                      <c:pt idx="112">
                        <c:v>39934</c:v>
                      </c:pt>
                      <c:pt idx="113">
                        <c:v>39965</c:v>
                      </c:pt>
                      <c:pt idx="114">
                        <c:v>39995</c:v>
                      </c:pt>
                      <c:pt idx="115">
                        <c:v>40026</c:v>
                      </c:pt>
                      <c:pt idx="116">
                        <c:v>40057</c:v>
                      </c:pt>
                      <c:pt idx="117">
                        <c:v>40087</c:v>
                      </c:pt>
                      <c:pt idx="118">
                        <c:v>40118</c:v>
                      </c:pt>
                      <c:pt idx="119">
                        <c:v>40148</c:v>
                      </c:pt>
                      <c:pt idx="120">
                        <c:v>40179</c:v>
                      </c:pt>
                      <c:pt idx="121">
                        <c:v>40210</c:v>
                      </c:pt>
                      <c:pt idx="122">
                        <c:v>40238</c:v>
                      </c:pt>
                      <c:pt idx="123">
                        <c:v>40269</c:v>
                      </c:pt>
                      <c:pt idx="124">
                        <c:v>40299</c:v>
                      </c:pt>
                      <c:pt idx="125">
                        <c:v>40330</c:v>
                      </c:pt>
                      <c:pt idx="126">
                        <c:v>40360</c:v>
                      </c:pt>
                      <c:pt idx="127">
                        <c:v>40391</c:v>
                      </c:pt>
                      <c:pt idx="128">
                        <c:v>40422</c:v>
                      </c:pt>
                      <c:pt idx="129">
                        <c:v>40452</c:v>
                      </c:pt>
                      <c:pt idx="130">
                        <c:v>40483</c:v>
                      </c:pt>
                      <c:pt idx="131">
                        <c:v>40513</c:v>
                      </c:pt>
                      <c:pt idx="132">
                        <c:v>40544</c:v>
                      </c:pt>
                      <c:pt idx="133">
                        <c:v>40575</c:v>
                      </c:pt>
                      <c:pt idx="134">
                        <c:v>40603</c:v>
                      </c:pt>
                      <c:pt idx="135">
                        <c:v>40634</c:v>
                      </c:pt>
                      <c:pt idx="136">
                        <c:v>40664</c:v>
                      </c:pt>
                      <c:pt idx="137">
                        <c:v>40695</c:v>
                      </c:pt>
                      <c:pt idx="138">
                        <c:v>40725</c:v>
                      </c:pt>
                      <c:pt idx="139">
                        <c:v>40756</c:v>
                      </c:pt>
                      <c:pt idx="140">
                        <c:v>40787</c:v>
                      </c:pt>
                      <c:pt idx="141">
                        <c:v>40817</c:v>
                      </c:pt>
                      <c:pt idx="142">
                        <c:v>40848</c:v>
                      </c:pt>
                      <c:pt idx="143">
                        <c:v>40878</c:v>
                      </c:pt>
                      <c:pt idx="144">
                        <c:v>40909</c:v>
                      </c:pt>
                      <c:pt idx="145">
                        <c:v>40940</c:v>
                      </c:pt>
                      <c:pt idx="146">
                        <c:v>40969</c:v>
                      </c:pt>
                      <c:pt idx="147">
                        <c:v>41000</c:v>
                      </c:pt>
                      <c:pt idx="148">
                        <c:v>41030</c:v>
                      </c:pt>
                      <c:pt idx="149">
                        <c:v>41061</c:v>
                      </c:pt>
                      <c:pt idx="150">
                        <c:v>41091</c:v>
                      </c:pt>
                      <c:pt idx="151">
                        <c:v>41122</c:v>
                      </c:pt>
                      <c:pt idx="152">
                        <c:v>41153</c:v>
                      </c:pt>
                      <c:pt idx="153">
                        <c:v>41183</c:v>
                      </c:pt>
                      <c:pt idx="154">
                        <c:v>41214</c:v>
                      </c:pt>
                      <c:pt idx="155">
                        <c:v>41244</c:v>
                      </c:pt>
                      <c:pt idx="156">
                        <c:v>41275</c:v>
                      </c:pt>
                      <c:pt idx="157">
                        <c:v>41306</c:v>
                      </c:pt>
                      <c:pt idx="158">
                        <c:v>41334</c:v>
                      </c:pt>
                      <c:pt idx="159">
                        <c:v>41365</c:v>
                      </c:pt>
                      <c:pt idx="160">
                        <c:v>41395</c:v>
                      </c:pt>
                      <c:pt idx="161">
                        <c:v>41426</c:v>
                      </c:pt>
                      <c:pt idx="162">
                        <c:v>41456</c:v>
                      </c:pt>
                      <c:pt idx="163">
                        <c:v>41487</c:v>
                      </c:pt>
                      <c:pt idx="164">
                        <c:v>41518</c:v>
                      </c:pt>
                      <c:pt idx="165">
                        <c:v>41548</c:v>
                      </c:pt>
                      <c:pt idx="166">
                        <c:v>41579</c:v>
                      </c:pt>
                      <c:pt idx="167">
                        <c:v>41609</c:v>
                      </c:pt>
                      <c:pt idx="168">
                        <c:v>41640</c:v>
                      </c:pt>
                      <c:pt idx="169">
                        <c:v>41671</c:v>
                      </c:pt>
                      <c:pt idx="170">
                        <c:v>41699</c:v>
                      </c:pt>
                      <c:pt idx="171">
                        <c:v>41730</c:v>
                      </c:pt>
                      <c:pt idx="172">
                        <c:v>41760</c:v>
                      </c:pt>
                      <c:pt idx="173">
                        <c:v>41791</c:v>
                      </c:pt>
                      <c:pt idx="174">
                        <c:v>41821</c:v>
                      </c:pt>
                      <c:pt idx="175">
                        <c:v>41852</c:v>
                      </c:pt>
                      <c:pt idx="176">
                        <c:v>41883</c:v>
                      </c:pt>
                      <c:pt idx="177">
                        <c:v>41913</c:v>
                      </c:pt>
                      <c:pt idx="178">
                        <c:v>41944</c:v>
                      </c:pt>
                      <c:pt idx="179">
                        <c:v>41974</c:v>
                      </c:pt>
                      <c:pt idx="180">
                        <c:v>42005</c:v>
                      </c:pt>
                      <c:pt idx="181">
                        <c:v>42036</c:v>
                      </c:pt>
                      <c:pt idx="182">
                        <c:v>42064</c:v>
                      </c:pt>
                      <c:pt idx="183">
                        <c:v>42095</c:v>
                      </c:pt>
                      <c:pt idx="184">
                        <c:v>42125</c:v>
                      </c:pt>
                      <c:pt idx="185">
                        <c:v>42156</c:v>
                      </c:pt>
                      <c:pt idx="186">
                        <c:v>42186</c:v>
                      </c:pt>
                      <c:pt idx="187">
                        <c:v>42217</c:v>
                      </c:pt>
                      <c:pt idx="188">
                        <c:v>42248</c:v>
                      </c:pt>
                      <c:pt idx="189">
                        <c:v>42278</c:v>
                      </c:pt>
                      <c:pt idx="190">
                        <c:v>42309</c:v>
                      </c:pt>
                      <c:pt idx="191">
                        <c:v>42339</c:v>
                      </c:pt>
                      <c:pt idx="192">
                        <c:v>42370</c:v>
                      </c:pt>
                      <c:pt idx="193">
                        <c:v>42401</c:v>
                      </c:pt>
                      <c:pt idx="194">
                        <c:v>42430</c:v>
                      </c:pt>
                      <c:pt idx="195">
                        <c:v>42461</c:v>
                      </c:pt>
                      <c:pt idx="196">
                        <c:v>42491</c:v>
                      </c:pt>
                      <c:pt idx="197">
                        <c:v>42522</c:v>
                      </c:pt>
                      <c:pt idx="198">
                        <c:v>42552</c:v>
                      </c:pt>
                      <c:pt idx="199">
                        <c:v>42583</c:v>
                      </c:pt>
                      <c:pt idx="200">
                        <c:v>42614</c:v>
                      </c:pt>
                      <c:pt idx="201">
                        <c:v>42644</c:v>
                      </c:pt>
                      <c:pt idx="202">
                        <c:v>42675</c:v>
                      </c:pt>
                      <c:pt idx="203">
                        <c:v>42705</c:v>
                      </c:pt>
                      <c:pt idx="204">
                        <c:v>42736</c:v>
                      </c:pt>
                      <c:pt idx="205">
                        <c:v>42767</c:v>
                      </c:pt>
                      <c:pt idx="206">
                        <c:v>42795</c:v>
                      </c:pt>
                      <c:pt idx="207">
                        <c:v>42826</c:v>
                      </c:pt>
                      <c:pt idx="208">
                        <c:v>42856</c:v>
                      </c:pt>
                      <c:pt idx="209">
                        <c:v>42887</c:v>
                      </c:pt>
                      <c:pt idx="210">
                        <c:v>42917</c:v>
                      </c:pt>
                      <c:pt idx="211">
                        <c:v>42948</c:v>
                      </c:pt>
                      <c:pt idx="212">
                        <c:v>42979</c:v>
                      </c:pt>
                      <c:pt idx="213">
                        <c:v>43009</c:v>
                      </c:pt>
                      <c:pt idx="214">
                        <c:v>43040</c:v>
                      </c:pt>
                      <c:pt idx="215">
                        <c:v>43070</c:v>
                      </c:pt>
                      <c:pt idx="216">
                        <c:v>43101</c:v>
                      </c:pt>
                      <c:pt idx="217">
                        <c:v>43132</c:v>
                      </c:pt>
                      <c:pt idx="218">
                        <c:v>43160</c:v>
                      </c:pt>
                      <c:pt idx="219">
                        <c:v>43191</c:v>
                      </c:pt>
                      <c:pt idx="220">
                        <c:v>43221</c:v>
                      </c:pt>
                      <c:pt idx="221">
                        <c:v>43252</c:v>
                      </c:pt>
                      <c:pt idx="222">
                        <c:v>43282</c:v>
                      </c:pt>
                      <c:pt idx="223">
                        <c:v>43313</c:v>
                      </c:pt>
                      <c:pt idx="224">
                        <c:v>43344</c:v>
                      </c:pt>
                      <c:pt idx="225">
                        <c:v>43374</c:v>
                      </c:pt>
                      <c:pt idx="226">
                        <c:v>43405</c:v>
                      </c:pt>
                      <c:pt idx="227">
                        <c:v>43435</c:v>
                      </c:pt>
                      <c:pt idx="228">
                        <c:v>43466</c:v>
                      </c:pt>
                      <c:pt idx="229">
                        <c:v>43497</c:v>
                      </c:pt>
                      <c:pt idx="230">
                        <c:v>43525</c:v>
                      </c:pt>
                      <c:pt idx="231">
                        <c:v>43556</c:v>
                      </c:pt>
                      <c:pt idx="232">
                        <c:v>43586</c:v>
                      </c:pt>
                      <c:pt idx="233">
                        <c:v>43617</c:v>
                      </c:pt>
                      <c:pt idx="234">
                        <c:v>43647</c:v>
                      </c:pt>
                      <c:pt idx="235">
                        <c:v>43678</c:v>
                      </c:pt>
                      <c:pt idx="236">
                        <c:v>43709</c:v>
                      </c:pt>
                      <c:pt idx="237">
                        <c:v>43739</c:v>
                      </c:pt>
                      <c:pt idx="238">
                        <c:v>43770</c:v>
                      </c:pt>
                      <c:pt idx="239">
                        <c:v>43800</c:v>
                      </c:pt>
                      <c:pt idx="240">
                        <c:v>43831</c:v>
                      </c:pt>
                      <c:pt idx="241">
                        <c:v>43862</c:v>
                      </c:pt>
                      <c:pt idx="242">
                        <c:v>43891</c:v>
                      </c:pt>
                      <c:pt idx="243">
                        <c:v>43922</c:v>
                      </c:pt>
                      <c:pt idx="244">
                        <c:v>43952</c:v>
                      </c:pt>
                      <c:pt idx="245">
                        <c:v>43983</c:v>
                      </c:pt>
                      <c:pt idx="246">
                        <c:v>44013</c:v>
                      </c:pt>
                      <c:pt idx="247">
                        <c:v>44044</c:v>
                      </c:pt>
                      <c:pt idx="248">
                        <c:v>44075</c:v>
                      </c:pt>
                      <c:pt idx="249">
                        <c:v>44105</c:v>
                      </c:pt>
                      <c:pt idx="250">
                        <c:v>44136</c:v>
                      </c:pt>
                      <c:pt idx="251">
                        <c:v>44166</c:v>
                      </c:pt>
                      <c:pt idx="252">
                        <c:v>44197</c:v>
                      </c:pt>
                      <c:pt idx="253">
                        <c:v>44228</c:v>
                      </c:pt>
                      <c:pt idx="254">
                        <c:v>44256</c:v>
                      </c:pt>
                      <c:pt idx="255">
                        <c:v>44287</c:v>
                      </c:pt>
                      <c:pt idx="256">
                        <c:v>44317</c:v>
                      </c:pt>
                      <c:pt idx="257">
                        <c:v>44348</c:v>
                      </c:pt>
                      <c:pt idx="258">
                        <c:v>44378</c:v>
                      </c:pt>
                      <c:pt idx="259">
                        <c:v>44409</c:v>
                      </c:pt>
                      <c:pt idx="260">
                        <c:v>44440</c:v>
                      </c:pt>
                      <c:pt idx="261">
                        <c:v>44470</c:v>
                      </c:pt>
                      <c:pt idx="262">
                        <c:v>44501</c:v>
                      </c:pt>
                      <c:pt idx="263">
                        <c:v>44531</c:v>
                      </c:pt>
                      <c:pt idx="264">
                        <c:v>44562</c:v>
                      </c:pt>
                      <c:pt idx="265">
                        <c:v>44593</c:v>
                      </c:pt>
                      <c:pt idx="266">
                        <c:v>44621</c:v>
                      </c:pt>
                      <c:pt idx="267">
                        <c:v>44652</c:v>
                      </c:pt>
                      <c:pt idx="268">
                        <c:v>44682</c:v>
                      </c:pt>
                      <c:pt idx="269">
                        <c:v>44713</c:v>
                      </c:pt>
                      <c:pt idx="270">
                        <c:v>44743</c:v>
                      </c:pt>
                      <c:pt idx="271">
                        <c:v>44774</c:v>
                      </c:pt>
                      <c:pt idx="272">
                        <c:v>44805</c:v>
                      </c:pt>
                      <c:pt idx="273">
                        <c:v>44835</c:v>
                      </c:pt>
                      <c:pt idx="274">
                        <c:v>44866</c:v>
                      </c:pt>
                      <c:pt idx="275">
                        <c:v>44896</c:v>
                      </c:pt>
                      <c:pt idx="276">
                        <c:v>44927</c:v>
                      </c:pt>
                      <c:pt idx="277">
                        <c:v>44958</c:v>
                      </c:pt>
                      <c:pt idx="278">
                        <c:v>44986</c:v>
                      </c:pt>
                      <c:pt idx="279">
                        <c:v>45017</c:v>
                      </c:pt>
                      <c:pt idx="280">
                        <c:v>45047</c:v>
                      </c:pt>
                      <c:pt idx="281">
                        <c:v>45078</c:v>
                      </c:pt>
                      <c:pt idx="282">
                        <c:v>45108</c:v>
                      </c:pt>
                      <c:pt idx="283">
                        <c:v>45139</c:v>
                      </c:pt>
                      <c:pt idx="284">
                        <c:v>45170</c:v>
                      </c:pt>
                      <c:pt idx="285">
                        <c:v>45200</c:v>
                      </c:pt>
                      <c:pt idx="286">
                        <c:v>45231</c:v>
                      </c:pt>
                      <c:pt idx="287">
                        <c:v>45261</c:v>
                      </c:pt>
                      <c:pt idx="288">
                        <c:v>45292</c:v>
                      </c:pt>
                      <c:pt idx="289">
                        <c:v>45323</c:v>
                      </c:pt>
                      <c:pt idx="290">
                        <c:v>45352</c:v>
                      </c:pt>
                      <c:pt idx="291">
                        <c:v>45383</c:v>
                      </c:pt>
                      <c:pt idx="292">
                        <c:v>45413</c:v>
                      </c:pt>
                      <c:pt idx="293">
                        <c:v>45444</c:v>
                      </c:pt>
                      <c:pt idx="294">
                        <c:v>45474</c:v>
                      </c:pt>
                      <c:pt idx="295">
                        <c:v>45505</c:v>
                      </c:pt>
                      <c:pt idx="296">
                        <c:v>45536</c:v>
                      </c:pt>
                      <c:pt idx="297">
                        <c:v>45566</c:v>
                      </c:pt>
                      <c:pt idx="298">
                        <c:v>45597</c:v>
                      </c:pt>
                      <c:pt idx="299">
                        <c:v>45627</c:v>
                      </c:pt>
                      <c:pt idx="300">
                        <c:v>45658</c:v>
                      </c:pt>
                      <c:pt idx="301">
                        <c:v>45689</c:v>
                      </c:pt>
                      <c:pt idx="302">
                        <c:v>45717</c:v>
                      </c:pt>
                      <c:pt idx="303">
                        <c:v>45748</c:v>
                      </c:pt>
                      <c:pt idx="304">
                        <c:v>45778</c:v>
                      </c:pt>
                      <c:pt idx="305">
                        <c:v>45809</c:v>
                      </c:pt>
                      <c:pt idx="306">
                        <c:v>45839</c:v>
                      </c:pt>
                      <c:pt idx="307">
                        <c:v>45870</c:v>
                      </c:pt>
                      <c:pt idx="308">
                        <c:v>45901</c:v>
                      </c:pt>
                      <c:pt idx="309">
                        <c:v>45931</c:v>
                      </c:pt>
                      <c:pt idx="310">
                        <c:v>45962</c:v>
                      </c:pt>
                      <c:pt idx="311">
                        <c:v>45992</c:v>
                      </c:pt>
                      <c:pt idx="312">
                        <c:v>46023</c:v>
                      </c:pt>
                      <c:pt idx="313">
                        <c:v>46054</c:v>
                      </c:pt>
                      <c:pt idx="314">
                        <c:v>46082</c:v>
                      </c:pt>
                      <c:pt idx="315">
                        <c:v>46113</c:v>
                      </c:pt>
                      <c:pt idx="316">
                        <c:v>46143</c:v>
                      </c:pt>
                      <c:pt idx="317">
                        <c:v>46174</c:v>
                      </c:pt>
                      <c:pt idx="318">
                        <c:v>46204</c:v>
                      </c:pt>
                      <c:pt idx="319">
                        <c:v>46235</c:v>
                      </c:pt>
                      <c:pt idx="320">
                        <c:v>46266</c:v>
                      </c:pt>
                      <c:pt idx="321">
                        <c:v>46296</c:v>
                      </c:pt>
                      <c:pt idx="322">
                        <c:v>46327</c:v>
                      </c:pt>
                      <c:pt idx="323">
                        <c:v>46357</c:v>
                      </c:pt>
                      <c:pt idx="324">
                        <c:v>46388</c:v>
                      </c:pt>
                      <c:pt idx="325">
                        <c:v>46419</c:v>
                      </c:pt>
                      <c:pt idx="326">
                        <c:v>46447</c:v>
                      </c:pt>
                      <c:pt idx="327">
                        <c:v>46478</c:v>
                      </c:pt>
                      <c:pt idx="328">
                        <c:v>46508</c:v>
                      </c:pt>
                      <c:pt idx="329">
                        <c:v>46539</c:v>
                      </c:pt>
                      <c:pt idx="330">
                        <c:v>46569</c:v>
                      </c:pt>
                      <c:pt idx="331">
                        <c:v>46600</c:v>
                      </c:pt>
                      <c:pt idx="332">
                        <c:v>46631</c:v>
                      </c:pt>
                      <c:pt idx="333">
                        <c:v>46661</c:v>
                      </c:pt>
                      <c:pt idx="334">
                        <c:v>46692</c:v>
                      </c:pt>
                      <c:pt idx="335">
                        <c:v>46722</c:v>
                      </c:pt>
                      <c:pt idx="336">
                        <c:v>46753</c:v>
                      </c:pt>
                      <c:pt idx="337">
                        <c:v>46784</c:v>
                      </c:pt>
                      <c:pt idx="338">
                        <c:v>46813</c:v>
                      </c:pt>
                      <c:pt idx="339">
                        <c:v>46844</c:v>
                      </c:pt>
                      <c:pt idx="340">
                        <c:v>46874</c:v>
                      </c:pt>
                      <c:pt idx="341">
                        <c:v>46905</c:v>
                      </c:pt>
                      <c:pt idx="342">
                        <c:v>46935</c:v>
                      </c:pt>
                      <c:pt idx="343">
                        <c:v>46966</c:v>
                      </c:pt>
                      <c:pt idx="344">
                        <c:v>46997</c:v>
                      </c:pt>
                      <c:pt idx="345">
                        <c:v>47027</c:v>
                      </c:pt>
                      <c:pt idx="346">
                        <c:v>47058</c:v>
                      </c:pt>
                      <c:pt idx="347">
                        <c:v>47088</c:v>
                      </c:pt>
                    </c:numCache>
                  </c:numRef>
                </c:cat>
                <c:val>
                  <c:numRef>
                    <c:extLst>
                      <c:ext uri="{02D57815-91ED-43cb-92C2-25804820EDAC}">
                        <c15:formulaRef>
                          <c15:sqref>All!$D$3:$D$350</c15:sqref>
                        </c15:formulaRef>
                      </c:ext>
                    </c:extLst>
                    <c:numCache>
                      <c:formatCode>General</c:formatCode>
                      <c:ptCount val="348"/>
                      <c:pt idx="321" formatCode="_(* #,##0.00_);_(* \(#,##0.00\);_(* &quot;-&quot;??_);_(@_)">
                        <c:v>6000</c:v>
                      </c:pt>
                    </c:numCache>
                  </c:numRef>
                </c:val>
                <c:extLst>
                  <c:ext xmlns:c16="http://schemas.microsoft.com/office/drawing/2014/chart" uri="{C3380CC4-5D6E-409C-BE32-E72D297353CC}">
                    <c16:uniqueId val="{00000004-1109-4968-8C73-0869EC958543}"/>
                  </c:ext>
                </c:extLst>
              </c15:ser>
            </c15:filteredBarSeries>
          </c:ext>
        </c:extLst>
      </c:barChart>
      <c:lineChart>
        <c:grouping val="standard"/>
        <c:varyColors val="0"/>
        <c:ser>
          <c:idx val="0"/>
          <c:order val="0"/>
          <c:tx>
            <c:strRef>
              <c:f>All!$B$2</c:f>
              <c:strCache>
                <c:ptCount val="1"/>
                <c:pt idx="0">
                  <c:v> WTI Monthly Average </c:v>
                </c:pt>
              </c:strCache>
            </c:strRef>
          </c:tx>
          <c:spPr>
            <a:ln w="28575" cap="rnd">
              <a:solidFill>
                <a:schemeClr val="accent1"/>
              </a:solidFill>
              <a:round/>
            </a:ln>
            <a:effectLst/>
          </c:spPr>
          <c:marker>
            <c:symbol val="none"/>
          </c:marker>
          <c:cat>
            <c:numRef>
              <c:f>All!$A$3:$A$350</c:f>
              <c:numCache>
                <c:formatCode>m/d/yyyy</c:formatCode>
                <c:ptCount val="348"/>
                <c:pt idx="0">
                  <c:v>36526</c:v>
                </c:pt>
                <c:pt idx="1">
                  <c:v>36557</c:v>
                </c:pt>
                <c:pt idx="2">
                  <c:v>36586</c:v>
                </c:pt>
                <c:pt idx="3">
                  <c:v>36617</c:v>
                </c:pt>
                <c:pt idx="4">
                  <c:v>36647</c:v>
                </c:pt>
                <c:pt idx="5">
                  <c:v>36678</c:v>
                </c:pt>
                <c:pt idx="6">
                  <c:v>36708</c:v>
                </c:pt>
                <c:pt idx="7">
                  <c:v>36739</c:v>
                </c:pt>
                <c:pt idx="8">
                  <c:v>36770</c:v>
                </c:pt>
                <c:pt idx="9">
                  <c:v>36800</c:v>
                </c:pt>
                <c:pt idx="10">
                  <c:v>36831</c:v>
                </c:pt>
                <c:pt idx="11">
                  <c:v>36861</c:v>
                </c:pt>
                <c:pt idx="12">
                  <c:v>36892</c:v>
                </c:pt>
                <c:pt idx="13">
                  <c:v>36923</c:v>
                </c:pt>
                <c:pt idx="14">
                  <c:v>36951</c:v>
                </c:pt>
                <c:pt idx="15">
                  <c:v>36982</c:v>
                </c:pt>
                <c:pt idx="16">
                  <c:v>37012</c:v>
                </c:pt>
                <c:pt idx="17">
                  <c:v>37043</c:v>
                </c:pt>
                <c:pt idx="18">
                  <c:v>37073</c:v>
                </c:pt>
                <c:pt idx="19">
                  <c:v>37104</c:v>
                </c:pt>
                <c:pt idx="20">
                  <c:v>37135</c:v>
                </c:pt>
                <c:pt idx="21">
                  <c:v>37165</c:v>
                </c:pt>
                <c:pt idx="22">
                  <c:v>37196</c:v>
                </c:pt>
                <c:pt idx="23">
                  <c:v>37226</c:v>
                </c:pt>
                <c:pt idx="24">
                  <c:v>37257</c:v>
                </c:pt>
                <c:pt idx="25">
                  <c:v>37288</c:v>
                </c:pt>
                <c:pt idx="26">
                  <c:v>37316</c:v>
                </c:pt>
                <c:pt idx="27">
                  <c:v>37347</c:v>
                </c:pt>
                <c:pt idx="28">
                  <c:v>37377</c:v>
                </c:pt>
                <c:pt idx="29">
                  <c:v>37408</c:v>
                </c:pt>
                <c:pt idx="30">
                  <c:v>37438</c:v>
                </c:pt>
                <c:pt idx="31">
                  <c:v>37469</c:v>
                </c:pt>
                <c:pt idx="32">
                  <c:v>37500</c:v>
                </c:pt>
                <c:pt idx="33">
                  <c:v>37530</c:v>
                </c:pt>
                <c:pt idx="34">
                  <c:v>37561</c:v>
                </c:pt>
                <c:pt idx="35">
                  <c:v>37591</c:v>
                </c:pt>
                <c:pt idx="36">
                  <c:v>37622</c:v>
                </c:pt>
                <c:pt idx="37">
                  <c:v>37653</c:v>
                </c:pt>
                <c:pt idx="38">
                  <c:v>37681</c:v>
                </c:pt>
                <c:pt idx="39">
                  <c:v>37712</c:v>
                </c:pt>
                <c:pt idx="40">
                  <c:v>37742</c:v>
                </c:pt>
                <c:pt idx="41">
                  <c:v>37773</c:v>
                </c:pt>
                <c:pt idx="42">
                  <c:v>37803</c:v>
                </c:pt>
                <c:pt idx="43">
                  <c:v>37834</c:v>
                </c:pt>
                <c:pt idx="44">
                  <c:v>37865</c:v>
                </c:pt>
                <c:pt idx="45">
                  <c:v>37895</c:v>
                </c:pt>
                <c:pt idx="46">
                  <c:v>37926</c:v>
                </c:pt>
                <c:pt idx="47">
                  <c:v>37956</c:v>
                </c:pt>
                <c:pt idx="48">
                  <c:v>37987</c:v>
                </c:pt>
                <c:pt idx="49">
                  <c:v>38018</c:v>
                </c:pt>
                <c:pt idx="50">
                  <c:v>38047</c:v>
                </c:pt>
                <c:pt idx="51">
                  <c:v>38078</c:v>
                </c:pt>
                <c:pt idx="52">
                  <c:v>38108</c:v>
                </c:pt>
                <c:pt idx="53">
                  <c:v>38139</c:v>
                </c:pt>
                <c:pt idx="54">
                  <c:v>38169</c:v>
                </c:pt>
                <c:pt idx="55">
                  <c:v>38200</c:v>
                </c:pt>
                <c:pt idx="56">
                  <c:v>38231</c:v>
                </c:pt>
                <c:pt idx="57">
                  <c:v>38261</c:v>
                </c:pt>
                <c:pt idx="58">
                  <c:v>38292</c:v>
                </c:pt>
                <c:pt idx="59">
                  <c:v>38322</c:v>
                </c:pt>
                <c:pt idx="60">
                  <c:v>38353</c:v>
                </c:pt>
                <c:pt idx="61">
                  <c:v>38384</c:v>
                </c:pt>
                <c:pt idx="62">
                  <c:v>38412</c:v>
                </c:pt>
                <c:pt idx="63">
                  <c:v>38443</c:v>
                </c:pt>
                <c:pt idx="64">
                  <c:v>38473</c:v>
                </c:pt>
                <c:pt idx="65">
                  <c:v>38504</c:v>
                </c:pt>
                <c:pt idx="66">
                  <c:v>38534</c:v>
                </c:pt>
                <c:pt idx="67">
                  <c:v>38565</c:v>
                </c:pt>
                <c:pt idx="68">
                  <c:v>38596</c:v>
                </c:pt>
                <c:pt idx="69">
                  <c:v>38626</c:v>
                </c:pt>
                <c:pt idx="70">
                  <c:v>38657</c:v>
                </c:pt>
                <c:pt idx="71">
                  <c:v>38687</c:v>
                </c:pt>
                <c:pt idx="72">
                  <c:v>38718</c:v>
                </c:pt>
                <c:pt idx="73">
                  <c:v>38749</c:v>
                </c:pt>
                <c:pt idx="74">
                  <c:v>38777</c:v>
                </c:pt>
                <c:pt idx="75">
                  <c:v>38808</c:v>
                </c:pt>
                <c:pt idx="76">
                  <c:v>38838</c:v>
                </c:pt>
                <c:pt idx="77">
                  <c:v>38869</c:v>
                </c:pt>
                <c:pt idx="78">
                  <c:v>38899</c:v>
                </c:pt>
                <c:pt idx="79">
                  <c:v>38930</c:v>
                </c:pt>
                <c:pt idx="80">
                  <c:v>38961</c:v>
                </c:pt>
                <c:pt idx="81">
                  <c:v>38991</c:v>
                </c:pt>
                <c:pt idx="82">
                  <c:v>39022</c:v>
                </c:pt>
                <c:pt idx="83">
                  <c:v>39052</c:v>
                </c:pt>
                <c:pt idx="84">
                  <c:v>39083</c:v>
                </c:pt>
                <c:pt idx="85">
                  <c:v>39114</c:v>
                </c:pt>
                <c:pt idx="86">
                  <c:v>39142</c:v>
                </c:pt>
                <c:pt idx="87">
                  <c:v>39173</c:v>
                </c:pt>
                <c:pt idx="88">
                  <c:v>39203</c:v>
                </c:pt>
                <c:pt idx="89">
                  <c:v>39234</c:v>
                </c:pt>
                <c:pt idx="90">
                  <c:v>39264</c:v>
                </c:pt>
                <c:pt idx="91">
                  <c:v>39295</c:v>
                </c:pt>
                <c:pt idx="92">
                  <c:v>39326</c:v>
                </c:pt>
                <c:pt idx="93">
                  <c:v>39356</c:v>
                </c:pt>
                <c:pt idx="94">
                  <c:v>39387</c:v>
                </c:pt>
                <c:pt idx="95">
                  <c:v>39417</c:v>
                </c:pt>
                <c:pt idx="96">
                  <c:v>39448</c:v>
                </c:pt>
                <c:pt idx="97">
                  <c:v>39479</c:v>
                </c:pt>
                <c:pt idx="98">
                  <c:v>39508</c:v>
                </c:pt>
                <c:pt idx="99">
                  <c:v>39539</c:v>
                </c:pt>
                <c:pt idx="100">
                  <c:v>39569</c:v>
                </c:pt>
                <c:pt idx="101">
                  <c:v>39600</c:v>
                </c:pt>
                <c:pt idx="102">
                  <c:v>39630</c:v>
                </c:pt>
                <c:pt idx="103">
                  <c:v>39661</c:v>
                </c:pt>
                <c:pt idx="104">
                  <c:v>39692</c:v>
                </c:pt>
                <c:pt idx="105">
                  <c:v>39722</c:v>
                </c:pt>
                <c:pt idx="106">
                  <c:v>39753</c:v>
                </c:pt>
                <c:pt idx="107">
                  <c:v>39783</c:v>
                </c:pt>
                <c:pt idx="108">
                  <c:v>39814</c:v>
                </c:pt>
                <c:pt idx="109">
                  <c:v>39845</c:v>
                </c:pt>
                <c:pt idx="110">
                  <c:v>39873</c:v>
                </c:pt>
                <c:pt idx="111">
                  <c:v>39904</c:v>
                </c:pt>
                <c:pt idx="112">
                  <c:v>39934</c:v>
                </c:pt>
                <c:pt idx="113">
                  <c:v>39965</c:v>
                </c:pt>
                <c:pt idx="114">
                  <c:v>39995</c:v>
                </c:pt>
                <c:pt idx="115">
                  <c:v>40026</c:v>
                </c:pt>
                <c:pt idx="116">
                  <c:v>40057</c:v>
                </c:pt>
                <c:pt idx="117">
                  <c:v>40087</c:v>
                </c:pt>
                <c:pt idx="118">
                  <c:v>40118</c:v>
                </c:pt>
                <c:pt idx="119">
                  <c:v>40148</c:v>
                </c:pt>
                <c:pt idx="120">
                  <c:v>40179</c:v>
                </c:pt>
                <c:pt idx="121">
                  <c:v>40210</c:v>
                </c:pt>
                <c:pt idx="122">
                  <c:v>40238</c:v>
                </c:pt>
                <c:pt idx="123">
                  <c:v>40269</c:v>
                </c:pt>
                <c:pt idx="124">
                  <c:v>40299</c:v>
                </c:pt>
                <c:pt idx="125">
                  <c:v>40330</c:v>
                </c:pt>
                <c:pt idx="126">
                  <c:v>40360</c:v>
                </c:pt>
                <c:pt idx="127">
                  <c:v>40391</c:v>
                </c:pt>
                <c:pt idx="128">
                  <c:v>40422</c:v>
                </c:pt>
                <c:pt idx="129">
                  <c:v>40452</c:v>
                </c:pt>
                <c:pt idx="130">
                  <c:v>40483</c:v>
                </c:pt>
                <c:pt idx="131">
                  <c:v>40513</c:v>
                </c:pt>
                <c:pt idx="132">
                  <c:v>40544</c:v>
                </c:pt>
                <c:pt idx="133">
                  <c:v>40575</c:v>
                </c:pt>
                <c:pt idx="134">
                  <c:v>40603</c:v>
                </c:pt>
                <c:pt idx="135">
                  <c:v>40634</c:v>
                </c:pt>
                <c:pt idx="136">
                  <c:v>40664</c:v>
                </c:pt>
                <c:pt idx="137">
                  <c:v>40695</c:v>
                </c:pt>
                <c:pt idx="138">
                  <c:v>40725</c:v>
                </c:pt>
                <c:pt idx="139">
                  <c:v>40756</c:v>
                </c:pt>
                <c:pt idx="140">
                  <c:v>40787</c:v>
                </c:pt>
                <c:pt idx="141">
                  <c:v>40817</c:v>
                </c:pt>
                <c:pt idx="142">
                  <c:v>40848</c:v>
                </c:pt>
                <c:pt idx="143">
                  <c:v>40878</c:v>
                </c:pt>
                <c:pt idx="144">
                  <c:v>40909</c:v>
                </c:pt>
                <c:pt idx="145">
                  <c:v>40940</c:v>
                </c:pt>
                <c:pt idx="146">
                  <c:v>40969</c:v>
                </c:pt>
                <c:pt idx="147">
                  <c:v>41000</c:v>
                </c:pt>
                <c:pt idx="148">
                  <c:v>41030</c:v>
                </c:pt>
                <c:pt idx="149">
                  <c:v>41061</c:v>
                </c:pt>
                <c:pt idx="150">
                  <c:v>41091</c:v>
                </c:pt>
                <c:pt idx="151">
                  <c:v>41122</c:v>
                </c:pt>
                <c:pt idx="152">
                  <c:v>41153</c:v>
                </c:pt>
                <c:pt idx="153">
                  <c:v>41183</c:v>
                </c:pt>
                <c:pt idx="154">
                  <c:v>41214</c:v>
                </c:pt>
                <c:pt idx="155">
                  <c:v>41244</c:v>
                </c:pt>
                <c:pt idx="156">
                  <c:v>41275</c:v>
                </c:pt>
                <c:pt idx="157">
                  <c:v>41306</c:v>
                </c:pt>
                <c:pt idx="158">
                  <c:v>41334</c:v>
                </c:pt>
                <c:pt idx="159">
                  <c:v>41365</c:v>
                </c:pt>
                <c:pt idx="160">
                  <c:v>41395</c:v>
                </c:pt>
                <c:pt idx="161">
                  <c:v>41426</c:v>
                </c:pt>
                <c:pt idx="162">
                  <c:v>41456</c:v>
                </c:pt>
                <c:pt idx="163">
                  <c:v>41487</c:v>
                </c:pt>
                <c:pt idx="164">
                  <c:v>41518</c:v>
                </c:pt>
                <c:pt idx="165">
                  <c:v>41548</c:v>
                </c:pt>
                <c:pt idx="166">
                  <c:v>41579</c:v>
                </c:pt>
                <c:pt idx="167">
                  <c:v>41609</c:v>
                </c:pt>
                <c:pt idx="168">
                  <c:v>41640</c:v>
                </c:pt>
                <c:pt idx="169">
                  <c:v>41671</c:v>
                </c:pt>
                <c:pt idx="170">
                  <c:v>41699</c:v>
                </c:pt>
                <c:pt idx="171">
                  <c:v>41730</c:v>
                </c:pt>
                <c:pt idx="172">
                  <c:v>41760</c:v>
                </c:pt>
                <c:pt idx="173">
                  <c:v>41791</c:v>
                </c:pt>
                <c:pt idx="174">
                  <c:v>41821</c:v>
                </c:pt>
                <c:pt idx="175">
                  <c:v>41852</c:v>
                </c:pt>
                <c:pt idx="176">
                  <c:v>41883</c:v>
                </c:pt>
                <c:pt idx="177">
                  <c:v>41913</c:v>
                </c:pt>
                <c:pt idx="178">
                  <c:v>41944</c:v>
                </c:pt>
                <c:pt idx="179">
                  <c:v>41974</c:v>
                </c:pt>
                <c:pt idx="180">
                  <c:v>42005</c:v>
                </c:pt>
                <c:pt idx="181">
                  <c:v>42036</c:v>
                </c:pt>
                <c:pt idx="182">
                  <c:v>42064</c:v>
                </c:pt>
                <c:pt idx="183">
                  <c:v>42095</c:v>
                </c:pt>
                <c:pt idx="184">
                  <c:v>42125</c:v>
                </c:pt>
                <c:pt idx="185">
                  <c:v>42156</c:v>
                </c:pt>
                <c:pt idx="186">
                  <c:v>42186</c:v>
                </c:pt>
                <c:pt idx="187">
                  <c:v>42217</c:v>
                </c:pt>
                <c:pt idx="188">
                  <c:v>42248</c:v>
                </c:pt>
                <c:pt idx="189">
                  <c:v>42278</c:v>
                </c:pt>
                <c:pt idx="190">
                  <c:v>42309</c:v>
                </c:pt>
                <c:pt idx="191">
                  <c:v>42339</c:v>
                </c:pt>
                <c:pt idx="192">
                  <c:v>42370</c:v>
                </c:pt>
                <c:pt idx="193">
                  <c:v>42401</c:v>
                </c:pt>
                <c:pt idx="194">
                  <c:v>42430</c:v>
                </c:pt>
                <c:pt idx="195">
                  <c:v>42461</c:v>
                </c:pt>
                <c:pt idx="196">
                  <c:v>42491</c:v>
                </c:pt>
                <c:pt idx="197">
                  <c:v>42522</c:v>
                </c:pt>
                <c:pt idx="198">
                  <c:v>42552</c:v>
                </c:pt>
                <c:pt idx="199">
                  <c:v>42583</c:v>
                </c:pt>
                <c:pt idx="200">
                  <c:v>42614</c:v>
                </c:pt>
                <c:pt idx="201">
                  <c:v>42644</c:v>
                </c:pt>
                <c:pt idx="202">
                  <c:v>42675</c:v>
                </c:pt>
                <c:pt idx="203">
                  <c:v>42705</c:v>
                </c:pt>
                <c:pt idx="204">
                  <c:v>42736</c:v>
                </c:pt>
                <c:pt idx="205">
                  <c:v>42767</c:v>
                </c:pt>
                <c:pt idx="206">
                  <c:v>42795</c:v>
                </c:pt>
                <c:pt idx="207">
                  <c:v>42826</c:v>
                </c:pt>
                <c:pt idx="208">
                  <c:v>42856</c:v>
                </c:pt>
                <c:pt idx="209">
                  <c:v>42887</c:v>
                </c:pt>
                <c:pt idx="210">
                  <c:v>42917</c:v>
                </c:pt>
                <c:pt idx="211">
                  <c:v>42948</c:v>
                </c:pt>
                <c:pt idx="212">
                  <c:v>42979</c:v>
                </c:pt>
                <c:pt idx="213">
                  <c:v>43009</c:v>
                </c:pt>
                <c:pt idx="214">
                  <c:v>43040</c:v>
                </c:pt>
                <c:pt idx="215">
                  <c:v>43070</c:v>
                </c:pt>
                <c:pt idx="216">
                  <c:v>43101</c:v>
                </c:pt>
                <c:pt idx="217">
                  <c:v>43132</c:v>
                </c:pt>
                <c:pt idx="218">
                  <c:v>43160</c:v>
                </c:pt>
                <c:pt idx="219">
                  <c:v>43191</c:v>
                </c:pt>
                <c:pt idx="220">
                  <c:v>43221</c:v>
                </c:pt>
                <c:pt idx="221">
                  <c:v>43252</c:v>
                </c:pt>
                <c:pt idx="222">
                  <c:v>43282</c:v>
                </c:pt>
                <c:pt idx="223">
                  <c:v>43313</c:v>
                </c:pt>
                <c:pt idx="224">
                  <c:v>43344</c:v>
                </c:pt>
                <c:pt idx="225">
                  <c:v>43374</c:v>
                </c:pt>
                <c:pt idx="226">
                  <c:v>43405</c:v>
                </c:pt>
                <c:pt idx="227">
                  <c:v>43435</c:v>
                </c:pt>
                <c:pt idx="228">
                  <c:v>43466</c:v>
                </c:pt>
                <c:pt idx="229">
                  <c:v>43497</c:v>
                </c:pt>
                <c:pt idx="230">
                  <c:v>43525</c:v>
                </c:pt>
                <c:pt idx="231">
                  <c:v>43556</c:v>
                </c:pt>
                <c:pt idx="232">
                  <c:v>43586</c:v>
                </c:pt>
                <c:pt idx="233">
                  <c:v>43617</c:v>
                </c:pt>
                <c:pt idx="234">
                  <c:v>43647</c:v>
                </c:pt>
                <c:pt idx="235">
                  <c:v>43678</c:v>
                </c:pt>
                <c:pt idx="236">
                  <c:v>43709</c:v>
                </c:pt>
                <c:pt idx="237">
                  <c:v>43739</c:v>
                </c:pt>
                <c:pt idx="238">
                  <c:v>43770</c:v>
                </c:pt>
                <c:pt idx="239">
                  <c:v>43800</c:v>
                </c:pt>
                <c:pt idx="240">
                  <c:v>43831</c:v>
                </c:pt>
                <c:pt idx="241">
                  <c:v>43862</c:v>
                </c:pt>
                <c:pt idx="242">
                  <c:v>43891</c:v>
                </c:pt>
                <c:pt idx="243">
                  <c:v>43922</c:v>
                </c:pt>
                <c:pt idx="244">
                  <c:v>43952</c:v>
                </c:pt>
                <c:pt idx="245">
                  <c:v>43983</c:v>
                </c:pt>
                <c:pt idx="246">
                  <c:v>44013</c:v>
                </c:pt>
                <c:pt idx="247">
                  <c:v>44044</c:v>
                </c:pt>
                <c:pt idx="248">
                  <c:v>44075</c:v>
                </c:pt>
                <c:pt idx="249">
                  <c:v>44105</c:v>
                </c:pt>
                <c:pt idx="250">
                  <c:v>44136</c:v>
                </c:pt>
                <c:pt idx="251">
                  <c:v>44166</c:v>
                </c:pt>
                <c:pt idx="252">
                  <c:v>44197</c:v>
                </c:pt>
                <c:pt idx="253">
                  <c:v>44228</c:v>
                </c:pt>
                <c:pt idx="254">
                  <c:v>44256</c:v>
                </c:pt>
                <c:pt idx="255">
                  <c:v>44287</c:v>
                </c:pt>
                <c:pt idx="256">
                  <c:v>44317</c:v>
                </c:pt>
                <c:pt idx="257">
                  <c:v>44348</c:v>
                </c:pt>
                <c:pt idx="258">
                  <c:v>44378</c:v>
                </c:pt>
                <c:pt idx="259">
                  <c:v>44409</c:v>
                </c:pt>
                <c:pt idx="260">
                  <c:v>44440</c:v>
                </c:pt>
                <c:pt idx="261">
                  <c:v>44470</c:v>
                </c:pt>
                <c:pt idx="262">
                  <c:v>44501</c:v>
                </c:pt>
                <c:pt idx="263">
                  <c:v>44531</c:v>
                </c:pt>
                <c:pt idx="264">
                  <c:v>44562</c:v>
                </c:pt>
                <c:pt idx="265">
                  <c:v>44593</c:v>
                </c:pt>
                <c:pt idx="266">
                  <c:v>44621</c:v>
                </c:pt>
                <c:pt idx="267">
                  <c:v>44652</c:v>
                </c:pt>
                <c:pt idx="268">
                  <c:v>44682</c:v>
                </c:pt>
                <c:pt idx="269">
                  <c:v>44713</c:v>
                </c:pt>
                <c:pt idx="270">
                  <c:v>44743</c:v>
                </c:pt>
                <c:pt idx="271">
                  <c:v>44774</c:v>
                </c:pt>
                <c:pt idx="272">
                  <c:v>44805</c:v>
                </c:pt>
                <c:pt idx="273">
                  <c:v>44835</c:v>
                </c:pt>
                <c:pt idx="274">
                  <c:v>44866</c:v>
                </c:pt>
                <c:pt idx="275">
                  <c:v>44896</c:v>
                </c:pt>
                <c:pt idx="276">
                  <c:v>44927</c:v>
                </c:pt>
                <c:pt idx="277">
                  <c:v>44958</c:v>
                </c:pt>
                <c:pt idx="278">
                  <c:v>44986</c:v>
                </c:pt>
                <c:pt idx="279">
                  <c:v>45017</c:v>
                </c:pt>
                <c:pt idx="280">
                  <c:v>45047</c:v>
                </c:pt>
                <c:pt idx="281">
                  <c:v>45078</c:v>
                </c:pt>
                <c:pt idx="282">
                  <c:v>45108</c:v>
                </c:pt>
                <c:pt idx="283">
                  <c:v>45139</c:v>
                </c:pt>
                <c:pt idx="284">
                  <c:v>45170</c:v>
                </c:pt>
                <c:pt idx="285">
                  <c:v>45200</c:v>
                </c:pt>
                <c:pt idx="286">
                  <c:v>45231</c:v>
                </c:pt>
                <c:pt idx="287">
                  <c:v>45261</c:v>
                </c:pt>
                <c:pt idx="288">
                  <c:v>45292</c:v>
                </c:pt>
                <c:pt idx="289">
                  <c:v>45323</c:v>
                </c:pt>
                <c:pt idx="290">
                  <c:v>45352</c:v>
                </c:pt>
                <c:pt idx="291">
                  <c:v>45383</c:v>
                </c:pt>
                <c:pt idx="292">
                  <c:v>45413</c:v>
                </c:pt>
                <c:pt idx="293">
                  <c:v>45444</c:v>
                </c:pt>
                <c:pt idx="294">
                  <c:v>45474</c:v>
                </c:pt>
                <c:pt idx="295">
                  <c:v>45505</c:v>
                </c:pt>
                <c:pt idx="296">
                  <c:v>45536</c:v>
                </c:pt>
                <c:pt idx="297">
                  <c:v>45566</c:v>
                </c:pt>
                <c:pt idx="298">
                  <c:v>45597</c:v>
                </c:pt>
                <c:pt idx="299">
                  <c:v>45627</c:v>
                </c:pt>
                <c:pt idx="300">
                  <c:v>45658</c:v>
                </c:pt>
                <c:pt idx="301">
                  <c:v>45689</c:v>
                </c:pt>
                <c:pt idx="302">
                  <c:v>45717</c:v>
                </c:pt>
                <c:pt idx="303">
                  <c:v>45748</c:v>
                </c:pt>
                <c:pt idx="304">
                  <c:v>45778</c:v>
                </c:pt>
                <c:pt idx="305">
                  <c:v>45809</c:v>
                </c:pt>
                <c:pt idx="306">
                  <c:v>45839</c:v>
                </c:pt>
                <c:pt idx="307">
                  <c:v>45870</c:v>
                </c:pt>
                <c:pt idx="308">
                  <c:v>45901</c:v>
                </c:pt>
                <c:pt idx="309">
                  <c:v>45931</c:v>
                </c:pt>
                <c:pt idx="310">
                  <c:v>45962</c:v>
                </c:pt>
                <c:pt idx="311">
                  <c:v>45992</c:v>
                </c:pt>
                <c:pt idx="312">
                  <c:v>46023</c:v>
                </c:pt>
                <c:pt idx="313">
                  <c:v>46054</c:v>
                </c:pt>
                <c:pt idx="314">
                  <c:v>46082</c:v>
                </c:pt>
                <c:pt idx="315">
                  <c:v>46113</c:v>
                </c:pt>
                <c:pt idx="316">
                  <c:v>46143</c:v>
                </c:pt>
                <c:pt idx="317">
                  <c:v>46174</c:v>
                </c:pt>
                <c:pt idx="318">
                  <c:v>46204</c:v>
                </c:pt>
                <c:pt idx="319">
                  <c:v>46235</c:v>
                </c:pt>
                <c:pt idx="320">
                  <c:v>46266</c:v>
                </c:pt>
                <c:pt idx="321">
                  <c:v>46296</c:v>
                </c:pt>
                <c:pt idx="322">
                  <c:v>46327</c:v>
                </c:pt>
                <c:pt idx="323">
                  <c:v>46357</c:v>
                </c:pt>
                <c:pt idx="324">
                  <c:v>46388</c:v>
                </c:pt>
                <c:pt idx="325">
                  <c:v>46419</c:v>
                </c:pt>
                <c:pt idx="326">
                  <c:v>46447</c:v>
                </c:pt>
                <c:pt idx="327">
                  <c:v>46478</c:v>
                </c:pt>
                <c:pt idx="328">
                  <c:v>46508</c:v>
                </c:pt>
                <c:pt idx="329">
                  <c:v>46539</c:v>
                </c:pt>
                <c:pt idx="330">
                  <c:v>46569</c:v>
                </c:pt>
                <c:pt idx="331">
                  <c:v>46600</c:v>
                </c:pt>
                <c:pt idx="332">
                  <c:v>46631</c:v>
                </c:pt>
                <c:pt idx="333">
                  <c:v>46661</c:v>
                </c:pt>
                <c:pt idx="334">
                  <c:v>46692</c:v>
                </c:pt>
                <c:pt idx="335">
                  <c:v>46722</c:v>
                </c:pt>
                <c:pt idx="336">
                  <c:v>46753</c:v>
                </c:pt>
                <c:pt idx="337">
                  <c:v>46784</c:v>
                </c:pt>
                <c:pt idx="338">
                  <c:v>46813</c:v>
                </c:pt>
                <c:pt idx="339">
                  <c:v>46844</c:v>
                </c:pt>
                <c:pt idx="340">
                  <c:v>46874</c:v>
                </c:pt>
                <c:pt idx="341">
                  <c:v>46905</c:v>
                </c:pt>
                <c:pt idx="342">
                  <c:v>46935</c:v>
                </c:pt>
                <c:pt idx="343">
                  <c:v>46966</c:v>
                </c:pt>
                <c:pt idx="344">
                  <c:v>46997</c:v>
                </c:pt>
                <c:pt idx="345">
                  <c:v>47027</c:v>
                </c:pt>
                <c:pt idx="346">
                  <c:v>47058</c:v>
                </c:pt>
                <c:pt idx="347">
                  <c:v>47088</c:v>
                </c:pt>
              </c:numCache>
            </c:numRef>
          </c:cat>
          <c:val>
            <c:numRef>
              <c:f>All!$B$3:$B$350</c:f>
              <c:numCache>
                <c:formatCode>_("$"* #,##0.00_);_("$"* \(#,##0.00\);_("$"* "-"??_);_(@_)</c:formatCode>
                <c:ptCount val="348"/>
                <c:pt idx="0">
                  <c:v>27.01</c:v>
                </c:pt>
                <c:pt idx="1">
                  <c:v>29.3</c:v>
                </c:pt>
                <c:pt idx="2">
                  <c:v>29.89</c:v>
                </c:pt>
                <c:pt idx="3">
                  <c:v>25.54</c:v>
                </c:pt>
                <c:pt idx="4">
                  <c:v>28.67</c:v>
                </c:pt>
                <c:pt idx="5">
                  <c:v>31.53</c:v>
                </c:pt>
                <c:pt idx="6">
                  <c:v>29.72</c:v>
                </c:pt>
                <c:pt idx="7">
                  <c:v>31.14</c:v>
                </c:pt>
                <c:pt idx="8">
                  <c:v>33.869999999999997</c:v>
                </c:pt>
                <c:pt idx="9">
                  <c:v>32.93</c:v>
                </c:pt>
                <c:pt idx="10">
                  <c:v>34.26</c:v>
                </c:pt>
                <c:pt idx="11">
                  <c:v>28.5</c:v>
                </c:pt>
                <c:pt idx="12">
                  <c:v>29.26</c:v>
                </c:pt>
                <c:pt idx="13">
                  <c:v>29.64</c:v>
                </c:pt>
                <c:pt idx="14">
                  <c:v>27.27</c:v>
                </c:pt>
                <c:pt idx="15">
                  <c:v>27.62</c:v>
                </c:pt>
                <c:pt idx="16">
                  <c:v>28.68</c:v>
                </c:pt>
                <c:pt idx="17">
                  <c:v>27.58</c:v>
                </c:pt>
                <c:pt idx="18">
                  <c:v>26.47</c:v>
                </c:pt>
                <c:pt idx="19">
                  <c:v>27.31</c:v>
                </c:pt>
                <c:pt idx="20">
                  <c:v>25.69</c:v>
                </c:pt>
                <c:pt idx="21">
                  <c:v>22.21</c:v>
                </c:pt>
                <c:pt idx="22">
                  <c:v>19.670000000000002</c:v>
                </c:pt>
                <c:pt idx="23">
                  <c:v>19.399999999999999</c:v>
                </c:pt>
                <c:pt idx="24">
                  <c:v>19.78</c:v>
                </c:pt>
                <c:pt idx="25">
                  <c:v>20.76</c:v>
                </c:pt>
                <c:pt idx="26">
                  <c:v>24.44</c:v>
                </c:pt>
                <c:pt idx="27">
                  <c:v>26.26</c:v>
                </c:pt>
                <c:pt idx="28">
                  <c:v>26.95</c:v>
                </c:pt>
                <c:pt idx="29">
                  <c:v>25.55</c:v>
                </c:pt>
                <c:pt idx="30">
                  <c:v>26.94</c:v>
                </c:pt>
                <c:pt idx="31">
                  <c:v>28.2</c:v>
                </c:pt>
                <c:pt idx="32">
                  <c:v>29.67</c:v>
                </c:pt>
                <c:pt idx="33">
                  <c:v>28.86</c:v>
                </c:pt>
                <c:pt idx="34">
                  <c:v>26.19</c:v>
                </c:pt>
                <c:pt idx="35">
                  <c:v>29.39</c:v>
                </c:pt>
                <c:pt idx="36">
                  <c:v>32.729999999999997</c:v>
                </c:pt>
                <c:pt idx="37">
                  <c:v>35.729999999999997</c:v>
                </c:pt>
                <c:pt idx="38">
                  <c:v>33.159999999999997</c:v>
                </c:pt>
                <c:pt idx="39">
                  <c:v>28.14</c:v>
                </c:pt>
                <c:pt idx="40">
                  <c:v>28.07</c:v>
                </c:pt>
                <c:pt idx="41">
                  <c:v>30.52</c:v>
                </c:pt>
                <c:pt idx="42">
                  <c:v>30.7</c:v>
                </c:pt>
                <c:pt idx="43">
                  <c:v>31.6</c:v>
                </c:pt>
                <c:pt idx="44">
                  <c:v>28.31</c:v>
                </c:pt>
                <c:pt idx="45">
                  <c:v>30.35</c:v>
                </c:pt>
                <c:pt idx="46">
                  <c:v>31.06</c:v>
                </c:pt>
                <c:pt idx="47">
                  <c:v>32.14</c:v>
                </c:pt>
                <c:pt idx="48">
                  <c:v>34.22</c:v>
                </c:pt>
                <c:pt idx="49">
                  <c:v>34.5</c:v>
                </c:pt>
                <c:pt idx="50">
                  <c:v>36.72</c:v>
                </c:pt>
                <c:pt idx="51">
                  <c:v>36.619999999999997</c:v>
                </c:pt>
                <c:pt idx="52">
                  <c:v>40.28</c:v>
                </c:pt>
                <c:pt idx="53">
                  <c:v>38.049999999999997</c:v>
                </c:pt>
                <c:pt idx="54">
                  <c:v>40.81</c:v>
                </c:pt>
                <c:pt idx="55">
                  <c:v>44.88</c:v>
                </c:pt>
                <c:pt idx="56">
                  <c:v>45.94</c:v>
                </c:pt>
                <c:pt idx="57">
                  <c:v>53.09</c:v>
                </c:pt>
                <c:pt idx="58">
                  <c:v>48.48</c:v>
                </c:pt>
                <c:pt idx="59">
                  <c:v>43.26</c:v>
                </c:pt>
                <c:pt idx="60">
                  <c:v>46.85</c:v>
                </c:pt>
                <c:pt idx="61">
                  <c:v>48.05</c:v>
                </c:pt>
                <c:pt idx="62">
                  <c:v>54.63</c:v>
                </c:pt>
                <c:pt idx="63">
                  <c:v>53.22</c:v>
                </c:pt>
                <c:pt idx="64">
                  <c:v>49.87</c:v>
                </c:pt>
                <c:pt idx="65">
                  <c:v>56.42</c:v>
                </c:pt>
                <c:pt idx="66">
                  <c:v>59.03</c:v>
                </c:pt>
                <c:pt idx="67">
                  <c:v>64.989999999999995</c:v>
                </c:pt>
                <c:pt idx="68">
                  <c:v>65.55</c:v>
                </c:pt>
                <c:pt idx="69">
                  <c:v>62.27</c:v>
                </c:pt>
                <c:pt idx="70">
                  <c:v>58.34</c:v>
                </c:pt>
                <c:pt idx="71">
                  <c:v>59.45</c:v>
                </c:pt>
                <c:pt idx="72">
                  <c:v>65.540000000000006</c:v>
                </c:pt>
                <c:pt idx="73">
                  <c:v>61.93</c:v>
                </c:pt>
                <c:pt idx="74">
                  <c:v>62.97</c:v>
                </c:pt>
                <c:pt idx="75">
                  <c:v>70.16</c:v>
                </c:pt>
                <c:pt idx="76">
                  <c:v>70.959999999999994</c:v>
                </c:pt>
                <c:pt idx="77">
                  <c:v>70.97</c:v>
                </c:pt>
                <c:pt idx="78">
                  <c:v>74.459999999999994</c:v>
                </c:pt>
                <c:pt idx="79">
                  <c:v>73.08</c:v>
                </c:pt>
                <c:pt idx="80">
                  <c:v>63.9</c:v>
                </c:pt>
                <c:pt idx="81">
                  <c:v>59.2</c:v>
                </c:pt>
                <c:pt idx="82">
                  <c:v>59.4</c:v>
                </c:pt>
                <c:pt idx="83">
                  <c:v>62.09</c:v>
                </c:pt>
                <c:pt idx="84">
                  <c:v>54.35</c:v>
                </c:pt>
                <c:pt idx="85">
                  <c:v>59.39</c:v>
                </c:pt>
                <c:pt idx="86">
                  <c:v>60.74</c:v>
                </c:pt>
                <c:pt idx="87">
                  <c:v>64.040000000000006</c:v>
                </c:pt>
                <c:pt idx="88">
                  <c:v>63.53</c:v>
                </c:pt>
                <c:pt idx="89">
                  <c:v>67.53</c:v>
                </c:pt>
                <c:pt idx="90">
                  <c:v>74.150000000000006</c:v>
                </c:pt>
                <c:pt idx="91">
                  <c:v>72.36</c:v>
                </c:pt>
                <c:pt idx="92">
                  <c:v>79.63</c:v>
                </c:pt>
                <c:pt idx="93">
                  <c:v>85.66</c:v>
                </c:pt>
                <c:pt idx="94">
                  <c:v>94.63</c:v>
                </c:pt>
                <c:pt idx="95">
                  <c:v>91.74</c:v>
                </c:pt>
                <c:pt idx="96">
                  <c:v>92.93</c:v>
                </c:pt>
                <c:pt idx="97">
                  <c:v>95.35</c:v>
                </c:pt>
                <c:pt idx="98">
                  <c:v>105.42</c:v>
                </c:pt>
                <c:pt idx="99">
                  <c:v>112.46</c:v>
                </c:pt>
                <c:pt idx="100">
                  <c:v>125.46</c:v>
                </c:pt>
                <c:pt idx="101">
                  <c:v>134.02000000000001</c:v>
                </c:pt>
                <c:pt idx="102">
                  <c:v>133.47999999999999</c:v>
                </c:pt>
                <c:pt idx="103">
                  <c:v>116.69</c:v>
                </c:pt>
                <c:pt idx="104">
                  <c:v>103.76</c:v>
                </c:pt>
                <c:pt idx="105">
                  <c:v>76.72</c:v>
                </c:pt>
                <c:pt idx="106">
                  <c:v>57.44</c:v>
                </c:pt>
                <c:pt idx="107">
                  <c:v>42.04</c:v>
                </c:pt>
                <c:pt idx="108">
                  <c:v>41.92</c:v>
                </c:pt>
                <c:pt idx="109">
                  <c:v>39.26</c:v>
                </c:pt>
                <c:pt idx="110">
                  <c:v>48.06</c:v>
                </c:pt>
                <c:pt idx="111">
                  <c:v>49.95</c:v>
                </c:pt>
                <c:pt idx="112">
                  <c:v>59.21</c:v>
                </c:pt>
                <c:pt idx="113">
                  <c:v>69.7</c:v>
                </c:pt>
                <c:pt idx="114">
                  <c:v>64.290000000000006</c:v>
                </c:pt>
                <c:pt idx="115">
                  <c:v>71.14</c:v>
                </c:pt>
                <c:pt idx="116">
                  <c:v>69.47</c:v>
                </c:pt>
                <c:pt idx="117">
                  <c:v>75.819999999999993</c:v>
                </c:pt>
                <c:pt idx="118">
                  <c:v>78.260000000000005</c:v>
                </c:pt>
                <c:pt idx="119">
                  <c:v>74.599999999999994</c:v>
                </c:pt>
                <c:pt idx="120">
                  <c:v>78.400000000000006</c:v>
                </c:pt>
                <c:pt idx="121">
                  <c:v>76.45</c:v>
                </c:pt>
                <c:pt idx="122">
                  <c:v>81.290000000000006</c:v>
                </c:pt>
                <c:pt idx="123">
                  <c:v>84.58</c:v>
                </c:pt>
                <c:pt idx="124">
                  <c:v>74.12</c:v>
                </c:pt>
                <c:pt idx="125">
                  <c:v>75.400000000000006</c:v>
                </c:pt>
                <c:pt idx="126">
                  <c:v>76.38</c:v>
                </c:pt>
                <c:pt idx="127">
                  <c:v>76.67</c:v>
                </c:pt>
                <c:pt idx="128">
                  <c:v>75.55</c:v>
                </c:pt>
                <c:pt idx="129">
                  <c:v>81.97</c:v>
                </c:pt>
                <c:pt idx="130">
                  <c:v>84.34</c:v>
                </c:pt>
                <c:pt idx="131">
                  <c:v>89.23</c:v>
                </c:pt>
                <c:pt idx="132">
                  <c:v>89.58</c:v>
                </c:pt>
                <c:pt idx="133">
                  <c:v>89.74</c:v>
                </c:pt>
                <c:pt idx="134">
                  <c:v>102.98</c:v>
                </c:pt>
                <c:pt idx="135">
                  <c:v>110.04</c:v>
                </c:pt>
                <c:pt idx="136">
                  <c:v>101.36</c:v>
                </c:pt>
                <c:pt idx="137">
                  <c:v>96.29</c:v>
                </c:pt>
                <c:pt idx="138">
                  <c:v>97.34</c:v>
                </c:pt>
                <c:pt idx="139">
                  <c:v>86.34</c:v>
                </c:pt>
                <c:pt idx="140">
                  <c:v>85.61</c:v>
                </c:pt>
                <c:pt idx="141">
                  <c:v>86.43</c:v>
                </c:pt>
                <c:pt idx="142">
                  <c:v>97.18</c:v>
                </c:pt>
                <c:pt idx="143">
                  <c:v>98.58</c:v>
                </c:pt>
                <c:pt idx="144">
                  <c:v>100.32</c:v>
                </c:pt>
                <c:pt idx="145">
                  <c:v>102.26</c:v>
                </c:pt>
                <c:pt idx="146">
                  <c:v>106.21</c:v>
                </c:pt>
                <c:pt idx="147">
                  <c:v>103.35</c:v>
                </c:pt>
                <c:pt idx="148">
                  <c:v>94.72</c:v>
                </c:pt>
                <c:pt idx="149">
                  <c:v>82.41</c:v>
                </c:pt>
                <c:pt idx="150">
                  <c:v>87.93</c:v>
                </c:pt>
                <c:pt idx="151">
                  <c:v>94.16</c:v>
                </c:pt>
                <c:pt idx="152">
                  <c:v>94.56</c:v>
                </c:pt>
                <c:pt idx="153">
                  <c:v>89.57</c:v>
                </c:pt>
                <c:pt idx="154">
                  <c:v>86.66</c:v>
                </c:pt>
                <c:pt idx="155">
                  <c:v>88.25</c:v>
                </c:pt>
                <c:pt idx="156">
                  <c:v>94.83</c:v>
                </c:pt>
                <c:pt idx="157">
                  <c:v>95.32</c:v>
                </c:pt>
                <c:pt idx="158">
                  <c:v>92.96</c:v>
                </c:pt>
                <c:pt idx="159">
                  <c:v>92.07</c:v>
                </c:pt>
                <c:pt idx="160">
                  <c:v>94.8</c:v>
                </c:pt>
                <c:pt idx="161">
                  <c:v>95.8</c:v>
                </c:pt>
                <c:pt idx="162">
                  <c:v>104.7</c:v>
                </c:pt>
                <c:pt idx="163">
                  <c:v>106.54</c:v>
                </c:pt>
                <c:pt idx="164">
                  <c:v>106.24</c:v>
                </c:pt>
                <c:pt idx="165">
                  <c:v>100.55</c:v>
                </c:pt>
                <c:pt idx="166">
                  <c:v>94</c:v>
                </c:pt>
                <c:pt idx="167">
                  <c:v>97.89</c:v>
                </c:pt>
                <c:pt idx="168">
                  <c:v>94.86</c:v>
                </c:pt>
                <c:pt idx="169">
                  <c:v>100.68</c:v>
                </c:pt>
                <c:pt idx="170">
                  <c:v>100.51</c:v>
                </c:pt>
                <c:pt idx="171">
                  <c:v>102.03</c:v>
                </c:pt>
                <c:pt idx="172">
                  <c:v>101.79</c:v>
                </c:pt>
                <c:pt idx="173">
                  <c:v>105.15</c:v>
                </c:pt>
                <c:pt idx="174">
                  <c:v>102.39</c:v>
                </c:pt>
                <c:pt idx="175">
                  <c:v>96.08</c:v>
                </c:pt>
                <c:pt idx="176">
                  <c:v>93.03</c:v>
                </c:pt>
                <c:pt idx="177">
                  <c:v>84.34</c:v>
                </c:pt>
                <c:pt idx="178">
                  <c:v>76.349999999999994</c:v>
                </c:pt>
                <c:pt idx="179">
                  <c:v>59.51</c:v>
                </c:pt>
                <c:pt idx="180">
                  <c:v>47.33</c:v>
                </c:pt>
                <c:pt idx="181">
                  <c:v>50.72</c:v>
                </c:pt>
                <c:pt idx="182">
                  <c:v>47.85</c:v>
                </c:pt>
                <c:pt idx="183">
                  <c:v>54.63</c:v>
                </c:pt>
                <c:pt idx="184">
                  <c:v>59.37</c:v>
                </c:pt>
                <c:pt idx="185">
                  <c:v>59.83</c:v>
                </c:pt>
                <c:pt idx="186">
                  <c:v>50.93</c:v>
                </c:pt>
                <c:pt idx="187">
                  <c:v>42.89</c:v>
                </c:pt>
                <c:pt idx="188">
                  <c:v>45.47</c:v>
                </c:pt>
                <c:pt idx="189">
                  <c:v>46.29</c:v>
                </c:pt>
                <c:pt idx="190">
                  <c:v>42.99</c:v>
                </c:pt>
                <c:pt idx="191">
                  <c:v>37.33</c:v>
                </c:pt>
                <c:pt idx="192">
                  <c:v>31.78</c:v>
                </c:pt>
                <c:pt idx="193">
                  <c:v>30.62</c:v>
                </c:pt>
                <c:pt idx="194">
                  <c:v>37.96</c:v>
                </c:pt>
                <c:pt idx="195">
                  <c:v>41.12</c:v>
                </c:pt>
                <c:pt idx="196">
                  <c:v>46.8</c:v>
                </c:pt>
                <c:pt idx="197">
                  <c:v>48.85</c:v>
                </c:pt>
                <c:pt idx="198">
                  <c:v>44.8</c:v>
                </c:pt>
                <c:pt idx="199">
                  <c:v>44.8</c:v>
                </c:pt>
                <c:pt idx="200">
                  <c:v>45.23</c:v>
                </c:pt>
                <c:pt idx="201">
                  <c:v>49.94</c:v>
                </c:pt>
                <c:pt idx="202">
                  <c:v>45.75</c:v>
                </c:pt>
                <c:pt idx="203">
                  <c:v>52.17</c:v>
                </c:pt>
                <c:pt idx="204">
                  <c:v>52.61</c:v>
                </c:pt>
                <c:pt idx="205">
                  <c:v>53.46</c:v>
                </c:pt>
                <c:pt idx="206">
                  <c:v>49.67</c:v>
                </c:pt>
                <c:pt idx="207">
                  <c:v>51.12</c:v>
                </c:pt>
                <c:pt idx="208">
                  <c:v>48.54</c:v>
                </c:pt>
                <c:pt idx="209">
                  <c:v>45.2</c:v>
                </c:pt>
                <c:pt idx="210">
                  <c:v>46.68</c:v>
                </c:pt>
                <c:pt idx="211">
                  <c:v>48.06</c:v>
                </c:pt>
                <c:pt idx="212">
                  <c:v>49.88</c:v>
                </c:pt>
                <c:pt idx="213">
                  <c:v>51.59</c:v>
                </c:pt>
                <c:pt idx="214">
                  <c:v>56.55</c:v>
                </c:pt>
                <c:pt idx="215">
                  <c:v>57.95</c:v>
                </c:pt>
                <c:pt idx="216">
                  <c:v>63.66</c:v>
                </c:pt>
                <c:pt idx="217">
                  <c:v>62.18</c:v>
                </c:pt>
                <c:pt idx="218">
                  <c:v>62.77</c:v>
                </c:pt>
                <c:pt idx="219">
                  <c:v>66.33</c:v>
                </c:pt>
                <c:pt idx="220">
                  <c:v>69.98</c:v>
                </c:pt>
                <c:pt idx="221">
                  <c:v>67.319999999999993</c:v>
                </c:pt>
                <c:pt idx="222">
                  <c:v>70.58</c:v>
                </c:pt>
                <c:pt idx="223">
                  <c:v>67.849999999999994</c:v>
                </c:pt>
                <c:pt idx="224">
                  <c:v>70.08</c:v>
                </c:pt>
                <c:pt idx="225">
                  <c:v>70.760000000000005</c:v>
                </c:pt>
                <c:pt idx="226">
                  <c:v>57.01</c:v>
                </c:pt>
                <c:pt idx="227">
                  <c:v>49.32</c:v>
                </c:pt>
                <c:pt idx="228">
                  <c:v>51.55</c:v>
                </c:pt>
                <c:pt idx="229">
                  <c:v>54.98</c:v>
                </c:pt>
                <c:pt idx="230">
                  <c:v>58.17</c:v>
                </c:pt>
                <c:pt idx="231">
                  <c:v>63.87</c:v>
                </c:pt>
                <c:pt idx="232">
                  <c:v>60.87</c:v>
                </c:pt>
                <c:pt idx="233">
                  <c:v>54.71</c:v>
                </c:pt>
                <c:pt idx="234">
                  <c:v>57.55</c:v>
                </c:pt>
                <c:pt idx="235">
                  <c:v>54.84</c:v>
                </c:pt>
                <c:pt idx="236">
                  <c:v>56.97</c:v>
                </c:pt>
                <c:pt idx="237">
                  <c:v>54.01</c:v>
                </c:pt>
                <c:pt idx="238">
                  <c:v>57.07</c:v>
                </c:pt>
                <c:pt idx="239">
                  <c:v>59.8</c:v>
                </c:pt>
                <c:pt idx="240">
                  <c:v>57.53</c:v>
                </c:pt>
                <c:pt idx="241">
                  <c:v>50.54</c:v>
                </c:pt>
                <c:pt idx="242">
                  <c:v>30.45</c:v>
                </c:pt>
                <c:pt idx="243">
                  <c:v>16.7</c:v>
                </c:pt>
                <c:pt idx="244">
                  <c:v>28.53</c:v>
                </c:pt>
                <c:pt idx="245">
                  <c:v>38.31</c:v>
                </c:pt>
                <c:pt idx="246">
                  <c:v>40.770000000000003</c:v>
                </c:pt>
                <c:pt idx="247">
                  <c:v>42.39</c:v>
                </c:pt>
                <c:pt idx="248">
                  <c:v>39.630000000000003</c:v>
                </c:pt>
                <c:pt idx="249">
                  <c:v>39.549999999999997</c:v>
                </c:pt>
                <c:pt idx="250">
                  <c:v>41.35</c:v>
                </c:pt>
                <c:pt idx="251">
                  <c:v>47.07</c:v>
                </c:pt>
                <c:pt idx="252">
                  <c:v>52.1</c:v>
                </c:pt>
                <c:pt idx="253">
                  <c:v>59.06</c:v>
                </c:pt>
                <c:pt idx="254">
                  <c:v>62.36</c:v>
                </c:pt>
                <c:pt idx="255">
                  <c:v>61.7</c:v>
                </c:pt>
                <c:pt idx="256">
                  <c:v>65.16</c:v>
                </c:pt>
                <c:pt idx="257">
                  <c:v>71.349999999999994</c:v>
                </c:pt>
                <c:pt idx="258">
                  <c:v>72.430000000000007</c:v>
                </c:pt>
                <c:pt idx="259">
                  <c:v>67.709999999999994</c:v>
                </c:pt>
                <c:pt idx="260">
                  <c:v>71.540000000000006</c:v>
                </c:pt>
                <c:pt idx="261">
                  <c:v>81.22</c:v>
                </c:pt>
                <c:pt idx="262">
                  <c:v>78.650000000000006</c:v>
                </c:pt>
                <c:pt idx="263">
                  <c:v>71.69</c:v>
                </c:pt>
                <c:pt idx="264">
                  <c:v>82.98</c:v>
                </c:pt>
                <c:pt idx="265">
                  <c:v>91.63</c:v>
                </c:pt>
                <c:pt idx="266">
                  <c:v>108.26</c:v>
                </c:pt>
                <c:pt idx="267">
                  <c:v>101.64</c:v>
                </c:pt>
                <c:pt idx="268">
                  <c:v>109.26</c:v>
                </c:pt>
                <c:pt idx="269">
                  <c:v>114.34</c:v>
                </c:pt>
                <c:pt idx="270">
                  <c:v>99.38</c:v>
                </c:pt>
                <c:pt idx="271">
                  <c:v>91.48</c:v>
                </c:pt>
                <c:pt idx="272">
                  <c:v>83.8</c:v>
                </c:pt>
                <c:pt idx="273">
                  <c:v>87.03</c:v>
                </c:pt>
                <c:pt idx="274">
                  <c:v>84.39</c:v>
                </c:pt>
                <c:pt idx="275">
                  <c:v>76.52</c:v>
                </c:pt>
                <c:pt idx="276">
                  <c:v>78.16</c:v>
                </c:pt>
                <c:pt idx="277">
                  <c:v>76.86</c:v>
                </c:pt>
                <c:pt idx="278">
                  <c:v>73.37</c:v>
                </c:pt>
                <c:pt idx="279">
                  <c:v>79.44</c:v>
                </c:pt>
                <c:pt idx="280">
                  <c:v>71.62</c:v>
                </c:pt>
                <c:pt idx="281">
                  <c:v>70.27</c:v>
                </c:pt>
                <c:pt idx="282">
                  <c:v>76.03</c:v>
                </c:pt>
                <c:pt idx="283">
                  <c:v>81.319999999999993</c:v>
                </c:pt>
                <c:pt idx="284">
                  <c:v>89.43</c:v>
                </c:pt>
                <c:pt idx="285">
                  <c:v>85.47</c:v>
                </c:pt>
                <c:pt idx="286">
                  <c:v>77.38</c:v>
                </c:pt>
                <c:pt idx="287">
                  <c:v>72.12</c:v>
                </c:pt>
                <c:pt idx="288">
                  <c:v>73.86</c:v>
                </c:pt>
                <c:pt idx="289">
                  <c:v>76.61</c:v>
                </c:pt>
                <c:pt idx="290">
                  <c:v>80.41</c:v>
                </c:pt>
                <c:pt idx="291">
                  <c:v>84.39</c:v>
                </c:pt>
                <c:pt idx="292">
                  <c:v>78.62</c:v>
                </c:pt>
                <c:pt idx="293">
                  <c:v>78.7</c:v>
                </c:pt>
                <c:pt idx="294">
                  <c:v>80.48</c:v>
                </c:pt>
                <c:pt idx="295">
                  <c:v>75.430000000000007</c:v>
                </c:pt>
                <c:pt idx="296">
                  <c:v>69.37</c:v>
                </c:pt>
                <c:pt idx="297">
                  <c:v>71.56</c:v>
                </c:pt>
                <c:pt idx="298">
                  <c:v>69.540000000000006</c:v>
                </c:pt>
                <c:pt idx="299">
                  <c:v>69.7</c:v>
                </c:pt>
                <c:pt idx="300">
                  <c:v>75.099999999999994</c:v>
                </c:pt>
                <c:pt idx="301">
                  <c:v>71.209999999999994</c:v>
                </c:pt>
                <c:pt idx="302">
                  <c:v>67.94</c:v>
                </c:pt>
                <c:pt idx="303">
                  <c:v>62.96</c:v>
                </c:pt>
                <c:pt idx="304">
                  <c:v>60.94</c:v>
                </c:pt>
                <c:pt idx="305">
                  <c:v>67.33</c:v>
                </c:pt>
                <c:pt idx="306">
                  <c:v>67.239999999999995</c:v>
                </c:pt>
                <c:pt idx="307">
                  <c:v>64.02</c:v>
                </c:pt>
                <c:pt idx="308">
                  <c:v>63.53</c:v>
                </c:pt>
                <c:pt idx="309">
                  <c:v>60.07</c:v>
                </c:pt>
                <c:pt idx="310">
                  <c:v>59.48</c:v>
                </c:pt>
                <c:pt idx="311">
                  <c:v>57.87</c:v>
                </c:pt>
                <c:pt idx="312">
                  <c:v>60.26</c:v>
                </c:pt>
                <c:pt idx="313">
                  <c:v>64.52</c:v>
                </c:pt>
                <c:pt idx="314">
                  <c:v>91</c:v>
                </c:pt>
                <c:pt idx="315">
                  <c:v>98.06</c:v>
                </c:pt>
                <c:pt idx="316">
                  <c:v>98.51</c:v>
                </c:pt>
                <c:pt idx="317">
                  <c:v>81.790000000000006</c:v>
                </c:pt>
                <c:pt idx="318">
                  <c:v>79.22</c:v>
                </c:pt>
                <c:pt idx="319">
                  <c:v>82.45</c:v>
                </c:pt>
                <c:pt idx="320">
                  <c:v>95.69</c:v>
                </c:pt>
                <c:pt idx="321">
                  <c:v>91.37</c:v>
                </c:pt>
              </c:numCache>
            </c:numRef>
          </c:val>
          <c:smooth val="0"/>
          <c:extLst>
            <c:ext xmlns:c16="http://schemas.microsoft.com/office/drawing/2014/chart" uri="{C3380CC4-5D6E-409C-BE32-E72D297353CC}">
              <c16:uniqueId val="{00000000-1109-4968-8C73-0869EC958543}"/>
            </c:ext>
          </c:extLst>
        </c:ser>
        <c:ser>
          <c:idx val="1"/>
          <c:order val="1"/>
          <c:tx>
            <c:strRef>
              <c:f>All!$C$2</c:f>
              <c:strCache>
                <c:ptCount val="1"/>
                <c:pt idx="0">
                  <c:v> Argus Crude Outlook Forecast </c:v>
                </c:pt>
              </c:strCache>
            </c:strRef>
          </c:tx>
          <c:spPr>
            <a:ln w="25400" cap="rnd">
              <a:solidFill>
                <a:schemeClr val="accent2"/>
              </a:solidFill>
              <a:prstDash val="sysDash"/>
              <a:round/>
            </a:ln>
            <a:effectLst/>
          </c:spPr>
          <c:marker>
            <c:symbol val="none"/>
          </c:marker>
          <c:cat>
            <c:numRef>
              <c:f>All!$A$3:$A$350</c:f>
              <c:numCache>
                <c:formatCode>m/d/yyyy</c:formatCode>
                <c:ptCount val="348"/>
                <c:pt idx="0">
                  <c:v>36526</c:v>
                </c:pt>
                <c:pt idx="1">
                  <c:v>36557</c:v>
                </c:pt>
                <c:pt idx="2">
                  <c:v>36586</c:v>
                </c:pt>
                <c:pt idx="3">
                  <c:v>36617</c:v>
                </c:pt>
                <c:pt idx="4">
                  <c:v>36647</c:v>
                </c:pt>
                <c:pt idx="5">
                  <c:v>36678</c:v>
                </c:pt>
                <c:pt idx="6">
                  <c:v>36708</c:v>
                </c:pt>
                <c:pt idx="7">
                  <c:v>36739</c:v>
                </c:pt>
                <c:pt idx="8">
                  <c:v>36770</c:v>
                </c:pt>
                <c:pt idx="9">
                  <c:v>36800</c:v>
                </c:pt>
                <c:pt idx="10">
                  <c:v>36831</c:v>
                </c:pt>
                <c:pt idx="11">
                  <c:v>36861</c:v>
                </c:pt>
                <c:pt idx="12">
                  <c:v>36892</c:v>
                </c:pt>
                <c:pt idx="13">
                  <c:v>36923</c:v>
                </c:pt>
                <c:pt idx="14">
                  <c:v>36951</c:v>
                </c:pt>
                <c:pt idx="15">
                  <c:v>36982</c:v>
                </c:pt>
                <c:pt idx="16">
                  <c:v>37012</c:v>
                </c:pt>
                <c:pt idx="17">
                  <c:v>37043</c:v>
                </c:pt>
                <c:pt idx="18">
                  <c:v>37073</c:v>
                </c:pt>
                <c:pt idx="19">
                  <c:v>37104</c:v>
                </c:pt>
                <c:pt idx="20">
                  <c:v>37135</c:v>
                </c:pt>
                <c:pt idx="21">
                  <c:v>37165</c:v>
                </c:pt>
                <c:pt idx="22">
                  <c:v>37196</c:v>
                </c:pt>
                <c:pt idx="23">
                  <c:v>37226</c:v>
                </c:pt>
                <c:pt idx="24">
                  <c:v>37257</c:v>
                </c:pt>
                <c:pt idx="25">
                  <c:v>37288</c:v>
                </c:pt>
                <c:pt idx="26">
                  <c:v>37316</c:v>
                </c:pt>
                <c:pt idx="27">
                  <c:v>37347</c:v>
                </c:pt>
                <c:pt idx="28">
                  <c:v>37377</c:v>
                </c:pt>
                <c:pt idx="29">
                  <c:v>37408</c:v>
                </c:pt>
                <c:pt idx="30">
                  <c:v>37438</c:v>
                </c:pt>
                <c:pt idx="31">
                  <c:v>37469</c:v>
                </c:pt>
                <c:pt idx="32">
                  <c:v>37500</c:v>
                </c:pt>
                <c:pt idx="33">
                  <c:v>37530</c:v>
                </c:pt>
                <c:pt idx="34">
                  <c:v>37561</c:v>
                </c:pt>
                <c:pt idx="35">
                  <c:v>37591</c:v>
                </c:pt>
                <c:pt idx="36">
                  <c:v>37622</c:v>
                </c:pt>
                <c:pt idx="37">
                  <c:v>37653</c:v>
                </c:pt>
                <c:pt idx="38">
                  <c:v>37681</c:v>
                </c:pt>
                <c:pt idx="39">
                  <c:v>37712</c:v>
                </c:pt>
                <c:pt idx="40">
                  <c:v>37742</c:v>
                </c:pt>
                <c:pt idx="41">
                  <c:v>37773</c:v>
                </c:pt>
                <c:pt idx="42">
                  <c:v>37803</c:v>
                </c:pt>
                <c:pt idx="43">
                  <c:v>37834</c:v>
                </c:pt>
                <c:pt idx="44">
                  <c:v>37865</c:v>
                </c:pt>
                <c:pt idx="45">
                  <c:v>37895</c:v>
                </c:pt>
                <c:pt idx="46">
                  <c:v>37926</c:v>
                </c:pt>
                <c:pt idx="47">
                  <c:v>37956</c:v>
                </c:pt>
                <c:pt idx="48">
                  <c:v>37987</c:v>
                </c:pt>
                <c:pt idx="49">
                  <c:v>38018</c:v>
                </c:pt>
                <c:pt idx="50">
                  <c:v>38047</c:v>
                </c:pt>
                <c:pt idx="51">
                  <c:v>38078</c:v>
                </c:pt>
                <c:pt idx="52">
                  <c:v>38108</c:v>
                </c:pt>
                <c:pt idx="53">
                  <c:v>38139</c:v>
                </c:pt>
                <c:pt idx="54">
                  <c:v>38169</c:v>
                </c:pt>
                <c:pt idx="55">
                  <c:v>38200</c:v>
                </c:pt>
                <c:pt idx="56">
                  <c:v>38231</c:v>
                </c:pt>
                <c:pt idx="57">
                  <c:v>38261</c:v>
                </c:pt>
                <c:pt idx="58">
                  <c:v>38292</c:v>
                </c:pt>
                <c:pt idx="59">
                  <c:v>38322</c:v>
                </c:pt>
                <c:pt idx="60">
                  <c:v>38353</c:v>
                </c:pt>
                <c:pt idx="61">
                  <c:v>38384</c:v>
                </c:pt>
                <c:pt idx="62">
                  <c:v>38412</c:v>
                </c:pt>
                <c:pt idx="63">
                  <c:v>38443</c:v>
                </c:pt>
                <c:pt idx="64">
                  <c:v>38473</c:v>
                </c:pt>
                <c:pt idx="65">
                  <c:v>38504</c:v>
                </c:pt>
                <c:pt idx="66">
                  <c:v>38534</c:v>
                </c:pt>
                <c:pt idx="67">
                  <c:v>38565</c:v>
                </c:pt>
                <c:pt idx="68">
                  <c:v>38596</c:v>
                </c:pt>
                <c:pt idx="69">
                  <c:v>38626</c:v>
                </c:pt>
                <c:pt idx="70">
                  <c:v>38657</c:v>
                </c:pt>
                <c:pt idx="71">
                  <c:v>38687</c:v>
                </c:pt>
                <c:pt idx="72">
                  <c:v>38718</c:v>
                </c:pt>
                <c:pt idx="73">
                  <c:v>38749</c:v>
                </c:pt>
                <c:pt idx="74">
                  <c:v>38777</c:v>
                </c:pt>
                <c:pt idx="75">
                  <c:v>38808</c:v>
                </c:pt>
                <c:pt idx="76">
                  <c:v>38838</c:v>
                </c:pt>
                <c:pt idx="77">
                  <c:v>38869</c:v>
                </c:pt>
                <c:pt idx="78">
                  <c:v>38899</c:v>
                </c:pt>
                <c:pt idx="79">
                  <c:v>38930</c:v>
                </c:pt>
                <c:pt idx="80">
                  <c:v>38961</c:v>
                </c:pt>
                <c:pt idx="81">
                  <c:v>38991</c:v>
                </c:pt>
                <c:pt idx="82">
                  <c:v>39022</c:v>
                </c:pt>
                <c:pt idx="83">
                  <c:v>39052</c:v>
                </c:pt>
                <c:pt idx="84">
                  <c:v>39083</c:v>
                </c:pt>
                <c:pt idx="85">
                  <c:v>39114</c:v>
                </c:pt>
                <c:pt idx="86">
                  <c:v>39142</c:v>
                </c:pt>
                <c:pt idx="87">
                  <c:v>39173</c:v>
                </c:pt>
                <c:pt idx="88">
                  <c:v>39203</c:v>
                </c:pt>
                <c:pt idx="89">
                  <c:v>39234</c:v>
                </c:pt>
                <c:pt idx="90">
                  <c:v>39264</c:v>
                </c:pt>
                <c:pt idx="91">
                  <c:v>39295</c:v>
                </c:pt>
                <c:pt idx="92">
                  <c:v>39326</c:v>
                </c:pt>
                <c:pt idx="93">
                  <c:v>39356</c:v>
                </c:pt>
                <c:pt idx="94">
                  <c:v>39387</c:v>
                </c:pt>
                <c:pt idx="95">
                  <c:v>39417</c:v>
                </c:pt>
                <c:pt idx="96">
                  <c:v>39448</c:v>
                </c:pt>
                <c:pt idx="97">
                  <c:v>39479</c:v>
                </c:pt>
                <c:pt idx="98">
                  <c:v>39508</c:v>
                </c:pt>
                <c:pt idx="99">
                  <c:v>39539</c:v>
                </c:pt>
                <c:pt idx="100">
                  <c:v>39569</c:v>
                </c:pt>
                <c:pt idx="101">
                  <c:v>39600</c:v>
                </c:pt>
                <c:pt idx="102">
                  <c:v>39630</c:v>
                </c:pt>
                <c:pt idx="103">
                  <c:v>39661</c:v>
                </c:pt>
                <c:pt idx="104">
                  <c:v>39692</c:v>
                </c:pt>
                <c:pt idx="105">
                  <c:v>39722</c:v>
                </c:pt>
                <c:pt idx="106">
                  <c:v>39753</c:v>
                </c:pt>
                <c:pt idx="107">
                  <c:v>39783</c:v>
                </c:pt>
                <c:pt idx="108">
                  <c:v>39814</c:v>
                </c:pt>
                <c:pt idx="109">
                  <c:v>39845</c:v>
                </c:pt>
                <c:pt idx="110">
                  <c:v>39873</c:v>
                </c:pt>
                <c:pt idx="111">
                  <c:v>39904</c:v>
                </c:pt>
                <c:pt idx="112">
                  <c:v>39934</c:v>
                </c:pt>
                <c:pt idx="113">
                  <c:v>39965</c:v>
                </c:pt>
                <c:pt idx="114">
                  <c:v>39995</c:v>
                </c:pt>
                <c:pt idx="115">
                  <c:v>40026</c:v>
                </c:pt>
                <c:pt idx="116">
                  <c:v>40057</c:v>
                </c:pt>
                <c:pt idx="117">
                  <c:v>40087</c:v>
                </c:pt>
                <c:pt idx="118">
                  <c:v>40118</c:v>
                </c:pt>
                <c:pt idx="119">
                  <c:v>40148</c:v>
                </c:pt>
                <c:pt idx="120">
                  <c:v>40179</c:v>
                </c:pt>
                <c:pt idx="121">
                  <c:v>40210</c:v>
                </c:pt>
                <c:pt idx="122">
                  <c:v>40238</c:v>
                </c:pt>
                <c:pt idx="123">
                  <c:v>40269</c:v>
                </c:pt>
                <c:pt idx="124">
                  <c:v>40299</c:v>
                </c:pt>
                <c:pt idx="125">
                  <c:v>40330</c:v>
                </c:pt>
                <c:pt idx="126">
                  <c:v>40360</c:v>
                </c:pt>
                <c:pt idx="127">
                  <c:v>40391</c:v>
                </c:pt>
                <c:pt idx="128">
                  <c:v>40422</c:v>
                </c:pt>
                <c:pt idx="129">
                  <c:v>40452</c:v>
                </c:pt>
                <c:pt idx="130">
                  <c:v>40483</c:v>
                </c:pt>
                <c:pt idx="131">
                  <c:v>40513</c:v>
                </c:pt>
                <c:pt idx="132">
                  <c:v>40544</c:v>
                </c:pt>
                <c:pt idx="133">
                  <c:v>40575</c:v>
                </c:pt>
                <c:pt idx="134">
                  <c:v>40603</c:v>
                </c:pt>
                <c:pt idx="135">
                  <c:v>40634</c:v>
                </c:pt>
                <c:pt idx="136">
                  <c:v>40664</c:v>
                </c:pt>
                <c:pt idx="137">
                  <c:v>40695</c:v>
                </c:pt>
                <c:pt idx="138">
                  <c:v>40725</c:v>
                </c:pt>
                <c:pt idx="139">
                  <c:v>40756</c:v>
                </c:pt>
                <c:pt idx="140">
                  <c:v>40787</c:v>
                </c:pt>
                <c:pt idx="141">
                  <c:v>40817</c:v>
                </c:pt>
                <c:pt idx="142">
                  <c:v>40848</c:v>
                </c:pt>
                <c:pt idx="143">
                  <c:v>40878</c:v>
                </c:pt>
                <c:pt idx="144">
                  <c:v>40909</c:v>
                </c:pt>
                <c:pt idx="145">
                  <c:v>40940</c:v>
                </c:pt>
                <c:pt idx="146">
                  <c:v>40969</c:v>
                </c:pt>
                <c:pt idx="147">
                  <c:v>41000</c:v>
                </c:pt>
                <c:pt idx="148">
                  <c:v>41030</c:v>
                </c:pt>
                <c:pt idx="149">
                  <c:v>41061</c:v>
                </c:pt>
                <c:pt idx="150">
                  <c:v>41091</c:v>
                </c:pt>
                <c:pt idx="151">
                  <c:v>41122</c:v>
                </c:pt>
                <c:pt idx="152">
                  <c:v>41153</c:v>
                </c:pt>
                <c:pt idx="153">
                  <c:v>41183</c:v>
                </c:pt>
                <c:pt idx="154">
                  <c:v>41214</c:v>
                </c:pt>
                <c:pt idx="155">
                  <c:v>41244</c:v>
                </c:pt>
                <c:pt idx="156">
                  <c:v>41275</c:v>
                </c:pt>
                <c:pt idx="157">
                  <c:v>41306</c:v>
                </c:pt>
                <c:pt idx="158">
                  <c:v>41334</c:v>
                </c:pt>
                <c:pt idx="159">
                  <c:v>41365</c:v>
                </c:pt>
                <c:pt idx="160">
                  <c:v>41395</c:v>
                </c:pt>
                <c:pt idx="161">
                  <c:v>41426</c:v>
                </c:pt>
                <c:pt idx="162">
                  <c:v>41456</c:v>
                </c:pt>
                <c:pt idx="163">
                  <c:v>41487</c:v>
                </c:pt>
                <c:pt idx="164">
                  <c:v>41518</c:v>
                </c:pt>
                <c:pt idx="165">
                  <c:v>41548</c:v>
                </c:pt>
                <c:pt idx="166">
                  <c:v>41579</c:v>
                </c:pt>
                <c:pt idx="167">
                  <c:v>41609</c:v>
                </c:pt>
                <c:pt idx="168">
                  <c:v>41640</c:v>
                </c:pt>
                <c:pt idx="169">
                  <c:v>41671</c:v>
                </c:pt>
                <c:pt idx="170">
                  <c:v>41699</c:v>
                </c:pt>
                <c:pt idx="171">
                  <c:v>41730</c:v>
                </c:pt>
                <c:pt idx="172">
                  <c:v>41760</c:v>
                </c:pt>
                <c:pt idx="173">
                  <c:v>41791</c:v>
                </c:pt>
                <c:pt idx="174">
                  <c:v>41821</c:v>
                </c:pt>
                <c:pt idx="175">
                  <c:v>41852</c:v>
                </c:pt>
                <c:pt idx="176">
                  <c:v>41883</c:v>
                </c:pt>
                <c:pt idx="177">
                  <c:v>41913</c:v>
                </c:pt>
                <c:pt idx="178">
                  <c:v>41944</c:v>
                </c:pt>
                <c:pt idx="179">
                  <c:v>41974</c:v>
                </c:pt>
                <c:pt idx="180">
                  <c:v>42005</c:v>
                </c:pt>
                <c:pt idx="181">
                  <c:v>42036</c:v>
                </c:pt>
                <c:pt idx="182">
                  <c:v>42064</c:v>
                </c:pt>
                <c:pt idx="183">
                  <c:v>42095</c:v>
                </c:pt>
                <c:pt idx="184">
                  <c:v>42125</c:v>
                </c:pt>
                <c:pt idx="185">
                  <c:v>42156</c:v>
                </c:pt>
                <c:pt idx="186">
                  <c:v>42186</c:v>
                </c:pt>
                <c:pt idx="187">
                  <c:v>42217</c:v>
                </c:pt>
                <c:pt idx="188">
                  <c:v>42248</c:v>
                </c:pt>
                <c:pt idx="189">
                  <c:v>42278</c:v>
                </c:pt>
                <c:pt idx="190">
                  <c:v>42309</c:v>
                </c:pt>
                <c:pt idx="191">
                  <c:v>42339</c:v>
                </c:pt>
                <c:pt idx="192">
                  <c:v>42370</c:v>
                </c:pt>
                <c:pt idx="193">
                  <c:v>42401</c:v>
                </c:pt>
                <c:pt idx="194">
                  <c:v>42430</c:v>
                </c:pt>
                <c:pt idx="195">
                  <c:v>42461</c:v>
                </c:pt>
                <c:pt idx="196">
                  <c:v>42491</c:v>
                </c:pt>
                <c:pt idx="197">
                  <c:v>42522</c:v>
                </c:pt>
                <c:pt idx="198">
                  <c:v>42552</c:v>
                </c:pt>
                <c:pt idx="199">
                  <c:v>42583</c:v>
                </c:pt>
                <c:pt idx="200">
                  <c:v>42614</c:v>
                </c:pt>
                <c:pt idx="201">
                  <c:v>42644</c:v>
                </c:pt>
                <c:pt idx="202">
                  <c:v>42675</c:v>
                </c:pt>
                <c:pt idx="203">
                  <c:v>42705</c:v>
                </c:pt>
                <c:pt idx="204">
                  <c:v>42736</c:v>
                </c:pt>
                <c:pt idx="205">
                  <c:v>42767</c:v>
                </c:pt>
                <c:pt idx="206">
                  <c:v>42795</c:v>
                </c:pt>
                <c:pt idx="207">
                  <c:v>42826</c:v>
                </c:pt>
                <c:pt idx="208">
                  <c:v>42856</c:v>
                </c:pt>
                <c:pt idx="209">
                  <c:v>42887</c:v>
                </c:pt>
                <c:pt idx="210">
                  <c:v>42917</c:v>
                </c:pt>
                <c:pt idx="211">
                  <c:v>42948</c:v>
                </c:pt>
                <c:pt idx="212">
                  <c:v>42979</c:v>
                </c:pt>
                <c:pt idx="213">
                  <c:v>43009</c:v>
                </c:pt>
                <c:pt idx="214">
                  <c:v>43040</c:v>
                </c:pt>
                <c:pt idx="215">
                  <c:v>43070</c:v>
                </c:pt>
                <c:pt idx="216">
                  <c:v>43101</c:v>
                </c:pt>
                <c:pt idx="217">
                  <c:v>43132</c:v>
                </c:pt>
                <c:pt idx="218">
                  <c:v>43160</c:v>
                </c:pt>
                <c:pt idx="219">
                  <c:v>43191</c:v>
                </c:pt>
                <c:pt idx="220">
                  <c:v>43221</c:v>
                </c:pt>
                <c:pt idx="221">
                  <c:v>43252</c:v>
                </c:pt>
                <c:pt idx="222">
                  <c:v>43282</c:v>
                </c:pt>
                <c:pt idx="223">
                  <c:v>43313</c:v>
                </c:pt>
                <c:pt idx="224">
                  <c:v>43344</c:v>
                </c:pt>
                <c:pt idx="225">
                  <c:v>43374</c:v>
                </c:pt>
                <c:pt idx="226">
                  <c:v>43405</c:v>
                </c:pt>
                <c:pt idx="227">
                  <c:v>43435</c:v>
                </c:pt>
                <c:pt idx="228">
                  <c:v>43466</c:v>
                </c:pt>
                <c:pt idx="229">
                  <c:v>43497</c:v>
                </c:pt>
                <c:pt idx="230">
                  <c:v>43525</c:v>
                </c:pt>
                <c:pt idx="231">
                  <c:v>43556</c:v>
                </c:pt>
                <c:pt idx="232">
                  <c:v>43586</c:v>
                </c:pt>
                <c:pt idx="233">
                  <c:v>43617</c:v>
                </c:pt>
                <c:pt idx="234">
                  <c:v>43647</c:v>
                </c:pt>
                <c:pt idx="235">
                  <c:v>43678</c:v>
                </c:pt>
                <c:pt idx="236">
                  <c:v>43709</c:v>
                </c:pt>
                <c:pt idx="237">
                  <c:v>43739</c:v>
                </c:pt>
                <c:pt idx="238">
                  <c:v>43770</c:v>
                </c:pt>
                <c:pt idx="239">
                  <c:v>43800</c:v>
                </c:pt>
                <c:pt idx="240">
                  <c:v>43831</c:v>
                </c:pt>
                <c:pt idx="241">
                  <c:v>43862</c:v>
                </c:pt>
                <c:pt idx="242">
                  <c:v>43891</c:v>
                </c:pt>
                <c:pt idx="243">
                  <c:v>43922</c:v>
                </c:pt>
                <c:pt idx="244">
                  <c:v>43952</c:v>
                </c:pt>
                <c:pt idx="245">
                  <c:v>43983</c:v>
                </c:pt>
                <c:pt idx="246">
                  <c:v>44013</c:v>
                </c:pt>
                <c:pt idx="247">
                  <c:v>44044</c:v>
                </c:pt>
                <c:pt idx="248">
                  <c:v>44075</c:v>
                </c:pt>
                <c:pt idx="249">
                  <c:v>44105</c:v>
                </c:pt>
                <c:pt idx="250">
                  <c:v>44136</c:v>
                </c:pt>
                <c:pt idx="251">
                  <c:v>44166</c:v>
                </c:pt>
                <c:pt idx="252">
                  <c:v>44197</c:v>
                </c:pt>
                <c:pt idx="253">
                  <c:v>44228</c:v>
                </c:pt>
                <c:pt idx="254">
                  <c:v>44256</c:v>
                </c:pt>
                <c:pt idx="255">
                  <c:v>44287</c:v>
                </c:pt>
                <c:pt idx="256">
                  <c:v>44317</c:v>
                </c:pt>
                <c:pt idx="257">
                  <c:v>44348</c:v>
                </c:pt>
                <c:pt idx="258">
                  <c:v>44378</c:v>
                </c:pt>
                <c:pt idx="259">
                  <c:v>44409</c:v>
                </c:pt>
                <c:pt idx="260">
                  <c:v>44440</c:v>
                </c:pt>
                <c:pt idx="261">
                  <c:v>44470</c:v>
                </c:pt>
                <c:pt idx="262">
                  <c:v>44501</c:v>
                </c:pt>
                <c:pt idx="263">
                  <c:v>44531</c:v>
                </c:pt>
                <c:pt idx="264">
                  <c:v>44562</c:v>
                </c:pt>
                <c:pt idx="265">
                  <c:v>44593</c:v>
                </c:pt>
                <c:pt idx="266">
                  <c:v>44621</c:v>
                </c:pt>
                <c:pt idx="267">
                  <c:v>44652</c:v>
                </c:pt>
                <c:pt idx="268">
                  <c:v>44682</c:v>
                </c:pt>
                <c:pt idx="269">
                  <c:v>44713</c:v>
                </c:pt>
                <c:pt idx="270">
                  <c:v>44743</c:v>
                </c:pt>
                <c:pt idx="271">
                  <c:v>44774</c:v>
                </c:pt>
                <c:pt idx="272">
                  <c:v>44805</c:v>
                </c:pt>
                <c:pt idx="273">
                  <c:v>44835</c:v>
                </c:pt>
                <c:pt idx="274">
                  <c:v>44866</c:v>
                </c:pt>
                <c:pt idx="275">
                  <c:v>44896</c:v>
                </c:pt>
                <c:pt idx="276">
                  <c:v>44927</c:v>
                </c:pt>
                <c:pt idx="277">
                  <c:v>44958</c:v>
                </c:pt>
                <c:pt idx="278">
                  <c:v>44986</c:v>
                </c:pt>
                <c:pt idx="279">
                  <c:v>45017</c:v>
                </c:pt>
                <c:pt idx="280">
                  <c:v>45047</c:v>
                </c:pt>
                <c:pt idx="281">
                  <c:v>45078</c:v>
                </c:pt>
                <c:pt idx="282">
                  <c:v>45108</c:v>
                </c:pt>
                <c:pt idx="283">
                  <c:v>45139</c:v>
                </c:pt>
                <c:pt idx="284">
                  <c:v>45170</c:v>
                </c:pt>
                <c:pt idx="285">
                  <c:v>45200</c:v>
                </c:pt>
                <c:pt idx="286">
                  <c:v>45231</c:v>
                </c:pt>
                <c:pt idx="287">
                  <c:v>45261</c:v>
                </c:pt>
                <c:pt idx="288">
                  <c:v>45292</c:v>
                </c:pt>
                <c:pt idx="289">
                  <c:v>45323</c:v>
                </c:pt>
                <c:pt idx="290">
                  <c:v>45352</c:v>
                </c:pt>
                <c:pt idx="291">
                  <c:v>45383</c:v>
                </c:pt>
                <c:pt idx="292">
                  <c:v>45413</c:v>
                </c:pt>
                <c:pt idx="293">
                  <c:v>45444</c:v>
                </c:pt>
                <c:pt idx="294">
                  <c:v>45474</c:v>
                </c:pt>
                <c:pt idx="295">
                  <c:v>45505</c:v>
                </c:pt>
                <c:pt idx="296">
                  <c:v>45536</c:v>
                </c:pt>
                <c:pt idx="297">
                  <c:v>45566</c:v>
                </c:pt>
                <c:pt idx="298">
                  <c:v>45597</c:v>
                </c:pt>
                <c:pt idx="299">
                  <c:v>45627</c:v>
                </c:pt>
                <c:pt idx="300">
                  <c:v>45658</c:v>
                </c:pt>
                <c:pt idx="301">
                  <c:v>45689</c:v>
                </c:pt>
                <c:pt idx="302">
                  <c:v>45717</c:v>
                </c:pt>
                <c:pt idx="303">
                  <c:v>45748</c:v>
                </c:pt>
                <c:pt idx="304">
                  <c:v>45778</c:v>
                </c:pt>
                <c:pt idx="305">
                  <c:v>45809</c:v>
                </c:pt>
                <c:pt idx="306">
                  <c:v>45839</c:v>
                </c:pt>
                <c:pt idx="307">
                  <c:v>45870</c:v>
                </c:pt>
                <c:pt idx="308">
                  <c:v>45901</c:v>
                </c:pt>
                <c:pt idx="309">
                  <c:v>45931</c:v>
                </c:pt>
                <c:pt idx="310">
                  <c:v>45962</c:v>
                </c:pt>
                <c:pt idx="311">
                  <c:v>45992</c:v>
                </c:pt>
                <c:pt idx="312">
                  <c:v>46023</c:v>
                </c:pt>
                <c:pt idx="313">
                  <c:v>46054</c:v>
                </c:pt>
                <c:pt idx="314">
                  <c:v>46082</c:v>
                </c:pt>
                <c:pt idx="315">
                  <c:v>46113</c:v>
                </c:pt>
                <c:pt idx="316">
                  <c:v>46143</c:v>
                </c:pt>
                <c:pt idx="317">
                  <c:v>46174</c:v>
                </c:pt>
                <c:pt idx="318">
                  <c:v>46204</c:v>
                </c:pt>
                <c:pt idx="319">
                  <c:v>46235</c:v>
                </c:pt>
                <c:pt idx="320">
                  <c:v>46266</c:v>
                </c:pt>
                <c:pt idx="321">
                  <c:v>46296</c:v>
                </c:pt>
                <c:pt idx="322">
                  <c:v>46327</c:v>
                </c:pt>
                <c:pt idx="323">
                  <c:v>46357</c:v>
                </c:pt>
                <c:pt idx="324">
                  <c:v>46388</c:v>
                </c:pt>
                <c:pt idx="325">
                  <c:v>46419</c:v>
                </c:pt>
                <c:pt idx="326">
                  <c:v>46447</c:v>
                </c:pt>
                <c:pt idx="327">
                  <c:v>46478</c:v>
                </c:pt>
                <c:pt idx="328">
                  <c:v>46508</c:v>
                </c:pt>
                <c:pt idx="329">
                  <c:v>46539</c:v>
                </c:pt>
                <c:pt idx="330">
                  <c:v>46569</c:v>
                </c:pt>
                <c:pt idx="331">
                  <c:v>46600</c:v>
                </c:pt>
                <c:pt idx="332">
                  <c:v>46631</c:v>
                </c:pt>
                <c:pt idx="333">
                  <c:v>46661</c:v>
                </c:pt>
                <c:pt idx="334">
                  <c:v>46692</c:v>
                </c:pt>
                <c:pt idx="335">
                  <c:v>46722</c:v>
                </c:pt>
                <c:pt idx="336">
                  <c:v>46753</c:v>
                </c:pt>
                <c:pt idx="337">
                  <c:v>46784</c:v>
                </c:pt>
                <c:pt idx="338">
                  <c:v>46813</c:v>
                </c:pt>
                <c:pt idx="339">
                  <c:v>46844</c:v>
                </c:pt>
                <c:pt idx="340">
                  <c:v>46874</c:v>
                </c:pt>
                <c:pt idx="341">
                  <c:v>46905</c:v>
                </c:pt>
                <c:pt idx="342">
                  <c:v>46935</c:v>
                </c:pt>
                <c:pt idx="343">
                  <c:v>46966</c:v>
                </c:pt>
                <c:pt idx="344">
                  <c:v>46997</c:v>
                </c:pt>
                <c:pt idx="345">
                  <c:v>47027</c:v>
                </c:pt>
                <c:pt idx="346">
                  <c:v>47058</c:v>
                </c:pt>
                <c:pt idx="347">
                  <c:v>47088</c:v>
                </c:pt>
              </c:numCache>
            </c:numRef>
          </c:cat>
          <c:val>
            <c:numRef>
              <c:f>All!$C$3:$C$350</c:f>
              <c:numCache>
                <c:formatCode>General</c:formatCode>
                <c:ptCount val="348"/>
                <c:pt idx="321" formatCode="_(&quot;$&quot;* #,##0.00_);_(&quot;$&quot;* \(#,##0.00\);_(&quot;$&quot;* &quot;-&quot;??_);_(@_)">
                  <c:v>91.69</c:v>
                </c:pt>
                <c:pt idx="322" formatCode="_(&quot;$&quot;* #,##0.00_);_(&quot;$&quot;* \(#,##0.00\);_(&quot;$&quot;* &quot;-&quot;??_);_(@_)">
                  <c:v>90</c:v>
                </c:pt>
                <c:pt idx="323" formatCode="_(&quot;$&quot;* #,##0.00_);_(&quot;$&quot;* \(#,##0.00\);_(&quot;$&quot;* &quot;-&quot;??_);_(@_)">
                  <c:v>87</c:v>
                </c:pt>
                <c:pt idx="324" formatCode="_(&quot;$&quot;* #,##0.00_);_(&quot;$&quot;* \(#,##0.00\);_(&quot;$&quot;* &quot;-&quot;??_);_(@_)">
                  <c:v>85</c:v>
                </c:pt>
                <c:pt idx="325" formatCode="_(&quot;$&quot;* #,##0.00_);_(&quot;$&quot;* \(#,##0.00\);_(&quot;$&quot;* &quot;-&quot;??_);_(@_)">
                  <c:v>87.5</c:v>
                </c:pt>
                <c:pt idx="326" formatCode="_(&quot;$&quot;* #,##0.00_);_(&quot;$&quot;* \(#,##0.00\);_(&quot;$&quot;* &quot;-&quot;??_);_(@_)">
                  <c:v>85.5</c:v>
                </c:pt>
                <c:pt idx="327" formatCode="_(&quot;$&quot;* #,##0.00_);_(&quot;$&quot;* \(#,##0.00\);_(&quot;$&quot;* &quot;-&quot;??_);_(@_)">
                  <c:v>84.5</c:v>
                </c:pt>
                <c:pt idx="328" formatCode="_(&quot;$&quot;* #,##0.00_);_(&quot;$&quot;* \(#,##0.00\);_(&quot;$&quot;* &quot;-&quot;??_);_(@_)">
                  <c:v>85.5</c:v>
                </c:pt>
                <c:pt idx="329" formatCode="_(&quot;$&quot;* #,##0.00_);_(&quot;$&quot;* \(#,##0.00\);_(&quot;$&quot;* &quot;-&quot;??_);_(@_)">
                  <c:v>86.5</c:v>
                </c:pt>
                <c:pt idx="330" formatCode="_(&quot;$&quot;* #,##0.00_);_(&quot;$&quot;* \(#,##0.00\);_(&quot;$&quot;* &quot;-&quot;??_);_(@_)">
                  <c:v>87.5</c:v>
                </c:pt>
                <c:pt idx="331" formatCode="_(&quot;$&quot;* #,##0.00_);_(&quot;$&quot;* \(#,##0.00\);_(&quot;$&quot;* &quot;-&quot;??_);_(@_)">
                  <c:v>87.5</c:v>
                </c:pt>
                <c:pt idx="332" formatCode="_(&quot;$&quot;* #,##0.00_);_(&quot;$&quot;* \(#,##0.00\);_(&quot;$&quot;* &quot;-&quot;??_);_(@_)">
                  <c:v>87.5</c:v>
                </c:pt>
                <c:pt idx="333" formatCode="_(&quot;$&quot;* #,##0.00_);_(&quot;$&quot;* \(#,##0.00\);_(&quot;$&quot;* &quot;-&quot;??_);_(@_)">
                  <c:v>86.5</c:v>
                </c:pt>
                <c:pt idx="334" formatCode="_(&quot;$&quot;* #,##0.00_);_(&quot;$&quot;* \(#,##0.00\);_(&quot;$&quot;* &quot;-&quot;??_);_(@_)">
                  <c:v>86.5</c:v>
                </c:pt>
                <c:pt idx="335" formatCode="_(&quot;$&quot;* #,##0.00_);_(&quot;$&quot;* \(#,##0.00\);_(&quot;$&quot;* &quot;-&quot;??_);_(@_)">
                  <c:v>83.5</c:v>
                </c:pt>
                <c:pt idx="336" formatCode="_(&quot;$&quot;* #,##0.00_);_(&quot;$&quot;* \(#,##0.00\);_(&quot;$&quot;* &quot;-&quot;??_);_(@_)">
                  <c:v>82.5</c:v>
                </c:pt>
                <c:pt idx="337" formatCode="_(&quot;$&quot;* #,##0.00_);_(&quot;$&quot;* \(#,##0.00\);_(&quot;$&quot;* &quot;-&quot;??_);_(@_)">
                  <c:v>78.5</c:v>
                </c:pt>
                <c:pt idx="338" formatCode="_(&quot;$&quot;* #,##0.00_);_(&quot;$&quot;* \(#,##0.00\);_(&quot;$&quot;* &quot;-&quot;??_);_(@_)">
                  <c:v>74.5</c:v>
                </c:pt>
                <c:pt idx="339" formatCode="_(&quot;$&quot;* #,##0.00_);_(&quot;$&quot;* \(#,##0.00\);_(&quot;$&quot;* &quot;-&quot;??_);_(@_)">
                  <c:v>74.5</c:v>
                </c:pt>
                <c:pt idx="340" formatCode="_(&quot;$&quot;* #,##0.00_);_(&quot;$&quot;* \(#,##0.00\);_(&quot;$&quot;* &quot;-&quot;??_);_(@_)">
                  <c:v>75.5</c:v>
                </c:pt>
                <c:pt idx="341" formatCode="_(&quot;$&quot;* #,##0.00_);_(&quot;$&quot;* \(#,##0.00\);_(&quot;$&quot;* &quot;-&quot;??_);_(@_)">
                  <c:v>75.5</c:v>
                </c:pt>
                <c:pt idx="342" formatCode="_(&quot;$&quot;* #,##0.00_);_(&quot;$&quot;* \(#,##0.00\);_(&quot;$&quot;* &quot;-&quot;??_);_(@_)">
                  <c:v>76.5</c:v>
                </c:pt>
                <c:pt idx="343" formatCode="_(&quot;$&quot;* #,##0.00_);_(&quot;$&quot;* \(#,##0.00\);_(&quot;$&quot;* &quot;-&quot;??_);_(@_)">
                  <c:v>77.5</c:v>
                </c:pt>
                <c:pt idx="344" formatCode="_(&quot;$&quot;* #,##0.00_);_(&quot;$&quot;* \(#,##0.00\);_(&quot;$&quot;* &quot;-&quot;??_);_(@_)">
                  <c:v>76.5</c:v>
                </c:pt>
                <c:pt idx="345" formatCode="_(&quot;$&quot;* #,##0.00_);_(&quot;$&quot;* \(#,##0.00\);_(&quot;$&quot;* &quot;-&quot;??_);_(@_)">
                  <c:v>75.5</c:v>
                </c:pt>
                <c:pt idx="346" formatCode="_(&quot;$&quot;* #,##0.00_);_(&quot;$&quot;* \(#,##0.00\);_(&quot;$&quot;* &quot;-&quot;??_);_(@_)">
                  <c:v>74.5</c:v>
                </c:pt>
                <c:pt idx="347" formatCode="_(&quot;$&quot;* #,##0.00_);_(&quot;$&quot;* \(#,##0.00\);_(&quot;$&quot;* &quot;-&quot;??_);_(@_)">
                  <c:v>#N/A</c:v>
                </c:pt>
              </c:numCache>
            </c:numRef>
          </c:val>
          <c:smooth val="0"/>
          <c:extLst>
            <c:ext xmlns:c16="http://schemas.microsoft.com/office/drawing/2014/chart" uri="{C3380CC4-5D6E-409C-BE32-E72D297353CC}">
              <c16:uniqueId val="{00000001-1109-4968-8C73-0869EC958543}"/>
            </c:ext>
          </c:extLst>
        </c:ser>
        <c:dLbls>
          <c:showLegendKey val="0"/>
          <c:showVal val="0"/>
          <c:showCatName val="0"/>
          <c:showSerName val="0"/>
          <c:showPercent val="0"/>
          <c:showBubbleSize val="0"/>
        </c:dLbls>
        <c:marker val="1"/>
        <c:smooth val="0"/>
        <c:axId val="356278720"/>
        <c:axId val="356275840"/>
      </c:lineChart>
      <c:dateAx>
        <c:axId val="356278720"/>
        <c:scaling>
          <c:orientation val="minMax"/>
          <c:min val="44927"/>
        </c:scaling>
        <c:delete val="0"/>
        <c:axPos val="b"/>
        <c:numFmt formatCode="[$-409]mmm\-yy;@"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5840"/>
        <c:crosses val="autoZero"/>
        <c:auto val="1"/>
        <c:lblOffset val="100"/>
        <c:baseTimeUnit val="months"/>
        <c:majorUnit val="1"/>
        <c:majorTimeUnit val="years"/>
      </c:dateAx>
      <c:valAx>
        <c:axId val="356275840"/>
        <c:scaling>
          <c:orientation val="minMax"/>
          <c:max val="110"/>
          <c:min val="50"/>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8720"/>
        <c:crosses val="autoZero"/>
        <c:crossBetween val="between"/>
      </c:valAx>
      <c:spPr>
        <a:noFill/>
        <a:ln>
          <a:noFill/>
        </a:ln>
        <a:effectLst/>
      </c:spPr>
    </c:plotArea>
    <c:legend>
      <c:legendPos val="r"/>
      <c:layout>
        <c:manualLayout>
          <c:xMode val="edge"/>
          <c:yMode val="edge"/>
          <c:x val="0.11453281783496334"/>
          <c:y val="0.12252017732562648"/>
          <c:w val="0.37480776520467846"/>
          <c:h val="0.10808354332279375"/>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sz="1600" b="0">
          <a:solidFill>
            <a:sysClr val="windowText" lastClr="000000"/>
          </a:solidFill>
          <a:latin typeface="Trebuchet MS" panose="020B0603020202020204" pitchFamily="34" charset="0"/>
          <a:cs typeface="Segoe UI" panose="020B0502040204020203" pitchFamily="34" charset="0"/>
        </a:defRPr>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8.2191828782439982E-2"/>
          <c:y val="0.12409088375153619"/>
          <c:w val="0.88444503636681415"/>
          <c:h val="0.70472909875204093"/>
        </c:manualLayout>
      </c:layout>
      <c:lineChart>
        <c:grouping val="standard"/>
        <c:varyColors val="0"/>
        <c:ser>
          <c:idx val="4"/>
          <c:order val="3"/>
          <c:tx>
            <c:strRef>
              <c:f>All!$F$2</c:f>
              <c:strCache>
                <c:ptCount val="1"/>
                <c:pt idx="0">
                  <c:v> EIA Henry Hub Forecast (Oct'26) </c:v>
                </c:pt>
              </c:strCache>
            </c:strRef>
          </c:tx>
          <c:spPr>
            <a:ln w="28575" cap="rnd">
              <a:solidFill>
                <a:srgbClr val="35BEEE"/>
              </a:solidFill>
              <a:prstDash val="sysDash"/>
              <a:round/>
            </a:ln>
            <a:effectLst/>
          </c:spPr>
          <c:marker>
            <c:symbol val="none"/>
          </c:marker>
          <c:cat>
            <c:numRef>
              <c:f>All!$A$3:$A$350</c:f>
              <c:numCache>
                <c:formatCode>m/d/yyyy</c:formatCode>
                <c:ptCount val="348"/>
                <c:pt idx="0">
                  <c:v>36526</c:v>
                </c:pt>
                <c:pt idx="1">
                  <c:v>36557</c:v>
                </c:pt>
                <c:pt idx="2">
                  <c:v>36586</c:v>
                </c:pt>
                <c:pt idx="3">
                  <c:v>36617</c:v>
                </c:pt>
                <c:pt idx="4">
                  <c:v>36647</c:v>
                </c:pt>
                <c:pt idx="5">
                  <c:v>36678</c:v>
                </c:pt>
                <c:pt idx="6">
                  <c:v>36708</c:v>
                </c:pt>
                <c:pt idx="7">
                  <c:v>36739</c:v>
                </c:pt>
                <c:pt idx="8">
                  <c:v>36770</c:v>
                </c:pt>
                <c:pt idx="9">
                  <c:v>36800</c:v>
                </c:pt>
                <c:pt idx="10">
                  <c:v>36831</c:v>
                </c:pt>
                <c:pt idx="11">
                  <c:v>36861</c:v>
                </c:pt>
                <c:pt idx="12">
                  <c:v>36892</c:v>
                </c:pt>
                <c:pt idx="13">
                  <c:v>36923</c:v>
                </c:pt>
                <c:pt idx="14">
                  <c:v>36951</c:v>
                </c:pt>
                <c:pt idx="15">
                  <c:v>36982</c:v>
                </c:pt>
                <c:pt idx="16">
                  <c:v>37012</c:v>
                </c:pt>
                <c:pt idx="17">
                  <c:v>37043</c:v>
                </c:pt>
                <c:pt idx="18">
                  <c:v>37073</c:v>
                </c:pt>
                <c:pt idx="19">
                  <c:v>37104</c:v>
                </c:pt>
                <c:pt idx="20">
                  <c:v>37135</c:v>
                </c:pt>
                <c:pt idx="21">
                  <c:v>37165</c:v>
                </c:pt>
                <c:pt idx="22">
                  <c:v>37196</c:v>
                </c:pt>
                <c:pt idx="23">
                  <c:v>37226</c:v>
                </c:pt>
                <c:pt idx="24">
                  <c:v>37257</c:v>
                </c:pt>
                <c:pt idx="25">
                  <c:v>37288</c:v>
                </c:pt>
                <c:pt idx="26">
                  <c:v>37316</c:v>
                </c:pt>
                <c:pt idx="27">
                  <c:v>37347</c:v>
                </c:pt>
                <c:pt idx="28">
                  <c:v>37377</c:v>
                </c:pt>
                <c:pt idx="29">
                  <c:v>37408</c:v>
                </c:pt>
                <c:pt idx="30">
                  <c:v>37438</c:v>
                </c:pt>
                <c:pt idx="31">
                  <c:v>37469</c:v>
                </c:pt>
                <c:pt idx="32">
                  <c:v>37500</c:v>
                </c:pt>
                <c:pt idx="33">
                  <c:v>37530</c:v>
                </c:pt>
                <c:pt idx="34">
                  <c:v>37561</c:v>
                </c:pt>
                <c:pt idx="35">
                  <c:v>37591</c:v>
                </c:pt>
                <c:pt idx="36">
                  <c:v>37622</c:v>
                </c:pt>
                <c:pt idx="37">
                  <c:v>37653</c:v>
                </c:pt>
                <c:pt idx="38">
                  <c:v>37681</c:v>
                </c:pt>
                <c:pt idx="39">
                  <c:v>37712</c:v>
                </c:pt>
                <c:pt idx="40">
                  <c:v>37742</c:v>
                </c:pt>
                <c:pt idx="41">
                  <c:v>37773</c:v>
                </c:pt>
                <c:pt idx="42">
                  <c:v>37803</c:v>
                </c:pt>
                <c:pt idx="43">
                  <c:v>37834</c:v>
                </c:pt>
                <c:pt idx="44">
                  <c:v>37865</c:v>
                </c:pt>
                <c:pt idx="45">
                  <c:v>37895</c:v>
                </c:pt>
                <c:pt idx="46">
                  <c:v>37926</c:v>
                </c:pt>
                <c:pt idx="47">
                  <c:v>37956</c:v>
                </c:pt>
                <c:pt idx="48">
                  <c:v>37987</c:v>
                </c:pt>
                <c:pt idx="49">
                  <c:v>38018</c:v>
                </c:pt>
                <c:pt idx="50">
                  <c:v>38047</c:v>
                </c:pt>
                <c:pt idx="51">
                  <c:v>38078</c:v>
                </c:pt>
                <c:pt idx="52">
                  <c:v>38108</c:v>
                </c:pt>
                <c:pt idx="53">
                  <c:v>38139</c:v>
                </c:pt>
                <c:pt idx="54">
                  <c:v>38169</c:v>
                </c:pt>
                <c:pt idx="55">
                  <c:v>38200</c:v>
                </c:pt>
                <c:pt idx="56">
                  <c:v>38231</c:v>
                </c:pt>
                <c:pt idx="57">
                  <c:v>38261</c:v>
                </c:pt>
                <c:pt idx="58">
                  <c:v>38292</c:v>
                </c:pt>
                <c:pt idx="59">
                  <c:v>38322</c:v>
                </c:pt>
                <c:pt idx="60">
                  <c:v>38353</c:v>
                </c:pt>
                <c:pt idx="61">
                  <c:v>38384</c:v>
                </c:pt>
                <c:pt idx="62">
                  <c:v>38412</c:v>
                </c:pt>
                <c:pt idx="63">
                  <c:v>38443</c:v>
                </c:pt>
                <c:pt idx="64">
                  <c:v>38473</c:v>
                </c:pt>
                <c:pt idx="65">
                  <c:v>38504</c:v>
                </c:pt>
                <c:pt idx="66">
                  <c:v>38534</c:v>
                </c:pt>
                <c:pt idx="67">
                  <c:v>38565</c:v>
                </c:pt>
                <c:pt idx="68">
                  <c:v>38596</c:v>
                </c:pt>
                <c:pt idx="69">
                  <c:v>38626</c:v>
                </c:pt>
                <c:pt idx="70">
                  <c:v>38657</c:v>
                </c:pt>
                <c:pt idx="71">
                  <c:v>38687</c:v>
                </c:pt>
                <c:pt idx="72">
                  <c:v>38718</c:v>
                </c:pt>
                <c:pt idx="73">
                  <c:v>38749</c:v>
                </c:pt>
                <c:pt idx="74">
                  <c:v>38777</c:v>
                </c:pt>
                <c:pt idx="75">
                  <c:v>38808</c:v>
                </c:pt>
                <c:pt idx="76">
                  <c:v>38838</c:v>
                </c:pt>
                <c:pt idx="77">
                  <c:v>38869</c:v>
                </c:pt>
                <c:pt idx="78">
                  <c:v>38899</c:v>
                </c:pt>
                <c:pt idx="79">
                  <c:v>38930</c:v>
                </c:pt>
                <c:pt idx="80">
                  <c:v>38961</c:v>
                </c:pt>
                <c:pt idx="81">
                  <c:v>38991</c:v>
                </c:pt>
                <c:pt idx="82">
                  <c:v>39022</c:v>
                </c:pt>
                <c:pt idx="83">
                  <c:v>39052</c:v>
                </c:pt>
                <c:pt idx="84">
                  <c:v>39083</c:v>
                </c:pt>
                <c:pt idx="85">
                  <c:v>39114</c:v>
                </c:pt>
                <c:pt idx="86">
                  <c:v>39142</c:v>
                </c:pt>
                <c:pt idx="87">
                  <c:v>39173</c:v>
                </c:pt>
                <c:pt idx="88">
                  <c:v>39203</c:v>
                </c:pt>
                <c:pt idx="89">
                  <c:v>39234</c:v>
                </c:pt>
                <c:pt idx="90">
                  <c:v>39264</c:v>
                </c:pt>
                <c:pt idx="91">
                  <c:v>39295</c:v>
                </c:pt>
                <c:pt idx="92">
                  <c:v>39326</c:v>
                </c:pt>
                <c:pt idx="93">
                  <c:v>39356</c:v>
                </c:pt>
                <c:pt idx="94">
                  <c:v>39387</c:v>
                </c:pt>
                <c:pt idx="95">
                  <c:v>39417</c:v>
                </c:pt>
                <c:pt idx="96">
                  <c:v>39448</c:v>
                </c:pt>
                <c:pt idx="97">
                  <c:v>39479</c:v>
                </c:pt>
                <c:pt idx="98">
                  <c:v>39508</c:v>
                </c:pt>
                <c:pt idx="99">
                  <c:v>39539</c:v>
                </c:pt>
                <c:pt idx="100">
                  <c:v>39569</c:v>
                </c:pt>
                <c:pt idx="101">
                  <c:v>39600</c:v>
                </c:pt>
                <c:pt idx="102">
                  <c:v>39630</c:v>
                </c:pt>
                <c:pt idx="103">
                  <c:v>39661</c:v>
                </c:pt>
                <c:pt idx="104">
                  <c:v>39692</c:v>
                </c:pt>
                <c:pt idx="105">
                  <c:v>39722</c:v>
                </c:pt>
                <c:pt idx="106">
                  <c:v>39753</c:v>
                </c:pt>
                <c:pt idx="107">
                  <c:v>39783</c:v>
                </c:pt>
                <c:pt idx="108">
                  <c:v>39814</c:v>
                </c:pt>
                <c:pt idx="109">
                  <c:v>39845</c:v>
                </c:pt>
                <c:pt idx="110">
                  <c:v>39873</c:v>
                </c:pt>
                <c:pt idx="111">
                  <c:v>39904</c:v>
                </c:pt>
                <c:pt idx="112">
                  <c:v>39934</c:v>
                </c:pt>
                <c:pt idx="113">
                  <c:v>39965</c:v>
                </c:pt>
                <c:pt idx="114">
                  <c:v>39995</c:v>
                </c:pt>
                <c:pt idx="115">
                  <c:v>40026</c:v>
                </c:pt>
                <c:pt idx="116">
                  <c:v>40057</c:v>
                </c:pt>
                <c:pt idx="117">
                  <c:v>40087</c:v>
                </c:pt>
                <c:pt idx="118">
                  <c:v>40118</c:v>
                </c:pt>
                <c:pt idx="119">
                  <c:v>40148</c:v>
                </c:pt>
                <c:pt idx="120">
                  <c:v>40179</c:v>
                </c:pt>
                <c:pt idx="121">
                  <c:v>40210</c:v>
                </c:pt>
                <c:pt idx="122">
                  <c:v>40238</c:v>
                </c:pt>
                <c:pt idx="123">
                  <c:v>40269</c:v>
                </c:pt>
                <c:pt idx="124">
                  <c:v>40299</c:v>
                </c:pt>
                <c:pt idx="125">
                  <c:v>40330</c:v>
                </c:pt>
                <c:pt idx="126">
                  <c:v>40360</c:v>
                </c:pt>
                <c:pt idx="127">
                  <c:v>40391</c:v>
                </c:pt>
                <c:pt idx="128">
                  <c:v>40422</c:v>
                </c:pt>
                <c:pt idx="129">
                  <c:v>40452</c:v>
                </c:pt>
                <c:pt idx="130">
                  <c:v>40483</c:v>
                </c:pt>
                <c:pt idx="131">
                  <c:v>40513</c:v>
                </c:pt>
                <c:pt idx="132">
                  <c:v>40544</c:v>
                </c:pt>
                <c:pt idx="133">
                  <c:v>40575</c:v>
                </c:pt>
                <c:pt idx="134">
                  <c:v>40603</c:v>
                </c:pt>
                <c:pt idx="135">
                  <c:v>40634</c:v>
                </c:pt>
                <c:pt idx="136">
                  <c:v>40664</c:v>
                </c:pt>
                <c:pt idx="137">
                  <c:v>40695</c:v>
                </c:pt>
                <c:pt idx="138">
                  <c:v>40725</c:v>
                </c:pt>
                <c:pt idx="139">
                  <c:v>40756</c:v>
                </c:pt>
                <c:pt idx="140">
                  <c:v>40787</c:v>
                </c:pt>
                <c:pt idx="141">
                  <c:v>40817</c:v>
                </c:pt>
                <c:pt idx="142">
                  <c:v>40848</c:v>
                </c:pt>
                <c:pt idx="143">
                  <c:v>40878</c:v>
                </c:pt>
                <c:pt idx="144">
                  <c:v>40909</c:v>
                </c:pt>
                <c:pt idx="145">
                  <c:v>40940</c:v>
                </c:pt>
                <c:pt idx="146">
                  <c:v>40969</c:v>
                </c:pt>
                <c:pt idx="147">
                  <c:v>41000</c:v>
                </c:pt>
                <c:pt idx="148">
                  <c:v>41030</c:v>
                </c:pt>
                <c:pt idx="149">
                  <c:v>41061</c:v>
                </c:pt>
                <c:pt idx="150">
                  <c:v>41091</c:v>
                </c:pt>
                <c:pt idx="151">
                  <c:v>41122</c:v>
                </c:pt>
                <c:pt idx="152">
                  <c:v>41153</c:v>
                </c:pt>
                <c:pt idx="153">
                  <c:v>41183</c:v>
                </c:pt>
                <c:pt idx="154">
                  <c:v>41214</c:v>
                </c:pt>
                <c:pt idx="155">
                  <c:v>41244</c:v>
                </c:pt>
                <c:pt idx="156">
                  <c:v>41275</c:v>
                </c:pt>
                <c:pt idx="157">
                  <c:v>41306</c:v>
                </c:pt>
                <c:pt idx="158">
                  <c:v>41334</c:v>
                </c:pt>
                <c:pt idx="159">
                  <c:v>41365</c:v>
                </c:pt>
                <c:pt idx="160">
                  <c:v>41395</c:v>
                </c:pt>
                <c:pt idx="161">
                  <c:v>41426</c:v>
                </c:pt>
                <c:pt idx="162">
                  <c:v>41456</c:v>
                </c:pt>
                <c:pt idx="163">
                  <c:v>41487</c:v>
                </c:pt>
                <c:pt idx="164">
                  <c:v>41518</c:v>
                </c:pt>
                <c:pt idx="165">
                  <c:v>41548</c:v>
                </c:pt>
                <c:pt idx="166">
                  <c:v>41579</c:v>
                </c:pt>
                <c:pt idx="167">
                  <c:v>41609</c:v>
                </c:pt>
                <c:pt idx="168">
                  <c:v>41640</c:v>
                </c:pt>
                <c:pt idx="169">
                  <c:v>41671</c:v>
                </c:pt>
                <c:pt idx="170">
                  <c:v>41699</c:v>
                </c:pt>
                <c:pt idx="171">
                  <c:v>41730</c:v>
                </c:pt>
                <c:pt idx="172">
                  <c:v>41760</c:v>
                </c:pt>
                <c:pt idx="173">
                  <c:v>41791</c:v>
                </c:pt>
                <c:pt idx="174">
                  <c:v>41821</c:v>
                </c:pt>
                <c:pt idx="175">
                  <c:v>41852</c:v>
                </c:pt>
                <c:pt idx="176">
                  <c:v>41883</c:v>
                </c:pt>
                <c:pt idx="177">
                  <c:v>41913</c:v>
                </c:pt>
                <c:pt idx="178">
                  <c:v>41944</c:v>
                </c:pt>
                <c:pt idx="179">
                  <c:v>41974</c:v>
                </c:pt>
                <c:pt idx="180">
                  <c:v>42005</c:v>
                </c:pt>
                <c:pt idx="181">
                  <c:v>42036</c:v>
                </c:pt>
                <c:pt idx="182">
                  <c:v>42064</c:v>
                </c:pt>
                <c:pt idx="183">
                  <c:v>42095</c:v>
                </c:pt>
                <c:pt idx="184">
                  <c:v>42125</c:v>
                </c:pt>
                <c:pt idx="185">
                  <c:v>42156</c:v>
                </c:pt>
                <c:pt idx="186">
                  <c:v>42186</c:v>
                </c:pt>
                <c:pt idx="187">
                  <c:v>42217</c:v>
                </c:pt>
                <c:pt idx="188">
                  <c:v>42248</c:v>
                </c:pt>
                <c:pt idx="189">
                  <c:v>42278</c:v>
                </c:pt>
                <c:pt idx="190">
                  <c:v>42309</c:v>
                </c:pt>
                <c:pt idx="191">
                  <c:v>42339</c:v>
                </c:pt>
                <c:pt idx="192">
                  <c:v>42370</c:v>
                </c:pt>
                <c:pt idx="193">
                  <c:v>42401</c:v>
                </c:pt>
                <c:pt idx="194">
                  <c:v>42430</c:v>
                </c:pt>
                <c:pt idx="195">
                  <c:v>42461</c:v>
                </c:pt>
                <c:pt idx="196">
                  <c:v>42491</c:v>
                </c:pt>
                <c:pt idx="197">
                  <c:v>42522</c:v>
                </c:pt>
                <c:pt idx="198">
                  <c:v>42552</c:v>
                </c:pt>
                <c:pt idx="199">
                  <c:v>42583</c:v>
                </c:pt>
                <c:pt idx="200">
                  <c:v>42614</c:v>
                </c:pt>
                <c:pt idx="201">
                  <c:v>42644</c:v>
                </c:pt>
                <c:pt idx="202">
                  <c:v>42675</c:v>
                </c:pt>
                <c:pt idx="203">
                  <c:v>42705</c:v>
                </c:pt>
                <c:pt idx="204">
                  <c:v>42736</c:v>
                </c:pt>
                <c:pt idx="205">
                  <c:v>42767</c:v>
                </c:pt>
                <c:pt idx="206">
                  <c:v>42795</c:v>
                </c:pt>
                <c:pt idx="207">
                  <c:v>42826</c:v>
                </c:pt>
                <c:pt idx="208">
                  <c:v>42856</c:v>
                </c:pt>
                <c:pt idx="209">
                  <c:v>42887</c:v>
                </c:pt>
                <c:pt idx="210">
                  <c:v>42917</c:v>
                </c:pt>
                <c:pt idx="211">
                  <c:v>42948</c:v>
                </c:pt>
                <c:pt idx="212">
                  <c:v>42979</c:v>
                </c:pt>
                <c:pt idx="213">
                  <c:v>43009</c:v>
                </c:pt>
                <c:pt idx="214">
                  <c:v>43040</c:v>
                </c:pt>
                <c:pt idx="215">
                  <c:v>43070</c:v>
                </c:pt>
                <c:pt idx="216">
                  <c:v>43101</c:v>
                </c:pt>
                <c:pt idx="217">
                  <c:v>43132</c:v>
                </c:pt>
                <c:pt idx="218">
                  <c:v>43160</c:v>
                </c:pt>
                <c:pt idx="219">
                  <c:v>43191</c:v>
                </c:pt>
                <c:pt idx="220">
                  <c:v>43221</c:v>
                </c:pt>
                <c:pt idx="221">
                  <c:v>43252</c:v>
                </c:pt>
                <c:pt idx="222">
                  <c:v>43282</c:v>
                </c:pt>
                <c:pt idx="223">
                  <c:v>43313</c:v>
                </c:pt>
                <c:pt idx="224">
                  <c:v>43344</c:v>
                </c:pt>
                <c:pt idx="225">
                  <c:v>43374</c:v>
                </c:pt>
                <c:pt idx="226">
                  <c:v>43405</c:v>
                </c:pt>
                <c:pt idx="227">
                  <c:v>43435</c:v>
                </c:pt>
                <c:pt idx="228">
                  <c:v>43466</c:v>
                </c:pt>
                <c:pt idx="229">
                  <c:v>43497</c:v>
                </c:pt>
                <c:pt idx="230">
                  <c:v>43525</c:v>
                </c:pt>
                <c:pt idx="231">
                  <c:v>43556</c:v>
                </c:pt>
                <c:pt idx="232">
                  <c:v>43586</c:v>
                </c:pt>
                <c:pt idx="233">
                  <c:v>43617</c:v>
                </c:pt>
                <c:pt idx="234">
                  <c:v>43647</c:v>
                </c:pt>
                <c:pt idx="235">
                  <c:v>43678</c:v>
                </c:pt>
                <c:pt idx="236">
                  <c:v>43709</c:v>
                </c:pt>
                <c:pt idx="237">
                  <c:v>43739</c:v>
                </c:pt>
                <c:pt idx="238">
                  <c:v>43770</c:v>
                </c:pt>
                <c:pt idx="239">
                  <c:v>43800</c:v>
                </c:pt>
                <c:pt idx="240">
                  <c:v>43831</c:v>
                </c:pt>
                <c:pt idx="241">
                  <c:v>43862</c:v>
                </c:pt>
                <c:pt idx="242">
                  <c:v>43891</c:v>
                </c:pt>
                <c:pt idx="243">
                  <c:v>43922</c:v>
                </c:pt>
                <c:pt idx="244">
                  <c:v>43952</c:v>
                </c:pt>
                <c:pt idx="245">
                  <c:v>43983</c:v>
                </c:pt>
                <c:pt idx="246">
                  <c:v>44013</c:v>
                </c:pt>
                <c:pt idx="247">
                  <c:v>44044</c:v>
                </c:pt>
                <c:pt idx="248">
                  <c:v>44075</c:v>
                </c:pt>
                <c:pt idx="249">
                  <c:v>44105</c:v>
                </c:pt>
                <c:pt idx="250">
                  <c:v>44136</c:v>
                </c:pt>
                <c:pt idx="251">
                  <c:v>44166</c:v>
                </c:pt>
                <c:pt idx="252">
                  <c:v>44197</c:v>
                </c:pt>
                <c:pt idx="253">
                  <c:v>44228</c:v>
                </c:pt>
                <c:pt idx="254">
                  <c:v>44256</c:v>
                </c:pt>
                <c:pt idx="255">
                  <c:v>44287</c:v>
                </c:pt>
                <c:pt idx="256">
                  <c:v>44317</c:v>
                </c:pt>
                <c:pt idx="257">
                  <c:v>44348</c:v>
                </c:pt>
                <c:pt idx="258">
                  <c:v>44378</c:v>
                </c:pt>
                <c:pt idx="259">
                  <c:v>44409</c:v>
                </c:pt>
                <c:pt idx="260">
                  <c:v>44440</c:v>
                </c:pt>
                <c:pt idx="261">
                  <c:v>44470</c:v>
                </c:pt>
                <c:pt idx="262">
                  <c:v>44501</c:v>
                </c:pt>
                <c:pt idx="263">
                  <c:v>44531</c:v>
                </c:pt>
                <c:pt idx="264">
                  <c:v>44562</c:v>
                </c:pt>
                <c:pt idx="265">
                  <c:v>44593</c:v>
                </c:pt>
                <c:pt idx="266">
                  <c:v>44621</c:v>
                </c:pt>
                <c:pt idx="267">
                  <c:v>44652</c:v>
                </c:pt>
                <c:pt idx="268">
                  <c:v>44682</c:v>
                </c:pt>
                <c:pt idx="269">
                  <c:v>44713</c:v>
                </c:pt>
                <c:pt idx="270">
                  <c:v>44743</c:v>
                </c:pt>
                <c:pt idx="271">
                  <c:v>44774</c:v>
                </c:pt>
                <c:pt idx="272">
                  <c:v>44805</c:v>
                </c:pt>
                <c:pt idx="273">
                  <c:v>44835</c:v>
                </c:pt>
                <c:pt idx="274">
                  <c:v>44866</c:v>
                </c:pt>
                <c:pt idx="275">
                  <c:v>44896</c:v>
                </c:pt>
                <c:pt idx="276">
                  <c:v>44927</c:v>
                </c:pt>
                <c:pt idx="277">
                  <c:v>44958</c:v>
                </c:pt>
                <c:pt idx="278">
                  <c:v>44986</c:v>
                </c:pt>
                <c:pt idx="279">
                  <c:v>45017</c:v>
                </c:pt>
                <c:pt idx="280">
                  <c:v>45047</c:v>
                </c:pt>
                <c:pt idx="281">
                  <c:v>45078</c:v>
                </c:pt>
                <c:pt idx="282">
                  <c:v>45108</c:v>
                </c:pt>
                <c:pt idx="283">
                  <c:v>45139</c:v>
                </c:pt>
                <c:pt idx="284">
                  <c:v>45170</c:v>
                </c:pt>
                <c:pt idx="285">
                  <c:v>45200</c:v>
                </c:pt>
                <c:pt idx="286">
                  <c:v>45231</c:v>
                </c:pt>
                <c:pt idx="287">
                  <c:v>45261</c:v>
                </c:pt>
                <c:pt idx="288">
                  <c:v>45292</c:v>
                </c:pt>
                <c:pt idx="289">
                  <c:v>45323</c:v>
                </c:pt>
                <c:pt idx="290">
                  <c:v>45352</c:v>
                </c:pt>
                <c:pt idx="291">
                  <c:v>45383</c:v>
                </c:pt>
                <c:pt idx="292">
                  <c:v>45413</c:v>
                </c:pt>
                <c:pt idx="293">
                  <c:v>45444</c:v>
                </c:pt>
                <c:pt idx="294">
                  <c:v>45474</c:v>
                </c:pt>
                <c:pt idx="295">
                  <c:v>45505</c:v>
                </c:pt>
                <c:pt idx="296">
                  <c:v>45536</c:v>
                </c:pt>
                <c:pt idx="297">
                  <c:v>45566</c:v>
                </c:pt>
                <c:pt idx="298">
                  <c:v>45597</c:v>
                </c:pt>
                <c:pt idx="299">
                  <c:v>45627</c:v>
                </c:pt>
                <c:pt idx="300">
                  <c:v>45658</c:v>
                </c:pt>
                <c:pt idx="301">
                  <c:v>45689</c:v>
                </c:pt>
                <c:pt idx="302">
                  <c:v>45717</c:v>
                </c:pt>
                <c:pt idx="303">
                  <c:v>45748</c:v>
                </c:pt>
                <c:pt idx="304">
                  <c:v>45778</c:v>
                </c:pt>
                <c:pt idx="305">
                  <c:v>45809</c:v>
                </c:pt>
                <c:pt idx="306">
                  <c:v>45839</c:v>
                </c:pt>
                <c:pt idx="307">
                  <c:v>45870</c:v>
                </c:pt>
                <c:pt idx="308">
                  <c:v>45901</c:v>
                </c:pt>
                <c:pt idx="309">
                  <c:v>45931</c:v>
                </c:pt>
                <c:pt idx="310">
                  <c:v>45962</c:v>
                </c:pt>
                <c:pt idx="311">
                  <c:v>45992</c:v>
                </c:pt>
                <c:pt idx="312">
                  <c:v>46023</c:v>
                </c:pt>
                <c:pt idx="313">
                  <c:v>46054</c:v>
                </c:pt>
                <c:pt idx="314">
                  <c:v>46082</c:v>
                </c:pt>
                <c:pt idx="315">
                  <c:v>46113</c:v>
                </c:pt>
                <c:pt idx="316">
                  <c:v>46143</c:v>
                </c:pt>
                <c:pt idx="317">
                  <c:v>46174</c:v>
                </c:pt>
                <c:pt idx="318">
                  <c:v>46204</c:v>
                </c:pt>
                <c:pt idx="319">
                  <c:v>46235</c:v>
                </c:pt>
                <c:pt idx="320">
                  <c:v>46266</c:v>
                </c:pt>
                <c:pt idx="321">
                  <c:v>46296</c:v>
                </c:pt>
                <c:pt idx="322">
                  <c:v>46327</c:v>
                </c:pt>
                <c:pt idx="323">
                  <c:v>46357</c:v>
                </c:pt>
                <c:pt idx="324">
                  <c:v>46388</c:v>
                </c:pt>
                <c:pt idx="325">
                  <c:v>46419</c:v>
                </c:pt>
                <c:pt idx="326">
                  <c:v>46447</c:v>
                </c:pt>
                <c:pt idx="327">
                  <c:v>46478</c:v>
                </c:pt>
                <c:pt idx="328">
                  <c:v>46508</c:v>
                </c:pt>
                <c:pt idx="329">
                  <c:v>46539</c:v>
                </c:pt>
                <c:pt idx="330">
                  <c:v>46569</c:v>
                </c:pt>
                <c:pt idx="331">
                  <c:v>46600</c:v>
                </c:pt>
                <c:pt idx="332">
                  <c:v>46631</c:v>
                </c:pt>
                <c:pt idx="333">
                  <c:v>46661</c:v>
                </c:pt>
                <c:pt idx="334">
                  <c:v>46692</c:v>
                </c:pt>
                <c:pt idx="335">
                  <c:v>46722</c:v>
                </c:pt>
                <c:pt idx="336">
                  <c:v>46753</c:v>
                </c:pt>
                <c:pt idx="337">
                  <c:v>46784</c:v>
                </c:pt>
                <c:pt idx="338">
                  <c:v>46813</c:v>
                </c:pt>
                <c:pt idx="339">
                  <c:v>46844</c:v>
                </c:pt>
                <c:pt idx="340">
                  <c:v>46874</c:v>
                </c:pt>
                <c:pt idx="341">
                  <c:v>46905</c:v>
                </c:pt>
                <c:pt idx="342">
                  <c:v>46935</c:v>
                </c:pt>
                <c:pt idx="343">
                  <c:v>46966</c:v>
                </c:pt>
                <c:pt idx="344">
                  <c:v>46997</c:v>
                </c:pt>
                <c:pt idx="345">
                  <c:v>47027</c:v>
                </c:pt>
                <c:pt idx="346">
                  <c:v>47058</c:v>
                </c:pt>
                <c:pt idx="347">
                  <c:v>47088</c:v>
                </c:pt>
              </c:numCache>
            </c:numRef>
          </c:cat>
          <c:val>
            <c:numRef>
              <c:f>All!$F$3:$F$350</c:f>
              <c:numCache>
                <c:formatCode>General</c:formatCode>
                <c:ptCount val="348"/>
                <c:pt idx="321" formatCode="_(* #,##0.00_);_(* \(#,##0.00\);_(* &quot;-&quot;??_);_(@_)">
                  <c:v>3.01</c:v>
                </c:pt>
                <c:pt idx="322" formatCode="_(* #,##0.00_);_(* \(#,##0.00\);_(* &quot;-&quot;??_);_(@_)">
                  <c:v>3.24</c:v>
                </c:pt>
                <c:pt idx="323" formatCode="_(* #,##0.00_);_(* \(#,##0.00\);_(* &quot;-&quot;??_);_(@_)">
                  <c:v>3.5</c:v>
                </c:pt>
                <c:pt idx="324" formatCode="_(* #,##0.00_);_(* \(#,##0.00\);_(* &quot;-&quot;??_);_(@_)">
                  <c:v>4.01</c:v>
                </c:pt>
                <c:pt idx="325" formatCode="_(* #,##0.00_);_(* \(#,##0.00\);_(* &quot;-&quot;??_);_(@_)">
                  <c:v>3.51</c:v>
                </c:pt>
                <c:pt idx="326" formatCode="_(* #,##0.00_);_(* \(#,##0.00\);_(* &quot;-&quot;??_);_(@_)">
                  <c:v>2.9</c:v>
                </c:pt>
                <c:pt idx="327" formatCode="_(* #,##0.00_);_(* \(#,##0.00\);_(* &quot;-&quot;??_);_(@_)">
                  <c:v>2.59</c:v>
                </c:pt>
                <c:pt idx="328" formatCode="_(* #,##0.00_);_(* \(#,##0.00\);_(* &quot;-&quot;??_);_(@_)">
                  <c:v>2.58</c:v>
                </c:pt>
                <c:pt idx="329" formatCode="_(* #,##0.00_);_(* \(#,##0.00\);_(* &quot;-&quot;??_);_(@_)">
                  <c:v>2.75</c:v>
                </c:pt>
                <c:pt idx="330" formatCode="_(* #,##0.00_);_(* \(#,##0.00\);_(* &quot;-&quot;??_);_(@_)">
                  <c:v>2.95</c:v>
                </c:pt>
                <c:pt idx="331" formatCode="_(* #,##0.00_);_(* \(#,##0.00\);_(* &quot;-&quot;??_);_(@_)">
                  <c:v>3.08</c:v>
                </c:pt>
                <c:pt idx="332" formatCode="_(* #,##0.00_);_(* \(#,##0.00\);_(* &quot;-&quot;??_);_(@_)">
                  <c:v>3.11</c:v>
                </c:pt>
                <c:pt idx="333" formatCode="_(* #,##0.00_);_(* \(#,##0.00\);_(* &quot;-&quot;??_);_(@_)">
                  <c:v>3.14</c:v>
                </c:pt>
                <c:pt idx="334" formatCode="_(* #,##0.00_);_(* \(#,##0.00\);_(* &quot;-&quot;??_);_(@_)">
                  <c:v>3.43</c:v>
                </c:pt>
                <c:pt idx="335" formatCode="_(* #,##0.00_);_(* \(#,##0.00\);_(* &quot;-&quot;??_);_(@_)">
                  <c:v>3.9</c:v>
                </c:pt>
                <c:pt idx="336" formatCode="_(* #,##0.00_);_(* \(#,##0.00\);_(* &quot;-&quot;??_);_(@_)">
                  <c:v>4.6467352887108957</c:v>
                </c:pt>
                <c:pt idx="337" formatCode="_(* #,##0.00_);_(* \(#,##0.00\);_(* &quot;-&quot;??_);_(@_)">
                  <c:v>4.0604463302076379</c:v>
                </c:pt>
                <c:pt idx="338" formatCode="_(* #,##0.00_);_(* \(#,##0.00\);_(* &quot;-&quot;??_);_(@_)">
                  <c:v>3.7608862631894064</c:v>
                </c:pt>
                <c:pt idx="339" formatCode="_(* #,##0.00_);_(* \(#,##0.00\);_(* &quot;-&quot;??_);_(@_)">
                  <c:v>3.4447400685050056</c:v>
                </c:pt>
                <c:pt idx="340" formatCode="_(* #,##0.00_);_(* \(#,##0.00\);_(* &quot;-&quot;??_);_(@_)">
                  <c:v>3.5248379911383991</c:v>
                </c:pt>
                <c:pt idx="341" formatCode="_(* #,##0.00_);_(* \(#,##0.00\);_(* &quot;-&quot;??_);_(@_)">
                  <c:v>3.66069677649029</c:v>
                </c:pt>
                <c:pt idx="342" formatCode="_(* #,##0.00_);_(* \(#,##0.00\);_(* &quot;-&quot;??_);_(@_)">
                  <c:v>3.7441825466663645</c:v>
                </c:pt>
                <c:pt idx="343" formatCode="_(* #,##0.00_);_(* \(#,##0.00\);_(* &quot;-&quot;??_);_(@_)">
                  <c:v>3.815237060779507</c:v>
                </c:pt>
                <c:pt idx="344" formatCode="_(* #,##0.00_);_(* \(#,##0.00\);_(* &quot;-&quot;??_);_(@_)">
                  <c:v>3.85921757831637</c:v>
                </c:pt>
                <c:pt idx="345" formatCode="_(* #,##0.00_);_(* \(#,##0.00\);_(* &quot;-&quot;??_);_(@_)">
                  <c:v>3.8800871179031411</c:v>
                </c:pt>
                <c:pt idx="346" formatCode="_(* #,##0.00_);_(* \(#,##0.00\);_(* &quot;-&quot;??_);_(@_)">
                  <c:v>4.0869697210960636</c:v>
                </c:pt>
                <c:pt idx="347" formatCode="_(* #,##0.00_);_(* \(#,##0.00\);_(* &quot;-&quot;??_);_(@_)">
                  <c:v>4.6350792569969261</c:v>
                </c:pt>
              </c:numCache>
            </c:numRef>
          </c:val>
          <c:smooth val="0"/>
          <c:extLst>
            <c:ext xmlns:c16="http://schemas.microsoft.com/office/drawing/2014/chart" uri="{C3380CC4-5D6E-409C-BE32-E72D297353CC}">
              <c16:uniqueId val="{00000000-8F89-4A46-974D-01BB88389BB3}"/>
            </c:ext>
          </c:extLst>
        </c:ser>
        <c:ser>
          <c:idx val="3"/>
          <c:order val="4"/>
          <c:tx>
            <c:strRef>
              <c:f>All!$E$2</c:f>
              <c:strCache>
                <c:ptCount val="1"/>
                <c:pt idx="0">
                  <c:v>Natural Gas Henry Hub $/mn Btu</c:v>
                </c:pt>
              </c:strCache>
            </c:strRef>
          </c:tx>
          <c:spPr>
            <a:ln w="28575" cap="rnd">
              <a:solidFill>
                <a:srgbClr val="1F4796"/>
              </a:solidFill>
              <a:round/>
            </a:ln>
            <a:effectLst/>
          </c:spPr>
          <c:marker>
            <c:symbol val="none"/>
          </c:marker>
          <c:cat>
            <c:numRef>
              <c:f>All!$A$3:$A$350</c:f>
              <c:numCache>
                <c:formatCode>m/d/yyyy</c:formatCode>
                <c:ptCount val="348"/>
                <c:pt idx="0">
                  <c:v>36526</c:v>
                </c:pt>
                <c:pt idx="1">
                  <c:v>36557</c:v>
                </c:pt>
                <c:pt idx="2">
                  <c:v>36586</c:v>
                </c:pt>
                <c:pt idx="3">
                  <c:v>36617</c:v>
                </c:pt>
                <c:pt idx="4">
                  <c:v>36647</c:v>
                </c:pt>
                <c:pt idx="5">
                  <c:v>36678</c:v>
                </c:pt>
                <c:pt idx="6">
                  <c:v>36708</c:v>
                </c:pt>
                <c:pt idx="7">
                  <c:v>36739</c:v>
                </c:pt>
                <c:pt idx="8">
                  <c:v>36770</c:v>
                </c:pt>
                <c:pt idx="9">
                  <c:v>36800</c:v>
                </c:pt>
                <c:pt idx="10">
                  <c:v>36831</c:v>
                </c:pt>
                <c:pt idx="11">
                  <c:v>36861</c:v>
                </c:pt>
                <c:pt idx="12">
                  <c:v>36892</c:v>
                </c:pt>
                <c:pt idx="13">
                  <c:v>36923</c:v>
                </c:pt>
                <c:pt idx="14">
                  <c:v>36951</c:v>
                </c:pt>
                <c:pt idx="15">
                  <c:v>36982</c:v>
                </c:pt>
                <c:pt idx="16">
                  <c:v>37012</c:v>
                </c:pt>
                <c:pt idx="17">
                  <c:v>37043</c:v>
                </c:pt>
                <c:pt idx="18">
                  <c:v>37073</c:v>
                </c:pt>
                <c:pt idx="19">
                  <c:v>37104</c:v>
                </c:pt>
                <c:pt idx="20">
                  <c:v>37135</c:v>
                </c:pt>
                <c:pt idx="21">
                  <c:v>37165</c:v>
                </c:pt>
                <c:pt idx="22">
                  <c:v>37196</c:v>
                </c:pt>
                <c:pt idx="23">
                  <c:v>37226</c:v>
                </c:pt>
                <c:pt idx="24">
                  <c:v>37257</c:v>
                </c:pt>
                <c:pt idx="25">
                  <c:v>37288</c:v>
                </c:pt>
                <c:pt idx="26">
                  <c:v>37316</c:v>
                </c:pt>
                <c:pt idx="27">
                  <c:v>37347</c:v>
                </c:pt>
                <c:pt idx="28">
                  <c:v>37377</c:v>
                </c:pt>
                <c:pt idx="29">
                  <c:v>37408</c:v>
                </c:pt>
                <c:pt idx="30">
                  <c:v>37438</c:v>
                </c:pt>
                <c:pt idx="31">
                  <c:v>37469</c:v>
                </c:pt>
                <c:pt idx="32">
                  <c:v>37500</c:v>
                </c:pt>
                <c:pt idx="33">
                  <c:v>37530</c:v>
                </c:pt>
                <c:pt idx="34">
                  <c:v>37561</c:v>
                </c:pt>
                <c:pt idx="35">
                  <c:v>37591</c:v>
                </c:pt>
                <c:pt idx="36">
                  <c:v>37622</c:v>
                </c:pt>
                <c:pt idx="37">
                  <c:v>37653</c:v>
                </c:pt>
                <c:pt idx="38">
                  <c:v>37681</c:v>
                </c:pt>
                <c:pt idx="39">
                  <c:v>37712</c:v>
                </c:pt>
                <c:pt idx="40">
                  <c:v>37742</c:v>
                </c:pt>
                <c:pt idx="41">
                  <c:v>37773</c:v>
                </c:pt>
                <c:pt idx="42">
                  <c:v>37803</c:v>
                </c:pt>
                <c:pt idx="43">
                  <c:v>37834</c:v>
                </c:pt>
                <c:pt idx="44">
                  <c:v>37865</c:v>
                </c:pt>
                <c:pt idx="45">
                  <c:v>37895</c:v>
                </c:pt>
                <c:pt idx="46">
                  <c:v>37926</c:v>
                </c:pt>
                <c:pt idx="47">
                  <c:v>37956</c:v>
                </c:pt>
                <c:pt idx="48">
                  <c:v>37987</c:v>
                </c:pt>
                <c:pt idx="49">
                  <c:v>38018</c:v>
                </c:pt>
                <c:pt idx="50">
                  <c:v>38047</c:v>
                </c:pt>
                <c:pt idx="51">
                  <c:v>38078</c:v>
                </c:pt>
                <c:pt idx="52">
                  <c:v>38108</c:v>
                </c:pt>
                <c:pt idx="53">
                  <c:v>38139</c:v>
                </c:pt>
                <c:pt idx="54">
                  <c:v>38169</c:v>
                </c:pt>
                <c:pt idx="55">
                  <c:v>38200</c:v>
                </c:pt>
                <c:pt idx="56">
                  <c:v>38231</c:v>
                </c:pt>
                <c:pt idx="57">
                  <c:v>38261</c:v>
                </c:pt>
                <c:pt idx="58">
                  <c:v>38292</c:v>
                </c:pt>
                <c:pt idx="59">
                  <c:v>38322</c:v>
                </c:pt>
                <c:pt idx="60">
                  <c:v>38353</c:v>
                </c:pt>
                <c:pt idx="61">
                  <c:v>38384</c:v>
                </c:pt>
                <c:pt idx="62">
                  <c:v>38412</c:v>
                </c:pt>
                <c:pt idx="63">
                  <c:v>38443</c:v>
                </c:pt>
                <c:pt idx="64">
                  <c:v>38473</c:v>
                </c:pt>
                <c:pt idx="65">
                  <c:v>38504</c:v>
                </c:pt>
                <c:pt idx="66">
                  <c:v>38534</c:v>
                </c:pt>
                <c:pt idx="67">
                  <c:v>38565</c:v>
                </c:pt>
                <c:pt idx="68">
                  <c:v>38596</c:v>
                </c:pt>
                <c:pt idx="69">
                  <c:v>38626</c:v>
                </c:pt>
                <c:pt idx="70">
                  <c:v>38657</c:v>
                </c:pt>
                <c:pt idx="71">
                  <c:v>38687</c:v>
                </c:pt>
                <c:pt idx="72">
                  <c:v>38718</c:v>
                </c:pt>
                <c:pt idx="73">
                  <c:v>38749</c:v>
                </c:pt>
                <c:pt idx="74">
                  <c:v>38777</c:v>
                </c:pt>
                <c:pt idx="75">
                  <c:v>38808</c:v>
                </c:pt>
                <c:pt idx="76">
                  <c:v>38838</c:v>
                </c:pt>
                <c:pt idx="77">
                  <c:v>38869</c:v>
                </c:pt>
                <c:pt idx="78">
                  <c:v>38899</c:v>
                </c:pt>
                <c:pt idx="79">
                  <c:v>38930</c:v>
                </c:pt>
                <c:pt idx="80">
                  <c:v>38961</c:v>
                </c:pt>
                <c:pt idx="81">
                  <c:v>38991</c:v>
                </c:pt>
                <c:pt idx="82">
                  <c:v>39022</c:v>
                </c:pt>
                <c:pt idx="83">
                  <c:v>39052</c:v>
                </c:pt>
                <c:pt idx="84">
                  <c:v>39083</c:v>
                </c:pt>
                <c:pt idx="85">
                  <c:v>39114</c:v>
                </c:pt>
                <c:pt idx="86">
                  <c:v>39142</c:v>
                </c:pt>
                <c:pt idx="87">
                  <c:v>39173</c:v>
                </c:pt>
                <c:pt idx="88">
                  <c:v>39203</c:v>
                </c:pt>
                <c:pt idx="89">
                  <c:v>39234</c:v>
                </c:pt>
                <c:pt idx="90">
                  <c:v>39264</c:v>
                </c:pt>
                <c:pt idx="91">
                  <c:v>39295</c:v>
                </c:pt>
                <c:pt idx="92">
                  <c:v>39326</c:v>
                </c:pt>
                <c:pt idx="93">
                  <c:v>39356</c:v>
                </c:pt>
                <c:pt idx="94">
                  <c:v>39387</c:v>
                </c:pt>
                <c:pt idx="95">
                  <c:v>39417</c:v>
                </c:pt>
                <c:pt idx="96">
                  <c:v>39448</c:v>
                </c:pt>
                <c:pt idx="97">
                  <c:v>39479</c:v>
                </c:pt>
                <c:pt idx="98">
                  <c:v>39508</c:v>
                </c:pt>
                <c:pt idx="99">
                  <c:v>39539</c:v>
                </c:pt>
                <c:pt idx="100">
                  <c:v>39569</c:v>
                </c:pt>
                <c:pt idx="101">
                  <c:v>39600</c:v>
                </c:pt>
                <c:pt idx="102">
                  <c:v>39630</c:v>
                </c:pt>
                <c:pt idx="103">
                  <c:v>39661</c:v>
                </c:pt>
                <c:pt idx="104">
                  <c:v>39692</c:v>
                </c:pt>
                <c:pt idx="105">
                  <c:v>39722</c:v>
                </c:pt>
                <c:pt idx="106">
                  <c:v>39753</c:v>
                </c:pt>
                <c:pt idx="107">
                  <c:v>39783</c:v>
                </c:pt>
                <c:pt idx="108">
                  <c:v>39814</c:v>
                </c:pt>
                <c:pt idx="109">
                  <c:v>39845</c:v>
                </c:pt>
                <c:pt idx="110">
                  <c:v>39873</c:v>
                </c:pt>
                <c:pt idx="111">
                  <c:v>39904</c:v>
                </c:pt>
                <c:pt idx="112">
                  <c:v>39934</c:v>
                </c:pt>
                <c:pt idx="113">
                  <c:v>39965</c:v>
                </c:pt>
                <c:pt idx="114">
                  <c:v>39995</c:v>
                </c:pt>
                <c:pt idx="115">
                  <c:v>40026</c:v>
                </c:pt>
                <c:pt idx="116">
                  <c:v>40057</c:v>
                </c:pt>
                <c:pt idx="117">
                  <c:v>40087</c:v>
                </c:pt>
                <c:pt idx="118">
                  <c:v>40118</c:v>
                </c:pt>
                <c:pt idx="119">
                  <c:v>40148</c:v>
                </c:pt>
                <c:pt idx="120">
                  <c:v>40179</c:v>
                </c:pt>
                <c:pt idx="121">
                  <c:v>40210</c:v>
                </c:pt>
                <c:pt idx="122">
                  <c:v>40238</c:v>
                </c:pt>
                <c:pt idx="123">
                  <c:v>40269</c:v>
                </c:pt>
                <c:pt idx="124">
                  <c:v>40299</c:v>
                </c:pt>
                <c:pt idx="125">
                  <c:v>40330</c:v>
                </c:pt>
                <c:pt idx="126">
                  <c:v>40360</c:v>
                </c:pt>
                <c:pt idx="127">
                  <c:v>40391</c:v>
                </c:pt>
                <c:pt idx="128">
                  <c:v>40422</c:v>
                </c:pt>
                <c:pt idx="129">
                  <c:v>40452</c:v>
                </c:pt>
                <c:pt idx="130">
                  <c:v>40483</c:v>
                </c:pt>
                <c:pt idx="131">
                  <c:v>40513</c:v>
                </c:pt>
                <c:pt idx="132">
                  <c:v>40544</c:v>
                </c:pt>
                <c:pt idx="133">
                  <c:v>40575</c:v>
                </c:pt>
                <c:pt idx="134">
                  <c:v>40603</c:v>
                </c:pt>
                <c:pt idx="135">
                  <c:v>40634</c:v>
                </c:pt>
                <c:pt idx="136">
                  <c:v>40664</c:v>
                </c:pt>
                <c:pt idx="137">
                  <c:v>40695</c:v>
                </c:pt>
                <c:pt idx="138">
                  <c:v>40725</c:v>
                </c:pt>
                <c:pt idx="139">
                  <c:v>40756</c:v>
                </c:pt>
                <c:pt idx="140">
                  <c:v>40787</c:v>
                </c:pt>
                <c:pt idx="141">
                  <c:v>40817</c:v>
                </c:pt>
                <c:pt idx="142">
                  <c:v>40848</c:v>
                </c:pt>
                <c:pt idx="143">
                  <c:v>40878</c:v>
                </c:pt>
                <c:pt idx="144">
                  <c:v>40909</c:v>
                </c:pt>
                <c:pt idx="145">
                  <c:v>40940</c:v>
                </c:pt>
                <c:pt idx="146">
                  <c:v>40969</c:v>
                </c:pt>
                <c:pt idx="147">
                  <c:v>41000</c:v>
                </c:pt>
                <c:pt idx="148">
                  <c:v>41030</c:v>
                </c:pt>
                <c:pt idx="149">
                  <c:v>41061</c:v>
                </c:pt>
                <c:pt idx="150">
                  <c:v>41091</c:v>
                </c:pt>
                <c:pt idx="151">
                  <c:v>41122</c:v>
                </c:pt>
                <c:pt idx="152">
                  <c:v>41153</c:v>
                </c:pt>
                <c:pt idx="153">
                  <c:v>41183</c:v>
                </c:pt>
                <c:pt idx="154">
                  <c:v>41214</c:v>
                </c:pt>
                <c:pt idx="155">
                  <c:v>41244</c:v>
                </c:pt>
                <c:pt idx="156">
                  <c:v>41275</c:v>
                </c:pt>
                <c:pt idx="157">
                  <c:v>41306</c:v>
                </c:pt>
                <c:pt idx="158">
                  <c:v>41334</c:v>
                </c:pt>
                <c:pt idx="159">
                  <c:v>41365</c:v>
                </c:pt>
                <c:pt idx="160">
                  <c:v>41395</c:v>
                </c:pt>
                <c:pt idx="161">
                  <c:v>41426</c:v>
                </c:pt>
                <c:pt idx="162">
                  <c:v>41456</c:v>
                </c:pt>
                <c:pt idx="163">
                  <c:v>41487</c:v>
                </c:pt>
                <c:pt idx="164">
                  <c:v>41518</c:v>
                </c:pt>
                <c:pt idx="165">
                  <c:v>41548</c:v>
                </c:pt>
                <c:pt idx="166">
                  <c:v>41579</c:v>
                </c:pt>
                <c:pt idx="167">
                  <c:v>41609</c:v>
                </c:pt>
                <c:pt idx="168">
                  <c:v>41640</c:v>
                </c:pt>
                <c:pt idx="169">
                  <c:v>41671</c:v>
                </c:pt>
                <c:pt idx="170">
                  <c:v>41699</c:v>
                </c:pt>
                <c:pt idx="171">
                  <c:v>41730</c:v>
                </c:pt>
                <c:pt idx="172">
                  <c:v>41760</c:v>
                </c:pt>
                <c:pt idx="173">
                  <c:v>41791</c:v>
                </c:pt>
                <c:pt idx="174">
                  <c:v>41821</c:v>
                </c:pt>
                <c:pt idx="175">
                  <c:v>41852</c:v>
                </c:pt>
                <c:pt idx="176">
                  <c:v>41883</c:v>
                </c:pt>
                <c:pt idx="177">
                  <c:v>41913</c:v>
                </c:pt>
                <c:pt idx="178">
                  <c:v>41944</c:v>
                </c:pt>
                <c:pt idx="179">
                  <c:v>41974</c:v>
                </c:pt>
                <c:pt idx="180">
                  <c:v>42005</c:v>
                </c:pt>
                <c:pt idx="181">
                  <c:v>42036</c:v>
                </c:pt>
                <c:pt idx="182">
                  <c:v>42064</c:v>
                </c:pt>
                <c:pt idx="183">
                  <c:v>42095</c:v>
                </c:pt>
                <c:pt idx="184">
                  <c:v>42125</c:v>
                </c:pt>
                <c:pt idx="185">
                  <c:v>42156</c:v>
                </c:pt>
                <c:pt idx="186">
                  <c:v>42186</c:v>
                </c:pt>
                <c:pt idx="187">
                  <c:v>42217</c:v>
                </c:pt>
                <c:pt idx="188">
                  <c:v>42248</c:v>
                </c:pt>
                <c:pt idx="189">
                  <c:v>42278</c:v>
                </c:pt>
                <c:pt idx="190">
                  <c:v>42309</c:v>
                </c:pt>
                <c:pt idx="191">
                  <c:v>42339</c:v>
                </c:pt>
                <c:pt idx="192">
                  <c:v>42370</c:v>
                </c:pt>
                <c:pt idx="193">
                  <c:v>42401</c:v>
                </c:pt>
                <c:pt idx="194">
                  <c:v>42430</c:v>
                </c:pt>
                <c:pt idx="195">
                  <c:v>42461</c:v>
                </c:pt>
                <c:pt idx="196">
                  <c:v>42491</c:v>
                </c:pt>
                <c:pt idx="197">
                  <c:v>42522</c:v>
                </c:pt>
                <c:pt idx="198">
                  <c:v>42552</c:v>
                </c:pt>
                <c:pt idx="199">
                  <c:v>42583</c:v>
                </c:pt>
                <c:pt idx="200">
                  <c:v>42614</c:v>
                </c:pt>
                <c:pt idx="201">
                  <c:v>42644</c:v>
                </c:pt>
                <c:pt idx="202">
                  <c:v>42675</c:v>
                </c:pt>
                <c:pt idx="203">
                  <c:v>42705</c:v>
                </c:pt>
                <c:pt idx="204">
                  <c:v>42736</c:v>
                </c:pt>
                <c:pt idx="205">
                  <c:v>42767</c:v>
                </c:pt>
                <c:pt idx="206">
                  <c:v>42795</c:v>
                </c:pt>
                <c:pt idx="207">
                  <c:v>42826</c:v>
                </c:pt>
                <c:pt idx="208">
                  <c:v>42856</c:v>
                </c:pt>
                <c:pt idx="209">
                  <c:v>42887</c:v>
                </c:pt>
                <c:pt idx="210">
                  <c:v>42917</c:v>
                </c:pt>
                <c:pt idx="211">
                  <c:v>42948</c:v>
                </c:pt>
                <c:pt idx="212">
                  <c:v>42979</c:v>
                </c:pt>
                <c:pt idx="213">
                  <c:v>43009</c:v>
                </c:pt>
                <c:pt idx="214">
                  <c:v>43040</c:v>
                </c:pt>
                <c:pt idx="215">
                  <c:v>43070</c:v>
                </c:pt>
                <c:pt idx="216">
                  <c:v>43101</c:v>
                </c:pt>
                <c:pt idx="217">
                  <c:v>43132</c:v>
                </c:pt>
                <c:pt idx="218">
                  <c:v>43160</c:v>
                </c:pt>
                <c:pt idx="219">
                  <c:v>43191</c:v>
                </c:pt>
                <c:pt idx="220">
                  <c:v>43221</c:v>
                </c:pt>
                <c:pt idx="221">
                  <c:v>43252</c:v>
                </c:pt>
                <c:pt idx="222">
                  <c:v>43282</c:v>
                </c:pt>
                <c:pt idx="223">
                  <c:v>43313</c:v>
                </c:pt>
                <c:pt idx="224">
                  <c:v>43344</c:v>
                </c:pt>
                <c:pt idx="225">
                  <c:v>43374</c:v>
                </c:pt>
                <c:pt idx="226">
                  <c:v>43405</c:v>
                </c:pt>
                <c:pt idx="227">
                  <c:v>43435</c:v>
                </c:pt>
                <c:pt idx="228">
                  <c:v>43466</c:v>
                </c:pt>
                <c:pt idx="229">
                  <c:v>43497</c:v>
                </c:pt>
                <c:pt idx="230">
                  <c:v>43525</c:v>
                </c:pt>
                <c:pt idx="231">
                  <c:v>43556</c:v>
                </c:pt>
                <c:pt idx="232">
                  <c:v>43586</c:v>
                </c:pt>
                <c:pt idx="233">
                  <c:v>43617</c:v>
                </c:pt>
                <c:pt idx="234">
                  <c:v>43647</c:v>
                </c:pt>
                <c:pt idx="235">
                  <c:v>43678</c:v>
                </c:pt>
                <c:pt idx="236">
                  <c:v>43709</c:v>
                </c:pt>
                <c:pt idx="237">
                  <c:v>43739</c:v>
                </c:pt>
                <c:pt idx="238">
                  <c:v>43770</c:v>
                </c:pt>
                <c:pt idx="239">
                  <c:v>43800</c:v>
                </c:pt>
                <c:pt idx="240">
                  <c:v>43831</c:v>
                </c:pt>
                <c:pt idx="241">
                  <c:v>43862</c:v>
                </c:pt>
                <c:pt idx="242">
                  <c:v>43891</c:v>
                </c:pt>
                <c:pt idx="243">
                  <c:v>43922</c:v>
                </c:pt>
                <c:pt idx="244">
                  <c:v>43952</c:v>
                </c:pt>
                <c:pt idx="245">
                  <c:v>43983</c:v>
                </c:pt>
                <c:pt idx="246">
                  <c:v>44013</c:v>
                </c:pt>
                <c:pt idx="247">
                  <c:v>44044</c:v>
                </c:pt>
                <c:pt idx="248">
                  <c:v>44075</c:v>
                </c:pt>
                <c:pt idx="249">
                  <c:v>44105</c:v>
                </c:pt>
                <c:pt idx="250">
                  <c:v>44136</c:v>
                </c:pt>
                <c:pt idx="251">
                  <c:v>44166</c:v>
                </c:pt>
                <c:pt idx="252">
                  <c:v>44197</c:v>
                </c:pt>
                <c:pt idx="253">
                  <c:v>44228</c:v>
                </c:pt>
                <c:pt idx="254">
                  <c:v>44256</c:v>
                </c:pt>
                <c:pt idx="255">
                  <c:v>44287</c:v>
                </c:pt>
                <c:pt idx="256">
                  <c:v>44317</c:v>
                </c:pt>
                <c:pt idx="257">
                  <c:v>44348</c:v>
                </c:pt>
                <c:pt idx="258">
                  <c:v>44378</c:v>
                </c:pt>
                <c:pt idx="259">
                  <c:v>44409</c:v>
                </c:pt>
                <c:pt idx="260">
                  <c:v>44440</c:v>
                </c:pt>
                <c:pt idx="261">
                  <c:v>44470</c:v>
                </c:pt>
                <c:pt idx="262">
                  <c:v>44501</c:v>
                </c:pt>
                <c:pt idx="263">
                  <c:v>44531</c:v>
                </c:pt>
                <c:pt idx="264">
                  <c:v>44562</c:v>
                </c:pt>
                <c:pt idx="265">
                  <c:v>44593</c:v>
                </c:pt>
                <c:pt idx="266">
                  <c:v>44621</c:v>
                </c:pt>
                <c:pt idx="267">
                  <c:v>44652</c:v>
                </c:pt>
                <c:pt idx="268">
                  <c:v>44682</c:v>
                </c:pt>
                <c:pt idx="269">
                  <c:v>44713</c:v>
                </c:pt>
                <c:pt idx="270">
                  <c:v>44743</c:v>
                </c:pt>
                <c:pt idx="271">
                  <c:v>44774</c:v>
                </c:pt>
                <c:pt idx="272">
                  <c:v>44805</c:v>
                </c:pt>
                <c:pt idx="273">
                  <c:v>44835</c:v>
                </c:pt>
                <c:pt idx="274">
                  <c:v>44866</c:v>
                </c:pt>
                <c:pt idx="275">
                  <c:v>44896</c:v>
                </c:pt>
                <c:pt idx="276">
                  <c:v>44927</c:v>
                </c:pt>
                <c:pt idx="277">
                  <c:v>44958</c:v>
                </c:pt>
                <c:pt idx="278">
                  <c:v>44986</c:v>
                </c:pt>
                <c:pt idx="279">
                  <c:v>45017</c:v>
                </c:pt>
                <c:pt idx="280">
                  <c:v>45047</c:v>
                </c:pt>
                <c:pt idx="281">
                  <c:v>45078</c:v>
                </c:pt>
                <c:pt idx="282">
                  <c:v>45108</c:v>
                </c:pt>
                <c:pt idx="283">
                  <c:v>45139</c:v>
                </c:pt>
                <c:pt idx="284">
                  <c:v>45170</c:v>
                </c:pt>
                <c:pt idx="285">
                  <c:v>45200</c:v>
                </c:pt>
                <c:pt idx="286">
                  <c:v>45231</c:v>
                </c:pt>
                <c:pt idx="287">
                  <c:v>45261</c:v>
                </c:pt>
                <c:pt idx="288">
                  <c:v>45292</c:v>
                </c:pt>
                <c:pt idx="289">
                  <c:v>45323</c:v>
                </c:pt>
                <c:pt idx="290">
                  <c:v>45352</c:v>
                </c:pt>
                <c:pt idx="291">
                  <c:v>45383</c:v>
                </c:pt>
                <c:pt idx="292">
                  <c:v>45413</c:v>
                </c:pt>
                <c:pt idx="293">
                  <c:v>45444</c:v>
                </c:pt>
                <c:pt idx="294">
                  <c:v>45474</c:v>
                </c:pt>
                <c:pt idx="295">
                  <c:v>45505</c:v>
                </c:pt>
                <c:pt idx="296">
                  <c:v>45536</c:v>
                </c:pt>
                <c:pt idx="297">
                  <c:v>45566</c:v>
                </c:pt>
                <c:pt idx="298">
                  <c:v>45597</c:v>
                </c:pt>
                <c:pt idx="299">
                  <c:v>45627</c:v>
                </c:pt>
                <c:pt idx="300">
                  <c:v>45658</c:v>
                </c:pt>
                <c:pt idx="301">
                  <c:v>45689</c:v>
                </c:pt>
                <c:pt idx="302">
                  <c:v>45717</c:v>
                </c:pt>
                <c:pt idx="303">
                  <c:v>45748</c:v>
                </c:pt>
                <c:pt idx="304">
                  <c:v>45778</c:v>
                </c:pt>
                <c:pt idx="305">
                  <c:v>45809</c:v>
                </c:pt>
                <c:pt idx="306">
                  <c:v>45839</c:v>
                </c:pt>
                <c:pt idx="307">
                  <c:v>45870</c:v>
                </c:pt>
                <c:pt idx="308">
                  <c:v>45901</c:v>
                </c:pt>
                <c:pt idx="309">
                  <c:v>45931</c:v>
                </c:pt>
                <c:pt idx="310">
                  <c:v>45962</c:v>
                </c:pt>
                <c:pt idx="311">
                  <c:v>45992</c:v>
                </c:pt>
                <c:pt idx="312">
                  <c:v>46023</c:v>
                </c:pt>
                <c:pt idx="313">
                  <c:v>46054</c:v>
                </c:pt>
                <c:pt idx="314">
                  <c:v>46082</c:v>
                </c:pt>
                <c:pt idx="315">
                  <c:v>46113</c:v>
                </c:pt>
                <c:pt idx="316">
                  <c:v>46143</c:v>
                </c:pt>
                <c:pt idx="317">
                  <c:v>46174</c:v>
                </c:pt>
                <c:pt idx="318">
                  <c:v>46204</c:v>
                </c:pt>
                <c:pt idx="319">
                  <c:v>46235</c:v>
                </c:pt>
                <c:pt idx="320">
                  <c:v>46266</c:v>
                </c:pt>
                <c:pt idx="321">
                  <c:v>46296</c:v>
                </c:pt>
                <c:pt idx="322">
                  <c:v>46327</c:v>
                </c:pt>
                <c:pt idx="323">
                  <c:v>46357</c:v>
                </c:pt>
                <c:pt idx="324">
                  <c:v>46388</c:v>
                </c:pt>
                <c:pt idx="325">
                  <c:v>46419</c:v>
                </c:pt>
                <c:pt idx="326">
                  <c:v>46447</c:v>
                </c:pt>
                <c:pt idx="327">
                  <c:v>46478</c:v>
                </c:pt>
                <c:pt idx="328">
                  <c:v>46508</c:v>
                </c:pt>
                <c:pt idx="329">
                  <c:v>46539</c:v>
                </c:pt>
                <c:pt idx="330">
                  <c:v>46569</c:v>
                </c:pt>
                <c:pt idx="331">
                  <c:v>46600</c:v>
                </c:pt>
                <c:pt idx="332">
                  <c:v>46631</c:v>
                </c:pt>
                <c:pt idx="333">
                  <c:v>46661</c:v>
                </c:pt>
                <c:pt idx="334">
                  <c:v>46692</c:v>
                </c:pt>
                <c:pt idx="335">
                  <c:v>46722</c:v>
                </c:pt>
                <c:pt idx="336">
                  <c:v>46753</c:v>
                </c:pt>
                <c:pt idx="337">
                  <c:v>46784</c:v>
                </c:pt>
                <c:pt idx="338">
                  <c:v>46813</c:v>
                </c:pt>
                <c:pt idx="339">
                  <c:v>46844</c:v>
                </c:pt>
                <c:pt idx="340">
                  <c:v>46874</c:v>
                </c:pt>
                <c:pt idx="341">
                  <c:v>46905</c:v>
                </c:pt>
                <c:pt idx="342">
                  <c:v>46935</c:v>
                </c:pt>
                <c:pt idx="343">
                  <c:v>46966</c:v>
                </c:pt>
                <c:pt idx="344">
                  <c:v>46997</c:v>
                </c:pt>
                <c:pt idx="345">
                  <c:v>47027</c:v>
                </c:pt>
                <c:pt idx="346">
                  <c:v>47058</c:v>
                </c:pt>
                <c:pt idx="347">
                  <c:v>47088</c:v>
                </c:pt>
              </c:numCache>
            </c:numRef>
          </c:cat>
          <c:val>
            <c:numRef>
              <c:f>All!$E$3:$E$350</c:f>
              <c:numCache>
                <c:formatCode>_(* #,##0.00_);_(* \(#,##0.00\);_(* "-"??_);_(@_)</c:formatCode>
                <c:ptCount val="34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7.6280000000000001</c:v>
                </c:pt>
                <c:pt idx="105">
                  <c:v>6.7729999999999997</c:v>
                </c:pt>
                <c:pt idx="106">
                  <c:v>6.718</c:v>
                </c:pt>
                <c:pt idx="107">
                  <c:v>5.7670000000000003</c:v>
                </c:pt>
                <c:pt idx="108">
                  <c:v>5.2359999999999998</c:v>
                </c:pt>
                <c:pt idx="109">
                  <c:v>4.5140000000000002</c:v>
                </c:pt>
                <c:pt idx="110">
                  <c:v>3.956</c:v>
                </c:pt>
                <c:pt idx="111">
                  <c:v>3.496</c:v>
                </c:pt>
                <c:pt idx="112">
                  <c:v>3.8330000000000002</c:v>
                </c:pt>
                <c:pt idx="113">
                  <c:v>3.802</c:v>
                </c:pt>
                <c:pt idx="114">
                  <c:v>3.3820000000000001</c:v>
                </c:pt>
                <c:pt idx="115">
                  <c:v>3.141</c:v>
                </c:pt>
                <c:pt idx="116">
                  <c:v>2.9870000000000001</c:v>
                </c:pt>
                <c:pt idx="117">
                  <c:v>4</c:v>
                </c:pt>
                <c:pt idx="118">
                  <c:v>3.6819999999999999</c:v>
                </c:pt>
                <c:pt idx="119">
                  <c:v>5.35</c:v>
                </c:pt>
                <c:pt idx="120">
                  <c:v>5.8239999999999998</c:v>
                </c:pt>
                <c:pt idx="121">
                  <c:v>5.3179999999999996</c:v>
                </c:pt>
                <c:pt idx="122">
                  <c:v>4.2919999999999998</c:v>
                </c:pt>
                <c:pt idx="123">
                  <c:v>4.0330000000000004</c:v>
                </c:pt>
                <c:pt idx="124">
                  <c:v>4.141</c:v>
                </c:pt>
                <c:pt idx="125">
                  <c:v>4.8029999999999999</c:v>
                </c:pt>
                <c:pt idx="126">
                  <c:v>4.6280000000000001</c:v>
                </c:pt>
                <c:pt idx="127">
                  <c:v>4.3159999999999998</c:v>
                </c:pt>
                <c:pt idx="128">
                  <c:v>3.895</c:v>
                </c:pt>
                <c:pt idx="129">
                  <c:v>3.4350000000000001</c:v>
                </c:pt>
                <c:pt idx="130">
                  <c:v>3.714</c:v>
                </c:pt>
                <c:pt idx="131">
                  <c:v>4.2510000000000003</c:v>
                </c:pt>
                <c:pt idx="132">
                  <c:v>4.4960000000000004</c:v>
                </c:pt>
                <c:pt idx="133">
                  <c:v>4.0940000000000003</c:v>
                </c:pt>
                <c:pt idx="134">
                  <c:v>3.9740000000000002</c:v>
                </c:pt>
                <c:pt idx="135">
                  <c:v>4.2359999999999998</c:v>
                </c:pt>
                <c:pt idx="136">
                  <c:v>4.3120000000000003</c:v>
                </c:pt>
                <c:pt idx="137">
                  <c:v>4.5369999999999999</c:v>
                </c:pt>
                <c:pt idx="138">
                  <c:v>4.4240000000000004</c:v>
                </c:pt>
                <c:pt idx="139">
                  <c:v>4.0549999999999997</c:v>
                </c:pt>
                <c:pt idx="140">
                  <c:v>3.8940000000000001</c:v>
                </c:pt>
                <c:pt idx="141">
                  <c:v>3.5630000000000002</c:v>
                </c:pt>
                <c:pt idx="142">
                  <c:v>3.2549999999999999</c:v>
                </c:pt>
                <c:pt idx="143">
                  <c:v>3.169</c:v>
                </c:pt>
                <c:pt idx="144">
                  <c:v>2.669</c:v>
                </c:pt>
                <c:pt idx="145">
                  <c:v>2.5059999999999998</c:v>
                </c:pt>
                <c:pt idx="146">
                  <c:v>2.1669999999999998</c:v>
                </c:pt>
                <c:pt idx="147">
                  <c:v>1.9470000000000001</c:v>
                </c:pt>
                <c:pt idx="148">
                  <c:v>2.4319999999999999</c:v>
                </c:pt>
                <c:pt idx="149">
                  <c:v>2.4550000000000001</c:v>
                </c:pt>
                <c:pt idx="150">
                  <c:v>2.9540000000000002</c:v>
                </c:pt>
                <c:pt idx="151">
                  <c:v>2.8380000000000001</c:v>
                </c:pt>
                <c:pt idx="152">
                  <c:v>2.8490000000000002</c:v>
                </c:pt>
                <c:pt idx="153">
                  <c:v>3.3159999999999998</c:v>
                </c:pt>
                <c:pt idx="154">
                  <c:v>3.54</c:v>
                </c:pt>
                <c:pt idx="155">
                  <c:v>3.3410000000000002</c:v>
                </c:pt>
                <c:pt idx="156">
                  <c:v>3.3290000000000002</c:v>
                </c:pt>
                <c:pt idx="157">
                  <c:v>3.3279999999999998</c:v>
                </c:pt>
                <c:pt idx="158">
                  <c:v>3.81</c:v>
                </c:pt>
                <c:pt idx="159">
                  <c:v>4.1689999999999996</c:v>
                </c:pt>
                <c:pt idx="160">
                  <c:v>4.04</c:v>
                </c:pt>
                <c:pt idx="161">
                  <c:v>3.827</c:v>
                </c:pt>
                <c:pt idx="162">
                  <c:v>3.6240000000000001</c:v>
                </c:pt>
                <c:pt idx="163">
                  <c:v>3.4260000000000002</c:v>
                </c:pt>
                <c:pt idx="164">
                  <c:v>3.6160000000000001</c:v>
                </c:pt>
                <c:pt idx="165">
                  <c:v>3.6749999999999998</c:v>
                </c:pt>
                <c:pt idx="166">
                  <c:v>3.6179999999999999</c:v>
                </c:pt>
                <c:pt idx="167">
                  <c:v>4.234</c:v>
                </c:pt>
                <c:pt idx="168">
                  <c:v>4.702</c:v>
                </c:pt>
                <c:pt idx="169">
                  <c:v>5.9340000000000002</c:v>
                </c:pt>
                <c:pt idx="170">
                  <c:v>4.8769999999999998</c:v>
                </c:pt>
                <c:pt idx="171">
                  <c:v>4.633</c:v>
                </c:pt>
                <c:pt idx="172">
                  <c:v>4.5640000000000001</c:v>
                </c:pt>
                <c:pt idx="173">
                  <c:v>4.5720000000000001</c:v>
                </c:pt>
                <c:pt idx="174">
                  <c:v>4.0110000000000001</c:v>
                </c:pt>
                <c:pt idx="175">
                  <c:v>3.883</c:v>
                </c:pt>
                <c:pt idx="176">
                  <c:v>3.9159999999999999</c:v>
                </c:pt>
                <c:pt idx="177">
                  <c:v>3.7759999999999998</c:v>
                </c:pt>
                <c:pt idx="178">
                  <c:v>4.101</c:v>
                </c:pt>
                <c:pt idx="179">
                  <c:v>3.4319999999999999</c:v>
                </c:pt>
                <c:pt idx="180">
                  <c:v>2.972</c:v>
                </c:pt>
                <c:pt idx="181">
                  <c:v>2.8490000000000002</c:v>
                </c:pt>
                <c:pt idx="182">
                  <c:v>2.8039999999999998</c:v>
                </c:pt>
                <c:pt idx="183">
                  <c:v>2.58</c:v>
                </c:pt>
                <c:pt idx="184">
                  <c:v>2.8380000000000001</c:v>
                </c:pt>
                <c:pt idx="185">
                  <c:v>2.7719999999999998</c:v>
                </c:pt>
                <c:pt idx="186">
                  <c:v>2.831</c:v>
                </c:pt>
                <c:pt idx="187">
                  <c:v>2.7650000000000001</c:v>
                </c:pt>
                <c:pt idx="188">
                  <c:v>2.6459999999999999</c:v>
                </c:pt>
                <c:pt idx="189">
                  <c:v>2.319</c:v>
                </c:pt>
                <c:pt idx="190">
                  <c:v>2.0779999999999998</c:v>
                </c:pt>
                <c:pt idx="191">
                  <c:v>1.9219999999999999</c:v>
                </c:pt>
                <c:pt idx="192">
                  <c:v>2.2770000000000001</c:v>
                </c:pt>
                <c:pt idx="193">
                  <c:v>1.956</c:v>
                </c:pt>
                <c:pt idx="194">
                  <c:v>1.7010000000000001</c:v>
                </c:pt>
                <c:pt idx="195">
                  <c:v>1.9039999999999999</c:v>
                </c:pt>
                <c:pt idx="196">
                  <c:v>1.9219999999999999</c:v>
                </c:pt>
                <c:pt idx="197">
                  <c:v>2.5649999999999999</c:v>
                </c:pt>
                <c:pt idx="198">
                  <c:v>2.7879999999999998</c:v>
                </c:pt>
                <c:pt idx="199">
                  <c:v>2.7909999999999999</c:v>
                </c:pt>
                <c:pt idx="200">
                  <c:v>2.9689999999999999</c:v>
                </c:pt>
                <c:pt idx="201">
                  <c:v>2.948</c:v>
                </c:pt>
                <c:pt idx="202">
                  <c:v>2.4969999999999999</c:v>
                </c:pt>
                <c:pt idx="203">
                  <c:v>3.5819999999999999</c:v>
                </c:pt>
                <c:pt idx="204">
                  <c:v>3.2610000000000001</c:v>
                </c:pt>
                <c:pt idx="205">
                  <c:v>2.82</c:v>
                </c:pt>
                <c:pt idx="206">
                  <c:v>2.8780000000000001</c:v>
                </c:pt>
                <c:pt idx="207">
                  <c:v>3.0819999999999999</c:v>
                </c:pt>
                <c:pt idx="208">
                  <c:v>3.1269999999999998</c:v>
                </c:pt>
                <c:pt idx="209">
                  <c:v>2.94</c:v>
                </c:pt>
                <c:pt idx="210">
                  <c:v>2.9620000000000002</c:v>
                </c:pt>
                <c:pt idx="211">
                  <c:v>2.875</c:v>
                </c:pt>
                <c:pt idx="212">
                  <c:v>2.9649999999999999</c:v>
                </c:pt>
                <c:pt idx="213">
                  <c:v>2.8639999999999999</c:v>
                </c:pt>
                <c:pt idx="214">
                  <c:v>2.9950000000000001</c:v>
                </c:pt>
                <c:pt idx="215">
                  <c:v>2.802</c:v>
                </c:pt>
                <c:pt idx="216">
                  <c:v>3.798</c:v>
                </c:pt>
                <c:pt idx="217">
                  <c:v>2.6459999999999999</c:v>
                </c:pt>
                <c:pt idx="218">
                  <c:v>2.6669999999999998</c:v>
                </c:pt>
                <c:pt idx="219">
                  <c:v>2.7559999999999998</c:v>
                </c:pt>
                <c:pt idx="220">
                  <c:v>2.778</c:v>
                </c:pt>
                <c:pt idx="221">
                  <c:v>2.9359999999999999</c:v>
                </c:pt>
                <c:pt idx="222">
                  <c:v>2.7949999999999999</c:v>
                </c:pt>
                <c:pt idx="223">
                  <c:v>2.9369999999999998</c:v>
                </c:pt>
                <c:pt idx="224">
                  <c:v>2.9660000000000002</c:v>
                </c:pt>
                <c:pt idx="225">
                  <c:v>3.2490000000000001</c:v>
                </c:pt>
                <c:pt idx="226">
                  <c:v>4.0960000000000001</c:v>
                </c:pt>
                <c:pt idx="227">
                  <c:v>3.972</c:v>
                </c:pt>
                <c:pt idx="228">
                  <c:v>3.0550000000000002</c:v>
                </c:pt>
                <c:pt idx="229">
                  <c:v>2.6850000000000001</c:v>
                </c:pt>
                <c:pt idx="230">
                  <c:v>2.9009999999999998</c:v>
                </c:pt>
                <c:pt idx="231">
                  <c:v>2.6110000000000002</c:v>
                </c:pt>
                <c:pt idx="232">
                  <c:v>2.5910000000000002</c:v>
                </c:pt>
                <c:pt idx="233">
                  <c:v>2.3370000000000002</c:v>
                </c:pt>
                <c:pt idx="234">
                  <c:v>2.3029999999999999</c:v>
                </c:pt>
                <c:pt idx="235">
                  <c:v>2.1800000000000002</c:v>
                </c:pt>
                <c:pt idx="236">
                  <c:v>2.5419999999999998</c:v>
                </c:pt>
                <c:pt idx="237">
                  <c:v>2.2749999999999999</c:v>
                </c:pt>
                <c:pt idx="238">
                  <c:v>2.6040000000000001</c:v>
                </c:pt>
                <c:pt idx="239">
                  <c:v>2.2029999999999998</c:v>
                </c:pt>
                <c:pt idx="240">
                  <c:v>1.9950000000000001</c:v>
                </c:pt>
                <c:pt idx="241">
                  <c:v>1.8759999999999999</c:v>
                </c:pt>
                <c:pt idx="242">
                  <c:v>1.7430000000000001</c:v>
                </c:pt>
                <c:pt idx="243">
                  <c:v>1.6990000000000001</c:v>
                </c:pt>
                <c:pt idx="244">
                  <c:v>1.712</c:v>
                </c:pt>
                <c:pt idx="245">
                  <c:v>1.58</c:v>
                </c:pt>
                <c:pt idx="246">
                  <c:v>1.708</c:v>
                </c:pt>
                <c:pt idx="247">
                  <c:v>2.2629999999999999</c:v>
                </c:pt>
                <c:pt idx="248">
                  <c:v>1.925</c:v>
                </c:pt>
                <c:pt idx="249">
                  <c:v>2.363</c:v>
                </c:pt>
                <c:pt idx="250">
                  <c:v>2.569</c:v>
                </c:pt>
                <c:pt idx="251">
                  <c:v>2.552</c:v>
                </c:pt>
                <c:pt idx="252">
                  <c:v>2.6389999999999998</c:v>
                </c:pt>
                <c:pt idx="253">
                  <c:v>5.399</c:v>
                </c:pt>
                <c:pt idx="254">
                  <c:v>2.5630000000000002</c:v>
                </c:pt>
                <c:pt idx="255">
                  <c:v>2.609</c:v>
                </c:pt>
                <c:pt idx="256">
                  <c:v>2.8879999999999999</c:v>
                </c:pt>
                <c:pt idx="257">
                  <c:v>3.2280000000000002</c:v>
                </c:pt>
                <c:pt idx="258">
                  <c:v>3.8119999999999998</c:v>
                </c:pt>
                <c:pt idx="259">
                  <c:v>4.0350000000000001</c:v>
                </c:pt>
                <c:pt idx="260">
                  <c:v>5.117</c:v>
                </c:pt>
                <c:pt idx="261">
                  <c:v>5.4829999999999997</c:v>
                </c:pt>
                <c:pt idx="262">
                  <c:v>5.0149999999999997</c:v>
                </c:pt>
                <c:pt idx="263">
                  <c:v>3.7210000000000001</c:v>
                </c:pt>
                <c:pt idx="264">
                  <c:v>4.3330000000000002</c:v>
                </c:pt>
                <c:pt idx="265">
                  <c:v>4.6379999999999999</c:v>
                </c:pt>
                <c:pt idx="266">
                  <c:v>4.88</c:v>
                </c:pt>
                <c:pt idx="267">
                  <c:v>6.5659999999999998</c:v>
                </c:pt>
                <c:pt idx="268">
                  <c:v>8.0869999999999997</c:v>
                </c:pt>
                <c:pt idx="269">
                  <c:v>7.673</c:v>
                </c:pt>
                <c:pt idx="270">
                  <c:v>7.2530000000000001</c:v>
                </c:pt>
                <c:pt idx="271">
                  <c:v>8.7850000000000001</c:v>
                </c:pt>
                <c:pt idx="272">
                  <c:v>7.82</c:v>
                </c:pt>
                <c:pt idx="273">
                  <c:v>5.6710000000000003</c:v>
                </c:pt>
                <c:pt idx="274">
                  <c:v>5.3730000000000002</c:v>
                </c:pt>
                <c:pt idx="275">
                  <c:v>5.4489999999999998</c:v>
                </c:pt>
                <c:pt idx="276">
                  <c:v>3.2709999999999999</c:v>
                </c:pt>
                <c:pt idx="277">
                  <c:v>2.3780000000000001</c:v>
                </c:pt>
                <c:pt idx="278">
                  <c:v>2.298</c:v>
                </c:pt>
                <c:pt idx="279">
                  <c:v>2.157</c:v>
                </c:pt>
                <c:pt idx="280">
                  <c:v>2.1440000000000001</c:v>
                </c:pt>
                <c:pt idx="281">
                  <c:v>2.1840000000000002</c:v>
                </c:pt>
                <c:pt idx="282">
                  <c:v>2.5510000000000002</c:v>
                </c:pt>
                <c:pt idx="283">
                  <c:v>2.585</c:v>
                </c:pt>
                <c:pt idx="284">
                  <c:v>2.6459999999999999</c:v>
                </c:pt>
                <c:pt idx="285">
                  <c:v>2.9849999999999999</c:v>
                </c:pt>
                <c:pt idx="286">
                  <c:v>2.7069999999999999</c:v>
                </c:pt>
                <c:pt idx="287">
                  <c:v>2.516</c:v>
                </c:pt>
                <c:pt idx="288">
                  <c:v>3.1850000000000001</c:v>
                </c:pt>
                <c:pt idx="289">
                  <c:v>1.7230000000000001</c:v>
                </c:pt>
                <c:pt idx="290">
                  <c:v>1.4910000000000001</c:v>
                </c:pt>
                <c:pt idx="291">
                  <c:v>1.5940000000000001</c:v>
                </c:pt>
                <c:pt idx="292">
                  <c:v>2.1259999999999999</c:v>
                </c:pt>
                <c:pt idx="293">
                  <c:v>2.5289999999999999</c:v>
                </c:pt>
                <c:pt idx="294">
                  <c:v>2.0779999999999998</c:v>
                </c:pt>
                <c:pt idx="295">
                  <c:v>1.98</c:v>
                </c:pt>
                <c:pt idx="296">
                  <c:v>2.2759999999999998</c:v>
                </c:pt>
                <c:pt idx="297">
                  <c:v>2.1970000000000001</c:v>
                </c:pt>
                <c:pt idx="298">
                  <c:v>2.1040000000000001</c:v>
                </c:pt>
                <c:pt idx="299">
                  <c:v>3.0139999999999998</c:v>
                </c:pt>
                <c:pt idx="300">
                  <c:v>4.1340000000000003</c:v>
                </c:pt>
                <c:pt idx="301">
                  <c:v>4.2190000000000003</c:v>
                </c:pt>
                <c:pt idx="302">
                  <c:v>4.1289999999999996</c:v>
                </c:pt>
                <c:pt idx="303">
                  <c:v>3.4089999999999998</c:v>
                </c:pt>
                <c:pt idx="304">
                  <c:v>3.121</c:v>
                </c:pt>
                <c:pt idx="305">
                  <c:v>3.0219999999999998</c:v>
                </c:pt>
                <c:pt idx="306">
                  <c:v>3.1970000000000001</c:v>
                </c:pt>
                <c:pt idx="307">
                  <c:v>2.9060000000000001</c:v>
                </c:pt>
                <c:pt idx="308">
                  <c:v>2.9710000000000001</c:v>
                </c:pt>
                <c:pt idx="309">
                  <c:v>3.198</c:v>
                </c:pt>
                <c:pt idx="310">
                  <c:v>3.7890000000000001</c:v>
                </c:pt>
                <c:pt idx="311">
                  <c:v>4.2489999999999997</c:v>
                </c:pt>
                <c:pt idx="312">
                  <c:v>7.3789999999999996</c:v>
                </c:pt>
                <c:pt idx="313">
                  <c:v>3.5979999999999999</c:v>
                </c:pt>
                <c:pt idx="314">
                  <c:v>3.056</c:v>
                </c:pt>
                <c:pt idx="315">
                  <c:v>2.7690000000000001</c:v>
                </c:pt>
                <c:pt idx="316">
                  <c:v>2.9359999999999999</c:v>
                </c:pt>
                <c:pt idx="317">
                  <c:v>3.1509999999999998</c:v>
                </c:pt>
                <c:pt idx="318">
                  <c:v>2.895</c:v>
                </c:pt>
                <c:pt idx="319">
                  <c:v>2.7709999999999999</c:v>
                </c:pt>
                <c:pt idx="320">
                  <c:v>2.952</c:v>
                </c:pt>
                <c:pt idx="321">
                  <c:v>3.01</c:v>
                </c:pt>
              </c:numCache>
            </c:numRef>
          </c:val>
          <c:smooth val="0"/>
          <c:extLst>
            <c:ext xmlns:c16="http://schemas.microsoft.com/office/drawing/2014/chart" uri="{C3380CC4-5D6E-409C-BE32-E72D297353CC}">
              <c16:uniqueId val="{00000001-8F89-4A46-974D-01BB88389BB3}"/>
            </c:ext>
          </c:extLst>
        </c:ser>
        <c:dLbls>
          <c:showLegendKey val="0"/>
          <c:showVal val="0"/>
          <c:showCatName val="0"/>
          <c:showSerName val="0"/>
          <c:showPercent val="0"/>
          <c:showBubbleSize val="0"/>
        </c:dLbls>
        <c:smooth val="0"/>
        <c:axId val="356278720"/>
        <c:axId val="356275840"/>
        <c:extLst>
          <c:ext xmlns:c15="http://schemas.microsoft.com/office/drawing/2012/chart" uri="{02D57815-91ED-43cb-92C2-25804820EDAC}">
            <c15:filteredLineSeries>
              <c15:ser>
                <c:idx val="0"/>
                <c:order val="0"/>
                <c:tx>
                  <c:strRef>
                    <c:extLst>
                      <c:ext uri="{02D57815-91ED-43cb-92C2-25804820EDAC}">
                        <c15:formulaRef>
                          <c15:sqref>All!$B$2</c15:sqref>
                        </c15:formulaRef>
                      </c:ext>
                    </c:extLst>
                    <c:strCache>
                      <c:ptCount val="1"/>
                      <c:pt idx="0">
                        <c:v> WTI Monthly Average </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extLst>
                      <c:ext uri="{02D57815-91ED-43cb-92C2-25804820EDAC}">
                        <c15:formulaRef>
                          <c15:sqref>All!$A$3:$A$350</c15:sqref>
                        </c15:formulaRef>
                      </c:ext>
                    </c:extLst>
                    <c:numCache>
                      <c:formatCode>m/d/yyyy</c:formatCode>
                      <c:ptCount val="348"/>
                      <c:pt idx="0">
                        <c:v>36526</c:v>
                      </c:pt>
                      <c:pt idx="1">
                        <c:v>36557</c:v>
                      </c:pt>
                      <c:pt idx="2">
                        <c:v>36586</c:v>
                      </c:pt>
                      <c:pt idx="3">
                        <c:v>36617</c:v>
                      </c:pt>
                      <c:pt idx="4">
                        <c:v>36647</c:v>
                      </c:pt>
                      <c:pt idx="5">
                        <c:v>36678</c:v>
                      </c:pt>
                      <c:pt idx="6">
                        <c:v>36708</c:v>
                      </c:pt>
                      <c:pt idx="7">
                        <c:v>36739</c:v>
                      </c:pt>
                      <c:pt idx="8">
                        <c:v>36770</c:v>
                      </c:pt>
                      <c:pt idx="9">
                        <c:v>36800</c:v>
                      </c:pt>
                      <c:pt idx="10">
                        <c:v>36831</c:v>
                      </c:pt>
                      <c:pt idx="11">
                        <c:v>36861</c:v>
                      </c:pt>
                      <c:pt idx="12">
                        <c:v>36892</c:v>
                      </c:pt>
                      <c:pt idx="13">
                        <c:v>36923</c:v>
                      </c:pt>
                      <c:pt idx="14">
                        <c:v>36951</c:v>
                      </c:pt>
                      <c:pt idx="15">
                        <c:v>36982</c:v>
                      </c:pt>
                      <c:pt idx="16">
                        <c:v>37012</c:v>
                      </c:pt>
                      <c:pt idx="17">
                        <c:v>37043</c:v>
                      </c:pt>
                      <c:pt idx="18">
                        <c:v>37073</c:v>
                      </c:pt>
                      <c:pt idx="19">
                        <c:v>37104</c:v>
                      </c:pt>
                      <c:pt idx="20">
                        <c:v>37135</c:v>
                      </c:pt>
                      <c:pt idx="21">
                        <c:v>37165</c:v>
                      </c:pt>
                      <c:pt idx="22">
                        <c:v>37196</c:v>
                      </c:pt>
                      <c:pt idx="23">
                        <c:v>37226</c:v>
                      </c:pt>
                      <c:pt idx="24">
                        <c:v>37257</c:v>
                      </c:pt>
                      <c:pt idx="25">
                        <c:v>37288</c:v>
                      </c:pt>
                      <c:pt idx="26">
                        <c:v>37316</c:v>
                      </c:pt>
                      <c:pt idx="27">
                        <c:v>37347</c:v>
                      </c:pt>
                      <c:pt idx="28">
                        <c:v>37377</c:v>
                      </c:pt>
                      <c:pt idx="29">
                        <c:v>37408</c:v>
                      </c:pt>
                      <c:pt idx="30">
                        <c:v>37438</c:v>
                      </c:pt>
                      <c:pt idx="31">
                        <c:v>37469</c:v>
                      </c:pt>
                      <c:pt idx="32">
                        <c:v>37500</c:v>
                      </c:pt>
                      <c:pt idx="33">
                        <c:v>37530</c:v>
                      </c:pt>
                      <c:pt idx="34">
                        <c:v>37561</c:v>
                      </c:pt>
                      <c:pt idx="35">
                        <c:v>37591</c:v>
                      </c:pt>
                      <c:pt idx="36">
                        <c:v>37622</c:v>
                      </c:pt>
                      <c:pt idx="37">
                        <c:v>37653</c:v>
                      </c:pt>
                      <c:pt idx="38">
                        <c:v>37681</c:v>
                      </c:pt>
                      <c:pt idx="39">
                        <c:v>37712</c:v>
                      </c:pt>
                      <c:pt idx="40">
                        <c:v>37742</c:v>
                      </c:pt>
                      <c:pt idx="41">
                        <c:v>37773</c:v>
                      </c:pt>
                      <c:pt idx="42">
                        <c:v>37803</c:v>
                      </c:pt>
                      <c:pt idx="43">
                        <c:v>37834</c:v>
                      </c:pt>
                      <c:pt idx="44">
                        <c:v>37865</c:v>
                      </c:pt>
                      <c:pt idx="45">
                        <c:v>37895</c:v>
                      </c:pt>
                      <c:pt idx="46">
                        <c:v>37926</c:v>
                      </c:pt>
                      <c:pt idx="47">
                        <c:v>37956</c:v>
                      </c:pt>
                      <c:pt idx="48">
                        <c:v>37987</c:v>
                      </c:pt>
                      <c:pt idx="49">
                        <c:v>38018</c:v>
                      </c:pt>
                      <c:pt idx="50">
                        <c:v>38047</c:v>
                      </c:pt>
                      <c:pt idx="51">
                        <c:v>38078</c:v>
                      </c:pt>
                      <c:pt idx="52">
                        <c:v>38108</c:v>
                      </c:pt>
                      <c:pt idx="53">
                        <c:v>38139</c:v>
                      </c:pt>
                      <c:pt idx="54">
                        <c:v>38169</c:v>
                      </c:pt>
                      <c:pt idx="55">
                        <c:v>38200</c:v>
                      </c:pt>
                      <c:pt idx="56">
                        <c:v>38231</c:v>
                      </c:pt>
                      <c:pt idx="57">
                        <c:v>38261</c:v>
                      </c:pt>
                      <c:pt idx="58">
                        <c:v>38292</c:v>
                      </c:pt>
                      <c:pt idx="59">
                        <c:v>38322</c:v>
                      </c:pt>
                      <c:pt idx="60">
                        <c:v>38353</c:v>
                      </c:pt>
                      <c:pt idx="61">
                        <c:v>38384</c:v>
                      </c:pt>
                      <c:pt idx="62">
                        <c:v>38412</c:v>
                      </c:pt>
                      <c:pt idx="63">
                        <c:v>38443</c:v>
                      </c:pt>
                      <c:pt idx="64">
                        <c:v>38473</c:v>
                      </c:pt>
                      <c:pt idx="65">
                        <c:v>38504</c:v>
                      </c:pt>
                      <c:pt idx="66">
                        <c:v>38534</c:v>
                      </c:pt>
                      <c:pt idx="67">
                        <c:v>38565</c:v>
                      </c:pt>
                      <c:pt idx="68">
                        <c:v>38596</c:v>
                      </c:pt>
                      <c:pt idx="69">
                        <c:v>38626</c:v>
                      </c:pt>
                      <c:pt idx="70">
                        <c:v>38657</c:v>
                      </c:pt>
                      <c:pt idx="71">
                        <c:v>38687</c:v>
                      </c:pt>
                      <c:pt idx="72">
                        <c:v>38718</c:v>
                      </c:pt>
                      <c:pt idx="73">
                        <c:v>38749</c:v>
                      </c:pt>
                      <c:pt idx="74">
                        <c:v>38777</c:v>
                      </c:pt>
                      <c:pt idx="75">
                        <c:v>38808</c:v>
                      </c:pt>
                      <c:pt idx="76">
                        <c:v>38838</c:v>
                      </c:pt>
                      <c:pt idx="77">
                        <c:v>38869</c:v>
                      </c:pt>
                      <c:pt idx="78">
                        <c:v>38899</c:v>
                      </c:pt>
                      <c:pt idx="79">
                        <c:v>38930</c:v>
                      </c:pt>
                      <c:pt idx="80">
                        <c:v>38961</c:v>
                      </c:pt>
                      <c:pt idx="81">
                        <c:v>38991</c:v>
                      </c:pt>
                      <c:pt idx="82">
                        <c:v>39022</c:v>
                      </c:pt>
                      <c:pt idx="83">
                        <c:v>39052</c:v>
                      </c:pt>
                      <c:pt idx="84">
                        <c:v>39083</c:v>
                      </c:pt>
                      <c:pt idx="85">
                        <c:v>39114</c:v>
                      </c:pt>
                      <c:pt idx="86">
                        <c:v>39142</c:v>
                      </c:pt>
                      <c:pt idx="87">
                        <c:v>39173</c:v>
                      </c:pt>
                      <c:pt idx="88">
                        <c:v>39203</c:v>
                      </c:pt>
                      <c:pt idx="89">
                        <c:v>39234</c:v>
                      </c:pt>
                      <c:pt idx="90">
                        <c:v>39264</c:v>
                      </c:pt>
                      <c:pt idx="91">
                        <c:v>39295</c:v>
                      </c:pt>
                      <c:pt idx="92">
                        <c:v>39326</c:v>
                      </c:pt>
                      <c:pt idx="93">
                        <c:v>39356</c:v>
                      </c:pt>
                      <c:pt idx="94">
                        <c:v>39387</c:v>
                      </c:pt>
                      <c:pt idx="95">
                        <c:v>39417</c:v>
                      </c:pt>
                      <c:pt idx="96">
                        <c:v>39448</c:v>
                      </c:pt>
                      <c:pt idx="97">
                        <c:v>39479</c:v>
                      </c:pt>
                      <c:pt idx="98">
                        <c:v>39508</c:v>
                      </c:pt>
                      <c:pt idx="99">
                        <c:v>39539</c:v>
                      </c:pt>
                      <c:pt idx="100">
                        <c:v>39569</c:v>
                      </c:pt>
                      <c:pt idx="101">
                        <c:v>39600</c:v>
                      </c:pt>
                      <c:pt idx="102">
                        <c:v>39630</c:v>
                      </c:pt>
                      <c:pt idx="103">
                        <c:v>39661</c:v>
                      </c:pt>
                      <c:pt idx="104">
                        <c:v>39692</c:v>
                      </c:pt>
                      <c:pt idx="105">
                        <c:v>39722</c:v>
                      </c:pt>
                      <c:pt idx="106">
                        <c:v>39753</c:v>
                      </c:pt>
                      <c:pt idx="107">
                        <c:v>39783</c:v>
                      </c:pt>
                      <c:pt idx="108">
                        <c:v>39814</c:v>
                      </c:pt>
                      <c:pt idx="109">
                        <c:v>39845</c:v>
                      </c:pt>
                      <c:pt idx="110">
                        <c:v>39873</c:v>
                      </c:pt>
                      <c:pt idx="111">
                        <c:v>39904</c:v>
                      </c:pt>
                      <c:pt idx="112">
                        <c:v>39934</c:v>
                      </c:pt>
                      <c:pt idx="113">
                        <c:v>39965</c:v>
                      </c:pt>
                      <c:pt idx="114">
                        <c:v>39995</c:v>
                      </c:pt>
                      <c:pt idx="115">
                        <c:v>40026</c:v>
                      </c:pt>
                      <c:pt idx="116">
                        <c:v>40057</c:v>
                      </c:pt>
                      <c:pt idx="117">
                        <c:v>40087</c:v>
                      </c:pt>
                      <c:pt idx="118">
                        <c:v>40118</c:v>
                      </c:pt>
                      <c:pt idx="119">
                        <c:v>40148</c:v>
                      </c:pt>
                      <c:pt idx="120">
                        <c:v>40179</c:v>
                      </c:pt>
                      <c:pt idx="121">
                        <c:v>40210</c:v>
                      </c:pt>
                      <c:pt idx="122">
                        <c:v>40238</c:v>
                      </c:pt>
                      <c:pt idx="123">
                        <c:v>40269</c:v>
                      </c:pt>
                      <c:pt idx="124">
                        <c:v>40299</c:v>
                      </c:pt>
                      <c:pt idx="125">
                        <c:v>40330</c:v>
                      </c:pt>
                      <c:pt idx="126">
                        <c:v>40360</c:v>
                      </c:pt>
                      <c:pt idx="127">
                        <c:v>40391</c:v>
                      </c:pt>
                      <c:pt idx="128">
                        <c:v>40422</c:v>
                      </c:pt>
                      <c:pt idx="129">
                        <c:v>40452</c:v>
                      </c:pt>
                      <c:pt idx="130">
                        <c:v>40483</c:v>
                      </c:pt>
                      <c:pt idx="131">
                        <c:v>40513</c:v>
                      </c:pt>
                      <c:pt idx="132">
                        <c:v>40544</c:v>
                      </c:pt>
                      <c:pt idx="133">
                        <c:v>40575</c:v>
                      </c:pt>
                      <c:pt idx="134">
                        <c:v>40603</c:v>
                      </c:pt>
                      <c:pt idx="135">
                        <c:v>40634</c:v>
                      </c:pt>
                      <c:pt idx="136">
                        <c:v>40664</c:v>
                      </c:pt>
                      <c:pt idx="137">
                        <c:v>40695</c:v>
                      </c:pt>
                      <c:pt idx="138">
                        <c:v>40725</c:v>
                      </c:pt>
                      <c:pt idx="139">
                        <c:v>40756</c:v>
                      </c:pt>
                      <c:pt idx="140">
                        <c:v>40787</c:v>
                      </c:pt>
                      <c:pt idx="141">
                        <c:v>40817</c:v>
                      </c:pt>
                      <c:pt idx="142">
                        <c:v>40848</c:v>
                      </c:pt>
                      <c:pt idx="143">
                        <c:v>40878</c:v>
                      </c:pt>
                      <c:pt idx="144">
                        <c:v>40909</c:v>
                      </c:pt>
                      <c:pt idx="145">
                        <c:v>40940</c:v>
                      </c:pt>
                      <c:pt idx="146">
                        <c:v>40969</c:v>
                      </c:pt>
                      <c:pt idx="147">
                        <c:v>41000</c:v>
                      </c:pt>
                      <c:pt idx="148">
                        <c:v>41030</c:v>
                      </c:pt>
                      <c:pt idx="149">
                        <c:v>41061</c:v>
                      </c:pt>
                      <c:pt idx="150">
                        <c:v>41091</c:v>
                      </c:pt>
                      <c:pt idx="151">
                        <c:v>41122</c:v>
                      </c:pt>
                      <c:pt idx="152">
                        <c:v>41153</c:v>
                      </c:pt>
                      <c:pt idx="153">
                        <c:v>41183</c:v>
                      </c:pt>
                      <c:pt idx="154">
                        <c:v>41214</c:v>
                      </c:pt>
                      <c:pt idx="155">
                        <c:v>41244</c:v>
                      </c:pt>
                      <c:pt idx="156">
                        <c:v>41275</c:v>
                      </c:pt>
                      <c:pt idx="157">
                        <c:v>41306</c:v>
                      </c:pt>
                      <c:pt idx="158">
                        <c:v>41334</c:v>
                      </c:pt>
                      <c:pt idx="159">
                        <c:v>41365</c:v>
                      </c:pt>
                      <c:pt idx="160">
                        <c:v>41395</c:v>
                      </c:pt>
                      <c:pt idx="161">
                        <c:v>41426</c:v>
                      </c:pt>
                      <c:pt idx="162">
                        <c:v>41456</c:v>
                      </c:pt>
                      <c:pt idx="163">
                        <c:v>41487</c:v>
                      </c:pt>
                      <c:pt idx="164">
                        <c:v>41518</c:v>
                      </c:pt>
                      <c:pt idx="165">
                        <c:v>41548</c:v>
                      </c:pt>
                      <c:pt idx="166">
                        <c:v>41579</c:v>
                      </c:pt>
                      <c:pt idx="167">
                        <c:v>41609</c:v>
                      </c:pt>
                      <c:pt idx="168">
                        <c:v>41640</c:v>
                      </c:pt>
                      <c:pt idx="169">
                        <c:v>41671</c:v>
                      </c:pt>
                      <c:pt idx="170">
                        <c:v>41699</c:v>
                      </c:pt>
                      <c:pt idx="171">
                        <c:v>41730</c:v>
                      </c:pt>
                      <c:pt idx="172">
                        <c:v>41760</c:v>
                      </c:pt>
                      <c:pt idx="173">
                        <c:v>41791</c:v>
                      </c:pt>
                      <c:pt idx="174">
                        <c:v>41821</c:v>
                      </c:pt>
                      <c:pt idx="175">
                        <c:v>41852</c:v>
                      </c:pt>
                      <c:pt idx="176">
                        <c:v>41883</c:v>
                      </c:pt>
                      <c:pt idx="177">
                        <c:v>41913</c:v>
                      </c:pt>
                      <c:pt idx="178">
                        <c:v>41944</c:v>
                      </c:pt>
                      <c:pt idx="179">
                        <c:v>41974</c:v>
                      </c:pt>
                      <c:pt idx="180">
                        <c:v>42005</c:v>
                      </c:pt>
                      <c:pt idx="181">
                        <c:v>42036</c:v>
                      </c:pt>
                      <c:pt idx="182">
                        <c:v>42064</c:v>
                      </c:pt>
                      <c:pt idx="183">
                        <c:v>42095</c:v>
                      </c:pt>
                      <c:pt idx="184">
                        <c:v>42125</c:v>
                      </c:pt>
                      <c:pt idx="185">
                        <c:v>42156</c:v>
                      </c:pt>
                      <c:pt idx="186">
                        <c:v>42186</c:v>
                      </c:pt>
                      <c:pt idx="187">
                        <c:v>42217</c:v>
                      </c:pt>
                      <c:pt idx="188">
                        <c:v>42248</c:v>
                      </c:pt>
                      <c:pt idx="189">
                        <c:v>42278</c:v>
                      </c:pt>
                      <c:pt idx="190">
                        <c:v>42309</c:v>
                      </c:pt>
                      <c:pt idx="191">
                        <c:v>42339</c:v>
                      </c:pt>
                      <c:pt idx="192">
                        <c:v>42370</c:v>
                      </c:pt>
                      <c:pt idx="193">
                        <c:v>42401</c:v>
                      </c:pt>
                      <c:pt idx="194">
                        <c:v>42430</c:v>
                      </c:pt>
                      <c:pt idx="195">
                        <c:v>42461</c:v>
                      </c:pt>
                      <c:pt idx="196">
                        <c:v>42491</c:v>
                      </c:pt>
                      <c:pt idx="197">
                        <c:v>42522</c:v>
                      </c:pt>
                      <c:pt idx="198">
                        <c:v>42552</c:v>
                      </c:pt>
                      <c:pt idx="199">
                        <c:v>42583</c:v>
                      </c:pt>
                      <c:pt idx="200">
                        <c:v>42614</c:v>
                      </c:pt>
                      <c:pt idx="201">
                        <c:v>42644</c:v>
                      </c:pt>
                      <c:pt idx="202">
                        <c:v>42675</c:v>
                      </c:pt>
                      <c:pt idx="203">
                        <c:v>42705</c:v>
                      </c:pt>
                      <c:pt idx="204">
                        <c:v>42736</c:v>
                      </c:pt>
                      <c:pt idx="205">
                        <c:v>42767</c:v>
                      </c:pt>
                      <c:pt idx="206">
                        <c:v>42795</c:v>
                      </c:pt>
                      <c:pt idx="207">
                        <c:v>42826</c:v>
                      </c:pt>
                      <c:pt idx="208">
                        <c:v>42856</c:v>
                      </c:pt>
                      <c:pt idx="209">
                        <c:v>42887</c:v>
                      </c:pt>
                      <c:pt idx="210">
                        <c:v>42917</c:v>
                      </c:pt>
                      <c:pt idx="211">
                        <c:v>42948</c:v>
                      </c:pt>
                      <c:pt idx="212">
                        <c:v>42979</c:v>
                      </c:pt>
                      <c:pt idx="213">
                        <c:v>43009</c:v>
                      </c:pt>
                      <c:pt idx="214">
                        <c:v>43040</c:v>
                      </c:pt>
                      <c:pt idx="215">
                        <c:v>43070</c:v>
                      </c:pt>
                      <c:pt idx="216">
                        <c:v>43101</c:v>
                      </c:pt>
                      <c:pt idx="217">
                        <c:v>43132</c:v>
                      </c:pt>
                      <c:pt idx="218">
                        <c:v>43160</c:v>
                      </c:pt>
                      <c:pt idx="219">
                        <c:v>43191</c:v>
                      </c:pt>
                      <c:pt idx="220">
                        <c:v>43221</c:v>
                      </c:pt>
                      <c:pt idx="221">
                        <c:v>43252</c:v>
                      </c:pt>
                      <c:pt idx="222">
                        <c:v>43282</c:v>
                      </c:pt>
                      <c:pt idx="223">
                        <c:v>43313</c:v>
                      </c:pt>
                      <c:pt idx="224">
                        <c:v>43344</c:v>
                      </c:pt>
                      <c:pt idx="225">
                        <c:v>43374</c:v>
                      </c:pt>
                      <c:pt idx="226">
                        <c:v>43405</c:v>
                      </c:pt>
                      <c:pt idx="227">
                        <c:v>43435</c:v>
                      </c:pt>
                      <c:pt idx="228">
                        <c:v>43466</c:v>
                      </c:pt>
                      <c:pt idx="229">
                        <c:v>43497</c:v>
                      </c:pt>
                      <c:pt idx="230">
                        <c:v>43525</c:v>
                      </c:pt>
                      <c:pt idx="231">
                        <c:v>43556</c:v>
                      </c:pt>
                      <c:pt idx="232">
                        <c:v>43586</c:v>
                      </c:pt>
                      <c:pt idx="233">
                        <c:v>43617</c:v>
                      </c:pt>
                      <c:pt idx="234">
                        <c:v>43647</c:v>
                      </c:pt>
                      <c:pt idx="235">
                        <c:v>43678</c:v>
                      </c:pt>
                      <c:pt idx="236">
                        <c:v>43709</c:v>
                      </c:pt>
                      <c:pt idx="237">
                        <c:v>43739</c:v>
                      </c:pt>
                      <c:pt idx="238">
                        <c:v>43770</c:v>
                      </c:pt>
                      <c:pt idx="239">
                        <c:v>43800</c:v>
                      </c:pt>
                      <c:pt idx="240">
                        <c:v>43831</c:v>
                      </c:pt>
                      <c:pt idx="241">
                        <c:v>43862</c:v>
                      </c:pt>
                      <c:pt idx="242">
                        <c:v>43891</c:v>
                      </c:pt>
                      <c:pt idx="243">
                        <c:v>43922</c:v>
                      </c:pt>
                      <c:pt idx="244">
                        <c:v>43952</c:v>
                      </c:pt>
                      <c:pt idx="245">
                        <c:v>43983</c:v>
                      </c:pt>
                      <c:pt idx="246">
                        <c:v>44013</c:v>
                      </c:pt>
                      <c:pt idx="247">
                        <c:v>44044</c:v>
                      </c:pt>
                      <c:pt idx="248">
                        <c:v>44075</c:v>
                      </c:pt>
                      <c:pt idx="249">
                        <c:v>44105</c:v>
                      </c:pt>
                      <c:pt idx="250">
                        <c:v>44136</c:v>
                      </c:pt>
                      <c:pt idx="251">
                        <c:v>44166</c:v>
                      </c:pt>
                      <c:pt idx="252">
                        <c:v>44197</c:v>
                      </c:pt>
                      <c:pt idx="253">
                        <c:v>44228</c:v>
                      </c:pt>
                      <c:pt idx="254">
                        <c:v>44256</c:v>
                      </c:pt>
                      <c:pt idx="255">
                        <c:v>44287</c:v>
                      </c:pt>
                      <c:pt idx="256">
                        <c:v>44317</c:v>
                      </c:pt>
                      <c:pt idx="257">
                        <c:v>44348</c:v>
                      </c:pt>
                      <c:pt idx="258">
                        <c:v>44378</c:v>
                      </c:pt>
                      <c:pt idx="259">
                        <c:v>44409</c:v>
                      </c:pt>
                      <c:pt idx="260">
                        <c:v>44440</c:v>
                      </c:pt>
                      <c:pt idx="261">
                        <c:v>44470</c:v>
                      </c:pt>
                      <c:pt idx="262">
                        <c:v>44501</c:v>
                      </c:pt>
                      <c:pt idx="263">
                        <c:v>44531</c:v>
                      </c:pt>
                      <c:pt idx="264">
                        <c:v>44562</c:v>
                      </c:pt>
                      <c:pt idx="265">
                        <c:v>44593</c:v>
                      </c:pt>
                      <c:pt idx="266">
                        <c:v>44621</c:v>
                      </c:pt>
                      <c:pt idx="267">
                        <c:v>44652</c:v>
                      </c:pt>
                      <c:pt idx="268">
                        <c:v>44682</c:v>
                      </c:pt>
                      <c:pt idx="269">
                        <c:v>44713</c:v>
                      </c:pt>
                      <c:pt idx="270">
                        <c:v>44743</c:v>
                      </c:pt>
                      <c:pt idx="271">
                        <c:v>44774</c:v>
                      </c:pt>
                      <c:pt idx="272">
                        <c:v>44805</c:v>
                      </c:pt>
                      <c:pt idx="273">
                        <c:v>44835</c:v>
                      </c:pt>
                      <c:pt idx="274">
                        <c:v>44866</c:v>
                      </c:pt>
                      <c:pt idx="275">
                        <c:v>44896</c:v>
                      </c:pt>
                      <c:pt idx="276">
                        <c:v>44927</c:v>
                      </c:pt>
                      <c:pt idx="277">
                        <c:v>44958</c:v>
                      </c:pt>
                      <c:pt idx="278">
                        <c:v>44986</c:v>
                      </c:pt>
                      <c:pt idx="279">
                        <c:v>45017</c:v>
                      </c:pt>
                      <c:pt idx="280">
                        <c:v>45047</c:v>
                      </c:pt>
                      <c:pt idx="281">
                        <c:v>45078</c:v>
                      </c:pt>
                      <c:pt idx="282">
                        <c:v>45108</c:v>
                      </c:pt>
                      <c:pt idx="283">
                        <c:v>45139</c:v>
                      </c:pt>
                      <c:pt idx="284">
                        <c:v>45170</c:v>
                      </c:pt>
                      <c:pt idx="285">
                        <c:v>45200</c:v>
                      </c:pt>
                      <c:pt idx="286">
                        <c:v>45231</c:v>
                      </c:pt>
                      <c:pt idx="287">
                        <c:v>45261</c:v>
                      </c:pt>
                      <c:pt idx="288">
                        <c:v>45292</c:v>
                      </c:pt>
                      <c:pt idx="289">
                        <c:v>45323</c:v>
                      </c:pt>
                      <c:pt idx="290">
                        <c:v>45352</c:v>
                      </c:pt>
                      <c:pt idx="291">
                        <c:v>45383</c:v>
                      </c:pt>
                      <c:pt idx="292">
                        <c:v>45413</c:v>
                      </c:pt>
                      <c:pt idx="293">
                        <c:v>45444</c:v>
                      </c:pt>
                      <c:pt idx="294">
                        <c:v>45474</c:v>
                      </c:pt>
                      <c:pt idx="295">
                        <c:v>45505</c:v>
                      </c:pt>
                      <c:pt idx="296">
                        <c:v>45536</c:v>
                      </c:pt>
                      <c:pt idx="297">
                        <c:v>45566</c:v>
                      </c:pt>
                      <c:pt idx="298">
                        <c:v>45597</c:v>
                      </c:pt>
                      <c:pt idx="299">
                        <c:v>45627</c:v>
                      </c:pt>
                      <c:pt idx="300">
                        <c:v>45658</c:v>
                      </c:pt>
                      <c:pt idx="301">
                        <c:v>45689</c:v>
                      </c:pt>
                      <c:pt idx="302">
                        <c:v>45717</c:v>
                      </c:pt>
                      <c:pt idx="303">
                        <c:v>45748</c:v>
                      </c:pt>
                      <c:pt idx="304">
                        <c:v>45778</c:v>
                      </c:pt>
                      <c:pt idx="305">
                        <c:v>45809</c:v>
                      </c:pt>
                      <c:pt idx="306">
                        <c:v>45839</c:v>
                      </c:pt>
                      <c:pt idx="307">
                        <c:v>45870</c:v>
                      </c:pt>
                      <c:pt idx="308">
                        <c:v>45901</c:v>
                      </c:pt>
                      <c:pt idx="309">
                        <c:v>45931</c:v>
                      </c:pt>
                      <c:pt idx="310">
                        <c:v>45962</c:v>
                      </c:pt>
                      <c:pt idx="311">
                        <c:v>45992</c:v>
                      </c:pt>
                      <c:pt idx="312">
                        <c:v>46023</c:v>
                      </c:pt>
                      <c:pt idx="313">
                        <c:v>46054</c:v>
                      </c:pt>
                      <c:pt idx="314">
                        <c:v>46082</c:v>
                      </c:pt>
                      <c:pt idx="315">
                        <c:v>46113</c:v>
                      </c:pt>
                      <c:pt idx="316">
                        <c:v>46143</c:v>
                      </c:pt>
                      <c:pt idx="317">
                        <c:v>46174</c:v>
                      </c:pt>
                      <c:pt idx="318">
                        <c:v>46204</c:v>
                      </c:pt>
                      <c:pt idx="319">
                        <c:v>46235</c:v>
                      </c:pt>
                      <c:pt idx="320">
                        <c:v>46266</c:v>
                      </c:pt>
                      <c:pt idx="321">
                        <c:v>46296</c:v>
                      </c:pt>
                      <c:pt idx="322">
                        <c:v>46327</c:v>
                      </c:pt>
                      <c:pt idx="323">
                        <c:v>46357</c:v>
                      </c:pt>
                      <c:pt idx="324">
                        <c:v>46388</c:v>
                      </c:pt>
                      <c:pt idx="325">
                        <c:v>46419</c:v>
                      </c:pt>
                      <c:pt idx="326">
                        <c:v>46447</c:v>
                      </c:pt>
                      <c:pt idx="327">
                        <c:v>46478</c:v>
                      </c:pt>
                      <c:pt idx="328">
                        <c:v>46508</c:v>
                      </c:pt>
                      <c:pt idx="329">
                        <c:v>46539</c:v>
                      </c:pt>
                      <c:pt idx="330">
                        <c:v>46569</c:v>
                      </c:pt>
                      <c:pt idx="331">
                        <c:v>46600</c:v>
                      </c:pt>
                      <c:pt idx="332">
                        <c:v>46631</c:v>
                      </c:pt>
                      <c:pt idx="333">
                        <c:v>46661</c:v>
                      </c:pt>
                      <c:pt idx="334">
                        <c:v>46692</c:v>
                      </c:pt>
                      <c:pt idx="335">
                        <c:v>46722</c:v>
                      </c:pt>
                      <c:pt idx="336">
                        <c:v>46753</c:v>
                      </c:pt>
                      <c:pt idx="337">
                        <c:v>46784</c:v>
                      </c:pt>
                      <c:pt idx="338">
                        <c:v>46813</c:v>
                      </c:pt>
                      <c:pt idx="339">
                        <c:v>46844</c:v>
                      </c:pt>
                      <c:pt idx="340">
                        <c:v>46874</c:v>
                      </c:pt>
                      <c:pt idx="341">
                        <c:v>46905</c:v>
                      </c:pt>
                      <c:pt idx="342">
                        <c:v>46935</c:v>
                      </c:pt>
                      <c:pt idx="343">
                        <c:v>46966</c:v>
                      </c:pt>
                      <c:pt idx="344">
                        <c:v>46997</c:v>
                      </c:pt>
                      <c:pt idx="345">
                        <c:v>47027</c:v>
                      </c:pt>
                      <c:pt idx="346">
                        <c:v>47058</c:v>
                      </c:pt>
                      <c:pt idx="347">
                        <c:v>47088</c:v>
                      </c:pt>
                    </c:numCache>
                  </c:numRef>
                </c:cat>
                <c:val>
                  <c:numRef>
                    <c:extLst>
                      <c:ext uri="{02D57815-91ED-43cb-92C2-25804820EDAC}">
                        <c15:formulaRef>
                          <c15:sqref>All!$B$3:$B$350</c15:sqref>
                        </c15:formulaRef>
                      </c:ext>
                    </c:extLst>
                    <c:numCache>
                      <c:formatCode>_("$"* #,##0.00_);_("$"* \(#,##0.00\);_("$"* "-"??_);_(@_)</c:formatCode>
                      <c:ptCount val="348"/>
                      <c:pt idx="0">
                        <c:v>27.01</c:v>
                      </c:pt>
                      <c:pt idx="1">
                        <c:v>29.3</c:v>
                      </c:pt>
                      <c:pt idx="2">
                        <c:v>29.89</c:v>
                      </c:pt>
                      <c:pt idx="3">
                        <c:v>25.54</c:v>
                      </c:pt>
                      <c:pt idx="4">
                        <c:v>28.67</c:v>
                      </c:pt>
                      <c:pt idx="5">
                        <c:v>31.53</c:v>
                      </c:pt>
                      <c:pt idx="6">
                        <c:v>29.72</c:v>
                      </c:pt>
                      <c:pt idx="7">
                        <c:v>31.14</c:v>
                      </c:pt>
                      <c:pt idx="8">
                        <c:v>33.869999999999997</c:v>
                      </c:pt>
                      <c:pt idx="9">
                        <c:v>32.93</c:v>
                      </c:pt>
                      <c:pt idx="10">
                        <c:v>34.26</c:v>
                      </c:pt>
                      <c:pt idx="11">
                        <c:v>28.5</c:v>
                      </c:pt>
                      <c:pt idx="12">
                        <c:v>29.26</c:v>
                      </c:pt>
                      <c:pt idx="13">
                        <c:v>29.64</c:v>
                      </c:pt>
                      <c:pt idx="14">
                        <c:v>27.27</c:v>
                      </c:pt>
                      <c:pt idx="15">
                        <c:v>27.62</c:v>
                      </c:pt>
                      <c:pt idx="16">
                        <c:v>28.68</c:v>
                      </c:pt>
                      <c:pt idx="17">
                        <c:v>27.58</c:v>
                      </c:pt>
                      <c:pt idx="18">
                        <c:v>26.47</c:v>
                      </c:pt>
                      <c:pt idx="19">
                        <c:v>27.31</c:v>
                      </c:pt>
                      <c:pt idx="20">
                        <c:v>25.69</c:v>
                      </c:pt>
                      <c:pt idx="21">
                        <c:v>22.21</c:v>
                      </c:pt>
                      <c:pt idx="22">
                        <c:v>19.670000000000002</c:v>
                      </c:pt>
                      <c:pt idx="23">
                        <c:v>19.399999999999999</c:v>
                      </c:pt>
                      <c:pt idx="24">
                        <c:v>19.78</c:v>
                      </c:pt>
                      <c:pt idx="25">
                        <c:v>20.76</c:v>
                      </c:pt>
                      <c:pt idx="26">
                        <c:v>24.44</c:v>
                      </c:pt>
                      <c:pt idx="27">
                        <c:v>26.26</c:v>
                      </c:pt>
                      <c:pt idx="28">
                        <c:v>26.95</c:v>
                      </c:pt>
                      <c:pt idx="29">
                        <c:v>25.55</c:v>
                      </c:pt>
                      <c:pt idx="30">
                        <c:v>26.94</c:v>
                      </c:pt>
                      <c:pt idx="31">
                        <c:v>28.2</c:v>
                      </c:pt>
                      <c:pt idx="32">
                        <c:v>29.67</c:v>
                      </c:pt>
                      <c:pt idx="33">
                        <c:v>28.86</c:v>
                      </c:pt>
                      <c:pt idx="34">
                        <c:v>26.19</c:v>
                      </c:pt>
                      <c:pt idx="35">
                        <c:v>29.39</c:v>
                      </c:pt>
                      <c:pt idx="36">
                        <c:v>32.729999999999997</c:v>
                      </c:pt>
                      <c:pt idx="37">
                        <c:v>35.729999999999997</c:v>
                      </c:pt>
                      <c:pt idx="38">
                        <c:v>33.159999999999997</c:v>
                      </c:pt>
                      <c:pt idx="39">
                        <c:v>28.14</c:v>
                      </c:pt>
                      <c:pt idx="40">
                        <c:v>28.07</c:v>
                      </c:pt>
                      <c:pt idx="41">
                        <c:v>30.52</c:v>
                      </c:pt>
                      <c:pt idx="42">
                        <c:v>30.7</c:v>
                      </c:pt>
                      <c:pt idx="43">
                        <c:v>31.6</c:v>
                      </c:pt>
                      <c:pt idx="44">
                        <c:v>28.31</c:v>
                      </c:pt>
                      <c:pt idx="45">
                        <c:v>30.35</c:v>
                      </c:pt>
                      <c:pt idx="46">
                        <c:v>31.06</c:v>
                      </c:pt>
                      <c:pt idx="47">
                        <c:v>32.14</c:v>
                      </c:pt>
                      <c:pt idx="48">
                        <c:v>34.22</c:v>
                      </c:pt>
                      <c:pt idx="49">
                        <c:v>34.5</c:v>
                      </c:pt>
                      <c:pt idx="50">
                        <c:v>36.72</c:v>
                      </c:pt>
                      <c:pt idx="51">
                        <c:v>36.619999999999997</c:v>
                      </c:pt>
                      <c:pt idx="52">
                        <c:v>40.28</c:v>
                      </c:pt>
                      <c:pt idx="53">
                        <c:v>38.049999999999997</c:v>
                      </c:pt>
                      <c:pt idx="54">
                        <c:v>40.81</c:v>
                      </c:pt>
                      <c:pt idx="55">
                        <c:v>44.88</c:v>
                      </c:pt>
                      <c:pt idx="56">
                        <c:v>45.94</c:v>
                      </c:pt>
                      <c:pt idx="57">
                        <c:v>53.09</c:v>
                      </c:pt>
                      <c:pt idx="58">
                        <c:v>48.48</c:v>
                      </c:pt>
                      <c:pt idx="59">
                        <c:v>43.26</c:v>
                      </c:pt>
                      <c:pt idx="60">
                        <c:v>46.85</c:v>
                      </c:pt>
                      <c:pt idx="61">
                        <c:v>48.05</c:v>
                      </c:pt>
                      <c:pt idx="62">
                        <c:v>54.63</c:v>
                      </c:pt>
                      <c:pt idx="63">
                        <c:v>53.22</c:v>
                      </c:pt>
                      <c:pt idx="64">
                        <c:v>49.87</c:v>
                      </c:pt>
                      <c:pt idx="65">
                        <c:v>56.42</c:v>
                      </c:pt>
                      <c:pt idx="66">
                        <c:v>59.03</c:v>
                      </c:pt>
                      <c:pt idx="67">
                        <c:v>64.989999999999995</c:v>
                      </c:pt>
                      <c:pt idx="68">
                        <c:v>65.55</c:v>
                      </c:pt>
                      <c:pt idx="69">
                        <c:v>62.27</c:v>
                      </c:pt>
                      <c:pt idx="70">
                        <c:v>58.34</c:v>
                      </c:pt>
                      <c:pt idx="71">
                        <c:v>59.45</c:v>
                      </c:pt>
                      <c:pt idx="72">
                        <c:v>65.540000000000006</c:v>
                      </c:pt>
                      <c:pt idx="73">
                        <c:v>61.93</c:v>
                      </c:pt>
                      <c:pt idx="74">
                        <c:v>62.97</c:v>
                      </c:pt>
                      <c:pt idx="75">
                        <c:v>70.16</c:v>
                      </c:pt>
                      <c:pt idx="76">
                        <c:v>70.959999999999994</c:v>
                      </c:pt>
                      <c:pt idx="77">
                        <c:v>70.97</c:v>
                      </c:pt>
                      <c:pt idx="78">
                        <c:v>74.459999999999994</c:v>
                      </c:pt>
                      <c:pt idx="79">
                        <c:v>73.08</c:v>
                      </c:pt>
                      <c:pt idx="80">
                        <c:v>63.9</c:v>
                      </c:pt>
                      <c:pt idx="81">
                        <c:v>59.2</c:v>
                      </c:pt>
                      <c:pt idx="82">
                        <c:v>59.4</c:v>
                      </c:pt>
                      <c:pt idx="83">
                        <c:v>62.09</c:v>
                      </c:pt>
                      <c:pt idx="84">
                        <c:v>54.35</c:v>
                      </c:pt>
                      <c:pt idx="85">
                        <c:v>59.39</c:v>
                      </c:pt>
                      <c:pt idx="86">
                        <c:v>60.74</c:v>
                      </c:pt>
                      <c:pt idx="87">
                        <c:v>64.040000000000006</c:v>
                      </c:pt>
                      <c:pt idx="88">
                        <c:v>63.53</c:v>
                      </c:pt>
                      <c:pt idx="89">
                        <c:v>67.53</c:v>
                      </c:pt>
                      <c:pt idx="90">
                        <c:v>74.150000000000006</c:v>
                      </c:pt>
                      <c:pt idx="91">
                        <c:v>72.36</c:v>
                      </c:pt>
                      <c:pt idx="92">
                        <c:v>79.63</c:v>
                      </c:pt>
                      <c:pt idx="93">
                        <c:v>85.66</c:v>
                      </c:pt>
                      <c:pt idx="94">
                        <c:v>94.63</c:v>
                      </c:pt>
                      <c:pt idx="95">
                        <c:v>91.74</c:v>
                      </c:pt>
                      <c:pt idx="96">
                        <c:v>92.93</c:v>
                      </c:pt>
                      <c:pt idx="97">
                        <c:v>95.35</c:v>
                      </c:pt>
                      <c:pt idx="98">
                        <c:v>105.42</c:v>
                      </c:pt>
                      <c:pt idx="99">
                        <c:v>112.46</c:v>
                      </c:pt>
                      <c:pt idx="100">
                        <c:v>125.46</c:v>
                      </c:pt>
                      <c:pt idx="101">
                        <c:v>134.02000000000001</c:v>
                      </c:pt>
                      <c:pt idx="102">
                        <c:v>133.47999999999999</c:v>
                      </c:pt>
                      <c:pt idx="103">
                        <c:v>116.69</c:v>
                      </c:pt>
                      <c:pt idx="104">
                        <c:v>103.76</c:v>
                      </c:pt>
                      <c:pt idx="105">
                        <c:v>76.72</c:v>
                      </c:pt>
                      <c:pt idx="106">
                        <c:v>57.44</c:v>
                      </c:pt>
                      <c:pt idx="107">
                        <c:v>42.04</c:v>
                      </c:pt>
                      <c:pt idx="108">
                        <c:v>41.92</c:v>
                      </c:pt>
                      <c:pt idx="109">
                        <c:v>39.26</c:v>
                      </c:pt>
                      <c:pt idx="110">
                        <c:v>48.06</c:v>
                      </c:pt>
                      <c:pt idx="111">
                        <c:v>49.95</c:v>
                      </c:pt>
                      <c:pt idx="112">
                        <c:v>59.21</c:v>
                      </c:pt>
                      <c:pt idx="113">
                        <c:v>69.7</c:v>
                      </c:pt>
                      <c:pt idx="114">
                        <c:v>64.290000000000006</c:v>
                      </c:pt>
                      <c:pt idx="115">
                        <c:v>71.14</c:v>
                      </c:pt>
                      <c:pt idx="116">
                        <c:v>69.47</c:v>
                      </c:pt>
                      <c:pt idx="117">
                        <c:v>75.819999999999993</c:v>
                      </c:pt>
                      <c:pt idx="118">
                        <c:v>78.260000000000005</c:v>
                      </c:pt>
                      <c:pt idx="119">
                        <c:v>74.599999999999994</c:v>
                      </c:pt>
                      <c:pt idx="120">
                        <c:v>78.400000000000006</c:v>
                      </c:pt>
                      <c:pt idx="121">
                        <c:v>76.45</c:v>
                      </c:pt>
                      <c:pt idx="122">
                        <c:v>81.290000000000006</c:v>
                      </c:pt>
                      <c:pt idx="123">
                        <c:v>84.58</c:v>
                      </c:pt>
                      <c:pt idx="124">
                        <c:v>74.12</c:v>
                      </c:pt>
                      <c:pt idx="125">
                        <c:v>75.400000000000006</c:v>
                      </c:pt>
                      <c:pt idx="126">
                        <c:v>76.38</c:v>
                      </c:pt>
                      <c:pt idx="127">
                        <c:v>76.67</c:v>
                      </c:pt>
                      <c:pt idx="128">
                        <c:v>75.55</c:v>
                      </c:pt>
                      <c:pt idx="129">
                        <c:v>81.97</c:v>
                      </c:pt>
                      <c:pt idx="130">
                        <c:v>84.34</c:v>
                      </c:pt>
                      <c:pt idx="131">
                        <c:v>89.23</c:v>
                      </c:pt>
                      <c:pt idx="132">
                        <c:v>89.58</c:v>
                      </c:pt>
                      <c:pt idx="133">
                        <c:v>89.74</c:v>
                      </c:pt>
                      <c:pt idx="134">
                        <c:v>102.98</c:v>
                      </c:pt>
                      <c:pt idx="135">
                        <c:v>110.04</c:v>
                      </c:pt>
                      <c:pt idx="136">
                        <c:v>101.36</c:v>
                      </c:pt>
                      <c:pt idx="137">
                        <c:v>96.29</c:v>
                      </c:pt>
                      <c:pt idx="138">
                        <c:v>97.34</c:v>
                      </c:pt>
                      <c:pt idx="139">
                        <c:v>86.34</c:v>
                      </c:pt>
                      <c:pt idx="140">
                        <c:v>85.61</c:v>
                      </c:pt>
                      <c:pt idx="141">
                        <c:v>86.43</c:v>
                      </c:pt>
                      <c:pt idx="142">
                        <c:v>97.18</c:v>
                      </c:pt>
                      <c:pt idx="143">
                        <c:v>98.58</c:v>
                      </c:pt>
                      <c:pt idx="144">
                        <c:v>100.32</c:v>
                      </c:pt>
                      <c:pt idx="145">
                        <c:v>102.26</c:v>
                      </c:pt>
                      <c:pt idx="146">
                        <c:v>106.21</c:v>
                      </c:pt>
                      <c:pt idx="147">
                        <c:v>103.35</c:v>
                      </c:pt>
                      <c:pt idx="148">
                        <c:v>94.72</c:v>
                      </c:pt>
                      <c:pt idx="149">
                        <c:v>82.41</c:v>
                      </c:pt>
                      <c:pt idx="150">
                        <c:v>87.93</c:v>
                      </c:pt>
                      <c:pt idx="151">
                        <c:v>94.16</c:v>
                      </c:pt>
                      <c:pt idx="152">
                        <c:v>94.56</c:v>
                      </c:pt>
                      <c:pt idx="153">
                        <c:v>89.57</c:v>
                      </c:pt>
                      <c:pt idx="154">
                        <c:v>86.66</c:v>
                      </c:pt>
                      <c:pt idx="155">
                        <c:v>88.25</c:v>
                      </c:pt>
                      <c:pt idx="156">
                        <c:v>94.83</c:v>
                      </c:pt>
                      <c:pt idx="157">
                        <c:v>95.32</c:v>
                      </c:pt>
                      <c:pt idx="158">
                        <c:v>92.96</c:v>
                      </c:pt>
                      <c:pt idx="159">
                        <c:v>92.07</c:v>
                      </c:pt>
                      <c:pt idx="160">
                        <c:v>94.8</c:v>
                      </c:pt>
                      <c:pt idx="161">
                        <c:v>95.8</c:v>
                      </c:pt>
                      <c:pt idx="162">
                        <c:v>104.7</c:v>
                      </c:pt>
                      <c:pt idx="163">
                        <c:v>106.54</c:v>
                      </c:pt>
                      <c:pt idx="164">
                        <c:v>106.24</c:v>
                      </c:pt>
                      <c:pt idx="165">
                        <c:v>100.55</c:v>
                      </c:pt>
                      <c:pt idx="166">
                        <c:v>94</c:v>
                      </c:pt>
                      <c:pt idx="167">
                        <c:v>97.89</c:v>
                      </c:pt>
                      <c:pt idx="168">
                        <c:v>94.86</c:v>
                      </c:pt>
                      <c:pt idx="169">
                        <c:v>100.68</c:v>
                      </c:pt>
                      <c:pt idx="170">
                        <c:v>100.51</c:v>
                      </c:pt>
                      <c:pt idx="171">
                        <c:v>102.03</c:v>
                      </c:pt>
                      <c:pt idx="172">
                        <c:v>101.79</c:v>
                      </c:pt>
                      <c:pt idx="173">
                        <c:v>105.15</c:v>
                      </c:pt>
                      <c:pt idx="174">
                        <c:v>102.39</c:v>
                      </c:pt>
                      <c:pt idx="175">
                        <c:v>96.08</c:v>
                      </c:pt>
                      <c:pt idx="176">
                        <c:v>93.03</c:v>
                      </c:pt>
                      <c:pt idx="177">
                        <c:v>84.34</c:v>
                      </c:pt>
                      <c:pt idx="178">
                        <c:v>76.349999999999994</c:v>
                      </c:pt>
                      <c:pt idx="179">
                        <c:v>59.51</c:v>
                      </c:pt>
                      <c:pt idx="180">
                        <c:v>47.33</c:v>
                      </c:pt>
                      <c:pt idx="181">
                        <c:v>50.72</c:v>
                      </c:pt>
                      <c:pt idx="182">
                        <c:v>47.85</c:v>
                      </c:pt>
                      <c:pt idx="183">
                        <c:v>54.63</c:v>
                      </c:pt>
                      <c:pt idx="184">
                        <c:v>59.37</c:v>
                      </c:pt>
                      <c:pt idx="185">
                        <c:v>59.83</c:v>
                      </c:pt>
                      <c:pt idx="186">
                        <c:v>50.93</c:v>
                      </c:pt>
                      <c:pt idx="187">
                        <c:v>42.89</c:v>
                      </c:pt>
                      <c:pt idx="188">
                        <c:v>45.47</c:v>
                      </c:pt>
                      <c:pt idx="189">
                        <c:v>46.29</c:v>
                      </c:pt>
                      <c:pt idx="190">
                        <c:v>42.99</c:v>
                      </c:pt>
                      <c:pt idx="191">
                        <c:v>37.33</c:v>
                      </c:pt>
                      <c:pt idx="192">
                        <c:v>31.78</c:v>
                      </c:pt>
                      <c:pt idx="193">
                        <c:v>30.62</c:v>
                      </c:pt>
                      <c:pt idx="194">
                        <c:v>37.96</c:v>
                      </c:pt>
                      <c:pt idx="195">
                        <c:v>41.12</c:v>
                      </c:pt>
                      <c:pt idx="196">
                        <c:v>46.8</c:v>
                      </c:pt>
                      <c:pt idx="197">
                        <c:v>48.85</c:v>
                      </c:pt>
                      <c:pt idx="198">
                        <c:v>44.8</c:v>
                      </c:pt>
                      <c:pt idx="199">
                        <c:v>44.8</c:v>
                      </c:pt>
                      <c:pt idx="200">
                        <c:v>45.23</c:v>
                      </c:pt>
                      <c:pt idx="201">
                        <c:v>49.94</c:v>
                      </c:pt>
                      <c:pt idx="202">
                        <c:v>45.75</c:v>
                      </c:pt>
                      <c:pt idx="203">
                        <c:v>52.17</c:v>
                      </c:pt>
                      <c:pt idx="204">
                        <c:v>52.61</c:v>
                      </c:pt>
                      <c:pt idx="205">
                        <c:v>53.46</c:v>
                      </c:pt>
                      <c:pt idx="206">
                        <c:v>49.67</c:v>
                      </c:pt>
                      <c:pt idx="207">
                        <c:v>51.12</c:v>
                      </c:pt>
                      <c:pt idx="208">
                        <c:v>48.54</c:v>
                      </c:pt>
                      <c:pt idx="209">
                        <c:v>45.2</c:v>
                      </c:pt>
                      <c:pt idx="210">
                        <c:v>46.68</c:v>
                      </c:pt>
                      <c:pt idx="211">
                        <c:v>48.06</c:v>
                      </c:pt>
                      <c:pt idx="212">
                        <c:v>49.88</c:v>
                      </c:pt>
                      <c:pt idx="213">
                        <c:v>51.59</c:v>
                      </c:pt>
                      <c:pt idx="214">
                        <c:v>56.55</c:v>
                      </c:pt>
                      <c:pt idx="215">
                        <c:v>57.95</c:v>
                      </c:pt>
                      <c:pt idx="216">
                        <c:v>63.66</c:v>
                      </c:pt>
                      <c:pt idx="217">
                        <c:v>62.18</c:v>
                      </c:pt>
                      <c:pt idx="218">
                        <c:v>62.77</c:v>
                      </c:pt>
                      <c:pt idx="219">
                        <c:v>66.33</c:v>
                      </c:pt>
                      <c:pt idx="220">
                        <c:v>69.98</c:v>
                      </c:pt>
                      <c:pt idx="221">
                        <c:v>67.319999999999993</c:v>
                      </c:pt>
                      <c:pt idx="222">
                        <c:v>70.58</c:v>
                      </c:pt>
                      <c:pt idx="223">
                        <c:v>67.849999999999994</c:v>
                      </c:pt>
                      <c:pt idx="224">
                        <c:v>70.08</c:v>
                      </c:pt>
                      <c:pt idx="225">
                        <c:v>70.760000000000005</c:v>
                      </c:pt>
                      <c:pt idx="226">
                        <c:v>57.01</c:v>
                      </c:pt>
                      <c:pt idx="227">
                        <c:v>49.32</c:v>
                      </c:pt>
                      <c:pt idx="228">
                        <c:v>51.55</c:v>
                      </c:pt>
                      <c:pt idx="229">
                        <c:v>54.98</c:v>
                      </c:pt>
                      <c:pt idx="230">
                        <c:v>58.17</c:v>
                      </c:pt>
                      <c:pt idx="231">
                        <c:v>63.87</c:v>
                      </c:pt>
                      <c:pt idx="232">
                        <c:v>60.87</c:v>
                      </c:pt>
                      <c:pt idx="233">
                        <c:v>54.71</c:v>
                      </c:pt>
                      <c:pt idx="234">
                        <c:v>57.55</c:v>
                      </c:pt>
                      <c:pt idx="235">
                        <c:v>54.84</c:v>
                      </c:pt>
                      <c:pt idx="236">
                        <c:v>56.97</c:v>
                      </c:pt>
                      <c:pt idx="237">
                        <c:v>54.01</c:v>
                      </c:pt>
                      <c:pt idx="238">
                        <c:v>57.07</c:v>
                      </c:pt>
                      <c:pt idx="239">
                        <c:v>59.8</c:v>
                      </c:pt>
                      <c:pt idx="240">
                        <c:v>57.53</c:v>
                      </c:pt>
                      <c:pt idx="241">
                        <c:v>50.54</c:v>
                      </c:pt>
                      <c:pt idx="242">
                        <c:v>30.45</c:v>
                      </c:pt>
                      <c:pt idx="243">
                        <c:v>16.7</c:v>
                      </c:pt>
                      <c:pt idx="244">
                        <c:v>28.53</c:v>
                      </c:pt>
                      <c:pt idx="245">
                        <c:v>38.31</c:v>
                      </c:pt>
                      <c:pt idx="246">
                        <c:v>40.770000000000003</c:v>
                      </c:pt>
                      <c:pt idx="247">
                        <c:v>42.39</c:v>
                      </c:pt>
                      <c:pt idx="248">
                        <c:v>39.630000000000003</c:v>
                      </c:pt>
                      <c:pt idx="249">
                        <c:v>39.549999999999997</c:v>
                      </c:pt>
                      <c:pt idx="250">
                        <c:v>41.35</c:v>
                      </c:pt>
                      <c:pt idx="251">
                        <c:v>47.07</c:v>
                      </c:pt>
                      <c:pt idx="252">
                        <c:v>52.1</c:v>
                      </c:pt>
                      <c:pt idx="253">
                        <c:v>59.06</c:v>
                      </c:pt>
                      <c:pt idx="254">
                        <c:v>62.36</c:v>
                      </c:pt>
                      <c:pt idx="255">
                        <c:v>61.7</c:v>
                      </c:pt>
                      <c:pt idx="256">
                        <c:v>65.16</c:v>
                      </c:pt>
                      <c:pt idx="257">
                        <c:v>71.349999999999994</c:v>
                      </c:pt>
                      <c:pt idx="258">
                        <c:v>72.430000000000007</c:v>
                      </c:pt>
                      <c:pt idx="259">
                        <c:v>67.709999999999994</c:v>
                      </c:pt>
                      <c:pt idx="260">
                        <c:v>71.540000000000006</c:v>
                      </c:pt>
                      <c:pt idx="261">
                        <c:v>81.22</c:v>
                      </c:pt>
                      <c:pt idx="262">
                        <c:v>78.650000000000006</c:v>
                      </c:pt>
                      <c:pt idx="263">
                        <c:v>71.69</c:v>
                      </c:pt>
                      <c:pt idx="264">
                        <c:v>82.98</c:v>
                      </c:pt>
                      <c:pt idx="265">
                        <c:v>91.63</c:v>
                      </c:pt>
                      <c:pt idx="266">
                        <c:v>108.26</c:v>
                      </c:pt>
                      <c:pt idx="267">
                        <c:v>101.64</c:v>
                      </c:pt>
                      <c:pt idx="268">
                        <c:v>109.26</c:v>
                      </c:pt>
                      <c:pt idx="269">
                        <c:v>114.34</c:v>
                      </c:pt>
                      <c:pt idx="270">
                        <c:v>99.38</c:v>
                      </c:pt>
                      <c:pt idx="271">
                        <c:v>91.48</c:v>
                      </c:pt>
                      <c:pt idx="272">
                        <c:v>83.8</c:v>
                      </c:pt>
                      <c:pt idx="273">
                        <c:v>87.03</c:v>
                      </c:pt>
                      <c:pt idx="274">
                        <c:v>84.39</c:v>
                      </c:pt>
                      <c:pt idx="275">
                        <c:v>76.52</c:v>
                      </c:pt>
                      <c:pt idx="276">
                        <c:v>78.16</c:v>
                      </c:pt>
                      <c:pt idx="277">
                        <c:v>76.86</c:v>
                      </c:pt>
                      <c:pt idx="278">
                        <c:v>73.37</c:v>
                      </c:pt>
                      <c:pt idx="279">
                        <c:v>79.44</c:v>
                      </c:pt>
                      <c:pt idx="280">
                        <c:v>71.62</c:v>
                      </c:pt>
                      <c:pt idx="281">
                        <c:v>70.27</c:v>
                      </c:pt>
                      <c:pt idx="282">
                        <c:v>76.03</c:v>
                      </c:pt>
                      <c:pt idx="283">
                        <c:v>81.319999999999993</c:v>
                      </c:pt>
                      <c:pt idx="284">
                        <c:v>89.43</c:v>
                      </c:pt>
                      <c:pt idx="285">
                        <c:v>85.47</c:v>
                      </c:pt>
                      <c:pt idx="286">
                        <c:v>77.38</c:v>
                      </c:pt>
                      <c:pt idx="287">
                        <c:v>72.12</c:v>
                      </c:pt>
                      <c:pt idx="288">
                        <c:v>73.86</c:v>
                      </c:pt>
                      <c:pt idx="289">
                        <c:v>76.61</c:v>
                      </c:pt>
                      <c:pt idx="290">
                        <c:v>80.41</c:v>
                      </c:pt>
                      <c:pt idx="291">
                        <c:v>84.39</c:v>
                      </c:pt>
                      <c:pt idx="292">
                        <c:v>78.62</c:v>
                      </c:pt>
                      <c:pt idx="293">
                        <c:v>78.7</c:v>
                      </c:pt>
                      <c:pt idx="294">
                        <c:v>80.48</c:v>
                      </c:pt>
                      <c:pt idx="295">
                        <c:v>75.430000000000007</c:v>
                      </c:pt>
                      <c:pt idx="296">
                        <c:v>69.37</c:v>
                      </c:pt>
                      <c:pt idx="297">
                        <c:v>71.56</c:v>
                      </c:pt>
                      <c:pt idx="298">
                        <c:v>69.540000000000006</c:v>
                      </c:pt>
                      <c:pt idx="299">
                        <c:v>69.7</c:v>
                      </c:pt>
                      <c:pt idx="300">
                        <c:v>75.099999999999994</c:v>
                      </c:pt>
                      <c:pt idx="301">
                        <c:v>71.209999999999994</c:v>
                      </c:pt>
                      <c:pt idx="302">
                        <c:v>67.94</c:v>
                      </c:pt>
                      <c:pt idx="303">
                        <c:v>62.96</c:v>
                      </c:pt>
                      <c:pt idx="304">
                        <c:v>60.94</c:v>
                      </c:pt>
                      <c:pt idx="305">
                        <c:v>67.33</c:v>
                      </c:pt>
                      <c:pt idx="306">
                        <c:v>67.239999999999995</c:v>
                      </c:pt>
                      <c:pt idx="307">
                        <c:v>64.02</c:v>
                      </c:pt>
                      <c:pt idx="308">
                        <c:v>63.53</c:v>
                      </c:pt>
                      <c:pt idx="309">
                        <c:v>60.07</c:v>
                      </c:pt>
                      <c:pt idx="310">
                        <c:v>59.48</c:v>
                      </c:pt>
                      <c:pt idx="311">
                        <c:v>57.87</c:v>
                      </c:pt>
                      <c:pt idx="312">
                        <c:v>60.26</c:v>
                      </c:pt>
                      <c:pt idx="313">
                        <c:v>64.52</c:v>
                      </c:pt>
                      <c:pt idx="314">
                        <c:v>91</c:v>
                      </c:pt>
                      <c:pt idx="315">
                        <c:v>98.06</c:v>
                      </c:pt>
                      <c:pt idx="316">
                        <c:v>98.51</c:v>
                      </c:pt>
                      <c:pt idx="317">
                        <c:v>81.790000000000006</c:v>
                      </c:pt>
                      <c:pt idx="318">
                        <c:v>79.22</c:v>
                      </c:pt>
                      <c:pt idx="319">
                        <c:v>82.45</c:v>
                      </c:pt>
                      <c:pt idx="320">
                        <c:v>95.69</c:v>
                      </c:pt>
                      <c:pt idx="321">
                        <c:v>90.23</c:v>
                      </c:pt>
                    </c:numCache>
                  </c:numRef>
                </c:val>
                <c:smooth val="0"/>
                <c:extLst>
                  <c:ext xmlns:c16="http://schemas.microsoft.com/office/drawing/2014/chart" uri="{C3380CC4-5D6E-409C-BE32-E72D297353CC}">
                    <c16:uniqueId val="{00000002-8F89-4A46-974D-01BB88389BB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All!$C$2</c15:sqref>
                        </c15:formulaRef>
                      </c:ext>
                    </c:extLst>
                    <c:strCache>
                      <c:ptCount val="1"/>
                      <c:pt idx="0">
                        <c:v> Argus Crude Outlook Forecast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extLst xmlns:c15="http://schemas.microsoft.com/office/drawing/2012/chart">
                      <c:ext xmlns:c15="http://schemas.microsoft.com/office/drawing/2012/chart" uri="{02D57815-91ED-43cb-92C2-25804820EDAC}">
                        <c15:formulaRef>
                          <c15:sqref>All!$A$3:$A$350</c15:sqref>
                        </c15:formulaRef>
                      </c:ext>
                    </c:extLst>
                    <c:numCache>
                      <c:formatCode>m/d/yyyy</c:formatCode>
                      <c:ptCount val="348"/>
                      <c:pt idx="0">
                        <c:v>36526</c:v>
                      </c:pt>
                      <c:pt idx="1">
                        <c:v>36557</c:v>
                      </c:pt>
                      <c:pt idx="2">
                        <c:v>36586</c:v>
                      </c:pt>
                      <c:pt idx="3">
                        <c:v>36617</c:v>
                      </c:pt>
                      <c:pt idx="4">
                        <c:v>36647</c:v>
                      </c:pt>
                      <c:pt idx="5">
                        <c:v>36678</c:v>
                      </c:pt>
                      <c:pt idx="6">
                        <c:v>36708</c:v>
                      </c:pt>
                      <c:pt idx="7">
                        <c:v>36739</c:v>
                      </c:pt>
                      <c:pt idx="8">
                        <c:v>36770</c:v>
                      </c:pt>
                      <c:pt idx="9">
                        <c:v>36800</c:v>
                      </c:pt>
                      <c:pt idx="10">
                        <c:v>36831</c:v>
                      </c:pt>
                      <c:pt idx="11">
                        <c:v>36861</c:v>
                      </c:pt>
                      <c:pt idx="12">
                        <c:v>36892</c:v>
                      </c:pt>
                      <c:pt idx="13">
                        <c:v>36923</c:v>
                      </c:pt>
                      <c:pt idx="14">
                        <c:v>36951</c:v>
                      </c:pt>
                      <c:pt idx="15">
                        <c:v>36982</c:v>
                      </c:pt>
                      <c:pt idx="16">
                        <c:v>37012</c:v>
                      </c:pt>
                      <c:pt idx="17">
                        <c:v>37043</c:v>
                      </c:pt>
                      <c:pt idx="18">
                        <c:v>37073</c:v>
                      </c:pt>
                      <c:pt idx="19">
                        <c:v>37104</c:v>
                      </c:pt>
                      <c:pt idx="20">
                        <c:v>37135</c:v>
                      </c:pt>
                      <c:pt idx="21">
                        <c:v>37165</c:v>
                      </c:pt>
                      <c:pt idx="22">
                        <c:v>37196</c:v>
                      </c:pt>
                      <c:pt idx="23">
                        <c:v>37226</c:v>
                      </c:pt>
                      <c:pt idx="24">
                        <c:v>37257</c:v>
                      </c:pt>
                      <c:pt idx="25">
                        <c:v>37288</c:v>
                      </c:pt>
                      <c:pt idx="26">
                        <c:v>37316</c:v>
                      </c:pt>
                      <c:pt idx="27">
                        <c:v>37347</c:v>
                      </c:pt>
                      <c:pt idx="28">
                        <c:v>37377</c:v>
                      </c:pt>
                      <c:pt idx="29">
                        <c:v>37408</c:v>
                      </c:pt>
                      <c:pt idx="30">
                        <c:v>37438</c:v>
                      </c:pt>
                      <c:pt idx="31">
                        <c:v>37469</c:v>
                      </c:pt>
                      <c:pt idx="32">
                        <c:v>37500</c:v>
                      </c:pt>
                      <c:pt idx="33">
                        <c:v>37530</c:v>
                      </c:pt>
                      <c:pt idx="34">
                        <c:v>37561</c:v>
                      </c:pt>
                      <c:pt idx="35">
                        <c:v>37591</c:v>
                      </c:pt>
                      <c:pt idx="36">
                        <c:v>37622</c:v>
                      </c:pt>
                      <c:pt idx="37">
                        <c:v>37653</c:v>
                      </c:pt>
                      <c:pt idx="38">
                        <c:v>37681</c:v>
                      </c:pt>
                      <c:pt idx="39">
                        <c:v>37712</c:v>
                      </c:pt>
                      <c:pt idx="40">
                        <c:v>37742</c:v>
                      </c:pt>
                      <c:pt idx="41">
                        <c:v>37773</c:v>
                      </c:pt>
                      <c:pt idx="42">
                        <c:v>37803</c:v>
                      </c:pt>
                      <c:pt idx="43">
                        <c:v>37834</c:v>
                      </c:pt>
                      <c:pt idx="44">
                        <c:v>37865</c:v>
                      </c:pt>
                      <c:pt idx="45">
                        <c:v>37895</c:v>
                      </c:pt>
                      <c:pt idx="46">
                        <c:v>37926</c:v>
                      </c:pt>
                      <c:pt idx="47">
                        <c:v>37956</c:v>
                      </c:pt>
                      <c:pt idx="48">
                        <c:v>37987</c:v>
                      </c:pt>
                      <c:pt idx="49">
                        <c:v>38018</c:v>
                      </c:pt>
                      <c:pt idx="50">
                        <c:v>38047</c:v>
                      </c:pt>
                      <c:pt idx="51">
                        <c:v>38078</c:v>
                      </c:pt>
                      <c:pt idx="52">
                        <c:v>38108</c:v>
                      </c:pt>
                      <c:pt idx="53">
                        <c:v>38139</c:v>
                      </c:pt>
                      <c:pt idx="54">
                        <c:v>38169</c:v>
                      </c:pt>
                      <c:pt idx="55">
                        <c:v>38200</c:v>
                      </c:pt>
                      <c:pt idx="56">
                        <c:v>38231</c:v>
                      </c:pt>
                      <c:pt idx="57">
                        <c:v>38261</c:v>
                      </c:pt>
                      <c:pt idx="58">
                        <c:v>38292</c:v>
                      </c:pt>
                      <c:pt idx="59">
                        <c:v>38322</c:v>
                      </c:pt>
                      <c:pt idx="60">
                        <c:v>38353</c:v>
                      </c:pt>
                      <c:pt idx="61">
                        <c:v>38384</c:v>
                      </c:pt>
                      <c:pt idx="62">
                        <c:v>38412</c:v>
                      </c:pt>
                      <c:pt idx="63">
                        <c:v>38443</c:v>
                      </c:pt>
                      <c:pt idx="64">
                        <c:v>38473</c:v>
                      </c:pt>
                      <c:pt idx="65">
                        <c:v>38504</c:v>
                      </c:pt>
                      <c:pt idx="66">
                        <c:v>38534</c:v>
                      </c:pt>
                      <c:pt idx="67">
                        <c:v>38565</c:v>
                      </c:pt>
                      <c:pt idx="68">
                        <c:v>38596</c:v>
                      </c:pt>
                      <c:pt idx="69">
                        <c:v>38626</c:v>
                      </c:pt>
                      <c:pt idx="70">
                        <c:v>38657</c:v>
                      </c:pt>
                      <c:pt idx="71">
                        <c:v>38687</c:v>
                      </c:pt>
                      <c:pt idx="72">
                        <c:v>38718</c:v>
                      </c:pt>
                      <c:pt idx="73">
                        <c:v>38749</c:v>
                      </c:pt>
                      <c:pt idx="74">
                        <c:v>38777</c:v>
                      </c:pt>
                      <c:pt idx="75">
                        <c:v>38808</c:v>
                      </c:pt>
                      <c:pt idx="76">
                        <c:v>38838</c:v>
                      </c:pt>
                      <c:pt idx="77">
                        <c:v>38869</c:v>
                      </c:pt>
                      <c:pt idx="78">
                        <c:v>38899</c:v>
                      </c:pt>
                      <c:pt idx="79">
                        <c:v>38930</c:v>
                      </c:pt>
                      <c:pt idx="80">
                        <c:v>38961</c:v>
                      </c:pt>
                      <c:pt idx="81">
                        <c:v>38991</c:v>
                      </c:pt>
                      <c:pt idx="82">
                        <c:v>39022</c:v>
                      </c:pt>
                      <c:pt idx="83">
                        <c:v>39052</c:v>
                      </c:pt>
                      <c:pt idx="84">
                        <c:v>39083</c:v>
                      </c:pt>
                      <c:pt idx="85">
                        <c:v>39114</c:v>
                      </c:pt>
                      <c:pt idx="86">
                        <c:v>39142</c:v>
                      </c:pt>
                      <c:pt idx="87">
                        <c:v>39173</c:v>
                      </c:pt>
                      <c:pt idx="88">
                        <c:v>39203</c:v>
                      </c:pt>
                      <c:pt idx="89">
                        <c:v>39234</c:v>
                      </c:pt>
                      <c:pt idx="90">
                        <c:v>39264</c:v>
                      </c:pt>
                      <c:pt idx="91">
                        <c:v>39295</c:v>
                      </c:pt>
                      <c:pt idx="92">
                        <c:v>39326</c:v>
                      </c:pt>
                      <c:pt idx="93">
                        <c:v>39356</c:v>
                      </c:pt>
                      <c:pt idx="94">
                        <c:v>39387</c:v>
                      </c:pt>
                      <c:pt idx="95">
                        <c:v>39417</c:v>
                      </c:pt>
                      <c:pt idx="96">
                        <c:v>39448</c:v>
                      </c:pt>
                      <c:pt idx="97">
                        <c:v>39479</c:v>
                      </c:pt>
                      <c:pt idx="98">
                        <c:v>39508</c:v>
                      </c:pt>
                      <c:pt idx="99">
                        <c:v>39539</c:v>
                      </c:pt>
                      <c:pt idx="100">
                        <c:v>39569</c:v>
                      </c:pt>
                      <c:pt idx="101">
                        <c:v>39600</c:v>
                      </c:pt>
                      <c:pt idx="102">
                        <c:v>39630</c:v>
                      </c:pt>
                      <c:pt idx="103">
                        <c:v>39661</c:v>
                      </c:pt>
                      <c:pt idx="104">
                        <c:v>39692</c:v>
                      </c:pt>
                      <c:pt idx="105">
                        <c:v>39722</c:v>
                      </c:pt>
                      <c:pt idx="106">
                        <c:v>39753</c:v>
                      </c:pt>
                      <c:pt idx="107">
                        <c:v>39783</c:v>
                      </c:pt>
                      <c:pt idx="108">
                        <c:v>39814</c:v>
                      </c:pt>
                      <c:pt idx="109">
                        <c:v>39845</c:v>
                      </c:pt>
                      <c:pt idx="110">
                        <c:v>39873</c:v>
                      </c:pt>
                      <c:pt idx="111">
                        <c:v>39904</c:v>
                      </c:pt>
                      <c:pt idx="112">
                        <c:v>39934</c:v>
                      </c:pt>
                      <c:pt idx="113">
                        <c:v>39965</c:v>
                      </c:pt>
                      <c:pt idx="114">
                        <c:v>39995</c:v>
                      </c:pt>
                      <c:pt idx="115">
                        <c:v>40026</c:v>
                      </c:pt>
                      <c:pt idx="116">
                        <c:v>40057</c:v>
                      </c:pt>
                      <c:pt idx="117">
                        <c:v>40087</c:v>
                      </c:pt>
                      <c:pt idx="118">
                        <c:v>40118</c:v>
                      </c:pt>
                      <c:pt idx="119">
                        <c:v>40148</c:v>
                      </c:pt>
                      <c:pt idx="120">
                        <c:v>40179</c:v>
                      </c:pt>
                      <c:pt idx="121">
                        <c:v>40210</c:v>
                      </c:pt>
                      <c:pt idx="122">
                        <c:v>40238</c:v>
                      </c:pt>
                      <c:pt idx="123">
                        <c:v>40269</c:v>
                      </c:pt>
                      <c:pt idx="124">
                        <c:v>40299</c:v>
                      </c:pt>
                      <c:pt idx="125">
                        <c:v>40330</c:v>
                      </c:pt>
                      <c:pt idx="126">
                        <c:v>40360</c:v>
                      </c:pt>
                      <c:pt idx="127">
                        <c:v>40391</c:v>
                      </c:pt>
                      <c:pt idx="128">
                        <c:v>40422</c:v>
                      </c:pt>
                      <c:pt idx="129">
                        <c:v>40452</c:v>
                      </c:pt>
                      <c:pt idx="130">
                        <c:v>40483</c:v>
                      </c:pt>
                      <c:pt idx="131">
                        <c:v>40513</c:v>
                      </c:pt>
                      <c:pt idx="132">
                        <c:v>40544</c:v>
                      </c:pt>
                      <c:pt idx="133">
                        <c:v>40575</c:v>
                      </c:pt>
                      <c:pt idx="134">
                        <c:v>40603</c:v>
                      </c:pt>
                      <c:pt idx="135">
                        <c:v>40634</c:v>
                      </c:pt>
                      <c:pt idx="136">
                        <c:v>40664</c:v>
                      </c:pt>
                      <c:pt idx="137">
                        <c:v>40695</c:v>
                      </c:pt>
                      <c:pt idx="138">
                        <c:v>40725</c:v>
                      </c:pt>
                      <c:pt idx="139">
                        <c:v>40756</c:v>
                      </c:pt>
                      <c:pt idx="140">
                        <c:v>40787</c:v>
                      </c:pt>
                      <c:pt idx="141">
                        <c:v>40817</c:v>
                      </c:pt>
                      <c:pt idx="142">
                        <c:v>40848</c:v>
                      </c:pt>
                      <c:pt idx="143">
                        <c:v>40878</c:v>
                      </c:pt>
                      <c:pt idx="144">
                        <c:v>40909</c:v>
                      </c:pt>
                      <c:pt idx="145">
                        <c:v>40940</c:v>
                      </c:pt>
                      <c:pt idx="146">
                        <c:v>40969</c:v>
                      </c:pt>
                      <c:pt idx="147">
                        <c:v>41000</c:v>
                      </c:pt>
                      <c:pt idx="148">
                        <c:v>41030</c:v>
                      </c:pt>
                      <c:pt idx="149">
                        <c:v>41061</c:v>
                      </c:pt>
                      <c:pt idx="150">
                        <c:v>41091</c:v>
                      </c:pt>
                      <c:pt idx="151">
                        <c:v>41122</c:v>
                      </c:pt>
                      <c:pt idx="152">
                        <c:v>41153</c:v>
                      </c:pt>
                      <c:pt idx="153">
                        <c:v>41183</c:v>
                      </c:pt>
                      <c:pt idx="154">
                        <c:v>41214</c:v>
                      </c:pt>
                      <c:pt idx="155">
                        <c:v>41244</c:v>
                      </c:pt>
                      <c:pt idx="156">
                        <c:v>41275</c:v>
                      </c:pt>
                      <c:pt idx="157">
                        <c:v>41306</c:v>
                      </c:pt>
                      <c:pt idx="158">
                        <c:v>41334</c:v>
                      </c:pt>
                      <c:pt idx="159">
                        <c:v>41365</c:v>
                      </c:pt>
                      <c:pt idx="160">
                        <c:v>41395</c:v>
                      </c:pt>
                      <c:pt idx="161">
                        <c:v>41426</c:v>
                      </c:pt>
                      <c:pt idx="162">
                        <c:v>41456</c:v>
                      </c:pt>
                      <c:pt idx="163">
                        <c:v>41487</c:v>
                      </c:pt>
                      <c:pt idx="164">
                        <c:v>41518</c:v>
                      </c:pt>
                      <c:pt idx="165">
                        <c:v>41548</c:v>
                      </c:pt>
                      <c:pt idx="166">
                        <c:v>41579</c:v>
                      </c:pt>
                      <c:pt idx="167">
                        <c:v>41609</c:v>
                      </c:pt>
                      <c:pt idx="168">
                        <c:v>41640</c:v>
                      </c:pt>
                      <c:pt idx="169">
                        <c:v>41671</c:v>
                      </c:pt>
                      <c:pt idx="170">
                        <c:v>41699</c:v>
                      </c:pt>
                      <c:pt idx="171">
                        <c:v>41730</c:v>
                      </c:pt>
                      <c:pt idx="172">
                        <c:v>41760</c:v>
                      </c:pt>
                      <c:pt idx="173">
                        <c:v>41791</c:v>
                      </c:pt>
                      <c:pt idx="174">
                        <c:v>41821</c:v>
                      </c:pt>
                      <c:pt idx="175">
                        <c:v>41852</c:v>
                      </c:pt>
                      <c:pt idx="176">
                        <c:v>41883</c:v>
                      </c:pt>
                      <c:pt idx="177">
                        <c:v>41913</c:v>
                      </c:pt>
                      <c:pt idx="178">
                        <c:v>41944</c:v>
                      </c:pt>
                      <c:pt idx="179">
                        <c:v>41974</c:v>
                      </c:pt>
                      <c:pt idx="180">
                        <c:v>42005</c:v>
                      </c:pt>
                      <c:pt idx="181">
                        <c:v>42036</c:v>
                      </c:pt>
                      <c:pt idx="182">
                        <c:v>42064</c:v>
                      </c:pt>
                      <c:pt idx="183">
                        <c:v>42095</c:v>
                      </c:pt>
                      <c:pt idx="184">
                        <c:v>42125</c:v>
                      </c:pt>
                      <c:pt idx="185">
                        <c:v>42156</c:v>
                      </c:pt>
                      <c:pt idx="186">
                        <c:v>42186</c:v>
                      </c:pt>
                      <c:pt idx="187">
                        <c:v>42217</c:v>
                      </c:pt>
                      <c:pt idx="188">
                        <c:v>42248</c:v>
                      </c:pt>
                      <c:pt idx="189">
                        <c:v>42278</c:v>
                      </c:pt>
                      <c:pt idx="190">
                        <c:v>42309</c:v>
                      </c:pt>
                      <c:pt idx="191">
                        <c:v>42339</c:v>
                      </c:pt>
                      <c:pt idx="192">
                        <c:v>42370</c:v>
                      </c:pt>
                      <c:pt idx="193">
                        <c:v>42401</c:v>
                      </c:pt>
                      <c:pt idx="194">
                        <c:v>42430</c:v>
                      </c:pt>
                      <c:pt idx="195">
                        <c:v>42461</c:v>
                      </c:pt>
                      <c:pt idx="196">
                        <c:v>42491</c:v>
                      </c:pt>
                      <c:pt idx="197">
                        <c:v>42522</c:v>
                      </c:pt>
                      <c:pt idx="198">
                        <c:v>42552</c:v>
                      </c:pt>
                      <c:pt idx="199">
                        <c:v>42583</c:v>
                      </c:pt>
                      <c:pt idx="200">
                        <c:v>42614</c:v>
                      </c:pt>
                      <c:pt idx="201">
                        <c:v>42644</c:v>
                      </c:pt>
                      <c:pt idx="202">
                        <c:v>42675</c:v>
                      </c:pt>
                      <c:pt idx="203">
                        <c:v>42705</c:v>
                      </c:pt>
                      <c:pt idx="204">
                        <c:v>42736</c:v>
                      </c:pt>
                      <c:pt idx="205">
                        <c:v>42767</c:v>
                      </c:pt>
                      <c:pt idx="206">
                        <c:v>42795</c:v>
                      </c:pt>
                      <c:pt idx="207">
                        <c:v>42826</c:v>
                      </c:pt>
                      <c:pt idx="208">
                        <c:v>42856</c:v>
                      </c:pt>
                      <c:pt idx="209">
                        <c:v>42887</c:v>
                      </c:pt>
                      <c:pt idx="210">
                        <c:v>42917</c:v>
                      </c:pt>
                      <c:pt idx="211">
                        <c:v>42948</c:v>
                      </c:pt>
                      <c:pt idx="212">
                        <c:v>42979</c:v>
                      </c:pt>
                      <c:pt idx="213">
                        <c:v>43009</c:v>
                      </c:pt>
                      <c:pt idx="214">
                        <c:v>43040</c:v>
                      </c:pt>
                      <c:pt idx="215">
                        <c:v>43070</c:v>
                      </c:pt>
                      <c:pt idx="216">
                        <c:v>43101</c:v>
                      </c:pt>
                      <c:pt idx="217">
                        <c:v>43132</c:v>
                      </c:pt>
                      <c:pt idx="218">
                        <c:v>43160</c:v>
                      </c:pt>
                      <c:pt idx="219">
                        <c:v>43191</c:v>
                      </c:pt>
                      <c:pt idx="220">
                        <c:v>43221</c:v>
                      </c:pt>
                      <c:pt idx="221">
                        <c:v>43252</c:v>
                      </c:pt>
                      <c:pt idx="222">
                        <c:v>43282</c:v>
                      </c:pt>
                      <c:pt idx="223">
                        <c:v>43313</c:v>
                      </c:pt>
                      <c:pt idx="224">
                        <c:v>43344</c:v>
                      </c:pt>
                      <c:pt idx="225">
                        <c:v>43374</c:v>
                      </c:pt>
                      <c:pt idx="226">
                        <c:v>43405</c:v>
                      </c:pt>
                      <c:pt idx="227">
                        <c:v>43435</c:v>
                      </c:pt>
                      <c:pt idx="228">
                        <c:v>43466</c:v>
                      </c:pt>
                      <c:pt idx="229">
                        <c:v>43497</c:v>
                      </c:pt>
                      <c:pt idx="230">
                        <c:v>43525</c:v>
                      </c:pt>
                      <c:pt idx="231">
                        <c:v>43556</c:v>
                      </c:pt>
                      <c:pt idx="232">
                        <c:v>43586</c:v>
                      </c:pt>
                      <c:pt idx="233">
                        <c:v>43617</c:v>
                      </c:pt>
                      <c:pt idx="234">
                        <c:v>43647</c:v>
                      </c:pt>
                      <c:pt idx="235">
                        <c:v>43678</c:v>
                      </c:pt>
                      <c:pt idx="236">
                        <c:v>43709</c:v>
                      </c:pt>
                      <c:pt idx="237">
                        <c:v>43739</c:v>
                      </c:pt>
                      <c:pt idx="238">
                        <c:v>43770</c:v>
                      </c:pt>
                      <c:pt idx="239">
                        <c:v>43800</c:v>
                      </c:pt>
                      <c:pt idx="240">
                        <c:v>43831</c:v>
                      </c:pt>
                      <c:pt idx="241">
                        <c:v>43862</c:v>
                      </c:pt>
                      <c:pt idx="242">
                        <c:v>43891</c:v>
                      </c:pt>
                      <c:pt idx="243">
                        <c:v>43922</c:v>
                      </c:pt>
                      <c:pt idx="244">
                        <c:v>43952</c:v>
                      </c:pt>
                      <c:pt idx="245">
                        <c:v>43983</c:v>
                      </c:pt>
                      <c:pt idx="246">
                        <c:v>44013</c:v>
                      </c:pt>
                      <c:pt idx="247">
                        <c:v>44044</c:v>
                      </c:pt>
                      <c:pt idx="248">
                        <c:v>44075</c:v>
                      </c:pt>
                      <c:pt idx="249">
                        <c:v>44105</c:v>
                      </c:pt>
                      <c:pt idx="250">
                        <c:v>44136</c:v>
                      </c:pt>
                      <c:pt idx="251">
                        <c:v>44166</c:v>
                      </c:pt>
                      <c:pt idx="252">
                        <c:v>44197</c:v>
                      </c:pt>
                      <c:pt idx="253">
                        <c:v>44228</c:v>
                      </c:pt>
                      <c:pt idx="254">
                        <c:v>44256</c:v>
                      </c:pt>
                      <c:pt idx="255">
                        <c:v>44287</c:v>
                      </c:pt>
                      <c:pt idx="256">
                        <c:v>44317</c:v>
                      </c:pt>
                      <c:pt idx="257">
                        <c:v>44348</c:v>
                      </c:pt>
                      <c:pt idx="258">
                        <c:v>44378</c:v>
                      </c:pt>
                      <c:pt idx="259">
                        <c:v>44409</c:v>
                      </c:pt>
                      <c:pt idx="260">
                        <c:v>44440</c:v>
                      </c:pt>
                      <c:pt idx="261">
                        <c:v>44470</c:v>
                      </c:pt>
                      <c:pt idx="262">
                        <c:v>44501</c:v>
                      </c:pt>
                      <c:pt idx="263">
                        <c:v>44531</c:v>
                      </c:pt>
                      <c:pt idx="264">
                        <c:v>44562</c:v>
                      </c:pt>
                      <c:pt idx="265">
                        <c:v>44593</c:v>
                      </c:pt>
                      <c:pt idx="266">
                        <c:v>44621</c:v>
                      </c:pt>
                      <c:pt idx="267">
                        <c:v>44652</c:v>
                      </c:pt>
                      <c:pt idx="268">
                        <c:v>44682</c:v>
                      </c:pt>
                      <c:pt idx="269">
                        <c:v>44713</c:v>
                      </c:pt>
                      <c:pt idx="270">
                        <c:v>44743</c:v>
                      </c:pt>
                      <c:pt idx="271">
                        <c:v>44774</c:v>
                      </c:pt>
                      <c:pt idx="272">
                        <c:v>44805</c:v>
                      </c:pt>
                      <c:pt idx="273">
                        <c:v>44835</c:v>
                      </c:pt>
                      <c:pt idx="274">
                        <c:v>44866</c:v>
                      </c:pt>
                      <c:pt idx="275">
                        <c:v>44896</c:v>
                      </c:pt>
                      <c:pt idx="276">
                        <c:v>44927</c:v>
                      </c:pt>
                      <c:pt idx="277">
                        <c:v>44958</c:v>
                      </c:pt>
                      <c:pt idx="278">
                        <c:v>44986</c:v>
                      </c:pt>
                      <c:pt idx="279">
                        <c:v>45017</c:v>
                      </c:pt>
                      <c:pt idx="280">
                        <c:v>45047</c:v>
                      </c:pt>
                      <c:pt idx="281">
                        <c:v>45078</c:v>
                      </c:pt>
                      <c:pt idx="282">
                        <c:v>45108</c:v>
                      </c:pt>
                      <c:pt idx="283">
                        <c:v>45139</c:v>
                      </c:pt>
                      <c:pt idx="284">
                        <c:v>45170</c:v>
                      </c:pt>
                      <c:pt idx="285">
                        <c:v>45200</c:v>
                      </c:pt>
                      <c:pt idx="286">
                        <c:v>45231</c:v>
                      </c:pt>
                      <c:pt idx="287">
                        <c:v>45261</c:v>
                      </c:pt>
                      <c:pt idx="288">
                        <c:v>45292</c:v>
                      </c:pt>
                      <c:pt idx="289">
                        <c:v>45323</c:v>
                      </c:pt>
                      <c:pt idx="290">
                        <c:v>45352</c:v>
                      </c:pt>
                      <c:pt idx="291">
                        <c:v>45383</c:v>
                      </c:pt>
                      <c:pt idx="292">
                        <c:v>45413</c:v>
                      </c:pt>
                      <c:pt idx="293">
                        <c:v>45444</c:v>
                      </c:pt>
                      <c:pt idx="294">
                        <c:v>45474</c:v>
                      </c:pt>
                      <c:pt idx="295">
                        <c:v>45505</c:v>
                      </c:pt>
                      <c:pt idx="296">
                        <c:v>45536</c:v>
                      </c:pt>
                      <c:pt idx="297">
                        <c:v>45566</c:v>
                      </c:pt>
                      <c:pt idx="298">
                        <c:v>45597</c:v>
                      </c:pt>
                      <c:pt idx="299">
                        <c:v>45627</c:v>
                      </c:pt>
                      <c:pt idx="300">
                        <c:v>45658</c:v>
                      </c:pt>
                      <c:pt idx="301">
                        <c:v>45689</c:v>
                      </c:pt>
                      <c:pt idx="302">
                        <c:v>45717</c:v>
                      </c:pt>
                      <c:pt idx="303">
                        <c:v>45748</c:v>
                      </c:pt>
                      <c:pt idx="304">
                        <c:v>45778</c:v>
                      </c:pt>
                      <c:pt idx="305">
                        <c:v>45809</c:v>
                      </c:pt>
                      <c:pt idx="306">
                        <c:v>45839</c:v>
                      </c:pt>
                      <c:pt idx="307">
                        <c:v>45870</c:v>
                      </c:pt>
                      <c:pt idx="308">
                        <c:v>45901</c:v>
                      </c:pt>
                      <c:pt idx="309">
                        <c:v>45931</c:v>
                      </c:pt>
                      <c:pt idx="310">
                        <c:v>45962</c:v>
                      </c:pt>
                      <c:pt idx="311">
                        <c:v>45992</c:v>
                      </c:pt>
                      <c:pt idx="312">
                        <c:v>46023</c:v>
                      </c:pt>
                      <c:pt idx="313">
                        <c:v>46054</c:v>
                      </c:pt>
                      <c:pt idx="314">
                        <c:v>46082</c:v>
                      </c:pt>
                      <c:pt idx="315">
                        <c:v>46113</c:v>
                      </c:pt>
                      <c:pt idx="316">
                        <c:v>46143</c:v>
                      </c:pt>
                      <c:pt idx="317">
                        <c:v>46174</c:v>
                      </c:pt>
                      <c:pt idx="318">
                        <c:v>46204</c:v>
                      </c:pt>
                      <c:pt idx="319">
                        <c:v>46235</c:v>
                      </c:pt>
                      <c:pt idx="320">
                        <c:v>46266</c:v>
                      </c:pt>
                      <c:pt idx="321">
                        <c:v>46296</c:v>
                      </c:pt>
                      <c:pt idx="322">
                        <c:v>46327</c:v>
                      </c:pt>
                      <c:pt idx="323">
                        <c:v>46357</c:v>
                      </c:pt>
                      <c:pt idx="324">
                        <c:v>46388</c:v>
                      </c:pt>
                      <c:pt idx="325">
                        <c:v>46419</c:v>
                      </c:pt>
                      <c:pt idx="326">
                        <c:v>46447</c:v>
                      </c:pt>
                      <c:pt idx="327">
                        <c:v>46478</c:v>
                      </c:pt>
                      <c:pt idx="328">
                        <c:v>46508</c:v>
                      </c:pt>
                      <c:pt idx="329">
                        <c:v>46539</c:v>
                      </c:pt>
                      <c:pt idx="330">
                        <c:v>46569</c:v>
                      </c:pt>
                      <c:pt idx="331">
                        <c:v>46600</c:v>
                      </c:pt>
                      <c:pt idx="332">
                        <c:v>46631</c:v>
                      </c:pt>
                      <c:pt idx="333">
                        <c:v>46661</c:v>
                      </c:pt>
                      <c:pt idx="334">
                        <c:v>46692</c:v>
                      </c:pt>
                      <c:pt idx="335">
                        <c:v>46722</c:v>
                      </c:pt>
                      <c:pt idx="336">
                        <c:v>46753</c:v>
                      </c:pt>
                      <c:pt idx="337">
                        <c:v>46784</c:v>
                      </c:pt>
                      <c:pt idx="338">
                        <c:v>46813</c:v>
                      </c:pt>
                      <c:pt idx="339">
                        <c:v>46844</c:v>
                      </c:pt>
                      <c:pt idx="340">
                        <c:v>46874</c:v>
                      </c:pt>
                      <c:pt idx="341">
                        <c:v>46905</c:v>
                      </c:pt>
                      <c:pt idx="342">
                        <c:v>46935</c:v>
                      </c:pt>
                      <c:pt idx="343">
                        <c:v>46966</c:v>
                      </c:pt>
                      <c:pt idx="344">
                        <c:v>46997</c:v>
                      </c:pt>
                      <c:pt idx="345">
                        <c:v>47027</c:v>
                      </c:pt>
                      <c:pt idx="346">
                        <c:v>47058</c:v>
                      </c:pt>
                      <c:pt idx="347">
                        <c:v>47088</c:v>
                      </c:pt>
                    </c:numCache>
                  </c:numRef>
                </c:cat>
                <c:val>
                  <c:numRef>
                    <c:extLst xmlns:c15="http://schemas.microsoft.com/office/drawing/2012/chart">
                      <c:ext xmlns:c15="http://schemas.microsoft.com/office/drawing/2012/chart" uri="{02D57815-91ED-43cb-92C2-25804820EDAC}">
                        <c15:formulaRef>
                          <c15:sqref>All!$C$3:$C$350</c15:sqref>
                        </c15:formulaRef>
                      </c:ext>
                    </c:extLst>
                    <c:numCache>
                      <c:formatCode>General</c:formatCode>
                      <c:ptCount val="348"/>
                      <c:pt idx="321" formatCode="_(&quot;$&quot;* #,##0.00_);_(&quot;$&quot;* \(#,##0.00\);_(&quot;$&quot;* &quot;-&quot;??_);_(@_)">
                        <c:v>91.69</c:v>
                      </c:pt>
                      <c:pt idx="322" formatCode="_(&quot;$&quot;* #,##0.00_);_(&quot;$&quot;* \(#,##0.00\);_(&quot;$&quot;* &quot;-&quot;??_);_(@_)">
                        <c:v>90</c:v>
                      </c:pt>
                      <c:pt idx="323" formatCode="_(&quot;$&quot;* #,##0.00_);_(&quot;$&quot;* \(#,##0.00\);_(&quot;$&quot;* &quot;-&quot;??_);_(@_)">
                        <c:v>87</c:v>
                      </c:pt>
                      <c:pt idx="324" formatCode="_(&quot;$&quot;* #,##0.00_);_(&quot;$&quot;* \(#,##0.00\);_(&quot;$&quot;* &quot;-&quot;??_);_(@_)">
                        <c:v>85</c:v>
                      </c:pt>
                      <c:pt idx="325" formatCode="_(&quot;$&quot;* #,##0.00_);_(&quot;$&quot;* \(#,##0.00\);_(&quot;$&quot;* &quot;-&quot;??_);_(@_)">
                        <c:v>87.5</c:v>
                      </c:pt>
                      <c:pt idx="326" formatCode="_(&quot;$&quot;* #,##0.00_);_(&quot;$&quot;* \(#,##0.00\);_(&quot;$&quot;* &quot;-&quot;??_);_(@_)">
                        <c:v>85.5</c:v>
                      </c:pt>
                      <c:pt idx="327" formatCode="_(&quot;$&quot;* #,##0.00_);_(&quot;$&quot;* \(#,##0.00\);_(&quot;$&quot;* &quot;-&quot;??_);_(@_)">
                        <c:v>84.5</c:v>
                      </c:pt>
                      <c:pt idx="328" formatCode="_(&quot;$&quot;* #,##0.00_);_(&quot;$&quot;* \(#,##0.00\);_(&quot;$&quot;* &quot;-&quot;??_);_(@_)">
                        <c:v>85.5</c:v>
                      </c:pt>
                      <c:pt idx="329" formatCode="_(&quot;$&quot;* #,##0.00_);_(&quot;$&quot;* \(#,##0.00\);_(&quot;$&quot;* &quot;-&quot;??_);_(@_)">
                        <c:v>86.5</c:v>
                      </c:pt>
                      <c:pt idx="330" formatCode="_(&quot;$&quot;* #,##0.00_);_(&quot;$&quot;* \(#,##0.00\);_(&quot;$&quot;* &quot;-&quot;??_);_(@_)">
                        <c:v>87.5</c:v>
                      </c:pt>
                      <c:pt idx="331" formatCode="_(&quot;$&quot;* #,##0.00_);_(&quot;$&quot;* \(#,##0.00\);_(&quot;$&quot;* &quot;-&quot;??_);_(@_)">
                        <c:v>87.5</c:v>
                      </c:pt>
                      <c:pt idx="332" formatCode="_(&quot;$&quot;* #,##0.00_);_(&quot;$&quot;* \(#,##0.00\);_(&quot;$&quot;* &quot;-&quot;??_);_(@_)">
                        <c:v>87.5</c:v>
                      </c:pt>
                      <c:pt idx="333" formatCode="_(&quot;$&quot;* #,##0.00_);_(&quot;$&quot;* \(#,##0.00\);_(&quot;$&quot;* &quot;-&quot;??_);_(@_)">
                        <c:v>86.5</c:v>
                      </c:pt>
                      <c:pt idx="334" formatCode="_(&quot;$&quot;* #,##0.00_);_(&quot;$&quot;* \(#,##0.00\);_(&quot;$&quot;* &quot;-&quot;??_);_(@_)">
                        <c:v>86.5</c:v>
                      </c:pt>
                      <c:pt idx="335" formatCode="_(&quot;$&quot;* #,##0.00_);_(&quot;$&quot;* \(#,##0.00\);_(&quot;$&quot;* &quot;-&quot;??_);_(@_)">
                        <c:v>83.5</c:v>
                      </c:pt>
                      <c:pt idx="336" formatCode="_(&quot;$&quot;* #,##0.00_);_(&quot;$&quot;* \(#,##0.00\);_(&quot;$&quot;* &quot;-&quot;??_);_(@_)">
                        <c:v>82.5</c:v>
                      </c:pt>
                      <c:pt idx="337" formatCode="_(&quot;$&quot;* #,##0.00_);_(&quot;$&quot;* \(#,##0.00\);_(&quot;$&quot;* &quot;-&quot;??_);_(@_)">
                        <c:v>78.5</c:v>
                      </c:pt>
                      <c:pt idx="338" formatCode="_(&quot;$&quot;* #,##0.00_);_(&quot;$&quot;* \(#,##0.00\);_(&quot;$&quot;* &quot;-&quot;??_);_(@_)">
                        <c:v>74.5</c:v>
                      </c:pt>
                      <c:pt idx="339" formatCode="_(&quot;$&quot;* #,##0.00_);_(&quot;$&quot;* \(#,##0.00\);_(&quot;$&quot;* &quot;-&quot;??_);_(@_)">
                        <c:v>74.5</c:v>
                      </c:pt>
                      <c:pt idx="340" formatCode="_(&quot;$&quot;* #,##0.00_);_(&quot;$&quot;* \(#,##0.00\);_(&quot;$&quot;* &quot;-&quot;??_);_(@_)">
                        <c:v>75.5</c:v>
                      </c:pt>
                      <c:pt idx="341" formatCode="_(&quot;$&quot;* #,##0.00_);_(&quot;$&quot;* \(#,##0.00\);_(&quot;$&quot;* &quot;-&quot;??_);_(@_)">
                        <c:v>75.5</c:v>
                      </c:pt>
                      <c:pt idx="342" formatCode="_(&quot;$&quot;* #,##0.00_);_(&quot;$&quot;* \(#,##0.00\);_(&quot;$&quot;* &quot;-&quot;??_);_(@_)">
                        <c:v>76.5</c:v>
                      </c:pt>
                      <c:pt idx="343" formatCode="_(&quot;$&quot;* #,##0.00_);_(&quot;$&quot;* \(#,##0.00\);_(&quot;$&quot;* &quot;-&quot;??_);_(@_)">
                        <c:v>77.5</c:v>
                      </c:pt>
                      <c:pt idx="344" formatCode="_(&quot;$&quot;* #,##0.00_);_(&quot;$&quot;* \(#,##0.00\);_(&quot;$&quot;* &quot;-&quot;??_);_(@_)">
                        <c:v>76.5</c:v>
                      </c:pt>
                      <c:pt idx="345" formatCode="_(&quot;$&quot;* #,##0.00_);_(&quot;$&quot;* \(#,##0.00\);_(&quot;$&quot;* &quot;-&quot;??_);_(@_)">
                        <c:v>75.5</c:v>
                      </c:pt>
                      <c:pt idx="346" formatCode="_(&quot;$&quot;* #,##0.00_);_(&quot;$&quot;* \(#,##0.00\);_(&quot;$&quot;* &quot;-&quot;??_);_(@_)">
                        <c:v>74.5</c:v>
                      </c:pt>
                      <c:pt idx="347" formatCode="_(&quot;$&quot;* #,##0.00_);_(&quot;$&quot;* \(#,##0.00\);_(&quot;$&quot;* &quot;-&quot;??_);_(@_)">
                        <c:v>#N/A</c:v>
                      </c:pt>
                    </c:numCache>
                  </c:numRef>
                </c:val>
                <c:smooth val="0"/>
                <c:extLst xmlns:c15="http://schemas.microsoft.com/office/drawing/2012/chart">
                  <c:ext xmlns:c16="http://schemas.microsoft.com/office/drawing/2014/chart" uri="{C3380CC4-5D6E-409C-BE32-E72D297353CC}">
                    <c16:uniqueId val="{00000003-8F89-4A46-974D-01BB88389BB3}"/>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All!$D$2</c15:sqref>
                        </c15:formulaRef>
                      </c:ext>
                    </c:extLst>
                    <c:strCache>
                      <c:ptCount val="1"/>
                      <c:pt idx="0">
                        <c:v> Line </c:v>
                      </c:pt>
                    </c:strCache>
                  </c:strRef>
                </c:tx>
                <c:spPr>
                  <a:ln w="28575" cap="rnd">
                    <a:solidFill>
                      <a:schemeClr val="accent3"/>
                    </a:solidFill>
                    <a:round/>
                  </a:ln>
                  <a:effectLst/>
                </c:spPr>
                <c:marker>
                  <c:symbol val="none"/>
                </c:marker>
                <c:cat>
                  <c:numRef>
                    <c:extLst xmlns:c15="http://schemas.microsoft.com/office/drawing/2012/chart">
                      <c:ext xmlns:c15="http://schemas.microsoft.com/office/drawing/2012/chart" uri="{02D57815-91ED-43cb-92C2-25804820EDAC}">
                        <c15:formulaRef>
                          <c15:sqref>All!$A$3:$A$350</c15:sqref>
                        </c15:formulaRef>
                      </c:ext>
                    </c:extLst>
                    <c:numCache>
                      <c:formatCode>m/d/yyyy</c:formatCode>
                      <c:ptCount val="348"/>
                      <c:pt idx="0">
                        <c:v>36526</c:v>
                      </c:pt>
                      <c:pt idx="1">
                        <c:v>36557</c:v>
                      </c:pt>
                      <c:pt idx="2">
                        <c:v>36586</c:v>
                      </c:pt>
                      <c:pt idx="3">
                        <c:v>36617</c:v>
                      </c:pt>
                      <c:pt idx="4">
                        <c:v>36647</c:v>
                      </c:pt>
                      <c:pt idx="5">
                        <c:v>36678</c:v>
                      </c:pt>
                      <c:pt idx="6">
                        <c:v>36708</c:v>
                      </c:pt>
                      <c:pt idx="7">
                        <c:v>36739</c:v>
                      </c:pt>
                      <c:pt idx="8">
                        <c:v>36770</c:v>
                      </c:pt>
                      <c:pt idx="9">
                        <c:v>36800</c:v>
                      </c:pt>
                      <c:pt idx="10">
                        <c:v>36831</c:v>
                      </c:pt>
                      <c:pt idx="11">
                        <c:v>36861</c:v>
                      </c:pt>
                      <c:pt idx="12">
                        <c:v>36892</c:v>
                      </c:pt>
                      <c:pt idx="13">
                        <c:v>36923</c:v>
                      </c:pt>
                      <c:pt idx="14">
                        <c:v>36951</c:v>
                      </c:pt>
                      <c:pt idx="15">
                        <c:v>36982</c:v>
                      </c:pt>
                      <c:pt idx="16">
                        <c:v>37012</c:v>
                      </c:pt>
                      <c:pt idx="17">
                        <c:v>37043</c:v>
                      </c:pt>
                      <c:pt idx="18">
                        <c:v>37073</c:v>
                      </c:pt>
                      <c:pt idx="19">
                        <c:v>37104</c:v>
                      </c:pt>
                      <c:pt idx="20">
                        <c:v>37135</c:v>
                      </c:pt>
                      <c:pt idx="21">
                        <c:v>37165</c:v>
                      </c:pt>
                      <c:pt idx="22">
                        <c:v>37196</c:v>
                      </c:pt>
                      <c:pt idx="23">
                        <c:v>37226</c:v>
                      </c:pt>
                      <c:pt idx="24">
                        <c:v>37257</c:v>
                      </c:pt>
                      <c:pt idx="25">
                        <c:v>37288</c:v>
                      </c:pt>
                      <c:pt idx="26">
                        <c:v>37316</c:v>
                      </c:pt>
                      <c:pt idx="27">
                        <c:v>37347</c:v>
                      </c:pt>
                      <c:pt idx="28">
                        <c:v>37377</c:v>
                      </c:pt>
                      <c:pt idx="29">
                        <c:v>37408</c:v>
                      </c:pt>
                      <c:pt idx="30">
                        <c:v>37438</c:v>
                      </c:pt>
                      <c:pt idx="31">
                        <c:v>37469</c:v>
                      </c:pt>
                      <c:pt idx="32">
                        <c:v>37500</c:v>
                      </c:pt>
                      <c:pt idx="33">
                        <c:v>37530</c:v>
                      </c:pt>
                      <c:pt idx="34">
                        <c:v>37561</c:v>
                      </c:pt>
                      <c:pt idx="35">
                        <c:v>37591</c:v>
                      </c:pt>
                      <c:pt idx="36">
                        <c:v>37622</c:v>
                      </c:pt>
                      <c:pt idx="37">
                        <c:v>37653</c:v>
                      </c:pt>
                      <c:pt idx="38">
                        <c:v>37681</c:v>
                      </c:pt>
                      <c:pt idx="39">
                        <c:v>37712</c:v>
                      </c:pt>
                      <c:pt idx="40">
                        <c:v>37742</c:v>
                      </c:pt>
                      <c:pt idx="41">
                        <c:v>37773</c:v>
                      </c:pt>
                      <c:pt idx="42">
                        <c:v>37803</c:v>
                      </c:pt>
                      <c:pt idx="43">
                        <c:v>37834</c:v>
                      </c:pt>
                      <c:pt idx="44">
                        <c:v>37865</c:v>
                      </c:pt>
                      <c:pt idx="45">
                        <c:v>37895</c:v>
                      </c:pt>
                      <c:pt idx="46">
                        <c:v>37926</c:v>
                      </c:pt>
                      <c:pt idx="47">
                        <c:v>37956</c:v>
                      </c:pt>
                      <c:pt idx="48">
                        <c:v>37987</c:v>
                      </c:pt>
                      <c:pt idx="49">
                        <c:v>38018</c:v>
                      </c:pt>
                      <c:pt idx="50">
                        <c:v>38047</c:v>
                      </c:pt>
                      <c:pt idx="51">
                        <c:v>38078</c:v>
                      </c:pt>
                      <c:pt idx="52">
                        <c:v>38108</c:v>
                      </c:pt>
                      <c:pt idx="53">
                        <c:v>38139</c:v>
                      </c:pt>
                      <c:pt idx="54">
                        <c:v>38169</c:v>
                      </c:pt>
                      <c:pt idx="55">
                        <c:v>38200</c:v>
                      </c:pt>
                      <c:pt idx="56">
                        <c:v>38231</c:v>
                      </c:pt>
                      <c:pt idx="57">
                        <c:v>38261</c:v>
                      </c:pt>
                      <c:pt idx="58">
                        <c:v>38292</c:v>
                      </c:pt>
                      <c:pt idx="59">
                        <c:v>38322</c:v>
                      </c:pt>
                      <c:pt idx="60">
                        <c:v>38353</c:v>
                      </c:pt>
                      <c:pt idx="61">
                        <c:v>38384</c:v>
                      </c:pt>
                      <c:pt idx="62">
                        <c:v>38412</c:v>
                      </c:pt>
                      <c:pt idx="63">
                        <c:v>38443</c:v>
                      </c:pt>
                      <c:pt idx="64">
                        <c:v>38473</c:v>
                      </c:pt>
                      <c:pt idx="65">
                        <c:v>38504</c:v>
                      </c:pt>
                      <c:pt idx="66">
                        <c:v>38534</c:v>
                      </c:pt>
                      <c:pt idx="67">
                        <c:v>38565</c:v>
                      </c:pt>
                      <c:pt idx="68">
                        <c:v>38596</c:v>
                      </c:pt>
                      <c:pt idx="69">
                        <c:v>38626</c:v>
                      </c:pt>
                      <c:pt idx="70">
                        <c:v>38657</c:v>
                      </c:pt>
                      <c:pt idx="71">
                        <c:v>38687</c:v>
                      </c:pt>
                      <c:pt idx="72">
                        <c:v>38718</c:v>
                      </c:pt>
                      <c:pt idx="73">
                        <c:v>38749</c:v>
                      </c:pt>
                      <c:pt idx="74">
                        <c:v>38777</c:v>
                      </c:pt>
                      <c:pt idx="75">
                        <c:v>38808</c:v>
                      </c:pt>
                      <c:pt idx="76">
                        <c:v>38838</c:v>
                      </c:pt>
                      <c:pt idx="77">
                        <c:v>38869</c:v>
                      </c:pt>
                      <c:pt idx="78">
                        <c:v>38899</c:v>
                      </c:pt>
                      <c:pt idx="79">
                        <c:v>38930</c:v>
                      </c:pt>
                      <c:pt idx="80">
                        <c:v>38961</c:v>
                      </c:pt>
                      <c:pt idx="81">
                        <c:v>38991</c:v>
                      </c:pt>
                      <c:pt idx="82">
                        <c:v>39022</c:v>
                      </c:pt>
                      <c:pt idx="83">
                        <c:v>39052</c:v>
                      </c:pt>
                      <c:pt idx="84">
                        <c:v>39083</c:v>
                      </c:pt>
                      <c:pt idx="85">
                        <c:v>39114</c:v>
                      </c:pt>
                      <c:pt idx="86">
                        <c:v>39142</c:v>
                      </c:pt>
                      <c:pt idx="87">
                        <c:v>39173</c:v>
                      </c:pt>
                      <c:pt idx="88">
                        <c:v>39203</c:v>
                      </c:pt>
                      <c:pt idx="89">
                        <c:v>39234</c:v>
                      </c:pt>
                      <c:pt idx="90">
                        <c:v>39264</c:v>
                      </c:pt>
                      <c:pt idx="91">
                        <c:v>39295</c:v>
                      </c:pt>
                      <c:pt idx="92">
                        <c:v>39326</c:v>
                      </c:pt>
                      <c:pt idx="93">
                        <c:v>39356</c:v>
                      </c:pt>
                      <c:pt idx="94">
                        <c:v>39387</c:v>
                      </c:pt>
                      <c:pt idx="95">
                        <c:v>39417</c:v>
                      </c:pt>
                      <c:pt idx="96">
                        <c:v>39448</c:v>
                      </c:pt>
                      <c:pt idx="97">
                        <c:v>39479</c:v>
                      </c:pt>
                      <c:pt idx="98">
                        <c:v>39508</c:v>
                      </c:pt>
                      <c:pt idx="99">
                        <c:v>39539</c:v>
                      </c:pt>
                      <c:pt idx="100">
                        <c:v>39569</c:v>
                      </c:pt>
                      <c:pt idx="101">
                        <c:v>39600</c:v>
                      </c:pt>
                      <c:pt idx="102">
                        <c:v>39630</c:v>
                      </c:pt>
                      <c:pt idx="103">
                        <c:v>39661</c:v>
                      </c:pt>
                      <c:pt idx="104">
                        <c:v>39692</c:v>
                      </c:pt>
                      <c:pt idx="105">
                        <c:v>39722</c:v>
                      </c:pt>
                      <c:pt idx="106">
                        <c:v>39753</c:v>
                      </c:pt>
                      <c:pt idx="107">
                        <c:v>39783</c:v>
                      </c:pt>
                      <c:pt idx="108">
                        <c:v>39814</c:v>
                      </c:pt>
                      <c:pt idx="109">
                        <c:v>39845</c:v>
                      </c:pt>
                      <c:pt idx="110">
                        <c:v>39873</c:v>
                      </c:pt>
                      <c:pt idx="111">
                        <c:v>39904</c:v>
                      </c:pt>
                      <c:pt idx="112">
                        <c:v>39934</c:v>
                      </c:pt>
                      <c:pt idx="113">
                        <c:v>39965</c:v>
                      </c:pt>
                      <c:pt idx="114">
                        <c:v>39995</c:v>
                      </c:pt>
                      <c:pt idx="115">
                        <c:v>40026</c:v>
                      </c:pt>
                      <c:pt idx="116">
                        <c:v>40057</c:v>
                      </c:pt>
                      <c:pt idx="117">
                        <c:v>40087</c:v>
                      </c:pt>
                      <c:pt idx="118">
                        <c:v>40118</c:v>
                      </c:pt>
                      <c:pt idx="119">
                        <c:v>40148</c:v>
                      </c:pt>
                      <c:pt idx="120">
                        <c:v>40179</c:v>
                      </c:pt>
                      <c:pt idx="121">
                        <c:v>40210</c:v>
                      </c:pt>
                      <c:pt idx="122">
                        <c:v>40238</c:v>
                      </c:pt>
                      <c:pt idx="123">
                        <c:v>40269</c:v>
                      </c:pt>
                      <c:pt idx="124">
                        <c:v>40299</c:v>
                      </c:pt>
                      <c:pt idx="125">
                        <c:v>40330</c:v>
                      </c:pt>
                      <c:pt idx="126">
                        <c:v>40360</c:v>
                      </c:pt>
                      <c:pt idx="127">
                        <c:v>40391</c:v>
                      </c:pt>
                      <c:pt idx="128">
                        <c:v>40422</c:v>
                      </c:pt>
                      <c:pt idx="129">
                        <c:v>40452</c:v>
                      </c:pt>
                      <c:pt idx="130">
                        <c:v>40483</c:v>
                      </c:pt>
                      <c:pt idx="131">
                        <c:v>40513</c:v>
                      </c:pt>
                      <c:pt idx="132">
                        <c:v>40544</c:v>
                      </c:pt>
                      <c:pt idx="133">
                        <c:v>40575</c:v>
                      </c:pt>
                      <c:pt idx="134">
                        <c:v>40603</c:v>
                      </c:pt>
                      <c:pt idx="135">
                        <c:v>40634</c:v>
                      </c:pt>
                      <c:pt idx="136">
                        <c:v>40664</c:v>
                      </c:pt>
                      <c:pt idx="137">
                        <c:v>40695</c:v>
                      </c:pt>
                      <c:pt idx="138">
                        <c:v>40725</c:v>
                      </c:pt>
                      <c:pt idx="139">
                        <c:v>40756</c:v>
                      </c:pt>
                      <c:pt idx="140">
                        <c:v>40787</c:v>
                      </c:pt>
                      <c:pt idx="141">
                        <c:v>40817</c:v>
                      </c:pt>
                      <c:pt idx="142">
                        <c:v>40848</c:v>
                      </c:pt>
                      <c:pt idx="143">
                        <c:v>40878</c:v>
                      </c:pt>
                      <c:pt idx="144">
                        <c:v>40909</c:v>
                      </c:pt>
                      <c:pt idx="145">
                        <c:v>40940</c:v>
                      </c:pt>
                      <c:pt idx="146">
                        <c:v>40969</c:v>
                      </c:pt>
                      <c:pt idx="147">
                        <c:v>41000</c:v>
                      </c:pt>
                      <c:pt idx="148">
                        <c:v>41030</c:v>
                      </c:pt>
                      <c:pt idx="149">
                        <c:v>41061</c:v>
                      </c:pt>
                      <c:pt idx="150">
                        <c:v>41091</c:v>
                      </c:pt>
                      <c:pt idx="151">
                        <c:v>41122</c:v>
                      </c:pt>
                      <c:pt idx="152">
                        <c:v>41153</c:v>
                      </c:pt>
                      <c:pt idx="153">
                        <c:v>41183</c:v>
                      </c:pt>
                      <c:pt idx="154">
                        <c:v>41214</c:v>
                      </c:pt>
                      <c:pt idx="155">
                        <c:v>41244</c:v>
                      </c:pt>
                      <c:pt idx="156">
                        <c:v>41275</c:v>
                      </c:pt>
                      <c:pt idx="157">
                        <c:v>41306</c:v>
                      </c:pt>
                      <c:pt idx="158">
                        <c:v>41334</c:v>
                      </c:pt>
                      <c:pt idx="159">
                        <c:v>41365</c:v>
                      </c:pt>
                      <c:pt idx="160">
                        <c:v>41395</c:v>
                      </c:pt>
                      <c:pt idx="161">
                        <c:v>41426</c:v>
                      </c:pt>
                      <c:pt idx="162">
                        <c:v>41456</c:v>
                      </c:pt>
                      <c:pt idx="163">
                        <c:v>41487</c:v>
                      </c:pt>
                      <c:pt idx="164">
                        <c:v>41518</c:v>
                      </c:pt>
                      <c:pt idx="165">
                        <c:v>41548</c:v>
                      </c:pt>
                      <c:pt idx="166">
                        <c:v>41579</c:v>
                      </c:pt>
                      <c:pt idx="167">
                        <c:v>41609</c:v>
                      </c:pt>
                      <c:pt idx="168">
                        <c:v>41640</c:v>
                      </c:pt>
                      <c:pt idx="169">
                        <c:v>41671</c:v>
                      </c:pt>
                      <c:pt idx="170">
                        <c:v>41699</c:v>
                      </c:pt>
                      <c:pt idx="171">
                        <c:v>41730</c:v>
                      </c:pt>
                      <c:pt idx="172">
                        <c:v>41760</c:v>
                      </c:pt>
                      <c:pt idx="173">
                        <c:v>41791</c:v>
                      </c:pt>
                      <c:pt idx="174">
                        <c:v>41821</c:v>
                      </c:pt>
                      <c:pt idx="175">
                        <c:v>41852</c:v>
                      </c:pt>
                      <c:pt idx="176">
                        <c:v>41883</c:v>
                      </c:pt>
                      <c:pt idx="177">
                        <c:v>41913</c:v>
                      </c:pt>
                      <c:pt idx="178">
                        <c:v>41944</c:v>
                      </c:pt>
                      <c:pt idx="179">
                        <c:v>41974</c:v>
                      </c:pt>
                      <c:pt idx="180">
                        <c:v>42005</c:v>
                      </c:pt>
                      <c:pt idx="181">
                        <c:v>42036</c:v>
                      </c:pt>
                      <c:pt idx="182">
                        <c:v>42064</c:v>
                      </c:pt>
                      <c:pt idx="183">
                        <c:v>42095</c:v>
                      </c:pt>
                      <c:pt idx="184">
                        <c:v>42125</c:v>
                      </c:pt>
                      <c:pt idx="185">
                        <c:v>42156</c:v>
                      </c:pt>
                      <c:pt idx="186">
                        <c:v>42186</c:v>
                      </c:pt>
                      <c:pt idx="187">
                        <c:v>42217</c:v>
                      </c:pt>
                      <c:pt idx="188">
                        <c:v>42248</c:v>
                      </c:pt>
                      <c:pt idx="189">
                        <c:v>42278</c:v>
                      </c:pt>
                      <c:pt idx="190">
                        <c:v>42309</c:v>
                      </c:pt>
                      <c:pt idx="191">
                        <c:v>42339</c:v>
                      </c:pt>
                      <c:pt idx="192">
                        <c:v>42370</c:v>
                      </c:pt>
                      <c:pt idx="193">
                        <c:v>42401</c:v>
                      </c:pt>
                      <c:pt idx="194">
                        <c:v>42430</c:v>
                      </c:pt>
                      <c:pt idx="195">
                        <c:v>42461</c:v>
                      </c:pt>
                      <c:pt idx="196">
                        <c:v>42491</c:v>
                      </c:pt>
                      <c:pt idx="197">
                        <c:v>42522</c:v>
                      </c:pt>
                      <c:pt idx="198">
                        <c:v>42552</c:v>
                      </c:pt>
                      <c:pt idx="199">
                        <c:v>42583</c:v>
                      </c:pt>
                      <c:pt idx="200">
                        <c:v>42614</c:v>
                      </c:pt>
                      <c:pt idx="201">
                        <c:v>42644</c:v>
                      </c:pt>
                      <c:pt idx="202">
                        <c:v>42675</c:v>
                      </c:pt>
                      <c:pt idx="203">
                        <c:v>42705</c:v>
                      </c:pt>
                      <c:pt idx="204">
                        <c:v>42736</c:v>
                      </c:pt>
                      <c:pt idx="205">
                        <c:v>42767</c:v>
                      </c:pt>
                      <c:pt idx="206">
                        <c:v>42795</c:v>
                      </c:pt>
                      <c:pt idx="207">
                        <c:v>42826</c:v>
                      </c:pt>
                      <c:pt idx="208">
                        <c:v>42856</c:v>
                      </c:pt>
                      <c:pt idx="209">
                        <c:v>42887</c:v>
                      </c:pt>
                      <c:pt idx="210">
                        <c:v>42917</c:v>
                      </c:pt>
                      <c:pt idx="211">
                        <c:v>42948</c:v>
                      </c:pt>
                      <c:pt idx="212">
                        <c:v>42979</c:v>
                      </c:pt>
                      <c:pt idx="213">
                        <c:v>43009</c:v>
                      </c:pt>
                      <c:pt idx="214">
                        <c:v>43040</c:v>
                      </c:pt>
                      <c:pt idx="215">
                        <c:v>43070</c:v>
                      </c:pt>
                      <c:pt idx="216">
                        <c:v>43101</c:v>
                      </c:pt>
                      <c:pt idx="217">
                        <c:v>43132</c:v>
                      </c:pt>
                      <c:pt idx="218">
                        <c:v>43160</c:v>
                      </c:pt>
                      <c:pt idx="219">
                        <c:v>43191</c:v>
                      </c:pt>
                      <c:pt idx="220">
                        <c:v>43221</c:v>
                      </c:pt>
                      <c:pt idx="221">
                        <c:v>43252</c:v>
                      </c:pt>
                      <c:pt idx="222">
                        <c:v>43282</c:v>
                      </c:pt>
                      <c:pt idx="223">
                        <c:v>43313</c:v>
                      </c:pt>
                      <c:pt idx="224">
                        <c:v>43344</c:v>
                      </c:pt>
                      <c:pt idx="225">
                        <c:v>43374</c:v>
                      </c:pt>
                      <c:pt idx="226">
                        <c:v>43405</c:v>
                      </c:pt>
                      <c:pt idx="227">
                        <c:v>43435</c:v>
                      </c:pt>
                      <c:pt idx="228">
                        <c:v>43466</c:v>
                      </c:pt>
                      <c:pt idx="229">
                        <c:v>43497</c:v>
                      </c:pt>
                      <c:pt idx="230">
                        <c:v>43525</c:v>
                      </c:pt>
                      <c:pt idx="231">
                        <c:v>43556</c:v>
                      </c:pt>
                      <c:pt idx="232">
                        <c:v>43586</c:v>
                      </c:pt>
                      <c:pt idx="233">
                        <c:v>43617</c:v>
                      </c:pt>
                      <c:pt idx="234">
                        <c:v>43647</c:v>
                      </c:pt>
                      <c:pt idx="235">
                        <c:v>43678</c:v>
                      </c:pt>
                      <c:pt idx="236">
                        <c:v>43709</c:v>
                      </c:pt>
                      <c:pt idx="237">
                        <c:v>43739</c:v>
                      </c:pt>
                      <c:pt idx="238">
                        <c:v>43770</c:v>
                      </c:pt>
                      <c:pt idx="239">
                        <c:v>43800</c:v>
                      </c:pt>
                      <c:pt idx="240">
                        <c:v>43831</c:v>
                      </c:pt>
                      <c:pt idx="241">
                        <c:v>43862</c:v>
                      </c:pt>
                      <c:pt idx="242">
                        <c:v>43891</c:v>
                      </c:pt>
                      <c:pt idx="243">
                        <c:v>43922</c:v>
                      </c:pt>
                      <c:pt idx="244">
                        <c:v>43952</c:v>
                      </c:pt>
                      <c:pt idx="245">
                        <c:v>43983</c:v>
                      </c:pt>
                      <c:pt idx="246">
                        <c:v>44013</c:v>
                      </c:pt>
                      <c:pt idx="247">
                        <c:v>44044</c:v>
                      </c:pt>
                      <c:pt idx="248">
                        <c:v>44075</c:v>
                      </c:pt>
                      <c:pt idx="249">
                        <c:v>44105</c:v>
                      </c:pt>
                      <c:pt idx="250">
                        <c:v>44136</c:v>
                      </c:pt>
                      <c:pt idx="251">
                        <c:v>44166</c:v>
                      </c:pt>
                      <c:pt idx="252">
                        <c:v>44197</c:v>
                      </c:pt>
                      <c:pt idx="253">
                        <c:v>44228</c:v>
                      </c:pt>
                      <c:pt idx="254">
                        <c:v>44256</c:v>
                      </c:pt>
                      <c:pt idx="255">
                        <c:v>44287</c:v>
                      </c:pt>
                      <c:pt idx="256">
                        <c:v>44317</c:v>
                      </c:pt>
                      <c:pt idx="257">
                        <c:v>44348</c:v>
                      </c:pt>
                      <c:pt idx="258">
                        <c:v>44378</c:v>
                      </c:pt>
                      <c:pt idx="259">
                        <c:v>44409</c:v>
                      </c:pt>
                      <c:pt idx="260">
                        <c:v>44440</c:v>
                      </c:pt>
                      <c:pt idx="261">
                        <c:v>44470</c:v>
                      </c:pt>
                      <c:pt idx="262">
                        <c:v>44501</c:v>
                      </c:pt>
                      <c:pt idx="263">
                        <c:v>44531</c:v>
                      </c:pt>
                      <c:pt idx="264">
                        <c:v>44562</c:v>
                      </c:pt>
                      <c:pt idx="265">
                        <c:v>44593</c:v>
                      </c:pt>
                      <c:pt idx="266">
                        <c:v>44621</c:v>
                      </c:pt>
                      <c:pt idx="267">
                        <c:v>44652</c:v>
                      </c:pt>
                      <c:pt idx="268">
                        <c:v>44682</c:v>
                      </c:pt>
                      <c:pt idx="269">
                        <c:v>44713</c:v>
                      </c:pt>
                      <c:pt idx="270">
                        <c:v>44743</c:v>
                      </c:pt>
                      <c:pt idx="271">
                        <c:v>44774</c:v>
                      </c:pt>
                      <c:pt idx="272">
                        <c:v>44805</c:v>
                      </c:pt>
                      <c:pt idx="273">
                        <c:v>44835</c:v>
                      </c:pt>
                      <c:pt idx="274">
                        <c:v>44866</c:v>
                      </c:pt>
                      <c:pt idx="275">
                        <c:v>44896</c:v>
                      </c:pt>
                      <c:pt idx="276">
                        <c:v>44927</c:v>
                      </c:pt>
                      <c:pt idx="277">
                        <c:v>44958</c:v>
                      </c:pt>
                      <c:pt idx="278">
                        <c:v>44986</c:v>
                      </c:pt>
                      <c:pt idx="279">
                        <c:v>45017</c:v>
                      </c:pt>
                      <c:pt idx="280">
                        <c:v>45047</c:v>
                      </c:pt>
                      <c:pt idx="281">
                        <c:v>45078</c:v>
                      </c:pt>
                      <c:pt idx="282">
                        <c:v>45108</c:v>
                      </c:pt>
                      <c:pt idx="283">
                        <c:v>45139</c:v>
                      </c:pt>
                      <c:pt idx="284">
                        <c:v>45170</c:v>
                      </c:pt>
                      <c:pt idx="285">
                        <c:v>45200</c:v>
                      </c:pt>
                      <c:pt idx="286">
                        <c:v>45231</c:v>
                      </c:pt>
                      <c:pt idx="287">
                        <c:v>45261</c:v>
                      </c:pt>
                      <c:pt idx="288">
                        <c:v>45292</c:v>
                      </c:pt>
                      <c:pt idx="289">
                        <c:v>45323</c:v>
                      </c:pt>
                      <c:pt idx="290">
                        <c:v>45352</c:v>
                      </c:pt>
                      <c:pt idx="291">
                        <c:v>45383</c:v>
                      </c:pt>
                      <c:pt idx="292">
                        <c:v>45413</c:v>
                      </c:pt>
                      <c:pt idx="293">
                        <c:v>45444</c:v>
                      </c:pt>
                      <c:pt idx="294">
                        <c:v>45474</c:v>
                      </c:pt>
                      <c:pt idx="295">
                        <c:v>45505</c:v>
                      </c:pt>
                      <c:pt idx="296">
                        <c:v>45536</c:v>
                      </c:pt>
                      <c:pt idx="297">
                        <c:v>45566</c:v>
                      </c:pt>
                      <c:pt idx="298">
                        <c:v>45597</c:v>
                      </c:pt>
                      <c:pt idx="299">
                        <c:v>45627</c:v>
                      </c:pt>
                      <c:pt idx="300">
                        <c:v>45658</c:v>
                      </c:pt>
                      <c:pt idx="301">
                        <c:v>45689</c:v>
                      </c:pt>
                      <c:pt idx="302">
                        <c:v>45717</c:v>
                      </c:pt>
                      <c:pt idx="303">
                        <c:v>45748</c:v>
                      </c:pt>
                      <c:pt idx="304">
                        <c:v>45778</c:v>
                      </c:pt>
                      <c:pt idx="305">
                        <c:v>45809</c:v>
                      </c:pt>
                      <c:pt idx="306">
                        <c:v>45839</c:v>
                      </c:pt>
                      <c:pt idx="307">
                        <c:v>45870</c:v>
                      </c:pt>
                      <c:pt idx="308">
                        <c:v>45901</c:v>
                      </c:pt>
                      <c:pt idx="309">
                        <c:v>45931</c:v>
                      </c:pt>
                      <c:pt idx="310">
                        <c:v>45962</c:v>
                      </c:pt>
                      <c:pt idx="311">
                        <c:v>45992</c:v>
                      </c:pt>
                      <c:pt idx="312">
                        <c:v>46023</c:v>
                      </c:pt>
                      <c:pt idx="313">
                        <c:v>46054</c:v>
                      </c:pt>
                      <c:pt idx="314">
                        <c:v>46082</c:v>
                      </c:pt>
                      <c:pt idx="315">
                        <c:v>46113</c:v>
                      </c:pt>
                      <c:pt idx="316">
                        <c:v>46143</c:v>
                      </c:pt>
                      <c:pt idx="317">
                        <c:v>46174</c:v>
                      </c:pt>
                      <c:pt idx="318">
                        <c:v>46204</c:v>
                      </c:pt>
                      <c:pt idx="319">
                        <c:v>46235</c:v>
                      </c:pt>
                      <c:pt idx="320">
                        <c:v>46266</c:v>
                      </c:pt>
                      <c:pt idx="321">
                        <c:v>46296</c:v>
                      </c:pt>
                      <c:pt idx="322">
                        <c:v>46327</c:v>
                      </c:pt>
                      <c:pt idx="323">
                        <c:v>46357</c:v>
                      </c:pt>
                      <c:pt idx="324">
                        <c:v>46388</c:v>
                      </c:pt>
                      <c:pt idx="325">
                        <c:v>46419</c:v>
                      </c:pt>
                      <c:pt idx="326">
                        <c:v>46447</c:v>
                      </c:pt>
                      <c:pt idx="327">
                        <c:v>46478</c:v>
                      </c:pt>
                      <c:pt idx="328">
                        <c:v>46508</c:v>
                      </c:pt>
                      <c:pt idx="329">
                        <c:v>46539</c:v>
                      </c:pt>
                      <c:pt idx="330">
                        <c:v>46569</c:v>
                      </c:pt>
                      <c:pt idx="331">
                        <c:v>46600</c:v>
                      </c:pt>
                      <c:pt idx="332">
                        <c:v>46631</c:v>
                      </c:pt>
                      <c:pt idx="333">
                        <c:v>46661</c:v>
                      </c:pt>
                      <c:pt idx="334">
                        <c:v>46692</c:v>
                      </c:pt>
                      <c:pt idx="335">
                        <c:v>46722</c:v>
                      </c:pt>
                      <c:pt idx="336">
                        <c:v>46753</c:v>
                      </c:pt>
                      <c:pt idx="337">
                        <c:v>46784</c:v>
                      </c:pt>
                      <c:pt idx="338">
                        <c:v>46813</c:v>
                      </c:pt>
                      <c:pt idx="339">
                        <c:v>46844</c:v>
                      </c:pt>
                      <c:pt idx="340">
                        <c:v>46874</c:v>
                      </c:pt>
                      <c:pt idx="341">
                        <c:v>46905</c:v>
                      </c:pt>
                      <c:pt idx="342">
                        <c:v>46935</c:v>
                      </c:pt>
                      <c:pt idx="343">
                        <c:v>46966</c:v>
                      </c:pt>
                      <c:pt idx="344">
                        <c:v>46997</c:v>
                      </c:pt>
                      <c:pt idx="345">
                        <c:v>47027</c:v>
                      </c:pt>
                      <c:pt idx="346">
                        <c:v>47058</c:v>
                      </c:pt>
                      <c:pt idx="347">
                        <c:v>47088</c:v>
                      </c:pt>
                    </c:numCache>
                  </c:numRef>
                </c:cat>
                <c:val>
                  <c:numRef>
                    <c:extLst xmlns:c15="http://schemas.microsoft.com/office/drawing/2012/chart">
                      <c:ext xmlns:c15="http://schemas.microsoft.com/office/drawing/2012/chart" uri="{02D57815-91ED-43cb-92C2-25804820EDAC}">
                        <c15:formulaRef>
                          <c15:sqref>All!$D$3:$D$350</c15:sqref>
                        </c15:formulaRef>
                      </c:ext>
                    </c:extLst>
                    <c:numCache>
                      <c:formatCode>General</c:formatCode>
                      <c:ptCount val="348"/>
                      <c:pt idx="321" formatCode="_(* #,##0.00_);_(* \(#,##0.00\);_(* &quot;-&quot;??_);_(@_)">
                        <c:v>6000</c:v>
                      </c:pt>
                    </c:numCache>
                  </c:numRef>
                </c:val>
                <c:smooth val="0"/>
                <c:extLst xmlns:c15="http://schemas.microsoft.com/office/drawing/2012/chart">
                  <c:ext xmlns:c16="http://schemas.microsoft.com/office/drawing/2014/chart" uri="{C3380CC4-5D6E-409C-BE32-E72D297353CC}">
                    <c16:uniqueId val="{00000004-8F89-4A46-974D-01BB88389BB3}"/>
                  </c:ext>
                </c:extLst>
              </c15:ser>
            </c15:filteredLineSeries>
          </c:ext>
        </c:extLst>
      </c:lineChart>
      <c:dateAx>
        <c:axId val="356278720"/>
        <c:scaling>
          <c:orientation val="minMax"/>
          <c:max val="46692"/>
          <c:min val="44562"/>
        </c:scaling>
        <c:delete val="0"/>
        <c:axPos val="b"/>
        <c:numFmt formatCode="[$-409]mmm\-yy;@"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5840"/>
        <c:crosses val="autoZero"/>
        <c:auto val="1"/>
        <c:lblOffset val="100"/>
        <c:baseTimeUnit val="months"/>
        <c:majorUnit val="1"/>
        <c:majorTimeUnit val="years"/>
      </c:dateAx>
      <c:valAx>
        <c:axId val="356275840"/>
        <c:scaling>
          <c:orientation val="minMax"/>
        </c:scaling>
        <c:delete val="0"/>
        <c:axPos val="l"/>
        <c:numFmt formatCode="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8720"/>
        <c:crosses val="autoZero"/>
        <c:crossBetween val="between"/>
      </c:valAx>
      <c:spPr>
        <a:noFill/>
        <a:ln>
          <a:noFill/>
        </a:ln>
        <a:effectLst/>
      </c:spPr>
    </c:plotArea>
    <c:legend>
      <c:legendPos val="t"/>
      <c:layout>
        <c:manualLayout>
          <c:xMode val="edge"/>
          <c:yMode val="edge"/>
          <c:x val="0.52965952245045833"/>
          <c:y val="0.71959488828177909"/>
          <c:w val="0.43750627497282801"/>
          <c:h val="9.4227205363610969E-2"/>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sz="2000" b="0">
          <a:solidFill>
            <a:sysClr val="windowText" lastClr="000000"/>
          </a:solidFill>
          <a:latin typeface="Trebuchet MS" panose="020B0603020202020204" pitchFamily="34" charset="0"/>
          <a:cs typeface="Segoe UI" panose="020B0502040204020203" pitchFamily="34" charset="0"/>
        </a:defRPr>
      </a:pPr>
      <a:endParaRPr lang="en-US"/>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783951231124811E-2"/>
          <c:y val="0.10292177126600295"/>
          <c:w val="0.88718973274150159"/>
          <c:h val="0.67532086984108708"/>
        </c:manualLayout>
      </c:layout>
      <c:barChart>
        <c:barDir val="col"/>
        <c:grouping val="stacked"/>
        <c:varyColors val="0"/>
        <c:ser>
          <c:idx val="9"/>
          <c:order val="9"/>
          <c:tx>
            <c:strRef>
              <c:f>Consolidated!$K$4</c:f>
              <c:strCache>
                <c:ptCount val="1"/>
                <c:pt idx="0">
                  <c:v>Permian</c:v>
                </c:pt>
              </c:strCache>
            </c:strRef>
          </c:tx>
          <c:spPr>
            <a:solidFill>
              <a:srgbClr val="002060"/>
            </a:solidFill>
            <a:ln>
              <a:solidFill>
                <a:srgbClr val="002060"/>
              </a:solidFill>
            </a:ln>
            <a:effectLst/>
          </c:spPr>
          <c:invertIfNegative val="0"/>
          <c:cat>
            <c:numRef>
              <c:f>Consolidated!$A$5:$A$100</c:f>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f>Consolidated!$K$5:$K$100</c:f>
              <c:numCache>
                <c:formatCode>General</c:formatCode>
                <c:ptCount val="96"/>
                <c:pt idx="68" formatCode="0">
                  <c:v>271.29486144549992</c:v>
                </c:pt>
                <c:pt idx="69" formatCode="0">
                  <c:v>274.40749765171574</c:v>
                </c:pt>
                <c:pt idx="70" formatCode="0">
                  <c:v>276.30881712690496</c:v>
                </c:pt>
                <c:pt idx="71" formatCode="0">
                  <c:v>275.63186865941077</c:v>
                </c:pt>
                <c:pt idx="72" formatCode="0">
                  <c:v>275.36426857858544</c:v>
                </c:pt>
                <c:pt idx="73" formatCode="0">
                  <c:v>275.55644147531325</c:v>
                </c:pt>
                <c:pt idx="74" formatCode="0">
                  <c:v>274.6797897507804</c:v>
                </c:pt>
                <c:pt idx="75" formatCode="0">
                  <c:v>274.74742276932113</c:v>
                </c:pt>
                <c:pt idx="76" formatCode="0">
                  <c:v>274.58325433373983</c:v>
                </c:pt>
                <c:pt idx="77" formatCode="0">
                  <c:v>275.17957055595974</c:v>
                </c:pt>
                <c:pt idx="78" formatCode="0">
                  <c:v>275.93009688544583</c:v>
                </c:pt>
                <c:pt idx="79" formatCode="0">
                  <c:v>276.18770469225603</c:v>
                </c:pt>
                <c:pt idx="80" formatCode="0">
                  <c:v>276.16804610321014</c:v>
                </c:pt>
                <c:pt idx="81" formatCode="0">
                  <c:v>275.73352581448762</c:v>
                </c:pt>
                <c:pt idx="82" formatCode="0">
                  <c:v>276.09028354439187</c:v>
                </c:pt>
                <c:pt idx="83" formatCode="0">
                  <c:v>274.56927424579425</c:v>
                </c:pt>
                <c:pt idx="84" formatCode="0">
                  <c:v>274.05331447467228</c:v>
                </c:pt>
                <c:pt idx="85" formatCode="0">
                  <c:v>271.74975205512976</c:v>
                </c:pt>
                <c:pt idx="86" formatCode="0">
                  <c:v>269.39592449938522</c:v>
                </c:pt>
                <c:pt idx="87" formatCode="0">
                  <c:v>269.01076850250905</c:v>
                </c:pt>
                <c:pt idx="88" formatCode="0">
                  <c:v>269.24986108770332</c:v>
                </c:pt>
                <c:pt idx="89" formatCode="0">
                  <c:v>268.88541978728961</c:v>
                </c:pt>
                <c:pt idx="90" formatCode="0">
                  <c:v>269.10787472867145</c:v>
                </c:pt>
                <c:pt idx="91" formatCode="0">
                  <c:v>269.45348869279138</c:v>
                </c:pt>
                <c:pt idx="92" formatCode="0">
                  <c:v>268.65934388018894</c:v>
                </c:pt>
                <c:pt idx="93" formatCode="0">
                  <c:v>267.89333464175604</c:v>
                </c:pt>
                <c:pt idx="94" formatCode="0">
                  <c:v>267.70928615252808</c:v>
                </c:pt>
                <c:pt idx="95" formatCode="0">
                  <c:v>267.63798778754739</c:v>
                </c:pt>
              </c:numCache>
            </c:numRef>
          </c:val>
          <c:extLst>
            <c:ext xmlns:c16="http://schemas.microsoft.com/office/drawing/2014/chart" uri="{C3380CC4-5D6E-409C-BE32-E72D297353CC}">
              <c16:uniqueId val="{00000000-42F7-4F99-8671-54B77EB614D4}"/>
            </c:ext>
          </c:extLst>
        </c:ser>
        <c:ser>
          <c:idx val="10"/>
          <c:order val="10"/>
          <c:tx>
            <c:strRef>
              <c:f>Consolidated!$L$4</c:f>
              <c:strCache>
                <c:ptCount val="1"/>
                <c:pt idx="0">
                  <c:v>Bakken</c:v>
                </c:pt>
              </c:strCache>
            </c:strRef>
          </c:tx>
          <c:spPr>
            <a:solidFill>
              <a:srgbClr val="FFAC17"/>
            </a:solidFill>
            <a:ln>
              <a:noFill/>
            </a:ln>
            <a:effectLst/>
          </c:spPr>
          <c:invertIfNegative val="0"/>
          <c:cat>
            <c:numRef>
              <c:f>Consolidated!$A$5:$A$100</c:f>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f>Consolidated!$L$5:$L$100</c:f>
              <c:numCache>
                <c:formatCode>General</c:formatCode>
                <c:ptCount val="96"/>
                <c:pt idx="68" formatCode="0">
                  <c:v>31.851313247357599</c:v>
                </c:pt>
                <c:pt idx="69" formatCode="0">
                  <c:v>29.124234342682183</c:v>
                </c:pt>
                <c:pt idx="70" formatCode="0">
                  <c:v>29.643699831952283</c:v>
                </c:pt>
                <c:pt idx="71" formatCode="0">
                  <c:v>29.970859585736335</c:v>
                </c:pt>
                <c:pt idx="72" formatCode="0">
                  <c:v>30.455632754925695</c:v>
                </c:pt>
                <c:pt idx="73" formatCode="0">
                  <c:v>30.676826047223042</c:v>
                </c:pt>
                <c:pt idx="74" formatCode="0">
                  <c:v>30.719212631817722</c:v>
                </c:pt>
                <c:pt idx="75" formatCode="0">
                  <c:v>30.476826047223042</c:v>
                </c:pt>
                <c:pt idx="76" formatCode="0">
                  <c:v>30.234439462628355</c:v>
                </c:pt>
                <c:pt idx="77" formatCode="0">
                  <c:v>30.392052878033674</c:v>
                </c:pt>
                <c:pt idx="78" formatCode="0">
                  <c:v>30.349666293438993</c:v>
                </c:pt>
                <c:pt idx="79" formatCode="0">
                  <c:v>30.349666293438993</c:v>
                </c:pt>
                <c:pt idx="80" formatCode="0">
                  <c:v>30.349666293438993</c:v>
                </c:pt>
                <c:pt idx="81" formatCode="0">
                  <c:v>30.392052878033674</c:v>
                </c:pt>
                <c:pt idx="82" formatCode="0">
                  <c:v>30.192052878033675</c:v>
                </c:pt>
                <c:pt idx="83" formatCode="0">
                  <c:v>30.31921263181772</c:v>
                </c:pt>
                <c:pt idx="84" formatCode="0">
                  <c:v>30.561599216412411</c:v>
                </c:pt>
                <c:pt idx="85" formatCode="0">
                  <c:v>30.731145554791141</c:v>
                </c:pt>
                <c:pt idx="86" formatCode="0">
                  <c:v>30.900691893169871</c:v>
                </c:pt>
                <c:pt idx="87" formatCode="0">
                  <c:v>30.900691893169871</c:v>
                </c:pt>
                <c:pt idx="88" formatCode="0">
                  <c:v>30.85830530857519</c:v>
                </c:pt>
                <c:pt idx="89" formatCode="0">
                  <c:v>30.85830530857519</c:v>
                </c:pt>
                <c:pt idx="90" formatCode="0">
                  <c:v>30.815918723980502</c:v>
                </c:pt>
                <c:pt idx="91" formatCode="0">
                  <c:v>30.573532139385822</c:v>
                </c:pt>
                <c:pt idx="92" formatCode="0">
                  <c:v>30.415918723980504</c:v>
                </c:pt>
                <c:pt idx="93" formatCode="0">
                  <c:v>30.258305308575192</c:v>
                </c:pt>
                <c:pt idx="94" formatCode="0">
                  <c:v>30.258305308575192</c:v>
                </c:pt>
                <c:pt idx="95" formatCode="0">
                  <c:v>30.058305308575193</c:v>
                </c:pt>
              </c:numCache>
            </c:numRef>
          </c:val>
          <c:extLst>
            <c:ext xmlns:c16="http://schemas.microsoft.com/office/drawing/2014/chart" uri="{C3380CC4-5D6E-409C-BE32-E72D297353CC}">
              <c16:uniqueId val="{00000001-42F7-4F99-8671-54B77EB614D4}"/>
            </c:ext>
          </c:extLst>
        </c:ser>
        <c:ser>
          <c:idx val="11"/>
          <c:order val="11"/>
          <c:tx>
            <c:strRef>
              <c:f>Consolidated!$M$4</c:f>
              <c:strCache>
                <c:ptCount val="1"/>
                <c:pt idx="0">
                  <c:v>Eagle Ford</c:v>
                </c:pt>
              </c:strCache>
            </c:strRef>
          </c:tx>
          <c:spPr>
            <a:solidFill>
              <a:srgbClr val="C40067"/>
            </a:solidFill>
            <a:ln>
              <a:solidFill>
                <a:srgbClr val="C40067"/>
              </a:solidFill>
            </a:ln>
            <a:effectLst/>
          </c:spPr>
          <c:invertIfNegative val="0"/>
          <c:cat>
            <c:numRef>
              <c:f>Consolidated!$A$5:$A$100</c:f>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f>Consolidated!$M$5:$M$100</c:f>
              <c:numCache>
                <c:formatCode>General</c:formatCode>
                <c:ptCount val="96"/>
                <c:pt idx="68" formatCode="0">
                  <c:v>49.078653554846703</c:v>
                </c:pt>
                <c:pt idx="69" formatCode="0">
                  <c:v>54.360544344680903</c:v>
                </c:pt>
                <c:pt idx="70" formatCode="0">
                  <c:v>52.793931482088304</c:v>
                </c:pt>
                <c:pt idx="71" formatCode="0">
                  <c:v>54.080355830404812</c:v>
                </c:pt>
                <c:pt idx="72" formatCode="0">
                  <c:v>52.9864520695007</c:v>
                </c:pt>
                <c:pt idx="73" formatCode="0">
                  <c:v>52.336477899869109</c:v>
                </c:pt>
                <c:pt idx="74" formatCode="0">
                  <c:v>51.74992283258976</c:v>
                </c:pt>
                <c:pt idx="75" formatCode="0">
                  <c:v>50.968486233317421</c:v>
                </c:pt>
                <c:pt idx="76" formatCode="0">
                  <c:v>51.242904850689563</c:v>
                </c:pt>
                <c:pt idx="77" formatCode="0">
                  <c:v>51.768368163590864</c:v>
                </c:pt>
                <c:pt idx="78" formatCode="0">
                  <c:v>52.29413682553691</c:v>
                </c:pt>
                <c:pt idx="79" formatCode="0">
                  <c:v>52.7894932225243</c:v>
                </c:pt>
                <c:pt idx="80" formatCode="0">
                  <c:v>52.992984535850837</c:v>
                </c:pt>
                <c:pt idx="81" formatCode="0">
                  <c:v>52.998444457417804</c:v>
                </c:pt>
                <c:pt idx="82" formatCode="0">
                  <c:v>52.813369353907994</c:v>
                </c:pt>
                <c:pt idx="83" formatCode="0">
                  <c:v>52.980831189453987</c:v>
                </c:pt>
                <c:pt idx="84" formatCode="0">
                  <c:v>51.532642042138235</c:v>
                </c:pt>
                <c:pt idx="85" formatCode="0">
                  <c:v>50.91981113327126</c:v>
                </c:pt>
                <c:pt idx="86" formatCode="0">
                  <c:v>48.710179065465624</c:v>
                </c:pt>
                <c:pt idx="87" formatCode="0">
                  <c:v>46.484734384548339</c:v>
                </c:pt>
                <c:pt idx="88" formatCode="0">
                  <c:v>46.113424093585174</c:v>
                </c:pt>
                <c:pt idx="89" formatCode="0">
                  <c:v>46.238869842380765</c:v>
                </c:pt>
                <c:pt idx="90" formatCode="0">
                  <c:v>46.051755925587884</c:v>
                </c:pt>
                <c:pt idx="91" formatCode="0">
                  <c:v>46.532025668447616</c:v>
                </c:pt>
                <c:pt idx="92" formatCode="0">
                  <c:v>47.024226156798349</c:v>
                </c:pt>
                <c:pt idx="93" formatCode="0">
                  <c:v>46.54675283842208</c:v>
                </c:pt>
                <c:pt idx="94" formatCode="0">
                  <c:v>46.334524151074007</c:v>
                </c:pt>
                <c:pt idx="95" formatCode="0">
                  <c:v>46.51370398237114</c:v>
                </c:pt>
              </c:numCache>
            </c:numRef>
          </c:val>
          <c:extLst>
            <c:ext xmlns:c16="http://schemas.microsoft.com/office/drawing/2014/chart" uri="{C3380CC4-5D6E-409C-BE32-E72D297353CC}">
              <c16:uniqueId val="{00000002-42F7-4F99-8671-54B77EB614D4}"/>
            </c:ext>
          </c:extLst>
        </c:ser>
        <c:ser>
          <c:idx val="12"/>
          <c:order val="12"/>
          <c:tx>
            <c:strRef>
              <c:f>Consolidated!$N$4</c:f>
              <c:strCache>
                <c:ptCount val="1"/>
                <c:pt idx="0">
                  <c:v>Utica</c:v>
                </c:pt>
              </c:strCache>
            </c:strRef>
          </c:tx>
          <c:spPr>
            <a:solidFill>
              <a:schemeClr val="accent1">
                <a:lumMod val="80000"/>
                <a:lumOff val="20000"/>
              </a:schemeClr>
            </a:solidFill>
            <a:ln>
              <a:solidFill>
                <a:srgbClr val="1F4796"/>
              </a:solidFill>
            </a:ln>
            <a:effectLst/>
          </c:spPr>
          <c:invertIfNegative val="0"/>
          <c:cat>
            <c:numRef>
              <c:f>Consolidated!$A$5:$A$100</c:f>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f>Consolidated!$N$5:$N$100</c:f>
              <c:numCache>
                <c:formatCode>General</c:formatCode>
                <c:ptCount val="96"/>
                <c:pt idx="68" formatCode="0">
                  <c:v>11.587034935345031</c:v>
                </c:pt>
                <c:pt idx="69" formatCode="0">
                  <c:v>11.379040100727876</c:v>
                </c:pt>
                <c:pt idx="70" formatCode="0">
                  <c:v>11.436111480216791</c:v>
                </c:pt>
                <c:pt idx="71" formatCode="0">
                  <c:v>11.42080800767134</c:v>
                </c:pt>
                <c:pt idx="72" formatCode="0">
                  <c:v>11.314436148695487</c:v>
                </c:pt>
                <c:pt idx="73" formatCode="0">
                  <c:v>11.243861297413384</c:v>
                </c:pt>
                <c:pt idx="74" formatCode="0">
                  <c:v>11.221381676114593</c:v>
                </c:pt>
                <c:pt idx="75" formatCode="0">
                  <c:v>11.329499230975763</c:v>
                </c:pt>
                <c:pt idx="76" formatCode="0">
                  <c:v>11.513088971411593</c:v>
                </c:pt>
                <c:pt idx="77" formatCode="0">
                  <c:v>11.843023670025429</c:v>
                </c:pt>
                <c:pt idx="78" formatCode="0">
                  <c:v>12.037066621759687</c:v>
                </c:pt>
                <c:pt idx="79" formatCode="0">
                  <c:v>11.919467994652358</c:v>
                </c:pt>
                <c:pt idx="80" formatCode="0">
                  <c:v>11.577125324628804</c:v>
                </c:pt>
                <c:pt idx="81" formatCode="0">
                  <c:v>11.309909893805546</c:v>
                </c:pt>
                <c:pt idx="82" formatCode="0">
                  <c:v>11.255030534488792</c:v>
                </c:pt>
                <c:pt idx="83" formatCode="0">
                  <c:v>11.292254448717944</c:v>
                </c:pt>
                <c:pt idx="84" formatCode="0">
                  <c:v>11.403967927462736</c:v>
                </c:pt>
                <c:pt idx="85" formatCode="0">
                  <c:v>11.440533298978568</c:v>
                </c:pt>
                <c:pt idx="86" formatCode="0">
                  <c:v>11.424832614002256</c:v>
                </c:pt>
                <c:pt idx="87" formatCode="0">
                  <c:v>11.516298212863511</c:v>
                </c:pt>
                <c:pt idx="88" formatCode="0">
                  <c:v>11.733860890019233</c:v>
                </c:pt>
                <c:pt idx="89" formatCode="0">
                  <c:v>12.091030209067096</c:v>
                </c:pt>
                <c:pt idx="90" formatCode="0">
                  <c:v>12.235537046733048</c:v>
                </c:pt>
                <c:pt idx="91" formatCode="0">
                  <c:v>12.176321231890022</c:v>
                </c:pt>
                <c:pt idx="92" formatCode="0">
                  <c:v>11.84586512181621</c:v>
                </c:pt>
                <c:pt idx="93" formatCode="0">
                  <c:v>11.689556083617962</c:v>
                </c:pt>
                <c:pt idx="94" formatCode="0">
                  <c:v>11.663373536759286</c:v>
                </c:pt>
                <c:pt idx="95" formatCode="0">
                  <c:v>11.741626924157934</c:v>
                </c:pt>
              </c:numCache>
            </c:numRef>
          </c:val>
          <c:extLst>
            <c:ext xmlns:c16="http://schemas.microsoft.com/office/drawing/2014/chart" uri="{C3380CC4-5D6E-409C-BE32-E72D297353CC}">
              <c16:uniqueId val="{00000003-42F7-4F99-8671-54B77EB614D4}"/>
            </c:ext>
          </c:extLst>
        </c:ser>
        <c:ser>
          <c:idx val="13"/>
          <c:order val="13"/>
          <c:tx>
            <c:strRef>
              <c:f>Consolidated!$O$4</c:f>
              <c:strCache>
                <c:ptCount val="1"/>
                <c:pt idx="0">
                  <c:v>Marcellus</c:v>
                </c:pt>
              </c:strCache>
            </c:strRef>
          </c:tx>
          <c:spPr>
            <a:solidFill>
              <a:srgbClr val="0E2841"/>
            </a:solidFill>
            <a:ln>
              <a:solidFill>
                <a:srgbClr val="0E2841"/>
              </a:solidFill>
            </a:ln>
            <a:effectLst/>
          </c:spPr>
          <c:invertIfNegative val="0"/>
          <c:cat>
            <c:numRef>
              <c:f>Consolidated!$A$5:$A$100</c:f>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f>Consolidated!$O$5:$O$100</c:f>
              <c:numCache>
                <c:formatCode>General</c:formatCode>
                <c:ptCount val="96"/>
                <c:pt idx="68" formatCode="0">
                  <c:v>24.782349960230334</c:v>
                </c:pt>
                <c:pt idx="69" formatCode="0">
                  <c:v>24.439400353715683</c:v>
                </c:pt>
                <c:pt idx="70" formatCode="0">
                  <c:v>24.666640813990863</c:v>
                </c:pt>
                <c:pt idx="71" formatCode="0">
                  <c:v>25.261909204054085</c:v>
                </c:pt>
                <c:pt idx="72" formatCode="0">
                  <c:v>25.766270557813925</c:v>
                </c:pt>
                <c:pt idx="73" formatCode="0">
                  <c:v>25.5109785511711</c:v>
                </c:pt>
                <c:pt idx="74" formatCode="0">
                  <c:v>25.10307117402229</c:v>
                </c:pt>
                <c:pt idx="75" formatCode="0">
                  <c:v>25.023568423081532</c:v>
                </c:pt>
                <c:pt idx="76" formatCode="0">
                  <c:v>25.38502609540711</c:v>
                </c:pt>
                <c:pt idx="77" formatCode="0">
                  <c:v>25.965326944747268</c:v>
                </c:pt>
                <c:pt idx="78" formatCode="0">
                  <c:v>26.48405553290295</c:v>
                </c:pt>
                <c:pt idx="79" formatCode="0">
                  <c:v>26.736536461691163</c:v>
                </c:pt>
                <c:pt idx="80" formatCode="0">
                  <c:v>26.632324655743599</c:v>
                </c:pt>
                <c:pt idx="81" formatCode="0">
                  <c:v>26.256408446112331</c:v>
                </c:pt>
                <c:pt idx="82" formatCode="0">
                  <c:v>26.082728367047952</c:v>
                </c:pt>
                <c:pt idx="83" formatCode="0">
                  <c:v>26.18902799529469</c:v>
                </c:pt>
                <c:pt idx="84" formatCode="0">
                  <c:v>26.442782782132838</c:v>
                </c:pt>
                <c:pt idx="85" formatCode="0">
                  <c:v>26.760224353621318</c:v>
                </c:pt>
                <c:pt idx="86" formatCode="0">
                  <c:v>27.064367535531598</c:v>
                </c:pt>
                <c:pt idx="87" formatCode="0">
                  <c:v>27.479536152859396</c:v>
                </c:pt>
                <c:pt idx="88" formatCode="0">
                  <c:v>28.042216504947525</c:v>
                </c:pt>
                <c:pt idx="89" formatCode="0">
                  <c:v>28.919676037214508</c:v>
                </c:pt>
                <c:pt idx="90" formatCode="0">
                  <c:v>29.513323100967529</c:v>
                </c:pt>
                <c:pt idx="91" formatCode="0">
                  <c:v>29.772185869269414</c:v>
                </c:pt>
                <c:pt idx="92" formatCode="0">
                  <c:v>29.533975024299828</c:v>
                </c:pt>
                <c:pt idx="93" formatCode="0">
                  <c:v>28.932973663612252</c:v>
                </c:pt>
                <c:pt idx="94" formatCode="0">
                  <c:v>28.643304967363719</c:v>
                </c:pt>
                <c:pt idx="95" formatCode="0">
                  <c:v>28.31413314309404</c:v>
                </c:pt>
              </c:numCache>
            </c:numRef>
          </c:val>
          <c:extLst>
            <c:ext xmlns:c16="http://schemas.microsoft.com/office/drawing/2014/chart" uri="{C3380CC4-5D6E-409C-BE32-E72D297353CC}">
              <c16:uniqueId val="{00000004-42F7-4F99-8671-54B77EB614D4}"/>
            </c:ext>
          </c:extLst>
        </c:ser>
        <c:ser>
          <c:idx val="14"/>
          <c:order val="14"/>
          <c:tx>
            <c:strRef>
              <c:f>Consolidated!$P$4</c:f>
              <c:strCache>
                <c:ptCount val="1"/>
                <c:pt idx="0">
                  <c:v>Haynesville</c:v>
                </c:pt>
              </c:strCache>
            </c:strRef>
          </c:tx>
          <c:spPr>
            <a:solidFill>
              <a:srgbClr val="35BEEE"/>
            </a:solidFill>
            <a:ln>
              <a:solidFill>
                <a:srgbClr val="35BEEE"/>
              </a:solidFill>
            </a:ln>
            <a:effectLst/>
          </c:spPr>
          <c:invertIfNegative val="0"/>
          <c:cat>
            <c:numRef>
              <c:f>Consolidated!$A$5:$A$100</c:f>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f>Consolidated!$P$5:$P$100</c:f>
              <c:numCache>
                <c:formatCode>General</c:formatCode>
                <c:ptCount val="96"/>
                <c:pt idx="68" formatCode="0">
                  <c:v>52.024506609600962</c:v>
                </c:pt>
                <c:pt idx="69" formatCode="0">
                  <c:v>52.120213878923295</c:v>
                </c:pt>
                <c:pt idx="70" formatCode="0">
                  <c:v>51.779250429214287</c:v>
                </c:pt>
                <c:pt idx="71" formatCode="0">
                  <c:v>50.467599555872525</c:v>
                </c:pt>
                <c:pt idx="72" formatCode="0">
                  <c:v>49.198501840814018</c:v>
                </c:pt>
                <c:pt idx="73" formatCode="0">
                  <c:v>50.115489590696505</c:v>
                </c:pt>
                <c:pt idx="74" formatCode="0">
                  <c:v>51.529835234132001</c:v>
                </c:pt>
                <c:pt idx="75" formatCode="0">
                  <c:v>52.330905557008627</c:v>
                </c:pt>
                <c:pt idx="76" formatCode="0">
                  <c:v>52.318130380139152</c:v>
                </c:pt>
                <c:pt idx="77" formatCode="0">
                  <c:v>51.940002471491091</c:v>
                </c:pt>
                <c:pt idx="78" formatCode="0">
                  <c:v>51.467292896883905</c:v>
                </c:pt>
                <c:pt idx="79" formatCode="0">
                  <c:v>51.158388495290374</c:v>
                </c:pt>
                <c:pt idx="80" formatCode="0">
                  <c:v>51.009009945816132</c:v>
                </c:pt>
                <c:pt idx="81" formatCode="0">
                  <c:v>51.000516203680803</c:v>
                </c:pt>
                <c:pt idx="82" formatCode="0">
                  <c:v>50.29617191090167</c:v>
                </c:pt>
                <c:pt idx="83" formatCode="0">
                  <c:v>49.139223386725</c:v>
                </c:pt>
                <c:pt idx="84" formatCode="0">
                  <c:v>47.69632179496233</c:v>
                </c:pt>
                <c:pt idx="85" formatCode="0">
                  <c:v>49.128456596527357</c:v>
                </c:pt>
                <c:pt idx="86" formatCode="0">
                  <c:v>49.861422710223074</c:v>
                </c:pt>
                <c:pt idx="87" formatCode="0">
                  <c:v>50.629598424745005</c:v>
                </c:pt>
                <c:pt idx="88" formatCode="0">
                  <c:v>50.434672701912497</c:v>
                </c:pt>
                <c:pt idx="89" formatCode="0">
                  <c:v>50.124139433138566</c:v>
                </c:pt>
                <c:pt idx="90" formatCode="0">
                  <c:v>49.940870796415517</c:v>
                </c:pt>
                <c:pt idx="91" formatCode="0">
                  <c:v>49.788611989219227</c:v>
                </c:pt>
                <c:pt idx="92" formatCode="0">
                  <c:v>49.696299786889469</c:v>
                </c:pt>
                <c:pt idx="93" formatCode="0">
                  <c:v>49.658492751312046</c:v>
                </c:pt>
                <c:pt idx="94" formatCode="0">
                  <c:v>49.167646804249365</c:v>
                </c:pt>
                <c:pt idx="95" formatCode="0">
                  <c:v>47.847178112935374</c:v>
                </c:pt>
              </c:numCache>
            </c:numRef>
          </c:val>
          <c:extLst>
            <c:ext xmlns:c16="http://schemas.microsoft.com/office/drawing/2014/chart" uri="{C3380CC4-5D6E-409C-BE32-E72D297353CC}">
              <c16:uniqueId val="{00000005-42F7-4F99-8671-54B77EB614D4}"/>
            </c:ext>
          </c:extLst>
        </c:ser>
        <c:ser>
          <c:idx val="15"/>
          <c:order val="15"/>
          <c:tx>
            <c:strRef>
              <c:f>Consolidated!$Q$4</c:f>
              <c:strCache>
                <c:ptCount val="1"/>
                <c:pt idx="0">
                  <c:v>Other</c:v>
                </c:pt>
              </c:strCache>
            </c:strRef>
          </c:tx>
          <c:spPr>
            <a:solidFill>
              <a:srgbClr val="0CA6AE"/>
            </a:solidFill>
            <a:ln>
              <a:solidFill>
                <a:srgbClr val="0CA6AE"/>
              </a:solidFill>
            </a:ln>
            <a:effectLst/>
          </c:spPr>
          <c:invertIfNegative val="0"/>
          <c:cat>
            <c:numRef>
              <c:f>Consolidated!$A$5:$A$100</c:f>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f>Consolidated!$Q$5:$Q$100</c:f>
              <c:numCache>
                <c:formatCode>General</c:formatCode>
                <c:ptCount val="96"/>
                <c:pt idx="68" formatCode="0">
                  <c:v>156.27518649246443</c:v>
                </c:pt>
                <c:pt idx="69" formatCode="0">
                  <c:v>160.33741133082569</c:v>
                </c:pt>
                <c:pt idx="70" formatCode="0">
                  <c:v>160.42715696710576</c:v>
                </c:pt>
                <c:pt idx="71" formatCode="0">
                  <c:v>158.57785241619911</c:v>
                </c:pt>
                <c:pt idx="72" formatCode="0">
                  <c:v>155.68700178634623</c:v>
                </c:pt>
                <c:pt idx="73" formatCode="0">
                  <c:v>158.01079542215368</c:v>
                </c:pt>
                <c:pt idx="74" formatCode="0">
                  <c:v>158.9519556868317</c:v>
                </c:pt>
                <c:pt idx="75" formatCode="0">
                  <c:v>160.85515251477213</c:v>
                </c:pt>
                <c:pt idx="76" formatCode="0">
                  <c:v>158.79857550084509</c:v>
                </c:pt>
                <c:pt idx="77" formatCode="0">
                  <c:v>157.78274543013356</c:v>
                </c:pt>
                <c:pt idx="78" formatCode="0">
                  <c:v>156.79507367011482</c:v>
                </c:pt>
                <c:pt idx="79" formatCode="0">
                  <c:v>155.76785816000327</c:v>
                </c:pt>
                <c:pt idx="80" formatCode="0">
                  <c:v>156.74569785681774</c:v>
                </c:pt>
                <c:pt idx="81" formatCode="0">
                  <c:v>157.7405259222007</c:v>
                </c:pt>
                <c:pt idx="82" formatCode="0">
                  <c:v>158.71102075353474</c:v>
                </c:pt>
                <c:pt idx="83" formatCode="0">
                  <c:v>159.64174735844713</c:v>
                </c:pt>
                <c:pt idx="84" formatCode="0">
                  <c:v>159.58119262397264</c:v>
                </c:pt>
                <c:pt idx="85" formatCode="0">
                  <c:v>158.24877011808363</c:v>
                </c:pt>
                <c:pt idx="86" formatCode="0">
                  <c:v>157.26085592362972</c:v>
                </c:pt>
                <c:pt idx="87" formatCode="0">
                  <c:v>154.26541728263223</c:v>
                </c:pt>
                <c:pt idx="88" formatCode="0">
                  <c:v>151.26501322524027</c:v>
                </c:pt>
                <c:pt idx="89" formatCode="0">
                  <c:v>147.24608538119043</c:v>
                </c:pt>
                <c:pt idx="90" formatCode="0">
                  <c:v>144.22284759162636</c:v>
                </c:pt>
                <c:pt idx="91" formatCode="0">
                  <c:v>142.2404914310751</c:v>
                </c:pt>
                <c:pt idx="92" formatCode="0">
                  <c:v>140.29088187737864</c:v>
                </c:pt>
                <c:pt idx="93" formatCode="0">
                  <c:v>140.32410437405059</c:v>
                </c:pt>
                <c:pt idx="94" formatCode="0">
                  <c:v>141.36091849198439</c:v>
                </c:pt>
                <c:pt idx="95" formatCode="0">
                  <c:v>141.41120118965006</c:v>
                </c:pt>
              </c:numCache>
            </c:numRef>
          </c:val>
          <c:extLst>
            <c:ext xmlns:c16="http://schemas.microsoft.com/office/drawing/2014/chart" uri="{C3380CC4-5D6E-409C-BE32-E72D297353CC}">
              <c16:uniqueId val="{00000006-42F7-4F99-8671-54B77EB614D4}"/>
            </c:ext>
          </c:extLst>
        </c:ser>
        <c:ser>
          <c:idx val="17"/>
          <c:order val="17"/>
          <c:tx>
            <c:strRef>
              <c:f>Consolidated!$S$4</c:f>
              <c:strCache>
                <c:ptCount val="1"/>
                <c:pt idx="0">
                  <c:v>Permian</c:v>
                </c:pt>
              </c:strCache>
            </c:strRef>
          </c:tx>
          <c:spPr>
            <a:solidFill>
              <a:srgbClr val="002060"/>
            </a:solidFill>
            <a:ln>
              <a:solidFill>
                <a:srgbClr val="002060"/>
              </a:solidFill>
            </a:ln>
            <a:effectLst/>
          </c:spPr>
          <c:invertIfNegative val="0"/>
          <c:cat>
            <c:numRef>
              <c:f>Consolidated!$A$5:$A$100</c:f>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f>Consolidated!$S$5:$S$100</c:f>
              <c:numCache>
                <c:formatCode>0</c:formatCode>
                <c:ptCount val="96"/>
                <c:pt idx="0">
                  <c:v>187</c:v>
                </c:pt>
                <c:pt idx="1">
                  <c:v>203.25</c:v>
                </c:pt>
                <c:pt idx="2">
                  <c:v>215</c:v>
                </c:pt>
                <c:pt idx="3">
                  <c:v>225</c:v>
                </c:pt>
                <c:pt idx="4">
                  <c:v>231</c:v>
                </c:pt>
                <c:pt idx="5">
                  <c:v>235.25</c:v>
                </c:pt>
                <c:pt idx="6">
                  <c:v>239.4</c:v>
                </c:pt>
                <c:pt idx="7">
                  <c:v>246</c:v>
                </c:pt>
                <c:pt idx="8">
                  <c:v>255.75</c:v>
                </c:pt>
                <c:pt idx="9">
                  <c:v>266.39999999999998</c:v>
                </c:pt>
                <c:pt idx="10">
                  <c:v>275.25</c:v>
                </c:pt>
                <c:pt idx="11">
                  <c:v>288.8</c:v>
                </c:pt>
                <c:pt idx="12">
                  <c:v>292.5</c:v>
                </c:pt>
                <c:pt idx="13">
                  <c:v>302.5</c:v>
                </c:pt>
                <c:pt idx="14">
                  <c:v>315.25</c:v>
                </c:pt>
                <c:pt idx="15">
                  <c:v>331.6</c:v>
                </c:pt>
                <c:pt idx="16">
                  <c:v>338.75</c:v>
                </c:pt>
                <c:pt idx="17">
                  <c:v>345.25</c:v>
                </c:pt>
                <c:pt idx="18">
                  <c:v>349.8</c:v>
                </c:pt>
                <c:pt idx="19">
                  <c:v>346.5</c:v>
                </c:pt>
                <c:pt idx="20">
                  <c:v>343.25</c:v>
                </c:pt>
                <c:pt idx="21">
                  <c:v>345.75</c:v>
                </c:pt>
                <c:pt idx="22">
                  <c:v>349.25</c:v>
                </c:pt>
                <c:pt idx="23">
                  <c:v>351</c:v>
                </c:pt>
                <c:pt idx="24">
                  <c:v>355</c:v>
                </c:pt>
                <c:pt idx="25">
                  <c:v>352.75</c:v>
                </c:pt>
                <c:pt idx="26">
                  <c:v>349.4</c:v>
                </c:pt>
                <c:pt idx="27">
                  <c:v>357</c:v>
                </c:pt>
                <c:pt idx="28">
                  <c:v>352</c:v>
                </c:pt>
                <c:pt idx="29">
                  <c:v>343.6</c:v>
                </c:pt>
                <c:pt idx="30">
                  <c:v>336.33333333333331</c:v>
                </c:pt>
                <c:pt idx="31">
                  <c:v>325.75</c:v>
                </c:pt>
                <c:pt idx="32">
                  <c:v>318</c:v>
                </c:pt>
                <c:pt idx="33">
                  <c:v>311.25</c:v>
                </c:pt>
                <c:pt idx="34">
                  <c:v>310.5</c:v>
                </c:pt>
                <c:pt idx="35">
                  <c:v>310.60000000000002</c:v>
                </c:pt>
                <c:pt idx="36">
                  <c:v>309.25</c:v>
                </c:pt>
                <c:pt idx="37">
                  <c:v>312.5</c:v>
                </c:pt>
                <c:pt idx="38">
                  <c:v>315.16666666666669</c:v>
                </c:pt>
                <c:pt idx="39">
                  <c:v>317</c:v>
                </c:pt>
                <c:pt idx="40">
                  <c:v>312.8</c:v>
                </c:pt>
                <c:pt idx="41">
                  <c:v>308</c:v>
                </c:pt>
                <c:pt idx="42">
                  <c:v>304.75</c:v>
                </c:pt>
                <c:pt idx="43">
                  <c:v>304.2</c:v>
                </c:pt>
                <c:pt idx="44">
                  <c:v>306.25</c:v>
                </c:pt>
                <c:pt idx="45">
                  <c:v>304</c:v>
                </c:pt>
                <c:pt idx="46">
                  <c:v>303</c:v>
                </c:pt>
                <c:pt idx="47">
                  <c:v>304</c:v>
                </c:pt>
                <c:pt idx="48">
                  <c:v>302.60000000000002</c:v>
                </c:pt>
                <c:pt idx="49">
                  <c:v>304</c:v>
                </c:pt>
                <c:pt idx="50">
                  <c:v>300.5</c:v>
                </c:pt>
                <c:pt idx="51">
                  <c:v>290.25</c:v>
                </c:pt>
                <c:pt idx="52">
                  <c:v>282.2</c:v>
                </c:pt>
                <c:pt idx="53">
                  <c:v>272.25</c:v>
                </c:pt>
                <c:pt idx="54">
                  <c:v>263.25</c:v>
                </c:pt>
                <c:pt idx="55">
                  <c:v>256</c:v>
                </c:pt>
                <c:pt idx="56">
                  <c:v>253.75</c:v>
                </c:pt>
                <c:pt idx="57">
                  <c:v>250.6</c:v>
                </c:pt>
                <c:pt idx="58">
                  <c:v>252.25</c:v>
                </c:pt>
                <c:pt idx="59">
                  <c:v>248</c:v>
                </c:pt>
                <c:pt idx="60">
                  <c:v>243.5</c:v>
                </c:pt>
                <c:pt idx="61">
                  <c:v>239.5</c:v>
                </c:pt>
                <c:pt idx="62">
                  <c:v>241.5</c:v>
                </c:pt>
                <c:pt idx="63">
                  <c:v>242</c:v>
                </c:pt>
                <c:pt idx="64">
                  <c:v>246.8</c:v>
                </c:pt>
                <c:pt idx="65">
                  <c:v>256.75</c:v>
                </c:pt>
                <c:pt idx="66">
                  <c:v>258.8</c:v>
                </c:pt>
                <c:pt idx="67">
                  <c:v>265.5</c:v>
                </c:pt>
              </c:numCache>
            </c:numRef>
          </c:val>
          <c:extLst>
            <c:ext xmlns:c16="http://schemas.microsoft.com/office/drawing/2014/chart" uri="{C3380CC4-5D6E-409C-BE32-E72D297353CC}">
              <c16:uniqueId val="{00000007-42F7-4F99-8671-54B77EB614D4}"/>
            </c:ext>
          </c:extLst>
        </c:ser>
        <c:ser>
          <c:idx val="18"/>
          <c:order val="18"/>
          <c:tx>
            <c:strRef>
              <c:f>Consolidated!$T$4</c:f>
              <c:strCache>
                <c:ptCount val="1"/>
                <c:pt idx="0">
                  <c:v>Bakken</c:v>
                </c:pt>
              </c:strCache>
            </c:strRef>
          </c:tx>
          <c:spPr>
            <a:solidFill>
              <a:srgbClr val="FFAC17"/>
            </a:solidFill>
            <a:ln>
              <a:noFill/>
            </a:ln>
            <a:effectLst/>
          </c:spPr>
          <c:invertIfNegative val="0"/>
          <c:cat>
            <c:numRef>
              <c:f>Consolidated!$A$5:$A$100</c:f>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f>Consolidated!$T$5:$T$100</c:f>
              <c:numCache>
                <c:formatCode>_(* #,##0_);_(* \(#,##0\);_(* "-"??_);_(@_)</c:formatCode>
                <c:ptCount val="96"/>
                <c:pt idx="0">
                  <c:v>11</c:v>
                </c:pt>
                <c:pt idx="1">
                  <c:v>13.25</c:v>
                </c:pt>
                <c:pt idx="2">
                  <c:v>13</c:v>
                </c:pt>
                <c:pt idx="3">
                  <c:v>14.6</c:v>
                </c:pt>
                <c:pt idx="4">
                  <c:v>15.75</c:v>
                </c:pt>
                <c:pt idx="5">
                  <c:v>16.5</c:v>
                </c:pt>
                <c:pt idx="6">
                  <c:v>18.2</c:v>
                </c:pt>
                <c:pt idx="7">
                  <c:v>22</c:v>
                </c:pt>
                <c:pt idx="8">
                  <c:v>23</c:v>
                </c:pt>
                <c:pt idx="9">
                  <c:v>23.2</c:v>
                </c:pt>
                <c:pt idx="10">
                  <c:v>24.75</c:v>
                </c:pt>
                <c:pt idx="11">
                  <c:v>27</c:v>
                </c:pt>
                <c:pt idx="12">
                  <c:v>27</c:v>
                </c:pt>
                <c:pt idx="13">
                  <c:v>32.5</c:v>
                </c:pt>
                <c:pt idx="14">
                  <c:v>32.75</c:v>
                </c:pt>
                <c:pt idx="15">
                  <c:v>33.799999999999997</c:v>
                </c:pt>
                <c:pt idx="16">
                  <c:v>36.75</c:v>
                </c:pt>
                <c:pt idx="17">
                  <c:v>37</c:v>
                </c:pt>
                <c:pt idx="18">
                  <c:v>37</c:v>
                </c:pt>
                <c:pt idx="19">
                  <c:v>38.75</c:v>
                </c:pt>
                <c:pt idx="20">
                  <c:v>39.75</c:v>
                </c:pt>
                <c:pt idx="21">
                  <c:v>39.5</c:v>
                </c:pt>
                <c:pt idx="22">
                  <c:v>41.5</c:v>
                </c:pt>
                <c:pt idx="23">
                  <c:v>41.8</c:v>
                </c:pt>
                <c:pt idx="24">
                  <c:v>42</c:v>
                </c:pt>
                <c:pt idx="25">
                  <c:v>42</c:v>
                </c:pt>
                <c:pt idx="26">
                  <c:v>42</c:v>
                </c:pt>
                <c:pt idx="27">
                  <c:v>40.75</c:v>
                </c:pt>
                <c:pt idx="28">
                  <c:v>38.25</c:v>
                </c:pt>
                <c:pt idx="29">
                  <c:v>35.4</c:v>
                </c:pt>
                <c:pt idx="30">
                  <c:v>34.333333333333336</c:v>
                </c:pt>
                <c:pt idx="31">
                  <c:v>33</c:v>
                </c:pt>
                <c:pt idx="32">
                  <c:v>32</c:v>
                </c:pt>
                <c:pt idx="33">
                  <c:v>32.75</c:v>
                </c:pt>
                <c:pt idx="34">
                  <c:v>32.5</c:v>
                </c:pt>
                <c:pt idx="35">
                  <c:v>32.4</c:v>
                </c:pt>
                <c:pt idx="36">
                  <c:v>33.5</c:v>
                </c:pt>
                <c:pt idx="37">
                  <c:v>34</c:v>
                </c:pt>
                <c:pt idx="38">
                  <c:v>34</c:v>
                </c:pt>
                <c:pt idx="39">
                  <c:v>34</c:v>
                </c:pt>
                <c:pt idx="40">
                  <c:v>34</c:v>
                </c:pt>
                <c:pt idx="41">
                  <c:v>34.5</c:v>
                </c:pt>
                <c:pt idx="42">
                  <c:v>35.25</c:v>
                </c:pt>
                <c:pt idx="43">
                  <c:v>35.200000000000003</c:v>
                </c:pt>
                <c:pt idx="44">
                  <c:v>34</c:v>
                </c:pt>
                <c:pt idx="45">
                  <c:v>34</c:v>
                </c:pt>
                <c:pt idx="46">
                  <c:v>35</c:v>
                </c:pt>
                <c:pt idx="47">
                  <c:v>36.25</c:v>
                </c:pt>
                <c:pt idx="48">
                  <c:v>34.799999999999997</c:v>
                </c:pt>
                <c:pt idx="49">
                  <c:v>33.25</c:v>
                </c:pt>
                <c:pt idx="50">
                  <c:v>33.25</c:v>
                </c:pt>
                <c:pt idx="51">
                  <c:v>33</c:v>
                </c:pt>
                <c:pt idx="52">
                  <c:v>32.200000000000003</c:v>
                </c:pt>
                <c:pt idx="53">
                  <c:v>31</c:v>
                </c:pt>
                <c:pt idx="54">
                  <c:v>31</c:v>
                </c:pt>
                <c:pt idx="55">
                  <c:v>30.4</c:v>
                </c:pt>
                <c:pt idx="56">
                  <c:v>29</c:v>
                </c:pt>
                <c:pt idx="57">
                  <c:v>29.8</c:v>
                </c:pt>
                <c:pt idx="58">
                  <c:v>29.25</c:v>
                </c:pt>
                <c:pt idx="59">
                  <c:v>29</c:v>
                </c:pt>
                <c:pt idx="60">
                  <c:v>28.25</c:v>
                </c:pt>
                <c:pt idx="61">
                  <c:v>28.25</c:v>
                </c:pt>
                <c:pt idx="62">
                  <c:v>28</c:v>
                </c:pt>
                <c:pt idx="63">
                  <c:v>28.25</c:v>
                </c:pt>
                <c:pt idx="64">
                  <c:v>28</c:v>
                </c:pt>
                <c:pt idx="65">
                  <c:v>28</c:v>
                </c:pt>
                <c:pt idx="66">
                  <c:v>27</c:v>
                </c:pt>
                <c:pt idx="67">
                  <c:v>27</c:v>
                </c:pt>
              </c:numCache>
            </c:numRef>
          </c:val>
          <c:extLst>
            <c:ext xmlns:c16="http://schemas.microsoft.com/office/drawing/2014/chart" uri="{C3380CC4-5D6E-409C-BE32-E72D297353CC}">
              <c16:uniqueId val="{00000008-42F7-4F99-8671-54B77EB614D4}"/>
            </c:ext>
          </c:extLst>
        </c:ser>
        <c:ser>
          <c:idx val="19"/>
          <c:order val="19"/>
          <c:tx>
            <c:strRef>
              <c:f>Consolidated!$U$4</c:f>
              <c:strCache>
                <c:ptCount val="1"/>
                <c:pt idx="0">
                  <c:v>EF</c:v>
                </c:pt>
              </c:strCache>
            </c:strRef>
          </c:tx>
          <c:spPr>
            <a:solidFill>
              <a:srgbClr val="C40067"/>
            </a:solidFill>
            <a:ln>
              <a:solidFill>
                <a:srgbClr val="C40067"/>
              </a:solidFill>
            </a:ln>
            <a:effectLst/>
          </c:spPr>
          <c:invertIfNegative val="0"/>
          <c:cat>
            <c:numRef>
              <c:f>Consolidated!$A$5:$A$100</c:f>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f>Consolidated!$U$5:$U$100</c:f>
              <c:numCache>
                <c:formatCode>0</c:formatCode>
                <c:ptCount val="96"/>
                <c:pt idx="0">
                  <c:v>27.5</c:v>
                </c:pt>
                <c:pt idx="1">
                  <c:v>28.75</c:v>
                </c:pt>
                <c:pt idx="2">
                  <c:v>30.25</c:v>
                </c:pt>
                <c:pt idx="3">
                  <c:v>33.200000000000003</c:v>
                </c:pt>
                <c:pt idx="4">
                  <c:v>32.75</c:v>
                </c:pt>
                <c:pt idx="5">
                  <c:v>32.5</c:v>
                </c:pt>
                <c:pt idx="6">
                  <c:v>32</c:v>
                </c:pt>
                <c:pt idx="7">
                  <c:v>34.5</c:v>
                </c:pt>
                <c:pt idx="8">
                  <c:v>35.5</c:v>
                </c:pt>
                <c:pt idx="9">
                  <c:v>39</c:v>
                </c:pt>
                <c:pt idx="10">
                  <c:v>41.25</c:v>
                </c:pt>
                <c:pt idx="11">
                  <c:v>43.599999999999994</c:v>
                </c:pt>
                <c:pt idx="12">
                  <c:v>48.5</c:v>
                </c:pt>
                <c:pt idx="13">
                  <c:v>53</c:v>
                </c:pt>
                <c:pt idx="14">
                  <c:v>55.25</c:v>
                </c:pt>
                <c:pt idx="15">
                  <c:v>59</c:v>
                </c:pt>
                <c:pt idx="16">
                  <c:v>63.5</c:v>
                </c:pt>
                <c:pt idx="17">
                  <c:v>68.75</c:v>
                </c:pt>
                <c:pt idx="18">
                  <c:v>69.399999999999991</c:v>
                </c:pt>
                <c:pt idx="19">
                  <c:v>71.5</c:v>
                </c:pt>
                <c:pt idx="20">
                  <c:v>71.75</c:v>
                </c:pt>
                <c:pt idx="21">
                  <c:v>71</c:v>
                </c:pt>
                <c:pt idx="22">
                  <c:v>70.75</c:v>
                </c:pt>
                <c:pt idx="23">
                  <c:v>71.2</c:v>
                </c:pt>
                <c:pt idx="24">
                  <c:v>72</c:v>
                </c:pt>
                <c:pt idx="25">
                  <c:v>71.25</c:v>
                </c:pt>
                <c:pt idx="26">
                  <c:v>70.600000000000009</c:v>
                </c:pt>
                <c:pt idx="27">
                  <c:v>68.25</c:v>
                </c:pt>
                <c:pt idx="28">
                  <c:v>61.25</c:v>
                </c:pt>
                <c:pt idx="29">
                  <c:v>59.4</c:v>
                </c:pt>
                <c:pt idx="30">
                  <c:v>57.333333333333336</c:v>
                </c:pt>
                <c:pt idx="31">
                  <c:v>53</c:v>
                </c:pt>
                <c:pt idx="32">
                  <c:v>49.199999999999996</c:v>
                </c:pt>
                <c:pt idx="33">
                  <c:v>50.5</c:v>
                </c:pt>
                <c:pt idx="34">
                  <c:v>50.5</c:v>
                </c:pt>
                <c:pt idx="35">
                  <c:v>52.4</c:v>
                </c:pt>
                <c:pt idx="36">
                  <c:v>54.25</c:v>
                </c:pt>
                <c:pt idx="37">
                  <c:v>52</c:v>
                </c:pt>
                <c:pt idx="38">
                  <c:v>54</c:v>
                </c:pt>
                <c:pt idx="39">
                  <c:v>55</c:v>
                </c:pt>
                <c:pt idx="40">
                  <c:v>51.2</c:v>
                </c:pt>
                <c:pt idx="41">
                  <c:v>49.75</c:v>
                </c:pt>
                <c:pt idx="42">
                  <c:v>49</c:v>
                </c:pt>
                <c:pt idx="43">
                  <c:v>48.599999999999994</c:v>
                </c:pt>
                <c:pt idx="44">
                  <c:v>48</c:v>
                </c:pt>
                <c:pt idx="45">
                  <c:v>48.75</c:v>
                </c:pt>
                <c:pt idx="46">
                  <c:v>48</c:v>
                </c:pt>
                <c:pt idx="47">
                  <c:v>46.25</c:v>
                </c:pt>
                <c:pt idx="48">
                  <c:v>44.6</c:v>
                </c:pt>
                <c:pt idx="49">
                  <c:v>48</c:v>
                </c:pt>
                <c:pt idx="50">
                  <c:v>48.25</c:v>
                </c:pt>
                <c:pt idx="51">
                  <c:v>47.25</c:v>
                </c:pt>
                <c:pt idx="52">
                  <c:v>44.599999999999994</c:v>
                </c:pt>
                <c:pt idx="53">
                  <c:v>40.5</c:v>
                </c:pt>
                <c:pt idx="54">
                  <c:v>40.5</c:v>
                </c:pt>
                <c:pt idx="55">
                  <c:v>38.799999999999997</c:v>
                </c:pt>
                <c:pt idx="56">
                  <c:v>42</c:v>
                </c:pt>
                <c:pt idx="57">
                  <c:v>43.8</c:v>
                </c:pt>
                <c:pt idx="58">
                  <c:v>40.75</c:v>
                </c:pt>
                <c:pt idx="59">
                  <c:v>39.4</c:v>
                </c:pt>
                <c:pt idx="60">
                  <c:v>40</c:v>
                </c:pt>
                <c:pt idx="61">
                  <c:v>40</c:v>
                </c:pt>
                <c:pt idx="62">
                  <c:v>42.5</c:v>
                </c:pt>
                <c:pt idx="63">
                  <c:v>43</c:v>
                </c:pt>
                <c:pt idx="64">
                  <c:v>43.2</c:v>
                </c:pt>
                <c:pt idx="65">
                  <c:v>44</c:v>
                </c:pt>
                <c:pt idx="66">
                  <c:v>46.800000000000004</c:v>
                </c:pt>
                <c:pt idx="67">
                  <c:v>49.5</c:v>
                </c:pt>
              </c:numCache>
            </c:numRef>
          </c:val>
          <c:extLst>
            <c:ext xmlns:c16="http://schemas.microsoft.com/office/drawing/2014/chart" uri="{C3380CC4-5D6E-409C-BE32-E72D297353CC}">
              <c16:uniqueId val="{00000009-42F7-4F99-8671-54B77EB614D4}"/>
            </c:ext>
          </c:extLst>
        </c:ser>
        <c:ser>
          <c:idx val="20"/>
          <c:order val="20"/>
          <c:tx>
            <c:strRef>
              <c:f>Consolidated!$V$4</c:f>
              <c:strCache>
                <c:ptCount val="1"/>
                <c:pt idx="0">
                  <c:v>Utica</c:v>
                </c:pt>
              </c:strCache>
            </c:strRef>
          </c:tx>
          <c:spPr>
            <a:solidFill>
              <a:srgbClr val="1F4796"/>
            </a:solidFill>
            <a:ln>
              <a:solidFill>
                <a:srgbClr val="1F4796"/>
              </a:solidFill>
            </a:ln>
            <a:effectLst/>
          </c:spPr>
          <c:invertIfNegative val="0"/>
          <c:cat>
            <c:numRef>
              <c:f>Consolidated!$A$5:$A$100</c:f>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f>Consolidated!$V$5:$V$100</c:f>
              <c:numCache>
                <c:formatCode>0</c:formatCode>
                <c:ptCount val="96"/>
                <c:pt idx="0">
                  <c:v>4.5</c:v>
                </c:pt>
                <c:pt idx="1">
                  <c:v>7</c:v>
                </c:pt>
                <c:pt idx="2">
                  <c:v>8.5</c:v>
                </c:pt>
                <c:pt idx="3">
                  <c:v>9.8000000000000007</c:v>
                </c:pt>
                <c:pt idx="4">
                  <c:v>10</c:v>
                </c:pt>
                <c:pt idx="5">
                  <c:v>9</c:v>
                </c:pt>
                <c:pt idx="6">
                  <c:v>10</c:v>
                </c:pt>
                <c:pt idx="7">
                  <c:v>11.5</c:v>
                </c:pt>
                <c:pt idx="8">
                  <c:v>12</c:v>
                </c:pt>
                <c:pt idx="9">
                  <c:v>10.6</c:v>
                </c:pt>
                <c:pt idx="10">
                  <c:v>10.5</c:v>
                </c:pt>
                <c:pt idx="11">
                  <c:v>10.8</c:v>
                </c:pt>
                <c:pt idx="12">
                  <c:v>11</c:v>
                </c:pt>
                <c:pt idx="13">
                  <c:v>11.5</c:v>
                </c:pt>
                <c:pt idx="14">
                  <c:v>11.5</c:v>
                </c:pt>
                <c:pt idx="15">
                  <c:v>11.8</c:v>
                </c:pt>
                <c:pt idx="16">
                  <c:v>12</c:v>
                </c:pt>
                <c:pt idx="17">
                  <c:v>12</c:v>
                </c:pt>
                <c:pt idx="18">
                  <c:v>11</c:v>
                </c:pt>
                <c:pt idx="19">
                  <c:v>11.75</c:v>
                </c:pt>
                <c:pt idx="20">
                  <c:v>11.25</c:v>
                </c:pt>
                <c:pt idx="21">
                  <c:v>11.5</c:v>
                </c:pt>
                <c:pt idx="22">
                  <c:v>12.75</c:v>
                </c:pt>
                <c:pt idx="23">
                  <c:v>13</c:v>
                </c:pt>
                <c:pt idx="24">
                  <c:v>14.5</c:v>
                </c:pt>
                <c:pt idx="25">
                  <c:v>15</c:v>
                </c:pt>
                <c:pt idx="26">
                  <c:v>12.6</c:v>
                </c:pt>
                <c:pt idx="27">
                  <c:v>10.5</c:v>
                </c:pt>
                <c:pt idx="28">
                  <c:v>10.25</c:v>
                </c:pt>
                <c:pt idx="29">
                  <c:v>11.8</c:v>
                </c:pt>
                <c:pt idx="30">
                  <c:v>12.666666666666666</c:v>
                </c:pt>
                <c:pt idx="31">
                  <c:v>11</c:v>
                </c:pt>
                <c:pt idx="32">
                  <c:v>10</c:v>
                </c:pt>
                <c:pt idx="33">
                  <c:v>10</c:v>
                </c:pt>
                <c:pt idx="34">
                  <c:v>12.25</c:v>
                </c:pt>
                <c:pt idx="35">
                  <c:v>12</c:v>
                </c:pt>
                <c:pt idx="36">
                  <c:v>12.75</c:v>
                </c:pt>
                <c:pt idx="37">
                  <c:v>12.75</c:v>
                </c:pt>
                <c:pt idx="38">
                  <c:v>12</c:v>
                </c:pt>
                <c:pt idx="39">
                  <c:v>11.333333333333332</c:v>
                </c:pt>
                <c:pt idx="40">
                  <c:v>10.6</c:v>
                </c:pt>
                <c:pt idx="41">
                  <c:v>10</c:v>
                </c:pt>
                <c:pt idx="42">
                  <c:v>10.5</c:v>
                </c:pt>
                <c:pt idx="43">
                  <c:v>9.6</c:v>
                </c:pt>
                <c:pt idx="44">
                  <c:v>9</c:v>
                </c:pt>
                <c:pt idx="45">
                  <c:v>9.25</c:v>
                </c:pt>
                <c:pt idx="46">
                  <c:v>10</c:v>
                </c:pt>
                <c:pt idx="47">
                  <c:v>9.5</c:v>
                </c:pt>
                <c:pt idx="48">
                  <c:v>10.8</c:v>
                </c:pt>
                <c:pt idx="49">
                  <c:v>11</c:v>
                </c:pt>
                <c:pt idx="50">
                  <c:v>11.25</c:v>
                </c:pt>
                <c:pt idx="51">
                  <c:v>12</c:v>
                </c:pt>
                <c:pt idx="52">
                  <c:v>11.200000000000001</c:v>
                </c:pt>
                <c:pt idx="53">
                  <c:v>12</c:v>
                </c:pt>
                <c:pt idx="54">
                  <c:v>12</c:v>
                </c:pt>
                <c:pt idx="55">
                  <c:v>12</c:v>
                </c:pt>
                <c:pt idx="56">
                  <c:v>13</c:v>
                </c:pt>
                <c:pt idx="57">
                  <c:v>14</c:v>
                </c:pt>
                <c:pt idx="58">
                  <c:v>14</c:v>
                </c:pt>
                <c:pt idx="59">
                  <c:v>14.8</c:v>
                </c:pt>
                <c:pt idx="60">
                  <c:v>14.75</c:v>
                </c:pt>
                <c:pt idx="61">
                  <c:v>14</c:v>
                </c:pt>
                <c:pt idx="62">
                  <c:v>12</c:v>
                </c:pt>
                <c:pt idx="63">
                  <c:v>12</c:v>
                </c:pt>
                <c:pt idx="64">
                  <c:v>12</c:v>
                </c:pt>
                <c:pt idx="65">
                  <c:v>12</c:v>
                </c:pt>
                <c:pt idx="66">
                  <c:v>11.8</c:v>
                </c:pt>
                <c:pt idx="67">
                  <c:v>10.75</c:v>
                </c:pt>
              </c:numCache>
            </c:numRef>
          </c:val>
          <c:extLst>
            <c:ext xmlns:c16="http://schemas.microsoft.com/office/drawing/2014/chart" uri="{C3380CC4-5D6E-409C-BE32-E72D297353CC}">
              <c16:uniqueId val="{0000000A-42F7-4F99-8671-54B77EB614D4}"/>
            </c:ext>
          </c:extLst>
        </c:ser>
        <c:ser>
          <c:idx val="21"/>
          <c:order val="21"/>
          <c:tx>
            <c:strRef>
              <c:f>Consolidated!$W$4</c:f>
              <c:strCache>
                <c:ptCount val="1"/>
                <c:pt idx="0">
                  <c:v>Marcellus</c:v>
                </c:pt>
              </c:strCache>
            </c:strRef>
          </c:tx>
          <c:spPr>
            <a:solidFill>
              <a:srgbClr val="0E2841"/>
            </a:solidFill>
            <a:ln>
              <a:solidFill>
                <a:srgbClr val="0E2841"/>
              </a:solidFill>
            </a:ln>
            <a:effectLst/>
          </c:spPr>
          <c:invertIfNegative val="0"/>
          <c:cat>
            <c:numRef>
              <c:f>Consolidated!$A$5:$A$100</c:f>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f>Consolidated!$W$5:$W$100</c:f>
              <c:numCache>
                <c:formatCode>0</c:formatCode>
                <c:ptCount val="96"/>
                <c:pt idx="0">
                  <c:v>30</c:v>
                </c:pt>
                <c:pt idx="1">
                  <c:v>30.25</c:v>
                </c:pt>
                <c:pt idx="2">
                  <c:v>30.25</c:v>
                </c:pt>
                <c:pt idx="3">
                  <c:v>29.4</c:v>
                </c:pt>
                <c:pt idx="4">
                  <c:v>29.5</c:v>
                </c:pt>
                <c:pt idx="5">
                  <c:v>27.5</c:v>
                </c:pt>
                <c:pt idx="6">
                  <c:v>28.2</c:v>
                </c:pt>
                <c:pt idx="7">
                  <c:v>28.5</c:v>
                </c:pt>
                <c:pt idx="8">
                  <c:v>26.75</c:v>
                </c:pt>
                <c:pt idx="9">
                  <c:v>26.8</c:v>
                </c:pt>
                <c:pt idx="10">
                  <c:v>28.75</c:v>
                </c:pt>
                <c:pt idx="11">
                  <c:v>29.4</c:v>
                </c:pt>
                <c:pt idx="12">
                  <c:v>31.75</c:v>
                </c:pt>
                <c:pt idx="13">
                  <c:v>35</c:v>
                </c:pt>
                <c:pt idx="14">
                  <c:v>35.75</c:v>
                </c:pt>
                <c:pt idx="15">
                  <c:v>37</c:v>
                </c:pt>
                <c:pt idx="16">
                  <c:v>39</c:v>
                </c:pt>
                <c:pt idx="17">
                  <c:v>39</c:v>
                </c:pt>
                <c:pt idx="18">
                  <c:v>37.799999999999997</c:v>
                </c:pt>
                <c:pt idx="19">
                  <c:v>35.5</c:v>
                </c:pt>
                <c:pt idx="20">
                  <c:v>36.25</c:v>
                </c:pt>
                <c:pt idx="21">
                  <c:v>40.75</c:v>
                </c:pt>
                <c:pt idx="22">
                  <c:v>39.5</c:v>
                </c:pt>
                <c:pt idx="23">
                  <c:v>39</c:v>
                </c:pt>
                <c:pt idx="24">
                  <c:v>37.5</c:v>
                </c:pt>
                <c:pt idx="25">
                  <c:v>36.25</c:v>
                </c:pt>
                <c:pt idx="26">
                  <c:v>38.200000000000003</c:v>
                </c:pt>
                <c:pt idx="27">
                  <c:v>41</c:v>
                </c:pt>
                <c:pt idx="28">
                  <c:v>39.75</c:v>
                </c:pt>
                <c:pt idx="29">
                  <c:v>36</c:v>
                </c:pt>
                <c:pt idx="30">
                  <c:v>33.666666666666664</c:v>
                </c:pt>
                <c:pt idx="31">
                  <c:v>30.75</c:v>
                </c:pt>
                <c:pt idx="32">
                  <c:v>29</c:v>
                </c:pt>
                <c:pt idx="33">
                  <c:v>28.75</c:v>
                </c:pt>
                <c:pt idx="34">
                  <c:v>27.5</c:v>
                </c:pt>
                <c:pt idx="35">
                  <c:v>28.6</c:v>
                </c:pt>
                <c:pt idx="36">
                  <c:v>28.25</c:v>
                </c:pt>
                <c:pt idx="37">
                  <c:v>30.5</c:v>
                </c:pt>
                <c:pt idx="38">
                  <c:v>30.833333333333332</c:v>
                </c:pt>
                <c:pt idx="39">
                  <c:v>29.666666666666668</c:v>
                </c:pt>
                <c:pt idx="40">
                  <c:v>28</c:v>
                </c:pt>
                <c:pt idx="41">
                  <c:v>25</c:v>
                </c:pt>
                <c:pt idx="42">
                  <c:v>25</c:v>
                </c:pt>
                <c:pt idx="43">
                  <c:v>24.4</c:v>
                </c:pt>
                <c:pt idx="44">
                  <c:v>23.75</c:v>
                </c:pt>
                <c:pt idx="45">
                  <c:v>23.25</c:v>
                </c:pt>
                <c:pt idx="46">
                  <c:v>24.4</c:v>
                </c:pt>
                <c:pt idx="47">
                  <c:v>24.75</c:v>
                </c:pt>
                <c:pt idx="48">
                  <c:v>23.2</c:v>
                </c:pt>
                <c:pt idx="49">
                  <c:v>23.5</c:v>
                </c:pt>
                <c:pt idx="50">
                  <c:v>23.75</c:v>
                </c:pt>
                <c:pt idx="51">
                  <c:v>24.75</c:v>
                </c:pt>
                <c:pt idx="52">
                  <c:v>24.6</c:v>
                </c:pt>
                <c:pt idx="53">
                  <c:v>24</c:v>
                </c:pt>
                <c:pt idx="54">
                  <c:v>23.25</c:v>
                </c:pt>
                <c:pt idx="55">
                  <c:v>24</c:v>
                </c:pt>
                <c:pt idx="56">
                  <c:v>24</c:v>
                </c:pt>
                <c:pt idx="57">
                  <c:v>23</c:v>
                </c:pt>
                <c:pt idx="58">
                  <c:v>23.5</c:v>
                </c:pt>
                <c:pt idx="59">
                  <c:v>24</c:v>
                </c:pt>
                <c:pt idx="60">
                  <c:v>24.25</c:v>
                </c:pt>
                <c:pt idx="61">
                  <c:v>25.75</c:v>
                </c:pt>
                <c:pt idx="62">
                  <c:v>26.5</c:v>
                </c:pt>
                <c:pt idx="63">
                  <c:v>25</c:v>
                </c:pt>
                <c:pt idx="64">
                  <c:v>24.4</c:v>
                </c:pt>
                <c:pt idx="65">
                  <c:v>24</c:v>
                </c:pt>
                <c:pt idx="66">
                  <c:v>24.2</c:v>
                </c:pt>
                <c:pt idx="67">
                  <c:v>24</c:v>
                </c:pt>
              </c:numCache>
            </c:numRef>
          </c:val>
          <c:extLst>
            <c:ext xmlns:c16="http://schemas.microsoft.com/office/drawing/2014/chart" uri="{C3380CC4-5D6E-409C-BE32-E72D297353CC}">
              <c16:uniqueId val="{0000000B-42F7-4F99-8671-54B77EB614D4}"/>
            </c:ext>
          </c:extLst>
        </c:ser>
        <c:ser>
          <c:idx val="22"/>
          <c:order val="22"/>
          <c:tx>
            <c:strRef>
              <c:f>Consolidated!$X$4</c:f>
              <c:strCache>
                <c:ptCount val="1"/>
                <c:pt idx="0">
                  <c:v>Haynesville</c:v>
                </c:pt>
              </c:strCache>
            </c:strRef>
          </c:tx>
          <c:spPr>
            <a:solidFill>
              <a:srgbClr val="35BEEE"/>
            </a:solidFill>
            <a:ln>
              <a:solidFill>
                <a:srgbClr val="35BEEE"/>
              </a:solidFill>
            </a:ln>
            <a:effectLst/>
          </c:spPr>
          <c:invertIfNegative val="0"/>
          <c:cat>
            <c:numRef>
              <c:f>Consolidated!$A$5:$A$100</c:f>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f>Consolidated!$X$5:$X$100</c:f>
              <c:numCache>
                <c:formatCode>0</c:formatCode>
                <c:ptCount val="96"/>
                <c:pt idx="0">
                  <c:v>44.25</c:v>
                </c:pt>
                <c:pt idx="1">
                  <c:v>46.25</c:v>
                </c:pt>
                <c:pt idx="2">
                  <c:v>45.25</c:v>
                </c:pt>
                <c:pt idx="3">
                  <c:v>44.8</c:v>
                </c:pt>
                <c:pt idx="4">
                  <c:v>47.75</c:v>
                </c:pt>
                <c:pt idx="5">
                  <c:v>48.75</c:v>
                </c:pt>
                <c:pt idx="6">
                  <c:v>48.4</c:v>
                </c:pt>
                <c:pt idx="7">
                  <c:v>45.75</c:v>
                </c:pt>
                <c:pt idx="8">
                  <c:v>47.5</c:v>
                </c:pt>
                <c:pt idx="9">
                  <c:v>46.4</c:v>
                </c:pt>
                <c:pt idx="10">
                  <c:v>46.25</c:v>
                </c:pt>
                <c:pt idx="11">
                  <c:v>47.199999999999996</c:v>
                </c:pt>
                <c:pt idx="12">
                  <c:v>52</c:v>
                </c:pt>
                <c:pt idx="13">
                  <c:v>56.75</c:v>
                </c:pt>
                <c:pt idx="14">
                  <c:v>65.25</c:v>
                </c:pt>
                <c:pt idx="15">
                  <c:v>66.800000000000011</c:v>
                </c:pt>
                <c:pt idx="16">
                  <c:v>68.75</c:v>
                </c:pt>
                <c:pt idx="17">
                  <c:v>68.5</c:v>
                </c:pt>
                <c:pt idx="18">
                  <c:v>68.599999999999994</c:v>
                </c:pt>
                <c:pt idx="19">
                  <c:v>69.25</c:v>
                </c:pt>
                <c:pt idx="20">
                  <c:v>71</c:v>
                </c:pt>
                <c:pt idx="21">
                  <c:v>70</c:v>
                </c:pt>
                <c:pt idx="22">
                  <c:v>69.75</c:v>
                </c:pt>
                <c:pt idx="23">
                  <c:v>70.8</c:v>
                </c:pt>
                <c:pt idx="24">
                  <c:v>68.75</c:v>
                </c:pt>
                <c:pt idx="25">
                  <c:v>69.25</c:v>
                </c:pt>
                <c:pt idx="26">
                  <c:v>66.8</c:v>
                </c:pt>
                <c:pt idx="27">
                  <c:v>64.25</c:v>
                </c:pt>
                <c:pt idx="28">
                  <c:v>57.5</c:v>
                </c:pt>
                <c:pt idx="29">
                  <c:v>49.6</c:v>
                </c:pt>
                <c:pt idx="30">
                  <c:v>44.666666666666664</c:v>
                </c:pt>
                <c:pt idx="31">
                  <c:v>43</c:v>
                </c:pt>
                <c:pt idx="32">
                  <c:v>40.200000000000003</c:v>
                </c:pt>
                <c:pt idx="33">
                  <c:v>38.75</c:v>
                </c:pt>
                <c:pt idx="34">
                  <c:v>38</c:v>
                </c:pt>
                <c:pt idx="35">
                  <c:v>42.4</c:v>
                </c:pt>
                <c:pt idx="36">
                  <c:v>42.5</c:v>
                </c:pt>
                <c:pt idx="37">
                  <c:v>42</c:v>
                </c:pt>
                <c:pt idx="38">
                  <c:v>37.833333333333336</c:v>
                </c:pt>
                <c:pt idx="39">
                  <c:v>34</c:v>
                </c:pt>
                <c:pt idx="40">
                  <c:v>35</c:v>
                </c:pt>
                <c:pt idx="41">
                  <c:v>35.75</c:v>
                </c:pt>
                <c:pt idx="42">
                  <c:v>35.5</c:v>
                </c:pt>
                <c:pt idx="43">
                  <c:v>32.6</c:v>
                </c:pt>
                <c:pt idx="44">
                  <c:v>32.75</c:v>
                </c:pt>
                <c:pt idx="45">
                  <c:v>33.5</c:v>
                </c:pt>
                <c:pt idx="46">
                  <c:v>31.4</c:v>
                </c:pt>
                <c:pt idx="47">
                  <c:v>30.75</c:v>
                </c:pt>
                <c:pt idx="48">
                  <c:v>29.6</c:v>
                </c:pt>
                <c:pt idx="49">
                  <c:v>30.25</c:v>
                </c:pt>
                <c:pt idx="50">
                  <c:v>29.25</c:v>
                </c:pt>
                <c:pt idx="51">
                  <c:v>31</c:v>
                </c:pt>
                <c:pt idx="52">
                  <c:v>33</c:v>
                </c:pt>
                <c:pt idx="53">
                  <c:v>35.5</c:v>
                </c:pt>
                <c:pt idx="54">
                  <c:v>39.25</c:v>
                </c:pt>
                <c:pt idx="55">
                  <c:v>40</c:v>
                </c:pt>
                <c:pt idx="56">
                  <c:v>39</c:v>
                </c:pt>
                <c:pt idx="57">
                  <c:v>40.4</c:v>
                </c:pt>
                <c:pt idx="58">
                  <c:v>41</c:v>
                </c:pt>
                <c:pt idx="59">
                  <c:v>42.4</c:v>
                </c:pt>
                <c:pt idx="60">
                  <c:v>42</c:v>
                </c:pt>
                <c:pt idx="61">
                  <c:v>51.5</c:v>
                </c:pt>
                <c:pt idx="62">
                  <c:v>54</c:v>
                </c:pt>
                <c:pt idx="63">
                  <c:v>55.75</c:v>
                </c:pt>
                <c:pt idx="64">
                  <c:v>56.400000000000006</c:v>
                </c:pt>
                <c:pt idx="65">
                  <c:v>55</c:v>
                </c:pt>
                <c:pt idx="66">
                  <c:v>55.4</c:v>
                </c:pt>
                <c:pt idx="67">
                  <c:v>57.25</c:v>
                </c:pt>
              </c:numCache>
            </c:numRef>
          </c:val>
          <c:extLst>
            <c:ext xmlns:c16="http://schemas.microsoft.com/office/drawing/2014/chart" uri="{C3380CC4-5D6E-409C-BE32-E72D297353CC}">
              <c16:uniqueId val="{0000000C-42F7-4F99-8671-54B77EB614D4}"/>
            </c:ext>
          </c:extLst>
        </c:ser>
        <c:ser>
          <c:idx val="23"/>
          <c:order val="23"/>
          <c:tx>
            <c:strRef>
              <c:f>Consolidated!$Y$4</c:f>
              <c:strCache>
                <c:ptCount val="1"/>
                <c:pt idx="0">
                  <c:v>Other</c:v>
                </c:pt>
              </c:strCache>
            </c:strRef>
          </c:tx>
          <c:spPr>
            <a:solidFill>
              <a:srgbClr val="0CA6AE"/>
            </a:solidFill>
            <a:ln>
              <a:solidFill>
                <a:srgbClr val="0CA6AE"/>
              </a:solidFill>
            </a:ln>
            <a:effectLst/>
          </c:spPr>
          <c:invertIfNegative val="0"/>
          <c:cat>
            <c:numRef>
              <c:f>Consolidated!$A$5:$A$100</c:f>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f>Consolidated!$Y$5:$Y$100</c:f>
              <c:numCache>
                <c:formatCode>0</c:formatCode>
                <c:ptCount val="96"/>
                <c:pt idx="0">
                  <c:v>68.5</c:v>
                </c:pt>
                <c:pt idx="1">
                  <c:v>67.25</c:v>
                </c:pt>
                <c:pt idx="2">
                  <c:v>65</c:v>
                </c:pt>
                <c:pt idx="3">
                  <c:v>78.000000000000028</c:v>
                </c:pt>
                <c:pt idx="4">
                  <c:v>86.5</c:v>
                </c:pt>
                <c:pt idx="5">
                  <c:v>94.75</c:v>
                </c:pt>
                <c:pt idx="6">
                  <c:v>107.19999999999999</c:v>
                </c:pt>
                <c:pt idx="7">
                  <c:v>111.25</c:v>
                </c:pt>
                <c:pt idx="8">
                  <c:v>106.75</c:v>
                </c:pt>
                <c:pt idx="9">
                  <c:v>125.20000000000005</c:v>
                </c:pt>
                <c:pt idx="10">
                  <c:v>132.75</c:v>
                </c:pt>
                <c:pt idx="11">
                  <c:v>132.40000000000003</c:v>
                </c:pt>
                <c:pt idx="12">
                  <c:v>138</c:v>
                </c:pt>
                <c:pt idx="13">
                  <c:v>143.75</c:v>
                </c:pt>
                <c:pt idx="14">
                  <c:v>144.25</c:v>
                </c:pt>
                <c:pt idx="15">
                  <c:v>147.59999999999997</c:v>
                </c:pt>
                <c:pt idx="16">
                  <c:v>157.75</c:v>
                </c:pt>
                <c:pt idx="17">
                  <c:v>165.75</c:v>
                </c:pt>
                <c:pt idx="18">
                  <c:v>180.2</c:v>
                </c:pt>
                <c:pt idx="19">
                  <c:v>187.75</c:v>
                </c:pt>
                <c:pt idx="20">
                  <c:v>187.75</c:v>
                </c:pt>
                <c:pt idx="21">
                  <c:v>187</c:v>
                </c:pt>
                <c:pt idx="22">
                  <c:v>193.25</c:v>
                </c:pt>
                <c:pt idx="23">
                  <c:v>190.79999999999995</c:v>
                </c:pt>
                <c:pt idx="24">
                  <c:v>180.5</c:v>
                </c:pt>
                <c:pt idx="25">
                  <c:v>169.75</c:v>
                </c:pt>
                <c:pt idx="26">
                  <c:v>169.80000000000004</c:v>
                </c:pt>
                <c:pt idx="27">
                  <c:v>167</c:v>
                </c:pt>
                <c:pt idx="28">
                  <c:v>164.75</c:v>
                </c:pt>
                <c:pt idx="29">
                  <c:v>146.19999999999996</c:v>
                </c:pt>
                <c:pt idx="30">
                  <c:v>145.33333333333331</c:v>
                </c:pt>
                <c:pt idx="31">
                  <c:v>144.75</c:v>
                </c:pt>
                <c:pt idx="32">
                  <c:v>147.80000000000001</c:v>
                </c:pt>
                <c:pt idx="33">
                  <c:v>146.5</c:v>
                </c:pt>
                <c:pt idx="34">
                  <c:v>143</c:v>
                </c:pt>
                <c:pt idx="35">
                  <c:v>141.79999999999993</c:v>
                </c:pt>
                <c:pt idx="36">
                  <c:v>137</c:v>
                </c:pt>
                <c:pt idx="37">
                  <c:v>135.5</c:v>
                </c:pt>
                <c:pt idx="38">
                  <c:v>137.33333333333329</c:v>
                </c:pt>
                <c:pt idx="39">
                  <c:v>133.33333333333331</c:v>
                </c:pt>
                <c:pt idx="40">
                  <c:v>126.80000000000003</c:v>
                </c:pt>
                <c:pt idx="41">
                  <c:v>120.75</c:v>
                </c:pt>
                <c:pt idx="42">
                  <c:v>120.25</c:v>
                </c:pt>
                <c:pt idx="43">
                  <c:v>125.59999999999998</c:v>
                </c:pt>
                <c:pt idx="44">
                  <c:v>128.5</c:v>
                </c:pt>
                <c:pt idx="45">
                  <c:v>128.5</c:v>
                </c:pt>
                <c:pt idx="46">
                  <c:v>127.39999999999998</c:v>
                </c:pt>
                <c:pt idx="47">
                  <c:v>133.25</c:v>
                </c:pt>
                <c:pt idx="48">
                  <c:v>132.19999999999993</c:v>
                </c:pt>
                <c:pt idx="49">
                  <c:v>134.25</c:v>
                </c:pt>
                <c:pt idx="50">
                  <c:v>141</c:v>
                </c:pt>
                <c:pt idx="51">
                  <c:v>142.5</c:v>
                </c:pt>
                <c:pt idx="52">
                  <c:v>142.40000000000003</c:v>
                </c:pt>
                <c:pt idx="53">
                  <c:v>134.25</c:v>
                </c:pt>
                <c:pt idx="54">
                  <c:v>126</c:v>
                </c:pt>
                <c:pt idx="55">
                  <c:v>131.99999999999997</c:v>
                </c:pt>
                <c:pt idx="56">
                  <c:v>135</c:v>
                </c:pt>
                <c:pt idx="57">
                  <c:v>137.79999999999998</c:v>
                </c:pt>
                <c:pt idx="58">
                  <c:v>141</c:v>
                </c:pt>
                <c:pt idx="59">
                  <c:v>140.20000000000002</c:v>
                </c:pt>
                <c:pt idx="60">
                  <c:v>140.75</c:v>
                </c:pt>
                <c:pt idx="61">
                  <c:v>142.75</c:v>
                </c:pt>
                <c:pt idx="62">
                  <c:v>137.75</c:v>
                </c:pt>
                <c:pt idx="63">
                  <c:v>131.5</c:v>
                </c:pt>
                <c:pt idx="64">
                  <c:v>133.99999999999997</c:v>
                </c:pt>
                <c:pt idx="65">
                  <c:v>137.5</c:v>
                </c:pt>
                <c:pt idx="66">
                  <c:v>151.00000000000003</c:v>
                </c:pt>
                <c:pt idx="67">
                  <c:v>145.75</c:v>
                </c:pt>
              </c:numCache>
            </c:numRef>
          </c:val>
          <c:extLst>
            <c:ext xmlns:c16="http://schemas.microsoft.com/office/drawing/2014/chart" uri="{C3380CC4-5D6E-409C-BE32-E72D297353CC}">
              <c16:uniqueId val="{0000000D-42F7-4F99-8671-54B77EB614D4}"/>
            </c:ext>
          </c:extLst>
        </c:ser>
        <c:dLbls>
          <c:showLegendKey val="0"/>
          <c:showVal val="0"/>
          <c:showCatName val="0"/>
          <c:showSerName val="0"/>
          <c:showPercent val="0"/>
          <c:showBubbleSize val="0"/>
        </c:dLbls>
        <c:gapWidth val="150"/>
        <c:overlap val="100"/>
        <c:axId val="356278720"/>
        <c:axId val="356275840"/>
        <c:extLst>
          <c:ext xmlns:c15="http://schemas.microsoft.com/office/drawing/2012/chart" uri="{02D57815-91ED-43cb-92C2-25804820EDAC}">
            <c15:filteredBarSeries>
              <c15:ser>
                <c:idx val="0"/>
                <c:order val="0"/>
                <c:tx>
                  <c:strRef>
                    <c:extLst>
                      <c:ext uri="{02D57815-91ED-43cb-92C2-25804820EDAC}">
                        <c15:formulaRef>
                          <c15:sqref>Consolidated!$B$4</c15:sqref>
                        </c15:formulaRef>
                      </c:ext>
                    </c:extLst>
                    <c:strCache>
                      <c:ptCount val="1"/>
                      <c:pt idx="0">
                        <c:v>Oil Rigs Forecast</c:v>
                      </c:pt>
                    </c:strCache>
                  </c:strRef>
                </c:tx>
                <c:spPr>
                  <a:solidFill>
                    <a:schemeClr val="accent1"/>
                  </a:solidFill>
                  <a:ln>
                    <a:noFill/>
                  </a:ln>
                  <a:effectLst/>
                </c:spPr>
                <c:invertIfNegative val="0"/>
                <c:cat>
                  <c:numRef>
                    <c:extLst>
                      <c:ext uri="{02D57815-91ED-43cb-92C2-25804820EDAC}">
                        <c15:formulaRef>
                          <c15:sqref>Consolidated!$A$5:$A$100</c15:sqref>
                        </c15:formulaRef>
                      </c:ext>
                    </c:extLst>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extLst>
                      <c:ext uri="{02D57815-91ED-43cb-92C2-25804820EDAC}">
                        <c15:formulaRef>
                          <c15:sqref>Consolidated!$B$5:$B$100</c15:sqref>
                        </c15:formulaRef>
                      </c:ext>
                    </c:extLst>
                    <c:numCache>
                      <c:formatCode>General</c:formatCode>
                      <c:ptCount val="96"/>
                      <c:pt idx="67" formatCode="_(* #,##0_);_(* \(#,##0\);_(* &quot;-&quot;??_);_(@_)">
                        <c:v>0</c:v>
                      </c:pt>
                      <c:pt idx="68" formatCode="_(* #,##0_);_(* \(#,##0\);_(* &quot;-&quot;??_);_(@_)">
                        <c:v>471.43389184258979</c:v>
                      </c:pt>
                      <c:pt idx="69" formatCode="_(* #,##0_);_(* \(#,##0\);_(* &quot;-&quot;??_);_(@_)">
                        <c:v>484.32675267786641</c:v>
                      </c:pt>
                      <c:pt idx="70" formatCode="_(* #,##0_);_(* \(#,##0\);_(* &quot;-&quot;??_);_(@_)">
                        <c:v>485.06317637633481</c:v>
                      </c:pt>
                      <c:pt idx="71" formatCode="_(* #,##0_);_(* \(#,##0\);_(* &quot;-&quot;??_);_(@_)">
                        <c:v>483.59148514735267</c:v>
                      </c:pt>
                      <c:pt idx="72" formatCode="_(* #,##0_);_(* \(#,##0\);_(* &quot;-&quot;??_);_(@_)">
                        <c:v>479.33407340022143</c:v>
                      </c:pt>
                      <c:pt idx="73" formatCode="_(* #,##0_);_(* \(#,##0\);_(* &quot;-&quot;??_);_(@_)">
                        <c:v>481.21143405880673</c:v>
                      </c:pt>
                      <c:pt idx="74" formatCode="_(* #,##0_);_(* \(#,##0\);_(* &quot;-&quot;??_);_(@_)">
                        <c:v>481.06935730894656</c:v>
                      </c:pt>
                      <c:pt idx="75" formatCode="_(* #,##0_);_(* \(#,##0\);_(* &quot;-&quot;??_);_(@_)">
                        <c:v>482.3814903732486</c:v>
                      </c:pt>
                      <c:pt idx="76" formatCode="_(* #,##0_);_(* \(#,##0\);_(* &quot;-&quot;??_);_(@_)">
                        <c:v>480.66688168496154</c:v>
                      </c:pt>
                      <c:pt idx="77" formatCode="_(* #,##0_);_(* \(#,##0\);_(* &quot;-&quot;??_);_(@_)">
                        <c:v>480.95227299667448</c:v>
                      </c:pt>
                      <c:pt idx="78" formatCode="_(* #,##0_);_(* \(#,##0\);_(* &quot;-&quot;??_);_(@_)">
                        <c:v>481.1376643083874</c:v>
                      </c:pt>
                      <c:pt idx="79" formatCode="_(* #,##0_);_(* \(#,##0\);_(* &quot;-&quot;??_);_(@_)">
                        <c:v>480.82429343209282</c:v>
                      </c:pt>
                      <c:pt idx="80" formatCode="_(* #,##0_);_(* \(#,##0\);_(* &quot;-&quot;??_);_(@_)">
                        <c:v>481.92429343209284</c:v>
                      </c:pt>
                      <c:pt idx="81" formatCode="_(* #,##0_);_(* \(#,##0\);_(* &quot;-&quot;??_);_(@_)">
                        <c:v>482.42553124408539</c:v>
                      </c:pt>
                      <c:pt idx="82" formatCode="_(* #,##0_);_(* \(#,##0\);_(* &quot;-&quot;??_);_(@_)">
                        <c:v>482.83890212037994</c:v>
                      </c:pt>
                      <c:pt idx="83" formatCode="_(* #,##0_);_(* \(#,##0\);_(* &quot;-&quot;??_);_(@_)">
                        <c:v>482.24261555635746</c:v>
                      </c:pt>
                      <c:pt idx="84" formatCode="_(* #,##0_);_(* \(#,##0\);_(* &quot;-&quot;??_);_(@_)">
                        <c:v>480.18396599723371</c:v>
                      </c:pt>
                      <c:pt idx="85" formatCode="_(* #,##0_);_(* \(#,##0\);_(* &quot;-&quot;??_);_(@_)">
                        <c:v>476.60228812149842</c:v>
                      </c:pt>
                      <c:pt idx="86" formatCode="_(* #,##0_);_(* \(#,##0\);_(* &quot;-&quot;??_);_(@_)">
                        <c:v>471.26072287464666</c:v>
                      </c:pt>
                      <c:pt idx="87" formatCode="_(* #,##0_);_(* \(#,##0\);_(* &quot;-&quot;??_);_(@_)">
                        <c:v>465.81420637982495</c:v>
                      </c:pt>
                      <c:pt idx="88" formatCode="_(* #,##0_);_(* \(#,##0\);_(* &quot;-&quot;??_);_(@_)">
                        <c:v>462.71296856783238</c:v>
                      </c:pt>
                      <c:pt idx="89" formatCode="_(* #,##0_);_(* \(#,##0\);_(* &quot;-&quot;??_);_(@_)">
                        <c:v>458.49959769153782</c:v>
                      </c:pt>
                      <c:pt idx="90" formatCode="_(* #,##0_);_(* \(#,##0\);_(* &quot;-&quot;??_);_(@_)">
                        <c:v>455.49835987954532</c:v>
                      </c:pt>
                      <c:pt idx="91" formatCode="_(* #,##0_);_(* \(#,##0\);_(* &quot;-&quot;??_);_(@_)">
                        <c:v>454.08375119125822</c:v>
                      </c:pt>
                      <c:pt idx="92" formatCode="_(* #,##0_);_(* \(#,##0\);_(* &quot;-&quot;??_);_(@_)">
                        <c:v>451.5716181269562</c:v>
                      </c:pt>
                      <c:pt idx="93" formatCode="_(* #,##0_);_(* \(#,##0\);_(* &quot;-&quot;??_);_(@_)">
                        <c:v>450.08622681524321</c:v>
                      </c:pt>
                      <c:pt idx="94" formatCode="_(* #,##0_);_(* \(#,##0\);_(* &quot;-&quot;??_);_(@_)">
                        <c:v>450.49959769153782</c:v>
                      </c:pt>
                      <c:pt idx="95" formatCode="_(* #,##0_);_(* \(#,##0\);_(* &quot;-&quot;??_);_(@_)">
                        <c:v>450.09959769153778</c:v>
                      </c:pt>
                    </c:numCache>
                  </c:numRef>
                </c:val>
                <c:extLst>
                  <c:ext xmlns:c16="http://schemas.microsoft.com/office/drawing/2014/chart" uri="{C3380CC4-5D6E-409C-BE32-E72D297353CC}">
                    <c16:uniqueId val="{0000000E-42F7-4F99-8671-54B77EB614D4}"/>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Consolidated!$C$4</c15:sqref>
                        </c15:formulaRef>
                      </c:ext>
                    </c:extLst>
                    <c:strCache>
                      <c:ptCount val="1"/>
                      <c:pt idx="0">
                        <c:v>Gas Rigs Forecast</c:v>
                      </c:pt>
                    </c:strCache>
                  </c:strRef>
                </c:tx>
                <c:spPr>
                  <a:solidFill>
                    <a:schemeClr val="accent2"/>
                  </a:solidFill>
                  <a:ln>
                    <a:noFill/>
                  </a:ln>
                  <a:effectLst/>
                </c:spPr>
                <c:invertIfNegative val="0"/>
                <c:cat>
                  <c:numRef>
                    <c:extLst xmlns:c15="http://schemas.microsoft.com/office/drawing/2012/chart">
                      <c:ext xmlns:c15="http://schemas.microsoft.com/office/drawing/2012/chart" uri="{02D57815-91ED-43cb-92C2-25804820EDAC}">
                        <c15:formulaRef>
                          <c15:sqref>Consolidated!$A$5:$A$100</c15:sqref>
                        </c15:formulaRef>
                      </c:ext>
                    </c:extLst>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extLst xmlns:c15="http://schemas.microsoft.com/office/drawing/2012/chart">
                      <c:ext xmlns:c15="http://schemas.microsoft.com/office/drawing/2012/chart" uri="{02D57815-91ED-43cb-92C2-25804820EDAC}">
                        <c15:formulaRef>
                          <c15:sqref>Consolidated!$C$5:$C$100</c15:sqref>
                        </c15:formulaRef>
                      </c:ext>
                    </c:extLst>
                    <c:numCache>
                      <c:formatCode>General</c:formatCode>
                      <c:ptCount val="96"/>
                      <c:pt idx="67" formatCode="_(* #,##0_);_(* \(#,##0\);_(* &quot;-&quot;??_);_(@_)">
                        <c:v>0</c:v>
                      </c:pt>
                      <c:pt idx="68" formatCode="_(* #,##0_);_(* \(#,##0\);_(* &quot;-&quot;??_);_(@_)">
                        <c:v>125.46001440275518</c:v>
                      </c:pt>
                      <c:pt idx="69" formatCode="_(* #,##0_);_(* \(#,##0\);_(* &quot;-&quot;??_);_(@_)">
                        <c:v>121.84158932540501</c:v>
                      </c:pt>
                      <c:pt idx="70" formatCode="_(* #,##0_);_(* \(#,##0\);_(* &quot;-&quot;??_);_(@_)">
                        <c:v>121.99243175513843</c:v>
                      </c:pt>
                      <c:pt idx="71" formatCode="_(* #,##0_);_(* \(#,##0\);_(* &quot;-&quot;??_);_(@_)">
                        <c:v>121.8197681119963</c:v>
                      </c:pt>
                      <c:pt idx="72" formatCode="_(* #,##0_);_(* \(#,##0\);_(* &quot;-&quot;??_);_(@_)">
                        <c:v>121.43849033646005</c:v>
                      </c:pt>
                      <c:pt idx="73" formatCode="_(* #,##0_);_(* \(#,##0\);_(* &quot;-&quot;??_);_(@_)">
                        <c:v>122.23943622503327</c:v>
                      </c:pt>
                      <c:pt idx="74" formatCode="_(* #,##0_);_(* \(#,##0\);_(* &quot;-&quot;??_);_(@_)">
                        <c:v>122.88581167734185</c:v>
                      </c:pt>
                      <c:pt idx="75" formatCode="_(* #,##0_);_(* \(#,##0\);_(* &quot;-&quot;??_);_(@_)">
                        <c:v>123.35037040245106</c:v>
                      </c:pt>
                      <c:pt idx="76" formatCode="_(* #,##0_);_(* \(#,##0\);_(* &quot;-&quot;??_);_(@_)">
                        <c:v>123.40853790989914</c:v>
                      </c:pt>
                      <c:pt idx="77" formatCode="_(* #,##0_);_(* \(#,##0\);_(* &quot;-&quot;??_);_(@_)">
                        <c:v>123.91881711730719</c:v>
                      </c:pt>
                      <c:pt idx="78" formatCode="_(* #,##0_);_(* \(#,##0\);_(* &quot;-&quot;??_);_(@_)">
                        <c:v>124.21972441769567</c:v>
                      </c:pt>
                      <c:pt idx="79" formatCode="_(* #,##0_);_(* \(#,##0\);_(* &quot;-&quot;??_);_(@_)">
                        <c:v>124.08482188776367</c:v>
                      </c:pt>
                      <c:pt idx="80" formatCode="_(* #,##0_);_(* \(#,##0\);_(* &quot;-&quot;??_);_(@_)">
                        <c:v>123.55056128341342</c:v>
                      </c:pt>
                      <c:pt idx="81" formatCode="_(* #,##0_);_(* \(#,##0\);_(* &quot;-&quot;??_);_(@_)">
                        <c:v>123.00585237165316</c:v>
                      </c:pt>
                      <c:pt idx="82" formatCode="_(* #,##0_);_(* \(#,##0\);_(* &quot;-&quot;??_);_(@_)">
                        <c:v>122.60175522192681</c:v>
                      </c:pt>
                      <c:pt idx="83" formatCode="_(* #,##0_);_(* \(#,##0\);_(* &quot;-&quot;??_);_(@_)">
                        <c:v>121.88895569989324</c:v>
                      </c:pt>
                      <c:pt idx="84" formatCode="_(* #,##0_);_(* \(#,##0\);_(* &quot;-&quot;??_);_(@_)">
                        <c:v>121.08785486451974</c:v>
                      </c:pt>
                      <c:pt idx="85" formatCode="_(* #,##0_);_(* \(#,##0\);_(* &quot;-&quot;??_);_(@_)">
                        <c:v>122.37640498890465</c:v>
                      </c:pt>
                      <c:pt idx="86" formatCode="_(* #,##0_);_(* \(#,##0\);_(* &quot;-&quot;??_);_(@_)">
                        <c:v>123.35755136676075</c:v>
                      </c:pt>
                      <c:pt idx="87" formatCode="_(* #,##0_);_(* \(#,##0\);_(* &quot;-&quot;??_);_(@_)">
                        <c:v>124.47283847350246</c:v>
                      </c:pt>
                      <c:pt idx="88" formatCode="_(* #,##0_);_(* \(#,##0\);_(* &quot;-&quot;??_);_(@_)">
                        <c:v>124.98438524415083</c:v>
                      </c:pt>
                      <c:pt idx="89" formatCode="_(* #,##0_);_(* \(#,##0\);_(* &quot;-&quot;??_);_(@_)">
                        <c:v>125.86392830731835</c:v>
                      </c:pt>
                      <c:pt idx="90" formatCode="_(* #,##0_);_(* \(#,##0\);_(* &quot;-&quot;??_);_(@_)">
                        <c:v>126.38976803443697</c:v>
                      </c:pt>
                      <c:pt idx="91" formatCode="_(* #,##0_);_(* \(#,##0\);_(* &quot;-&quot;??_);_(@_)">
                        <c:v>126.4529058308204</c:v>
                      </c:pt>
                      <c:pt idx="92" formatCode="_(* #,##0_);_(* \(#,##0\);_(* &quot;-&quot;??_);_(@_)">
                        <c:v>125.89489244439574</c:v>
                      </c:pt>
                      <c:pt idx="93" formatCode="_(* #,##0_);_(* \(#,##0\);_(* &quot;-&quot;??_);_(@_)">
                        <c:v>125.21729284610294</c:v>
                      </c:pt>
                      <c:pt idx="94" formatCode="_(* #,##0_);_(* \(#,##0\);_(* &quot;-&quot;??_);_(@_)">
                        <c:v>124.6377617209962</c:v>
                      </c:pt>
                      <c:pt idx="95" formatCode="_(* #,##0_);_(* \(#,##0\);_(* &quot;-&quot;??_);_(@_)">
                        <c:v>123.42453875679331</c:v>
                      </c:pt>
                    </c:numCache>
                  </c:numRef>
                </c:val>
                <c:extLst xmlns:c15="http://schemas.microsoft.com/office/drawing/2012/chart">
                  <c:ext xmlns:c16="http://schemas.microsoft.com/office/drawing/2014/chart" uri="{C3380CC4-5D6E-409C-BE32-E72D297353CC}">
                    <c16:uniqueId val="{0000000F-42F7-4F99-8671-54B77EB614D4}"/>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Consolidated!$D$4</c15:sqref>
                        </c15:formulaRef>
                      </c:ext>
                    </c:extLst>
                    <c:strCache>
                      <c:ptCount val="1"/>
                      <c:pt idx="0">
                        <c:v>Service Rigs Forecast</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Consolidated!$A$5:$A$100</c15:sqref>
                        </c15:formulaRef>
                      </c:ext>
                    </c:extLst>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extLst xmlns:c15="http://schemas.microsoft.com/office/drawing/2012/chart">
                      <c:ext xmlns:c15="http://schemas.microsoft.com/office/drawing/2012/chart" uri="{02D57815-91ED-43cb-92C2-25804820EDAC}">
                        <c15:formulaRef>
                          <c15:sqref>Consolidated!$D$5:$D$100</c15:sqref>
                        </c15:formulaRef>
                      </c:ext>
                    </c:extLst>
                    <c:numCache>
                      <c:formatCode>General</c:formatCode>
                      <c:ptCount val="96"/>
                      <c:pt idx="67" formatCode="_(* #,##0_);_(* \(#,##0\);_(* &quot;-&quot;??_);_(@_)">
                        <c:v>0</c:v>
                      </c:pt>
                      <c:pt idx="68" formatCode="_(* #,##0_);_(* \(#,##0\);_(* &quot;-&quot;??_);_(@_)">
                        <c:v>0</c:v>
                      </c:pt>
                      <c:pt idx="69" formatCode="_(* #,##0_);_(* \(#,##0\);_(* &quot;-&quot;??_);_(@_)">
                        <c:v>0</c:v>
                      </c:pt>
                      <c:pt idx="70" formatCode="_(* #,##0_);_(* \(#,##0\);_(* &quot;-&quot;??_);_(@_)">
                        <c:v>0</c:v>
                      </c:pt>
                      <c:pt idx="71" formatCode="_(* #,##0_);_(* \(#,##0\);_(* &quot;-&quot;??_);_(@_)">
                        <c:v>0</c:v>
                      </c:pt>
                      <c:pt idx="72" formatCode="_(* #,##0_);_(* \(#,##0\);_(* &quot;-&quot;??_);_(@_)">
                        <c:v>0</c:v>
                      </c:pt>
                      <c:pt idx="73" formatCode="_(* #,##0_);_(* \(#,##0\);_(* &quot;-&quot;??_);_(@_)">
                        <c:v>0</c:v>
                      </c:pt>
                      <c:pt idx="74" formatCode="_(* #,##0_);_(* \(#,##0\);_(* &quot;-&quot;??_);_(@_)">
                        <c:v>0</c:v>
                      </c:pt>
                      <c:pt idx="75" formatCode="_(* #,##0_);_(* \(#,##0\);_(* &quot;-&quot;??_);_(@_)">
                        <c:v>0</c:v>
                      </c:pt>
                      <c:pt idx="76" formatCode="_(* #,##0_);_(* \(#,##0\);_(* &quot;-&quot;??_);_(@_)">
                        <c:v>0</c:v>
                      </c:pt>
                      <c:pt idx="77" formatCode="_(* #,##0_);_(* \(#,##0\);_(* &quot;-&quot;??_);_(@_)">
                        <c:v>0</c:v>
                      </c:pt>
                      <c:pt idx="78" formatCode="_(* #,##0_);_(* \(#,##0\);_(* &quot;-&quot;??_);_(@_)">
                        <c:v>0</c:v>
                      </c:pt>
                      <c:pt idx="79" formatCode="_(* #,##0_);_(* \(#,##0\);_(* &quot;-&quot;??_);_(@_)">
                        <c:v>0</c:v>
                      </c:pt>
                      <c:pt idx="80" formatCode="_(* #,##0_);_(* \(#,##0\);_(* &quot;-&quot;??_);_(@_)">
                        <c:v>0</c:v>
                      </c:pt>
                      <c:pt idx="81" formatCode="_(* #,##0_);_(* \(#,##0\);_(* &quot;-&quot;??_);_(@_)">
                        <c:v>0</c:v>
                      </c:pt>
                      <c:pt idx="82" formatCode="_(* #,##0_);_(* \(#,##0\);_(* &quot;-&quot;??_);_(@_)">
                        <c:v>0</c:v>
                      </c:pt>
                      <c:pt idx="83" formatCode="_(* #,##0_);_(* \(#,##0\);_(* &quot;-&quot;??_);_(@_)">
                        <c:v>0</c:v>
                      </c:pt>
                      <c:pt idx="84" formatCode="_(* #,##0_);_(* \(#,##0\);_(* &quot;-&quot;??_);_(@_)">
                        <c:v>0</c:v>
                      </c:pt>
                      <c:pt idx="85" formatCode="_(* #,##0_);_(* \(#,##0\);_(* &quot;-&quot;??_);_(@_)">
                        <c:v>0</c:v>
                      </c:pt>
                      <c:pt idx="86" formatCode="_(* #,##0_);_(* \(#,##0\);_(* &quot;-&quot;??_);_(@_)">
                        <c:v>0</c:v>
                      </c:pt>
                      <c:pt idx="87" formatCode="_(* #,##0_);_(* \(#,##0\);_(* &quot;-&quot;??_);_(@_)">
                        <c:v>0</c:v>
                      </c:pt>
                      <c:pt idx="88" formatCode="_(* #,##0_);_(* \(#,##0\);_(* &quot;-&quot;??_);_(@_)">
                        <c:v>0</c:v>
                      </c:pt>
                      <c:pt idx="89" formatCode="_(* #,##0_);_(* \(#,##0\);_(* &quot;-&quot;??_);_(@_)">
                        <c:v>0</c:v>
                      </c:pt>
                      <c:pt idx="90" formatCode="_(* #,##0_);_(* \(#,##0\);_(* &quot;-&quot;??_);_(@_)">
                        <c:v>0</c:v>
                      </c:pt>
                      <c:pt idx="91" formatCode="_(* #,##0_);_(* \(#,##0\);_(* &quot;-&quot;??_);_(@_)">
                        <c:v>0</c:v>
                      </c:pt>
                      <c:pt idx="92" formatCode="_(* #,##0_);_(* \(#,##0\);_(* &quot;-&quot;??_);_(@_)">
                        <c:v>0</c:v>
                      </c:pt>
                      <c:pt idx="93" formatCode="_(* #,##0_);_(* \(#,##0\);_(* &quot;-&quot;??_);_(@_)">
                        <c:v>0</c:v>
                      </c:pt>
                      <c:pt idx="94" formatCode="_(* #,##0_);_(* \(#,##0\);_(* &quot;-&quot;??_);_(@_)">
                        <c:v>0</c:v>
                      </c:pt>
                      <c:pt idx="95" formatCode="_(* #,##0_);_(* \(#,##0\);_(* &quot;-&quot;??_);_(@_)">
                        <c:v>0</c:v>
                      </c:pt>
                    </c:numCache>
                  </c:numRef>
                </c:val>
                <c:extLst xmlns:c15="http://schemas.microsoft.com/office/drawing/2012/chart">
                  <c:ext xmlns:c16="http://schemas.microsoft.com/office/drawing/2014/chart" uri="{C3380CC4-5D6E-409C-BE32-E72D297353CC}">
                    <c16:uniqueId val="{00000010-42F7-4F99-8671-54B77EB614D4}"/>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Consolidated!$E$4</c15:sqref>
                        </c15:formulaRef>
                      </c:ext>
                    </c:extLst>
                    <c:strCache>
                      <c:ptCount val="1"/>
                      <c:pt idx="0">
                        <c:v> US Active Rigs Forecast </c:v>
                      </c:pt>
                    </c:strCache>
                  </c:strRef>
                </c:tx>
                <c:spPr>
                  <a:solidFill>
                    <a:schemeClr val="accent4"/>
                  </a:solidFill>
                  <a:ln>
                    <a:noFill/>
                  </a:ln>
                  <a:effectLst/>
                </c:spPr>
                <c:invertIfNegative val="0"/>
                <c:cat>
                  <c:numRef>
                    <c:extLst xmlns:c15="http://schemas.microsoft.com/office/drawing/2012/chart">
                      <c:ext xmlns:c15="http://schemas.microsoft.com/office/drawing/2012/chart" uri="{02D57815-91ED-43cb-92C2-25804820EDAC}">
                        <c15:formulaRef>
                          <c15:sqref>Consolidated!$A$5:$A$100</c15:sqref>
                        </c15:formulaRef>
                      </c:ext>
                    </c:extLst>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extLst xmlns:c15="http://schemas.microsoft.com/office/drawing/2012/chart">
                      <c:ext xmlns:c15="http://schemas.microsoft.com/office/drawing/2012/chart" uri="{02D57815-91ED-43cb-92C2-25804820EDAC}">
                        <c15:formulaRef>
                          <c15:sqref>Consolidated!$E$5:$E$100</c15:sqref>
                        </c15:formulaRef>
                      </c:ext>
                    </c:extLst>
                    <c:numCache>
                      <c:formatCode>_(* #,##0_);_(* \(#,##0\);_(* "-"??_);_(@_)</c:formatCode>
                      <c:ptCount val="96"/>
                      <c:pt idx="0">
                        <c:v>299.3517003917047</c:v>
                      </c:pt>
                      <c:pt idx="1">
                        <c:v>315.09911580261655</c:v>
                      </c:pt>
                      <c:pt idx="2">
                        <c:v>326.26858050828241</c:v>
                      </c:pt>
                      <c:pt idx="3">
                        <c:v>343.3876321026778</c:v>
                      </c:pt>
                      <c:pt idx="4">
                        <c:v>366.64658573276211</c:v>
                      </c:pt>
                      <c:pt idx="5">
                        <c:v>386.80919404958655</c:v>
                      </c:pt>
                      <c:pt idx="6">
                        <c:v>410.8040367035872</c:v>
                      </c:pt>
                      <c:pt idx="7">
                        <c:v>431.97081079835289</c:v>
                      </c:pt>
                      <c:pt idx="8">
                        <c:v>452.21678373116987</c:v>
                      </c:pt>
                      <c:pt idx="9">
                        <c:v>461.71244145333389</c:v>
                      </c:pt>
                      <c:pt idx="10">
                        <c:v>470.97037734787438</c:v>
                      </c:pt>
                      <c:pt idx="11">
                        <c:v>487.17739614700793</c:v>
                      </c:pt>
                      <c:pt idx="12">
                        <c:v>596.29804785467286</c:v>
                      </c:pt>
                      <c:pt idx="13">
                        <c:v>601.09780740992232</c:v>
                      </c:pt>
                      <c:pt idx="14">
                        <c:v>616.22547416653003</c:v>
                      </c:pt>
                      <c:pt idx="15">
                        <c:v>640.79092484803493</c:v>
                      </c:pt>
                      <c:pt idx="16">
                        <c:v>674.70868882796401</c:v>
                      </c:pt>
                      <c:pt idx="17">
                        <c:v>692.52104628802647</c:v>
                      </c:pt>
                      <c:pt idx="18">
                        <c:v>725.97432299051218</c:v>
                      </c:pt>
                      <c:pt idx="19">
                        <c:v>766.59542806709283</c:v>
                      </c:pt>
                      <c:pt idx="20">
                        <c:v>783.90432352911296</c:v>
                      </c:pt>
                      <c:pt idx="21">
                        <c:v>791.97658847954585</c:v>
                      </c:pt>
                      <c:pt idx="22">
                        <c:v>773.3845272977037</c:v>
                      </c:pt>
                      <c:pt idx="23">
                        <c:v>761.84113219822461</c:v>
                      </c:pt>
                      <c:pt idx="24">
                        <c:v>739.21696951944523</c:v>
                      </c:pt>
                      <c:pt idx="25">
                        <c:v>707.45403404831927</c:v>
                      </c:pt>
                      <c:pt idx="26">
                        <c:v>685.72981801461106</c:v>
                      </c:pt>
                      <c:pt idx="27">
                        <c:v>668.93863765430217</c:v>
                      </c:pt>
                      <c:pt idx="28">
                        <c:v>655.13446885478197</c:v>
                      </c:pt>
                      <c:pt idx="29">
                        <c:v>643.90568109561309</c:v>
                      </c:pt>
                      <c:pt idx="30">
                        <c:v>628.22098291851</c:v>
                      </c:pt>
                      <c:pt idx="31">
                        <c:v>616.26918149298388</c:v>
                      </c:pt>
                      <c:pt idx="32">
                        <c:v>606.28838832868928</c:v>
                      </c:pt>
                      <c:pt idx="33">
                        <c:v>605.32321182322517</c:v>
                      </c:pt>
                      <c:pt idx="34">
                        <c:v>616.53091848898509</c:v>
                      </c:pt>
                      <c:pt idx="35">
                        <c:v>620.28227241184561</c:v>
                      </c:pt>
                      <c:pt idx="36">
                        <c:v>623.19836081181825</c:v>
                      </c:pt>
                      <c:pt idx="37">
                        <c:v>625.2460203931895</c:v>
                      </c:pt>
                      <c:pt idx="38">
                        <c:v>620.23314643946014</c:v>
                      </c:pt>
                      <c:pt idx="39">
                        <c:v>613.18363923805305</c:v>
                      </c:pt>
                      <c:pt idx="40">
                        <c:v>604.31733233122327</c:v>
                      </c:pt>
                      <c:pt idx="41">
                        <c:v>606.63730912157166</c:v>
                      </c:pt>
                      <c:pt idx="42">
                        <c:v>609.08570042149097</c:v>
                      </c:pt>
                      <c:pt idx="43">
                        <c:v>613.9841497733504</c:v>
                      </c:pt>
                      <c:pt idx="44">
                        <c:v>617.79671295078379</c:v>
                      </c:pt>
                      <c:pt idx="45">
                        <c:v>617.39355294541542</c:v>
                      </c:pt>
                      <c:pt idx="46">
                        <c:v>607.34654246111336</c:v>
                      </c:pt>
                      <c:pt idx="47">
                        <c:v>595.41893229542279</c:v>
                      </c:pt>
                      <c:pt idx="48">
                        <c:v>585.06238936735758</c:v>
                      </c:pt>
                      <c:pt idx="49">
                        <c:v>575.63890611117506</c:v>
                      </c:pt>
                      <c:pt idx="50">
                        <c:v>572.03761037628442</c:v>
                      </c:pt>
                      <c:pt idx="51">
                        <c:v>567.78977762916611</c:v>
                      </c:pt>
                      <c:pt idx="52">
                        <c:v>567.52320448072578</c:v>
                      </c:pt>
                      <c:pt idx="53">
                        <c:v>564.26066604053881</c:v>
                      </c:pt>
                      <c:pt idx="54">
                        <c:v>557.40183976555215</c:v>
                      </c:pt>
                      <c:pt idx="55">
                        <c:v>559.25517066848511</c:v>
                      </c:pt>
                      <c:pt idx="56">
                        <c:v>552.33996332433173</c:v>
                      </c:pt>
                      <c:pt idx="57">
                        <c:v>545.53863928736678</c:v>
                      </c:pt>
                      <c:pt idx="58">
                        <c:v>539.82918126701816</c:v>
                      </c:pt>
                      <c:pt idx="59">
                        <c:v>536.5023190410916</c:v>
                      </c:pt>
                      <c:pt idx="60">
                        <c:v>532.21750135971809</c:v>
                      </c:pt>
                      <c:pt idx="61">
                        <c:v>526.27552764962707</c:v>
                      </c:pt>
                      <c:pt idx="62">
                        <c:v>522.18252818644623</c:v>
                      </c:pt>
                      <c:pt idx="63">
                        <c:v>528.42446643930884</c:v>
                      </c:pt>
                      <c:pt idx="64">
                        <c:v>559.46201359658846</c:v>
                      </c:pt>
                      <c:pt idx="65">
                        <c:v>581</c:v>
                      </c:pt>
                      <c:pt idx="66">
                        <c:v>588.71616361721078</c:v>
                      </c:pt>
                      <c:pt idx="67">
                        <c:v>589</c:v>
                      </c:pt>
                      <c:pt idx="68">
                        <c:v>596.89390624534497</c:v>
                      </c:pt>
                      <c:pt idx="69">
                        <c:v>606.1683420032715</c:v>
                      </c:pt>
                      <c:pt idx="70">
                        <c:v>607.05560813147326</c:v>
                      </c:pt>
                      <c:pt idx="71">
                        <c:v>605.411253259349</c:v>
                      </c:pt>
                      <c:pt idx="72">
                        <c:v>600.77256373668149</c:v>
                      </c:pt>
                      <c:pt idx="73">
                        <c:v>603.45087028384</c:v>
                      </c:pt>
                      <c:pt idx="74">
                        <c:v>603.95516898628853</c:v>
                      </c:pt>
                      <c:pt idx="75">
                        <c:v>605.73186077569972</c:v>
                      </c:pt>
                      <c:pt idx="76">
                        <c:v>604.0754195948607</c:v>
                      </c:pt>
                      <c:pt idx="77">
                        <c:v>604.87109011398161</c:v>
                      </c:pt>
                      <c:pt idx="78">
                        <c:v>605.35738872608306</c:v>
                      </c:pt>
                      <c:pt idx="79">
                        <c:v>604.90911531985648</c:v>
                      </c:pt>
                      <c:pt idx="80">
                        <c:v>605.47485471550624</c:v>
                      </c:pt>
                      <c:pt idx="81">
                        <c:v>605.43138361573847</c:v>
                      </c:pt>
                      <c:pt idx="82">
                        <c:v>605.44065734230662</c:v>
                      </c:pt>
                      <c:pt idx="83">
                        <c:v>604.13157125625071</c:v>
                      </c:pt>
                      <c:pt idx="84">
                        <c:v>601.27182086175344</c:v>
                      </c:pt>
                      <c:pt idx="85">
                        <c:v>598.97869311040301</c:v>
                      </c:pt>
                      <c:pt idx="86">
                        <c:v>594.61827424140733</c:v>
                      </c:pt>
                      <c:pt idx="87">
                        <c:v>590.28704485332742</c:v>
                      </c:pt>
                      <c:pt idx="88">
                        <c:v>587.69735381198325</c:v>
                      </c:pt>
                      <c:pt idx="89">
                        <c:v>584.36352599885618</c:v>
                      </c:pt>
                      <c:pt idx="90">
                        <c:v>581.88812791398232</c:v>
                      </c:pt>
                      <c:pt idx="91">
                        <c:v>580.53665702207854</c:v>
                      </c:pt>
                      <c:pt idx="92">
                        <c:v>577.46651057135193</c:v>
                      </c:pt>
                      <c:pt idx="93">
                        <c:v>575.30351966134617</c:v>
                      </c:pt>
                      <c:pt idx="94">
                        <c:v>575.13735941253401</c:v>
                      </c:pt>
                      <c:pt idx="95">
                        <c:v>573.52413644833109</c:v>
                      </c:pt>
                    </c:numCache>
                  </c:numRef>
                </c:val>
                <c:extLst xmlns:c15="http://schemas.microsoft.com/office/drawing/2012/chart">
                  <c:ext xmlns:c16="http://schemas.microsoft.com/office/drawing/2014/chart" uri="{C3380CC4-5D6E-409C-BE32-E72D297353CC}">
                    <c16:uniqueId val="{00000011-42F7-4F99-8671-54B77EB614D4}"/>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Consolidated!$F$4</c15:sqref>
                        </c15:formulaRef>
                      </c:ext>
                    </c:extLst>
                    <c:strCache>
                      <c:ptCount val="1"/>
                      <c:pt idx="0">
                        <c:v> Oil Rigs Actual </c:v>
                      </c:pt>
                    </c:strCache>
                  </c:strRef>
                </c:tx>
                <c:spPr>
                  <a:solidFill>
                    <a:schemeClr val="accent5"/>
                  </a:solidFill>
                  <a:ln>
                    <a:noFill/>
                  </a:ln>
                  <a:effectLst/>
                </c:spPr>
                <c:invertIfNegative val="0"/>
                <c:cat>
                  <c:numRef>
                    <c:extLst xmlns:c15="http://schemas.microsoft.com/office/drawing/2012/chart">
                      <c:ext xmlns:c15="http://schemas.microsoft.com/office/drawing/2012/chart" uri="{02D57815-91ED-43cb-92C2-25804820EDAC}">
                        <c15:formulaRef>
                          <c15:sqref>Consolidated!$A$5:$A$100</c15:sqref>
                        </c15:formulaRef>
                      </c:ext>
                    </c:extLst>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extLst xmlns:c15="http://schemas.microsoft.com/office/drawing/2012/chart">
                      <c:ext xmlns:c15="http://schemas.microsoft.com/office/drawing/2012/chart" uri="{02D57815-91ED-43cb-92C2-25804820EDAC}">
                        <c15:formulaRef>
                          <c15:sqref>Consolidated!$F$5:$F$100</c15:sqref>
                        </c15:formulaRef>
                      </c:ext>
                    </c:extLst>
                    <c:numCache>
                      <c:formatCode>General</c:formatCode>
                      <c:ptCount val="96"/>
                    </c:numCache>
                  </c:numRef>
                </c:val>
                <c:extLst xmlns:c15="http://schemas.microsoft.com/office/drawing/2012/chart">
                  <c:ext xmlns:c16="http://schemas.microsoft.com/office/drawing/2014/chart" uri="{C3380CC4-5D6E-409C-BE32-E72D297353CC}">
                    <c16:uniqueId val="{00000012-42F7-4F99-8671-54B77EB614D4}"/>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Consolidated!$G$4</c15:sqref>
                        </c15:formulaRef>
                      </c:ext>
                    </c:extLst>
                    <c:strCache>
                      <c:ptCount val="1"/>
                      <c:pt idx="0">
                        <c:v> Gas Rigs Actual </c:v>
                      </c:pt>
                    </c:strCache>
                  </c:strRef>
                </c:tx>
                <c:spPr>
                  <a:solidFill>
                    <a:schemeClr val="accent6"/>
                  </a:solidFill>
                  <a:ln>
                    <a:noFill/>
                  </a:ln>
                  <a:effectLst/>
                </c:spPr>
                <c:invertIfNegative val="0"/>
                <c:cat>
                  <c:numRef>
                    <c:extLst xmlns:c15="http://schemas.microsoft.com/office/drawing/2012/chart">
                      <c:ext xmlns:c15="http://schemas.microsoft.com/office/drawing/2012/chart" uri="{02D57815-91ED-43cb-92C2-25804820EDAC}">
                        <c15:formulaRef>
                          <c15:sqref>Consolidated!$A$5:$A$100</c15:sqref>
                        </c15:formulaRef>
                      </c:ext>
                    </c:extLst>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extLst xmlns:c15="http://schemas.microsoft.com/office/drawing/2012/chart">
                      <c:ext xmlns:c15="http://schemas.microsoft.com/office/drawing/2012/chart" uri="{02D57815-91ED-43cb-92C2-25804820EDAC}">
                        <c15:formulaRef>
                          <c15:sqref>Consolidated!$G$5:$G$100</c15:sqref>
                        </c15:formulaRef>
                      </c:ext>
                    </c:extLst>
                    <c:numCache>
                      <c:formatCode>General</c:formatCode>
                      <c:ptCount val="96"/>
                    </c:numCache>
                  </c:numRef>
                </c:val>
                <c:extLst xmlns:c15="http://schemas.microsoft.com/office/drawing/2012/chart">
                  <c:ext xmlns:c16="http://schemas.microsoft.com/office/drawing/2014/chart" uri="{C3380CC4-5D6E-409C-BE32-E72D297353CC}">
                    <c16:uniqueId val="{00000013-42F7-4F99-8671-54B77EB614D4}"/>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Consolidated!$H$4</c15:sqref>
                        </c15:formulaRef>
                      </c:ext>
                    </c:extLst>
                    <c:strCache>
                      <c:ptCount val="1"/>
                      <c:pt idx="0">
                        <c:v> Service Rigs Actual </c:v>
                      </c:pt>
                    </c:strCache>
                  </c:strRef>
                </c:tx>
                <c:spPr>
                  <a:solidFill>
                    <a:schemeClr val="accent1">
                      <a:lumMod val="60000"/>
                    </a:schemeClr>
                  </a:solidFill>
                  <a:ln>
                    <a:noFill/>
                  </a:ln>
                  <a:effectLst/>
                </c:spPr>
                <c:invertIfNegative val="0"/>
                <c:cat>
                  <c:numRef>
                    <c:extLst xmlns:c15="http://schemas.microsoft.com/office/drawing/2012/chart">
                      <c:ext xmlns:c15="http://schemas.microsoft.com/office/drawing/2012/chart" uri="{02D57815-91ED-43cb-92C2-25804820EDAC}">
                        <c15:formulaRef>
                          <c15:sqref>Consolidated!$A$5:$A$100</c15:sqref>
                        </c15:formulaRef>
                      </c:ext>
                    </c:extLst>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extLst xmlns:c15="http://schemas.microsoft.com/office/drawing/2012/chart">
                      <c:ext xmlns:c15="http://schemas.microsoft.com/office/drawing/2012/chart" uri="{02D57815-91ED-43cb-92C2-25804820EDAC}">
                        <c15:formulaRef>
                          <c15:sqref>Consolidated!$H$5:$H$100</c15:sqref>
                        </c15:formulaRef>
                      </c:ext>
                    </c:extLst>
                    <c:numCache>
                      <c:formatCode>General</c:formatCode>
                      <c:ptCount val="96"/>
                    </c:numCache>
                  </c:numRef>
                </c:val>
                <c:extLst xmlns:c15="http://schemas.microsoft.com/office/drawing/2012/chart">
                  <c:ext xmlns:c16="http://schemas.microsoft.com/office/drawing/2014/chart" uri="{C3380CC4-5D6E-409C-BE32-E72D297353CC}">
                    <c16:uniqueId val="{00000014-42F7-4F99-8671-54B77EB614D4}"/>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Consolidated!$I$4</c15:sqref>
                        </c15:formulaRef>
                      </c:ext>
                    </c:extLst>
                    <c:strCache>
                      <c:ptCount val="1"/>
                      <c:pt idx="0">
                        <c:v> BHI Total Rig Count </c:v>
                      </c:pt>
                    </c:strCache>
                  </c:strRef>
                </c:tx>
                <c:spPr>
                  <a:solidFill>
                    <a:schemeClr val="accent2">
                      <a:lumMod val="60000"/>
                    </a:schemeClr>
                  </a:solidFill>
                  <a:ln>
                    <a:noFill/>
                  </a:ln>
                  <a:effectLst/>
                </c:spPr>
                <c:invertIfNegative val="0"/>
                <c:cat>
                  <c:numRef>
                    <c:extLst xmlns:c15="http://schemas.microsoft.com/office/drawing/2012/chart">
                      <c:ext xmlns:c15="http://schemas.microsoft.com/office/drawing/2012/chart" uri="{02D57815-91ED-43cb-92C2-25804820EDAC}">
                        <c15:formulaRef>
                          <c15:sqref>Consolidated!$A$5:$A$100</c15:sqref>
                        </c15:formulaRef>
                      </c:ext>
                    </c:extLst>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extLst xmlns:c15="http://schemas.microsoft.com/office/drawing/2012/chart">
                      <c:ext xmlns:c15="http://schemas.microsoft.com/office/drawing/2012/chart" uri="{02D57815-91ED-43cb-92C2-25804820EDAC}">
                        <c15:formulaRef>
                          <c15:sqref>Consolidated!$I$5:$I$100</c15:sqref>
                        </c15:formulaRef>
                      </c:ext>
                    </c:extLst>
                    <c:numCache>
                      <c:formatCode>_(* #,##0_);_(* \(#,##0\);_(* "-"??_);_(@_)</c:formatCode>
                      <c:ptCount val="96"/>
                      <c:pt idx="0">
                        <c:v>373.75</c:v>
                      </c:pt>
                      <c:pt idx="1">
                        <c:v>397</c:v>
                      </c:pt>
                      <c:pt idx="2">
                        <c:v>408.25</c:v>
                      </c:pt>
                      <c:pt idx="3">
                        <c:v>435.8</c:v>
                      </c:pt>
                      <c:pt idx="4">
                        <c:v>453.25</c:v>
                      </c:pt>
                      <c:pt idx="5">
                        <c:v>464.25</c:v>
                      </c:pt>
                      <c:pt idx="6">
                        <c:v>483.4</c:v>
                      </c:pt>
                      <c:pt idx="7">
                        <c:v>500.5</c:v>
                      </c:pt>
                      <c:pt idx="8">
                        <c:v>508.25</c:v>
                      </c:pt>
                      <c:pt idx="9">
                        <c:v>538</c:v>
                      </c:pt>
                      <c:pt idx="10">
                        <c:v>559.5</c:v>
                      </c:pt>
                      <c:pt idx="11">
                        <c:v>579.20000000000005</c:v>
                      </c:pt>
                      <c:pt idx="12">
                        <c:v>600.75</c:v>
                      </c:pt>
                      <c:pt idx="13">
                        <c:v>635.75</c:v>
                      </c:pt>
                      <c:pt idx="14">
                        <c:v>661.5</c:v>
                      </c:pt>
                      <c:pt idx="15">
                        <c:v>689.6</c:v>
                      </c:pt>
                      <c:pt idx="16">
                        <c:v>718.5</c:v>
                      </c:pt>
                      <c:pt idx="17">
                        <c:v>738.25</c:v>
                      </c:pt>
                      <c:pt idx="18">
                        <c:v>756.6</c:v>
                      </c:pt>
                      <c:pt idx="19">
                        <c:v>763.5</c:v>
                      </c:pt>
                      <c:pt idx="20">
                        <c:v>762.2</c:v>
                      </c:pt>
                      <c:pt idx="21">
                        <c:v>767.5</c:v>
                      </c:pt>
                      <c:pt idx="22">
                        <c:v>778.75</c:v>
                      </c:pt>
                      <c:pt idx="23">
                        <c:v>779.6</c:v>
                      </c:pt>
                      <c:pt idx="24">
                        <c:v>772.25</c:v>
                      </c:pt>
                      <c:pt idx="25">
                        <c:v>758.25</c:v>
                      </c:pt>
                      <c:pt idx="26">
                        <c:v>752.4</c:v>
                      </c:pt>
                      <c:pt idx="27">
                        <c:v>751.75</c:v>
                      </c:pt>
                      <c:pt idx="28">
                        <c:v>727.5</c:v>
                      </c:pt>
                      <c:pt idx="29">
                        <c:v>686.8</c:v>
                      </c:pt>
                      <c:pt idx="30">
                        <c:v>672</c:v>
                      </c:pt>
                      <c:pt idx="31">
                        <c:v>646.75</c:v>
                      </c:pt>
                      <c:pt idx="32">
                        <c:v>631.4</c:v>
                      </c:pt>
                      <c:pt idx="33">
                        <c:v>622.5</c:v>
                      </c:pt>
                      <c:pt idx="34">
                        <c:v>618.5</c:v>
                      </c:pt>
                      <c:pt idx="35">
                        <c:v>623.20000000000005</c:v>
                      </c:pt>
                      <c:pt idx="36">
                        <c:v>620.25</c:v>
                      </c:pt>
                      <c:pt idx="37">
                        <c:v>622.25</c:v>
                      </c:pt>
                      <c:pt idx="38">
                        <c:v>625</c:v>
                      </c:pt>
                      <c:pt idx="39">
                        <c:v>617.25</c:v>
                      </c:pt>
                      <c:pt idx="40">
                        <c:v>602.4</c:v>
                      </c:pt>
                      <c:pt idx="41">
                        <c:v>588.25</c:v>
                      </c:pt>
                      <c:pt idx="42">
                        <c:v>586</c:v>
                      </c:pt>
                      <c:pt idx="43">
                        <c:v>585.6</c:v>
                      </c:pt>
                      <c:pt idx="44">
                        <c:v>586.75</c:v>
                      </c:pt>
                      <c:pt idx="45">
                        <c:v>585.25</c:v>
                      </c:pt>
                      <c:pt idx="46">
                        <c:v>583.79999999999995</c:v>
                      </c:pt>
                      <c:pt idx="47">
                        <c:v>589</c:v>
                      </c:pt>
                      <c:pt idx="48">
                        <c:v>582.20000000000005</c:v>
                      </c:pt>
                      <c:pt idx="49">
                        <c:v>589.75</c:v>
                      </c:pt>
                      <c:pt idx="50">
                        <c:v>592.25</c:v>
                      </c:pt>
                      <c:pt idx="51">
                        <c:v>586.25</c:v>
                      </c:pt>
                      <c:pt idx="52">
                        <c:v>573.4</c:v>
                      </c:pt>
                      <c:pt idx="53">
                        <c:v>553.75</c:v>
                      </c:pt>
                      <c:pt idx="54">
                        <c:v>540.5</c:v>
                      </c:pt>
                      <c:pt idx="55">
                        <c:v>538.4</c:v>
                      </c:pt>
                      <c:pt idx="56">
                        <c:v>541.75</c:v>
                      </c:pt>
                      <c:pt idx="57">
                        <c:v>548</c:v>
                      </c:pt>
                      <c:pt idx="58">
                        <c:v>548.75</c:v>
                      </c:pt>
                      <c:pt idx="59">
                        <c:v>546</c:v>
                      </c:pt>
                      <c:pt idx="60">
                        <c:v>544.25</c:v>
                      </c:pt>
                      <c:pt idx="61">
                        <c:v>550.75</c:v>
                      </c:pt>
                      <c:pt idx="62">
                        <c:v>549.75</c:v>
                      </c:pt>
                      <c:pt idx="63">
                        <c:v>545</c:v>
                      </c:pt>
                      <c:pt idx="64">
                        <c:v>553.20000000000005</c:v>
                      </c:pt>
                      <c:pt idx="65">
                        <c:v>565.25</c:v>
                      </c:pt>
                      <c:pt idx="66">
                        <c:v>584.79999999999995</c:v>
                      </c:pt>
                      <c:pt idx="67">
                        <c:v>589.25</c:v>
                      </c:pt>
                      <c:pt idx="68">
                        <c:v>589.5</c:v>
                      </c:pt>
                      <c:pt idx="69" formatCode="General">
                        <c:v>#N/A</c:v>
                      </c:pt>
                      <c:pt idx="70" formatCode="General">
                        <c:v>#N/A</c:v>
                      </c:pt>
                      <c:pt idx="71" formatCode="General">
                        <c:v>#N/A</c:v>
                      </c:pt>
                      <c:pt idx="72" formatCode="General">
                        <c:v>#N/A</c:v>
                      </c:pt>
                      <c:pt idx="73" formatCode="General">
                        <c:v>#N/A</c:v>
                      </c:pt>
                      <c:pt idx="74" formatCode="General">
                        <c:v>#N/A</c:v>
                      </c:pt>
                      <c:pt idx="75" formatCode="General">
                        <c:v>#N/A</c:v>
                      </c:pt>
                      <c:pt idx="76" formatCode="General">
                        <c:v>#N/A</c:v>
                      </c:pt>
                      <c:pt idx="77" formatCode="General">
                        <c:v>#N/A</c:v>
                      </c:pt>
                      <c:pt idx="78" formatCode="General">
                        <c:v>#N/A</c:v>
                      </c:pt>
                      <c:pt idx="79" formatCode="General">
                        <c:v>#N/A</c:v>
                      </c:pt>
                      <c:pt idx="80" formatCode="General">
                        <c:v>#N/A</c:v>
                      </c:pt>
                      <c:pt idx="81" formatCode="General">
                        <c:v>#N/A</c:v>
                      </c:pt>
                      <c:pt idx="82" formatCode="General">
                        <c:v>#N/A</c:v>
                      </c:pt>
                      <c:pt idx="83" formatCode="General">
                        <c:v>#N/A</c:v>
                      </c:pt>
                      <c:pt idx="84" formatCode="General">
                        <c:v>#N/A</c:v>
                      </c:pt>
                      <c:pt idx="85" formatCode="General">
                        <c:v>#N/A</c:v>
                      </c:pt>
                      <c:pt idx="86" formatCode="General">
                        <c:v>#N/A</c:v>
                      </c:pt>
                      <c:pt idx="87" formatCode="General">
                        <c:v>#N/A</c:v>
                      </c:pt>
                      <c:pt idx="88" formatCode="General">
                        <c:v>#N/A</c:v>
                      </c:pt>
                      <c:pt idx="89" formatCode="General">
                        <c:v>#N/A</c:v>
                      </c:pt>
                      <c:pt idx="90" formatCode="General">
                        <c:v>#N/A</c:v>
                      </c:pt>
                      <c:pt idx="91" formatCode="General">
                        <c:v>#N/A</c:v>
                      </c:pt>
                      <c:pt idx="92" formatCode="General">
                        <c:v>#N/A</c:v>
                      </c:pt>
                      <c:pt idx="93" formatCode="General">
                        <c:v>#N/A</c:v>
                      </c:pt>
                      <c:pt idx="94" formatCode="General">
                        <c:v>#N/A</c:v>
                      </c:pt>
                      <c:pt idx="95" formatCode="General">
                        <c:v>#N/A</c:v>
                      </c:pt>
                    </c:numCache>
                  </c:numRef>
                </c:val>
                <c:extLst xmlns:c15="http://schemas.microsoft.com/office/drawing/2012/chart">
                  <c:ext xmlns:c16="http://schemas.microsoft.com/office/drawing/2014/chart" uri="{C3380CC4-5D6E-409C-BE32-E72D297353CC}">
                    <c16:uniqueId val="{00000015-42F7-4F99-8671-54B77EB614D4}"/>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Consolidated!$J$4</c15:sqref>
                        </c15:formulaRef>
                      </c:ext>
                    </c:extLst>
                    <c:strCache>
                      <c:ptCount val="1"/>
                      <c:pt idx="0">
                        <c:v> Regression Total Rigs </c:v>
                      </c:pt>
                    </c:strCache>
                  </c:strRef>
                </c:tx>
                <c:spPr>
                  <a:solidFill>
                    <a:schemeClr val="accent3">
                      <a:lumMod val="60000"/>
                    </a:schemeClr>
                  </a:solidFill>
                  <a:ln>
                    <a:noFill/>
                  </a:ln>
                  <a:effectLst/>
                </c:spPr>
                <c:invertIfNegative val="0"/>
                <c:cat>
                  <c:numRef>
                    <c:extLst xmlns:c15="http://schemas.microsoft.com/office/drawing/2012/chart">
                      <c:ext xmlns:c15="http://schemas.microsoft.com/office/drawing/2012/chart" uri="{02D57815-91ED-43cb-92C2-25804820EDAC}">
                        <c15:formulaRef>
                          <c15:sqref>Consolidated!$A$5:$A$100</c15:sqref>
                        </c15:formulaRef>
                      </c:ext>
                    </c:extLst>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extLst xmlns:c15="http://schemas.microsoft.com/office/drawing/2012/chart">
                      <c:ext xmlns:c15="http://schemas.microsoft.com/office/drawing/2012/chart" uri="{02D57815-91ED-43cb-92C2-25804820EDAC}">
                        <c15:formulaRef>
                          <c15:sqref>Consolidated!$J$5:$J$100</c15:sqref>
                        </c15:formulaRef>
                      </c:ext>
                    </c:extLst>
                    <c:numCache>
                      <c:formatCode>_(* #,##0_);_(* \(#,##0\);_(* "-"??_);_(@_)</c:formatCode>
                      <c:ptCount val="96"/>
                      <c:pt idx="0">
                        <c:v>289.04950639008314</c:v>
                      </c:pt>
                      <c:pt idx="1">
                        <c:v>302.65116424307797</c:v>
                      </c:pt>
                      <c:pt idx="2">
                        <c:v>315.86291793559252</c:v>
                      </c:pt>
                      <c:pt idx="3">
                        <c:v>336.9642977618301</c:v>
                      </c:pt>
                      <c:pt idx="4">
                        <c:v>358.17724262636125</c:v>
                      </c:pt>
                      <c:pt idx="5">
                        <c:v>374.27456940611438</c:v>
                      </c:pt>
                      <c:pt idx="6">
                        <c:v>392.23050007288941</c:v>
                      </c:pt>
                      <c:pt idx="7">
                        <c:v>407.24288317401027</c:v>
                      </c:pt>
                      <c:pt idx="8">
                        <c:v>425.24655719568528</c:v>
                      </c:pt>
                      <c:pt idx="9">
                        <c:v>440.41732432021138</c:v>
                      </c:pt>
                      <c:pt idx="10">
                        <c:v>455.63903190750682</c:v>
                      </c:pt>
                      <c:pt idx="11">
                        <c:v>469.02575871139044</c:v>
                      </c:pt>
                      <c:pt idx="12">
                        <c:v>575.74831976252301</c:v>
                      </c:pt>
                      <c:pt idx="13">
                        <c:v>586.46436360299481</c:v>
                      </c:pt>
                      <c:pt idx="14">
                        <c:v>607.5117948224995</c:v>
                      </c:pt>
                      <c:pt idx="15">
                        <c:v>629.5176610317709</c:v>
                      </c:pt>
                      <c:pt idx="16">
                        <c:v>656.58373291972612</c:v>
                      </c:pt>
                      <c:pt idx="17">
                        <c:v>675.69763067969529</c:v>
                      </c:pt>
                      <c:pt idx="18">
                        <c:v>698.37103861566084</c:v>
                      </c:pt>
                      <c:pt idx="19">
                        <c:v>721.85242982398017</c:v>
                      </c:pt>
                      <c:pt idx="20">
                        <c:v>733.59539496631703</c:v>
                      </c:pt>
                      <c:pt idx="21">
                        <c:v>738.70602030366115</c:v>
                      </c:pt>
                      <c:pt idx="22">
                        <c:v>735.71309089026386</c:v>
                      </c:pt>
                      <c:pt idx="23">
                        <c:v>734.3182056968684</c:v>
                      </c:pt>
                      <c:pt idx="24">
                        <c:v>726.92732255618728</c:v>
                      </c:pt>
                      <c:pt idx="25">
                        <c:v>712.72870447270543</c:v>
                      </c:pt>
                      <c:pt idx="26">
                        <c:v>693.24957174119163</c:v>
                      </c:pt>
                      <c:pt idx="27">
                        <c:v>678.94552849534443</c:v>
                      </c:pt>
                      <c:pt idx="28">
                        <c:v>662.40771702362804</c:v>
                      </c:pt>
                      <c:pt idx="29">
                        <c:v>644.39438922629995</c:v>
                      </c:pt>
                      <c:pt idx="30">
                        <c:v>630.27208272847349</c:v>
                      </c:pt>
                      <c:pt idx="31">
                        <c:v>619.39997069618187</c:v>
                      </c:pt>
                      <c:pt idx="32">
                        <c:v>615.51369400502938</c:v>
                      </c:pt>
                      <c:pt idx="33">
                        <c:v>613.89880549213581</c:v>
                      </c:pt>
                      <c:pt idx="34">
                        <c:v>616.71893269255872</c:v>
                      </c:pt>
                      <c:pt idx="35">
                        <c:v>617.41857686558626</c:v>
                      </c:pt>
                      <c:pt idx="36">
                        <c:v>615.73830744396912</c:v>
                      </c:pt>
                      <c:pt idx="37">
                        <c:v>614.80461934743857</c:v>
                      </c:pt>
                      <c:pt idx="38">
                        <c:v>613.09622295238444</c:v>
                      </c:pt>
                      <c:pt idx="39">
                        <c:v>610.80502260897117</c:v>
                      </c:pt>
                      <c:pt idx="40">
                        <c:v>608.98584018638303</c:v>
                      </c:pt>
                      <c:pt idx="41">
                        <c:v>614.22791550779016</c:v>
                      </c:pt>
                      <c:pt idx="42">
                        <c:v>613.75972269737986</c:v>
                      </c:pt>
                      <c:pt idx="43">
                        <c:v>613.26796651062591</c:v>
                      </c:pt>
                      <c:pt idx="44">
                        <c:v>608.58547081696747</c:v>
                      </c:pt>
                      <c:pt idx="45">
                        <c:v>601.78278422215135</c:v>
                      </c:pt>
                      <c:pt idx="46">
                        <c:v>596.26025279624901</c:v>
                      </c:pt>
                      <c:pt idx="47">
                        <c:v>591.23873397967509</c:v>
                      </c:pt>
                      <c:pt idx="48">
                        <c:v>586.8875554410215</c:v>
                      </c:pt>
                      <c:pt idx="49">
                        <c:v>581.71273664285525</c:v>
                      </c:pt>
                      <c:pt idx="50">
                        <c:v>579.48839902980978</c:v>
                      </c:pt>
                      <c:pt idx="51">
                        <c:v>571.38236845902691</c:v>
                      </c:pt>
                      <c:pt idx="52">
                        <c:v>565.90636334403325</c:v>
                      </c:pt>
                      <c:pt idx="53">
                        <c:v>562.34264003133796</c:v>
                      </c:pt>
                      <c:pt idx="54">
                        <c:v>555.02439465768043</c:v>
                      </c:pt>
                      <c:pt idx="55">
                        <c:v>554.31206368837115</c:v>
                      </c:pt>
                      <c:pt idx="56">
                        <c:v>551.77341322503003</c:v>
                      </c:pt>
                      <c:pt idx="57">
                        <c:v>544.96244185956982</c:v>
                      </c:pt>
                      <c:pt idx="58">
                        <c:v>540.5173431549681</c:v>
                      </c:pt>
                      <c:pt idx="59">
                        <c:v>536.58663207284826</c:v>
                      </c:pt>
                      <c:pt idx="60">
                        <c:v>529.73863583976254</c:v>
                      </c:pt>
                      <c:pt idx="61">
                        <c:v>526.98628601200005</c:v>
                      </c:pt>
                      <c:pt idx="62">
                        <c:v>527.82706350587614</c:v>
                      </c:pt>
                      <c:pt idx="63">
                        <c:v>538.7758537562778</c:v>
                      </c:pt>
                      <c:pt idx="64">
                        <c:v>561.18790986100885</c:v>
                      </c:pt>
                      <c:pt idx="65">
                        <c:v>585.87084649955432</c:v>
                      </c:pt>
                      <c:pt idx="66">
                        <c:v>606.30552660402179</c:v>
                      </c:pt>
                      <c:pt idx="67">
                        <c:v>616.61594356300793</c:v>
                      </c:pt>
                      <c:pt idx="68">
                        <c:v>625.92373358428688</c:v>
                      </c:pt>
                      <c:pt idx="69">
                        <c:v>633.50195331856003</c:v>
                      </c:pt>
                      <c:pt idx="70">
                        <c:v>643.59543758987934</c:v>
                      </c:pt>
                      <c:pt idx="71">
                        <c:v>650.9676010702367</c:v>
                      </c:pt>
                      <c:pt idx="72">
                        <c:v>657.11387858105172</c:v>
                      </c:pt>
                      <c:pt idx="73">
                        <c:v>667.52873493271591</c:v>
                      </c:pt>
                      <c:pt idx="74">
                        <c:v>665.05989483819894</c:v>
                      </c:pt>
                      <c:pt idx="75">
                        <c:v>661.43048665818617</c:v>
                      </c:pt>
                      <c:pt idx="76">
                        <c:v>652.39705021738519</c:v>
                      </c:pt>
                      <c:pt idx="77">
                        <c:v>654.2911419579608</c:v>
                      </c:pt>
                      <c:pt idx="78">
                        <c:v>656.03215331163256</c:v>
                      </c:pt>
                      <c:pt idx="79">
                        <c:v>656.98399369519609</c:v>
                      </c:pt>
                      <c:pt idx="80">
                        <c:v>657.20450468370598</c:v>
                      </c:pt>
                      <c:pt idx="81">
                        <c:v>657.33822006036371</c:v>
                      </c:pt>
                      <c:pt idx="82">
                        <c:v>657.78389737480961</c:v>
                      </c:pt>
                      <c:pt idx="83">
                        <c:v>658.29660230236937</c:v>
                      </c:pt>
                      <c:pt idx="84">
                        <c:v>657.98913044703443</c:v>
                      </c:pt>
                      <c:pt idx="85">
                        <c:v>656.52225819982505</c:v>
                      </c:pt>
                      <c:pt idx="86">
                        <c:v>653.03693988580983</c:v>
                      </c:pt>
                      <c:pt idx="87">
                        <c:v>646.36819051646478</c:v>
                      </c:pt>
                      <c:pt idx="88">
                        <c:v>639.73017886602713</c:v>
                      </c:pt>
                      <c:pt idx="89">
                        <c:v>631.95280186480306</c:v>
                      </c:pt>
                      <c:pt idx="90">
                        <c:v>625.73883928828297</c:v>
                      </c:pt>
                      <c:pt idx="91">
                        <c:v>621.05931830158056</c:v>
                      </c:pt>
                      <c:pt idx="92">
                        <c:v>614.76078830160043</c:v>
                      </c:pt>
                      <c:pt idx="93">
                        <c:v>610.50256714764248</c:v>
                      </c:pt>
                      <c:pt idx="94">
                        <c:v>609.79547380662336</c:v>
                      </c:pt>
                      <c:pt idx="95">
                        <c:v>607.33283179792238</c:v>
                      </c:pt>
                    </c:numCache>
                  </c:numRef>
                </c:val>
                <c:extLst xmlns:c15="http://schemas.microsoft.com/office/drawing/2012/chart">
                  <c:ext xmlns:c16="http://schemas.microsoft.com/office/drawing/2014/chart" uri="{C3380CC4-5D6E-409C-BE32-E72D297353CC}">
                    <c16:uniqueId val="{00000016-42F7-4F99-8671-54B77EB614D4}"/>
                  </c:ext>
                </c:extLst>
              </c15:ser>
            </c15:filteredBarSeries>
            <c15:filteredBarSeries>
              <c15:ser>
                <c:idx val="16"/>
                <c:order val="16"/>
                <c:tx>
                  <c:strRef>
                    <c:extLst xmlns:c15="http://schemas.microsoft.com/office/drawing/2012/chart">
                      <c:ext xmlns:c15="http://schemas.microsoft.com/office/drawing/2012/chart" uri="{02D57815-91ED-43cb-92C2-25804820EDAC}">
                        <c15:formulaRef>
                          <c15:sqref>Consolidated!$R$4</c15:sqref>
                        </c15:formulaRef>
                      </c:ext>
                    </c:extLst>
                    <c:strCache>
                      <c:ptCount val="1"/>
                      <c:pt idx="0">
                        <c:v>Forecast Total</c:v>
                      </c:pt>
                    </c:strCache>
                  </c:strRef>
                </c:tx>
                <c:spPr>
                  <a:solidFill>
                    <a:schemeClr val="accent5">
                      <a:lumMod val="80000"/>
                      <a:lumOff val="20000"/>
                    </a:schemeClr>
                  </a:solidFill>
                  <a:ln>
                    <a:noFill/>
                  </a:ln>
                  <a:effectLst/>
                </c:spPr>
                <c:invertIfNegative val="0"/>
                <c:cat>
                  <c:numRef>
                    <c:extLst xmlns:c15="http://schemas.microsoft.com/office/drawing/2012/chart">
                      <c:ext xmlns:c15="http://schemas.microsoft.com/office/drawing/2012/chart" uri="{02D57815-91ED-43cb-92C2-25804820EDAC}">
                        <c15:formulaRef>
                          <c15:sqref>Consolidated!$A$5:$A$100</c15:sqref>
                        </c15:formulaRef>
                      </c:ext>
                    </c:extLst>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extLst xmlns:c15="http://schemas.microsoft.com/office/drawing/2012/chart">
                      <c:ext xmlns:c15="http://schemas.microsoft.com/office/drawing/2012/chart" uri="{02D57815-91ED-43cb-92C2-25804820EDAC}">
                        <c15:formulaRef>
                          <c15:sqref>Consolidated!$R$5:$R$100</c15:sqref>
                        </c15:formulaRef>
                      </c:ext>
                    </c:extLst>
                    <c:numCache>
                      <c:formatCode>General</c:formatCode>
                      <c:ptCount val="96"/>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formatCode="0">
                        <c:v>596.89390624534497</c:v>
                      </c:pt>
                      <c:pt idx="69" formatCode="0">
                        <c:v>606.1683420032715</c:v>
                      </c:pt>
                      <c:pt idx="70" formatCode="0">
                        <c:v>607.05560813147326</c:v>
                      </c:pt>
                      <c:pt idx="71" formatCode="0">
                        <c:v>605.411253259349</c:v>
                      </c:pt>
                      <c:pt idx="72" formatCode="0">
                        <c:v>600.77256373668149</c:v>
                      </c:pt>
                      <c:pt idx="73" formatCode="0">
                        <c:v>603.45087028384</c:v>
                      </c:pt>
                      <c:pt idx="74" formatCode="0">
                        <c:v>603.95516898628853</c:v>
                      </c:pt>
                      <c:pt idx="75" formatCode="0">
                        <c:v>605.73186077569972</c:v>
                      </c:pt>
                      <c:pt idx="76" formatCode="0">
                        <c:v>604.0754195948607</c:v>
                      </c:pt>
                      <c:pt idx="77" formatCode="0">
                        <c:v>604.87109011398161</c:v>
                      </c:pt>
                      <c:pt idx="78" formatCode="0">
                        <c:v>605.35738872608306</c:v>
                      </c:pt>
                      <c:pt idx="79" formatCode="0">
                        <c:v>604.90911531985648</c:v>
                      </c:pt>
                      <c:pt idx="80" formatCode="0">
                        <c:v>605.47485471550624</c:v>
                      </c:pt>
                      <c:pt idx="81" formatCode="0">
                        <c:v>605.43138361573847</c:v>
                      </c:pt>
                      <c:pt idx="82" formatCode="0">
                        <c:v>605.44065734230662</c:v>
                      </c:pt>
                      <c:pt idx="83" formatCode="0">
                        <c:v>604.13157125625071</c:v>
                      </c:pt>
                      <c:pt idx="84" formatCode="0">
                        <c:v>601.27182086175344</c:v>
                      </c:pt>
                      <c:pt idx="85" formatCode="0">
                        <c:v>598.97869311040301</c:v>
                      </c:pt>
                      <c:pt idx="86" formatCode="0">
                        <c:v>594.61827424140733</c:v>
                      </c:pt>
                      <c:pt idx="87" formatCode="0">
                        <c:v>590.28704485332742</c:v>
                      </c:pt>
                      <c:pt idx="88" formatCode="0">
                        <c:v>587.69735381198325</c:v>
                      </c:pt>
                      <c:pt idx="89" formatCode="0">
                        <c:v>584.36352599885618</c:v>
                      </c:pt>
                      <c:pt idx="90" formatCode="0">
                        <c:v>581.88812791398232</c:v>
                      </c:pt>
                      <c:pt idx="91" formatCode="0">
                        <c:v>580.53665702207854</c:v>
                      </c:pt>
                      <c:pt idx="92" formatCode="0">
                        <c:v>577.46651057135193</c:v>
                      </c:pt>
                      <c:pt idx="93" formatCode="0">
                        <c:v>575.30351966134617</c:v>
                      </c:pt>
                      <c:pt idx="94" formatCode="0">
                        <c:v>575.13735941253401</c:v>
                      </c:pt>
                      <c:pt idx="95" formatCode="0">
                        <c:v>573.52413644833109</c:v>
                      </c:pt>
                    </c:numCache>
                  </c:numRef>
                </c:val>
                <c:extLst xmlns:c15="http://schemas.microsoft.com/office/drawing/2012/chart">
                  <c:ext xmlns:c16="http://schemas.microsoft.com/office/drawing/2014/chart" uri="{C3380CC4-5D6E-409C-BE32-E72D297353CC}">
                    <c16:uniqueId val="{00000017-42F7-4F99-8671-54B77EB614D4}"/>
                  </c:ext>
                </c:extLst>
              </c15:ser>
            </c15:filteredBarSeries>
            <c15:filteredBarSeries>
              <c15:ser>
                <c:idx val="24"/>
                <c:order val="24"/>
                <c:tx>
                  <c:strRef>
                    <c:extLst xmlns:c15="http://schemas.microsoft.com/office/drawing/2012/chart">
                      <c:ext xmlns:c15="http://schemas.microsoft.com/office/drawing/2012/chart" uri="{02D57815-91ED-43cb-92C2-25804820EDAC}">
                        <c15:formulaRef>
                          <c15:sqref>Consolidated!$Z$4</c15:sqref>
                        </c15:formulaRef>
                      </c:ext>
                    </c:extLst>
                    <c:strCache>
                      <c:ptCount val="1"/>
                      <c:pt idx="0">
                        <c:v>Line</c:v>
                      </c:pt>
                    </c:strCache>
                  </c:strRef>
                </c:tx>
                <c:spPr>
                  <a:pattFill prst="ltVert">
                    <a:fgClr>
                      <a:sysClr val="windowText" lastClr="000000"/>
                    </a:fgClr>
                    <a:bgClr>
                      <a:sysClr val="window" lastClr="FFFFFF"/>
                    </a:bgClr>
                  </a:pattFill>
                  <a:ln>
                    <a:noFill/>
                  </a:ln>
                  <a:effectLst/>
                </c:spPr>
                <c:invertIfNegative val="0"/>
                <c:dPt>
                  <c:idx val="61"/>
                  <c:invertIfNegative val="0"/>
                  <c:bubble3D val="0"/>
                  <c:spPr>
                    <a:noFill/>
                    <a:ln>
                      <a:noFill/>
                    </a:ln>
                    <a:effectLst/>
                  </c:spPr>
                  <c:extLst xmlns:c15="http://schemas.microsoft.com/office/drawing/2012/chart">
                    <c:ext xmlns:c16="http://schemas.microsoft.com/office/drawing/2014/chart" uri="{C3380CC4-5D6E-409C-BE32-E72D297353CC}">
                      <c16:uniqueId val="{00000019-42F7-4F99-8671-54B77EB614D4}"/>
                    </c:ext>
                  </c:extLst>
                </c:dPt>
                <c:dPt>
                  <c:idx val="68"/>
                  <c:invertIfNegative val="0"/>
                  <c:bubble3D val="0"/>
                  <c:spPr>
                    <a:pattFill prst="ltVert">
                      <a:fgClr>
                        <a:sysClr val="windowText" lastClr="000000"/>
                      </a:fgClr>
                      <a:bgClr>
                        <a:sysClr val="window" lastClr="FFFFFF"/>
                      </a:bgClr>
                    </a:pattFill>
                    <a:ln w="6350">
                      <a:noFill/>
                    </a:ln>
                    <a:effectLst/>
                  </c:spPr>
                  <c:extLst xmlns:c15="http://schemas.microsoft.com/office/drawing/2012/chart">
                    <c:ext xmlns:c16="http://schemas.microsoft.com/office/drawing/2014/chart" uri="{C3380CC4-5D6E-409C-BE32-E72D297353CC}">
                      <c16:uniqueId val="{0000001B-42F7-4F99-8671-54B77EB614D4}"/>
                    </c:ext>
                  </c:extLst>
                </c:dPt>
                <c:cat>
                  <c:numRef>
                    <c:extLst xmlns:c15="http://schemas.microsoft.com/office/drawing/2012/chart">
                      <c:ext xmlns:c15="http://schemas.microsoft.com/office/drawing/2012/chart" uri="{02D57815-91ED-43cb-92C2-25804820EDAC}">
                        <c15:formulaRef>
                          <c15:sqref>Consolidated!$A$5:$A$100</c15:sqref>
                        </c15:formulaRef>
                      </c:ext>
                    </c:extLst>
                    <c:numCache>
                      <c:formatCode>mmmyy</c:formatCode>
                      <c:ptCount val="96"/>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pt idx="95">
                        <c:v>47088</c:v>
                      </c:pt>
                    </c:numCache>
                  </c:numRef>
                </c:cat>
                <c:val>
                  <c:numRef>
                    <c:extLst xmlns:c15="http://schemas.microsoft.com/office/drawing/2012/chart">
                      <c:ext xmlns:c15="http://schemas.microsoft.com/office/drawing/2012/chart" uri="{02D57815-91ED-43cb-92C2-25804820EDAC}">
                        <c15:formulaRef>
                          <c15:sqref>Consolidated!$Z$5:$Z$100</c15:sqref>
                        </c15:formulaRef>
                      </c:ext>
                    </c:extLst>
                    <c:numCache>
                      <c:formatCode>General</c:formatCode>
                      <c:ptCount val="96"/>
                      <c:pt idx="61">
                        <c:v>66000</c:v>
                      </c:pt>
                      <c:pt idx="68">
                        <c:v>66000</c:v>
                      </c:pt>
                    </c:numCache>
                  </c:numRef>
                </c:val>
                <c:extLst xmlns:c15="http://schemas.microsoft.com/office/drawing/2012/chart">
                  <c:ext xmlns:c16="http://schemas.microsoft.com/office/drawing/2014/chart" uri="{C3380CC4-5D6E-409C-BE32-E72D297353CC}">
                    <c16:uniqueId val="{0000001C-42F7-4F99-8671-54B77EB614D4}"/>
                  </c:ext>
                </c:extLst>
              </c15:ser>
            </c15:filteredBarSeries>
          </c:ext>
        </c:extLst>
      </c:barChart>
      <c:dateAx>
        <c:axId val="356278720"/>
        <c:scaling>
          <c:orientation val="minMax"/>
          <c:max val="46722"/>
          <c:min val="45292"/>
        </c:scaling>
        <c:delete val="0"/>
        <c:axPos val="b"/>
        <c:numFmt formatCode="[$-409]mmm\-yy;@"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5840"/>
        <c:crosses val="autoZero"/>
        <c:auto val="1"/>
        <c:lblOffset val="100"/>
        <c:baseTimeUnit val="months"/>
        <c:majorUnit val="6"/>
        <c:majorTimeUnit val="months"/>
      </c:dateAx>
      <c:valAx>
        <c:axId val="356275840"/>
        <c:scaling>
          <c:orientation val="minMax"/>
          <c:max val="700"/>
          <c:min val="0"/>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8720"/>
        <c:crosses val="autoZero"/>
        <c:crossBetween val="between"/>
      </c:valAx>
      <c:spPr>
        <a:noFill/>
        <a:ln>
          <a:noFill/>
        </a:ln>
        <a:effectLst/>
      </c:spPr>
    </c:plotArea>
    <c:legend>
      <c:legendPos val="b"/>
      <c:legendEntry>
        <c:idx val="7"/>
        <c:delete val="1"/>
      </c:legendEntry>
      <c:legendEntry>
        <c:idx val="8"/>
        <c:delete val="1"/>
      </c:legendEntry>
      <c:legendEntry>
        <c:idx val="9"/>
        <c:delete val="1"/>
      </c:legendEntry>
      <c:legendEntry>
        <c:idx val="10"/>
        <c:delete val="1"/>
      </c:legendEntry>
      <c:legendEntry>
        <c:idx val="11"/>
        <c:delete val="1"/>
      </c:legendEntry>
      <c:legendEntry>
        <c:idx val="12"/>
        <c:delete val="1"/>
      </c:legendEntry>
      <c:legendEntry>
        <c:idx val="13"/>
        <c:delete val="1"/>
      </c:legendEntry>
      <c:layout>
        <c:manualLayout>
          <c:xMode val="edge"/>
          <c:yMode val="edge"/>
          <c:x val="4.8205945980099828E-2"/>
          <c:y val="0.8625267864484083"/>
          <c:w val="0.8959278273502046"/>
          <c:h val="5.6050231947321637E-2"/>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legend>
    <c:plotVisOnly val="1"/>
    <c:dispBlanksAs val="gap"/>
    <c:showDLblsOverMax val="0"/>
    <c:extLst/>
  </c:chart>
  <c:spPr>
    <a:solidFill>
      <a:sysClr val="window" lastClr="FFFFFF"/>
    </a:solidFill>
    <a:ln w="9525" cap="flat" cmpd="sng" algn="ctr">
      <a:noFill/>
      <a:round/>
    </a:ln>
    <a:effectLst/>
  </c:spPr>
  <c:txPr>
    <a:bodyPr/>
    <a:lstStyle/>
    <a:p>
      <a:pPr>
        <a:defRPr sz="1600" b="0">
          <a:solidFill>
            <a:sysClr val="windowText" lastClr="000000"/>
          </a:solidFill>
          <a:latin typeface="Trebuchet MS" panose="020B0603020202020204" pitchFamily="34" charset="0"/>
          <a:cs typeface="Segoe UI" panose="020B0502040204020203" pitchFamily="34" charset="0"/>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8523055630692025E-2"/>
          <c:y val="0.1217047460436998"/>
          <c:w val="0.84594586347483525"/>
          <c:h val="0.72813623569105013"/>
        </c:manualLayout>
      </c:layout>
      <c:lineChart>
        <c:grouping val="standard"/>
        <c:varyColors val="0"/>
        <c:ser>
          <c:idx val="0"/>
          <c:order val="0"/>
          <c:tx>
            <c:strRef>
              <c:f>'HR&amp;Plate'!$B$1</c:f>
              <c:strCache>
                <c:ptCount val="1"/>
                <c:pt idx="0">
                  <c:v>HRC ex-works US domestic USD/st</c:v>
                </c:pt>
              </c:strCache>
            </c:strRef>
          </c:tx>
          <c:spPr>
            <a:ln w="28575" cap="rnd">
              <a:solidFill>
                <a:schemeClr val="accent1"/>
              </a:solidFill>
              <a:round/>
            </a:ln>
            <a:effectLst/>
          </c:spPr>
          <c:marker>
            <c:symbol val="none"/>
          </c:marker>
          <c:cat>
            <c:numRef>
              <c:f>'HR&amp;Plate'!$A$2:$A$353</c:f>
              <c:numCache>
                <c:formatCode>m/d/yyyy</c:formatCode>
                <c:ptCount val="35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pt idx="60">
                  <c:v>45658</c:v>
                </c:pt>
                <c:pt idx="61">
                  <c:v>45689</c:v>
                </c:pt>
                <c:pt idx="62">
                  <c:v>45717</c:v>
                </c:pt>
                <c:pt idx="63">
                  <c:v>45748</c:v>
                </c:pt>
                <c:pt idx="64">
                  <c:v>45778</c:v>
                </c:pt>
                <c:pt idx="65">
                  <c:v>45809</c:v>
                </c:pt>
                <c:pt idx="66">
                  <c:v>45839</c:v>
                </c:pt>
                <c:pt idx="67">
                  <c:v>45870</c:v>
                </c:pt>
                <c:pt idx="68">
                  <c:v>45901</c:v>
                </c:pt>
                <c:pt idx="69">
                  <c:v>45931</c:v>
                </c:pt>
                <c:pt idx="70">
                  <c:v>45962</c:v>
                </c:pt>
                <c:pt idx="71">
                  <c:v>45992</c:v>
                </c:pt>
                <c:pt idx="72">
                  <c:v>46023</c:v>
                </c:pt>
                <c:pt idx="73">
                  <c:v>46054</c:v>
                </c:pt>
                <c:pt idx="74">
                  <c:v>46082</c:v>
                </c:pt>
                <c:pt idx="75">
                  <c:v>46113</c:v>
                </c:pt>
                <c:pt idx="76">
                  <c:v>46143</c:v>
                </c:pt>
                <c:pt idx="77">
                  <c:v>46174</c:v>
                </c:pt>
                <c:pt idx="78">
                  <c:v>46204</c:v>
                </c:pt>
                <c:pt idx="79">
                  <c:v>46235</c:v>
                </c:pt>
                <c:pt idx="80">
                  <c:v>46266</c:v>
                </c:pt>
                <c:pt idx="81">
                  <c:v>46296</c:v>
                </c:pt>
              </c:numCache>
            </c:numRef>
          </c:cat>
          <c:val>
            <c:numRef>
              <c:f>'HR&amp;Plate'!$B$2:$B$353</c:f>
              <c:numCache>
                <c:formatCode>0.00</c:formatCode>
                <c:ptCount val="352"/>
                <c:pt idx="0">
                  <c:v>614.55999999999995</c:v>
                </c:pt>
                <c:pt idx="1">
                  <c:v>596.05999999999995</c:v>
                </c:pt>
                <c:pt idx="2">
                  <c:v>585.95000000000005</c:v>
                </c:pt>
                <c:pt idx="3">
                  <c:v>492.56</c:v>
                </c:pt>
                <c:pt idx="4">
                  <c:v>494.63</c:v>
                </c:pt>
                <c:pt idx="5">
                  <c:v>502.3</c:v>
                </c:pt>
                <c:pt idx="6">
                  <c:v>465.06</c:v>
                </c:pt>
                <c:pt idx="7">
                  <c:v>458.75</c:v>
                </c:pt>
                <c:pt idx="8">
                  <c:v>568</c:v>
                </c:pt>
                <c:pt idx="9">
                  <c:v>662.5</c:v>
                </c:pt>
                <c:pt idx="10">
                  <c:v>723.75</c:v>
                </c:pt>
                <c:pt idx="11">
                  <c:v>917.4</c:v>
                </c:pt>
                <c:pt idx="12">
                  <c:v>1130</c:v>
                </c:pt>
                <c:pt idx="13">
                  <c:v>1218.25</c:v>
                </c:pt>
                <c:pt idx="14">
                  <c:v>1286.55</c:v>
                </c:pt>
                <c:pt idx="15">
                  <c:v>1387.44</c:v>
                </c:pt>
                <c:pt idx="16">
                  <c:v>1548.25</c:v>
                </c:pt>
                <c:pt idx="17">
                  <c:v>1673.7</c:v>
                </c:pt>
                <c:pt idx="18">
                  <c:v>1823.75</c:v>
                </c:pt>
                <c:pt idx="19">
                  <c:v>1914</c:v>
                </c:pt>
                <c:pt idx="20">
                  <c:v>1962.5</c:v>
                </c:pt>
                <c:pt idx="21">
                  <c:v>1937.5</c:v>
                </c:pt>
                <c:pt idx="22">
                  <c:v>1833</c:v>
                </c:pt>
                <c:pt idx="23">
                  <c:v>1652.5</c:v>
                </c:pt>
                <c:pt idx="24">
                  <c:v>1493.5</c:v>
                </c:pt>
                <c:pt idx="25">
                  <c:v>1112.5</c:v>
                </c:pt>
                <c:pt idx="26">
                  <c:v>1266.3</c:v>
                </c:pt>
                <c:pt idx="27">
                  <c:v>1497</c:v>
                </c:pt>
                <c:pt idx="28">
                  <c:v>1359.25</c:v>
                </c:pt>
                <c:pt idx="29">
                  <c:v>1083.94</c:v>
                </c:pt>
                <c:pt idx="30">
                  <c:v>885.44</c:v>
                </c:pt>
                <c:pt idx="31">
                  <c:v>808.25</c:v>
                </c:pt>
                <c:pt idx="32">
                  <c:v>791.25</c:v>
                </c:pt>
                <c:pt idx="33">
                  <c:v>751.38</c:v>
                </c:pt>
                <c:pt idx="34">
                  <c:v>662.3</c:v>
                </c:pt>
                <c:pt idx="35">
                  <c:v>683.56</c:v>
                </c:pt>
                <c:pt idx="36">
                  <c:v>744.65</c:v>
                </c:pt>
                <c:pt idx="37">
                  <c:v>887.5</c:v>
                </c:pt>
                <c:pt idx="38">
                  <c:v>1137.5</c:v>
                </c:pt>
                <c:pt idx="39">
                  <c:v>1177.5</c:v>
                </c:pt>
                <c:pt idx="40">
                  <c:v>1069.45</c:v>
                </c:pt>
                <c:pt idx="41">
                  <c:v>882.5</c:v>
                </c:pt>
                <c:pt idx="42">
                  <c:v>855</c:v>
                </c:pt>
                <c:pt idx="43">
                  <c:v>788</c:v>
                </c:pt>
                <c:pt idx="44">
                  <c:v>687.5</c:v>
                </c:pt>
                <c:pt idx="45">
                  <c:v>760</c:v>
                </c:pt>
                <c:pt idx="46">
                  <c:v>931.25</c:v>
                </c:pt>
                <c:pt idx="47">
                  <c:v>1087.5</c:v>
                </c:pt>
                <c:pt idx="48">
                  <c:v>1078</c:v>
                </c:pt>
                <c:pt idx="49">
                  <c:v>875</c:v>
                </c:pt>
                <c:pt idx="50">
                  <c:v>808.13</c:v>
                </c:pt>
                <c:pt idx="51">
                  <c:v>832</c:v>
                </c:pt>
                <c:pt idx="52">
                  <c:v>765</c:v>
                </c:pt>
                <c:pt idx="53">
                  <c:v>717.5</c:v>
                </c:pt>
                <c:pt idx="54">
                  <c:v>658</c:v>
                </c:pt>
                <c:pt idx="55">
                  <c:v>683.75</c:v>
                </c:pt>
                <c:pt idx="56">
                  <c:v>703.75</c:v>
                </c:pt>
                <c:pt idx="57">
                  <c:v>714</c:v>
                </c:pt>
                <c:pt idx="58">
                  <c:v>690</c:v>
                </c:pt>
                <c:pt idx="59">
                  <c:v>672</c:v>
                </c:pt>
                <c:pt idx="60">
                  <c:v>687.5</c:v>
                </c:pt>
                <c:pt idx="61">
                  <c:v>812.5</c:v>
                </c:pt>
                <c:pt idx="62">
                  <c:v>933.75</c:v>
                </c:pt>
                <c:pt idx="63">
                  <c:v>942</c:v>
                </c:pt>
                <c:pt idx="64">
                  <c:v>897.88</c:v>
                </c:pt>
                <c:pt idx="65">
                  <c:v>876.75</c:v>
                </c:pt>
                <c:pt idx="66">
                  <c:v>883.25</c:v>
                </c:pt>
                <c:pt idx="67">
                  <c:v>851.06</c:v>
                </c:pt>
                <c:pt idx="68">
                  <c:v>822.45</c:v>
                </c:pt>
                <c:pt idx="69">
                  <c:v>831.75</c:v>
                </c:pt>
                <c:pt idx="70">
                  <c:v>871.5</c:v>
                </c:pt>
                <c:pt idx="71">
                  <c:v>911</c:v>
                </c:pt>
                <c:pt idx="72">
                  <c:v>935.31</c:v>
                </c:pt>
                <c:pt idx="73">
                  <c:v>980.19</c:v>
                </c:pt>
                <c:pt idx="74">
                  <c:v>1017.25</c:v>
                </c:pt>
                <c:pt idx="75">
                  <c:v>1057.69</c:v>
                </c:pt>
                <c:pt idx="76">
                  <c:v>1083.5</c:v>
                </c:pt>
                <c:pt idx="77">
                  <c:v>1128.0999999999999</c:v>
                </c:pt>
                <c:pt idx="78">
                  <c:v>1167.44</c:v>
                </c:pt>
                <c:pt idx="79">
                  <c:v>1193.6300000000001</c:v>
                </c:pt>
                <c:pt idx="80">
                  <c:v>1243.4000000000001</c:v>
                </c:pt>
                <c:pt idx="81">
                  <c:v>1278</c:v>
                </c:pt>
              </c:numCache>
            </c:numRef>
          </c:val>
          <c:smooth val="0"/>
          <c:extLst>
            <c:ext xmlns:c16="http://schemas.microsoft.com/office/drawing/2014/chart" uri="{C3380CC4-5D6E-409C-BE32-E72D297353CC}">
              <c16:uniqueId val="{00000001-15A1-4083-BDFD-56B0068B887B}"/>
            </c:ext>
          </c:extLst>
        </c:ser>
        <c:dLbls>
          <c:showLegendKey val="0"/>
          <c:showVal val="0"/>
          <c:showCatName val="0"/>
          <c:showSerName val="0"/>
          <c:showPercent val="0"/>
          <c:showBubbleSize val="0"/>
        </c:dLbls>
        <c:marker val="1"/>
        <c:smooth val="0"/>
        <c:axId val="356278720"/>
        <c:axId val="356275840"/>
        <c:extLst>
          <c:ext xmlns:c15="http://schemas.microsoft.com/office/drawing/2012/chart" uri="{02D57815-91ED-43cb-92C2-25804820EDAC}">
            <c15:filteredLineSeries>
              <c15:ser>
                <c:idx val="1"/>
                <c:order val="1"/>
                <c:tx>
                  <c:strRef>
                    <c:extLst>
                      <c:ext uri="{02D57815-91ED-43cb-92C2-25804820EDAC}">
                        <c15:formulaRef>
                          <c15:sqref>'HR&amp;Plate'!$D$1</c15:sqref>
                        </c15:formulaRef>
                      </c:ext>
                    </c:extLst>
                    <c:strCache>
                      <c:ptCount val="1"/>
                      <c:pt idx="0">
                        <c:v>Steel plate ex-works USD/st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extLst>
                      <c:ext uri="{02D57815-91ED-43cb-92C2-25804820EDAC}">
                        <c15:formulaRef>
                          <c15:sqref>'HR&amp;Plate'!$A$2:$A$353</c15:sqref>
                        </c15:formulaRef>
                      </c:ext>
                    </c:extLst>
                    <c:numCache>
                      <c:formatCode>m/d/yyyy</c:formatCode>
                      <c:ptCount val="35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pt idx="60">
                        <c:v>45658</c:v>
                      </c:pt>
                      <c:pt idx="61">
                        <c:v>45689</c:v>
                      </c:pt>
                      <c:pt idx="62">
                        <c:v>45717</c:v>
                      </c:pt>
                      <c:pt idx="63">
                        <c:v>45748</c:v>
                      </c:pt>
                      <c:pt idx="64">
                        <c:v>45778</c:v>
                      </c:pt>
                      <c:pt idx="65">
                        <c:v>45809</c:v>
                      </c:pt>
                      <c:pt idx="66">
                        <c:v>45839</c:v>
                      </c:pt>
                      <c:pt idx="67">
                        <c:v>45870</c:v>
                      </c:pt>
                      <c:pt idx="68">
                        <c:v>45901</c:v>
                      </c:pt>
                      <c:pt idx="69">
                        <c:v>45931</c:v>
                      </c:pt>
                      <c:pt idx="70">
                        <c:v>45962</c:v>
                      </c:pt>
                      <c:pt idx="71">
                        <c:v>45992</c:v>
                      </c:pt>
                      <c:pt idx="72">
                        <c:v>46023</c:v>
                      </c:pt>
                      <c:pt idx="73">
                        <c:v>46054</c:v>
                      </c:pt>
                      <c:pt idx="74">
                        <c:v>46082</c:v>
                      </c:pt>
                      <c:pt idx="75">
                        <c:v>46113</c:v>
                      </c:pt>
                      <c:pt idx="76">
                        <c:v>46143</c:v>
                      </c:pt>
                      <c:pt idx="77">
                        <c:v>46174</c:v>
                      </c:pt>
                      <c:pt idx="78">
                        <c:v>46204</c:v>
                      </c:pt>
                      <c:pt idx="79">
                        <c:v>46235</c:v>
                      </c:pt>
                      <c:pt idx="80">
                        <c:v>46266</c:v>
                      </c:pt>
                      <c:pt idx="81">
                        <c:v>46296</c:v>
                      </c:pt>
                    </c:numCache>
                  </c:numRef>
                </c:cat>
                <c:val>
                  <c:numRef>
                    <c:extLst>
                      <c:ext uri="{02D57815-91ED-43cb-92C2-25804820EDAC}">
                        <c15:formulaRef>
                          <c15:sqref>'HR&amp;Plate'!$D$2:$D$353</c15:sqref>
                        </c15:formulaRef>
                      </c:ext>
                    </c:extLst>
                    <c:numCache>
                      <c:formatCode>General</c:formatCode>
                      <c:ptCount val="352"/>
                      <c:pt idx="18" formatCode="0.00">
                        <c:v>1535</c:v>
                      </c:pt>
                      <c:pt idx="19" formatCode="0.00">
                        <c:v>1594</c:v>
                      </c:pt>
                      <c:pt idx="20" formatCode="0.00">
                        <c:v>1665</c:v>
                      </c:pt>
                      <c:pt idx="21" formatCode="0.00">
                        <c:v>1773.13</c:v>
                      </c:pt>
                      <c:pt idx="22" formatCode="0.00">
                        <c:v>1820</c:v>
                      </c:pt>
                      <c:pt idx="23" formatCode="0.00">
                        <c:v>1812.75</c:v>
                      </c:pt>
                      <c:pt idx="24" formatCode="0.00">
                        <c:v>1815</c:v>
                      </c:pt>
                      <c:pt idx="25" formatCode="0.00">
                        <c:v>1815</c:v>
                      </c:pt>
                      <c:pt idx="26" formatCode="0.00">
                        <c:v>1839.8</c:v>
                      </c:pt>
                      <c:pt idx="27" formatCode="0.00">
                        <c:v>1919.38</c:v>
                      </c:pt>
                      <c:pt idx="28" formatCode="0.00">
                        <c:v>1884.9</c:v>
                      </c:pt>
                      <c:pt idx="29" formatCode="0.00">
                        <c:v>1852.81</c:v>
                      </c:pt>
                      <c:pt idx="30" formatCode="0.00">
                        <c:v>1850.5</c:v>
                      </c:pt>
                      <c:pt idx="31" formatCode="0.00">
                        <c:v>1736</c:v>
                      </c:pt>
                      <c:pt idx="32" formatCode="0.00">
                        <c:v>1680</c:v>
                      </c:pt>
                      <c:pt idx="33" formatCode="0.00">
                        <c:v>1619.38</c:v>
                      </c:pt>
                      <c:pt idx="34" formatCode="0.00">
                        <c:v>1609</c:v>
                      </c:pt>
                      <c:pt idx="35" formatCode="0.00">
                        <c:v>1461.13</c:v>
                      </c:pt>
                      <c:pt idx="36" formatCode="0.00">
                        <c:v>1461.9</c:v>
                      </c:pt>
                      <c:pt idx="37" formatCode="0.00">
                        <c:v>1480</c:v>
                      </c:pt>
                      <c:pt idx="38" formatCode="0.00">
                        <c:v>1520</c:v>
                      </c:pt>
                      <c:pt idx="39" formatCode="0.00">
                        <c:v>1560</c:v>
                      </c:pt>
                      <c:pt idx="40" formatCode="0.00">
                        <c:v>1570</c:v>
                      </c:pt>
                      <c:pt idx="41" formatCode="0.00">
                        <c:v>1570</c:v>
                      </c:pt>
                      <c:pt idx="42" formatCode="0.00">
                        <c:v>1570</c:v>
                      </c:pt>
                      <c:pt idx="43" formatCode="0.00">
                        <c:v>1570</c:v>
                      </c:pt>
                      <c:pt idx="44" formatCode="0.00">
                        <c:v>1491.25</c:v>
                      </c:pt>
                      <c:pt idx="45" formatCode="0.00">
                        <c:v>1414</c:v>
                      </c:pt>
                      <c:pt idx="46" formatCode="0.00">
                        <c:v>1340</c:v>
                      </c:pt>
                      <c:pt idx="47" formatCode="0.00">
                        <c:v>1380</c:v>
                      </c:pt>
                      <c:pt idx="48" formatCode="0.00">
                        <c:v>1390</c:v>
                      </c:pt>
                      <c:pt idx="49" formatCode="0.00">
                        <c:v>1292.5</c:v>
                      </c:pt>
                      <c:pt idx="50" formatCode="0.00">
                        <c:v>1185</c:v>
                      </c:pt>
                      <c:pt idx="51" formatCode="0.00">
                        <c:v>1152</c:v>
                      </c:pt>
                      <c:pt idx="52" formatCode="0.00">
                        <c:v>1115</c:v>
                      </c:pt>
                      <c:pt idx="53" formatCode="0.00">
                        <c:v>1072.5</c:v>
                      </c:pt>
                      <c:pt idx="54" formatCode="0.00">
                        <c:v>984</c:v>
                      </c:pt>
                      <c:pt idx="55" formatCode="0.00">
                        <c:v>927.5</c:v>
                      </c:pt>
                      <c:pt idx="56" formatCode="0.00">
                        <c:v>882.5</c:v>
                      </c:pt>
                      <c:pt idx="57" formatCode="0.00">
                        <c:v>866</c:v>
                      </c:pt>
                      <c:pt idx="58" formatCode="0.00">
                        <c:v>865</c:v>
                      </c:pt>
                      <c:pt idx="59" formatCode="0.00">
                        <c:v>844</c:v>
                      </c:pt>
                      <c:pt idx="60" formatCode="0.00">
                        <c:v>830</c:v>
                      </c:pt>
                      <c:pt idx="61" formatCode="0.00">
                        <c:v>940</c:v>
                      </c:pt>
                      <c:pt idx="62" formatCode="0.00">
                        <c:v>1145</c:v>
                      </c:pt>
                      <c:pt idx="63" formatCode="0.00">
                        <c:v>1200</c:v>
                      </c:pt>
                      <c:pt idx="64" formatCode="0.00">
                        <c:v>1167.5</c:v>
                      </c:pt>
                      <c:pt idx="65" formatCode="0.00">
                        <c:v>1125</c:v>
                      </c:pt>
                      <c:pt idx="66" formatCode="0.00">
                        <c:v>1099</c:v>
                      </c:pt>
                      <c:pt idx="67" formatCode="0.00">
                        <c:v>1025</c:v>
                      </c:pt>
                      <c:pt idx="68" formatCode="0.00">
                        <c:v>983</c:v>
                      </c:pt>
                      <c:pt idx="69" formatCode="0.00">
                        <c:v>973.75</c:v>
                      </c:pt>
                      <c:pt idx="70" formatCode="0.00">
                        <c:v>978.75</c:v>
                      </c:pt>
                      <c:pt idx="71" formatCode="0.00">
                        <c:v>1000</c:v>
                      </c:pt>
                      <c:pt idx="72" formatCode="0.00">
                        <c:v>1020</c:v>
                      </c:pt>
                      <c:pt idx="73" formatCode="0.00">
                        <c:v>1040</c:v>
                      </c:pt>
                      <c:pt idx="74" formatCode="0.00">
                        <c:v>1064</c:v>
                      </c:pt>
                      <c:pt idx="75" formatCode="0.00">
                        <c:v>1138.75</c:v>
                      </c:pt>
                      <c:pt idx="76" formatCode="0.00">
                        <c:v>1200</c:v>
                      </c:pt>
                      <c:pt idx="77" formatCode="0.00">
                        <c:v>1268</c:v>
                      </c:pt>
                      <c:pt idx="78" formatCode="0.00">
                        <c:v>1307.5</c:v>
                      </c:pt>
                      <c:pt idx="79" formatCode="0.00">
                        <c:v>1375</c:v>
                      </c:pt>
                      <c:pt idx="80" formatCode="0.00">
                        <c:v>1407</c:v>
                      </c:pt>
                      <c:pt idx="81" formatCode="0.00">
                        <c:v>1470</c:v>
                      </c:pt>
                    </c:numCache>
                  </c:numRef>
                </c:val>
                <c:smooth val="0"/>
                <c:extLst>
                  <c:ext xmlns:c16="http://schemas.microsoft.com/office/drawing/2014/chart" uri="{C3380CC4-5D6E-409C-BE32-E72D297353CC}">
                    <c16:uniqueId val="{00000003-15A1-4083-BDFD-56B0068B887B}"/>
                  </c:ext>
                </c:extLst>
              </c15:ser>
            </c15:filteredLineSeries>
          </c:ext>
        </c:extLst>
      </c:lineChart>
      <c:lineChart>
        <c:grouping val="standard"/>
        <c:varyColors val="0"/>
        <c:ser>
          <c:idx val="3"/>
          <c:order val="3"/>
          <c:tx>
            <c:strRef>
              <c:f>'HR&amp;Plate'!$C$1</c:f>
              <c:strCache>
                <c:ptCount val="1"/>
                <c:pt idx="0">
                  <c:v>HRC ex-works US domestic lead time (weeks)</c:v>
                </c:pt>
              </c:strCache>
            </c:strRef>
          </c:tx>
          <c:spPr>
            <a:ln w="28575" cap="rnd">
              <a:solidFill>
                <a:srgbClr val="35BEEE"/>
              </a:solidFill>
              <a:prstDash val="sysDash"/>
              <a:round/>
            </a:ln>
            <a:effectLst/>
          </c:spPr>
          <c:marker>
            <c:symbol val="none"/>
          </c:marker>
          <c:cat>
            <c:numRef>
              <c:f>'HR&amp;Plate'!$A$2:$A$353</c:f>
              <c:numCache>
                <c:formatCode>m/d/yyyy</c:formatCode>
                <c:ptCount val="35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pt idx="60">
                  <c:v>45658</c:v>
                </c:pt>
                <c:pt idx="61">
                  <c:v>45689</c:v>
                </c:pt>
                <c:pt idx="62">
                  <c:v>45717</c:v>
                </c:pt>
                <c:pt idx="63">
                  <c:v>45748</c:v>
                </c:pt>
                <c:pt idx="64">
                  <c:v>45778</c:v>
                </c:pt>
                <c:pt idx="65">
                  <c:v>45809</c:v>
                </c:pt>
                <c:pt idx="66">
                  <c:v>45839</c:v>
                </c:pt>
                <c:pt idx="67">
                  <c:v>45870</c:v>
                </c:pt>
                <c:pt idx="68">
                  <c:v>45901</c:v>
                </c:pt>
                <c:pt idx="69">
                  <c:v>45931</c:v>
                </c:pt>
                <c:pt idx="70">
                  <c:v>45962</c:v>
                </c:pt>
                <c:pt idx="71">
                  <c:v>45992</c:v>
                </c:pt>
                <c:pt idx="72">
                  <c:v>46023</c:v>
                </c:pt>
                <c:pt idx="73">
                  <c:v>46054</c:v>
                </c:pt>
                <c:pt idx="74">
                  <c:v>46082</c:v>
                </c:pt>
                <c:pt idx="75">
                  <c:v>46113</c:v>
                </c:pt>
                <c:pt idx="76">
                  <c:v>46143</c:v>
                </c:pt>
                <c:pt idx="77">
                  <c:v>46174</c:v>
                </c:pt>
                <c:pt idx="78">
                  <c:v>46204</c:v>
                </c:pt>
                <c:pt idx="79">
                  <c:v>46235</c:v>
                </c:pt>
                <c:pt idx="80">
                  <c:v>46266</c:v>
                </c:pt>
                <c:pt idx="81">
                  <c:v>46296</c:v>
                </c:pt>
              </c:numCache>
            </c:numRef>
          </c:cat>
          <c:val>
            <c:numRef>
              <c:f>'HR&amp;Plate'!$C$2:$C$353</c:f>
              <c:numCache>
                <c:formatCode>General</c:formatCode>
                <c:ptCount val="352"/>
                <c:pt idx="8" formatCode="0.0">
                  <c:v>9</c:v>
                </c:pt>
                <c:pt idx="9" formatCode="0.0">
                  <c:v>9</c:v>
                </c:pt>
                <c:pt idx="10" formatCode="0.0">
                  <c:v>8.5</c:v>
                </c:pt>
                <c:pt idx="11" formatCode="0.0">
                  <c:v>8.5</c:v>
                </c:pt>
                <c:pt idx="12" formatCode="0.0">
                  <c:v>8.3000000000000007</c:v>
                </c:pt>
                <c:pt idx="13" formatCode="0.0">
                  <c:v>7.3</c:v>
                </c:pt>
                <c:pt idx="14" formatCode="0.0">
                  <c:v>7.3</c:v>
                </c:pt>
                <c:pt idx="15" formatCode="0.0">
                  <c:v>7.8</c:v>
                </c:pt>
                <c:pt idx="16" formatCode="0.0">
                  <c:v>7.9</c:v>
                </c:pt>
                <c:pt idx="17" formatCode="0.0">
                  <c:v>8.1</c:v>
                </c:pt>
                <c:pt idx="18" formatCode="0.0">
                  <c:v>7.3</c:v>
                </c:pt>
                <c:pt idx="19" formatCode="0.0">
                  <c:v>8.1</c:v>
                </c:pt>
                <c:pt idx="20" formatCode="0.0">
                  <c:v>6.9</c:v>
                </c:pt>
                <c:pt idx="21" formatCode="0.0">
                  <c:v>5.6</c:v>
                </c:pt>
                <c:pt idx="22" formatCode="0.0">
                  <c:v>5</c:v>
                </c:pt>
                <c:pt idx="23" formatCode="0.0">
                  <c:v>3.8</c:v>
                </c:pt>
                <c:pt idx="24" formatCode="0.0">
                  <c:v>3.6</c:v>
                </c:pt>
                <c:pt idx="25" formatCode="0.0">
                  <c:v>2.6</c:v>
                </c:pt>
                <c:pt idx="26" formatCode="0.0">
                  <c:v>5.2</c:v>
                </c:pt>
                <c:pt idx="27" formatCode="0.0">
                  <c:v>5.3</c:v>
                </c:pt>
                <c:pt idx="28" formatCode="0.0">
                  <c:v>3.8</c:v>
                </c:pt>
                <c:pt idx="29" formatCode="0.0">
                  <c:v>3.8</c:v>
                </c:pt>
                <c:pt idx="30" formatCode="0.0">
                  <c:v>3.4</c:v>
                </c:pt>
                <c:pt idx="31" formatCode="0.0">
                  <c:v>3.6</c:v>
                </c:pt>
                <c:pt idx="32" formatCode="0.0">
                  <c:v>4.3</c:v>
                </c:pt>
                <c:pt idx="33" formatCode="0.0">
                  <c:v>3.6</c:v>
                </c:pt>
                <c:pt idx="34" formatCode="0.0">
                  <c:v>3.8</c:v>
                </c:pt>
                <c:pt idx="35" formatCode="0.0">
                  <c:v>4.3</c:v>
                </c:pt>
                <c:pt idx="36" formatCode="0.0">
                  <c:v>4.7</c:v>
                </c:pt>
                <c:pt idx="37" formatCode="0.0">
                  <c:v>6.3</c:v>
                </c:pt>
                <c:pt idx="38" formatCode="0.0">
                  <c:v>7.8</c:v>
                </c:pt>
                <c:pt idx="39" formatCode="0.0">
                  <c:v>7.6</c:v>
                </c:pt>
                <c:pt idx="40" formatCode="0.0">
                  <c:v>5</c:v>
                </c:pt>
                <c:pt idx="41" formatCode="0.0">
                  <c:v>3.3</c:v>
                </c:pt>
                <c:pt idx="42" formatCode="0.0">
                  <c:v>4.9000000000000004</c:v>
                </c:pt>
                <c:pt idx="43" formatCode="0.0">
                  <c:v>4.7</c:v>
                </c:pt>
                <c:pt idx="44" formatCode="0.0">
                  <c:v>5</c:v>
                </c:pt>
                <c:pt idx="45" formatCode="0.0">
                  <c:v>7.5</c:v>
                </c:pt>
                <c:pt idx="46" formatCode="0.0">
                  <c:v>8.4</c:v>
                </c:pt>
                <c:pt idx="47" formatCode="0.0">
                  <c:v>7.2</c:v>
                </c:pt>
                <c:pt idx="48" formatCode="0.0">
                  <c:v>4.9000000000000004</c:v>
                </c:pt>
                <c:pt idx="49" formatCode="0.0">
                  <c:v>3.5</c:v>
                </c:pt>
                <c:pt idx="50" formatCode="0.0">
                  <c:v>4.0999999999999996</c:v>
                </c:pt>
                <c:pt idx="51" formatCode="0.0">
                  <c:v>4</c:v>
                </c:pt>
                <c:pt idx="52" formatCode="0.0">
                  <c:v>3.8</c:v>
                </c:pt>
                <c:pt idx="53" formatCode="0.0">
                  <c:v>3.5</c:v>
                </c:pt>
                <c:pt idx="54" formatCode="0.0">
                  <c:v>3.7</c:v>
                </c:pt>
                <c:pt idx="55" formatCode="0.0">
                  <c:v>5.0999999999999996</c:v>
                </c:pt>
                <c:pt idx="56" formatCode="0.0">
                  <c:v>4.8</c:v>
                </c:pt>
                <c:pt idx="57" formatCode="0.0">
                  <c:v>4.5</c:v>
                </c:pt>
                <c:pt idx="58" formatCode="0.0">
                  <c:v>5</c:v>
                </c:pt>
                <c:pt idx="59" formatCode="0.0">
                  <c:v>3.9</c:v>
                </c:pt>
                <c:pt idx="60" formatCode="0.0">
                  <c:v>4.4000000000000004</c:v>
                </c:pt>
                <c:pt idx="61" formatCode="0.0">
                  <c:v>6</c:v>
                </c:pt>
                <c:pt idx="62" formatCode="0.0">
                  <c:v>6.3</c:v>
                </c:pt>
                <c:pt idx="63" formatCode="0.0">
                  <c:v>5</c:v>
                </c:pt>
                <c:pt idx="64" formatCode="0.0">
                  <c:v>4.4000000000000004</c:v>
                </c:pt>
                <c:pt idx="65" formatCode="0.0">
                  <c:v>4.0999999999999996</c:v>
                </c:pt>
                <c:pt idx="66" formatCode="0.0">
                  <c:v>4.2</c:v>
                </c:pt>
                <c:pt idx="67" formatCode="0.0">
                  <c:v>4</c:v>
                </c:pt>
                <c:pt idx="68" formatCode="0.0">
                  <c:v>4.5</c:v>
                </c:pt>
                <c:pt idx="69" formatCode="0.0">
                  <c:v>4.8</c:v>
                </c:pt>
                <c:pt idx="70" formatCode="0.0">
                  <c:v>5.2</c:v>
                </c:pt>
                <c:pt idx="71" formatCode="0.0">
                  <c:v>5.5</c:v>
                </c:pt>
                <c:pt idx="72" formatCode="0.0">
                  <c:v>5.9</c:v>
                </c:pt>
                <c:pt idx="73" formatCode="0.0">
                  <c:v>6.2</c:v>
                </c:pt>
                <c:pt idx="74" formatCode="0.0">
                  <c:v>6.5</c:v>
                </c:pt>
                <c:pt idx="75" formatCode="0.0">
                  <c:v>6.9</c:v>
                </c:pt>
                <c:pt idx="76" formatCode="0.0">
                  <c:v>7</c:v>
                </c:pt>
                <c:pt idx="77" formatCode="0.0">
                  <c:v>7.5</c:v>
                </c:pt>
                <c:pt idx="78" formatCode="0.0">
                  <c:v>7.8</c:v>
                </c:pt>
                <c:pt idx="79" formatCode="0.0">
                  <c:v>7.9</c:v>
                </c:pt>
                <c:pt idx="80" formatCode="0.0">
                  <c:v>7.6</c:v>
                </c:pt>
                <c:pt idx="81" formatCode="0.0">
                  <c:v>7.7</c:v>
                </c:pt>
              </c:numCache>
            </c:numRef>
          </c:val>
          <c:smooth val="0"/>
          <c:extLst>
            <c:ext xmlns:c16="http://schemas.microsoft.com/office/drawing/2014/chart" uri="{C3380CC4-5D6E-409C-BE32-E72D297353CC}">
              <c16:uniqueId val="{00000002-15A1-4083-BDFD-56B0068B887B}"/>
            </c:ext>
          </c:extLst>
        </c:ser>
        <c:dLbls>
          <c:showLegendKey val="0"/>
          <c:showVal val="0"/>
          <c:showCatName val="0"/>
          <c:showSerName val="0"/>
          <c:showPercent val="0"/>
          <c:showBubbleSize val="0"/>
        </c:dLbls>
        <c:marker val="1"/>
        <c:smooth val="0"/>
        <c:axId val="1046545496"/>
        <c:axId val="1046547296"/>
        <c:extLst>
          <c:ext xmlns:c15="http://schemas.microsoft.com/office/drawing/2012/chart" uri="{02D57815-91ED-43cb-92C2-25804820EDAC}">
            <c15:filteredLineSeries>
              <c15:ser>
                <c:idx val="2"/>
                <c:order val="2"/>
                <c:tx>
                  <c:strRef>
                    <c:extLst>
                      <c:ext uri="{02D57815-91ED-43cb-92C2-25804820EDAC}">
                        <c15:formulaRef>
                          <c15:sqref>'HR&amp;Plate'!$E$1</c15:sqref>
                        </c15:formulaRef>
                      </c:ext>
                    </c:extLst>
                    <c:strCache>
                      <c:ptCount val="1"/>
                      <c:pt idx="0">
                        <c:v>Steel plate ex-works US lead time (weeks)</c:v>
                      </c:pt>
                    </c:strCache>
                  </c:strRef>
                </c:tx>
                <c:spPr>
                  <a:ln w="28575" cap="rnd">
                    <a:solidFill>
                      <a:schemeClr val="accent3"/>
                    </a:solidFill>
                    <a:round/>
                  </a:ln>
                  <a:effectLst/>
                </c:spPr>
                <c:marker>
                  <c:symbol val="none"/>
                </c:marker>
                <c:cat>
                  <c:numRef>
                    <c:extLst>
                      <c:ext uri="{02D57815-91ED-43cb-92C2-25804820EDAC}">
                        <c15:formulaRef>
                          <c15:sqref>'HR&amp;Plate'!$A$2:$A$353</c15:sqref>
                        </c15:formulaRef>
                      </c:ext>
                    </c:extLst>
                    <c:numCache>
                      <c:formatCode>m/d/yyyy</c:formatCode>
                      <c:ptCount val="35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pt idx="60">
                        <c:v>45658</c:v>
                      </c:pt>
                      <c:pt idx="61">
                        <c:v>45689</c:v>
                      </c:pt>
                      <c:pt idx="62">
                        <c:v>45717</c:v>
                      </c:pt>
                      <c:pt idx="63">
                        <c:v>45748</c:v>
                      </c:pt>
                      <c:pt idx="64">
                        <c:v>45778</c:v>
                      </c:pt>
                      <c:pt idx="65">
                        <c:v>45809</c:v>
                      </c:pt>
                      <c:pt idx="66">
                        <c:v>45839</c:v>
                      </c:pt>
                      <c:pt idx="67">
                        <c:v>45870</c:v>
                      </c:pt>
                      <c:pt idx="68">
                        <c:v>45901</c:v>
                      </c:pt>
                      <c:pt idx="69">
                        <c:v>45931</c:v>
                      </c:pt>
                      <c:pt idx="70">
                        <c:v>45962</c:v>
                      </c:pt>
                      <c:pt idx="71">
                        <c:v>45992</c:v>
                      </c:pt>
                      <c:pt idx="72">
                        <c:v>46023</c:v>
                      </c:pt>
                      <c:pt idx="73">
                        <c:v>46054</c:v>
                      </c:pt>
                      <c:pt idx="74">
                        <c:v>46082</c:v>
                      </c:pt>
                      <c:pt idx="75">
                        <c:v>46113</c:v>
                      </c:pt>
                      <c:pt idx="76">
                        <c:v>46143</c:v>
                      </c:pt>
                      <c:pt idx="77">
                        <c:v>46174</c:v>
                      </c:pt>
                      <c:pt idx="78">
                        <c:v>46204</c:v>
                      </c:pt>
                      <c:pt idx="79">
                        <c:v>46235</c:v>
                      </c:pt>
                      <c:pt idx="80">
                        <c:v>46266</c:v>
                      </c:pt>
                      <c:pt idx="81">
                        <c:v>46296</c:v>
                      </c:pt>
                    </c:numCache>
                  </c:numRef>
                </c:cat>
                <c:val>
                  <c:numRef>
                    <c:extLst>
                      <c:ext uri="{02D57815-91ED-43cb-92C2-25804820EDAC}">
                        <c15:formulaRef>
                          <c15:sqref>'HR&amp;Plate'!$E$2:$E$353</c15:sqref>
                        </c15:formulaRef>
                      </c:ext>
                    </c:extLst>
                    <c:numCache>
                      <c:formatCode>General</c:formatCode>
                      <c:ptCount val="352"/>
                      <c:pt idx="8" formatCode="0.0">
                        <c:v>5</c:v>
                      </c:pt>
                      <c:pt idx="9" formatCode="0.0">
                        <c:v>5</c:v>
                      </c:pt>
                      <c:pt idx="10" formatCode="0.0">
                        <c:v>7</c:v>
                      </c:pt>
                      <c:pt idx="11" formatCode="0.0">
                        <c:v>8.8000000000000007</c:v>
                      </c:pt>
                      <c:pt idx="12" formatCode="0.0">
                        <c:v>6.1</c:v>
                      </c:pt>
                      <c:pt idx="13" formatCode="0.0">
                        <c:v>6.3</c:v>
                      </c:pt>
                      <c:pt idx="14" formatCode="0.0">
                        <c:v>7</c:v>
                      </c:pt>
                      <c:pt idx="15" formatCode="0.0">
                        <c:v>6.9</c:v>
                      </c:pt>
                      <c:pt idx="16" formatCode="0.0">
                        <c:v>7.9</c:v>
                      </c:pt>
                      <c:pt idx="17" formatCode="0.0">
                        <c:v>7.5</c:v>
                      </c:pt>
                      <c:pt idx="18" formatCode="0.0">
                        <c:v>8</c:v>
                      </c:pt>
                      <c:pt idx="19" formatCode="0.0">
                        <c:v>7.6</c:v>
                      </c:pt>
                      <c:pt idx="20" formatCode="0.0">
                        <c:v>7.4</c:v>
                      </c:pt>
                      <c:pt idx="21" formatCode="0.0">
                        <c:v>7.1</c:v>
                      </c:pt>
                      <c:pt idx="22" formatCode="0.0">
                        <c:v>6.9</c:v>
                      </c:pt>
                      <c:pt idx="23" formatCode="0.0">
                        <c:v>5.0999999999999996</c:v>
                      </c:pt>
                      <c:pt idx="24" formatCode="0.0">
                        <c:v>4.8</c:v>
                      </c:pt>
                      <c:pt idx="25" formatCode="0.0">
                        <c:v>5.0999999999999996</c:v>
                      </c:pt>
                      <c:pt idx="26" formatCode="0.0">
                        <c:v>5.0999999999999996</c:v>
                      </c:pt>
                      <c:pt idx="27" formatCode="0.0">
                        <c:v>6.3</c:v>
                      </c:pt>
                      <c:pt idx="28" formatCode="0.0">
                        <c:v>6.4</c:v>
                      </c:pt>
                      <c:pt idx="29" formatCode="0.0">
                        <c:v>5.3</c:v>
                      </c:pt>
                      <c:pt idx="30" formatCode="0.0">
                        <c:v>5</c:v>
                      </c:pt>
                      <c:pt idx="31" formatCode="0.0">
                        <c:v>4.3</c:v>
                      </c:pt>
                      <c:pt idx="32" formatCode="0.0">
                        <c:v>4.5</c:v>
                      </c:pt>
                      <c:pt idx="33" formatCode="0.0">
                        <c:v>4.0999999999999996</c:v>
                      </c:pt>
                      <c:pt idx="34" formatCode="0.0">
                        <c:v>4.7</c:v>
                      </c:pt>
                      <c:pt idx="35" formatCode="0.0">
                        <c:v>4.8</c:v>
                      </c:pt>
                      <c:pt idx="36" formatCode="0.0">
                        <c:v>4.8</c:v>
                      </c:pt>
                      <c:pt idx="37" formatCode="0.0">
                        <c:v>5.9</c:v>
                      </c:pt>
                      <c:pt idx="38" formatCode="0.0">
                        <c:v>8.4</c:v>
                      </c:pt>
                      <c:pt idx="39" formatCode="0.0">
                        <c:v>8</c:v>
                      </c:pt>
                      <c:pt idx="40" formatCode="0.0">
                        <c:v>6.7</c:v>
                      </c:pt>
                      <c:pt idx="41" formatCode="0.0">
                        <c:v>6.1</c:v>
                      </c:pt>
                      <c:pt idx="42" formatCode="0.0">
                        <c:v>5.3</c:v>
                      </c:pt>
                      <c:pt idx="43" formatCode="0.0">
                        <c:v>6.1</c:v>
                      </c:pt>
                      <c:pt idx="44" formatCode="0.0">
                        <c:v>5.0999999999999996</c:v>
                      </c:pt>
                      <c:pt idx="45" formatCode="0.0">
                        <c:v>4.7</c:v>
                      </c:pt>
                      <c:pt idx="46" formatCode="0.0">
                        <c:v>4.5999999999999996</c:v>
                      </c:pt>
                      <c:pt idx="47" formatCode="0.0">
                        <c:v>4.0999999999999996</c:v>
                      </c:pt>
                      <c:pt idx="48" formatCode="0.0">
                        <c:v>3.5</c:v>
                      </c:pt>
                      <c:pt idx="49" formatCode="0.0">
                        <c:v>3.5</c:v>
                      </c:pt>
                      <c:pt idx="50" formatCode="0.0">
                        <c:v>4</c:v>
                      </c:pt>
                      <c:pt idx="51" formatCode="0.0">
                        <c:v>4.2</c:v>
                      </c:pt>
                      <c:pt idx="52" formatCode="0.0">
                        <c:v>4</c:v>
                      </c:pt>
                      <c:pt idx="53" formatCode="0.0">
                        <c:v>3.5</c:v>
                      </c:pt>
                      <c:pt idx="54" formatCode="0.0">
                        <c:v>3.4</c:v>
                      </c:pt>
                      <c:pt idx="55" formatCode="0.0">
                        <c:v>4</c:v>
                      </c:pt>
                      <c:pt idx="56" formatCode="0.0">
                        <c:v>3.6</c:v>
                      </c:pt>
                      <c:pt idx="57" formatCode="0.0">
                        <c:v>4</c:v>
                      </c:pt>
                      <c:pt idx="58" formatCode="0.0">
                        <c:v>4.4000000000000004</c:v>
                      </c:pt>
                      <c:pt idx="59" formatCode="0.0">
                        <c:v>3.6</c:v>
                      </c:pt>
                      <c:pt idx="60" formatCode="0.0">
                        <c:v>4.3</c:v>
                      </c:pt>
                      <c:pt idx="61" formatCode="0.0">
                        <c:v>6.3</c:v>
                      </c:pt>
                      <c:pt idx="62" formatCode="0.0">
                        <c:v>7.8</c:v>
                      </c:pt>
                      <c:pt idx="63" formatCode="0.0">
                        <c:v>5.6</c:v>
                      </c:pt>
                      <c:pt idx="64" formatCode="0.0">
                        <c:v>5.8</c:v>
                      </c:pt>
                      <c:pt idx="65" formatCode="0.0">
                        <c:v>5.5</c:v>
                      </c:pt>
                      <c:pt idx="66" formatCode="0.0">
                        <c:v>4.3</c:v>
                      </c:pt>
                      <c:pt idx="67" formatCode="0.0">
                        <c:v>4</c:v>
                      </c:pt>
                      <c:pt idx="68" formatCode="0.0">
                        <c:v>4.2</c:v>
                      </c:pt>
                      <c:pt idx="69" formatCode="0.0">
                        <c:v>4.0999999999999996</c:v>
                      </c:pt>
                      <c:pt idx="70" formatCode="0.0">
                        <c:v>4.4000000000000004</c:v>
                      </c:pt>
                      <c:pt idx="71" formatCode="0.0">
                        <c:v>4.5999999999999996</c:v>
                      </c:pt>
                      <c:pt idx="72" formatCode="0.0">
                        <c:v>4.0999999999999996</c:v>
                      </c:pt>
                      <c:pt idx="73" formatCode="0.0">
                        <c:v>4.3</c:v>
                      </c:pt>
                      <c:pt idx="74" formatCode="0.0">
                        <c:v>7</c:v>
                      </c:pt>
                      <c:pt idx="75" formatCode="0.0">
                        <c:v>7</c:v>
                      </c:pt>
                      <c:pt idx="76" formatCode="0.0">
                        <c:v>9</c:v>
                      </c:pt>
                      <c:pt idx="77" formatCode="0.0">
                        <c:v>11.2</c:v>
                      </c:pt>
                      <c:pt idx="78" formatCode="0.0">
                        <c:v>12</c:v>
                      </c:pt>
                      <c:pt idx="79" formatCode="0.0">
                        <c:v>12</c:v>
                      </c:pt>
                      <c:pt idx="80" formatCode="0.0">
                        <c:v>12</c:v>
                      </c:pt>
                      <c:pt idx="81" formatCode="0.0">
                        <c:v>12</c:v>
                      </c:pt>
                    </c:numCache>
                  </c:numRef>
                </c:val>
                <c:smooth val="0"/>
                <c:extLst>
                  <c:ext xmlns:c16="http://schemas.microsoft.com/office/drawing/2014/chart" uri="{C3380CC4-5D6E-409C-BE32-E72D297353CC}">
                    <c16:uniqueId val="{00000004-15A1-4083-BDFD-56B0068B887B}"/>
                  </c:ext>
                </c:extLst>
              </c15:ser>
            </c15:filteredLineSeries>
          </c:ext>
        </c:extLst>
      </c:lineChart>
      <c:dateAx>
        <c:axId val="356278720"/>
        <c:scaling>
          <c:orientation val="minMax"/>
          <c:max val="46325"/>
          <c:min val="44835"/>
        </c:scaling>
        <c:delete val="0"/>
        <c:axPos val="b"/>
        <c:numFmt formatCode="[$-409]mmm\-yy;@"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5840"/>
        <c:crosses val="autoZero"/>
        <c:auto val="1"/>
        <c:lblOffset val="100"/>
        <c:baseTimeUnit val="months"/>
        <c:majorUnit val="1"/>
        <c:majorTimeUnit val="years"/>
      </c:dateAx>
      <c:valAx>
        <c:axId val="356275840"/>
        <c:scaling>
          <c:orientation val="minMax"/>
          <c:max val="1400"/>
          <c:min val="400"/>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8720"/>
        <c:crosses val="autoZero"/>
        <c:crossBetween val="between"/>
      </c:valAx>
      <c:valAx>
        <c:axId val="1046547296"/>
        <c:scaling>
          <c:orientation val="minMax"/>
          <c:max val="9"/>
          <c:min val="1"/>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1046545496"/>
        <c:crosses val="max"/>
        <c:crossBetween val="between"/>
      </c:valAx>
      <c:dateAx>
        <c:axId val="1046545496"/>
        <c:scaling>
          <c:orientation val="minMax"/>
        </c:scaling>
        <c:delete val="1"/>
        <c:axPos val="b"/>
        <c:numFmt formatCode="m/d/yyyy" sourceLinked="1"/>
        <c:majorTickMark val="out"/>
        <c:minorTickMark val="none"/>
        <c:tickLblPos val="nextTo"/>
        <c:crossAx val="1046547296"/>
        <c:crosses val="autoZero"/>
        <c:auto val="1"/>
        <c:lblOffset val="100"/>
        <c:baseTimeUnit val="months"/>
      </c:dateAx>
      <c:spPr>
        <a:noFill/>
        <a:ln>
          <a:noFill/>
        </a:ln>
        <a:effectLst/>
      </c:spPr>
    </c:plotArea>
    <c:legend>
      <c:legendPos val="t"/>
      <c:layout>
        <c:manualLayout>
          <c:xMode val="edge"/>
          <c:yMode val="edge"/>
          <c:x val="0.13570558579255071"/>
          <c:y val="0.74047137571452459"/>
          <c:w val="0.57123680240898744"/>
          <c:h val="9.1821894332801995E-2"/>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sz="2000" b="0">
          <a:solidFill>
            <a:sysClr val="windowText" lastClr="000000"/>
          </a:solidFill>
          <a:latin typeface="Trebuchet MS" panose="020B0603020202020204" pitchFamily="34" charset="0"/>
          <a:cs typeface="Segoe UI" panose="020B0502040204020203" pitchFamily="34" charset="0"/>
        </a:defRPr>
      </a:pPr>
      <a:endParaRPr lang="en-US"/>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175891503298158"/>
          <c:y val="0.12625238686934048"/>
          <c:w val="0.84925072596729656"/>
          <c:h val="0.72104275920110839"/>
        </c:manualLayout>
      </c:layout>
      <c:lineChart>
        <c:grouping val="standard"/>
        <c:varyColors val="0"/>
        <c:ser>
          <c:idx val="0"/>
          <c:order val="0"/>
          <c:tx>
            <c:strRef>
              <c:f>'HR&amp;Plate'!$B$1</c:f>
              <c:strCache>
                <c:ptCount val="1"/>
                <c:pt idx="0">
                  <c:v>HRC ex-works US domestic USD/st</c:v>
                </c:pt>
              </c:strCache>
            </c:strRef>
          </c:tx>
          <c:spPr>
            <a:ln w="25400" cap="rnd">
              <a:solidFill>
                <a:sysClr val="windowText" lastClr="000000">
                  <a:lumMod val="75000"/>
                  <a:lumOff val="25000"/>
                </a:sysClr>
              </a:solidFill>
              <a:round/>
            </a:ln>
            <a:effectLst/>
          </c:spPr>
          <c:marker>
            <c:symbol val="none"/>
          </c:marker>
          <c:cat>
            <c:numRef>
              <c:f>'HR&amp;Plate'!$A$2:$A$83</c:f>
              <c:numCache>
                <c:formatCode>m/d/yyyy</c:formatCode>
                <c:ptCount val="8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pt idx="60">
                  <c:v>45658</c:v>
                </c:pt>
                <c:pt idx="61">
                  <c:v>45689</c:v>
                </c:pt>
                <c:pt idx="62">
                  <c:v>45717</c:v>
                </c:pt>
                <c:pt idx="63">
                  <c:v>45748</c:v>
                </c:pt>
                <c:pt idx="64">
                  <c:v>45778</c:v>
                </c:pt>
                <c:pt idx="65">
                  <c:v>45809</c:v>
                </c:pt>
                <c:pt idx="66">
                  <c:v>45839</c:v>
                </c:pt>
                <c:pt idx="67">
                  <c:v>45870</c:v>
                </c:pt>
                <c:pt idx="68">
                  <c:v>45901</c:v>
                </c:pt>
                <c:pt idx="69">
                  <c:v>45931</c:v>
                </c:pt>
                <c:pt idx="70">
                  <c:v>45962</c:v>
                </c:pt>
                <c:pt idx="71">
                  <c:v>45992</c:v>
                </c:pt>
                <c:pt idx="72">
                  <c:v>46023</c:v>
                </c:pt>
                <c:pt idx="73">
                  <c:v>46054</c:v>
                </c:pt>
                <c:pt idx="74">
                  <c:v>46082</c:v>
                </c:pt>
                <c:pt idx="75">
                  <c:v>46113</c:v>
                </c:pt>
                <c:pt idx="76">
                  <c:v>46143</c:v>
                </c:pt>
                <c:pt idx="77">
                  <c:v>46174</c:v>
                </c:pt>
                <c:pt idx="78">
                  <c:v>46204</c:v>
                </c:pt>
                <c:pt idx="79">
                  <c:v>46235</c:v>
                </c:pt>
                <c:pt idx="80">
                  <c:v>46266</c:v>
                </c:pt>
                <c:pt idx="81">
                  <c:v>46296</c:v>
                </c:pt>
              </c:numCache>
            </c:numRef>
          </c:cat>
          <c:val>
            <c:numRef>
              <c:f>'HR&amp;Plate'!$B$2:$B$83</c:f>
              <c:numCache>
                <c:formatCode>0.00</c:formatCode>
                <c:ptCount val="82"/>
                <c:pt idx="0">
                  <c:v>614.55999999999995</c:v>
                </c:pt>
                <c:pt idx="1">
                  <c:v>596.05999999999995</c:v>
                </c:pt>
                <c:pt idx="2">
                  <c:v>585.95000000000005</c:v>
                </c:pt>
                <c:pt idx="3">
                  <c:v>492.56</c:v>
                </c:pt>
                <c:pt idx="4">
                  <c:v>494.63</c:v>
                </c:pt>
                <c:pt idx="5">
                  <c:v>502.3</c:v>
                </c:pt>
                <c:pt idx="6">
                  <c:v>465.06</c:v>
                </c:pt>
                <c:pt idx="7">
                  <c:v>458.75</c:v>
                </c:pt>
                <c:pt idx="8">
                  <c:v>568</c:v>
                </c:pt>
                <c:pt idx="9">
                  <c:v>662.5</c:v>
                </c:pt>
                <c:pt idx="10">
                  <c:v>723.75</c:v>
                </c:pt>
                <c:pt idx="11">
                  <c:v>917.4</c:v>
                </c:pt>
                <c:pt idx="12">
                  <c:v>1130</c:v>
                </c:pt>
                <c:pt idx="13">
                  <c:v>1218.25</c:v>
                </c:pt>
                <c:pt idx="14">
                  <c:v>1286.55</c:v>
                </c:pt>
                <c:pt idx="15">
                  <c:v>1387.44</c:v>
                </c:pt>
                <c:pt idx="16">
                  <c:v>1548.25</c:v>
                </c:pt>
                <c:pt idx="17">
                  <c:v>1673.7</c:v>
                </c:pt>
                <c:pt idx="18">
                  <c:v>1823.75</c:v>
                </c:pt>
                <c:pt idx="19">
                  <c:v>1914</c:v>
                </c:pt>
                <c:pt idx="20">
                  <c:v>1962.5</c:v>
                </c:pt>
                <c:pt idx="21">
                  <c:v>1937.5</c:v>
                </c:pt>
                <c:pt idx="22">
                  <c:v>1833</c:v>
                </c:pt>
                <c:pt idx="23">
                  <c:v>1652.5</c:v>
                </c:pt>
                <c:pt idx="24">
                  <c:v>1493.5</c:v>
                </c:pt>
                <c:pt idx="25">
                  <c:v>1112.5</c:v>
                </c:pt>
                <c:pt idx="26">
                  <c:v>1266.3</c:v>
                </c:pt>
                <c:pt idx="27">
                  <c:v>1497</c:v>
                </c:pt>
                <c:pt idx="28">
                  <c:v>1359.25</c:v>
                </c:pt>
                <c:pt idx="29">
                  <c:v>1083.94</c:v>
                </c:pt>
                <c:pt idx="30">
                  <c:v>885.44</c:v>
                </c:pt>
                <c:pt idx="31">
                  <c:v>808.25</c:v>
                </c:pt>
                <c:pt idx="32">
                  <c:v>791.25</c:v>
                </c:pt>
                <c:pt idx="33">
                  <c:v>751.38</c:v>
                </c:pt>
                <c:pt idx="34">
                  <c:v>662.3</c:v>
                </c:pt>
                <c:pt idx="35">
                  <c:v>683.56</c:v>
                </c:pt>
                <c:pt idx="36">
                  <c:v>744.65</c:v>
                </c:pt>
                <c:pt idx="37">
                  <c:v>887.5</c:v>
                </c:pt>
                <c:pt idx="38">
                  <c:v>1137.5</c:v>
                </c:pt>
                <c:pt idx="39">
                  <c:v>1177.5</c:v>
                </c:pt>
                <c:pt idx="40">
                  <c:v>1069.45</c:v>
                </c:pt>
                <c:pt idx="41">
                  <c:v>882.5</c:v>
                </c:pt>
                <c:pt idx="42">
                  <c:v>855</c:v>
                </c:pt>
                <c:pt idx="43">
                  <c:v>788</c:v>
                </c:pt>
                <c:pt idx="44">
                  <c:v>687.5</c:v>
                </c:pt>
                <c:pt idx="45">
                  <c:v>760</c:v>
                </c:pt>
                <c:pt idx="46">
                  <c:v>931.25</c:v>
                </c:pt>
                <c:pt idx="47">
                  <c:v>1087.5</c:v>
                </c:pt>
                <c:pt idx="48">
                  <c:v>1078</c:v>
                </c:pt>
                <c:pt idx="49">
                  <c:v>875</c:v>
                </c:pt>
                <c:pt idx="50">
                  <c:v>808.13</c:v>
                </c:pt>
                <c:pt idx="51">
                  <c:v>832</c:v>
                </c:pt>
                <c:pt idx="52">
                  <c:v>765</c:v>
                </c:pt>
                <c:pt idx="53">
                  <c:v>717.5</c:v>
                </c:pt>
                <c:pt idx="54">
                  <c:v>658</c:v>
                </c:pt>
                <c:pt idx="55">
                  <c:v>683.75</c:v>
                </c:pt>
                <c:pt idx="56">
                  <c:v>703.75</c:v>
                </c:pt>
                <c:pt idx="57">
                  <c:v>714</c:v>
                </c:pt>
                <c:pt idx="58">
                  <c:v>690</c:v>
                </c:pt>
                <c:pt idx="59">
                  <c:v>672</c:v>
                </c:pt>
                <c:pt idx="60">
                  <c:v>687.5</c:v>
                </c:pt>
                <c:pt idx="61">
                  <c:v>812.5</c:v>
                </c:pt>
                <c:pt idx="62">
                  <c:v>933.75</c:v>
                </c:pt>
                <c:pt idx="63">
                  <c:v>942</c:v>
                </c:pt>
                <c:pt idx="64">
                  <c:v>897.88</c:v>
                </c:pt>
                <c:pt idx="65">
                  <c:v>876.75</c:v>
                </c:pt>
                <c:pt idx="66">
                  <c:v>883.25</c:v>
                </c:pt>
                <c:pt idx="67">
                  <c:v>851.06</c:v>
                </c:pt>
                <c:pt idx="68">
                  <c:v>822.45</c:v>
                </c:pt>
                <c:pt idx="69">
                  <c:v>831.75</c:v>
                </c:pt>
                <c:pt idx="70">
                  <c:v>871.5</c:v>
                </c:pt>
                <c:pt idx="71">
                  <c:v>911</c:v>
                </c:pt>
                <c:pt idx="72">
                  <c:v>935.31</c:v>
                </c:pt>
                <c:pt idx="73">
                  <c:v>980.19</c:v>
                </c:pt>
                <c:pt idx="74">
                  <c:v>1017.25</c:v>
                </c:pt>
                <c:pt idx="75">
                  <c:v>1057.69</c:v>
                </c:pt>
                <c:pt idx="76">
                  <c:v>1083.5</c:v>
                </c:pt>
                <c:pt idx="77">
                  <c:v>1128.0999999999999</c:v>
                </c:pt>
                <c:pt idx="78">
                  <c:v>1167.44</c:v>
                </c:pt>
                <c:pt idx="79">
                  <c:v>1193.6300000000001</c:v>
                </c:pt>
                <c:pt idx="80">
                  <c:v>1243.4000000000001</c:v>
                </c:pt>
                <c:pt idx="81">
                  <c:v>1278</c:v>
                </c:pt>
              </c:numCache>
            </c:numRef>
          </c:val>
          <c:smooth val="0"/>
          <c:extLst>
            <c:ext xmlns:c16="http://schemas.microsoft.com/office/drawing/2014/chart" uri="{C3380CC4-5D6E-409C-BE32-E72D297353CC}">
              <c16:uniqueId val="{00000000-E0A0-43E6-BDF1-E8DA41EEAE9C}"/>
            </c:ext>
          </c:extLst>
        </c:ser>
        <c:ser>
          <c:idx val="3"/>
          <c:order val="2"/>
          <c:tx>
            <c:strRef>
              <c:f>'HR&amp;Plate'!$D$1</c:f>
              <c:strCache>
                <c:ptCount val="1"/>
                <c:pt idx="0">
                  <c:v>Steel plate ex-works USD/st</c:v>
                </c:pt>
              </c:strCache>
            </c:strRef>
          </c:tx>
          <c:spPr>
            <a:ln w="25400" cap="rnd">
              <a:solidFill>
                <a:srgbClr val="1F4796"/>
              </a:solidFill>
              <a:round/>
            </a:ln>
            <a:effectLst/>
          </c:spPr>
          <c:marker>
            <c:symbol val="none"/>
          </c:marker>
          <c:cat>
            <c:numRef>
              <c:f>'HR&amp;Plate'!$A$2:$A$83</c:f>
              <c:numCache>
                <c:formatCode>m/d/yyyy</c:formatCode>
                <c:ptCount val="8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pt idx="60">
                  <c:v>45658</c:v>
                </c:pt>
                <c:pt idx="61">
                  <c:v>45689</c:v>
                </c:pt>
                <c:pt idx="62">
                  <c:v>45717</c:v>
                </c:pt>
                <c:pt idx="63">
                  <c:v>45748</c:v>
                </c:pt>
                <c:pt idx="64">
                  <c:v>45778</c:v>
                </c:pt>
                <c:pt idx="65">
                  <c:v>45809</c:v>
                </c:pt>
                <c:pt idx="66">
                  <c:v>45839</c:v>
                </c:pt>
                <c:pt idx="67">
                  <c:v>45870</c:v>
                </c:pt>
                <c:pt idx="68">
                  <c:v>45901</c:v>
                </c:pt>
                <c:pt idx="69">
                  <c:v>45931</c:v>
                </c:pt>
                <c:pt idx="70">
                  <c:v>45962</c:v>
                </c:pt>
                <c:pt idx="71">
                  <c:v>45992</c:v>
                </c:pt>
                <c:pt idx="72">
                  <c:v>46023</c:v>
                </c:pt>
                <c:pt idx="73">
                  <c:v>46054</c:v>
                </c:pt>
                <c:pt idx="74">
                  <c:v>46082</c:v>
                </c:pt>
                <c:pt idx="75">
                  <c:v>46113</c:v>
                </c:pt>
                <c:pt idx="76">
                  <c:v>46143</c:v>
                </c:pt>
                <c:pt idx="77">
                  <c:v>46174</c:v>
                </c:pt>
                <c:pt idx="78">
                  <c:v>46204</c:v>
                </c:pt>
                <c:pt idx="79">
                  <c:v>46235</c:v>
                </c:pt>
                <c:pt idx="80">
                  <c:v>46266</c:v>
                </c:pt>
                <c:pt idx="81">
                  <c:v>46296</c:v>
                </c:pt>
              </c:numCache>
            </c:numRef>
          </c:cat>
          <c:val>
            <c:numRef>
              <c:f>'HR&amp;Plate'!$D$2:$D$83</c:f>
              <c:numCache>
                <c:formatCode>General</c:formatCode>
                <c:ptCount val="82"/>
                <c:pt idx="18" formatCode="0.00">
                  <c:v>1535</c:v>
                </c:pt>
                <c:pt idx="19" formatCode="0.00">
                  <c:v>1594</c:v>
                </c:pt>
                <c:pt idx="20" formatCode="0.00">
                  <c:v>1665</c:v>
                </c:pt>
                <c:pt idx="21" formatCode="0.00">
                  <c:v>1773.13</c:v>
                </c:pt>
                <c:pt idx="22" formatCode="0.00">
                  <c:v>1820</c:v>
                </c:pt>
                <c:pt idx="23" formatCode="0.00">
                  <c:v>1812.75</c:v>
                </c:pt>
                <c:pt idx="24" formatCode="0.00">
                  <c:v>1815</c:v>
                </c:pt>
                <c:pt idx="25" formatCode="0.00">
                  <c:v>1815</c:v>
                </c:pt>
                <c:pt idx="26" formatCode="0.00">
                  <c:v>1839.8</c:v>
                </c:pt>
                <c:pt idx="27" formatCode="0.00">
                  <c:v>1919.38</c:v>
                </c:pt>
                <c:pt idx="28" formatCode="0.00">
                  <c:v>1884.9</c:v>
                </c:pt>
                <c:pt idx="29" formatCode="0.00">
                  <c:v>1852.81</c:v>
                </c:pt>
                <c:pt idx="30" formatCode="0.00">
                  <c:v>1850.5</c:v>
                </c:pt>
                <c:pt idx="31" formatCode="0.00">
                  <c:v>1736</c:v>
                </c:pt>
                <c:pt idx="32" formatCode="0.00">
                  <c:v>1680</c:v>
                </c:pt>
                <c:pt idx="33" formatCode="0.00">
                  <c:v>1619.38</c:v>
                </c:pt>
                <c:pt idx="34" formatCode="0.00">
                  <c:v>1609</c:v>
                </c:pt>
                <c:pt idx="35" formatCode="0.00">
                  <c:v>1461.13</c:v>
                </c:pt>
                <c:pt idx="36" formatCode="0.00">
                  <c:v>1461.9</c:v>
                </c:pt>
                <c:pt idx="37" formatCode="0.00">
                  <c:v>1480</c:v>
                </c:pt>
                <c:pt idx="38" formatCode="0.00">
                  <c:v>1520</c:v>
                </c:pt>
                <c:pt idx="39" formatCode="0.00">
                  <c:v>1560</c:v>
                </c:pt>
                <c:pt idx="40" formatCode="0.00">
                  <c:v>1570</c:v>
                </c:pt>
                <c:pt idx="41" formatCode="0.00">
                  <c:v>1570</c:v>
                </c:pt>
                <c:pt idx="42" formatCode="0.00">
                  <c:v>1570</c:v>
                </c:pt>
                <c:pt idx="43" formatCode="0.00">
                  <c:v>1570</c:v>
                </c:pt>
                <c:pt idx="44" formatCode="0.00">
                  <c:v>1491.25</c:v>
                </c:pt>
                <c:pt idx="45" formatCode="0.00">
                  <c:v>1414</c:v>
                </c:pt>
                <c:pt idx="46" formatCode="0.00">
                  <c:v>1340</c:v>
                </c:pt>
                <c:pt idx="47" formatCode="0.00">
                  <c:v>1380</c:v>
                </c:pt>
                <c:pt idx="48" formatCode="0.00">
                  <c:v>1390</c:v>
                </c:pt>
                <c:pt idx="49" formatCode="0.00">
                  <c:v>1292.5</c:v>
                </c:pt>
                <c:pt idx="50" formatCode="0.00">
                  <c:v>1185</c:v>
                </c:pt>
                <c:pt idx="51" formatCode="0.00">
                  <c:v>1152</c:v>
                </c:pt>
                <c:pt idx="52" formatCode="0.00">
                  <c:v>1115</c:v>
                </c:pt>
                <c:pt idx="53" formatCode="0.00">
                  <c:v>1072.5</c:v>
                </c:pt>
                <c:pt idx="54" formatCode="0.00">
                  <c:v>984</c:v>
                </c:pt>
                <c:pt idx="55" formatCode="0.00">
                  <c:v>927.5</c:v>
                </c:pt>
                <c:pt idx="56" formatCode="0.00">
                  <c:v>882.5</c:v>
                </c:pt>
                <c:pt idx="57" formatCode="0.00">
                  <c:v>866</c:v>
                </c:pt>
                <c:pt idx="58" formatCode="0.00">
                  <c:v>865</c:v>
                </c:pt>
                <c:pt idx="59" formatCode="0.00">
                  <c:v>844</c:v>
                </c:pt>
                <c:pt idx="60" formatCode="0.00">
                  <c:v>830</c:v>
                </c:pt>
                <c:pt idx="61" formatCode="0.00">
                  <c:v>940</c:v>
                </c:pt>
                <c:pt idx="62" formatCode="0.00">
                  <c:v>1145</c:v>
                </c:pt>
                <c:pt idx="63" formatCode="0.00">
                  <c:v>1200</c:v>
                </c:pt>
                <c:pt idx="64" formatCode="0.00">
                  <c:v>1167.5</c:v>
                </c:pt>
                <c:pt idx="65" formatCode="0.00">
                  <c:v>1125</c:v>
                </c:pt>
                <c:pt idx="66" formatCode="0.00">
                  <c:v>1099</c:v>
                </c:pt>
                <c:pt idx="67" formatCode="0.00">
                  <c:v>1025</c:v>
                </c:pt>
                <c:pt idx="68" formatCode="0.00">
                  <c:v>983</c:v>
                </c:pt>
                <c:pt idx="69" formatCode="0.00">
                  <c:v>973.75</c:v>
                </c:pt>
                <c:pt idx="70" formatCode="0.00">
                  <c:v>978.75</c:v>
                </c:pt>
                <c:pt idx="71" formatCode="0.00">
                  <c:v>1000</c:v>
                </c:pt>
                <c:pt idx="72" formatCode="0.00">
                  <c:v>1020</c:v>
                </c:pt>
                <c:pt idx="73" formatCode="0.00">
                  <c:v>1040</c:v>
                </c:pt>
                <c:pt idx="74" formatCode="0.00">
                  <c:v>1064</c:v>
                </c:pt>
                <c:pt idx="75" formatCode="0.00">
                  <c:v>1138.75</c:v>
                </c:pt>
                <c:pt idx="76" formatCode="0.00">
                  <c:v>1200</c:v>
                </c:pt>
                <c:pt idx="77" formatCode="0.00">
                  <c:v>1268</c:v>
                </c:pt>
                <c:pt idx="78" formatCode="0.00">
                  <c:v>1307.5</c:v>
                </c:pt>
                <c:pt idx="79" formatCode="0.00">
                  <c:v>1375</c:v>
                </c:pt>
                <c:pt idx="80" formatCode="0.00">
                  <c:v>1407</c:v>
                </c:pt>
                <c:pt idx="81" formatCode="0.00">
                  <c:v>1470</c:v>
                </c:pt>
              </c:numCache>
            </c:numRef>
          </c:val>
          <c:smooth val="0"/>
          <c:extLst>
            <c:ext xmlns:c16="http://schemas.microsoft.com/office/drawing/2014/chart" uri="{C3380CC4-5D6E-409C-BE32-E72D297353CC}">
              <c16:uniqueId val="{00000001-E0A0-43E6-BDF1-E8DA41EEAE9C}"/>
            </c:ext>
          </c:extLst>
        </c:ser>
        <c:dLbls>
          <c:showLegendKey val="0"/>
          <c:showVal val="0"/>
          <c:showCatName val="0"/>
          <c:showSerName val="0"/>
          <c:showPercent val="0"/>
          <c:showBubbleSize val="0"/>
        </c:dLbls>
        <c:marker val="1"/>
        <c:smooth val="0"/>
        <c:axId val="356278720"/>
        <c:axId val="356275840"/>
      </c:lineChart>
      <c:lineChart>
        <c:grouping val="standard"/>
        <c:varyColors val="0"/>
        <c:ser>
          <c:idx val="4"/>
          <c:order val="3"/>
          <c:tx>
            <c:strRef>
              <c:f>'HR&amp;Plate'!$E$1</c:f>
              <c:strCache>
                <c:ptCount val="1"/>
                <c:pt idx="0">
                  <c:v>Steel plate ex-works US lead time (weeks)</c:v>
                </c:pt>
              </c:strCache>
            </c:strRef>
          </c:tx>
          <c:spPr>
            <a:ln w="25400" cap="rnd">
              <a:solidFill>
                <a:srgbClr val="35BEEE"/>
              </a:solidFill>
              <a:prstDash val="sysDash"/>
              <a:round/>
            </a:ln>
            <a:effectLst/>
          </c:spPr>
          <c:marker>
            <c:symbol val="none"/>
          </c:marker>
          <c:cat>
            <c:numRef>
              <c:f>'HR&amp;Plate'!$A$2:$A$83</c:f>
              <c:numCache>
                <c:formatCode>m/d/yyyy</c:formatCode>
                <c:ptCount val="8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pt idx="60">
                  <c:v>45658</c:v>
                </c:pt>
                <c:pt idx="61">
                  <c:v>45689</c:v>
                </c:pt>
                <c:pt idx="62">
                  <c:v>45717</c:v>
                </c:pt>
                <c:pt idx="63">
                  <c:v>45748</c:v>
                </c:pt>
                <c:pt idx="64">
                  <c:v>45778</c:v>
                </c:pt>
                <c:pt idx="65">
                  <c:v>45809</c:v>
                </c:pt>
                <c:pt idx="66">
                  <c:v>45839</c:v>
                </c:pt>
                <c:pt idx="67">
                  <c:v>45870</c:v>
                </c:pt>
                <c:pt idx="68">
                  <c:v>45901</c:v>
                </c:pt>
                <c:pt idx="69">
                  <c:v>45931</c:v>
                </c:pt>
                <c:pt idx="70">
                  <c:v>45962</c:v>
                </c:pt>
                <c:pt idx="71">
                  <c:v>45992</c:v>
                </c:pt>
                <c:pt idx="72">
                  <c:v>46023</c:v>
                </c:pt>
                <c:pt idx="73">
                  <c:v>46054</c:v>
                </c:pt>
                <c:pt idx="74">
                  <c:v>46082</c:v>
                </c:pt>
                <c:pt idx="75">
                  <c:v>46113</c:v>
                </c:pt>
                <c:pt idx="76">
                  <c:v>46143</c:v>
                </c:pt>
                <c:pt idx="77">
                  <c:v>46174</c:v>
                </c:pt>
                <c:pt idx="78">
                  <c:v>46204</c:v>
                </c:pt>
                <c:pt idx="79">
                  <c:v>46235</c:v>
                </c:pt>
                <c:pt idx="80">
                  <c:v>46266</c:v>
                </c:pt>
                <c:pt idx="81">
                  <c:v>46296</c:v>
                </c:pt>
              </c:numCache>
            </c:numRef>
          </c:cat>
          <c:val>
            <c:numRef>
              <c:f>'HR&amp;Plate'!$E$2:$E$83</c:f>
              <c:numCache>
                <c:formatCode>General</c:formatCode>
                <c:ptCount val="82"/>
                <c:pt idx="8" formatCode="0.0">
                  <c:v>5</c:v>
                </c:pt>
                <c:pt idx="9" formatCode="0.0">
                  <c:v>5</c:v>
                </c:pt>
                <c:pt idx="10" formatCode="0.0">
                  <c:v>7</c:v>
                </c:pt>
                <c:pt idx="11" formatCode="0.0">
                  <c:v>8.8000000000000007</c:v>
                </c:pt>
                <c:pt idx="12" formatCode="0.0">
                  <c:v>6.1</c:v>
                </c:pt>
                <c:pt idx="13" formatCode="0.0">
                  <c:v>6.3</c:v>
                </c:pt>
                <c:pt idx="14" formatCode="0.0">
                  <c:v>7</c:v>
                </c:pt>
                <c:pt idx="15" formatCode="0.0">
                  <c:v>6.9</c:v>
                </c:pt>
                <c:pt idx="16" formatCode="0.0">
                  <c:v>7.9</c:v>
                </c:pt>
                <c:pt idx="17" formatCode="0.0">
                  <c:v>7.5</c:v>
                </c:pt>
                <c:pt idx="18" formatCode="0.0">
                  <c:v>8</c:v>
                </c:pt>
                <c:pt idx="19" formatCode="0.0">
                  <c:v>7.6</c:v>
                </c:pt>
                <c:pt idx="20" formatCode="0.0">
                  <c:v>7.4</c:v>
                </c:pt>
                <c:pt idx="21" formatCode="0.0">
                  <c:v>7.1</c:v>
                </c:pt>
                <c:pt idx="22" formatCode="0.0">
                  <c:v>6.9</c:v>
                </c:pt>
                <c:pt idx="23" formatCode="0.0">
                  <c:v>5.0999999999999996</c:v>
                </c:pt>
                <c:pt idx="24" formatCode="0.0">
                  <c:v>4.8</c:v>
                </c:pt>
                <c:pt idx="25" formatCode="0.0">
                  <c:v>5.0999999999999996</c:v>
                </c:pt>
                <c:pt idx="26" formatCode="0.0">
                  <c:v>5.0999999999999996</c:v>
                </c:pt>
                <c:pt idx="27" formatCode="0.0">
                  <c:v>6.3</c:v>
                </c:pt>
                <c:pt idx="28" formatCode="0.0">
                  <c:v>6.4</c:v>
                </c:pt>
                <c:pt idx="29" formatCode="0.0">
                  <c:v>5.3</c:v>
                </c:pt>
                <c:pt idx="30" formatCode="0.0">
                  <c:v>5</c:v>
                </c:pt>
                <c:pt idx="31" formatCode="0.0">
                  <c:v>4.3</c:v>
                </c:pt>
                <c:pt idx="32" formatCode="0.0">
                  <c:v>4.5</c:v>
                </c:pt>
                <c:pt idx="33" formatCode="0.0">
                  <c:v>4.0999999999999996</c:v>
                </c:pt>
                <c:pt idx="34" formatCode="0.0">
                  <c:v>4.7</c:v>
                </c:pt>
                <c:pt idx="35" formatCode="0.0">
                  <c:v>4.8</c:v>
                </c:pt>
                <c:pt idx="36" formatCode="0.0">
                  <c:v>4.8</c:v>
                </c:pt>
                <c:pt idx="37" formatCode="0.0">
                  <c:v>5.9</c:v>
                </c:pt>
                <c:pt idx="38" formatCode="0.0">
                  <c:v>8.4</c:v>
                </c:pt>
                <c:pt idx="39" formatCode="0.0">
                  <c:v>8</c:v>
                </c:pt>
                <c:pt idx="40" formatCode="0.0">
                  <c:v>6.7</c:v>
                </c:pt>
                <c:pt idx="41" formatCode="0.0">
                  <c:v>6.1</c:v>
                </c:pt>
                <c:pt idx="42" formatCode="0.0">
                  <c:v>5.3</c:v>
                </c:pt>
                <c:pt idx="43" formatCode="0.0">
                  <c:v>6.1</c:v>
                </c:pt>
                <c:pt idx="44" formatCode="0.0">
                  <c:v>5.0999999999999996</c:v>
                </c:pt>
                <c:pt idx="45" formatCode="0.0">
                  <c:v>4.7</c:v>
                </c:pt>
                <c:pt idx="46" formatCode="0.0">
                  <c:v>4.5999999999999996</c:v>
                </c:pt>
                <c:pt idx="47" formatCode="0.0">
                  <c:v>4.0999999999999996</c:v>
                </c:pt>
                <c:pt idx="48" formatCode="0.0">
                  <c:v>3.5</c:v>
                </c:pt>
                <c:pt idx="49" formatCode="0.0">
                  <c:v>3.5</c:v>
                </c:pt>
                <c:pt idx="50" formatCode="0.0">
                  <c:v>4</c:v>
                </c:pt>
                <c:pt idx="51" formatCode="0.0">
                  <c:v>4.2</c:v>
                </c:pt>
                <c:pt idx="52" formatCode="0.0">
                  <c:v>4</c:v>
                </c:pt>
                <c:pt idx="53" formatCode="0.0">
                  <c:v>3.5</c:v>
                </c:pt>
                <c:pt idx="54" formatCode="0.0">
                  <c:v>3.4</c:v>
                </c:pt>
                <c:pt idx="55" formatCode="0.0">
                  <c:v>4</c:v>
                </c:pt>
                <c:pt idx="56" formatCode="0.0">
                  <c:v>3.6</c:v>
                </c:pt>
                <c:pt idx="57" formatCode="0.0">
                  <c:v>4</c:v>
                </c:pt>
                <c:pt idx="58" formatCode="0.0">
                  <c:v>4.4000000000000004</c:v>
                </c:pt>
                <c:pt idx="59" formatCode="0.0">
                  <c:v>3.6</c:v>
                </c:pt>
                <c:pt idx="60" formatCode="0.0">
                  <c:v>4.3</c:v>
                </c:pt>
                <c:pt idx="61" formatCode="0.0">
                  <c:v>6.3</c:v>
                </c:pt>
                <c:pt idx="62" formatCode="0.0">
                  <c:v>7.8</c:v>
                </c:pt>
                <c:pt idx="63" formatCode="0.0">
                  <c:v>5.6</c:v>
                </c:pt>
                <c:pt idx="64" formatCode="0.0">
                  <c:v>5.8</c:v>
                </c:pt>
                <c:pt idx="65" formatCode="0.0">
                  <c:v>5.5</c:v>
                </c:pt>
                <c:pt idx="66" formatCode="0.0">
                  <c:v>4.3</c:v>
                </c:pt>
                <c:pt idx="67" formatCode="0.0">
                  <c:v>4</c:v>
                </c:pt>
                <c:pt idx="68" formatCode="0.0">
                  <c:v>4.2</c:v>
                </c:pt>
                <c:pt idx="69" formatCode="0.0">
                  <c:v>4.0999999999999996</c:v>
                </c:pt>
                <c:pt idx="70" formatCode="0.0">
                  <c:v>4.4000000000000004</c:v>
                </c:pt>
                <c:pt idx="71" formatCode="0.0">
                  <c:v>4.5999999999999996</c:v>
                </c:pt>
                <c:pt idx="72" formatCode="0.0">
                  <c:v>4.0999999999999996</c:v>
                </c:pt>
                <c:pt idx="73" formatCode="0.0">
                  <c:v>4.3</c:v>
                </c:pt>
                <c:pt idx="74" formatCode="0.0">
                  <c:v>7</c:v>
                </c:pt>
                <c:pt idx="75" formatCode="0.0">
                  <c:v>7</c:v>
                </c:pt>
                <c:pt idx="76" formatCode="0.0">
                  <c:v>9</c:v>
                </c:pt>
                <c:pt idx="77" formatCode="0.0">
                  <c:v>11.2</c:v>
                </c:pt>
                <c:pt idx="78" formatCode="0.0">
                  <c:v>12</c:v>
                </c:pt>
                <c:pt idx="79" formatCode="0.0">
                  <c:v>12</c:v>
                </c:pt>
                <c:pt idx="80" formatCode="0.0">
                  <c:v>12</c:v>
                </c:pt>
                <c:pt idx="81" formatCode="0.0">
                  <c:v>12</c:v>
                </c:pt>
              </c:numCache>
            </c:numRef>
          </c:val>
          <c:smooth val="0"/>
          <c:extLst>
            <c:ext xmlns:c16="http://schemas.microsoft.com/office/drawing/2014/chart" uri="{C3380CC4-5D6E-409C-BE32-E72D297353CC}">
              <c16:uniqueId val="{00000002-E0A0-43E6-BDF1-E8DA41EEAE9C}"/>
            </c:ext>
          </c:extLst>
        </c:ser>
        <c:dLbls>
          <c:showLegendKey val="0"/>
          <c:showVal val="0"/>
          <c:showCatName val="0"/>
          <c:showSerName val="0"/>
          <c:showPercent val="0"/>
          <c:showBubbleSize val="0"/>
        </c:dLbls>
        <c:marker val="1"/>
        <c:smooth val="0"/>
        <c:axId val="1311286583"/>
        <c:axId val="1311282623"/>
        <c:extLst>
          <c:ext xmlns:c15="http://schemas.microsoft.com/office/drawing/2012/chart" uri="{02D57815-91ED-43cb-92C2-25804820EDAC}">
            <c15:filteredLineSeries>
              <c15:ser>
                <c:idx val="2"/>
                <c:order val="1"/>
                <c:tx>
                  <c:strRef>
                    <c:extLst>
                      <c:ext uri="{02D57815-91ED-43cb-92C2-25804820EDAC}">
                        <c15:formulaRef>
                          <c15:sqref>'HR&amp;Plate'!$C$1</c15:sqref>
                        </c15:formulaRef>
                      </c:ext>
                    </c:extLst>
                    <c:strCache>
                      <c:ptCount val="1"/>
                      <c:pt idx="0">
                        <c:v>HRC ex-works US domestic lead time (weeks)</c:v>
                      </c:pt>
                    </c:strCache>
                  </c:strRef>
                </c:tx>
                <c:spPr>
                  <a:ln w="50800" cap="rnd">
                    <a:solidFill>
                      <a:srgbClr val="0CA6AE"/>
                    </a:solidFill>
                    <a:prstDash val="sysDash"/>
                    <a:round/>
                  </a:ln>
                  <a:effectLst/>
                </c:spPr>
                <c:marker>
                  <c:symbol val="none"/>
                </c:marker>
                <c:cat>
                  <c:numRef>
                    <c:extLst>
                      <c:ext uri="{02D57815-91ED-43cb-92C2-25804820EDAC}">
                        <c15:formulaRef>
                          <c15:sqref>'HR&amp;Plate'!$A$2:$A$83</c15:sqref>
                        </c15:formulaRef>
                      </c:ext>
                    </c:extLst>
                    <c:numCache>
                      <c:formatCode>m/d/yyyy</c:formatCode>
                      <c:ptCount val="8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pt idx="60">
                        <c:v>45658</c:v>
                      </c:pt>
                      <c:pt idx="61">
                        <c:v>45689</c:v>
                      </c:pt>
                      <c:pt idx="62">
                        <c:v>45717</c:v>
                      </c:pt>
                      <c:pt idx="63">
                        <c:v>45748</c:v>
                      </c:pt>
                      <c:pt idx="64">
                        <c:v>45778</c:v>
                      </c:pt>
                      <c:pt idx="65">
                        <c:v>45809</c:v>
                      </c:pt>
                      <c:pt idx="66">
                        <c:v>45839</c:v>
                      </c:pt>
                      <c:pt idx="67">
                        <c:v>45870</c:v>
                      </c:pt>
                      <c:pt idx="68">
                        <c:v>45901</c:v>
                      </c:pt>
                      <c:pt idx="69">
                        <c:v>45931</c:v>
                      </c:pt>
                      <c:pt idx="70">
                        <c:v>45962</c:v>
                      </c:pt>
                      <c:pt idx="71">
                        <c:v>45992</c:v>
                      </c:pt>
                      <c:pt idx="72">
                        <c:v>46023</c:v>
                      </c:pt>
                      <c:pt idx="73">
                        <c:v>46054</c:v>
                      </c:pt>
                      <c:pt idx="74">
                        <c:v>46082</c:v>
                      </c:pt>
                      <c:pt idx="75">
                        <c:v>46113</c:v>
                      </c:pt>
                      <c:pt idx="76">
                        <c:v>46143</c:v>
                      </c:pt>
                      <c:pt idx="77">
                        <c:v>46174</c:v>
                      </c:pt>
                      <c:pt idx="78">
                        <c:v>46204</c:v>
                      </c:pt>
                      <c:pt idx="79">
                        <c:v>46235</c:v>
                      </c:pt>
                      <c:pt idx="80">
                        <c:v>46266</c:v>
                      </c:pt>
                      <c:pt idx="81">
                        <c:v>46296</c:v>
                      </c:pt>
                    </c:numCache>
                  </c:numRef>
                </c:cat>
                <c:val>
                  <c:numRef>
                    <c:extLst>
                      <c:ext uri="{02D57815-91ED-43cb-92C2-25804820EDAC}">
                        <c15:formulaRef>
                          <c15:sqref>'HR&amp;Plate'!$C$2:$C$82</c15:sqref>
                        </c15:formulaRef>
                      </c:ext>
                    </c:extLst>
                    <c:numCache>
                      <c:formatCode>General</c:formatCode>
                      <c:ptCount val="81"/>
                      <c:pt idx="8" formatCode="0.0">
                        <c:v>9</c:v>
                      </c:pt>
                      <c:pt idx="9" formatCode="0.0">
                        <c:v>9</c:v>
                      </c:pt>
                      <c:pt idx="10" formatCode="0.0">
                        <c:v>8.5</c:v>
                      </c:pt>
                      <c:pt idx="11" formatCode="0.0">
                        <c:v>8.5</c:v>
                      </c:pt>
                      <c:pt idx="12" formatCode="0.0">
                        <c:v>8.3000000000000007</c:v>
                      </c:pt>
                      <c:pt idx="13" formatCode="0.0">
                        <c:v>7.3</c:v>
                      </c:pt>
                      <c:pt idx="14" formatCode="0.0">
                        <c:v>7.3</c:v>
                      </c:pt>
                      <c:pt idx="15" formatCode="0.0">
                        <c:v>7.8</c:v>
                      </c:pt>
                      <c:pt idx="16" formatCode="0.0">
                        <c:v>7.9</c:v>
                      </c:pt>
                      <c:pt idx="17" formatCode="0.0">
                        <c:v>8.1</c:v>
                      </c:pt>
                      <c:pt idx="18" formatCode="0.0">
                        <c:v>7.3</c:v>
                      </c:pt>
                      <c:pt idx="19" formatCode="0.0">
                        <c:v>8.1</c:v>
                      </c:pt>
                      <c:pt idx="20" formatCode="0.0">
                        <c:v>6.9</c:v>
                      </c:pt>
                      <c:pt idx="21" formatCode="0.0">
                        <c:v>5.6</c:v>
                      </c:pt>
                      <c:pt idx="22" formatCode="0.0">
                        <c:v>5</c:v>
                      </c:pt>
                      <c:pt idx="23" formatCode="0.0">
                        <c:v>3.8</c:v>
                      </c:pt>
                      <c:pt idx="24" formatCode="0.0">
                        <c:v>3.6</c:v>
                      </c:pt>
                      <c:pt idx="25" formatCode="0.0">
                        <c:v>2.6</c:v>
                      </c:pt>
                      <c:pt idx="26" formatCode="0.0">
                        <c:v>5.2</c:v>
                      </c:pt>
                      <c:pt idx="27" formatCode="0.0">
                        <c:v>5.3</c:v>
                      </c:pt>
                      <c:pt idx="28" formatCode="0.0">
                        <c:v>3.8</c:v>
                      </c:pt>
                      <c:pt idx="29" formatCode="0.0">
                        <c:v>3.8</c:v>
                      </c:pt>
                      <c:pt idx="30" formatCode="0.0">
                        <c:v>3.4</c:v>
                      </c:pt>
                      <c:pt idx="31" formatCode="0.0">
                        <c:v>3.6</c:v>
                      </c:pt>
                      <c:pt idx="32" formatCode="0.0">
                        <c:v>4.3</c:v>
                      </c:pt>
                      <c:pt idx="33" formatCode="0.0">
                        <c:v>3.6</c:v>
                      </c:pt>
                      <c:pt idx="34" formatCode="0.0">
                        <c:v>3.8</c:v>
                      </c:pt>
                      <c:pt idx="35" formatCode="0.0">
                        <c:v>4.3</c:v>
                      </c:pt>
                      <c:pt idx="36" formatCode="0.0">
                        <c:v>4.7</c:v>
                      </c:pt>
                      <c:pt idx="37" formatCode="0.0">
                        <c:v>6.3</c:v>
                      </c:pt>
                      <c:pt idx="38" formatCode="0.0">
                        <c:v>7.8</c:v>
                      </c:pt>
                      <c:pt idx="39" formatCode="0.0">
                        <c:v>7.6</c:v>
                      </c:pt>
                      <c:pt idx="40" formatCode="0.0">
                        <c:v>5</c:v>
                      </c:pt>
                      <c:pt idx="41" formatCode="0.0">
                        <c:v>3.3</c:v>
                      </c:pt>
                      <c:pt idx="42" formatCode="0.0">
                        <c:v>4.9000000000000004</c:v>
                      </c:pt>
                      <c:pt idx="43" formatCode="0.0">
                        <c:v>4.7</c:v>
                      </c:pt>
                      <c:pt idx="44" formatCode="0.0">
                        <c:v>5</c:v>
                      </c:pt>
                      <c:pt idx="45" formatCode="0.0">
                        <c:v>7.5</c:v>
                      </c:pt>
                      <c:pt idx="46" formatCode="0.0">
                        <c:v>8.4</c:v>
                      </c:pt>
                      <c:pt idx="47" formatCode="0.0">
                        <c:v>7.2</c:v>
                      </c:pt>
                      <c:pt idx="48" formatCode="0.0">
                        <c:v>4.9000000000000004</c:v>
                      </c:pt>
                      <c:pt idx="49" formatCode="0.0">
                        <c:v>3.5</c:v>
                      </c:pt>
                      <c:pt idx="50" formatCode="0.0">
                        <c:v>4.0999999999999996</c:v>
                      </c:pt>
                      <c:pt idx="51" formatCode="0.0">
                        <c:v>4</c:v>
                      </c:pt>
                      <c:pt idx="52" formatCode="0.0">
                        <c:v>3.8</c:v>
                      </c:pt>
                      <c:pt idx="53" formatCode="0.0">
                        <c:v>3.5</c:v>
                      </c:pt>
                      <c:pt idx="54" formatCode="0.0">
                        <c:v>3.7</c:v>
                      </c:pt>
                      <c:pt idx="55" formatCode="0.0">
                        <c:v>5.0999999999999996</c:v>
                      </c:pt>
                      <c:pt idx="56" formatCode="0.0">
                        <c:v>4.8</c:v>
                      </c:pt>
                      <c:pt idx="57" formatCode="0.0">
                        <c:v>4.5</c:v>
                      </c:pt>
                      <c:pt idx="58" formatCode="0.0">
                        <c:v>5</c:v>
                      </c:pt>
                      <c:pt idx="59" formatCode="0.0">
                        <c:v>3.9</c:v>
                      </c:pt>
                      <c:pt idx="60" formatCode="0.0">
                        <c:v>4.4000000000000004</c:v>
                      </c:pt>
                      <c:pt idx="61" formatCode="0.0">
                        <c:v>6</c:v>
                      </c:pt>
                      <c:pt idx="62" formatCode="0.0">
                        <c:v>6.3</c:v>
                      </c:pt>
                      <c:pt idx="63" formatCode="0.0">
                        <c:v>5</c:v>
                      </c:pt>
                      <c:pt idx="64" formatCode="0.0">
                        <c:v>4.4000000000000004</c:v>
                      </c:pt>
                      <c:pt idx="65" formatCode="0.0">
                        <c:v>4.0999999999999996</c:v>
                      </c:pt>
                      <c:pt idx="66" formatCode="0.0">
                        <c:v>4.2</c:v>
                      </c:pt>
                      <c:pt idx="67" formatCode="0.0">
                        <c:v>4</c:v>
                      </c:pt>
                      <c:pt idx="68" formatCode="0.0">
                        <c:v>4.5</c:v>
                      </c:pt>
                      <c:pt idx="69" formatCode="0.0">
                        <c:v>4.8</c:v>
                      </c:pt>
                      <c:pt idx="70" formatCode="0.0">
                        <c:v>5.2</c:v>
                      </c:pt>
                      <c:pt idx="71" formatCode="0.0">
                        <c:v>5.5</c:v>
                      </c:pt>
                      <c:pt idx="72" formatCode="0.0">
                        <c:v>5.9</c:v>
                      </c:pt>
                      <c:pt idx="73" formatCode="0.0">
                        <c:v>6.2</c:v>
                      </c:pt>
                      <c:pt idx="74" formatCode="0.0">
                        <c:v>6.5</c:v>
                      </c:pt>
                      <c:pt idx="75" formatCode="0.0">
                        <c:v>6.9</c:v>
                      </c:pt>
                      <c:pt idx="76" formatCode="0.0">
                        <c:v>7</c:v>
                      </c:pt>
                      <c:pt idx="77" formatCode="0.0">
                        <c:v>7.5</c:v>
                      </c:pt>
                      <c:pt idx="78" formatCode="0.0">
                        <c:v>7.8</c:v>
                      </c:pt>
                      <c:pt idx="79" formatCode="0.0">
                        <c:v>7.9</c:v>
                      </c:pt>
                      <c:pt idx="80" formatCode="0.0">
                        <c:v>7.6</c:v>
                      </c:pt>
                    </c:numCache>
                  </c:numRef>
                </c:val>
                <c:smooth val="0"/>
                <c:extLst>
                  <c:ext xmlns:c16="http://schemas.microsoft.com/office/drawing/2014/chart" uri="{C3380CC4-5D6E-409C-BE32-E72D297353CC}">
                    <c16:uniqueId val="{00000003-E0A0-43E6-BDF1-E8DA41EEAE9C}"/>
                  </c:ext>
                </c:extLst>
              </c15:ser>
            </c15:filteredLineSeries>
          </c:ext>
        </c:extLst>
      </c:lineChart>
      <c:dateAx>
        <c:axId val="356278720"/>
        <c:scaling>
          <c:orientation val="minMax"/>
          <c:max val="46296"/>
          <c:min val="44470"/>
        </c:scaling>
        <c:delete val="0"/>
        <c:axPos val="b"/>
        <c:numFmt formatCode="[$-409]mmm\-yy;@"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5840"/>
        <c:crosses val="autoZero"/>
        <c:auto val="1"/>
        <c:lblOffset val="100"/>
        <c:baseTimeUnit val="months"/>
        <c:majorUnit val="1"/>
        <c:majorTimeUnit val="years"/>
      </c:dateAx>
      <c:valAx>
        <c:axId val="356275840"/>
        <c:scaling>
          <c:orientation val="minMax"/>
          <c:max val="2000"/>
          <c:min val="0"/>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8720"/>
        <c:crosses val="autoZero"/>
        <c:crossBetween val="between"/>
      </c:valAx>
      <c:valAx>
        <c:axId val="1311282623"/>
        <c:scaling>
          <c:orientation val="minMax"/>
          <c:max val="14"/>
          <c:min val="2"/>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1311286583"/>
        <c:crosses val="max"/>
        <c:crossBetween val="between"/>
      </c:valAx>
      <c:dateAx>
        <c:axId val="1311286583"/>
        <c:scaling>
          <c:orientation val="minMax"/>
        </c:scaling>
        <c:delete val="1"/>
        <c:axPos val="b"/>
        <c:numFmt formatCode="m/d/yyyy" sourceLinked="1"/>
        <c:majorTickMark val="out"/>
        <c:minorTickMark val="none"/>
        <c:tickLblPos val="nextTo"/>
        <c:crossAx val="1311282623"/>
        <c:crosses val="autoZero"/>
        <c:auto val="1"/>
        <c:lblOffset val="100"/>
        <c:baseTimeUnit val="months"/>
        <c:majorUnit val="1"/>
        <c:minorUnit val="1"/>
      </c:dateAx>
      <c:spPr>
        <a:noFill/>
        <a:ln>
          <a:noFill/>
        </a:ln>
        <a:effectLst/>
      </c:spPr>
    </c:plotArea>
    <c:legend>
      <c:legendPos val="t"/>
      <c:layout>
        <c:manualLayout>
          <c:xMode val="edge"/>
          <c:yMode val="edge"/>
          <c:x val="0.39660625535264554"/>
          <c:y val="9.8044091541878126E-2"/>
          <c:w val="0.46206783518814765"/>
          <c:h val="0.12461289158312649"/>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sz="2000" b="0">
          <a:solidFill>
            <a:sysClr val="windowText" lastClr="000000"/>
          </a:solidFill>
          <a:latin typeface="Trebuchet MS" panose="020B0603020202020204" pitchFamily="34" charset="0"/>
          <a:cs typeface="Segoe UI" panose="020B0502040204020203" pitchFamily="34" charset="0"/>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1485483461663533E-2"/>
          <c:y val="0.12409088375153619"/>
          <c:w val="0.82276540971567247"/>
          <c:h val="0.70925963495613487"/>
        </c:manualLayout>
      </c:layout>
      <c:areaChart>
        <c:grouping val="standard"/>
        <c:varyColors val="0"/>
        <c:ser>
          <c:idx val="5"/>
          <c:order val="5"/>
          <c:tx>
            <c:strRef>
              <c:f>'Scrap-OCTG'!$G$1</c:f>
              <c:strCache>
                <c:ptCount val="1"/>
                <c:pt idx="0">
                  <c:v> Raw Steel Production Tons (Monthly Est.) </c:v>
                </c:pt>
              </c:strCache>
            </c:strRef>
          </c:tx>
          <c:spPr>
            <a:solidFill>
              <a:srgbClr val="35BEEE">
                <a:lumMod val="20000"/>
                <a:lumOff val="80000"/>
              </a:srgbClr>
            </a:solidFill>
            <a:ln>
              <a:solidFill>
                <a:srgbClr val="0E2841"/>
              </a:solidFill>
            </a:ln>
            <a:effectLst/>
          </c:spPr>
          <c:cat>
            <c:numRef>
              <c:f>'Scrap-OCTG'!$A$2:$A$97</c:f>
              <c:numCache>
                <c:formatCode>m/d/yyyy</c:formatCode>
                <c:ptCount val="96"/>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pt idx="60">
                  <c:v>45658</c:v>
                </c:pt>
                <c:pt idx="61">
                  <c:v>45689</c:v>
                </c:pt>
                <c:pt idx="62">
                  <c:v>45717</c:v>
                </c:pt>
                <c:pt idx="63">
                  <c:v>45748</c:v>
                </c:pt>
                <c:pt idx="64">
                  <c:v>45778</c:v>
                </c:pt>
                <c:pt idx="65">
                  <c:v>45809</c:v>
                </c:pt>
                <c:pt idx="66">
                  <c:v>45839</c:v>
                </c:pt>
                <c:pt idx="67">
                  <c:v>45870</c:v>
                </c:pt>
                <c:pt idx="68">
                  <c:v>45901</c:v>
                </c:pt>
                <c:pt idx="69">
                  <c:v>45931</c:v>
                </c:pt>
                <c:pt idx="70">
                  <c:v>45962</c:v>
                </c:pt>
                <c:pt idx="71">
                  <c:v>45992</c:v>
                </c:pt>
                <c:pt idx="72">
                  <c:v>46023</c:v>
                </c:pt>
                <c:pt idx="73">
                  <c:v>46054</c:v>
                </c:pt>
                <c:pt idx="74">
                  <c:v>46082</c:v>
                </c:pt>
                <c:pt idx="75">
                  <c:v>46113</c:v>
                </c:pt>
                <c:pt idx="76">
                  <c:v>46143</c:v>
                </c:pt>
                <c:pt idx="77">
                  <c:v>46174</c:v>
                </c:pt>
                <c:pt idx="78">
                  <c:v>46204</c:v>
                </c:pt>
                <c:pt idx="79">
                  <c:v>46235</c:v>
                </c:pt>
                <c:pt idx="80">
                  <c:v>46266</c:v>
                </c:pt>
                <c:pt idx="81">
                  <c:v>46296</c:v>
                </c:pt>
                <c:pt idx="82">
                  <c:v>46327</c:v>
                </c:pt>
                <c:pt idx="83">
                  <c:v>46357</c:v>
                </c:pt>
                <c:pt idx="84">
                  <c:v>46388</c:v>
                </c:pt>
                <c:pt idx="85">
                  <c:v>46419</c:v>
                </c:pt>
                <c:pt idx="86">
                  <c:v>46447</c:v>
                </c:pt>
                <c:pt idx="87">
                  <c:v>46478</c:v>
                </c:pt>
                <c:pt idx="88">
                  <c:v>46508</c:v>
                </c:pt>
                <c:pt idx="89">
                  <c:v>46539</c:v>
                </c:pt>
                <c:pt idx="90">
                  <c:v>46569</c:v>
                </c:pt>
                <c:pt idx="91">
                  <c:v>46600</c:v>
                </c:pt>
                <c:pt idx="92">
                  <c:v>46631</c:v>
                </c:pt>
                <c:pt idx="93">
                  <c:v>46661</c:v>
                </c:pt>
                <c:pt idx="94">
                  <c:v>46692</c:v>
                </c:pt>
                <c:pt idx="95">
                  <c:v>46722</c:v>
                </c:pt>
              </c:numCache>
            </c:numRef>
          </c:cat>
          <c:val>
            <c:numRef>
              <c:f>'Scrap-OCTG'!$G$2:$G$97</c:f>
              <c:numCache>
                <c:formatCode>_(* #,##0_);_(* \(#,##0\);_(* "-"??_);_(@_)</c:formatCode>
                <c:ptCount val="96"/>
                <c:pt idx="0">
                  <c:v>8352.6428571428569</c:v>
                </c:pt>
                <c:pt idx="1">
                  <c:v>8316.9142857142851</c:v>
                </c:pt>
                <c:pt idx="2">
                  <c:v>7955.0535714285706</c:v>
                </c:pt>
                <c:pt idx="3">
                  <c:v>5791.7321428571431</c:v>
                </c:pt>
                <c:pt idx="4">
                  <c:v>5164.0857142857139</c:v>
                </c:pt>
                <c:pt idx="5">
                  <c:v>5303.7321428571431</c:v>
                </c:pt>
                <c:pt idx="6">
                  <c:v>5645.7678571428569</c:v>
                </c:pt>
                <c:pt idx="7">
                  <c:v>5972.7714285714283</c:v>
                </c:pt>
                <c:pt idx="8">
                  <c:v>6332.0178571428569</c:v>
                </c:pt>
                <c:pt idx="9">
                  <c:v>6640.2857142857147</c:v>
                </c:pt>
                <c:pt idx="10">
                  <c:v>6858.1428571428569</c:v>
                </c:pt>
                <c:pt idx="11">
                  <c:v>6933.3035714285716</c:v>
                </c:pt>
                <c:pt idx="12">
                  <c:v>7441.1285714285714</c:v>
                </c:pt>
                <c:pt idx="13">
                  <c:v>7561.8214285714284</c:v>
                </c:pt>
                <c:pt idx="14">
                  <c:v>7656.5892857142853</c:v>
                </c:pt>
                <c:pt idx="15">
                  <c:v>7709.9642857142853</c:v>
                </c:pt>
                <c:pt idx="16">
                  <c:v>7834.142857142856</c:v>
                </c:pt>
                <c:pt idx="17">
                  <c:v>8004.0714285714294</c:v>
                </c:pt>
                <c:pt idx="18">
                  <c:v>8101.6714285714288</c:v>
                </c:pt>
                <c:pt idx="19">
                  <c:v>8159.8392857142853</c:v>
                </c:pt>
                <c:pt idx="20">
                  <c:v>8171.8214285714294</c:v>
                </c:pt>
                <c:pt idx="21">
                  <c:v>8140.8857142857141</c:v>
                </c:pt>
                <c:pt idx="22">
                  <c:v>8055.267857142856</c:v>
                </c:pt>
                <c:pt idx="23">
                  <c:v>7877.7142857142853</c:v>
                </c:pt>
                <c:pt idx="24">
                  <c:v>7869</c:v>
                </c:pt>
                <c:pt idx="25">
                  <c:v>7692.5357142857147</c:v>
                </c:pt>
                <c:pt idx="26">
                  <c:v>7589.0535714285716</c:v>
                </c:pt>
                <c:pt idx="27">
                  <c:v>7658.114285714285</c:v>
                </c:pt>
                <c:pt idx="28">
                  <c:v>7787.3035714285716</c:v>
                </c:pt>
                <c:pt idx="29">
                  <c:v>7704.5178571428569</c:v>
                </c:pt>
                <c:pt idx="30">
                  <c:v>7611.0571428571429</c:v>
                </c:pt>
                <c:pt idx="31">
                  <c:v>7590.1428571428569</c:v>
                </c:pt>
                <c:pt idx="32">
                  <c:v>7423.4821428571431</c:v>
                </c:pt>
                <c:pt idx="33">
                  <c:v>7320</c:v>
                </c:pt>
                <c:pt idx="34">
                  <c:v>7121.75</c:v>
                </c:pt>
                <c:pt idx="35">
                  <c:v>7086.8928571428569</c:v>
                </c:pt>
                <c:pt idx="36">
                  <c:v>7028.0714285714284</c:v>
                </c:pt>
                <c:pt idx="37">
                  <c:v>7241.5714285714284</c:v>
                </c:pt>
                <c:pt idx="38">
                  <c:v>7304.75</c:v>
                </c:pt>
                <c:pt idx="39">
                  <c:v>7351.3714285714286</c:v>
                </c:pt>
                <c:pt idx="40">
                  <c:v>7518.25</c:v>
                </c:pt>
                <c:pt idx="41">
                  <c:v>7618.4642857142853</c:v>
                </c:pt>
                <c:pt idx="42">
                  <c:v>7543.9571428571435</c:v>
                </c:pt>
                <c:pt idx="43">
                  <c:v>7573.8035714285716</c:v>
                </c:pt>
                <c:pt idx="44">
                  <c:v>7529.1428571428569</c:v>
                </c:pt>
                <c:pt idx="45">
                  <c:v>7410.4107142857147</c:v>
                </c:pt>
                <c:pt idx="46">
                  <c:v>7369.0178571428569</c:v>
                </c:pt>
                <c:pt idx="47">
                  <c:v>7325.8095238095229</c:v>
                </c:pt>
                <c:pt idx="48">
                  <c:v>7372.2857142857147</c:v>
                </c:pt>
                <c:pt idx="49">
                  <c:v>7472.5</c:v>
                </c:pt>
                <c:pt idx="50">
                  <c:v>7484.7</c:v>
                </c:pt>
                <c:pt idx="51">
                  <c:v>7503</c:v>
                </c:pt>
                <c:pt idx="52">
                  <c:v>7501.9107142857147</c:v>
                </c:pt>
                <c:pt idx="53">
                  <c:v>7489.0571428571429</c:v>
                </c:pt>
                <c:pt idx="54">
                  <c:v>7513.8928571428569</c:v>
                </c:pt>
                <c:pt idx="55">
                  <c:v>7627.614285714285</c:v>
                </c:pt>
                <c:pt idx="56">
                  <c:v>7487.75</c:v>
                </c:pt>
                <c:pt idx="57">
                  <c:v>7098.875</c:v>
                </c:pt>
                <c:pt idx="58">
                  <c:v>7140.4857142857136</c:v>
                </c:pt>
                <c:pt idx="59">
                  <c:v>7262.2678571428569</c:v>
                </c:pt>
                <c:pt idx="60">
                  <c:v>7166.4107142857147</c:v>
                </c:pt>
                <c:pt idx="61">
                  <c:v>7254.6428571428569</c:v>
                </c:pt>
                <c:pt idx="62">
                  <c:v>7259</c:v>
                </c:pt>
                <c:pt idx="63">
                  <c:v>7334.1607142857147</c:v>
                </c:pt>
                <c:pt idx="64">
                  <c:v>7569.2285714285717</c:v>
                </c:pt>
                <c:pt idx="65">
                  <c:v>7767.6964285714284</c:v>
                </c:pt>
                <c:pt idx="66">
                  <c:v>7743.7321428571431</c:v>
                </c:pt>
                <c:pt idx="67">
                  <c:v>7760.0714285714284</c:v>
                </c:pt>
                <c:pt idx="68">
                  <c:v>7715.4107142857147</c:v>
                </c:pt>
                <c:pt idx="69">
                  <c:v>7574.1666666666661</c:v>
                </c:pt>
                <c:pt idx="70">
                  <c:v>7616.2857142857147</c:v>
                </c:pt>
                <c:pt idx="71">
                  <c:v>7523.6964285714284</c:v>
                </c:pt>
                <c:pt idx="72">
                  <c:v>7623.2571428571418</c:v>
                </c:pt>
                <c:pt idx="73">
                  <c:v>7854.8392857142853</c:v>
                </c:pt>
                <c:pt idx="74">
                  <c:v>7787.3035714285716</c:v>
                </c:pt>
                <c:pt idx="75">
                  <c:v>8008.4285714285706</c:v>
                </c:pt>
                <c:pt idx="76">
                  <c:v>8170.5142857142864</c:v>
                </c:pt>
                <c:pt idx="77">
                  <c:v>8086.857142857144</c:v>
                </c:pt>
                <c:pt idx="78">
                  <c:v>8043.2857142857147</c:v>
                </c:pt>
                <c:pt idx="79">
                  <c:v>8007.5571428571429</c:v>
                </c:pt>
                <c:pt idx="80">
                  <c:v>7864.2857142857147</c:v>
                </c:pt>
              </c:numCache>
            </c:numRef>
          </c:val>
          <c:extLst>
            <c:ext xmlns:c16="http://schemas.microsoft.com/office/drawing/2014/chart" uri="{C3380CC4-5D6E-409C-BE32-E72D297353CC}">
              <c16:uniqueId val="{00000000-AC1E-4818-9274-7307BB94F9FF}"/>
            </c:ext>
          </c:extLst>
        </c:ser>
        <c:dLbls>
          <c:showLegendKey val="0"/>
          <c:showVal val="0"/>
          <c:showCatName val="0"/>
          <c:showSerName val="0"/>
          <c:showPercent val="0"/>
          <c:showBubbleSize val="0"/>
        </c:dLbls>
        <c:axId val="356278720"/>
        <c:axId val="356275840"/>
      </c:areaChart>
      <c:lineChart>
        <c:grouping val="standard"/>
        <c:varyColors val="0"/>
        <c:ser>
          <c:idx val="0"/>
          <c:order val="0"/>
          <c:tx>
            <c:strRef>
              <c:f>'Scrap-OCTG'!$B$1</c:f>
              <c:strCache>
                <c:ptCount val="1"/>
                <c:pt idx="0">
                  <c:v> #1 Busheling del. US Avg. USD/Long Ton </c:v>
                </c:pt>
              </c:strCache>
            </c:strRef>
          </c:tx>
          <c:spPr>
            <a:ln w="25400" cap="rnd">
              <a:solidFill>
                <a:schemeClr val="accent1"/>
              </a:solidFill>
              <a:round/>
            </a:ln>
            <a:effectLst/>
          </c:spPr>
          <c:marker>
            <c:symbol val="none"/>
          </c:marker>
          <c:cat>
            <c:numRef>
              <c:f>'Scrap-OCTG'!$A$2:$A$97</c:f>
              <c:numCache>
                <c:formatCode>m/d/yyyy</c:formatCode>
                <c:ptCount val="96"/>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pt idx="60">
                  <c:v>45658</c:v>
                </c:pt>
                <c:pt idx="61">
                  <c:v>45689</c:v>
                </c:pt>
                <c:pt idx="62">
                  <c:v>45717</c:v>
                </c:pt>
                <c:pt idx="63">
                  <c:v>45748</c:v>
                </c:pt>
                <c:pt idx="64">
                  <c:v>45778</c:v>
                </c:pt>
                <c:pt idx="65">
                  <c:v>45809</c:v>
                </c:pt>
                <c:pt idx="66">
                  <c:v>45839</c:v>
                </c:pt>
                <c:pt idx="67">
                  <c:v>45870</c:v>
                </c:pt>
                <c:pt idx="68">
                  <c:v>45901</c:v>
                </c:pt>
                <c:pt idx="69">
                  <c:v>45931</c:v>
                </c:pt>
                <c:pt idx="70">
                  <c:v>45962</c:v>
                </c:pt>
                <c:pt idx="71">
                  <c:v>45992</c:v>
                </c:pt>
                <c:pt idx="72">
                  <c:v>46023</c:v>
                </c:pt>
                <c:pt idx="73">
                  <c:v>46054</c:v>
                </c:pt>
                <c:pt idx="74">
                  <c:v>46082</c:v>
                </c:pt>
                <c:pt idx="75">
                  <c:v>46113</c:v>
                </c:pt>
                <c:pt idx="76">
                  <c:v>46143</c:v>
                </c:pt>
                <c:pt idx="77">
                  <c:v>46174</c:v>
                </c:pt>
                <c:pt idx="78">
                  <c:v>46204</c:v>
                </c:pt>
                <c:pt idx="79">
                  <c:v>46235</c:v>
                </c:pt>
                <c:pt idx="80">
                  <c:v>46266</c:v>
                </c:pt>
                <c:pt idx="81">
                  <c:v>46296</c:v>
                </c:pt>
                <c:pt idx="82">
                  <c:v>46327</c:v>
                </c:pt>
                <c:pt idx="83">
                  <c:v>46357</c:v>
                </c:pt>
                <c:pt idx="84">
                  <c:v>46388</c:v>
                </c:pt>
                <c:pt idx="85">
                  <c:v>46419</c:v>
                </c:pt>
                <c:pt idx="86">
                  <c:v>46447</c:v>
                </c:pt>
                <c:pt idx="87">
                  <c:v>46478</c:v>
                </c:pt>
                <c:pt idx="88">
                  <c:v>46508</c:v>
                </c:pt>
                <c:pt idx="89">
                  <c:v>46539</c:v>
                </c:pt>
                <c:pt idx="90">
                  <c:v>46569</c:v>
                </c:pt>
                <c:pt idx="91">
                  <c:v>46600</c:v>
                </c:pt>
                <c:pt idx="92">
                  <c:v>46631</c:v>
                </c:pt>
                <c:pt idx="93">
                  <c:v>46661</c:v>
                </c:pt>
                <c:pt idx="94">
                  <c:v>46692</c:v>
                </c:pt>
                <c:pt idx="95">
                  <c:v>46722</c:v>
                </c:pt>
              </c:numCache>
            </c:numRef>
          </c:cat>
          <c:val>
            <c:numRef>
              <c:f>'Scrap-OCTG'!$B$2:$B$97</c:f>
              <c:numCache>
                <c:formatCode>_(* #,##0_);_(* \(#,##0\);_(* "-"??_);_(@_)</c:formatCode>
                <c:ptCount val="96"/>
                <c:pt idx="0">
                  <c:v>306.39999999999998</c:v>
                </c:pt>
                <c:pt idx="1">
                  <c:v>298.13</c:v>
                </c:pt>
                <c:pt idx="2">
                  <c:v>307.5</c:v>
                </c:pt>
                <c:pt idx="3">
                  <c:v>285.94</c:v>
                </c:pt>
                <c:pt idx="4">
                  <c:v>305.25</c:v>
                </c:pt>
                <c:pt idx="5">
                  <c:v>321.25</c:v>
                </c:pt>
                <c:pt idx="6">
                  <c:v>295.83</c:v>
                </c:pt>
                <c:pt idx="7">
                  <c:v>271.25</c:v>
                </c:pt>
                <c:pt idx="8">
                  <c:v>291.56</c:v>
                </c:pt>
                <c:pt idx="9">
                  <c:v>300.75</c:v>
                </c:pt>
                <c:pt idx="10">
                  <c:v>305.25</c:v>
                </c:pt>
                <c:pt idx="11">
                  <c:v>368.13</c:v>
                </c:pt>
                <c:pt idx="12">
                  <c:v>454.75</c:v>
                </c:pt>
                <c:pt idx="13">
                  <c:v>498.75</c:v>
                </c:pt>
                <c:pt idx="14">
                  <c:v>564.38</c:v>
                </c:pt>
                <c:pt idx="15">
                  <c:v>568.75</c:v>
                </c:pt>
                <c:pt idx="16">
                  <c:v>568.75</c:v>
                </c:pt>
                <c:pt idx="17">
                  <c:v>615.63</c:v>
                </c:pt>
                <c:pt idx="18">
                  <c:v>642.25</c:v>
                </c:pt>
                <c:pt idx="19">
                  <c:v>643.75</c:v>
                </c:pt>
                <c:pt idx="20">
                  <c:v>605</c:v>
                </c:pt>
                <c:pt idx="21">
                  <c:v>586.25</c:v>
                </c:pt>
                <c:pt idx="22">
                  <c:v>601.75</c:v>
                </c:pt>
                <c:pt idx="23">
                  <c:v>603.75</c:v>
                </c:pt>
                <c:pt idx="24">
                  <c:v>558.75</c:v>
                </c:pt>
                <c:pt idx="25">
                  <c:v>519.05999999999995</c:v>
                </c:pt>
                <c:pt idx="26">
                  <c:v>654.38</c:v>
                </c:pt>
                <c:pt idx="27">
                  <c:v>757.5</c:v>
                </c:pt>
                <c:pt idx="28">
                  <c:v>720</c:v>
                </c:pt>
                <c:pt idx="29">
                  <c:v>654.38</c:v>
                </c:pt>
                <c:pt idx="30">
                  <c:v>543.5</c:v>
                </c:pt>
                <c:pt idx="31">
                  <c:v>433.75</c:v>
                </c:pt>
                <c:pt idx="32">
                  <c:v>410</c:v>
                </c:pt>
                <c:pt idx="33">
                  <c:v>373.75</c:v>
                </c:pt>
                <c:pt idx="34">
                  <c:v>350</c:v>
                </c:pt>
                <c:pt idx="35">
                  <c:v>369</c:v>
                </c:pt>
                <c:pt idx="36">
                  <c:v>417.19</c:v>
                </c:pt>
                <c:pt idx="37">
                  <c:v>451.88</c:v>
                </c:pt>
                <c:pt idx="38">
                  <c:v>516.25</c:v>
                </c:pt>
                <c:pt idx="39">
                  <c:v>543.75</c:v>
                </c:pt>
                <c:pt idx="40">
                  <c:v>523.13</c:v>
                </c:pt>
                <c:pt idx="41">
                  <c:v>475.25</c:v>
                </c:pt>
                <c:pt idx="42">
                  <c:v>450</c:v>
                </c:pt>
                <c:pt idx="43">
                  <c:v>446.25</c:v>
                </c:pt>
                <c:pt idx="44">
                  <c:v>417.75</c:v>
                </c:pt>
                <c:pt idx="45">
                  <c:v>398.75</c:v>
                </c:pt>
                <c:pt idx="46">
                  <c:v>421.25</c:v>
                </c:pt>
                <c:pt idx="47">
                  <c:v>474.5</c:v>
                </c:pt>
                <c:pt idx="48">
                  <c:v>492.81</c:v>
                </c:pt>
                <c:pt idx="49">
                  <c:v>477.19</c:v>
                </c:pt>
                <c:pt idx="50">
                  <c:v>428.75</c:v>
                </c:pt>
                <c:pt idx="51">
                  <c:v>412</c:v>
                </c:pt>
                <c:pt idx="52">
                  <c:v>412.5</c:v>
                </c:pt>
                <c:pt idx="53">
                  <c:v>388.13</c:v>
                </c:pt>
                <c:pt idx="54">
                  <c:v>380</c:v>
                </c:pt>
                <c:pt idx="55">
                  <c:v>380</c:v>
                </c:pt>
                <c:pt idx="56">
                  <c:v>380</c:v>
                </c:pt>
                <c:pt idx="57">
                  <c:v>388.44</c:v>
                </c:pt>
                <c:pt idx="58">
                  <c:v>390</c:v>
                </c:pt>
                <c:pt idx="59">
                  <c:v>382.75</c:v>
                </c:pt>
                <c:pt idx="60">
                  <c:v>395.75</c:v>
                </c:pt>
                <c:pt idx="61">
                  <c:v>435</c:v>
                </c:pt>
                <c:pt idx="62">
                  <c:v>469.69</c:v>
                </c:pt>
                <c:pt idx="63">
                  <c:v>462.5</c:v>
                </c:pt>
                <c:pt idx="64">
                  <c:v>433.5</c:v>
                </c:pt>
                <c:pt idx="65">
                  <c:v>427.5</c:v>
                </c:pt>
                <c:pt idx="66">
                  <c:v>427.5</c:v>
                </c:pt>
                <c:pt idx="67">
                  <c:v>427.5</c:v>
                </c:pt>
                <c:pt idx="68">
                  <c:v>412.5</c:v>
                </c:pt>
                <c:pt idx="69">
                  <c:v>391.5</c:v>
                </c:pt>
                <c:pt idx="70">
                  <c:v>387.5</c:v>
                </c:pt>
                <c:pt idx="71">
                  <c:v>393.5</c:v>
                </c:pt>
                <c:pt idx="72">
                  <c:v>413.5</c:v>
                </c:pt>
                <c:pt idx="73">
                  <c:v>441.88</c:v>
                </c:pt>
                <c:pt idx="74">
                  <c:v>447.5</c:v>
                </c:pt>
                <c:pt idx="75">
                  <c:v>447.5</c:v>
                </c:pt>
                <c:pt idx="76">
                  <c:v>453</c:v>
                </c:pt>
                <c:pt idx="77">
                  <c:v>455.94</c:v>
                </c:pt>
                <c:pt idx="78">
                  <c:v>456.25</c:v>
                </c:pt>
                <c:pt idx="79">
                  <c:v>456.25</c:v>
                </c:pt>
                <c:pt idx="80">
                  <c:v>458.75</c:v>
                </c:pt>
              </c:numCache>
            </c:numRef>
          </c:val>
          <c:smooth val="0"/>
          <c:extLst>
            <c:ext xmlns:c16="http://schemas.microsoft.com/office/drawing/2014/chart" uri="{C3380CC4-5D6E-409C-BE32-E72D297353CC}">
              <c16:uniqueId val="{00000001-AC1E-4818-9274-7307BB94F9FF}"/>
            </c:ext>
          </c:extLst>
        </c:ser>
        <c:dLbls>
          <c:showLegendKey val="0"/>
          <c:showVal val="0"/>
          <c:showCatName val="0"/>
          <c:showSerName val="0"/>
          <c:showPercent val="0"/>
          <c:showBubbleSize val="0"/>
        </c:dLbls>
        <c:marker val="1"/>
        <c:smooth val="0"/>
        <c:axId val="280782863"/>
        <c:axId val="280783943"/>
        <c:extLst>
          <c:ext xmlns:c15="http://schemas.microsoft.com/office/drawing/2012/chart" uri="{02D57815-91ED-43cb-92C2-25804820EDAC}">
            <c15:filteredLineSeries>
              <c15:ser>
                <c:idx val="1"/>
                <c:order val="1"/>
                <c:tx>
                  <c:strRef>
                    <c:extLst>
                      <c:ext uri="{02D57815-91ED-43cb-92C2-25804820EDAC}">
                        <c15:formulaRef>
                          <c15:sqref>'Scrap-OCTG'!$C$1</c15:sqref>
                        </c15:formulaRef>
                      </c:ext>
                    </c:extLst>
                    <c:strCache>
                      <c:ptCount val="1"/>
                      <c:pt idx="0">
                        <c:v> OCTG SML Avg. ($/ton)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extLst>
                      <c:ext uri="{02D57815-91ED-43cb-92C2-25804820EDAC}">
                        <c15:formulaRef>
                          <c15:sqref>'Scrap-OCTG'!$A$2:$A$97</c15:sqref>
                        </c15:formulaRef>
                      </c:ext>
                    </c:extLst>
                    <c:numCache>
                      <c:formatCode>m/d/yyyy</c:formatCode>
                      <c:ptCount val="96"/>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pt idx="60">
                        <c:v>45658</c:v>
                      </c:pt>
                      <c:pt idx="61">
                        <c:v>45689</c:v>
                      </c:pt>
                      <c:pt idx="62">
                        <c:v>45717</c:v>
                      </c:pt>
                      <c:pt idx="63">
                        <c:v>45748</c:v>
                      </c:pt>
                      <c:pt idx="64">
                        <c:v>45778</c:v>
                      </c:pt>
                      <c:pt idx="65">
                        <c:v>45809</c:v>
                      </c:pt>
                      <c:pt idx="66">
                        <c:v>45839</c:v>
                      </c:pt>
                      <c:pt idx="67">
                        <c:v>45870</c:v>
                      </c:pt>
                      <c:pt idx="68">
                        <c:v>45901</c:v>
                      </c:pt>
                      <c:pt idx="69">
                        <c:v>45931</c:v>
                      </c:pt>
                      <c:pt idx="70">
                        <c:v>45962</c:v>
                      </c:pt>
                      <c:pt idx="71">
                        <c:v>45992</c:v>
                      </c:pt>
                      <c:pt idx="72">
                        <c:v>46023</c:v>
                      </c:pt>
                      <c:pt idx="73">
                        <c:v>46054</c:v>
                      </c:pt>
                      <c:pt idx="74">
                        <c:v>46082</c:v>
                      </c:pt>
                      <c:pt idx="75">
                        <c:v>46113</c:v>
                      </c:pt>
                      <c:pt idx="76">
                        <c:v>46143</c:v>
                      </c:pt>
                      <c:pt idx="77">
                        <c:v>46174</c:v>
                      </c:pt>
                      <c:pt idx="78">
                        <c:v>46204</c:v>
                      </c:pt>
                      <c:pt idx="79">
                        <c:v>46235</c:v>
                      </c:pt>
                      <c:pt idx="80">
                        <c:v>46266</c:v>
                      </c:pt>
                      <c:pt idx="81">
                        <c:v>46296</c:v>
                      </c:pt>
                      <c:pt idx="82">
                        <c:v>46327</c:v>
                      </c:pt>
                      <c:pt idx="83">
                        <c:v>46357</c:v>
                      </c:pt>
                      <c:pt idx="84">
                        <c:v>46388</c:v>
                      </c:pt>
                      <c:pt idx="85">
                        <c:v>46419</c:v>
                      </c:pt>
                      <c:pt idx="86">
                        <c:v>46447</c:v>
                      </c:pt>
                      <c:pt idx="87">
                        <c:v>46478</c:v>
                      </c:pt>
                      <c:pt idx="88">
                        <c:v>46508</c:v>
                      </c:pt>
                      <c:pt idx="89">
                        <c:v>46539</c:v>
                      </c:pt>
                      <c:pt idx="90">
                        <c:v>46569</c:v>
                      </c:pt>
                      <c:pt idx="91">
                        <c:v>46600</c:v>
                      </c:pt>
                      <c:pt idx="92">
                        <c:v>46631</c:v>
                      </c:pt>
                      <c:pt idx="93">
                        <c:v>46661</c:v>
                      </c:pt>
                      <c:pt idx="94">
                        <c:v>46692</c:v>
                      </c:pt>
                      <c:pt idx="95">
                        <c:v>46722</c:v>
                      </c:pt>
                    </c:numCache>
                  </c:numRef>
                </c:cat>
                <c:val>
                  <c:numRef>
                    <c:extLst>
                      <c:ext uri="{02D57815-91ED-43cb-92C2-25804820EDAC}">
                        <c15:formulaRef>
                          <c15:sqref>'Scrap-OCTG'!$C$2:$C$97</c15:sqref>
                        </c15:formulaRef>
                      </c:ext>
                    </c:extLst>
                    <c:numCache>
                      <c:formatCode>_(* #,##0_);_(* \(#,##0\);_(* "-"??_);_(@_)</c:formatCode>
                      <c:ptCount val="96"/>
                      <c:pt idx="0">
                        <c:v>1496</c:v>
                      </c:pt>
                      <c:pt idx="1">
                        <c:v>1487</c:v>
                      </c:pt>
                      <c:pt idx="2">
                        <c:v>1462</c:v>
                      </c:pt>
                      <c:pt idx="3">
                        <c:v>1393</c:v>
                      </c:pt>
                      <c:pt idx="4">
                        <c:v>1342</c:v>
                      </c:pt>
                      <c:pt idx="5">
                        <c:v>1329</c:v>
                      </c:pt>
                      <c:pt idx="6">
                        <c:v>1304</c:v>
                      </c:pt>
                      <c:pt idx="7">
                        <c:v>1290</c:v>
                      </c:pt>
                      <c:pt idx="8">
                        <c:v>1293</c:v>
                      </c:pt>
                      <c:pt idx="9">
                        <c:v>1300</c:v>
                      </c:pt>
                      <c:pt idx="10">
                        <c:v>1316</c:v>
                      </c:pt>
                      <c:pt idx="11">
                        <c:v>1347</c:v>
                      </c:pt>
                      <c:pt idx="12">
                        <c:v>1480</c:v>
                      </c:pt>
                      <c:pt idx="13">
                        <c:v>1528</c:v>
                      </c:pt>
                      <c:pt idx="14">
                        <c:v>1609</c:v>
                      </c:pt>
                      <c:pt idx="15">
                        <c:v>1710</c:v>
                      </c:pt>
                      <c:pt idx="16">
                        <c:v>1771</c:v>
                      </c:pt>
                      <c:pt idx="17">
                        <c:v>1824</c:v>
                      </c:pt>
                      <c:pt idx="18">
                        <c:v>1899</c:v>
                      </c:pt>
                      <c:pt idx="19">
                        <c:v>2005</c:v>
                      </c:pt>
                      <c:pt idx="20">
                        <c:v>2129</c:v>
                      </c:pt>
                      <c:pt idx="21">
                        <c:v>2422</c:v>
                      </c:pt>
                      <c:pt idx="22">
                        <c:v>2538</c:v>
                      </c:pt>
                      <c:pt idx="23">
                        <c:v>2649</c:v>
                      </c:pt>
                      <c:pt idx="24">
                        <c:v>2746</c:v>
                      </c:pt>
                      <c:pt idx="25">
                        <c:v>2792</c:v>
                      </c:pt>
                      <c:pt idx="26">
                        <c:v>2981</c:v>
                      </c:pt>
                      <c:pt idx="27">
                        <c:v>3142</c:v>
                      </c:pt>
                      <c:pt idx="28">
                        <c:v>3340</c:v>
                      </c:pt>
                      <c:pt idx="29">
                        <c:v>3585</c:v>
                      </c:pt>
                      <c:pt idx="30">
                        <c:v>3758</c:v>
                      </c:pt>
                      <c:pt idx="31">
                        <c:v>3924</c:v>
                      </c:pt>
                      <c:pt idx="32">
                        <c:v>3958</c:v>
                      </c:pt>
                      <c:pt idx="33">
                        <c:v>3970</c:v>
                      </c:pt>
                      <c:pt idx="34">
                        <c:v>3971</c:v>
                      </c:pt>
                      <c:pt idx="35">
                        <c:v>3908</c:v>
                      </c:pt>
                      <c:pt idx="36">
                        <c:v>3836</c:v>
                      </c:pt>
                      <c:pt idx="37">
                        <c:v>3670</c:v>
                      </c:pt>
                      <c:pt idx="38">
                        <c:v>3550</c:v>
                      </c:pt>
                      <c:pt idx="39">
                        <c:v>3401</c:v>
                      </c:pt>
                      <c:pt idx="40">
                        <c:v>3212</c:v>
                      </c:pt>
                      <c:pt idx="41">
                        <c:v>3017</c:v>
                      </c:pt>
                      <c:pt idx="42">
                        <c:v>2911</c:v>
                      </c:pt>
                      <c:pt idx="43">
                        <c:v>2685</c:v>
                      </c:pt>
                      <c:pt idx="44">
                        <c:v>2546</c:v>
                      </c:pt>
                      <c:pt idx="45">
                        <c:v>2380</c:v>
                      </c:pt>
                      <c:pt idx="46">
                        <c:v>2335</c:v>
                      </c:pt>
                      <c:pt idx="47">
                        <c:v>2270</c:v>
                      </c:pt>
                      <c:pt idx="48">
                        <c:v>2212</c:v>
                      </c:pt>
                      <c:pt idx="49">
                        <c:v>2173</c:v>
                      </c:pt>
                      <c:pt idx="50">
                        <c:v>2097</c:v>
                      </c:pt>
                      <c:pt idx="51">
                        <c:v>2028</c:v>
                      </c:pt>
                      <c:pt idx="52">
                        <c:v>1944</c:v>
                      </c:pt>
                      <c:pt idx="53">
                        <c:v>1893</c:v>
                      </c:pt>
                      <c:pt idx="54">
                        <c:v>1916</c:v>
                      </c:pt>
                      <c:pt idx="55">
                        <c:v>1914</c:v>
                      </c:pt>
                      <c:pt idx="56">
                        <c:v>1946</c:v>
                      </c:pt>
                      <c:pt idx="57">
                        <c:v>1982</c:v>
                      </c:pt>
                      <c:pt idx="58">
                        <c:v>2030</c:v>
                      </c:pt>
                      <c:pt idx="59">
                        <c:v>2065</c:v>
                      </c:pt>
                      <c:pt idx="60">
                        <c:v>2098</c:v>
                      </c:pt>
                      <c:pt idx="61">
                        <c:v>2182</c:v>
                      </c:pt>
                      <c:pt idx="62">
                        <c:v>2237</c:v>
                      </c:pt>
                      <c:pt idx="63">
                        <c:v>2270</c:v>
                      </c:pt>
                      <c:pt idx="64">
                        <c:v>2259</c:v>
                      </c:pt>
                      <c:pt idx="65">
                        <c:v>2299</c:v>
                      </c:pt>
                      <c:pt idx="66">
                        <c:v>2307</c:v>
                      </c:pt>
                      <c:pt idx="67">
                        <c:v>2336</c:v>
                      </c:pt>
                      <c:pt idx="68">
                        <c:v>2306</c:v>
                      </c:pt>
                      <c:pt idx="69">
                        <c:v>2314</c:v>
                      </c:pt>
                      <c:pt idx="70">
                        <c:v>2294</c:v>
                      </c:pt>
                      <c:pt idx="71">
                        <c:v>2252</c:v>
                      </c:pt>
                      <c:pt idx="72">
                        <c:v>2255</c:v>
                      </c:pt>
                      <c:pt idx="73">
                        <c:v>2261</c:v>
                      </c:pt>
                      <c:pt idx="74">
                        <c:v>2288</c:v>
                      </c:pt>
                      <c:pt idx="75">
                        <c:v>2335</c:v>
                      </c:pt>
                      <c:pt idx="76">
                        <c:v>2393</c:v>
                      </c:pt>
                      <c:pt idx="77">
                        <c:v>2420</c:v>
                      </c:pt>
                      <c:pt idx="78">
                        <c:v>2467</c:v>
                      </c:pt>
                      <c:pt idx="79">
                        <c:v>2528</c:v>
                      </c:pt>
                    </c:numCache>
                  </c:numRef>
                </c:val>
                <c:smooth val="0"/>
                <c:extLst>
                  <c:ext xmlns:c16="http://schemas.microsoft.com/office/drawing/2014/chart" uri="{C3380CC4-5D6E-409C-BE32-E72D297353CC}">
                    <c16:uniqueId val="{00000002-AC1E-4818-9274-7307BB94F9FF}"/>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'Scrap-OCTG'!$D$1</c15:sqref>
                        </c15:formulaRef>
                      </c:ext>
                    </c:extLst>
                    <c:strCache>
                      <c:ptCount val="1"/>
                      <c:pt idx="0">
                        <c:v> TTM #1 Busheling del. US Avg. Long Tons </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extLst xmlns:c15="http://schemas.microsoft.com/office/drawing/2012/chart">
                      <c:ext xmlns:c15="http://schemas.microsoft.com/office/drawing/2012/chart" uri="{02D57815-91ED-43cb-92C2-25804820EDAC}">
                        <c15:formulaRef>
                          <c15:sqref>'Scrap-OCTG'!$A$2:$A$97</c15:sqref>
                        </c15:formulaRef>
                      </c:ext>
                    </c:extLst>
                    <c:numCache>
                      <c:formatCode>m/d/yyyy</c:formatCode>
                      <c:ptCount val="96"/>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pt idx="60">
                        <c:v>45658</c:v>
                      </c:pt>
                      <c:pt idx="61">
                        <c:v>45689</c:v>
                      </c:pt>
                      <c:pt idx="62">
                        <c:v>45717</c:v>
                      </c:pt>
                      <c:pt idx="63">
                        <c:v>45748</c:v>
                      </c:pt>
                      <c:pt idx="64">
                        <c:v>45778</c:v>
                      </c:pt>
                      <c:pt idx="65">
                        <c:v>45809</c:v>
                      </c:pt>
                      <c:pt idx="66">
                        <c:v>45839</c:v>
                      </c:pt>
                      <c:pt idx="67">
                        <c:v>45870</c:v>
                      </c:pt>
                      <c:pt idx="68">
                        <c:v>45901</c:v>
                      </c:pt>
                      <c:pt idx="69">
                        <c:v>45931</c:v>
                      </c:pt>
                      <c:pt idx="70">
                        <c:v>45962</c:v>
                      </c:pt>
                      <c:pt idx="71">
                        <c:v>45992</c:v>
                      </c:pt>
                      <c:pt idx="72">
                        <c:v>46023</c:v>
                      </c:pt>
                      <c:pt idx="73">
                        <c:v>46054</c:v>
                      </c:pt>
                      <c:pt idx="74">
                        <c:v>46082</c:v>
                      </c:pt>
                      <c:pt idx="75">
                        <c:v>46113</c:v>
                      </c:pt>
                      <c:pt idx="76">
                        <c:v>46143</c:v>
                      </c:pt>
                      <c:pt idx="77">
                        <c:v>46174</c:v>
                      </c:pt>
                      <c:pt idx="78">
                        <c:v>46204</c:v>
                      </c:pt>
                      <c:pt idx="79">
                        <c:v>46235</c:v>
                      </c:pt>
                      <c:pt idx="80">
                        <c:v>46266</c:v>
                      </c:pt>
                      <c:pt idx="81">
                        <c:v>46296</c:v>
                      </c:pt>
                      <c:pt idx="82">
                        <c:v>46327</c:v>
                      </c:pt>
                      <c:pt idx="83">
                        <c:v>46357</c:v>
                      </c:pt>
                      <c:pt idx="84">
                        <c:v>46388</c:v>
                      </c:pt>
                      <c:pt idx="85">
                        <c:v>46419</c:v>
                      </c:pt>
                      <c:pt idx="86">
                        <c:v>46447</c:v>
                      </c:pt>
                      <c:pt idx="87">
                        <c:v>46478</c:v>
                      </c:pt>
                      <c:pt idx="88">
                        <c:v>46508</c:v>
                      </c:pt>
                      <c:pt idx="89">
                        <c:v>46539</c:v>
                      </c:pt>
                      <c:pt idx="90">
                        <c:v>46569</c:v>
                      </c:pt>
                      <c:pt idx="91">
                        <c:v>46600</c:v>
                      </c:pt>
                      <c:pt idx="92">
                        <c:v>46631</c:v>
                      </c:pt>
                      <c:pt idx="93">
                        <c:v>46661</c:v>
                      </c:pt>
                      <c:pt idx="94">
                        <c:v>46692</c:v>
                      </c:pt>
                      <c:pt idx="95">
                        <c:v>46722</c:v>
                      </c:pt>
                    </c:numCache>
                  </c:numRef>
                </c:cat>
                <c:val>
                  <c:numRef>
                    <c:extLst xmlns:c15="http://schemas.microsoft.com/office/drawing/2012/chart">
                      <c:ext xmlns:c15="http://schemas.microsoft.com/office/drawing/2012/chart" uri="{02D57815-91ED-43cb-92C2-25804820EDAC}">
                        <c15:formulaRef>
                          <c15:sqref>'Scrap-OCTG'!$D$2:$D$97</c15:sqref>
                        </c15:formulaRef>
                      </c:ext>
                    </c:extLst>
                    <c:numCache>
                      <c:formatCode>General</c:formatCode>
                      <c:ptCount val="96"/>
                      <c:pt idx="11" formatCode="_(* #,##0_);_(* \(#,##0\);_(* &quot;-&quot;??_);_(@_)">
                        <c:v>304.77000000000004</c:v>
                      </c:pt>
                      <c:pt idx="12" formatCode="_(* #,##0_);_(* \(#,##0\);_(* &quot;-&quot;??_);_(@_)">
                        <c:v>317.13249999999999</c:v>
                      </c:pt>
                      <c:pt idx="13" formatCode="_(* #,##0_);_(* \(#,##0\);_(* &quot;-&quot;??_);_(@_)">
                        <c:v>333.85083333333336</c:v>
                      </c:pt>
                      <c:pt idx="14" formatCode="_(* #,##0_);_(* \(#,##0\);_(* &quot;-&quot;??_);_(@_)">
                        <c:v>355.25749999999999</c:v>
                      </c:pt>
                      <c:pt idx="15" formatCode="_(* #,##0_);_(* \(#,##0\);_(* &quot;-&quot;??_);_(@_)">
                        <c:v>378.82499999999999</c:v>
                      </c:pt>
                      <c:pt idx="16" formatCode="_(* #,##0_);_(* \(#,##0\);_(* &quot;-&quot;??_);_(@_)">
                        <c:v>400.7833333333333</c:v>
                      </c:pt>
                      <c:pt idx="17" formatCode="_(* #,##0_);_(* \(#,##0\);_(* &quot;-&quot;??_);_(@_)">
                        <c:v>425.315</c:v>
                      </c:pt>
                      <c:pt idx="18" formatCode="_(* #,##0_);_(* \(#,##0\);_(* &quot;-&quot;??_);_(@_)">
                        <c:v>454.18333333333334</c:v>
                      </c:pt>
                      <c:pt idx="19" formatCode="_(* #,##0_);_(* \(#,##0\);_(* &quot;-&quot;??_);_(@_)">
                        <c:v>485.22499999999997</c:v>
                      </c:pt>
                      <c:pt idx="20" formatCode="_(* #,##0_);_(* \(#,##0\);_(* &quot;-&quot;??_);_(@_)">
                        <c:v>511.34500000000003</c:v>
                      </c:pt>
                      <c:pt idx="21" formatCode="_(* #,##0_);_(* \(#,##0\);_(* &quot;-&quot;??_);_(@_)">
                        <c:v>535.13666666666666</c:v>
                      </c:pt>
                      <c:pt idx="22" formatCode="_(* #,##0_);_(* \(#,##0\);_(* &quot;-&quot;??_);_(@_)">
                        <c:v>559.84500000000003</c:v>
                      </c:pt>
                      <c:pt idx="23" formatCode="_(* #,##0_);_(* \(#,##0\);_(* &quot;-&quot;??_);_(@_)">
                        <c:v>579.48</c:v>
                      </c:pt>
                      <c:pt idx="24" formatCode="_(* #,##0_);_(* \(#,##0\);_(* &quot;-&quot;??_);_(@_)">
                        <c:v>588.14666666666665</c:v>
                      </c:pt>
                      <c:pt idx="25" formatCode="_(* #,##0_);_(* \(#,##0\);_(* &quot;-&quot;??_);_(@_)">
                        <c:v>589.83916666666664</c:v>
                      </c:pt>
                      <c:pt idx="26" formatCode="_(* #,##0_);_(* \(#,##0\);_(* &quot;-&quot;??_);_(@_)">
                        <c:v>597.33916666666676</c:v>
                      </c:pt>
                      <c:pt idx="27" formatCode="_(* #,##0_);_(* \(#,##0\);_(* &quot;-&quot;??_);_(@_)">
                        <c:v>613.06833333333338</c:v>
                      </c:pt>
                      <c:pt idx="28" formatCode="_(* #,##0_);_(* \(#,##0\);_(* &quot;-&quot;??_);_(@_)">
                        <c:v>625.67250000000001</c:v>
                      </c:pt>
                      <c:pt idx="29" formatCode="_(* #,##0_);_(* \(#,##0\);_(* &quot;-&quot;??_);_(@_)">
                        <c:v>628.90166666666664</c:v>
                      </c:pt>
                      <c:pt idx="30" formatCode="_(* #,##0_);_(* \(#,##0\);_(* &quot;-&quot;??_);_(@_)">
                        <c:v>620.67250000000001</c:v>
                      </c:pt>
                      <c:pt idx="31" formatCode="_(* #,##0_);_(* \(#,##0\);_(* &quot;-&quot;??_);_(@_)">
                        <c:v>603.17250000000001</c:v>
                      </c:pt>
                      <c:pt idx="32" formatCode="_(* #,##0_);_(* \(#,##0\);_(* &quot;-&quot;??_);_(@_)">
                        <c:v>586.92250000000001</c:v>
                      </c:pt>
                      <c:pt idx="33" formatCode="_(* #,##0_);_(* \(#,##0\);_(* &quot;-&quot;??_);_(@_)">
                        <c:v>569.21416666666676</c:v>
                      </c:pt>
                      <c:pt idx="34" formatCode="_(* #,##0_);_(* \(#,##0\);_(* &quot;-&quot;??_);_(@_)">
                        <c:v>548.23500000000001</c:v>
                      </c:pt>
                      <c:pt idx="35" formatCode="_(* #,##0_);_(* \(#,##0\);_(* &quot;-&quot;??_);_(@_)">
                        <c:v>528.67250000000001</c:v>
                      </c:pt>
                      <c:pt idx="36" formatCode="_(* #,##0_);_(* \(#,##0\);_(* &quot;-&quot;??_);_(@_)">
                        <c:v>516.87583333333328</c:v>
                      </c:pt>
                      <c:pt idx="37" formatCode="_(* #,##0_);_(* \(#,##0\);_(* &quot;-&quot;??_);_(@_)">
                        <c:v>511.27749999999997</c:v>
                      </c:pt>
                      <c:pt idx="38" formatCode="_(* #,##0_);_(* \(#,##0\);_(* &quot;-&quot;??_);_(@_)">
                        <c:v>499.76666666666665</c:v>
                      </c:pt>
                      <c:pt idx="39" formatCode="_(* #,##0_);_(* \(#,##0\);_(* &quot;-&quot;??_);_(@_)">
                        <c:v>481.95416666666665</c:v>
                      </c:pt>
                      <c:pt idx="40" formatCode="_(* #,##0_);_(* \(#,##0\);_(* &quot;-&quot;??_);_(@_)">
                        <c:v>465.5483333333334</c:v>
                      </c:pt>
                      <c:pt idx="41" formatCode="_(* #,##0_);_(* \(#,##0\);_(* &quot;-&quot;??_);_(@_)">
                        <c:v>450.62083333333334</c:v>
                      </c:pt>
                      <c:pt idx="42" formatCode="_(* #,##0_);_(* \(#,##0\);_(* &quot;-&quot;??_);_(@_)">
                        <c:v>442.82916666666665</c:v>
                      </c:pt>
                      <c:pt idx="43" formatCode="_(* #,##0_);_(* \(#,##0\);_(* &quot;-&quot;??_);_(@_)">
                        <c:v>443.87083333333339</c:v>
                      </c:pt>
                      <c:pt idx="44" formatCode="_(* #,##0_);_(* \(#,##0\);_(* &quot;-&quot;??_);_(@_)">
                        <c:v>444.51666666666671</c:v>
                      </c:pt>
                      <c:pt idx="45" formatCode="_(* #,##0_);_(* \(#,##0\);_(* &quot;-&quot;??_);_(@_)">
                        <c:v>446.60000000000008</c:v>
                      </c:pt>
                      <c:pt idx="46" formatCode="_(* #,##0_);_(* \(#,##0\);_(* &quot;-&quot;??_);_(@_)">
                        <c:v>452.53750000000008</c:v>
                      </c:pt>
                      <c:pt idx="47" formatCode="_(* #,##0_);_(* \(#,##0\);_(* &quot;-&quot;??_);_(@_)">
                        <c:v>461.32916666666665</c:v>
                      </c:pt>
                      <c:pt idx="48" formatCode="_(* #,##0_);_(* \(#,##0\);_(* &quot;-&quot;??_);_(@_)">
                        <c:v>467.63083333333338</c:v>
                      </c:pt>
                      <c:pt idx="49" formatCode="_(* #,##0_);_(* \(#,##0\);_(* &quot;-&quot;??_);_(@_)">
                        <c:v>469.74</c:v>
                      </c:pt>
                      <c:pt idx="50" formatCode="_(* #,##0_);_(* \(#,##0\);_(* &quot;-&quot;??_);_(@_)">
                        <c:v>462.44833333333332</c:v>
                      </c:pt>
                      <c:pt idx="51" formatCode="_(* #,##0_);_(* \(#,##0\);_(* &quot;-&quot;??_);_(@_)">
                        <c:v>451.46916666666669</c:v>
                      </c:pt>
                      <c:pt idx="52" formatCode="_(* #,##0_);_(* \(#,##0\);_(* &quot;-&quot;??_);_(@_)">
                        <c:v>442.25</c:v>
                      </c:pt>
                      <c:pt idx="53" formatCode="_(* #,##0_);_(* \(#,##0\);_(* &quot;-&quot;??_);_(@_)">
                        <c:v>434.99</c:v>
                      </c:pt>
                      <c:pt idx="54" formatCode="_(* #,##0_);_(* \(#,##0\);_(* &quot;-&quot;??_);_(@_)">
                        <c:v>429.15666666666669</c:v>
                      </c:pt>
                      <c:pt idx="55" formatCode="_(* #,##0_);_(* \(#,##0\);_(* &quot;-&quot;??_);_(@_)">
                        <c:v>423.63583333333332</c:v>
                      </c:pt>
                      <c:pt idx="56" formatCode="_(* #,##0_);_(* \(#,##0\);_(* &quot;-&quot;??_);_(@_)">
                        <c:v>420.49</c:v>
                      </c:pt>
                      <c:pt idx="57" formatCode="_(* #,##0_);_(* \(#,##0\);_(* &quot;-&quot;??_);_(@_)">
                        <c:v>419.63083333333333</c:v>
                      </c:pt>
                      <c:pt idx="58" formatCode="_(* #,##0_);_(* \(#,##0\);_(* &quot;-&quot;??_);_(@_)">
                        <c:v>417.02666666666664</c:v>
                      </c:pt>
                      <c:pt idx="59" formatCode="_(* #,##0_);_(* \(#,##0\);_(* &quot;-&quot;??_);_(@_)">
                        <c:v>409.38083333333333</c:v>
                      </c:pt>
                      <c:pt idx="60" formatCode="_(* #,##0_);_(* \(#,##0\);_(* &quot;-&quot;??_);_(@_)">
                        <c:v>401.29250000000002</c:v>
                      </c:pt>
                      <c:pt idx="61" formatCode="_(* #,##0_);_(* \(#,##0\);_(* &quot;-&quot;??_);_(@_)">
                        <c:v>397.77666666666664</c:v>
                      </c:pt>
                      <c:pt idx="62" formatCode="_(* #,##0_);_(* \(#,##0\);_(* &quot;-&quot;??_);_(@_)">
                        <c:v>401.18833333333328</c:v>
                      </c:pt>
                      <c:pt idx="63" formatCode="_(* #,##0_);_(* \(#,##0\);_(* &quot;-&quot;??_);_(@_)">
                        <c:v>405.3966666666667</c:v>
                      </c:pt>
                      <c:pt idx="64" formatCode="_(* #,##0_);_(* \(#,##0\);_(* &quot;-&quot;??_);_(@_)">
                        <c:v>407.1466666666667</c:v>
                      </c:pt>
                      <c:pt idx="65" formatCode="_(* #,##0_);_(* \(#,##0\);_(* &quot;-&quot;??_);_(@_)">
                        <c:v>410.42750000000001</c:v>
                      </c:pt>
                      <c:pt idx="66" formatCode="_(* #,##0_);_(* \(#,##0\);_(* &quot;-&quot;??_);_(@_)">
                        <c:v>414.38583333333332</c:v>
                      </c:pt>
                      <c:pt idx="67" formatCode="_(* #,##0_);_(* \(#,##0\);_(* &quot;-&quot;??_);_(@_)">
                        <c:v>418.34416666666669</c:v>
                      </c:pt>
                      <c:pt idx="68" formatCode="_(* #,##0_);_(* \(#,##0\);_(* &quot;-&quot;??_);_(@_)">
                        <c:v>421.05250000000001</c:v>
                      </c:pt>
                      <c:pt idx="69" formatCode="_(* #,##0_);_(* \(#,##0\);_(* &quot;-&quot;??_);_(@_)">
                        <c:v>421.30750000000006</c:v>
                      </c:pt>
                      <c:pt idx="70" formatCode="_(* #,##0_);_(* \(#,##0\);_(* &quot;-&quot;??_);_(@_)">
                        <c:v>421.09916666666669</c:v>
                      </c:pt>
                      <c:pt idx="71" formatCode="_(* #,##0_);_(* \(#,##0\);_(* &quot;-&quot;??_);_(@_)">
                        <c:v>421.99500000000006</c:v>
                      </c:pt>
                      <c:pt idx="72" formatCode="_(* #,##0_);_(* \(#,##0\);_(* &quot;-&quot;??_);_(@_)">
                        <c:v>423.47416666666669</c:v>
                      </c:pt>
                      <c:pt idx="73" formatCode="_(* #,##0_);_(* \(#,##0\);_(* &quot;-&quot;??_);_(@_)">
                        <c:v>424.04750000000007</c:v>
                      </c:pt>
                      <c:pt idx="74" formatCode="_(* #,##0_);_(* \(#,##0\);_(* &quot;-&quot;??_);_(@_)">
                        <c:v>422.19833333333332</c:v>
                      </c:pt>
                      <c:pt idx="75" formatCode="_(* #,##0_);_(* \(#,##0\);_(* &quot;-&quot;??_);_(@_)">
                        <c:v>420.94833333333332</c:v>
                      </c:pt>
                      <c:pt idx="76" formatCode="_(* #,##0_);_(* \(#,##0\);_(* &quot;-&quot;??_);_(@_)">
                        <c:v>422.57333333333332</c:v>
                      </c:pt>
                      <c:pt idx="77" formatCode="_(* #,##0_);_(* \(#,##0\);_(* &quot;-&quot;??_);_(@_)">
                        <c:v>424.94333333333333</c:v>
                      </c:pt>
                      <c:pt idx="78" formatCode="_(* #,##0_);_(* \(#,##0\);_(* &quot;-&quot;??_);_(@_)">
                        <c:v>427.33916666666664</c:v>
                      </c:pt>
                      <c:pt idx="79" formatCode="_(* #,##0_);_(* \(#,##0\);_(* &quot;-&quot;??_);_(@_)">
                        <c:v>429.73499999999996</c:v>
                      </c:pt>
                    </c:numCache>
                  </c:numRef>
                </c:val>
                <c:smooth val="0"/>
                <c:extLst xmlns:c15="http://schemas.microsoft.com/office/drawing/2012/chart">
                  <c:ext xmlns:c16="http://schemas.microsoft.com/office/drawing/2014/chart" uri="{C3380CC4-5D6E-409C-BE32-E72D297353CC}">
                    <c16:uniqueId val="{00000003-AC1E-4818-9274-7307BB94F9FF}"/>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'Scrap-OCTG'!$E$1</c15:sqref>
                        </c15:formulaRef>
                      </c:ext>
                    </c:extLst>
                    <c:strCache>
                      <c:ptCount val="1"/>
                      <c:pt idx="0">
                        <c:v> TTM #1 Busheling Futures Long Tons </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'Scrap-OCTG'!$A$2:$A$97</c15:sqref>
                        </c15:formulaRef>
                      </c:ext>
                    </c:extLst>
                    <c:numCache>
                      <c:formatCode>m/d/yyyy</c:formatCode>
                      <c:ptCount val="96"/>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pt idx="60">
                        <c:v>45658</c:v>
                      </c:pt>
                      <c:pt idx="61">
                        <c:v>45689</c:v>
                      </c:pt>
                      <c:pt idx="62">
                        <c:v>45717</c:v>
                      </c:pt>
                      <c:pt idx="63">
                        <c:v>45748</c:v>
                      </c:pt>
                      <c:pt idx="64">
                        <c:v>45778</c:v>
                      </c:pt>
                      <c:pt idx="65">
                        <c:v>45809</c:v>
                      </c:pt>
                      <c:pt idx="66">
                        <c:v>45839</c:v>
                      </c:pt>
                      <c:pt idx="67">
                        <c:v>45870</c:v>
                      </c:pt>
                      <c:pt idx="68">
                        <c:v>45901</c:v>
                      </c:pt>
                      <c:pt idx="69">
                        <c:v>45931</c:v>
                      </c:pt>
                      <c:pt idx="70">
                        <c:v>45962</c:v>
                      </c:pt>
                      <c:pt idx="71">
                        <c:v>45992</c:v>
                      </c:pt>
                      <c:pt idx="72">
                        <c:v>46023</c:v>
                      </c:pt>
                      <c:pt idx="73">
                        <c:v>46054</c:v>
                      </c:pt>
                      <c:pt idx="74">
                        <c:v>46082</c:v>
                      </c:pt>
                      <c:pt idx="75">
                        <c:v>46113</c:v>
                      </c:pt>
                      <c:pt idx="76">
                        <c:v>46143</c:v>
                      </c:pt>
                      <c:pt idx="77">
                        <c:v>46174</c:v>
                      </c:pt>
                      <c:pt idx="78">
                        <c:v>46204</c:v>
                      </c:pt>
                      <c:pt idx="79">
                        <c:v>46235</c:v>
                      </c:pt>
                      <c:pt idx="80">
                        <c:v>46266</c:v>
                      </c:pt>
                      <c:pt idx="81">
                        <c:v>46296</c:v>
                      </c:pt>
                      <c:pt idx="82">
                        <c:v>46327</c:v>
                      </c:pt>
                      <c:pt idx="83">
                        <c:v>46357</c:v>
                      </c:pt>
                      <c:pt idx="84">
                        <c:v>46388</c:v>
                      </c:pt>
                      <c:pt idx="85">
                        <c:v>46419</c:v>
                      </c:pt>
                      <c:pt idx="86">
                        <c:v>46447</c:v>
                      </c:pt>
                      <c:pt idx="87">
                        <c:v>46478</c:v>
                      </c:pt>
                      <c:pt idx="88">
                        <c:v>46508</c:v>
                      </c:pt>
                      <c:pt idx="89">
                        <c:v>46539</c:v>
                      </c:pt>
                      <c:pt idx="90">
                        <c:v>46569</c:v>
                      </c:pt>
                      <c:pt idx="91">
                        <c:v>46600</c:v>
                      </c:pt>
                      <c:pt idx="92">
                        <c:v>46631</c:v>
                      </c:pt>
                      <c:pt idx="93">
                        <c:v>46661</c:v>
                      </c:pt>
                      <c:pt idx="94">
                        <c:v>46692</c:v>
                      </c:pt>
                      <c:pt idx="95">
                        <c:v>46722</c:v>
                      </c:pt>
                    </c:numCache>
                  </c:numRef>
                </c:cat>
                <c:val>
                  <c:numRef>
                    <c:extLst xmlns:c15="http://schemas.microsoft.com/office/drawing/2012/chart">
                      <c:ext xmlns:c15="http://schemas.microsoft.com/office/drawing/2012/chart" uri="{02D57815-91ED-43cb-92C2-25804820EDAC}">
                        <c15:formulaRef>
                          <c15:sqref>'Scrap-OCTG'!$E$2:$E$97</c15:sqref>
                        </c15:formulaRef>
                      </c:ext>
                    </c:extLst>
                    <c:numCache>
                      <c:formatCode>General</c:formatCode>
                      <c:ptCount val="96"/>
                      <c:pt idx="79" formatCode="_(* #,##0_);_(* \(#,##0\);_(* &quot;-&quot;??_);_(@_)">
                        <c:v>430</c:v>
                      </c:pt>
                      <c:pt idx="80" formatCode="_(* #,##0_);_(* \(#,##0\);_(* &quot;-&quot;??_);_(@_)">
                        <c:v>433.58916666666664</c:v>
                      </c:pt>
                      <c:pt idx="81" formatCode="_(* #,##0_);_(* \(#,##0\);_(* &quot;-&quot;??_);_(@_)">
                        <c:v>439.79749999999996</c:v>
                      </c:pt>
                      <c:pt idx="82" formatCode="_(* #,##0_);_(* \(#,##0\);_(* &quot;-&quot;??_);_(@_)">
                        <c:v>447.25583333333333</c:v>
                      </c:pt>
                      <c:pt idx="83" formatCode="_(* #,##0_);_(* \(#,##0\);_(* &quot;-&quot;??_);_(@_)">
                        <c:v>454.38083333333333</c:v>
                      </c:pt>
                      <c:pt idx="84" formatCode="_(* #,##0_);_(* \(#,##0\);_(* &quot;-&quot;??_);_(@_)">
                        <c:v>459.42249999999996</c:v>
                      </c:pt>
                      <c:pt idx="85" formatCode="_(* #,##0_);_(* \(#,##0\);_(* &quot;-&quot;??_);_(@_)">
                        <c:v>462.09916666666669</c:v>
                      </c:pt>
                      <c:pt idx="86" formatCode="_(* #,##0_);_(* \(#,##0\);_(* &quot;-&quot;??_);_(@_)">
                        <c:v>464.05750000000006</c:v>
                      </c:pt>
                      <c:pt idx="87" formatCode="_(* #,##0_);_(* \(#,##0\);_(* &quot;-&quot;??_);_(@_)">
                        <c:v>466.43250000000006</c:v>
                      </c:pt>
                      <c:pt idx="88" formatCode="_(* #,##0_);_(* \(#,##0\);_(* &quot;-&quot;??_);_(@_)">
                        <c:v>468.34916666666669</c:v>
                      </c:pt>
                      <c:pt idx="89" formatCode="_(* #,##0_);_(* \(#,##0\);_(* &quot;-&quot;??_);_(@_)">
                        <c:v>470.02083333333331</c:v>
                      </c:pt>
                      <c:pt idx="90" formatCode="_(* #,##0_);_(* \(#,##0\);_(* &quot;-&quot;??_);_(@_)">
                        <c:v>471.66666666666669</c:v>
                      </c:pt>
                      <c:pt idx="91" formatCode="_(* #,##0_);_(* \(#,##0\);_(* &quot;-&quot;??_);_(@_)">
                        <c:v>473.3125</c:v>
                      </c:pt>
                      <c:pt idx="92" formatCode="_(* #,##0_);_(* \(#,##0\);_(* &quot;-&quot;??_);_(@_)">
                        <c:v>474.75</c:v>
                      </c:pt>
                      <c:pt idx="93" formatCode="_(* #,##0_);_(* \(#,##0\);_(* &quot;-&quot;??_);_(@_)">
                        <c:v>475.58333333333331</c:v>
                      </c:pt>
                      <c:pt idx="94" formatCode="_(* #,##0_);_(* \(#,##0\);_(* &quot;-&quot;??_);_(@_)">
                        <c:v>475.5</c:v>
                      </c:pt>
                      <c:pt idx="95" formatCode="_(* #,##0_);_(* \(#,##0\);_(* &quot;-&quot;??_);_(@_)">
                        <c:v>475.25</c:v>
                      </c:pt>
                    </c:numCache>
                  </c:numRef>
                </c:val>
                <c:smooth val="0"/>
                <c:extLst xmlns:c15="http://schemas.microsoft.com/office/drawing/2012/chart">
                  <c:ext xmlns:c16="http://schemas.microsoft.com/office/drawing/2014/chart" uri="{C3380CC4-5D6E-409C-BE32-E72D297353CC}">
                    <c16:uniqueId val="{00000004-AC1E-4818-9274-7307BB94F9FF}"/>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'Scrap-OCTG'!$F$1</c15:sqref>
                        </c15:formulaRef>
                      </c:ext>
                    </c:extLst>
                    <c:strCache>
                      <c:ptCount val="1"/>
                      <c:pt idx="0">
                        <c:v> #1 Busheling del. US Avg. Long Tons </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extLst xmlns:c15="http://schemas.microsoft.com/office/drawing/2012/chart">
                      <c:ext xmlns:c15="http://schemas.microsoft.com/office/drawing/2012/chart" uri="{02D57815-91ED-43cb-92C2-25804820EDAC}">
                        <c15:formulaRef>
                          <c15:sqref>'Scrap-OCTG'!$A$2:$A$97</c15:sqref>
                        </c15:formulaRef>
                      </c:ext>
                    </c:extLst>
                    <c:numCache>
                      <c:formatCode>m/d/yyyy</c:formatCode>
                      <c:ptCount val="96"/>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pt idx="60">
                        <c:v>45658</c:v>
                      </c:pt>
                      <c:pt idx="61">
                        <c:v>45689</c:v>
                      </c:pt>
                      <c:pt idx="62">
                        <c:v>45717</c:v>
                      </c:pt>
                      <c:pt idx="63">
                        <c:v>45748</c:v>
                      </c:pt>
                      <c:pt idx="64">
                        <c:v>45778</c:v>
                      </c:pt>
                      <c:pt idx="65">
                        <c:v>45809</c:v>
                      </c:pt>
                      <c:pt idx="66">
                        <c:v>45839</c:v>
                      </c:pt>
                      <c:pt idx="67">
                        <c:v>45870</c:v>
                      </c:pt>
                      <c:pt idx="68">
                        <c:v>45901</c:v>
                      </c:pt>
                      <c:pt idx="69">
                        <c:v>45931</c:v>
                      </c:pt>
                      <c:pt idx="70">
                        <c:v>45962</c:v>
                      </c:pt>
                      <c:pt idx="71">
                        <c:v>45992</c:v>
                      </c:pt>
                      <c:pt idx="72">
                        <c:v>46023</c:v>
                      </c:pt>
                      <c:pt idx="73">
                        <c:v>46054</c:v>
                      </c:pt>
                      <c:pt idx="74">
                        <c:v>46082</c:v>
                      </c:pt>
                      <c:pt idx="75">
                        <c:v>46113</c:v>
                      </c:pt>
                      <c:pt idx="76">
                        <c:v>46143</c:v>
                      </c:pt>
                      <c:pt idx="77">
                        <c:v>46174</c:v>
                      </c:pt>
                      <c:pt idx="78">
                        <c:v>46204</c:v>
                      </c:pt>
                      <c:pt idx="79">
                        <c:v>46235</c:v>
                      </c:pt>
                      <c:pt idx="80">
                        <c:v>46266</c:v>
                      </c:pt>
                      <c:pt idx="81">
                        <c:v>46296</c:v>
                      </c:pt>
                      <c:pt idx="82">
                        <c:v>46327</c:v>
                      </c:pt>
                      <c:pt idx="83">
                        <c:v>46357</c:v>
                      </c:pt>
                      <c:pt idx="84">
                        <c:v>46388</c:v>
                      </c:pt>
                      <c:pt idx="85">
                        <c:v>46419</c:v>
                      </c:pt>
                      <c:pt idx="86">
                        <c:v>46447</c:v>
                      </c:pt>
                      <c:pt idx="87">
                        <c:v>46478</c:v>
                      </c:pt>
                      <c:pt idx="88">
                        <c:v>46508</c:v>
                      </c:pt>
                      <c:pt idx="89">
                        <c:v>46539</c:v>
                      </c:pt>
                      <c:pt idx="90">
                        <c:v>46569</c:v>
                      </c:pt>
                      <c:pt idx="91">
                        <c:v>46600</c:v>
                      </c:pt>
                      <c:pt idx="92">
                        <c:v>46631</c:v>
                      </c:pt>
                      <c:pt idx="93">
                        <c:v>46661</c:v>
                      </c:pt>
                      <c:pt idx="94">
                        <c:v>46692</c:v>
                      </c:pt>
                      <c:pt idx="95">
                        <c:v>46722</c:v>
                      </c:pt>
                    </c:numCache>
                  </c:numRef>
                </c:cat>
                <c:val>
                  <c:numRef>
                    <c:extLst xmlns:c15="http://schemas.microsoft.com/office/drawing/2012/chart">
                      <c:ext xmlns:c15="http://schemas.microsoft.com/office/drawing/2012/chart" uri="{02D57815-91ED-43cb-92C2-25804820EDAC}">
                        <c15:formulaRef>
                          <c15:sqref>'Scrap-OCTG'!$F$2:$F$97</c15:sqref>
                        </c15:formulaRef>
                      </c:ext>
                    </c:extLst>
                    <c:numCache>
                      <c:formatCode>General</c:formatCode>
                      <c:ptCount val="96"/>
                      <c:pt idx="81">
                        <c:v>466</c:v>
                      </c:pt>
                      <c:pt idx="82">
                        <c:v>477</c:v>
                      </c:pt>
                      <c:pt idx="83">
                        <c:v>479</c:v>
                      </c:pt>
                      <c:pt idx="84">
                        <c:v>474</c:v>
                      </c:pt>
                      <c:pt idx="85">
                        <c:v>474</c:v>
                      </c:pt>
                      <c:pt idx="86">
                        <c:v>471</c:v>
                      </c:pt>
                      <c:pt idx="87">
                        <c:v>476</c:v>
                      </c:pt>
                      <c:pt idx="88">
                        <c:v>476</c:v>
                      </c:pt>
                      <c:pt idx="89">
                        <c:v>476</c:v>
                      </c:pt>
                      <c:pt idx="90">
                        <c:v>476</c:v>
                      </c:pt>
                      <c:pt idx="91">
                        <c:v>476</c:v>
                      </c:pt>
                      <c:pt idx="92">
                        <c:v>476</c:v>
                      </c:pt>
                      <c:pt idx="93">
                        <c:v>476</c:v>
                      </c:pt>
                      <c:pt idx="94">
                        <c:v>476</c:v>
                      </c:pt>
                      <c:pt idx="95">
                        <c:v>476</c:v>
                      </c:pt>
                    </c:numCache>
                  </c:numRef>
                </c:val>
                <c:smooth val="0"/>
                <c:extLst xmlns:c15="http://schemas.microsoft.com/office/drawing/2012/chart">
                  <c:ext xmlns:c16="http://schemas.microsoft.com/office/drawing/2014/chart" uri="{C3380CC4-5D6E-409C-BE32-E72D297353CC}">
                    <c16:uniqueId val="{00000005-AC1E-4818-9274-7307BB94F9FF}"/>
                  </c:ext>
                </c:extLst>
              </c15:ser>
            </c15:filteredLineSeries>
          </c:ext>
        </c:extLst>
      </c:lineChart>
      <c:dateAx>
        <c:axId val="356278720"/>
        <c:scaling>
          <c:orientation val="minMax"/>
          <c:max val="46258"/>
          <c:min val="44805"/>
        </c:scaling>
        <c:delete val="0"/>
        <c:axPos val="b"/>
        <c:numFmt formatCode="[$-409]mmm\-yy;@"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5840"/>
        <c:crosses val="autoZero"/>
        <c:auto val="1"/>
        <c:lblOffset val="100"/>
        <c:baseTimeUnit val="months"/>
        <c:majorUnit val="8"/>
        <c:majorTimeUnit val="months"/>
      </c:dateAx>
      <c:valAx>
        <c:axId val="356275840"/>
        <c:scaling>
          <c:orientation val="minMax"/>
          <c:min val="6000"/>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8720"/>
        <c:crosses val="autoZero"/>
        <c:crossBetween val="between"/>
      </c:valAx>
      <c:valAx>
        <c:axId val="280783943"/>
        <c:scaling>
          <c:orientation val="minMax"/>
          <c:max val="700"/>
          <c:min val="300"/>
        </c:scaling>
        <c:delete val="0"/>
        <c:axPos val="r"/>
        <c:numFmt formatCode="_(* #,##0_);_(* \(#,##0\);_(* &quot;-&quot;??_);_(@_)" sourceLinked="1"/>
        <c:majorTickMark val="in"/>
        <c:minorTickMark val="none"/>
        <c:tickLblPos val="nextTo"/>
        <c:spPr>
          <a:noFill/>
          <a:ln>
            <a:solidFill>
              <a:srgbClr val="0E2841"/>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280782863"/>
        <c:crosses val="max"/>
        <c:crossBetween val="between"/>
      </c:valAx>
      <c:dateAx>
        <c:axId val="280782863"/>
        <c:scaling>
          <c:orientation val="minMax"/>
        </c:scaling>
        <c:delete val="1"/>
        <c:axPos val="b"/>
        <c:numFmt formatCode="m/d/yyyy" sourceLinked="1"/>
        <c:majorTickMark val="out"/>
        <c:minorTickMark val="none"/>
        <c:tickLblPos val="nextTo"/>
        <c:crossAx val="280783943"/>
        <c:crosses val="autoZero"/>
        <c:auto val="1"/>
        <c:lblOffset val="100"/>
        <c:baseTimeUnit val="months"/>
      </c:dateAx>
      <c:spPr>
        <a:noFill/>
        <a:ln>
          <a:noFill/>
        </a:ln>
        <a:effectLst/>
      </c:spPr>
    </c:plotArea>
    <c:legend>
      <c:legendPos val="t"/>
      <c:layout>
        <c:manualLayout>
          <c:xMode val="edge"/>
          <c:yMode val="edge"/>
          <c:x val="0.10446655937559006"/>
          <c:y val="0.10589678308557679"/>
          <c:w val="0.43134232456679567"/>
          <c:h val="0.12563102284582001"/>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sz="2000" b="0">
          <a:solidFill>
            <a:sysClr val="windowText" lastClr="000000"/>
          </a:solidFill>
          <a:latin typeface="Trebuchet MS" panose="020B0603020202020204" pitchFamily="34" charset="0"/>
          <a:cs typeface="Segoe UI" panose="020B0502040204020203" pitchFamily="34" charset="0"/>
        </a:defRPr>
      </a:pPr>
      <a:endParaRPr lang="en-US"/>
    </a:p>
  </c:txPr>
  <c:externalData r:id="rId4">
    <c:autoUpdate val="0"/>
  </c:externalData>
  <c:userShapes r:id="rId5"/>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8.3090681727611276E-2"/>
          <c:y val="0.12409088375153619"/>
          <c:w val="0.87138634895768918"/>
          <c:h val="0.73238156508400143"/>
        </c:manualLayout>
      </c:layout>
      <c:areaChart>
        <c:grouping val="stacked"/>
        <c:varyColors val="0"/>
        <c:ser>
          <c:idx val="0"/>
          <c:order val="0"/>
          <c:tx>
            <c:strRef>
              <c:f>TotalSupply!$B$5</c:f>
              <c:strCache>
                <c:ptCount val="1"/>
                <c:pt idx="0">
                  <c:v>Domestic SML</c:v>
                </c:pt>
              </c:strCache>
            </c:strRef>
          </c:tx>
          <c:spPr>
            <a:solidFill>
              <a:srgbClr val="1F4796">
                <a:lumMod val="75000"/>
              </a:srgbClr>
            </a:solidFill>
            <a:ln>
              <a:noFill/>
            </a:ln>
            <a:effectLst/>
          </c:spPr>
          <c:cat>
            <c:numRef>
              <c:f>TotalSupply!$A$6:$A$121</c:f>
              <c:numCache>
                <c:formatCode>[$-409]mmm\-yy;@</c:formatCode>
                <c:ptCount val="116"/>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pt idx="115">
                  <c:v>46235</c:v>
                </c:pt>
              </c:numCache>
            </c:numRef>
          </c:cat>
          <c:val>
            <c:numRef>
              <c:f>TotalSupply!$B$6:$B$121</c:f>
              <c:numCache>
                <c:formatCode>_(* #,##0_);_(* \(#,##0\);_(* "-"??_);_(@_)</c:formatCode>
                <c:ptCount val="116"/>
                <c:pt idx="0">
                  <c:v>105317.31850000001</c:v>
                </c:pt>
                <c:pt idx="1">
                  <c:v>98788.765500000009</c:v>
                </c:pt>
                <c:pt idx="2">
                  <c:v>134945.13149999999</c:v>
                </c:pt>
                <c:pt idx="3">
                  <c:v>122534.62200000002</c:v>
                </c:pt>
                <c:pt idx="4">
                  <c:v>137535.04950000002</c:v>
                </c:pt>
                <c:pt idx="5">
                  <c:v>121220.78700000003</c:v>
                </c:pt>
                <c:pt idx="6">
                  <c:v>103384.7635</c:v>
                </c:pt>
                <c:pt idx="7">
                  <c:v>121945.97499999999</c:v>
                </c:pt>
                <c:pt idx="8">
                  <c:v>117369.5</c:v>
                </c:pt>
                <c:pt idx="9">
                  <c:v>120489.443</c:v>
                </c:pt>
                <c:pt idx="10">
                  <c:v>127665.133</c:v>
                </c:pt>
                <c:pt idx="11">
                  <c:v>145246.71699999998</c:v>
                </c:pt>
                <c:pt idx="12">
                  <c:v>108195</c:v>
                </c:pt>
                <c:pt idx="13">
                  <c:v>126214.64</c:v>
                </c:pt>
                <c:pt idx="14">
                  <c:v>159734.92000000001</c:v>
                </c:pt>
                <c:pt idx="15">
                  <c:v>161724.8867</c:v>
                </c:pt>
                <c:pt idx="16">
                  <c:v>163321.17690000002</c:v>
                </c:pt>
                <c:pt idx="17">
                  <c:v>158835.2739</c:v>
                </c:pt>
                <c:pt idx="18">
                  <c:v>156972.80849999998</c:v>
                </c:pt>
                <c:pt idx="19">
                  <c:v>169653.87237419697</c:v>
                </c:pt>
                <c:pt idx="20">
                  <c:v>153088.77912266584</c:v>
                </c:pt>
                <c:pt idx="21">
                  <c:v>156016.35440000001</c:v>
                </c:pt>
                <c:pt idx="22">
                  <c:v>164743.19136133292</c:v>
                </c:pt>
                <c:pt idx="23">
                  <c:v>199152.8511</c:v>
                </c:pt>
                <c:pt idx="24">
                  <c:v>148732.52870329152</c:v>
                </c:pt>
                <c:pt idx="25">
                  <c:v>153757.56479220439</c:v>
                </c:pt>
                <c:pt idx="26">
                  <c:v>156450.22630000001</c:v>
                </c:pt>
                <c:pt idx="27">
                  <c:v>150258.29999999999</c:v>
                </c:pt>
                <c:pt idx="28">
                  <c:v>172441.91239999997</c:v>
                </c:pt>
                <c:pt idx="29">
                  <c:v>173508.00900000002</c:v>
                </c:pt>
                <c:pt idx="30">
                  <c:v>160682.68</c:v>
                </c:pt>
                <c:pt idx="31">
                  <c:v>146699.48309999998</c:v>
                </c:pt>
                <c:pt idx="32">
                  <c:v>142372.26750000002</c:v>
                </c:pt>
                <c:pt idx="33">
                  <c:v>148742.6251</c:v>
                </c:pt>
                <c:pt idx="34">
                  <c:v>136884.21298235632</c:v>
                </c:pt>
                <c:pt idx="35">
                  <c:v>139072.15480000002</c:v>
                </c:pt>
                <c:pt idx="36">
                  <c:v>134799.66883112551</c:v>
                </c:pt>
                <c:pt idx="37">
                  <c:v>156049</c:v>
                </c:pt>
                <c:pt idx="38">
                  <c:v>166326</c:v>
                </c:pt>
                <c:pt idx="39">
                  <c:v>125691</c:v>
                </c:pt>
                <c:pt idx="40">
                  <c:v>86364.000010000003</c:v>
                </c:pt>
                <c:pt idx="41">
                  <c:v>68099.688240400006</c:v>
                </c:pt>
                <c:pt idx="42">
                  <c:v>41018.000010000003</c:v>
                </c:pt>
                <c:pt idx="43">
                  <c:v>53228</c:v>
                </c:pt>
                <c:pt idx="44">
                  <c:v>58574</c:v>
                </c:pt>
                <c:pt idx="45">
                  <c:v>57928</c:v>
                </c:pt>
                <c:pt idx="46">
                  <c:v>71514.000100000005</c:v>
                </c:pt>
                <c:pt idx="47">
                  <c:v>85590.000100000005</c:v>
                </c:pt>
                <c:pt idx="48">
                  <c:v>74773</c:v>
                </c:pt>
                <c:pt idx="49">
                  <c:v>75171</c:v>
                </c:pt>
                <c:pt idx="50">
                  <c:v>109910</c:v>
                </c:pt>
                <c:pt idx="51">
                  <c:v>95141</c:v>
                </c:pt>
                <c:pt idx="52">
                  <c:v>111829</c:v>
                </c:pt>
                <c:pt idx="53">
                  <c:v>139193</c:v>
                </c:pt>
                <c:pt idx="54">
                  <c:v>115339</c:v>
                </c:pt>
                <c:pt idx="55">
                  <c:v>124025</c:v>
                </c:pt>
                <c:pt idx="56">
                  <c:v>138601</c:v>
                </c:pt>
                <c:pt idx="57">
                  <c:v>140848</c:v>
                </c:pt>
                <c:pt idx="58">
                  <c:v>144948</c:v>
                </c:pt>
                <c:pt idx="59">
                  <c:v>167933</c:v>
                </c:pt>
                <c:pt idx="60">
                  <c:v>137603</c:v>
                </c:pt>
                <c:pt idx="61">
                  <c:v>142941</c:v>
                </c:pt>
                <c:pt idx="62">
                  <c:v>180582</c:v>
                </c:pt>
                <c:pt idx="63">
                  <c:v>150727</c:v>
                </c:pt>
                <c:pt idx="64">
                  <c:v>169719</c:v>
                </c:pt>
                <c:pt idx="65">
                  <c:v>202562.2</c:v>
                </c:pt>
                <c:pt idx="66">
                  <c:v>174445.2</c:v>
                </c:pt>
                <c:pt idx="67">
                  <c:v>199806</c:v>
                </c:pt>
                <c:pt idx="68">
                  <c:v>196440</c:v>
                </c:pt>
                <c:pt idx="69">
                  <c:v>204004</c:v>
                </c:pt>
                <c:pt idx="70">
                  <c:v>202989</c:v>
                </c:pt>
                <c:pt idx="71">
                  <c:v>225223.62280689998</c:v>
                </c:pt>
                <c:pt idx="72">
                  <c:v>169050</c:v>
                </c:pt>
                <c:pt idx="73">
                  <c:v>175330</c:v>
                </c:pt>
                <c:pt idx="74">
                  <c:v>209644</c:v>
                </c:pt>
                <c:pt idx="75">
                  <c:v>162203</c:v>
                </c:pt>
                <c:pt idx="76">
                  <c:v>181007</c:v>
                </c:pt>
                <c:pt idx="77">
                  <c:v>187605</c:v>
                </c:pt>
                <c:pt idx="78">
                  <c:v>149360</c:v>
                </c:pt>
                <c:pt idx="79">
                  <c:v>153225</c:v>
                </c:pt>
                <c:pt idx="80">
                  <c:v>138663.4</c:v>
                </c:pt>
                <c:pt idx="81">
                  <c:v>149956</c:v>
                </c:pt>
                <c:pt idx="82">
                  <c:v>166124</c:v>
                </c:pt>
                <c:pt idx="83">
                  <c:v>178247</c:v>
                </c:pt>
                <c:pt idx="84">
                  <c:v>172586</c:v>
                </c:pt>
                <c:pt idx="85">
                  <c:v>172910</c:v>
                </c:pt>
                <c:pt idx="86">
                  <c:v>191951</c:v>
                </c:pt>
                <c:pt idx="87">
                  <c:v>172665</c:v>
                </c:pt>
                <c:pt idx="88">
                  <c:v>176940</c:v>
                </c:pt>
                <c:pt idx="89">
                  <c:v>172192</c:v>
                </c:pt>
                <c:pt idx="90">
                  <c:v>173266</c:v>
                </c:pt>
                <c:pt idx="91">
                  <c:v>166024</c:v>
                </c:pt>
                <c:pt idx="92">
                  <c:v>156706</c:v>
                </c:pt>
                <c:pt idx="93">
                  <c:v>164903</c:v>
                </c:pt>
                <c:pt idx="94">
                  <c:v>181914</c:v>
                </c:pt>
                <c:pt idx="95">
                  <c:v>201153</c:v>
                </c:pt>
                <c:pt idx="96">
                  <c:v>185641</c:v>
                </c:pt>
                <c:pt idx="97">
                  <c:v>189535</c:v>
                </c:pt>
                <c:pt idx="98">
                  <c:v>214247</c:v>
                </c:pt>
                <c:pt idx="99">
                  <c:v>186534</c:v>
                </c:pt>
                <c:pt idx="100">
                  <c:v>210842</c:v>
                </c:pt>
                <c:pt idx="101">
                  <c:v>201822</c:v>
                </c:pt>
                <c:pt idx="102">
                  <c:v>192737</c:v>
                </c:pt>
                <c:pt idx="103">
                  <c:v>177719</c:v>
                </c:pt>
                <c:pt idx="104">
                  <c:v>195943</c:v>
                </c:pt>
                <c:pt idx="105">
                  <c:v>178622</c:v>
                </c:pt>
                <c:pt idx="106">
                  <c:v>184182</c:v>
                </c:pt>
                <c:pt idx="107">
                  <c:v>205352</c:v>
                </c:pt>
                <c:pt idx="108">
                  <c:v>180409</c:v>
                </c:pt>
                <c:pt idx="109">
                  <c:v>185629.55059</c:v>
                </c:pt>
                <c:pt idx="110">
                  <c:v>209592.998525</c:v>
                </c:pt>
                <c:pt idx="111">
                  <c:v>188000.75029500001</c:v>
                </c:pt>
                <c:pt idx="112">
                  <c:v>209612</c:v>
                </c:pt>
                <c:pt idx="113">
                  <c:v>211044.307665</c:v>
                </c:pt>
                <c:pt idx="114">
                  <c:v>193819.105495</c:v>
                </c:pt>
                <c:pt idx="115">
                  <c:v>197724.82548500001</c:v>
                </c:pt>
              </c:numCache>
            </c:numRef>
          </c:val>
          <c:extLst>
            <c:ext xmlns:c16="http://schemas.microsoft.com/office/drawing/2014/chart" uri="{C3380CC4-5D6E-409C-BE32-E72D297353CC}">
              <c16:uniqueId val="{00000000-8B42-4095-BD79-A684C36885AC}"/>
            </c:ext>
          </c:extLst>
        </c:ser>
        <c:ser>
          <c:idx val="2"/>
          <c:order val="1"/>
          <c:tx>
            <c:strRef>
              <c:f>TotalSupply!$D$5</c:f>
              <c:strCache>
                <c:ptCount val="1"/>
                <c:pt idx="0">
                  <c:v>Domestic ERW</c:v>
                </c:pt>
              </c:strCache>
            </c:strRef>
          </c:tx>
          <c:spPr>
            <a:solidFill>
              <a:srgbClr val="1F4796"/>
            </a:solidFill>
            <a:ln>
              <a:noFill/>
            </a:ln>
            <a:effectLst/>
          </c:spPr>
          <c:cat>
            <c:numRef>
              <c:f>TotalSupply!$A$6:$A$121</c:f>
              <c:numCache>
                <c:formatCode>[$-409]mmm\-yy;@</c:formatCode>
                <c:ptCount val="116"/>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pt idx="115">
                  <c:v>46235</c:v>
                </c:pt>
              </c:numCache>
            </c:numRef>
          </c:cat>
          <c:val>
            <c:numRef>
              <c:f>TotalSupply!$D$6:$D$121</c:f>
              <c:numCache>
                <c:formatCode>_(* #,##0_);_(* \(#,##0\);_(* "-"??_);_(@_)</c:formatCode>
                <c:ptCount val="116"/>
                <c:pt idx="0">
                  <c:v>43757.025000000001</c:v>
                </c:pt>
                <c:pt idx="1">
                  <c:v>54170.710500000001</c:v>
                </c:pt>
                <c:pt idx="2">
                  <c:v>60642.955000000002</c:v>
                </c:pt>
                <c:pt idx="3">
                  <c:v>69473.761500000008</c:v>
                </c:pt>
                <c:pt idx="4">
                  <c:v>99121.616000000009</c:v>
                </c:pt>
                <c:pt idx="5">
                  <c:v>117489.88249999999</c:v>
                </c:pt>
                <c:pt idx="6">
                  <c:v>104500.26939158693</c:v>
                </c:pt>
                <c:pt idx="7">
                  <c:v>97359.781717999998</c:v>
                </c:pt>
                <c:pt idx="8">
                  <c:v>113402.13121952349</c:v>
                </c:pt>
                <c:pt idx="9">
                  <c:v>102485.42454232037</c:v>
                </c:pt>
                <c:pt idx="10">
                  <c:v>92895.310994999993</c:v>
                </c:pt>
                <c:pt idx="11">
                  <c:v>98623.42794549989</c:v>
                </c:pt>
                <c:pt idx="12">
                  <c:v>94690.010101165579</c:v>
                </c:pt>
                <c:pt idx="13">
                  <c:v>101428.41052492338</c:v>
                </c:pt>
                <c:pt idx="14">
                  <c:v>121329.5</c:v>
                </c:pt>
                <c:pt idx="15">
                  <c:v>104112.141</c:v>
                </c:pt>
                <c:pt idx="16">
                  <c:v>119813.16999933861</c:v>
                </c:pt>
                <c:pt idx="17">
                  <c:v>109086.28713155053</c:v>
                </c:pt>
                <c:pt idx="18">
                  <c:v>102700.49590468315</c:v>
                </c:pt>
                <c:pt idx="19">
                  <c:v>103782.14036741515</c:v>
                </c:pt>
                <c:pt idx="20">
                  <c:v>106317.73772958494</c:v>
                </c:pt>
                <c:pt idx="21">
                  <c:v>113486.53234629123</c:v>
                </c:pt>
                <c:pt idx="22">
                  <c:v>113264.71392827074</c:v>
                </c:pt>
                <c:pt idx="23">
                  <c:v>118090.1525665173</c:v>
                </c:pt>
                <c:pt idx="24">
                  <c:v>104956.66966704324</c:v>
                </c:pt>
                <c:pt idx="25">
                  <c:v>112120.60544855329</c:v>
                </c:pt>
                <c:pt idx="26">
                  <c:v>118506.53828353877</c:v>
                </c:pt>
                <c:pt idx="27">
                  <c:v>120369.33396726419</c:v>
                </c:pt>
                <c:pt idx="28">
                  <c:v>116556.44865122713</c:v>
                </c:pt>
                <c:pt idx="29">
                  <c:v>112631.66078551018</c:v>
                </c:pt>
                <c:pt idx="30">
                  <c:v>110573.8099069209</c:v>
                </c:pt>
                <c:pt idx="31">
                  <c:v>110424.27245956613</c:v>
                </c:pt>
                <c:pt idx="32">
                  <c:v>107646.12664198113</c:v>
                </c:pt>
                <c:pt idx="33">
                  <c:v>107172.64190830204</c:v>
                </c:pt>
                <c:pt idx="34">
                  <c:v>96619.856566244474</c:v>
                </c:pt>
                <c:pt idx="35">
                  <c:v>99677.825056629285</c:v>
                </c:pt>
                <c:pt idx="36">
                  <c:v>98195.808952580759</c:v>
                </c:pt>
                <c:pt idx="37">
                  <c:v>102213.46698142966</c:v>
                </c:pt>
                <c:pt idx="38">
                  <c:v>94407.258329186894</c:v>
                </c:pt>
                <c:pt idx="39">
                  <c:v>77594.009539162507</c:v>
                </c:pt>
                <c:pt idx="40">
                  <c:v>55142.234119434346</c:v>
                </c:pt>
                <c:pt idx="41">
                  <c:v>28023.567421662257</c:v>
                </c:pt>
                <c:pt idx="42">
                  <c:v>29135.939033962259</c:v>
                </c:pt>
                <c:pt idx="43">
                  <c:v>26002.020764822864</c:v>
                </c:pt>
                <c:pt idx="44">
                  <c:v>31491.877100101858</c:v>
                </c:pt>
                <c:pt idx="45">
                  <c:v>27986.83584138906</c:v>
                </c:pt>
                <c:pt idx="46">
                  <c:v>28104.337539680648</c:v>
                </c:pt>
                <c:pt idx="47">
                  <c:v>32055.285908493468</c:v>
                </c:pt>
                <c:pt idx="48">
                  <c:v>26128.753832260067</c:v>
                </c:pt>
                <c:pt idx="49">
                  <c:v>22892.905414221139</c:v>
                </c:pt>
                <c:pt idx="50">
                  <c:v>27732.167971744628</c:v>
                </c:pt>
                <c:pt idx="51">
                  <c:v>35783.763865820751</c:v>
                </c:pt>
                <c:pt idx="52">
                  <c:v>23846.685465346163</c:v>
                </c:pt>
                <c:pt idx="53">
                  <c:v>31529.815749180776</c:v>
                </c:pt>
                <c:pt idx="54">
                  <c:v>35412.604154159664</c:v>
                </c:pt>
                <c:pt idx="55">
                  <c:v>30220.769988452139</c:v>
                </c:pt>
                <c:pt idx="56">
                  <c:v>30785.606523289869</c:v>
                </c:pt>
                <c:pt idx="57">
                  <c:v>30964.657053824787</c:v>
                </c:pt>
                <c:pt idx="58">
                  <c:v>29627.305865785725</c:v>
                </c:pt>
                <c:pt idx="59">
                  <c:v>38394.724396481666</c:v>
                </c:pt>
                <c:pt idx="60">
                  <c:v>26493.922285504548</c:v>
                </c:pt>
                <c:pt idx="61">
                  <c:v>36333.678705883161</c:v>
                </c:pt>
                <c:pt idx="62">
                  <c:v>44375.986535989708</c:v>
                </c:pt>
                <c:pt idx="63">
                  <c:v>59328</c:v>
                </c:pt>
                <c:pt idx="64">
                  <c:v>69418</c:v>
                </c:pt>
                <c:pt idx="65">
                  <c:v>80165</c:v>
                </c:pt>
                <c:pt idx="66">
                  <c:v>83837.751325236313</c:v>
                </c:pt>
                <c:pt idx="67">
                  <c:v>95358.480197095632</c:v>
                </c:pt>
                <c:pt idx="68">
                  <c:v>100957.86617979909</c:v>
                </c:pt>
                <c:pt idx="69">
                  <c:v>90952.669935029262</c:v>
                </c:pt>
                <c:pt idx="70">
                  <c:v>93726.507441649155</c:v>
                </c:pt>
                <c:pt idx="71">
                  <c:v>97442.521137010161</c:v>
                </c:pt>
                <c:pt idx="72">
                  <c:v>94484.928802198498</c:v>
                </c:pt>
                <c:pt idx="73">
                  <c:v>96093</c:v>
                </c:pt>
                <c:pt idx="74">
                  <c:v>103876.83674890752</c:v>
                </c:pt>
                <c:pt idx="75">
                  <c:v>88924.575657627531</c:v>
                </c:pt>
                <c:pt idx="76">
                  <c:v>94660.780173841442</c:v>
                </c:pt>
                <c:pt idx="77">
                  <c:v>91335.427467665184</c:v>
                </c:pt>
                <c:pt idx="78">
                  <c:v>57804.3</c:v>
                </c:pt>
                <c:pt idx="79">
                  <c:v>53095.991970696719</c:v>
                </c:pt>
                <c:pt idx="80">
                  <c:v>52908.359268304077</c:v>
                </c:pt>
                <c:pt idx="81">
                  <c:v>66875.190650165314</c:v>
                </c:pt>
                <c:pt idx="82">
                  <c:v>63224.444457198697</c:v>
                </c:pt>
                <c:pt idx="83">
                  <c:v>72121.568842899957</c:v>
                </c:pt>
                <c:pt idx="84">
                  <c:v>82217.987642814667</c:v>
                </c:pt>
                <c:pt idx="85">
                  <c:v>75036.671928154406</c:v>
                </c:pt>
                <c:pt idx="86">
                  <c:v>74290.679757826947</c:v>
                </c:pt>
                <c:pt idx="87">
                  <c:v>71422.951341619279</c:v>
                </c:pt>
                <c:pt idx="88">
                  <c:v>65052.628144339935</c:v>
                </c:pt>
                <c:pt idx="89">
                  <c:v>67684.599078779138</c:v>
                </c:pt>
                <c:pt idx="90">
                  <c:v>76139.190503109567</c:v>
                </c:pt>
                <c:pt idx="91">
                  <c:v>69283.944151550677</c:v>
                </c:pt>
                <c:pt idx="92">
                  <c:v>70264.754158115378</c:v>
                </c:pt>
                <c:pt idx="93">
                  <c:v>72541.067193867158</c:v>
                </c:pt>
                <c:pt idx="94">
                  <c:v>62757.180270129873</c:v>
                </c:pt>
                <c:pt idx="95">
                  <c:v>67114.083721465096</c:v>
                </c:pt>
                <c:pt idx="96">
                  <c:v>76843.478338711197</c:v>
                </c:pt>
                <c:pt idx="97">
                  <c:v>74473.8</c:v>
                </c:pt>
                <c:pt idx="98">
                  <c:v>85541.2</c:v>
                </c:pt>
                <c:pt idx="99">
                  <c:v>78353.540999999997</c:v>
                </c:pt>
                <c:pt idx="100">
                  <c:v>89794.910999999993</c:v>
                </c:pt>
                <c:pt idx="101">
                  <c:v>80089.403252760996</c:v>
                </c:pt>
                <c:pt idx="102">
                  <c:v>95188.933537818302</c:v>
                </c:pt>
                <c:pt idx="103">
                  <c:v>88529.351448228379</c:v>
                </c:pt>
                <c:pt idx="104">
                  <c:v>85629.565117732855</c:v>
                </c:pt>
                <c:pt idx="105">
                  <c:v>92176.684934361328</c:v>
                </c:pt>
                <c:pt idx="106">
                  <c:v>70924.43799954158</c:v>
                </c:pt>
                <c:pt idx="107">
                  <c:v>72952.11137318192</c:v>
                </c:pt>
                <c:pt idx="108">
                  <c:v>69282.929030423009</c:v>
                </c:pt>
                <c:pt idx="109">
                  <c:v>75661.150456553441</c:v>
                </c:pt>
                <c:pt idx="110">
                  <c:v>87717.701531983737</c:v>
                </c:pt>
                <c:pt idx="111">
                  <c:v>87625.687402771422</c:v>
                </c:pt>
                <c:pt idx="112">
                  <c:v>77357.214892248376</c:v>
                </c:pt>
                <c:pt idx="113">
                  <c:v>82978.517371327354</c:v>
                </c:pt>
                <c:pt idx="114">
                  <c:v>94018.498999999996</c:v>
                </c:pt>
                <c:pt idx="115">
                  <c:v>97932.709999999992</c:v>
                </c:pt>
              </c:numCache>
            </c:numRef>
          </c:val>
          <c:extLst>
            <c:ext xmlns:c16="http://schemas.microsoft.com/office/drawing/2014/chart" uri="{C3380CC4-5D6E-409C-BE32-E72D297353CC}">
              <c16:uniqueId val="{00000001-8B42-4095-BD79-A684C36885AC}"/>
            </c:ext>
          </c:extLst>
        </c:ser>
        <c:ser>
          <c:idx val="1"/>
          <c:order val="2"/>
          <c:tx>
            <c:strRef>
              <c:f>TotalSupply!$C$5</c:f>
              <c:strCache>
                <c:ptCount val="1"/>
                <c:pt idx="0">
                  <c:v>Import SML Tons</c:v>
                </c:pt>
              </c:strCache>
            </c:strRef>
          </c:tx>
          <c:spPr>
            <a:solidFill>
              <a:srgbClr val="35BEEE">
                <a:lumMod val="75000"/>
              </a:srgbClr>
            </a:solidFill>
            <a:ln>
              <a:noFill/>
            </a:ln>
            <a:effectLst/>
          </c:spPr>
          <c:cat>
            <c:numRef>
              <c:f>TotalSupply!$A$6:$A$121</c:f>
              <c:numCache>
                <c:formatCode>[$-409]mmm\-yy;@</c:formatCode>
                <c:ptCount val="116"/>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pt idx="115">
                  <c:v>46235</c:v>
                </c:pt>
              </c:numCache>
            </c:numRef>
          </c:cat>
          <c:val>
            <c:numRef>
              <c:f>TotalSupply!$C$6:$C$121</c:f>
              <c:numCache>
                <c:formatCode>#,##0</c:formatCode>
                <c:ptCount val="116"/>
                <c:pt idx="0">
                  <c:v>77473.374845569997</c:v>
                </c:pt>
                <c:pt idx="1">
                  <c:v>101310.59159892</c:v>
                </c:pt>
                <c:pt idx="2">
                  <c:v>144427.05813349001</c:v>
                </c:pt>
                <c:pt idx="3">
                  <c:v>179120.33413636999</c:v>
                </c:pt>
                <c:pt idx="4">
                  <c:v>125738.00937708998</c:v>
                </c:pt>
                <c:pt idx="5">
                  <c:v>147172.12970339</c:v>
                </c:pt>
                <c:pt idx="6">
                  <c:v>177502.07361083999</c:v>
                </c:pt>
                <c:pt idx="7">
                  <c:v>131885.82262987999</c:v>
                </c:pt>
                <c:pt idx="8">
                  <c:v>162687.16499958999</c:v>
                </c:pt>
                <c:pt idx="9">
                  <c:v>150671.68617127</c:v>
                </c:pt>
                <c:pt idx="10">
                  <c:v>173750.14437076997</c:v>
                </c:pt>
                <c:pt idx="11">
                  <c:v>142171.68998570999</c:v>
                </c:pt>
                <c:pt idx="12">
                  <c:v>179332.93887068998</c:v>
                </c:pt>
                <c:pt idx="13">
                  <c:v>127391.98254199998</c:v>
                </c:pt>
                <c:pt idx="14">
                  <c:v>180425.06132166999</c:v>
                </c:pt>
                <c:pt idx="15">
                  <c:v>156507.65482274999</c:v>
                </c:pt>
                <c:pt idx="16">
                  <c:v>186688.16738197999</c:v>
                </c:pt>
                <c:pt idx="17">
                  <c:v>116726.92385309999</c:v>
                </c:pt>
                <c:pt idx="18">
                  <c:v>149157.34040943999</c:v>
                </c:pt>
                <c:pt idx="19">
                  <c:v>163642.00135392998</c:v>
                </c:pt>
                <c:pt idx="20">
                  <c:v>112768.58486090999</c:v>
                </c:pt>
                <c:pt idx="21">
                  <c:v>128875.11970310999</c:v>
                </c:pt>
                <c:pt idx="22">
                  <c:v>104232.21905920998</c:v>
                </c:pt>
                <c:pt idx="23">
                  <c:v>79745.542197749994</c:v>
                </c:pt>
                <c:pt idx="24">
                  <c:v>171929.94506247999</c:v>
                </c:pt>
                <c:pt idx="25">
                  <c:v>94993.634388179984</c:v>
                </c:pt>
                <c:pt idx="26">
                  <c:v>131425.59277253997</c:v>
                </c:pt>
                <c:pt idx="27">
                  <c:v>128150.44677907998</c:v>
                </c:pt>
                <c:pt idx="28">
                  <c:v>117180.77905170998</c:v>
                </c:pt>
                <c:pt idx="29">
                  <c:v>120878.40078500999</c:v>
                </c:pt>
                <c:pt idx="30">
                  <c:v>113322.50114746</c:v>
                </c:pt>
                <c:pt idx="31">
                  <c:v>100909.83357069999</c:v>
                </c:pt>
                <c:pt idx="32">
                  <c:v>77769.167608659991</c:v>
                </c:pt>
                <c:pt idx="33">
                  <c:v>48189.70941851</c:v>
                </c:pt>
                <c:pt idx="34">
                  <c:v>74119.700287709988</c:v>
                </c:pt>
                <c:pt idx="35">
                  <c:v>61448.250006109993</c:v>
                </c:pt>
                <c:pt idx="36">
                  <c:v>69236.375495979999</c:v>
                </c:pt>
                <c:pt idx="37">
                  <c:v>46360.777610399993</c:v>
                </c:pt>
                <c:pt idx="38">
                  <c:v>68679.448800819984</c:v>
                </c:pt>
                <c:pt idx="39">
                  <c:v>48394.097534089997</c:v>
                </c:pt>
                <c:pt idx="40">
                  <c:v>66057.97704659999</c:v>
                </c:pt>
                <c:pt idx="41">
                  <c:v>44668.319496459997</c:v>
                </c:pt>
                <c:pt idx="42">
                  <c:v>23571.041957649995</c:v>
                </c:pt>
                <c:pt idx="43">
                  <c:v>19797.196590159998</c:v>
                </c:pt>
                <c:pt idx="44">
                  <c:v>16971.033585109999</c:v>
                </c:pt>
                <c:pt idx="45">
                  <c:v>24190.440969749998</c:v>
                </c:pt>
                <c:pt idx="46">
                  <c:v>18607.655288309998</c:v>
                </c:pt>
                <c:pt idx="47">
                  <c:v>48080.767018899998</c:v>
                </c:pt>
                <c:pt idx="48">
                  <c:v>59522.201380069993</c:v>
                </c:pt>
                <c:pt idx="49">
                  <c:v>44617.877790859995</c:v>
                </c:pt>
                <c:pt idx="50">
                  <c:v>84635.456598659992</c:v>
                </c:pt>
                <c:pt idx="51">
                  <c:v>73793.664547459994</c:v>
                </c:pt>
                <c:pt idx="52">
                  <c:v>86522.060163659989</c:v>
                </c:pt>
                <c:pt idx="53">
                  <c:v>105663.30293749999</c:v>
                </c:pt>
                <c:pt idx="54">
                  <c:v>107719.50461217</c:v>
                </c:pt>
                <c:pt idx="55">
                  <c:v>71468.786935700002</c:v>
                </c:pt>
                <c:pt idx="56">
                  <c:v>158445.86633732996</c:v>
                </c:pt>
                <c:pt idx="57">
                  <c:v>95334.193062679988</c:v>
                </c:pt>
                <c:pt idx="58">
                  <c:v>150609.47840872998</c:v>
                </c:pt>
                <c:pt idx="59">
                  <c:v>118909.54284780999</c:v>
                </c:pt>
                <c:pt idx="60">
                  <c:v>131943.81846590998</c:v>
                </c:pt>
                <c:pt idx="61">
                  <c:v>83897.299116399998</c:v>
                </c:pt>
                <c:pt idx="62">
                  <c:v>116262.05437296999</c:v>
                </c:pt>
                <c:pt idx="63">
                  <c:v>103858.72225959999</c:v>
                </c:pt>
                <c:pt idx="64">
                  <c:v>99069.35175840999</c:v>
                </c:pt>
                <c:pt idx="65">
                  <c:v>96451.818557819992</c:v>
                </c:pt>
                <c:pt idx="66">
                  <c:v>119544.94960572998</c:v>
                </c:pt>
                <c:pt idx="67">
                  <c:v>98831.61435608998</c:v>
                </c:pt>
                <c:pt idx="68">
                  <c:v>91331.545617729993</c:v>
                </c:pt>
                <c:pt idx="69">
                  <c:v>99560.088044999997</c:v>
                </c:pt>
                <c:pt idx="70">
                  <c:v>171728.39759976999</c:v>
                </c:pt>
                <c:pt idx="71">
                  <c:v>150734.16510206999</c:v>
                </c:pt>
                <c:pt idx="72">
                  <c:v>129418.96087626</c:v>
                </c:pt>
                <c:pt idx="73">
                  <c:v>132934.02023197999</c:v>
                </c:pt>
                <c:pt idx="74">
                  <c:v>161225.79735867001</c:v>
                </c:pt>
                <c:pt idx="75">
                  <c:v>160390.64321026998</c:v>
                </c:pt>
                <c:pt idx="76">
                  <c:v>105579.32234783999</c:v>
                </c:pt>
                <c:pt idx="77">
                  <c:v>99799.639849579995</c:v>
                </c:pt>
                <c:pt idx="78">
                  <c:v>91153.13784653999</c:v>
                </c:pt>
                <c:pt idx="79">
                  <c:v>85767.94343721999</c:v>
                </c:pt>
                <c:pt idx="80">
                  <c:v>48089.474165589992</c:v>
                </c:pt>
                <c:pt idx="81">
                  <c:v>104687.12255462998</c:v>
                </c:pt>
                <c:pt idx="82">
                  <c:v>43408.641516239994</c:v>
                </c:pt>
                <c:pt idx="83">
                  <c:v>75138.370311840001</c:v>
                </c:pt>
                <c:pt idx="84">
                  <c:v>68472.748038859994</c:v>
                </c:pt>
                <c:pt idx="85">
                  <c:v>72926.839930450005</c:v>
                </c:pt>
                <c:pt idx="86">
                  <c:v>52263.477904659994</c:v>
                </c:pt>
                <c:pt idx="87">
                  <c:v>53017.705964409994</c:v>
                </c:pt>
                <c:pt idx="88">
                  <c:v>67860.042253079999</c:v>
                </c:pt>
                <c:pt idx="89">
                  <c:v>53993.254723649996</c:v>
                </c:pt>
                <c:pt idx="90">
                  <c:v>52978.829695329994</c:v>
                </c:pt>
                <c:pt idx="91">
                  <c:v>47463.859227399997</c:v>
                </c:pt>
                <c:pt idx="92">
                  <c:v>57393.180004489994</c:v>
                </c:pt>
                <c:pt idx="93">
                  <c:v>41270.376168999996</c:v>
                </c:pt>
                <c:pt idx="94">
                  <c:v>54874.975957999995</c:v>
                </c:pt>
                <c:pt idx="95">
                  <c:v>65265.729212639992</c:v>
                </c:pt>
                <c:pt idx="96">
                  <c:v>92447.986129619982</c:v>
                </c:pt>
                <c:pt idx="97">
                  <c:v>43355.329395399989</c:v>
                </c:pt>
                <c:pt idx="98">
                  <c:v>60948.160619169998</c:v>
                </c:pt>
                <c:pt idx="99">
                  <c:v>93650.174234099992</c:v>
                </c:pt>
                <c:pt idx="100">
                  <c:v>64963.903506919996</c:v>
                </c:pt>
                <c:pt idx="101">
                  <c:v>73122.099816919988</c:v>
                </c:pt>
                <c:pt idx="102">
                  <c:v>54415.453783679994</c:v>
                </c:pt>
                <c:pt idx="103">
                  <c:v>57561.883038439999</c:v>
                </c:pt>
                <c:pt idx="104">
                  <c:v>47729.288861540001</c:v>
                </c:pt>
                <c:pt idx="105">
                  <c:v>27433.640917099998</c:v>
                </c:pt>
                <c:pt idx="106">
                  <c:v>33539.216957619996</c:v>
                </c:pt>
                <c:pt idx="107">
                  <c:v>35258.66623422</c:v>
                </c:pt>
                <c:pt idx="108">
                  <c:v>48070.097760409997</c:v>
                </c:pt>
                <c:pt idx="109">
                  <c:v>37612.266737649996</c:v>
                </c:pt>
                <c:pt idx="110">
                  <c:v>34235.471227540002</c:v>
                </c:pt>
                <c:pt idx="111">
                  <c:v>30485.736686679997</c:v>
                </c:pt>
                <c:pt idx="112">
                  <c:v>30373.759627639996</c:v>
                </c:pt>
                <c:pt idx="113">
                  <c:v>41308.918438149994</c:v>
                </c:pt>
                <c:pt idx="114">
                  <c:v>33837.541726779993</c:v>
                </c:pt>
                <c:pt idx="115">
                  <c:v>72057.142693579997</c:v>
                </c:pt>
              </c:numCache>
            </c:numRef>
          </c:val>
          <c:extLst>
            <c:ext xmlns:c16="http://schemas.microsoft.com/office/drawing/2014/chart" uri="{C3380CC4-5D6E-409C-BE32-E72D297353CC}">
              <c16:uniqueId val="{00000002-8B42-4095-BD79-A684C36885AC}"/>
            </c:ext>
          </c:extLst>
        </c:ser>
        <c:ser>
          <c:idx val="3"/>
          <c:order val="3"/>
          <c:tx>
            <c:strRef>
              <c:f>TotalSupply!$E$5</c:f>
              <c:strCache>
                <c:ptCount val="1"/>
                <c:pt idx="0">
                  <c:v>Import ERW</c:v>
                </c:pt>
              </c:strCache>
            </c:strRef>
          </c:tx>
          <c:spPr>
            <a:solidFill>
              <a:srgbClr val="35BEEE"/>
            </a:solidFill>
            <a:ln>
              <a:noFill/>
            </a:ln>
            <a:effectLst/>
          </c:spPr>
          <c:cat>
            <c:numRef>
              <c:f>TotalSupply!$A$6:$A$121</c:f>
              <c:numCache>
                <c:formatCode>[$-409]mmm\-yy;@</c:formatCode>
                <c:ptCount val="116"/>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pt idx="115">
                  <c:v>46235</c:v>
                </c:pt>
              </c:numCache>
            </c:numRef>
          </c:cat>
          <c:val>
            <c:numRef>
              <c:f>TotalSupply!$E$6:$E$121</c:f>
              <c:numCache>
                <c:formatCode>#,##0</c:formatCode>
                <c:ptCount val="116"/>
                <c:pt idx="0">
                  <c:v>109635.68866601998</c:v>
                </c:pt>
                <c:pt idx="1">
                  <c:v>94427.427345129996</c:v>
                </c:pt>
                <c:pt idx="2">
                  <c:v>120268.2049591</c:v>
                </c:pt>
                <c:pt idx="3">
                  <c:v>155357.78565779998</c:v>
                </c:pt>
                <c:pt idx="4">
                  <c:v>148533.79671173997</c:v>
                </c:pt>
                <c:pt idx="5">
                  <c:v>173390.90154176997</c:v>
                </c:pt>
                <c:pt idx="6">
                  <c:v>191681.47846089001</c:v>
                </c:pt>
                <c:pt idx="7">
                  <c:v>159830.84279293998</c:v>
                </c:pt>
                <c:pt idx="8">
                  <c:v>187412.12159989</c:v>
                </c:pt>
                <c:pt idx="9">
                  <c:v>186362.05778695998</c:v>
                </c:pt>
                <c:pt idx="10">
                  <c:v>104350.45282980999</c:v>
                </c:pt>
                <c:pt idx="11">
                  <c:v>68206.42553362</c:v>
                </c:pt>
                <c:pt idx="12">
                  <c:v>191157.53067631001</c:v>
                </c:pt>
                <c:pt idx="13">
                  <c:v>108395.08505803999</c:v>
                </c:pt>
                <c:pt idx="14">
                  <c:v>126133.60638988999</c:v>
                </c:pt>
                <c:pt idx="15">
                  <c:v>175674.95289805997</c:v>
                </c:pt>
                <c:pt idx="16">
                  <c:v>77543.137840850002</c:v>
                </c:pt>
                <c:pt idx="17">
                  <c:v>85219.019512660001</c:v>
                </c:pt>
                <c:pt idx="18">
                  <c:v>69742.677502079998</c:v>
                </c:pt>
                <c:pt idx="19">
                  <c:v>54246.176446219994</c:v>
                </c:pt>
                <c:pt idx="20">
                  <c:v>53491.50636015999</c:v>
                </c:pt>
                <c:pt idx="21">
                  <c:v>46056.607291309992</c:v>
                </c:pt>
                <c:pt idx="22">
                  <c:v>67864.862654709985</c:v>
                </c:pt>
                <c:pt idx="23">
                  <c:v>53774.857350279999</c:v>
                </c:pt>
                <c:pt idx="24">
                  <c:v>136599.64741752998</c:v>
                </c:pt>
                <c:pt idx="25">
                  <c:v>88508.767806689997</c:v>
                </c:pt>
                <c:pt idx="26">
                  <c:v>113335.65942192999</c:v>
                </c:pt>
                <c:pt idx="27">
                  <c:v>106873.63049901999</c:v>
                </c:pt>
                <c:pt idx="28">
                  <c:v>105151.20498541999</c:v>
                </c:pt>
                <c:pt idx="29">
                  <c:v>83793.313804859994</c:v>
                </c:pt>
                <c:pt idx="30">
                  <c:v>75264.054595729991</c:v>
                </c:pt>
                <c:pt idx="31">
                  <c:v>92590.914951149985</c:v>
                </c:pt>
                <c:pt idx="32">
                  <c:v>77918.395029530002</c:v>
                </c:pt>
                <c:pt idx="33">
                  <c:v>59685.083114909998</c:v>
                </c:pt>
                <c:pt idx="34">
                  <c:v>56657.478468909991</c:v>
                </c:pt>
                <c:pt idx="35">
                  <c:v>60269.494807609997</c:v>
                </c:pt>
                <c:pt idx="36">
                  <c:v>31230.585190639995</c:v>
                </c:pt>
                <c:pt idx="37">
                  <c:v>36250.945854639991</c:v>
                </c:pt>
                <c:pt idx="38">
                  <c:v>126510.68790162</c:v>
                </c:pt>
                <c:pt idx="39">
                  <c:v>32508.982599279996</c:v>
                </c:pt>
                <c:pt idx="40">
                  <c:v>94051.382004799991</c:v>
                </c:pt>
                <c:pt idx="41">
                  <c:v>68889.359489499984</c:v>
                </c:pt>
                <c:pt idx="42">
                  <c:v>26458.852751759998</c:v>
                </c:pt>
                <c:pt idx="43">
                  <c:v>24178.705777489999</c:v>
                </c:pt>
                <c:pt idx="44">
                  <c:v>4959.9706106499989</c:v>
                </c:pt>
                <c:pt idx="45">
                  <c:v>22261.563816249996</c:v>
                </c:pt>
                <c:pt idx="46">
                  <c:v>17957.184361929998</c:v>
                </c:pt>
                <c:pt idx="47">
                  <c:v>43586.125551649995</c:v>
                </c:pt>
                <c:pt idx="48">
                  <c:v>18735.658832439996</c:v>
                </c:pt>
                <c:pt idx="49">
                  <c:v>43676.732126719995</c:v>
                </c:pt>
                <c:pt idx="50">
                  <c:v>48635.105490179994</c:v>
                </c:pt>
                <c:pt idx="51">
                  <c:v>48705.299488669996</c:v>
                </c:pt>
                <c:pt idx="52">
                  <c:v>38132.188886109994</c:v>
                </c:pt>
                <c:pt idx="53">
                  <c:v>65863.98261200999</c:v>
                </c:pt>
                <c:pt idx="54">
                  <c:v>72639.234023729994</c:v>
                </c:pt>
                <c:pt idx="55">
                  <c:v>49321.461016299996</c:v>
                </c:pt>
                <c:pt idx="56">
                  <c:v>85489.303720039985</c:v>
                </c:pt>
                <c:pt idx="57">
                  <c:v>65101.737451629997</c:v>
                </c:pt>
                <c:pt idx="58">
                  <c:v>53760.196627279991</c:v>
                </c:pt>
                <c:pt idx="59">
                  <c:v>97067.166580669989</c:v>
                </c:pt>
                <c:pt idx="60">
                  <c:v>44933.49229237</c:v>
                </c:pt>
                <c:pt idx="61">
                  <c:v>95541.066887309993</c:v>
                </c:pt>
                <c:pt idx="62">
                  <c:v>112804.87400842</c:v>
                </c:pt>
                <c:pt idx="63">
                  <c:v>109377.11870700998</c:v>
                </c:pt>
                <c:pt idx="64">
                  <c:v>112789.64449345999</c:v>
                </c:pt>
                <c:pt idx="65">
                  <c:v>137811.7111173</c:v>
                </c:pt>
                <c:pt idx="66">
                  <c:v>115061.63106679999</c:v>
                </c:pt>
                <c:pt idx="67">
                  <c:v>103102.42075474</c:v>
                </c:pt>
                <c:pt idx="68">
                  <c:v>135219.52222822997</c:v>
                </c:pt>
                <c:pt idx="69">
                  <c:v>94970.934518349997</c:v>
                </c:pt>
                <c:pt idx="70">
                  <c:v>89770.18853901999</c:v>
                </c:pt>
                <c:pt idx="71">
                  <c:v>172706.53127595998</c:v>
                </c:pt>
                <c:pt idx="72">
                  <c:v>156421.32631278998</c:v>
                </c:pt>
                <c:pt idx="73">
                  <c:v>130502.31665580998</c:v>
                </c:pt>
                <c:pt idx="74">
                  <c:v>182546.12181442999</c:v>
                </c:pt>
                <c:pt idx="75">
                  <c:v>157040.01323262998</c:v>
                </c:pt>
                <c:pt idx="76">
                  <c:v>87089.984605689984</c:v>
                </c:pt>
                <c:pt idx="77">
                  <c:v>83906.846223309985</c:v>
                </c:pt>
                <c:pt idx="78">
                  <c:v>103782.94616327</c:v>
                </c:pt>
                <c:pt idx="79">
                  <c:v>75053.399847799999</c:v>
                </c:pt>
                <c:pt idx="80">
                  <c:v>59472.486096759989</c:v>
                </c:pt>
                <c:pt idx="81">
                  <c:v>54399.42509397</c:v>
                </c:pt>
                <c:pt idx="82">
                  <c:v>37389.94293605999</c:v>
                </c:pt>
                <c:pt idx="83">
                  <c:v>63190.030980999996</c:v>
                </c:pt>
                <c:pt idx="84">
                  <c:v>55890.926583359993</c:v>
                </c:pt>
                <c:pt idx="85">
                  <c:v>92574.803588189985</c:v>
                </c:pt>
                <c:pt idx="86">
                  <c:v>86518.496395429989</c:v>
                </c:pt>
                <c:pt idx="87">
                  <c:v>67233.164067629987</c:v>
                </c:pt>
                <c:pt idx="88">
                  <c:v>122782.12542892998</c:v>
                </c:pt>
                <c:pt idx="89">
                  <c:v>85793.059570569996</c:v>
                </c:pt>
                <c:pt idx="90">
                  <c:v>52634.482381359994</c:v>
                </c:pt>
                <c:pt idx="91">
                  <c:v>88520.219705279989</c:v>
                </c:pt>
                <c:pt idx="92">
                  <c:v>68826.655687459992</c:v>
                </c:pt>
                <c:pt idx="93">
                  <c:v>32018.783137659997</c:v>
                </c:pt>
                <c:pt idx="94">
                  <c:v>66616.566025239998</c:v>
                </c:pt>
                <c:pt idx="95">
                  <c:v>57563.651143679992</c:v>
                </c:pt>
                <c:pt idx="96">
                  <c:v>151237.55149821998</c:v>
                </c:pt>
                <c:pt idx="97">
                  <c:v>65047.638281449996</c:v>
                </c:pt>
                <c:pt idx="98">
                  <c:v>101739.32845955998</c:v>
                </c:pt>
                <c:pt idx="99">
                  <c:v>106787.93140807</c:v>
                </c:pt>
                <c:pt idx="100">
                  <c:v>147549.23656824999</c:v>
                </c:pt>
                <c:pt idx="101">
                  <c:v>83503.330215469992</c:v>
                </c:pt>
                <c:pt idx="102">
                  <c:v>116506.88624245</c:v>
                </c:pt>
                <c:pt idx="103">
                  <c:v>95514.330358259991</c:v>
                </c:pt>
                <c:pt idx="104">
                  <c:v>58992.495128049995</c:v>
                </c:pt>
                <c:pt idx="105">
                  <c:v>103158.72344260999</c:v>
                </c:pt>
                <c:pt idx="106">
                  <c:v>68170.405349749999</c:v>
                </c:pt>
                <c:pt idx="107">
                  <c:v>51281.171985119996</c:v>
                </c:pt>
                <c:pt idx="108">
                  <c:v>54032.513494299994</c:v>
                </c:pt>
                <c:pt idx="109">
                  <c:v>91189.878941149989</c:v>
                </c:pt>
                <c:pt idx="110">
                  <c:v>70733.340033729997</c:v>
                </c:pt>
                <c:pt idx="111">
                  <c:v>47645.688568829995</c:v>
                </c:pt>
                <c:pt idx="112">
                  <c:v>86715.531000999996</c:v>
                </c:pt>
                <c:pt idx="113">
                  <c:v>74441.777632749989</c:v>
                </c:pt>
                <c:pt idx="114">
                  <c:v>134553.03914678999</c:v>
                </c:pt>
                <c:pt idx="115">
                  <c:v>62912.283032609994</c:v>
                </c:pt>
              </c:numCache>
            </c:numRef>
          </c:val>
          <c:extLst>
            <c:ext xmlns:c16="http://schemas.microsoft.com/office/drawing/2014/chart" uri="{C3380CC4-5D6E-409C-BE32-E72D297353CC}">
              <c16:uniqueId val="{00000003-8B42-4095-BD79-A684C36885AC}"/>
            </c:ext>
          </c:extLst>
        </c:ser>
        <c:dLbls>
          <c:showLegendKey val="0"/>
          <c:showVal val="0"/>
          <c:showCatName val="0"/>
          <c:showSerName val="0"/>
          <c:showPercent val="0"/>
          <c:showBubbleSize val="0"/>
        </c:dLbls>
        <c:axId val="356278720"/>
        <c:axId val="356275840"/>
        <c:extLst>
          <c:ext xmlns:c15="http://schemas.microsoft.com/office/drawing/2012/chart" uri="{02D57815-91ED-43cb-92C2-25804820EDAC}">
            <c15:filteredAreaSeries>
              <c15:ser>
                <c:idx val="5"/>
                <c:order val="5"/>
                <c:tx>
                  <c:strRef>
                    <c:extLst>
                      <c:ext uri="{02D57815-91ED-43cb-92C2-25804820EDAC}">
                        <c15:formulaRef>
                          <c15:sqref>TotalSupply!$G$5</c15:sqref>
                        </c15:formulaRef>
                      </c:ext>
                    </c:extLst>
                    <c:strCache>
                      <c:ptCount val="1"/>
                      <c:pt idx="0">
                        <c:v>Total Seamless</c:v>
                      </c:pt>
                    </c:strCache>
                  </c:strRef>
                </c:tx>
                <c:spPr>
                  <a:solidFill>
                    <a:schemeClr val="accent6"/>
                  </a:solidFill>
                  <a:ln>
                    <a:noFill/>
                  </a:ln>
                  <a:effectLst/>
                </c:spPr>
                <c:cat>
                  <c:numRef>
                    <c:extLst>
                      <c:ext uri="{02D57815-91ED-43cb-92C2-25804820EDAC}">
                        <c15:formulaRef>
                          <c15:sqref>TotalSupply!$A$6:$A$121</c15:sqref>
                        </c15:formulaRef>
                      </c:ext>
                    </c:extLst>
                    <c:numCache>
                      <c:formatCode>[$-409]mmm\-yy;@</c:formatCode>
                      <c:ptCount val="116"/>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pt idx="115">
                        <c:v>46235</c:v>
                      </c:pt>
                    </c:numCache>
                  </c:numRef>
                </c:cat>
                <c:val>
                  <c:numRef>
                    <c:extLst>
                      <c:ext uri="{02D57815-91ED-43cb-92C2-25804820EDAC}">
                        <c15:formulaRef>
                          <c15:sqref>TotalSupply!$G$6:$G$120</c15:sqref>
                        </c15:formulaRef>
                      </c:ext>
                    </c:extLst>
                    <c:numCache>
                      <c:formatCode>_(* #,##0_);_(* \(#,##0\);_(* "-"??_);_(@_)</c:formatCode>
                      <c:ptCount val="115"/>
                      <c:pt idx="0">
                        <c:v>182790.69334557001</c:v>
                      </c:pt>
                      <c:pt idx="1">
                        <c:v>200099.35709892001</c:v>
                      </c:pt>
                      <c:pt idx="2">
                        <c:v>279372.18963348999</c:v>
                      </c:pt>
                      <c:pt idx="3">
                        <c:v>301654.95613637002</c:v>
                      </c:pt>
                      <c:pt idx="4">
                        <c:v>263273.05887708999</c:v>
                      </c:pt>
                      <c:pt idx="5">
                        <c:v>268392.91670339002</c:v>
                      </c:pt>
                      <c:pt idx="6">
                        <c:v>280886.83711084002</c:v>
                      </c:pt>
                      <c:pt idx="7">
                        <c:v>253831.79762987996</c:v>
                      </c:pt>
                      <c:pt idx="8">
                        <c:v>280056.66499959002</c:v>
                      </c:pt>
                      <c:pt idx="9">
                        <c:v>271161.12917127</c:v>
                      </c:pt>
                      <c:pt idx="10">
                        <c:v>301415.27737077</c:v>
                      </c:pt>
                      <c:pt idx="11">
                        <c:v>287418.40698570997</c:v>
                      </c:pt>
                      <c:pt idx="12">
                        <c:v>287527.93887068995</c:v>
                      </c:pt>
                      <c:pt idx="13">
                        <c:v>253606.62254199997</c:v>
                      </c:pt>
                      <c:pt idx="14">
                        <c:v>340159.98132167</c:v>
                      </c:pt>
                      <c:pt idx="15">
                        <c:v>318232.54152274999</c:v>
                      </c:pt>
                      <c:pt idx="16">
                        <c:v>350009.34428198001</c:v>
                      </c:pt>
                      <c:pt idx="17">
                        <c:v>275562.19775309996</c:v>
                      </c:pt>
                      <c:pt idx="18">
                        <c:v>306130.14890943997</c:v>
                      </c:pt>
                      <c:pt idx="19">
                        <c:v>333295.87372812699</c:v>
                      </c:pt>
                      <c:pt idx="20">
                        <c:v>265857.36398357584</c:v>
                      </c:pt>
                      <c:pt idx="21">
                        <c:v>284891.47410311003</c:v>
                      </c:pt>
                      <c:pt idx="22">
                        <c:v>268975.41042054293</c:v>
                      </c:pt>
                      <c:pt idx="23">
                        <c:v>278898.39329774998</c:v>
                      </c:pt>
                      <c:pt idx="24">
                        <c:v>320662.47376577149</c:v>
                      </c:pt>
                      <c:pt idx="25">
                        <c:v>248751.19918038437</c:v>
                      </c:pt>
                      <c:pt idx="26">
                        <c:v>287875.81907253998</c:v>
                      </c:pt>
                      <c:pt idx="27">
                        <c:v>278408.74677907996</c:v>
                      </c:pt>
                      <c:pt idx="28">
                        <c:v>289622.69145170995</c:v>
                      </c:pt>
                      <c:pt idx="29">
                        <c:v>294386.40978501004</c:v>
                      </c:pt>
                      <c:pt idx="30">
                        <c:v>274005.18114746001</c:v>
                      </c:pt>
                      <c:pt idx="31">
                        <c:v>247609.31667069998</c:v>
                      </c:pt>
                      <c:pt idx="32">
                        <c:v>220141.43510866002</c:v>
                      </c:pt>
                      <c:pt idx="33">
                        <c:v>196932.33451851</c:v>
                      </c:pt>
                      <c:pt idx="34">
                        <c:v>211003.91327006632</c:v>
                      </c:pt>
                      <c:pt idx="35">
                        <c:v>200520.40480611002</c:v>
                      </c:pt>
                      <c:pt idx="36">
                        <c:v>204036.04432710551</c:v>
                      </c:pt>
                      <c:pt idx="37">
                        <c:v>202409.77761039999</c:v>
                      </c:pt>
                      <c:pt idx="38">
                        <c:v>235005.44880081998</c:v>
                      </c:pt>
                      <c:pt idx="39">
                        <c:v>174085.09753408999</c:v>
                      </c:pt>
                      <c:pt idx="40">
                        <c:v>152421.97705659998</c:v>
                      </c:pt>
                      <c:pt idx="41">
                        <c:v>112768.00773686</c:v>
                      </c:pt>
                      <c:pt idx="42">
                        <c:v>64589.041967650002</c:v>
                      </c:pt>
                      <c:pt idx="43">
                        <c:v>73025.196590159991</c:v>
                      </c:pt>
                      <c:pt idx="44">
                        <c:v>75545.033585109995</c:v>
                      </c:pt>
                      <c:pt idx="45">
                        <c:v>82118.440969749994</c:v>
                      </c:pt>
                      <c:pt idx="46">
                        <c:v>90121.655388309999</c:v>
                      </c:pt>
                      <c:pt idx="47">
                        <c:v>133670.7671189</c:v>
                      </c:pt>
                      <c:pt idx="48">
                        <c:v>134295.20138007001</c:v>
                      </c:pt>
                      <c:pt idx="49">
                        <c:v>119788.87779085999</c:v>
                      </c:pt>
                      <c:pt idx="50">
                        <c:v>194545.45659865998</c:v>
                      </c:pt>
                      <c:pt idx="51">
                        <c:v>168934.66454745998</c:v>
                      </c:pt>
                      <c:pt idx="52">
                        <c:v>198351.06016365997</c:v>
                      </c:pt>
                      <c:pt idx="53">
                        <c:v>244856.3029375</c:v>
                      </c:pt>
                      <c:pt idx="54">
                        <c:v>223058.50461216999</c:v>
                      </c:pt>
                      <c:pt idx="55">
                        <c:v>195493.78693569999</c:v>
                      </c:pt>
                      <c:pt idx="56">
                        <c:v>297046.86633732996</c:v>
                      </c:pt>
                      <c:pt idx="57">
                        <c:v>236182.19306267999</c:v>
                      </c:pt>
                      <c:pt idx="58">
                        <c:v>295557.47840873001</c:v>
                      </c:pt>
                      <c:pt idx="59">
                        <c:v>286842.54284780996</c:v>
                      </c:pt>
                      <c:pt idx="60">
                        <c:v>269546.81846590998</c:v>
                      </c:pt>
                      <c:pt idx="61">
                        <c:v>226838.29911640001</c:v>
                      </c:pt>
                      <c:pt idx="62">
                        <c:v>296844.05437297001</c:v>
                      </c:pt>
                      <c:pt idx="63">
                        <c:v>254585.72225960001</c:v>
                      </c:pt>
                      <c:pt idx="64">
                        <c:v>268788.35175840999</c:v>
                      </c:pt>
                      <c:pt idx="65">
                        <c:v>299014.01855782</c:v>
                      </c:pt>
                      <c:pt idx="66">
                        <c:v>293990.14960572997</c:v>
                      </c:pt>
                      <c:pt idx="67">
                        <c:v>298637.61435608997</c:v>
                      </c:pt>
                      <c:pt idx="68">
                        <c:v>287771.54561773001</c:v>
                      </c:pt>
                      <c:pt idx="69">
                        <c:v>303564.08804499998</c:v>
                      </c:pt>
                      <c:pt idx="70">
                        <c:v>374717.39759976999</c:v>
                      </c:pt>
                      <c:pt idx="71">
                        <c:v>375957.78790896997</c:v>
                      </c:pt>
                      <c:pt idx="72">
                        <c:v>298468.96087626001</c:v>
                      </c:pt>
                      <c:pt idx="73">
                        <c:v>308264.02023198002</c:v>
                      </c:pt>
                      <c:pt idx="74">
                        <c:v>370869.79735867004</c:v>
                      </c:pt>
                      <c:pt idx="75">
                        <c:v>322593.64321026998</c:v>
                      </c:pt>
                      <c:pt idx="76">
                        <c:v>286586.32234784</c:v>
                      </c:pt>
                      <c:pt idx="77">
                        <c:v>287404.63984958001</c:v>
                      </c:pt>
                      <c:pt idx="78">
                        <c:v>240513.13784653999</c:v>
                      </c:pt>
                      <c:pt idx="79">
                        <c:v>238992.94343722</c:v>
                      </c:pt>
                      <c:pt idx="80">
                        <c:v>186752.87416558998</c:v>
                      </c:pt>
                      <c:pt idx="81">
                        <c:v>254643.12255462998</c:v>
                      </c:pt>
                      <c:pt idx="82">
                        <c:v>209532.64151623999</c:v>
                      </c:pt>
                      <c:pt idx="83">
                        <c:v>253385.37031184</c:v>
                      </c:pt>
                      <c:pt idx="84">
                        <c:v>241058.74803885998</c:v>
                      </c:pt>
                      <c:pt idx="85">
                        <c:v>245836.83993045002</c:v>
                      </c:pt>
                      <c:pt idx="86">
                        <c:v>244214.47790465999</c:v>
                      </c:pt>
                      <c:pt idx="87">
                        <c:v>225682.70596440998</c:v>
                      </c:pt>
                      <c:pt idx="88">
                        <c:v>244800.04225308</c:v>
                      </c:pt>
                      <c:pt idx="89">
                        <c:v>226185.25472365</c:v>
                      </c:pt>
                      <c:pt idx="90">
                        <c:v>226244.82969533</c:v>
                      </c:pt>
                      <c:pt idx="91">
                        <c:v>213487.85922739998</c:v>
                      </c:pt>
                      <c:pt idx="92">
                        <c:v>214099.18000448999</c:v>
                      </c:pt>
                      <c:pt idx="93">
                        <c:v>206173.376169</c:v>
                      </c:pt>
                      <c:pt idx="94">
                        <c:v>236788.975958</c:v>
                      </c:pt>
                      <c:pt idx="95">
                        <c:v>266418.72921263997</c:v>
                      </c:pt>
                      <c:pt idx="96">
                        <c:v>278088.98612962</c:v>
                      </c:pt>
                      <c:pt idx="97">
                        <c:v>232890.32939539998</c:v>
                      </c:pt>
                      <c:pt idx="98">
                        <c:v>275195.16061917</c:v>
                      </c:pt>
                      <c:pt idx="99">
                        <c:v>280184.17423409998</c:v>
                      </c:pt>
                      <c:pt idx="100">
                        <c:v>275805.90350691997</c:v>
                      </c:pt>
                      <c:pt idx="101">
                        <c:v>274944.09981692</c:v>
                      </c:pt>
                      <c:pt idx="102">
                        <c:v>247152.45378367999</c:v>
                      </c:pt>
                      <c:pt idx="103">
                        <c:v>235280.88303843999</c:v>
                      </c:pt>
                      <c:pt idx="104">
                        <c:v>243672.28886154</c:v>
                      </c:pt>
                      <c:pt idx="105">
                        <c:v>206055.64091710001</c:v>
                      </c:pt>
                      <c:pt idx="106">
                        <c:v>217721.21695762</c:v>
                      </c:pt>
                      <c:pt idx="107">
                        <c:v>240610.66623422</c:v>
                      </c:pt>
                      <c:pt idx="108">
                        <c:v>228479.09776040999</c:v>
                      </c:pt>
                      <c:pt idx="109">
                        <c:v>223241.81732765</c:v>
                      </c:pt>
                      <c:pt idx="110">
                        <c:v>243828.46975254</c:v>
                      </c:pt>
                      <c:pt idx="111">
                        <c:v>218486.48698168001</c:v>
                      </c:pt>
                      <c:pt idx="112">
                        <c:v>239985.75962763999</c:v>
                      </c:pt>
                      <c:pt idx="113">
                        <c:v>252353.22610314999</c:v>
                      </c:pt>
                      <c:pt idx="114">
                        <c:v>227656.64722177997</c:v>
                      </c:pt>
                    </c:numCache>
                  </c:numRef>
                </c:val>
                <c:extLst>
                  <c:ext xmlns:c16="http://schemas.microsoft.com/office/drawing/2014/chart" uri="{C3380CC4-5D6E-409C-BE32-E72D297353CC}">
                    <c16:uniqueId val="{00000007-8B42-4095-BD79-A684C36885AC}"/>
                  </c:ext>
                </c:extLst>
              </c15:ser>
            </c15:filteredAreaSeries>
            <c15:filteredAreaSeries>
              <c15:ser>
                <c:idx val="6"/>
                <c:order val="6"/>
                <c:tx>
                  <c:strRef>
                    <c:extLst xmlns:c15="http://schemas.microsoft.com/office/drawing/2012/chart">
                      <c:ext xmlns:c15="http://schemas.microsoft.com/office/drawing/2012/chart" uri="{02D57815-91ED-43cb-92C2-25804820EDAC}">
                        <c15:formulaRef>
                          <c15:sqref>TotalSupply!$H$5</c15:sqref>
                        </c15:formulaRef>
                      </c:ext>
                    </c:extLst>
                    <c:strCache>
                      <c:ptCount val="1"/>
                      <c:pt idx="0">
                        <c:v>Total ERW</c:v>
                      </c:pt>
                    </c:strCache>
                  </c:strRef>
                </c:tx>
                <c:spPr>
                  <a:solidFill>
                    <a:schemeClr val="accent1">
                      <a:lumMod val="60000"/>
                    </a:schemeClr>
                  </a:solidFill>
                  <a:ln>
                    <a:noFill/>
                  </a:ln>
                  <a:effectLst/>
                </c:spPr>
                <c:cat>
                  <c:numRef>
                    <c:extLst xmlns:c15="http://schemas.microsoft.com/office/drawing/2012/chart">
                      <c:ext xmlns:c15="http://schemas.microsoft.com/office/drawing/2012/chart" uri="{02D57815-91ED-43cb-92C2-25804820EDAC}">
                        <c15:formulaRef>
                          <c15:sqref>TotalSupply!$A$6:$A$121</c15:sqref>
                        </c15:formulaRef>
                      </c:ext>
                    </c:extLst>
                    <c:numCache>
                      <c:formatCode>[$-409]mmm\-yy;@</c:formatCode>
                      <c:ptCount val="116"/>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pt idx="115">
                        <c:v>46235</c:v>
                      </c:pt>
                    </c:numCache>
                  </c:numRef>
                </c:cat>
                <c:val>
                  <c:numRef>
                    <c:extLst xmlns:c15="http://schemas.microsoft.com/office/drawing/2012/chart">
                      <c:ext xmlns:c15="http://schemas.microsoft.com/office/drawing/2012/chart" uri="{02D57815-91ED-43cb-92C2-25804820EDAC}">
                        <c15:formulaRef>
                          <c15:sqref>TotalSupply!$H$6:$H$120</c15:sqref>
                        </c15:formulaRef>
                      </c:ext>
                    </c:extLst>
                    <c:numCache>
                      <c:formatCode>#,##0</c:formatCode>
                      <c:ptCount val="115"/>
                      <c:pt idx="0">
                        <c:v>153392.71366601999</c:v>
                      </c:pt>
                      <c:pt idx="1">
                        <c:v>148598.13784513</c:v>
                      </c:pt>
                      <c:pt idx="2">
                        <c:v>180911.15995910001</c:v>
                      </c:pt>
                      <c:pt idx="3">
                        <c:v>224831.5471578</c:v>
                      </c:pt>
                      <c:pt idx="4">
                        <c:v>247655.41271173998</c:v>
                      </c:pt>
                      <c:pt idx="5">
                        <c:v>290880.78404176998</c:v>
                      </c:pt>
                      <c:pt idx="6">
                        <c:v>296181.74785247695</c:v>
                      </c:pt>
                      <c:pt idx="7">
                        <c:v>257190.62451093999</c:v>
                      </c:pt>
                      <c:pt idx="8">
                        <c:v>300814.25281941349</c:v>
                      </c:pt>
                      <c:pt idx="9">
                        <c:v>288847.48232928035</c:v>
                      </c:pt>
                      <c:pt idx="10">
                        <c:v>197245.76382480998</c:v>
                      </c:pt>
                      <c:pt idx="11">
                        <c:v>166829.85347911989</c:v>
                      </c:pt>
                      <c:pt idx="12">
                        <c:v>285847.54077747557</c:v>
                      </c:pt>
                      <c:pt idx="13">
                        <c:v>209823.49558296337</c:v>
                      </c:pt>
                      <c:pt idx="14">
                        <c:v>247463.10638988999</c:v>
                      </c:pt>
                      <c:pt idx="15">
                        <c:v>279787.09389805997</c:v>
                      </c:pt>
                      <c:pt idx="16">
                        <c:v>197356.30784018862</c:v>
                      </c:pt>
                      <c:pt idx="17">
                        <c:v>194305.30664421053</c:v>
                      </c:pt>
                      <c:pt idx="18">
                        <c:v>172443.17340676315</c:v>
                      </c:pt>
                      <c:pt idx="19">
                        <c:v>158028.31681363515</c:v>
                      </c:pt>
                      <c:pt idx="20">
                        <c:v>159809.24408974493</c:v>
                      </c:pt>
                      <c:pt idx="21">
                        <c:v>159543.13963760121</c:v>
                      </c:pt>
                      <c:pt idx="22">
                        <c:v>181129.57658298072</c:v>
                      </c:pt>
                      <c:pt idx="23">
                        <c:v>171865.00991679728</c:v>
                      </c:pt>
                      <c:pt idx="24">
                        <c:v>241556.31708457321</c:v>
                      </c:pt>
                      <c:pt idx="25">
                        <c:v>200629.37325524329</c:v>
                      </c:pt>
                      <c:pt idx="26">
                        <c:v>231842.19770546874</c:v>
                      </c:pt>
                      <c:pt idx="27">
                        <c:v>227242.96446628417</c:v>
                      </c:pt>
                      <c:pt idx="28">
                        <c:v>221707.6536366471</c:v>
                      </c:pt>
                      <c:pt idx="29">
                        <c:v>196424.97459037017</c:v>
                      </c:pt>
                      <c:pt idx="30">
                        <c:v>185837.86450265089</c:v>
                      </c:pt>
                      <c:pt idx="31">
                        <c:v>203015.18741071611</c:v>
                      </c:pt>
                      <c:pt idx="32">
                        <c:v>185564.52167151112</c:v>
                      </c:pt>
                      <c:pt idx="33">
                        <c:v>166857.72502321203</c:v>
                      </c:pt>
                      <c:pt idx="34">
                        <c:v>153277.33503515448</c:v>
                      </c:pt>
                      <c:pt idx="35">
                        <c:v>159947.31986423928</c:v>
                      </c:pt>
                      <c:pt idx="36">
                        <c:v>129426.39414322075</c:v>
                      </c:pt>
                      <c:pt idx="37">
                        <c:v>138464.41283606965</c:v>
                      </c:pt>
                      <c:pt idx="38">
                        <c:v>220917.94623080688</c:v>
                      </c:pt>
                      <c:pt idx="39">
                        <c:v>110102.9921384425</c:v>
                      </c:pt>
                      <c:pt idx="40">
                        <c:v>149193.61612423434</c:v>
                      </c:pt>
                      <c:pt idx="41">
                        <c:v>96912.926911162242</c:v>
                      </c:pt>
                      <c:pt idx="42">
                        <c:v>55594.791785722256</c:v>
                      </c:pt>
                      <c:pt idx="43">
                        <c:v>50180.726542312863</c:v>
                      </c:pt>
                      <c:pt idx="44">
                        <c:v>36451.847710751856</c:v>
                      </c:pt>
                      <c:pt idx="45">
                        <c:v>50248.399657639056</c:v>
                      </c:pt>
                      <c:pt idx="46">
                        <c:v>46061.521901610642</c:v>
                      </c:pt>
                      <c:pt idx="47">
                        <c:v>75641.411460143456</c:v>
                      </c:pt>
                      <c:pt idx="48">
                        <c:v>44864.412664700067</c:v>
                      </c:pt>
                      <c:pt idx="49">
                        <c:v>66569.637540941127</c:v>
                      </c:pt>
                      <c:pt idx="50">
                        <c:v>76367.273461924618</c:v>
                      </c:pt>
                      <c:pt idx="51">
                        <c:v>84489.063354490747</c:v>
                      </c:pt>
                      <c:pt idx="52">
                        <c:v>61978.874351456157</c:v>
                      </c:pt>
                      <c:pt idx="53">
                        <c:v>97393.798361190769</c:v>
                      </c:pt>
                      <c:pt idx="54">
                        <c:v>108051.83817788966</c:v>
                      </c:pt>
                      <c:pt idx="55">
                        <c:v>79542.231004752131</c:v>
                      </c:pt>
                      <c:pt idx="56">
                        <c:v>116274.91024332985</c:v>
                      </c:pt>
                      <c:pt idx="57">
                        <c:v>96066.39450545478</c:v>
                      </c:pt>
                      <c:pt idx="58">
                        <c:v>83387.502493065724</c:v>
                      </c:pt>
                      <c:pt idx="59">
                        <c:v>135461.89097715166</c:v>
                      </c:pt>
                      <c:pt idx="60">
                        <c:v>71427.414577874544</c:v>
                      </c:pt>
                      <c:pt idx="61">
                        <c:v>131874.74559319316</c:v>
                      </c:pt>
                      <c:pt idx="62">
                        <c:v>157180.86054440972</c:v>
                      </c:pt>
                      <c:pt idx="63">
                        <c:v>168705.11870701</c:v>
                      </c:pt>
                      <c:pt idx="64">
                        <c:v>182207.64449345999</c:v>
                      </c:pt>
                      <c:pt idx="65">
                        <c:v>217976.7111173</c:v>
                      </c:pt>
                      <c:pt idx="66">
                        <c:v>198899.38239203632</c:v>
                      </c:pt>
                      <c:pt idx="67">
                        <c:v>198460.90095183562</c:v>
                      </c:pt>
                      <c:pt idx="68">
                        <c:v>236177.38840802904</c:v>
                      </c:pt>
                      <c:pt idx="69">
                        <c:v>185923.60445337926</c:v>
                      </c:pt>
                      <c:pt idx="70">
                        <c:v>183496.69598066914</c:v>
                      </c:pt>
                      <c:pt idx="71">
                        <c:v>270149.05241297011</c:v>
                      </c:pt>
                      <c:pt idx="72">
                        <c:v>250906.25511498848</c:v>
                      </c:pt>
                      <c:pt idx="73">
                        <c:v>226595.31665580999</c:v>
                      </c:pt>
                      <c:pt idx="74">
                        <c:v>286422.95856333751</c:v>
                      </c:pt>
                      <c:pt idx="75">
                        <c:v>245964.58889025752</c:v>
                      </c:pt>
                      <c:pt idx="76">
                        <c:v>181750.76477953143</c:v>
                      </c:pt>
                      <c:pt idx="77">
                        <c:v>175242.27369097515</c:v>
                      </c:pt>
                      <c:pt idx="78">
                        <c:v>161587.24616327</c:v>
                      </c:pt>
                      <c:pt idx="79">
                        <c:v>128149.39181849672</c:v>
                      </c:pt>
                      <c:pt idx="80">
                        <c:v>112380.84536506407</c:v>
                      </c:pt>
                      <c:pt idx="81">
                        <c:v>121274.61574413531</c:v>
                      </c:pt>
                      <c:pt idx="82">
                        <c:v>100614.38739325869</c:v>
                      </c:pt>
                      <c:pt idx="83">
                        <c:v>135311.59982389995</c:v>
                      </c:pt>
                      <c:pt idx="84">
                        <c:v>138108.91422617465</c:v>
                      </c:pt>
                      <c:pt idx="85">
                        <c:v>167611.47551634439</c:v>
                      </c:pt>
                      <c:pt idx="86">
                        <c:v>160809.17615325694</c:v>
                      </c:pt>
                      <c:pt idx="87">
                        <c:v>138656.11540924927</c:v>
                      </c:pt>
                      <c:pt idx="88">
                        <c:v>187834.75357326993</c:v>
                      </c:pt>
                      <c:pt idx="89">
                        <c:v>153477.65864934912</c:v>
                      </c:pt>
                      <c:pt idx="90">
                        <c:v>128773.67288446956</c:v>
                      </c:pt>
                      <c:pt idx="91">
                        <c:v>157804.16385683068</c:v>
                      </c:pt>
                      <c:pt idx="92">
                        <c:v>139091.40984557537</c:v>
                      </c:pt>
                      <c:pt idx="93">
                        <c:v>104559.85033152715</c:v>
                      </c:pt>
                      <c:pt idx="94">
                        <c:v>129373.74629536987</c:v>
                      </c:pt>
                      <c:pt idx="95">
                        <c:v>124677.73486514509</c:v>
                      </c:pt>
                      <c:pt idx="96">
                        <c:v>228081.02983693118</c:v>
                      </c:pt>
                      <c:pt idx="97">
                        <c:v>139521.43828145001</c:v>
                      </c:pt>
                      <c:pt idx="98">
                        <c:v>187280.52845955998</c:v>
                      </c:pt>
                      <c:pt idx="99">
                        <c:v>185141.47240807</c:v>
                      </c:pt>
                      <c:pt idx="100">
                        <c:v>237344.14756824999</c:v>
                      </c:pt>
                      <c:pt idx="101">
                        <c:v>163592.73346823099</c:v>
                      </c:pt>
                      <c:pt idx="102">
                        <c:v>211695.8197802683</c:v>
                      </c:pt>
                      <c:pt idx="103">
                        <c:v>184043.68180648837</c:v>
                      </c:pt>
                      <c:pt idx="104">
                        <c:v>144622.06024578284</c:v>
                      </c:pt>
                      <c:pt idx="105">
                        <c:v>195335.40837697132</c:v>
                      </c:pt>
                      <c:pt idx="106">
                        <c:v>139094.84334929159</c:v>
                      </c:pt>
                      <c:pt idx="107">
                        <c:v>124233.28335830191</c:v>
                      </c:pt>
                      <c:pt idx="108">
                        <c:v>123315.44252472301</c:v>
                      </c:pt>
                      <c:pt idx="109">
                        <c:v>166851.02939770342</c:v>
                      </c:pt>
                      <c:pt idx="110">
                        <c:v>158451.04156571373</c:v>
                      </c:pt>
                      <c:pt idx="111">
                        <c:v>135271.3759716014</c:v>
                      </c:pt>
                      <c:pt idx="112">
                        <c:v>164072.74589324836</c:v>
                      </c:pt>
                      <c:pt idx="113">
                        <c:v>157420.29500407734</c:v>
                      </c:pt>
                      <c:pt idx="114">
                        <c:v>228571.53814679</c:v>
                      </c:pt>
                    </c:numCache>
                  </c:numRef>
                </c:val>
                <c:extLst xmlns:c15="http://schemas.microsoft.com/office/drawing/2012/chart">
                  <c:ext xmlns:c16="http://schemas.microsoft.com/office/drawing/2014/chart" uri="{C3380CC4-5D6E-409C-BE32-E72D297353CC}">
                    <c16:uniqueId val="{00000008-8B42-4095-BD79-A684C36885AC}"/>
                  </c:ext>
                </c:extLst>
              </c15:ser>
            </c15:filteredAreaSeries>
            <c15:filteredAreaSeries>
              <c15:ser>
                <c:idx val="7"/>
                <c:order val="7"/>
                <c:tx>
                  <c:strRef>
                    <c:extLst xmlns:c15="http://schemas.microsoft.com/office/drawing/2012/chart">
                      <c:ext xmlns:c15="http://schemas.microsoft.com/office/drawing/2012/chart" uri="{02D57815-91ED-43cb-92C2-25804820EDAC}">
                        <c15:formulaRef>
                          <c15:sqref>TotalSupply!$I$5</c15:sqref>
                        </c15:formulaRef>
                      </c:ext>
                    </c:extLst>
                    <c:strCache>
                      <c:ptCount val="1"/>
                      <c:pt idx="0">
                        <c:v>Total Supply</c:v>
                      </c:pt>
                    </c:strCache>
                  </c:strRef>
                </c:tx>
                <c:spPr>
                  <a:solidFill>
                    <a:schemeClr val="accent2">
                      <a:lumMod val="60000"/>
                    </a:schemeClr>
                  </a:solidFill>
                  <a:ln>
                    <a:noFill/>
                  </a:ln>
                  <a:effectLst/>
                </c:spPr>
                <c:cat>
                  <c:numRef>
                    <c:extLst xmlns:c15="http://schemas.microsoft.com/office/drawing/2012/chart">
                      <c:ext xmlns:c15="http://schemas.microsoft.com/office/drawing/2012/chart" uri="{02D57815-91ED-43cb-92C2-25804820EDAC}">
                        <c15:formulaRef>
                          <c15:sqref>TotalSupply!$A$6:$A$121</c15:sqref>
                        </c15:formulaRef>
                      </c:ext>
                    </c:extLst>
                    <c:numCache>
                      <c:formatCode>[$-409]mmm\-yy;@</c:formatCode>
                      <c:ptCount val="116"/>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pt idx="115">
                        <c:v>46235</c:v>
                      </c:pt>
                    </c:numCache>
                  </c:numRef>
                </c:cat>
                <c:val>
                  <c:numRef>
                    <c:extLst xmlns:c15="http://schemas.microsoft.com/office/drawing/2012/chart">
                      <c:ext xmlns:c15="http://schemas.microsoft.com/office/drawing/2012/chart" uri="{02D57815-91ED-43cb-92C2-25804820EDAC}">
                        <c15:formulaRef>
                          <c15:sqref>TotalSupply!$I$6:$I$120</c15:sqref>
                        </c15:formulaRef>
                      </c:ext>
                    </c:extLst>
                    <c:numCache>
                      <c:formatCode>_(* #,##0_);_(* \(#,##0\);_(* "-"??_);_(@_)</c:formatCode>
                      <c:ptCount val="115"/>
                      <c:pt idx="0">
                        <c:v>336183.40701158997</c:v>
                      </c:pt>
                      <c:pt idx="1">
                        <c:v>348697.49494404998</c:v>
                      </c:pt>
                      <c:pt idx="2">
                        <c:v>460283.34959259001</c:v>
                      </c:pt>
                      <c:pt idx="3">
                        <c:v>526486.50329417002</c:v>
                      </c:pt>
                      <c:pt idx="4">
                        <c:v>510928.47158883</c:v>
                      </c:pt>
                      <c:pt idx="5">
                        <c:v>559273.70074515999</c:v>
                      </c:pt>
                      <c:pt idx="6">
                        <c:v>577068.58496331703</c:v>
                      </c:pt>
                      <c:pt idx="7">
                        <c:v>511022.42214081995</c:v>
                      </c:pt>
                      <c:pt idx="8">
                        <c:v>580870.91781900357</c:v>
                      </c:pt>
                      <c:pt idx="9">
                        <c:v>560008.61150055029</c:v>
                      </c:pt>
                      <c:pt idx="10">
                        <c:v>498661.04119557998</c:v>
                      </c:pt>
                      <c:pt idx="11">
                        <c:v>454248.26046482986</c:v>
                      </c:pt>
                      <c:pt idx="12">
                        <c:v>573375.47964816552</c:v>
                      </c:pt>
                      <c:pt idx="13">
                        <c:v>463430.11812496337</c:v>
                      </c:pt>
                      <c:pt idx="14">
                        <c:v>587623.08771155996</c:v>
                      </c:pt>
                      <c:pt idx="15">
                        <c:v>598019.63542080997</c:v>
                      </c:pt>
                      <c:pt idx="16">
                        <c:v>547365.65212216857</c:v>
                      </c:pt>
                      <c:pt idx="17">
                        <c:v>469867.50439731049</c:v>
                      </c:pt>
                      <c:pt idx="18">
                        <c:v>478573.32231620315</c:v>
                      </c:pt>
                      <c:pt idx="19">
                        <c:v>491324.19054176216</c:v>
                      </c:pt>
                      <c:pt idx="20">
                        <c:v>425666.60807332076</c:v>
                      </c:pt>
                      <c:pt idx="21">
                        <c:v>444434.61374071124</c:v>
                      </c:pt>
                      <c:pt idx="22">
                        <c:v>450104.98700352362</c:v>
                      </c:pt>
                      <c:pt idx="23">
                        <c:v>450763.40321454726</c:v>
                      </c:pt>
                      <c:pt idx="24">
                        <c:v>562218.7908503447</c:v>
                      </c:pt>
                      <c:pt idx="25">
                        <c:v>449380.57243562769</c:v>
                      </c:pt>
                      <c:pt idx="26">
                        <c:v>519718.01677800872</c:v>
                      </c:pt>
                      <c:pt idx="27">
                        <c:v>505651.71124536416</c:v>
                      </c:pt>
                      <c:pt idx="28">
                        <c:v>511330.34508835705</c:v>
                      </c:pt>
                      <c:pt idx="29">
                        <c:v>490811.38437538024</c:v>
                      </c:pt>
                      <c:pt idx="30">
                        <c:v>459843.04565011093</c:v>
                      </c:pt>
                      <c:pt idx="31">
                        <c:v>450624.50408141606</c:v>
                      </c:pt>
                      <c:pt idx="32">
                        <c:v>405705.95678017114</c:v>
                      </c:pt>
                      <c:pt idx="33">
                        <c:v>363790.05954172206</c:v>
                      </c:pt>
                      <c:pt idx="34">
                        <c:v>364281.2483052208</c:v>
                      </c:pt>
                      <c:pt idx="35">
                        <c:v>360467.72467034927</c:v>
                      </c:pt>
                      <c:pt idx="36">
                        <c:v>333462.43847032625</c:v>
                      </c:pt>
                      <c:pt idx="37">
                        <c:v>340874.19044646964</c:v>
                      </c:pt>
                      <c:pt idx="38">
                        <c:v>455923.39503162686</c:v>
                      </c:pt>
                      <c:pt idx="39">
                        <c:v>284188.08967253251</c:v>
                      </c:pt>
                      <c:pt idx="40">
                        <c:v>301615.59318083432</c:v>
                      </c:pt>
                      <c:pt idx="41">
                        <c:v>209680.93464802223</c:v>
                      </c:pt>
                      <c:pt idx="42">
                        <c:v>120183.83375337225</c:v>
                      </c:pt>
                      <c:pt idx="43">
                        <c:v>123205.92313247285</c:v>
                      </c:pt>
                      <c:pt idx="44">
                        <c:v>111996.88129586185</c:v>
                      </c:pt>
                      <c:pt idx="45">
                        <c:v>132366.84062738906</c:v>
                      </c:pt>
                      <c:pt idx="46">
                        <c:v>136183.17728992063</c:v>
                      </c:pt>
                      <c:pt idx="47">
                        <c:v>209312.17857904345</c:v>
                      </c:pt>
                      <c:pt idx="48">
                        <c:v>179159.61404477007</c:v>
                      </c:pt>
                      <c:pt idx="49">
                        <c:v>186358.51533180111</c:v>
                      </c:pt>
                      <c:pt idx="50">
                        <c:v>270912.73006058461</c:v>
                      </c:pt>
                      <c:pt idx="51">
                        <c:v>253423.72790195071</c:v>
                      </c:pt>
                      <c:pt idx="52">
                        <c:v>260329.93451511613</c:v>
                      </c:pt>
                      <c:pt idx="53">
                        <c:v>342250.10129869077</c:v>
                      </c:pt>
                      <c:pt idx="54">
                        <c:v>331110.34279005963</c:v>
                      </c:pt>
                      <c:pt idx="55">
                        <c:v>275036.01794045209</c:v>
                      </c:pt>
                      <c:pt idx="56">
                        <c:v>413321.77658065979</c:v>
                      </c:pt>
                      <c:pt idx="57">
                        <c:v>332248.58756813477</c:v>
                      </c:pt>
                      <c:pt idx="58">
                        <c:v>378944.98090179573</c:v>
                      </c:pt>
                      <c:pt idx="59">
                        <c:v>422304.43382496166</c:v>
                      </c:pt>
                      <c:pt idx="60">
                        <c:v>340974.23304378451</c:v>
                      </c:pt>
                      <c:pt idx="61">
                        <c:v>358713.04470959317</c:v>
                      </c:pt>
                      <c:pt idx="62">
                        <c:v>454024.91491737973</c:v>
                      </c:pt>
                      <c:pt idx="63">
                        <c:v>423290.84096661001</c:v>
                      </c:pt>
                      <c:pt idx="64">
                        <c:v>450995.99625186995</c:v>
                      </c:pt>
                      <c:pt idx="65">
                        <c:v>516990.72967511998</c:v>
                      </c:pt>
                      <c:pt idx="66">
                        <c:v>492889.53199776629</c:v>
                      </c:pt>
                      <c:pt idx="67">
                        <c:v>497098.51530792558</c:v>
                      </c:pt>
                      <c:pt idx="68">
                        <c:v>523948.93402575905</c:v>
                      </c:pt>
                      <c:pt idx="69">
                        <c:v>489487.69249837927</c:v>
                      </c:pt>
                      <c:pt idx="70">
                        <c:v>558214.0935804391</c:v>
                      </c:pt>
                      <c:pt idx="71">
                        <c:v>646106.84032194014</c:v>
                      </c:pt>
                      <c:pt idx="72">
                        <c:v>549375.21599124849</c:v>
                      </c:pt>
                      <c:pt idx="73">
                        <c:v>534859.33688779001</c:v>
                      </c:pt>
                      <c:pt idx="74">
                        <c:v>657292.75592200761</c:v>
                      </c:pt>
                      <c:pt idx="75">
                        <c:v>568558.2321005275</c:v>
                      </c:pt>
                      <c:pt idx="76">
                        <c:v>468337.08712737146</c:v>
                      </c:pt>
                      <c:pt idx="77">
                        <c:v>462646.91354055516</c:v>
                      </c:pt>
                      <c:pt idx="78">
                        <c:v>402100.38400980999</c:v>
                      </c:pt>
                      <c:pt idx="79">
                        <c:v>367142.33525571669</c:v>
                      </c:pt>
                      <c:pt idx="80">
                        <c:v>299133.71953065402</c:v>
                      </c:pt>
                      <c:pt idx="81">
                        <c:v>375917.73829876527</c:v>
                      </c:pt>
                      <c:pt idx="82">
                        <c:v>310147.02890949871</c:v>
                      </c:pt>
                      <c:pt idx="83">
                        <c:v>388696.97013573995</c:v>
                      </c:pt>
                      <c:pt idx="84">
                        <c:v>379167.66226503463</c:v>
                      </c:pt>
                      <c:pt idx="85">
                        <c:v>413448.31544679438</c:v>
                      </c:pt>
                      <c:pt idx="86">
                        <c:v>405023.65405791695</c:v>
                      </c:pt>
                      <c:pt idx="87">
                        <c:v>364338.82137365924</c:v>
                      </c:pt>
                      <c:pt idx="88">
                        <c:v>432634.79582634993</c:v>
                      </c:pt>
                      <c:pt idx="89">
                        <c:v>379662.91337299912</c:v>
                      </c:pt>
                      <c:pt idx="90">
                        <c:v>355018.50257979956</c:v>
                      </c:pt>
                      <c:pt idx="91">
                        <c:v>371292.02308423066</c:v>
                      </c:pt>
                      <c:pt idx="92">
                        <c:v>353190.58985006536</c:v>
                      </c:pt>
                      <c:pt idx="93">
                        <c:v>310733.22650052712</c:v>
                      </c:pt>
                      <c:pt idx="94">
                        <c:v>366162.72225336987</c:v>
                      </c:pt>
                      <c:pt idx="95">
                        <c:v>391096.46407778503</c:v>
                      </c:pt>
                      <c:pt idx="96">
                        <c:v>506170.01596655115</c:v>
                      </c:pt>
                      <c:pt idx="97">
                        <c:v>372411.76767684997</c:v>
                      </c:pt>
                      <c:pt idx="98">
                        <c:v>462475.68907872995</c:v>
                      </c:pt>
                      <c:pt idx="99">
                        <c:v>465325.64664216997</c:v>
                      </c:pt>
                      <c:pt idx="100">
                        <c:v>513150.05107516993</c:v>
                      </c:pt>
                      <c:pt idx="101">
                        <c:v>438536.83328515099</c:v>
                      </c:pt>
                      <c:pt idx="102">
                        <c:v>458848.27356394829</c:v>
                      </c:pt>
                      <c:pt idx="103">
                        <c:v>419324.56484492833</c:v>
                      </c:pt>
                      <c:pt idx="104">
                        <c:v>388294.34910732287</c:v>
                      </c:pt>
                      <c:pt idx="105">
                        <c:v>401391.04929407133</c:v>
                      </c:pt>
                      <c:pt idx="106">
                        <c:v>356816.06030691159</c:v>
                      </c:pt>
                      <c:pt idx="107">
                        <c:v>364843.94959252188</c:v>
                      </c:pt>
                      <c:pt idx="108">
                        <c:v>351794.540285133</c:v>
                      </c:pt>
                      <c:pt idx="109">
                        <c:v>390092.84672535339</c:v>
                      </c:pt>
                      <c:pt idx="110">
                        <c:v>402279.5113182537</c:v>
                      </c:pt>
                      <c:pt idx="111">
                        <c:v>353757.86295328138</c:v>
                      </c:pt>
                      <c:pt idx="112">
                        <c:v>404058.50552088837</c:v>
                      </c:pt>
                      <c:pt idx="113">
                        <c:v>409773.52110722731</c:v>
                      </c:pt>
                      <c:pt idx="114">
                        <c:v>456228.18536856998</c:v>
                      </c:pt>
                    </c:numCache>
                  </c:numRef>
                </c:val>
                <c:extLst xmlns:c15="http://schemas.microsoft.com/office/drawing/2012/chart">
                  <c:ext xmlns:c16="http://schemas.microsoft.com/office/drawing/2014/chart" uri="{C3380CC4-5D6E-409C-BE32-E72D297353CC}">
                    <c16:uniqueId val="{00000009-8B42-4095-BD79-A684C36885AC}"/>
                  </c:ext>
                </c:extLst>
              </c15:ser>
            </c15:filteredAreaSeries>
            <c15:filteredAreaSeries>
              <c15:ser>
                <c:idx val="9"/>
                <c:order val="9"/>
                <c:tx>
                  <c:strRef>
                    <c:extLst xmlns:c15="http://schemas.microsoft.com/office/drawing/2012/chart">
                      <c:ext xmlns:c15="http://schemas.microsoft.com/office/drawing/2012/chart" uri="{02D57815-91ED-43cb-92C2-25804820EDAC}">
                        <c15:formulaRef>
                          <c15:sqref>TotalSupply!$K$5</c15:sqref>
                        </c15:formulaRef>
                      </c:ext>
                    </c:extLst>
                    <c:strCache>
                      <c:ptCount val="1"/>
                      <c:pt idx="0">
                        <c:v>% Seamless (Total)</c:v>
                      </c:pt>
                    </c:strCache>
                  </c:strRef>
                </c:tx>
                <c:spPr>
                  <a:solidFill>
                    <a:schemeClr val="accent4">
                      <a:lumMod val="60000"/>
                    </a:schemeClr>
                  </a:solidFill>
                  <a:ln>
                    <a:noFill/>
                  </a:ln>
                  <a:effectLst/>
                </c:spPr>
                <c:cat>
                  <c:numRef>
                    <c:extLst xmlns:c15="http://schemas.microsoft.com/office/drawing/2012/chart">
                      <c:ext xmlns:c15="http://schemas.microsoft.com/office/drawing/2012/chart" uri="{02D57815-91ED-43cb-92C2-25804820EDAC}">
                        <c15:formulaRef>
                          <c15:sqref>TotalSupply!$A$6:$A$121</c15:sqref>
                        </c15:formulaRef>
                      </c:ext>
                    </c:extLst>
                    <c:numCache>
                      <c:formatCode>[$-409]mmm\-yy;@</c:formatCode>
                      <c:ptCount val="116"/>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pt idx="115">
                        <c:v>46235</c:v>
                      </c:pt>
                    </c:numCache>
                  </c:numRef>
                </c:cat>
                <c:val>
                  <c:numRef>
                    <c:extLst xmlns:c15="http://schemas.microsoft.com/office/drawing/2012/chart">
                      <c:ext xmlns:c15="http://schemas.microsoft.com/office/drawing/2012/chart" uri="{02D57815-91ED-43cb-92C2-25804820EDAC}">
                        <c15:formulaRef>
                          <c15:sqref>TotalSupply!$K$6:$K$120</c15:sqref>
                        </c15:formulaRef>
                      </c:ext>
                    </c:extLst>
                    <c:numCache>
                      <c:formatCode>0%</c:formatCode>
                      <c:ptCount val="115"/>
                      <c:pt idx="0">
                        <c:v>0.54372312711813364</c:v>
                      </c:pt>
                      <c:pt idx="1">
                        <c:v>0.57384799145467569</c:v>
                      </c:pt>
                      <c:pt idx="2">
                        <c:v>0.60695697526484571</c:v>
                      </c:pt>
                      <c:pt idx="3">
                        <c:v>0.57295857395953564</c:v>
                      </c:pt>
                      <c:pt idx="4">
                        <c:v>0.51528359353001407</c:v>
                      </c:pt>
                      <c:pt idx="5">
                        <c:v>0.4798954721915068</c:v>
                      </c:pt>
                      <c:pt idx="6">
                        <c:v>0.48674775309194029</c:v>
                      </c:pt>
                      <c:pt idx="7">
                        <c:v>0.49671362083586379</c:v>
                      </c:pt>
                      <c:pt idx="8">
                        <c:v>0.48213235747990102</c:v>
                      </c:pt>
                      <c:pt idx="9">
                        <c:v>0.48420885608292746</c:v>
                      </c:pt>
                      <c:pt idx="10">
                        <c:v>0.60444921995129719</c:v>
                      </c:pt>
                      <c:pt idx="11">
                        <c:v>0.63273419405414177</c:v>
                      </c:pt>
                      <c:pt idx="12">
                        <c:v>0.50146535573359841</c:v>
                      </c:pt>
                      <c:pt idx="13">
                        <c:v>0.54723811125632371</c:v>
                      </c:pt>
                      <c:pt idx="14">
                        <c:v>0.57887443232768376</c:v>
                      </c:pt>
                      <c:pt idx="15">
                        <c:v>0.53214396764550798</c:v>
                      </c:pt>
                      <c:pt idx="16">
                        <c:v>0.63944338291044267</c:v>
                      </c:pt>
                      <c:pt idx="17">
                        <c:v>0.58646787695301039</c:v>
                      </c:pt>
                      <c:pt idx="18">
                        <c:v>0.63967240678571202</c:v>
                      </c:pt>
                      <c:pt idx="19">
                        <c:v>0.67836243389647854</c:v>
                      </c:pt>
                      <c:pt idx="20">
                        <c:v>0.62456711177537816</c:v>
                      </c:pt>
                      <c:pt idx="21">
                        <c:v>0.64101999550673905</c:v>
                      </c:pt>
                      <c:pt idx="22">
                        <c:v>0.59758371532648069</c:v>
                      </c:pt>
                      <c:pt idx="23">
                        <c:v>0.61872457104731793</c:v>
                      </c:pt>
                      <c:pt idx="24">
                        <c:v>0.5703517544847192</c:v>
                      </c:pt>
                      <c:pt idx="25">
                        <c:v>0.55354239688681062</c:v>
                      </c:pt>
                      <c:pt idx="26">
                        <c:v>0.55390771491284019</c:v>
                      </c:pt>
                      <c:pt idx="27">
                        <c:v>0.55059389810703907</c:v>
                      </c:pt>
                      <c:pt idx="28">
                        <c:v>0.5664101382476403</c:v>
                      </c:pt>
                      <c:pt idx="29">
                        <c:v>0.5997953983069364</c:v>
                      </c:pt>
                      <c:pt idx="30">
                        <c:v>0.5958667500561643</c:v>
                      </c:pt>
                      <c:pt idx="31">
                        <c:v>0.54948036431228664</c:v>
                      </c:pt>
                      <c:pt idx="32">
                        <c:v>0.54261326813089428</c:v>
                      </c:pt>
                      <c:pt idx="33">
                        <c:v>0.54133511720081617</c:v>
                      </c:pt>
                      <c:pt idx="34">
                        <c:v>0.57923352972940345</c:v>
                      </c:pt>
                      <c:pt idx="35">
                        <c:v>0.55627838800127694</c:v>
                      </c:pt>
                      <c:pt idx="36">
                        <c:v>0.61187114585699287</c:v>
                      </c:pt>
                      <c:pt idx="37">
                        <c:v>0.59379613735286918</c:v>
                      </c:pt>
                      <c:pt idx="38">
                        <c:v>0.51544941839301306</c:v>
                      </c:pt>
                      <c:pt idx="39">
                        <c:v>0.61256999804139134</c:v>
                      </c:pt>
                      <c:pt idx="40">
                        <c:v>0.50535178055338481</c:v>
                      </c:pt>
                      <c:pt idx="41">
                        <c:v>0.53780763580702429</c:v>
                      </c:pt>
                      <c:pt idx="42">
                        <c:v>0.53741871889519155</c:v>
                      </c:pt>
                      <c:pt idx="43">
                        <c:v>0.59270848944203935</c:v>
                      </c:pt>
                      <c:pt idx="44">
                        <c:v>0.6745280110572266</c:v>
                      </c:pt>
                      <c:pt idx="45">
                        <c:v>0.62038529121437858</c:v>
                      </c:pt>
                      <c:pt idx="46">
                        <c:v>0.66176790101210392</c:v>
                      </c:pt>
                      <c:pt idx="47">
                        <c:v>0.6386191574056993</c:v>
                      </c:pt>
                      <c:pt idx="48">
                        <c:v>0.74958411858663121</c:v>
                      </c:pt>
                      <c:pt idx="49">
                        <c:v>0.64278725110887724</c:v>
                      </c:pt>
                      <c:pt idx="50">
                        <c:v>0.71811116648211215</c:v>
                      </c:pt>
                      <c:pt idx="51">
                        <c:v>0.66660950001027752</c:v>
                      </c:pt>
                      <c:pt idx="52">
                        <c:v>0.76192183020789972</c:v>
                      </c:pt>
                      <c:pt idx="53">
                        <c:v>0.71543091443472617</c:v>
                      </c:pt>
                      <c:pt idx="54">
                        <c:v>0.67366818786932348</c:v>
                      </c:pt>
                      <c:pt idx="55">
                        <c:v>0.71079340225914067</c:v>
                      </c:pt>
                      <c:pt idx="56">
                        <c:v>0.71868186765949704</c:v>
                      </c:pt>
                      <c:pt idx="57">
                        <c:v>0.71085988594081151</c:v>
                      </c:pt>
                      <c:pt idx="58">
                        <c:v>0.7799482597853018</c:v>
                      </c:pt>
                      <c:pt idx="59">
                        <c:v>0.6792316629256645</c:v>
                      </c:pt>
                      <c:pt idx="60">
                        <c:v>0.79051961217051103</c:v>
                      </c:pt>
                      <c:pt idx="61">
                        <c:v>0.63236701999517109</c:v>
                      </c:pt>
                      <c:pt idx="62">
                        <c:v>0.65380564946967201</c:v>
                      </c:pt>
                      <c:pt idx="63">
                        <c:v>0.60144396622955099</c:v>
                      </c:pt>
                      <c:pt idx="64">
                        <c:v>0.59598833247357352</c:v>
                      </c:pt>
                      <c:pt idx="65">
                        <c:v>0.57837404308143436</c:v>
                      </c:pt>
                      <c:pt idx="66">
                        <c:v>0.59646255503568357</c:v>
                      </c:pt>
                      <c:pt idx="67">
                        <c:v>0.6007614288912132</c:v>
                      </c:pt>
                      <c:pt idx="68">
                        <c:v>0.54923586427906013</c:v>
                      </c:pt>
                      <c:pt idx="69">
                        <c:v>0.62016694739675216</c:v>
                      </c:pt>
                      <c:pt idx="70">
                        <c:v>0.67127899834326366</c:v>
                      </c:pt>
                      <c:pt idx="71">
                        <c:v>0.58188176389161717</c:v>
                      </c:pt>
                      <c:pt idx="72">
                        <c:v>0.54328799732570132</c:v>
                      </c:pt>
                      <c:pt idx="73">
                        <c:v>0.5763459642037656</c:v>
                      </c:pt>
                      <c:pt idx="74">
                        <c:v>0.56423837630530094</c:v>
                      </c:pt>
                      <c:pt idx="75">
                        <c:v>0.56738892341502811</c:v>
                      </c:pt>
                      <c:pt idx="76">
                        <c:v>0.61192318572434234</c:v>
                      </c:pt>
                      <c:pt idx="77">
                        <c:v>0.6212181070227466</c:v>
                      </c:pt>
                      <c:pt idx="78">
                        <c:v>0.59814202475537115</c:v>
                      </c:pt>
                      <c:pt idx="79">
                        <c:v>0.65095446775638144</c:v>
                      </c:pt>
                      <c:pt idx="80">
                        <c:v>0.62431234585859618</c:v>
                      </c:pt>
                      <c:pt idx="81">
                        <c:v>0.67739054748262295</c:v>
                      </c:pt>
                      <c:pt idx="82">
                        <c:v>0.67559132277672695</c:v>
                      </c:pt>
                      <c:pt idx="83">
                        <c:v>0.65188408909735851</c:v>
                      </c:pt>
                      <c:pt idx="84">
                        <c:v>0.63575766614390805</c:v>
                      </c:pt>
                      <c:pt idx="85">
                        <c:v>0.59460114056768032</c:v>
                      </c:pt>
                      <c:pt idx="86">
                        <c:v>0.60296349474378641</c:v>
                      </c:pt>
                      <c:pt idx="87">
                        <c:v>0.61943085041973589</c:v>
                      </c:pt>
                      <c:pt idx="88">
                        <c:v>0.56583530639393442</c:v>
                      </c:pt>
                      <c:pt idx="89">
                        <c:v>0.59575282904030902</c:v>
                      </c:pt>
                      <c:pt idx="90">
                        <c:v>0.63727616462602721</c:v>
                      </c:pt>
                      <c:pt idx="91">
                        <c:v>0.57498638794878854</c:v>
                      </c:pt>
                      <c:pt idx="92">
                        <c:v>0.60618596915443945</c:v>
                      </c:pt>
                      <c:pt idx="93">
                        <c:v>0.66350605144780117</c:v>
                      </c:pt>
                      <c:pt idx="94">
                        <c:v>0.646676905013153</c:v>
                      </c:pt>
                      <c:pt idx="95">
                        <c:v>0.68120976199787897</c:v>
                      </c:pt>
                      <c:pt idx="96">
                        <c:v>0.54939837872181818</c:v>
                      </c:pt>
                      <c:pt idx="97">
                        <c:v>0.62535706336080155</c:v>
                      </c:pt>
                      <c:pt idx="98">
                        <c:v>0.59504784168735392</c:v>
                      </c:pt>
                      <c:pt idx="99">
                        <c:v>0.60212493391656607</c:v>
                      </c:pt>
                      <c:pt idx="100">
                        <c:v>0.53747612989425175</c:v>
                      </c:pt>
                      <c:pt idx="101">
                        <c:v>0.62695782645500697</c:v>
                      </c:pt>
                      <c:pt idx="102">
                        <c:v>0.53863655596654458</c:v>
                      </c:pt>
                      <c:pt idx="103">
                        <c:v>0.56109491969651226</c:v>
                      </c:pt>
                      <c:pt idx="104">
                        <c:v>0.62754528728459569</c:v>
                      </c:pt>
                      <c:pt idx="105">
                        <c:v>0.51335385101260034</c:v>
                      </c:pt>
                      <c:pt idx="106">
                        <c:v>0.61017773911395512</c:v>
                      </c:pt>
                      <c:pt idx="107">
                        <c:v>0.65948925973131101</c:v>
                      </c:pt>
                      <c:pt idx="108">
                        <c:v>0.64946743509784255</c:v>
                      </c:pt>
                      <c:pt idx="109">
                        <c:v>0.57227867468388727</c:v>
                      </c:pt>
                      <c:pt idx="110">
                        <c:v>0.6061170477052733</c:v>
                      </c:pt>
                      <c:pt idx="111">
                        <c:v>0.61761591716346997</c:v>
                      </c:pt>
                      <c:pt idx="112">
                        <c:v>0.59393814595800798</c:v>
                      </c:pt>
                      <c:pt idx="113">
                        <c:v>0.61583585347652459</c:v>
                      </c:pt>
                      <c:pt idx="114">
                        <c:v>0.49899733186774625</c:v>
                      </c:pt>
                    </c:numCache>
                  </c:numRef>
                </c:val>
                <c:extLst xmlns:c15="http://schemas.microsoft.com/office/drawing/2012/chart">
                  <c:ext xmlns:c16="http://schemas.microsoft.com/office/drawing/2014/chart" uri="{C3380CC4-5D6E-409C-BE32-E72D297353CC}">
                    <c16:uniqueId val="{0000000B-8B42-4095-BD79-A684C36885AC}"/>
                  </c:ext>
                </c:extLst>
              </c15:ser>
            </c15:filteredAreaSeries>
            <c15:filteredAreaSeries>
              <c15:ser>
                <c:idx val="10"/>
                <c:order val="10"/>
                <c:tx>
                  <c:strRef>
                    <c:extLst xmlns:c15="http://schemas.microsoft.com/office/drawing/2012/chart">
                      <c:ext xmlns:c15="http://schemas.microsoft.com/office/drawing/2012/chart" uri="{02D57815-91ED-43cb-92C2-25804820EDAC}">
                        <c15:formulaRef>
                          <c15:sqref>TotalSupply!$L$5</c15:sqref>
                        </c15:formulaRef>
                      </c:ext>
                    </c:extLst>
                    <c:strCache>
                      <c:ptCount val="1"/>
                      <c:pt idx="0">
                        <c:v>$ SML Domestic</c:v>
                      </c:pt>
                    </c:strCache>
                  </c:strRef>
                </c:tx>
                <c:spPr>
                  <a:solidFill>
                    <a:schemeClr val="accent5">
                      <a:lumMod val="60000"/>
                    </a:schemeClr>
                  </a:solidFill>
                  <a:ln>
                    <a:noFill/>
                  </a:ln>
                  <a:effectLst/>
                </c:spPr>
                <c:cat>
                  <c:numRef>
                    <c:extLst xmlns:c15="http://schemas.microsoft.com/office/drawing/2012/chart">
                      <c:ext xmlns:c15="http://schemas.microsoft.com/office/drawing/2012/chart" uri="{02D57815-91ED-43cb-92C2-25804820EDAC}">
                        <c15:formulaRef>
                          <c15:sqref>TotalSupply!$A$6:$A$121</c15:sqref>
                        </c15:formulaRef>
                      </c:ext>
                    </c:extLst>
                    <c:numCache>
                      <c:formatCode>[$-409]mmm\-yy;@</c:formatCode>
                      <c:ptCount val="116"/>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pt idx="115">
                        <c:v>46235</c:v>
                      </c:pt>
                    </c:numCache>
                  </c:numRef>
                </c:cat>
                <c:val>
                  <c:numRef>
                    <c:extLst xmlns:c15="http://schemas.microsoft.com/office/drawing/2012/chart">
                      <c:ext xmlns:c15="http://schemas.microsoft.com/office/drawing/2012/chart" uri="{02D57815-91ED-43cb-92C2-25804820EDAC}">
                        <c15:formulaRef>
                          <c15:sqref>TotalSupply!$L$6:$L$120</c15:sqref>
                        </c15:formulaRef>
                      </c:ext>
                    </c:extLst>
                    <c:numCache>
                      <c:formatCode>General</c:formatCode>
                      <c:ptCount val="115"/>
                      <c:pt idx="2" formatCode="0%">
                        <c:v>0.68994555811046299</c:v>
                      </c:pt>
                      <c:pt idx="3" formatCode="0%">
                        <c:v>0.63817329101153542</c:v>
                      </c:pt>
                      <c:pt idx="4" formatCode="0%">
                        <c:v>0.58115857083264788</c:v>
                      </c:pt>
                      <c:pt idx="5" formatCode="0%">
                        <c:v>0.5078146999206502</c:v>
                      </c:pt>
                      <c:pt idx="6" formatCode="0%">
                        <c:v>0.49731701249466892</c:v>
                      </c:pt>
                      <c:pt idx="7" formatCode="0%">
                        <c:v>0.55605460077734026</c:v>
                      </c:pt>
                      <c:pt idx="8" formatCode="0%">
                        <c:v>0.50859587627714631</c:v>
                      </c:pt>
                      <c:pt idx="9" formatCode="0%">
                        <c:v>0.54037230441287853</c:v>
                      </c:pt>
                      <c:pt idx="10" formatCode="0%">
                        <c:v>0.57882152704994605</c:v>
                      </c:pt>
                      <c:pt idx="11" formatCode="0%">
                        <c:v>0.59559039927769641</c:v>
                      </c:pt>
                      <c:pt idx="12" formatCode="0%">
                        <c:v>0.53328237480950513</c:v>
                      </c:pt>
                      <c:pt idx="13" formatCode="0%">
                        <c:v>0.55444099746933173</c:v>
                      </c:pt>
                      <c:pt idx="14" formatCode="0%">
                        <c:v>0.56832138340384741</c:v>
                      </c:pt>
                      <c:pt idx="15" formatCode="0%">
                        <c:v>0.60836102517106205</c:v>
                      </c:pt>
                      <c:pt idx="16" formatCode="0%">
                        <c:v>0.57683279576838054</c:v>
                      </c:pt>
                      <c:pt idx="17" formatCode="0%">
                        <c:v>0.59284244720153567</c:v>
                      </c:pt>
                      <c:pt idx="18" formatCode="0%">
                        <c:v>0.60450113984519782</c:v>
                      </c:pt>
                      <c:pt idx="19" formatCode="0%">
                        <c:v>0.62045182224959583</c:v>
                      </c:pt>
                      <c:pt idx="20" formatCode="0%">
                        <c:v>0.59015008944382097</c:v>
                      </c:pt>
                      <c:pt idx="21" formatCode="0%">
                        <c:v>0.57890420501088391</c:v>
                      </c:pt>
                      <c:pt idx="22" formatCode="0%">
                        <c:v>0.59258455686617362</c:v>
                      </c:pt>
                      <c:pt idx="23" formatCode="0%">
                        <c:v>0.62776120764934973</c:v>
                      </c:pt>
                      <c:pt idx="24" formatCode="0%">
                        <c:v>0.58627852371614264</c:v>
                      </c:pt>
                      <c:pt idx="25" formatCode="0%">
                        <c:v>0.57830082346728207</c:v>
                      </c:pt>
                      <c:pt idx="26" formatCode="0%">
                        <c:v>0.56899937172655557</c:v>
                      </c:pt>
                      <c:pt idx="27" formatCode="0%">
                        <c:v>0.55522157067735223</c:v>
                      </c:pt>
                      <c:pt idx="28" formatCode="0%">
                        <c:v>0.59668820187334337</c:v>
                      </c:pt>
                      <c:pt idx="29" formatCode="0%">
                        <c:v>0.60637523322110964</c:v>
                      </c:pt>
                      <c:pt idx="30" formatCode="0%">
                        <c:v>0.59236437091380467</c:v>
                      </c:pt>
                      <c:pt idx="31" formatCode="0%">
                        <c:v>0.57054037181724004</c:v>
                      </c:pt>
                      <c:pt idx="32" formatCode="0%">
                        <c:v>0.56944717203146766</c:v>
                      </c:pt>
                      <c:pt idx="33" formatCode="0%">
                        <c:v>0.58121825570951458</c:v>
                      </c:pt>
                      <c:pt idx="34" formatCode="0%">
                        <c:v>0.5862176759787292</c:v>
                      </c:pt>
                      <c:pt idx="35" formatCode="0%">
                        <c:v>0.58250122108288183</c:v>
                      </c:pt>
                      <c:pt idx="36" formatCode="0%">
                        <c:v>0.57855058009435867</c:v>
                      </c:pt>
                      <c:pt idx="37" formatCode="0%">
                        <c:v>0.60422639736969863</c:v>
                      </c:pt>
                      <c:pt idx="38" formatCode="0%">
                        <c:v>0.63791631748799116</c:v>
                      </c:pt>
                      <c:pt idx="39" formatCode="0%">
                        <c:v>0.61829940281841511</c:v>
                      </c:pt>
                      <c:pt idx="40" formatCode="0%">
                        <c:v>0.61031940070572244</c:v>
                      </c:pt>
                      <c:pt idx="41" formatCode="0%">
                        <c:v>0.70846214863774593</c:v>
                      </c:pt>
                      <c:pt idx="42" formatCode="0%">
                        <c:v>0.58468562947400426</c:v>
                      </c:pt>
                      <c:pt idx="43" formatCode="0%">
                        <c:v>0.67181605515409082</c:v>
                      </c:pt>
                      <c:pt idx="44" formatCode="0%">
                        <c:v>0.65034618976617675</c:v>
                      </c:pt>
                      <c:pt idx="45" formatCode="0%">
                        <c:v>0.67424909135534272</c:v>
                      </c:pt>
                      <c:pt idx="46" formatCode="0%">
                        <c:v>0.71787987828773059</c:v>
                      </c:pt>
                      <c:pt idx="47" formatCode="0%">
                        <c:v>0.72752596388622637</c:v>
                      </c:pt>
                      <c:pt idx="48" formatCode="0%">
                        <c:v>0.741047575092731</c:v>
                      </c:pt>
                      <c:pt idx="49" formatCode="0%">
                        <c:v>0.76655115541725882</c:v>
                      </c:pt>
                      <c:pt idx="50" formatCode="0%">
                        <c:v>0.79851982586152281</c:v>
                      </c:pt>
                      <c:pt idx="51" formatCode="0%">
                        <c:v>0.72668452621771373</c:v>
                      </c:pt>
                      <c:pt idx="52" formatCode="0%">
                        <c:v>0.82423758992957519</c:v>
                      </c:pt>
                      <c:pt idx="53" formatCode="0%">
                        <c:v>0.81531574669256202</c:v>
                      </c:pt>
                      <c:pt idx="54" formatCode="0%">
                        <c:v>0.76509301938872587</c:v>
                      </c:pt>
                      <c:pt idx="55" formatCode="0%">
                        <c:v>0.8040739140482448</c:v>
                      </c:pt>
                      <c:pt idx="56" formatCode="0%">
                        <c:v>0.81825241584813857</c:v>
                      </c:pt>
                      <c:pt idx="57" formatCode="0%">
                        <c:v>0.81977662423249587</c:v>
                      </c:pt>
                      <c:pt idx="58" formatCode="0%">
                        <c:v>0.83028925128412301</c:v>
                      </c:pt>
                      <c:pt idx="59" formatCode="0%">
                        <c:v>0.81391388622741778</c:v>
                      </c:pt>
                      <c:pt idx="60" formatCode="0%">
                        <c:v>0.83854711035098506</c:v>
                      </c:pt>
                      <c:pt idx="61" formatCode="0%">
                        <c:v>0.79732955614165713</c:v>
                      </c:pt>
                      <c:pt idx="62" formatCode="0%">
                        <c:v>0.80273655886011297</c:v>
                      </c:pt>
                      <c:pt idx="63" formatCode="0%">
                        <c:v>0.71755968674870863</c:v>
                      </c:pt>
                      <c:pt idx="64" formatCode="0%">
                        <c:v>0.70971451511058514</c:v>
                      </c:pt>
                      <c:pt idx="65" formatCode="0%">
                        <c:v>0.71645812642009687</c:v>
                      </c:pt>
                      <c:pt idx="66" formatCode="0%">
                        <c:v>0.67540346393337547</c:v>
                      </c:pt>
                      <c:pt idx="67" formatCode="0%">
                        <c:v>0.67693104490953593</c:v>
                      </c:pt>
                      <c:pt idx="68" formatCode="0%">
                        <c:v>0.66052928530844757</c:v>
                      </c:pt>
                      <c:pt idx="69" formatCode="0%">
                        <c:v>0.69164057230825271</c:v>
                      </c:pt>
                      <c:pt idx="70" formatCode="0%">
                        <c:v>0.68411995635219358</c:v>
                      </c:pt>
                      <c:pt idx="71" formatCode="0%">
                        <c:v>0.6980082262552193</c:v>
                      </c:pt>
                      <c:pt idx="72" formatCode="0%">
                        <c:v>0.64147094568585217</c:v>
                      </c:pt>
                      <c:pt idx="73" formatCode="0%">
                        <c:v>0.64596589087881273</c:v>
                      </c:pt>
                      <c:pt idx="74" formatCode="0%">
                        <c:v>0.66867644962270767</c:v>
                      </c:pt>
                      <c:pt idx="75" formatCode="0%">
                        <c:v>0.64589880093908114</c:v>
                      </c:pt>
                      <c:pt idx="76" formatCode="0%">
                        <c:v>0.65661282535758614</c:v>
                      </c:pt>
                      <c:pt idx="77" formatCode="0%">
                        <c:v>0.67256296157267204</c:v>
                      </c:pt>
                      <c:pt idx="78" formatCode="0%">
                        <c:v>0.72097364265947372</c:v>
                      </c:pt>
                      <c:pt idx="79" formatCode="0%">
                        <c:v>0.74265346699070822</c:v>
                      </c:pt>
                      <c:pt idx="80" formatCode="0%">
                        <c:v>0.72381963045918596</c:v>
                      </c:pt>
                      <c:pt idx="81" formatCode="0%">
                        <c:v>0.6915794704182503</c:v>
                      </c:pt>
                      <c:pt idx="82" formatCode="0%">
                        <c:v>0.7243301797540741</c:v>
                      </c:pt>
                      <c:pt idx="83" formatCode="0%">
                        <c:v>0.71193840674084596</c:v>
                      </c:pt>
                      <c:pt idx="84" formatCode="0%">
                        <c:v>0.67732848923044253</c:v>
                      </c:pt>
                      <c:pt idx="85" formatCode="0%">
                        <c:v>0.69736769868846149</c:v>
                      </c:pt>
                      <c:pt idx="86" formatCode="0%">
                        <c:v>0.72096525297841552</c:v>
                      </c:pt>
                      <c:pt idx="87" formatCode="0%">
                        <c:v>0.70738845998319055</c:v>
                      </c:pt>
                      <c:pt idx="88" formatCode="0%">
                        <c:v>0.731179298133254</c:v>
                      </c:pt>
                      <c:pt idx="89" formatCode="0%">
                        <c:v>0.71783575664022781</c:v>
                      </c:pt>
                      <c:pt idx="90" formatCode="0%">
                        <c:v>0.69471689683154259</c:v>
                      </c:pt>
                      <c:pt idx="91" formatCode="0%">
                        <c:v>0.70556053939713914</c:v>
                      </c:pt>
                      <c:pt idx="92" formatCode="0%">
                        <c:v>0.69042375340936391</c:v>
                      </c:pt>
                      <c:pt idx="93" formatCode="0%">
                        <c:v>0.69449197846396726</c:v>
                      </c:pt>
                      <c:pt idx="94" formatCode="0%">
                        <c:v>0.74350399503185194</c:v>
                      </c:pt>
                      <c:pt idx="95" formatCode="0%">
                        <c:v>0.74982363549622832</c:v>
                      </c:pt>
                      <c:pt idx="96" formatCode="0%">
                        <c:v>0.70724562905562738</c:v>
                      </c:pt>
                      <c:pt idx="97" formatCode="0%">
                        <c:v>0.717911675671417</c:v>
                      </c:pt>
                      <c:pt idx="98" formatCode="0%">
                        <c:v>0.71466121748621192</c:v>
                      </c:pt>
                      <c:pt idx="99" formatCode="0%">
                        <c:v>0.70420073098115255</c:v>
                      </c:pt>
                      <c:pt idx="100" formatCode="0%">
                        <c:v>0.70131774338248187</c:v>
                      </c:pt>
                      <c:pt idx="101" formatCode="0%">
                        <c:v>0.71590576922866422</c:v>
                      </c:pt>
                      <c:pt idx="102" formatCode="0%">
                        <c:v>0.66939784698027038</c:v>
                      </c:pt>
                      <c:pt idx="103" formatCode="0%">
                        <c:v>0.6674933348256139</c:v>
                      </c:pt>
                      <c:pt idx="104" formatCode="0%">
                        <c:v>0.69588810940466128</c:v>
                      </c:pt>
                      <c:pt idx="105" formatCode="0%">
                        <c:v>0.65961177043121921</c:v>
                      </c:pt>
                      <c:pt idx="106" formatCode="0%">
                        <c:v>0.72198099524376158</c:v>
                      </c:pt>
                      <c:pt idx="107" formatCode="0%">
                        <c:v>0.73786908496166836</c:v>
                      </c:pt>
                      <c:pt idx="108" formatCode="0%">
                        <c:v>0.72252635758210104</c:v>
                      </c:pt>
                      <c:pt idx="109" formatCode="0%">
                        <c:v>0.71043305347834362</c:v>
                      </c:pt>
                      <c:pt idx="110" formatCode="0%">
                        <c:v>0.7049628502601103</c:v>
                      </c:pt>
                      <c:pt idx="111" formatCode="0%">
                        <c:v>0.68208533210861899</c:v>
                      </c:pt>
                      <c:pt idx="112" formatCode="0%">
                        <c:v>0.73043375080740081</c:v>
                      </c:pt>
                      <c:pt idx="113" formatCode="0%">
                        <c:v>0.71778205531806882</c:v>
                      </c:pt>
                      <c:pt idx="114" formatCode="0%">
                        <c:v>0.6733626964240762</c:v>
                      </c:pt>
                    </c:numCache>
                  </c:numRef>
                </c:val>
                <c:extLst xmlns:c15="http://schemas.microsoft.com/office/drawing/2012/chart">
                  <c:ext xmlns:c16="http://schemas.microsoft.com/office/drawing/2014/chart" uri="{C3380CC4-5D6E-409C-BE32-E72D297353CC}">
                    <c16:uniqueId val="{0000000C-8B42-4095-BD79-A684C36885AC}"/>
                  </c:ext>
                </c:extLst>
              </c15:ser>
            </c15:filteredAreaSeries>
            <c15:filteredAreaSeries>
              <c15:ser>
                <c:idx val="12"/>
                <c:order val="12"/>
                <c:tx>
                  <c:strRef>
                    <c:extLst xmlns:c15="http://schemas.microsoft.com/office/drawing/2012/chart">
                      <c:ext xmlns:c15="http://schemas.microsoft.com/office/drawing/2012/chart" uri="{02D57815-91ED-43cb-92C2-25804820EDAC}">
                        <c15:formulaRef>
                          <c15:sqref>TotalSupply!$N$5</c15:sqref>
                        </c15:formulaRef>
                      </c:ext>
                    </c:extLst>
                    <c:strCache>
                      <c:ptCount val="1"/>
                      <c:pt idx="0">
                        <c:v>Import pc ERWs</c:v>
                      </c:pt>
                    </c:strCache>
                  </c:strRef>
                </c:tx>
                <c:spPr>
                  <a:solidFill>
                    <a:schemeClr val="accent1">
                      <a:lumMod val="80000"/>
                      <a:lumOff val="20000"/>
                    </a:schemeClr>
                  </a:solidFill>
                  <a:ln>
                    <a:noFill/>
                  </a:ln>
                  <a:effectLst/>
                </c:spPr>
                <c:cat>
                  <c:numRef>
                    <c:extLst xmlns:c15="http://schemas.microsoft.com/office/drawing/2012/chart">
                      <c:ext xmlns:c15="http://schemas.microsoft.com/office/drawing/2012/chart" uri="{02D57815-91ED-43cb-92C2-25804820EDAC}">
                        <c15:formulaRef>
                          <c15:sqref>TotalSupply!$A$6:$A$121</c15:sqref>
                        </c15:formulaRef>
                      </c:ext>
                    </c:extLst>
                    <c:numCache>
                      <c:formatCode>[$-409]mmm\-yy;@</c:formatCode>
                      <c:ptCount val="116"/>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pt idx="115">
                        <c:v>46235</c:v>
                      </c:pt>
                    </c:numCache>
                  </c:numRef>
                </c:cat>
                <c:val>
                  <c:numRef>
                    <c:extLst xmlns:c15="http://schemas.microsoft.com/office/drawing/2012/chart">
                      <c:ext xmlns:c15="http://schemas.microsoft.com/office/drawing/2012/chart" uri="{02D57815-91ED-43cb-92C2-25804820EDAC}">
                        <c15:formulaRef>
                          <c15:sqref>TotalSupply!$N$6:$N$120</c15:sqref>
                        </c15:formulaRef>
                      </c:ext>
                    </c:extLst>
                    <c:numCache>
                      <c:formatCode>0%</c:formatCode>
                      <c:ptCount val="115"/>
                      <c:pt idx="0">
                        <c:v>0.71473856903482635</c:v>
                      </c:pt>
                      <c:pt idx="1">
                        <c:v>0.6354549842578977</c:v>
                      </c:pt>
                      <c:pt idx="2">
                        <c:v>0.66479151969557859</c:v>
                      </c:pt>
                      <c:pt idx="3">
                        <c:v>0.69099638205469782</c:v>
                      </c:pt>
                      <c:pt idx="4">
                        <c:v>0.59975994501935959</c:v>
                      </c:pt>
                      <c:pt idx="5">
                        <c:v>0.59608922642642259</c:v>
                      </c:pt>
                      <c:pt idx="6">
                        <c:v>0.64717518837914101</c:v>
                      </c:pt>
                      <c:pt idx="7">
                        <c:v>0.62144894704799525</c:v>
                      </c:pt>
                      <c:pt idx="8">
                        <c:v>0.6230160966222511</c:v>
                      </c:pt>
                      <c:pt idx="9">
                        <c:v>0.64519190641416413</c:v>
                      </c:pt>
                      <c:pt idx="10">
                        <c:v>0.5290377385366416</c:v>
                      </c:pt>
                      <c:pt idx="11">
                        <c:v>0.40883825113564931</c:v>
                      </c:pt>
                      <c:pt idx="12">
                        <c:v>0.66873946214958302</c:v>
                      </c:pt>
                      <c:pt idx="13">
                        <c:v>0.51660127364135444</c:v>
                      </c:pt>
                      <c:pt idx="14">
                        <c:v>0.50970671236608678</c:v>
                      </c:pt>
                      <c:pt idx="15">
                        <c:v>0.62788797885747683</c:v>
                      </c:pt>
                      <c:pt idx="16">
                        <c:v>0.39290934599182603</c:v>
                      </c:pt>
                      <c:pt idx="17">
                        <c:v>0.43858307827229465</c:v>
                      </c:pt>
                      <c:pt idx="18">
                        <c:v>0.40443861084352278</c:v>
                      </c:pt>
                      <c:pt idx="19">
                        <c:v>0.34326870993755643</c:v>
                      </c:pt>
                      <c:pt idx="20">
                        <c:v>0.33472097728039113</c:v>
                      </c:pt>
                      <c:pt idx="21">
                        <c:v>0.28867808039835857</c:v>
                      </c:pt>
                      <c:pt idx="22">
                        <c:v>0.37467576491362869</c:v>
                      </c:pt>
                      <c:pt idx="23">
                        <c:v>0.31289008377163741</c:v>
                      </c:pt>
                      <c:pt idx="24">
                        <c:v>0.56549813752005496</c:v>
                      </c:pt>
                      <c:pt idx="25">
                        <c:v>0.44115558141174072</c:v>
                      </c:pt>
                      <c:pt idx="26">
                        <c:v>0.48884827931932862</c:v>
                      </c:pt>
                      <c:pt idx="27">
                        <c:v>0.47030556369491794</c:v>
                      </c:pt>
                      <c:pt idx="28">
                        <c:v>0.47427864244033047</c:v>
                      </c:pt>
                      <c:pt idx="29">
                        <c:v>0.42659195440704412</c:v>
                      </c:pt>
                      <c:pt idx="30">
                        <c:v>0.40499849046993536</c:v>
                      </c:pt>
                      <c:pt idx="31">
                        <c:v>0.45607876007734877</c:v>
                      </c:pt>
                      <c:pt idx="32">
                        <c:v>0.41989920447973467</c:v>
                      </c:pt>
                      <c:pt idx="33">
                        <c:v>0.35770044873024037</c:v>
                      </c:pt>
                      <c:pt idx="34">
                        <c:v>0.36964028932206761</c:v>
                      </c:pt>
                      <c:pt idx="35">
                        <c:v>0.3768084070353025</c:v>
                      </c:pt>
                      <c:pt idx="36">
                        <c:v>0.24129997128777947</c:v>
                      </c:pt>
                      <c:pt idx="37">
                        <c:v>0.26180695178015234</c:v>
                      </c:pt>
                      <c:pt idx="38">
                        <c:v>0.57265917079206563</c:v>
                      </c:pt>
                      <c:pt idx="39">
                        <c:v>0.29525975605098448</c:v>
                      </c:pt>
                      <c:pt idx="40">
                        <c:v>0.63039816614192723</c:v>
                      </c:pt>
                      <c:pt idx="41">
                        <c:v>0.71083767341635662</c:v>
                      </c:pt>
                      <c:pt idx="42">
                        <c:v>0.47592322773219031</c:v>
                      </c:pt>
                      <c:pt idx="43">
                        <c:v>0.48183251705417784</c:v>
                      </c:pt>
                      <c:pt idx="44">
                        <c:v>0.13606911369782232</c:v>
                      </c:pt>
                      <c:pt idx="45">
                        <c:v>0.44303030480425781</c:v>
                      </c:pt>
                      <c:pt idx="46">
                        <c:v>0.38985217206429484</c:v>
                      </c:pt>
                      <c:pt idx="47">
                        <c:v>0.5762204156464763</c:v>
                      </c:pt>
                      <c:pt idx="48">
                        <c:v>0.41760624333730484</c:v>
                      </c:pt>
                      <c:pt idx="49">
                        <c:v>0.65610590263253699</c:v>
                      </c:pt>
                      <c:pt idx="50">
                        <c:v>0.6368579534848603</c:v>
                      </c:pt>
                      <c:pt idx="51">
                        <c:v>0.57646868783853333</c:v>
                      </c:pt>
                      <c:pt idx="52">
                        <c:v>0.61524494087902226</c:v>
                      </c:pt>
                      <c:pt idx="53">
                        <c:v>0.6762646464177261</c:v>
                      </c:pt>
                      <c:pt idx="54">
                        <c:v>0.67226282540553717</c:v>
                      </c:pt>
                      <c:pt idx="55">
                        <c:v>0.62006635209104655</c:v>
                      </c:pt>
                      <c:pt idx="56">
                        <c:v>0.73523431272606898</c:v>
                      </c:pt>
                      <c:pt idx="57">
                        <c:v>0.67767441243913273</c:v>
                      </c:pt>
                      <c:pt idx="58">
                        <c:v>0.6447032831058892</c:v>
                      </c:pt>
                      <c:pt idx="59">
                        <c:v>0.71656438486483476</c:v>
                      </c:pt>
                      <c:pt idx="60">
                        <c:v>0.62907908060119899</c:v>
                      </c:pt>
                      <c:pt idx="61">
                        <c:v>0.72448342142804811</c:v>
                      </c:pt>
                      <c:pt idx="62">
                        <c:v>0.71767563568306225</c:v>
                      </c:pt>
                      <c:pt idx="63">
                        <c:v>0.64833313621600963</c:v>
                      </c:pt>
                      <c:pt idx="64">
                        <c:v>0.61901708244468501</c:v>
                      </c:pt>
                      <c:pt idx="65">
                        <c:v>0.63223135357400295</c:v>
                      </c:pt>
                      <c:pt idx="66">
                        <c:v>0.57849164579108781</c:v>
                      </c:pt>
                      <c:pt idx="67">
                        <c:v>0.51950999043263379</c:v>
                      </c:pt>
                      <c:pt idx="68">
                        <c:v>0.57253373466311508</c:v>
                      </c:pt>
                      <c:pt idx="69">
                        <c:v>0.5108062249415144</c:v>
                      </c:pt>
                      <c:pt idx="70">
                        <c:v>0.4892196453961058</c:v>
                      </c:pt>
                      <c:pt idx="71">
                        <c:v>0.63930089605477425</c:v>
                      </c:pt>
                      <c:pt idx="72">
                        <c:v>0.62342537550968291</c:v>
                      </c:pt>
                      <c:pt idx="73">
                        <c:v>0.5759268045863376</c:v>
                      </c:pt>
                      <c:pt idx="74">
                        <c:v>0.63733062017814146</c:v>
                      </c:pt>
                      <c:pt idx="75">
                        <c:v>0.63846594317158722</c:v>
                      </c:pt>
                      <c:pt idx="76">
                        <c:v>0.4791725895147263</c:v>
                      </c:pt>
                      <c:pt idx="77">
                        <c:v>0.47880482520600348</c:v>
                      </c:pt>
                      <c:pt idx="78">
                        <c:v>0.64227189105262839</c:v>
                      </c:pt>
                      <c:pt idx="79">
                        <c:v>0.58567113571714202</c:v>
                      </c:pt>
                      <c:pt idx="80">
                        <c:v>0.52920482937787416</c:v>
                      </c:pt>
                      <c:pt idx="81">
                        <c:v>0.44856398645485451</c:v>
                      </c:pt>
                      <c:pt idx="82">
                        <c:v>0.37161626587178498</c:v>
                      </c:pt>
                      <c:pt idx="83">
                        <c:v>0.46699640727948</c:v>
                      </c:pt>
                      <c:pt idx="84">
                        <c:v>0.40468732157165455</c:v>
                      </c:pt>
                      <c:pt idx="85">
                        <c:v>0.55231781298388893</c:v>
                      </c:pt>
                      <c:pt idx="86">
                        <c:v>0.53801964828782378</c:v>
                      </c:pt>
                      <c:pt idx="87">
                        <c:v>0.48489144434191395</c:v>
                      </c:pt>
                      <c:pt idx="88">
                        <c:v>0.65367096925987955</c:v>
                      </c:pt>
                      <c:pt idx="89">
                        <c:v>0.55899379965511242</c:v>
                      </c:pt>
                      <c:pt idx="90">
                        <c:v>0.40873636048714307</c:v>
                      </c:pt>
                      <c:pt idx="91">
                        <c:v>0.56094983517412633</c:v>
                      </c:pt>
                      <c:pt idx="92">
                        <c:v>0.49483038358640546</c:v>
                      </c:pt>
                      <c:pt idx="93">
                        <c:v>0.30622445456968689</c:v>
                      </c:pt>
                      <c:pt idx="94">
                        <c:v>0.51491564504246035</c:v>
                      </c:pt>
                      <c:pt idx="95">
                        <c:v>0.46169952643062084</c:v>
                      </c:pt>
                      <c:pt idx="96">
                        <c:v>0.66308693715715328</c:v>
                      </c:pt>
                      <c:pt idx="97">
                        <c:v>0.46621966546985033</c:v>
                      </c:pt>
                      <c:pt idx="98">
                        <c:v>0.54324562887769112</c:v>
                      </c:pt>
                      <c:pt idx="99">
                        <c:v>0.57679098053567868</c:v>
                      </c:pt>
                      <c:pt idx="100">
                        <c:v>0.62166789482694607</c:v>
                      </c:pt>
                      <c:pt idx="101">
                        <c:v>0.51043422556226181</c:v>
                      </c:pt>
                      <c:pt idx="102">
                        <c:v>0.55035043376567117</c:v>
                      </c:pt>
                      <c:pt idx="103">
                        <c:v>0.51897641592873567</c:v>
                      </c:pt>
                      <c:pt idx="104">
                        <c:v>0.40790799846021564</c:v>
                      </c:pt>
                      <c:pt idx="105">
                        <c:v>0.5281107214495766</c:v>
                      </c:pt>
                      <c:pt idx="106">
                        <c:v>0.49010016265349343</c:v>
                      </c:pt>
                      <c:pt idx="107">
                        <c:v>0.41278126600920367</c:v>
                      </c:pt>
                      <c:pt idx="108">
                        <c:v>0.43816502125001283</c:v>
                      </c:pt>
                      <c:pt idx="109">
                        <c:v>0.54653470985660668</c:v>
                      </c:pt>
                      <c:pt idx="110">
                        <c:v>0.44640501781993686</c:v>
                      </c:pt>
                      <c:pt idx="111">
                        <c:v>0.35222299046350081</c:v>
                      </c:pt>
                      <c:pt idx="112">
                        <c:v>0.5285188013944756</c:v>
                      </c:pt>
                      <c:pt idx="113">
                        <c:v>0.47288551727604039</c:v>
                      </c:pt>
                      <c:pt idx="114">
                        <c:v>0.58866926406374898</c:v>
                      </c:pt>
                    </c:numCache>
                  </c:numRef>
                </c:val>
                <c:extLst xmlns:c15="http://schemas.microsoft.com/office/drawing/2012/chart">
                  <c:ext xmlns:c16="http://schemas.microsoft.com/office/drawing/2014/chart" uri="{C3380CC4-5D6E-409C-BE32-E72D297353CC}">
                    <c16:uniqueId val="{0000000D-8B42-4095-BD79-A684C36885AC}"/>
                  </c:ext>
                </c:extLst>
              </c15:ser>
            </c15:filteredAreaSeries>
            <c15:filteredAreaSeries>
              <c15:ser>
                <c:idx val="13"/>
                <c:order val="13"/>
                <c:tx>
                  <c:strRef>
                    <c:extLst xmlns:c15="http://schemas.microsoft.com/office/drawing/2012/chart">
                      <c:ext xmlns:c15="http://schemas.microsoft.com/office/drawing/2012/chart" uri="{02D57815-91ED-43cb-92C2-25804820EDAC}">
                        <c15:formulaRef>
                          <c15:sqref>TotalSupply!$O$5</c15:sqref>
                        </c15:formulaRef>
                      </c:ext>
                    </c:extLst>
                    <c:strCache>
                      <c:ptCount val="1"/>
                      <c:pt idx="0">
                        <c:v>Import pc SMLs</c:v>
                      </c:pt>
                    </c:strCache>
                  </c:strRef>
                </c:tx>
                <c:spPr>
                  <a:solidFill>
                    <a:schemeClr val="accent2">
                      <a:lumMod val="80000"/>
                      <a:lumOff val="20000"/>
                    </a:schemeClr>
                  </a:solidFill>
                  <a:ln w="25400">
                    <a:noFill/>
                  </a:ln>
                  <a:effectLst/>
                </c:spPr>
                <c:cat>
                  <c:numRef>
                    <c:extLst xmlns:c15="http://schemas.microsoft.com/office/drawing/2012/chart">
                      <c:ext xmlns:c15="http://schemas.microsoft.com/office/drawing/2012/chart" uri="{02D57815-91ED-43cb-92C2-25804820EDAC}">
                        <c15:formulaRef>
                          <c15:sqref>TotalSupply!$A$6:$A$121</c15:sqref>
                        </c15:formulaRef>
                      </c:ext>
                    </c:extLst>
                    <c:numCache>
                      <c:formatCode>[$-409]mmm\-yy;@</c:formatCode>
                      <c:ptCount val="116"/>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pt idx="115">
                        <c:v>46235</c:v>
                      </c:pt>
                    </c:numCache>
                  </c:numRef>
                </c:cat>
                <c:val>
                  <c:numRef>
                    <c:extLst xmlns:c15="http://schemas.microsoft.com/office/drawing/2012/chart">
                      <c:ext xmlns:c15="http://schemas.microsoft.com/office/drawing/2012/chart" uri="{02D57815-91ED-43cb-92C2-25804820EDAC}">
                        <c15:formulaRef>
                          <c15:sqref>TotalSupply!$O$6:$O$120</c15:sqref>
                        </c15:formulaRef>
                      </c:ext>
                    </c:extLst>
                    <c:numCache>
                      <c:formatCode>0%</c:formatCode>
                      <c:ptCount val="115"/>
                      <c:pt idx="0">
                        <c:v>0.42383653909066804</c:v>
                      </c:pt>
                      <c:pt idx="1">
                        <c:v>0.50630143478590317</c:v>
                      </c:pt>
                      <c:pt idx="2">
                        <c:v>0.51697006177660243</c:v>
                      </c:pt>
                      <c:pt idx="3">
                        <c:v>0.59379211411131116</c:v>
                      </c:pt>
                      <c:pt idx="4">
                        <c:v>0.47759542853866882</c:v>
                      </c:pt>
                      <c:pt idx="5">
                        <c:v>0.54834580402147814</c:v>
                      </c:pt>
                      <c:pt idx="6">
                        <c:v>0.63193446669341913</c:v>
                      </c:pt>
                      <c:pt idx="7">
                        <c:v>0.51957959507573914</c:v>
                      </c:pt>
                      <c:pt idx="8">
                        <c:v>0.5809080280229294</c:v>
                      </c:pt>
                      <c:pt idx="9">
                        <c:v>0.55565370535134184</c:v>
                      </c:pt>
                      <c:pt idx="10">
                        <c:v>0.57644770326966688</c:v>
                      </c:pt>
                      <c:pt idx="11">
                        <c:v>0.49465060876486788</c:v>
                      </c:pt>
                      <c:pt idx="12">
                        <c:v>0.62370613295893118</c:v>
                      </c:pt>
                      <c:pt idx="13">
                        <c:v>0.5023211983389847</c:v>
                      </c:pt>
                      <c:pt idx="14">
                        <c:v>0.53041236838219441</c:v>
                      </c:pt>
                      <c:pt idx="15">
                        <c:v>0.49180279953098849</c:v>
                      </c:pt>
                      <c:pt idx="16">
                        <c:v>0.5333805237827518</c:v>
                      </c:pt>
                      <c:pt idx="17">
                        <c:v>0.42359556138279081</c:v>
                      </c:pt>
                      <c:pt idx="18">
                        <c:v>0.48723505653003818</c:v>
                      </c:pt>
                      <c:pt idx="19">
                        <c:v>0.49098117994528345</c:v>
                      </c:pt>
                      <c:pt idx="20">
                        <c:v>0.42416949890421929</c:v>
                      </c:pt>
                      <c:pt idx="21">
                        <c:v>0.45236565997221295</c:v>
                      </c:pt>
                      <c:pt idx="22">
                        <c:v>0.38751579148533671</c:v>
                      </c:pt>
                      <c:pt idx="23">
                        <c:v>0.28593044676529999</c:v>
                      </c:pt>
                      <c:pt idx="24">
                        <c:v>0.53617108058633189</c:v>
                      </c:pt>
                      <c:pt idx="25">
                        <c:v>0.38188211635230918</c:v>
                      </c:pt>
                      <c:pt idx="26">
                        <c:v>0.4565357145867916</c:v>
                      </c:pt>
                      <c:pt idx="27">
                        <c:v>0.46029605126152379</c:v>
                      </c:pt>
                      <c:pt idx="28">
                        <c:v>0.40459805985625968</c:v>
                      </c:pt>
                      <c:pt idx="29">
                        <c:v>0.41061134878232763</c:v>
                      </c:pt>
                      <c:pt idx="30">
                        <c:v>0.41357795014275223</c:v>
                      </c:pt>
                      <c:pt idx="31">
                        <c:v>0.40753649712180162</c:v>
                      </c:pt>
                      <c:pt idx="32">
                        <c:v>0.35326910433864378</c:v>
                      </c:pt>
                      <c:pt idx="33">
                        <c:v>0.24470186440602301</c:v>
                      </c:pt>
                      <c:pt idx="34">
                        <c:v>0.3512716856243483</c:v>
                      </c:pt>
                      <c:pt idx="35">
                        <c:v>0.30644387570195858</c:v>
                      </c:pt>
                      <c:pt idx="36">
                        <c:v>0.33933404131763095</c:v>
                      </c:pt>
                      <c:pt idx="37">
                        <c:v>0.22904416060194285</c:v>
                      </c:pt>
                      <c:pt idx="38">
                        <c:v>0.2922461974872318</c:v>
                      </c:pt>
                      <c:pt idx="39">
                        <c:v>0.27799104127573748</c:v>
                      </c:pt>
                      <c:pt idx="40">
                        <c:v>0.43338879551516507</c:v>
                      </c:pt>
                      <c:pt idx="41">
                        <c:v>0.39610808413581161</c:v>
                      </c:pt>
                      <c:pt idx="42">
                        <c:v>0.36493871467323763</c:v>
                      </c:pt>
                      <c:pt idx="43">
                        <c:v>0.27110090098446421</c:v>
                      </c:pt>
                      <c:pt idx="44">
                        <c:v>0.22464790575531635</c:v>
                      </c:pt>
                      <c:pt idx="45">
                        <c:v>0.29457988588289252</c:v>
                      </c:pt>
                      <c:pt idx="46">
                        <c:v>0.20647263089137244</c:v>
                      </c:pt>
                      <c:pt idx="47">
                        <c:v>0.35969545215620863</c:v>
                      </c:pt>
                      <c:pt idx="48">
                        <c:v>0.44321912300958316</c:v>
                      </c:pt>
                      <c:pt idx="49">
                        <c:v>0.37247095568220095</c:v>
                      </c:pt>
                      <c:pt idx="50">
                        <c:v>0.43504206203725326</c:v>
                      </c:pt>
                      <c:pt idx="51">
                        <c:v>0.43681777653590231</c:v>
                      </c:pt>
                      <c:pt idx="52">
                        <c:v>0.4362066937896395</c:v>
                      </c:pt>
                      <c:pt idx="53">
                        <c:v>0.43153188898907263</c:v>
                      </c:pt>
                      <c:pt idx="54">
                        <c:v>0.4829204104970623</c:v>
                      </c:pt>
                      <c:pt idx="55">
                        <c:v>0.36558086093655168</c:v>
                      </c:pt>
                      <c:pt idx="56">
                        <c:v>0.53340359483003918</c:v>
                      </c:pt>
                      <c:pt idx="57">
                        <c:v>0.40364682801204838</c:v>
                      </c:pt>
                      <c:pt idx="58">
                        <c:v>0.50957762672629892</c:v>
                      </c:pt>
                      <c:pt idx="59">
                        <c:v>0.41454639771095542</c:v>
                      </c:pt>
                      <c:pt idx="60">
                        <c:v>0.48950241452245941</c:v>
                      </c:pt>
                      <c:pt idx="61">
                        <c:v>0.36985508815400198</c:v>
                      </c:pt>
                      <c:pt idx="62">
                        <c:v>0.39166037742798249</c:v>
                      </c:pt>
                      <c:pt idx="63">
                        <c:v>0.40795187309717112</c:v>
                      </c:pt>
                      <c:pt idx="64">
                        <c:v>0.36857754850721597</c:v>
                      </c:pt>
                      <c:pt idx="65">
                        <c:v>0.3225662095142513</c:v>
                      </c:pt>
                      <c:pt idx="66">
                        <c:v>0.40662909885263726</c:v>
                      </c:pt>
                      <c:pt idx="67">
                        <c:v>0.33094161487054002</c:v>
                      </c:pt>
                      <c:pt idx="68">
                        <c:v>0.31737517836128593</c:v>
                      </c:pt>
                      <c:pt idx="69">
                        <c:v>0.32797057348312336</c:v>
                      </c:pt>
                      <c:pt idx="70">
                        <c:v>0.45828776219029604</c:v>
                      </c:pt>
                      <c:pt idx="71">
                        <c:v>0.40093374828178052</c:v>
                      </c:pt>
                      <c:pt idx="72">
                        <c:v>0.43360944634345017</c:v>
                      </c:pt>
                      <c:pt idx="73">
                        <c:v>0.43123430406163604</c:v>
                      </c:pt>
                      <c:pt idx="74">
                        <c:v>0.43472344878692759</c:v>
                      </c:pt>
                      <c:pt idx="75">
                        <c:v>0.49719096016323433</c:v>
                      </c:pt>
                      <c:pt idx="76">
                        <c:v>0.36840321437146123</c:v>
                      </c:pt>
                      <c:pt idx="77">
                        <c:v>0.34724435869167763</c:v>
                      </c:pt>
                      <c:pt idx="78">
                        <c:v>0.37899442276912321</c:v>
                      </c:pt>
                      <c:pt idx="79">
                        <c:v>0.3588722838578286</c:v>
                      </c:pt>
                      <c:pt idx="80">
                        <c:v>0.25750326135784146</c:v>
                      </c:pt>
                      <c:pt idx="81">
                        <c:v>0.41111309625953429</c:v>
                      </c:pt>
                      <c:pt idx="82">
                        <c:v>0.20716887451101776</c:v>
                      </c:pt>
                      <c:pt idx="83">
                        <c:v>0.2965379185837273</c:v>
                      </c:pt>
                      <c:pt idx="84">
                        <c:v>0.28405004421503849</c:v>
                      </c:pt>
                      <c:pt idx="85">
                        <c:v>0.29664732084532902</c:v>
                      </c:pt>
                      <c:pt idx="86">
                        <c:v>0.21400646822037869</c:v>
                      </c:pt>
                      <c:pt idx="87">
                        <c:v>0.23492143865365941</c:v>
                      </c:pt>
                      <c:pt idx="88">
                        <c:v>0.27720600710895588</c:v>
                      </c:pt>
                      <c:pt idx="89">
                        <c:v>0.23871253141420826</c:v>
                      </c:pt>
                      <c:pt idx="90">
                        <c:v>0.23416592443979084</c:v>
                      </c:pt>
                      <c:pt idx="91">
                        <c:v>0.22232580062945459</c:v>
                      </c:pt>
                      <c:pt idx="92">
                        <c:v>0.26806819158899337</c:v>
                      </c:pt>
                      <c:pt idx="93">
                        <c:v>0.20017315977389211</c:v>
                      </c:pt>
                      <c:pt idx="94">
                        <c:v>0.23174632913541271</c:v>
                      </c:pt>
                      <c:pt idx="95">
                        <c:v>0.24497425314475046</c:v>
                      </c:pt>
                      <c:pt idx="96">
                        <c:v>0.3324403005537554</c:v>
                      </c:pt>
                      <c:pt idx="97">
                        <c:v>0.18616199954696933</c:v>
                      </c:pt>
                      <c:pt idx="98">
                        <c:v>0.22147250148600314</c:v>
                      </c:pt>
                      <c:pt idx="99">
                        <c:v>0.33424505324077736</c:v>
                      </c:pt>
                      <c:pt idx="100">
                        <c:v>0.23554210653540289</c:v>
                      </c:pt>
                      <c:pt idx="101">
                        <c:v>0.26595260587737868</c:v>
                      </c:pt>
                      <c:pt idx="102">
                        <c:v>0.22016958743734377</c:v>
                      </c:pt>
                      <c:pt idx="103">
                        <c:v>0.24465176386232615</c:v>
                      </c:pt>
                      <c:pt idx="104">
                        <c:v>0.1958749149709873</c:v>
                      </c:pt>
                      <c:pt idx="105">
                        <c:v>0.13313705363755152</c:v>
                      </c:pt>
                      <c:pt idx="106">
                        <c:v>0.15404661716615561</c:v>
                      </c:pt>
                      <c:pt idx="107">
                        <c:v>0.14653825113429431</c:v>
                      </c:pt>
                      <c:pt idx="108">
                        <c:v>0.21039166484637356</c:v>
                      </c:pt>
                      <c:pt idx="109">
                        <c:v>0.16848217411904873</c:v>
                      </c:pt>
                      <c:pt idx="110">
                        <c:v>0.14040801413504078</c:v>
                      </c:pt>
                      <c:pt idx="111">
                        <c:v>0.1395314516143793</c:v>
                      </c:pt>
                      <c:pt idx="112">
                        <c:v>0.12656484149212721</c:v>
                      </c:pt>
                      <c:pt idx="113">
                        <c:v>0.1636948299652998</c:v>
                      </c:pt>
                      <c:pt idx="114">
                        <c:v>0.14863410376862804</c:v>
                      </c:pt>
                    </c:numCache>
                  </c:numRef>
                </c:val>
                <c:extLst xmlns:c15="http://schemas.microsoft.com/office/drawing/2012/chart">
                  <c:ext xmlns:c16="http://schemas.microsoft.com/office/drawing/2014/chart" uri="{C3380CC4-5D6E-409C-BE32-E72D297353CC}">
                    <c16:uniqueId val="{0000000E-8B42-4095-BD79-A684C36885AC}"/>
                  </c:ext>
                </c:extLst>
              </c15:ser>
            </c15:filteredAreaSeries>
            <c15:filteredAreaSeries>
              <c15:ser>
                <c:idx val="15"/>
                <c:order val="15"/>
                <c:tx>
                  <c:strRef>
                    <c:extLst xmlns:c15="http://schemas.microsoft.com/office/drawing/2012/chart">
                      <c:ext xmlns:c15="http://schemas.microsoft.com/office/drawing/2012/chart" uri="{02D57815-91ED-43cb-92C2-25804820EDAC}">
                        <c15:formulaRef>
                          <c15:sqref>TotalSupply!$Q$5</c15:sqref>
                        </c15:formulaRef>
                      </c:ext>
                    </c:extLst>
                    <c:strCache>
                      <c:ptCount val="1"/>
                      <c:pt idx="0">
                        <c:v>Domestic Tons</c:v>
                      </c:pt>
                    </c:strCache>
                  </c:strRef>
                </c:tx>
                <c:spPr>
                  <a:solidFill>
                    <a:schemeClr val="accent4">
                      <a:lumMod val="80000"/>
                      <a:lumOff val="20000"/>
                    </a:schemeClr>
                  </a:solidFill>
                  <a:ln w="25400">
                    <a:noFill/>
                  </a:ln>
                  <a:effectLst/>
                </c:spPr>
                <c:cat>
                  <c:numRef>
                    <c:extLst xmlns:c15="http://schemas.microsoft.com/office/drawing/2012/chart">
                      <c:ext xmlns:c15="http://schemas.microsoft.com/office/drawing/2012/chart" uri="{02D57815-91ED-43cb-92C2-25804820EDAC}">
                        <c15:formulaRef>
                          <c15:sqref>TotalSupply!$A$6:$A$121</c15:sqref>
                        </c15:formulaRef>
                      </c:ext>
                    </c:extLst>
                    <c:numCache>
                      <c:formatCode>[$-409]mmm\-yy;@</c:formatCode>
                      <c:ptCount val="116"/>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pt idx="115">
                        <c:v>46235</c:v>
                      </c:pt>
                    </c:numCache>
                  </c:numRef>
                </c:cat>
                <c:val>
                  <c:numRef>
                    <c:extLst xmlns:c15="http://schemas.microsoft.com/office/drawing/2012/chart">
                      <c:ext xmlns:c15="http://schemas.microsoft.com/office/drawing/2012/chart" uri="{02D57815-91ED-43cb-92C2-25804820EDAC}">
                        <c15:formulaRef>
                          <c15:sqref>TotalSupply!$Q$6:$Q$120</c15:sqref>
                        </c15:formulaRef>
                      </c:ext>
                    </c:extLst>
                    <c:numCache>
                      <c:formatCode>_(* #,##0_);_(* \(#,##0\);_(* "-"??_);_(@_)</c:formatCode>
                      <c:ptCount val="115"/>
                      <c:pt idx="0">
                        <c:v>149074.34350000002</c:v>
                      </c:pt>
                      <c:pt idx="1">
                        <c:v>152959.47600000002</c:v>
                      </c:pt>
                      <c:pt idx="2">
                        <c:v>195588.08649999998</c:v>
                      </c:pt>
                      <c:pt idx="3">
                        <c:v>192008.38350000003</c:v>
                      </c:pt>
                      <c:pt idx="4">
                        <c:v>236656.66550000003</c:v>
                      </c:pt>
                      <c:pt idx="5">
                        <c:v>238710.66950000002</c:v>
                      </c:pt>
                      <c:pt idx="6">
                        <c:v>207885.03289158695</c:v>
                      </c:pt>
                      <c:pt idx="7">
                        <c:v>219305.75671799999</c:v>
                      </c:pt>
                      <c:pt idx="8">
                        <c:v>230771.63121952349</c:v>
                      </c:pt>
                      <c:pt idx="9">
                        <c:v>222974.86754232037</c:v>
                      </c:pt>
                      <c:pt idx="10">
                        <c:v>220560.44399499998</c:v>
                      </c:pt>
                      <c:pt idx="11">
                        <c:v>243870.14494549987</c:v>
                      </c:pt>
                      <c:pt idx="12">
                        <c:v>202885.01010116556</c:v>
                      </c:pt>
                      <c:pt idx="13">
                        <c:v>227643.05052492337</c:v>
                      </c:pt>
                      <c:pt idx="14">
                        <c:v>281064.42000000004</c:v>
                      </c:pt>
                      <c:pt idx="15">
                        <c:v>265837.02769999998</c:v>
                      </c:pt>
                      <c:pt idx="16">
                        <c:v>283134.34689933865</c:v>
                      </c:pt>
                      <c:pt idx="17">
                        <c:v>267921.56103155052</c:v>
                      </c:pt>
                      <c:pt idx="18">
                        <c:v>259673.30440468312</c:v>
                      </c:pt>
                      <c:pt idx="19">
                        <c:v>273436.01274161215</c:v>
                      </c:pt>
                      <c:pt idx="20">
                        <c:v>259406.51685225079</c:v>
                      </c:pt>
                      <c:pt idx="21">
                        <c:v>269502.88674629125</c:v>
                      </c:pt>
                      <c:pt idx="22">
                        <c:v>278007.90528960363</c:v>
                      </c:pt>
                      <c:pt idx="23">
                        <c:v>317243.00366651732</c:v>
                      </c:pt>
                      <c:pt idx="24">
                        <c:v>253689.19837033475</c:v>
                      </c:pt>
                      <c:pt idx="25">
                        <c:v>265878.1702407577</c:v>
                      </c:pt>
                      <c:pt idx="26">
                        <c:v>274956.76458353875</c:v>
                      </c:pt>
                      <c:pt idx="27">
                        <c:v>270627.63396726421</c:v>
                      </c:pt>
                      <c:pt idx="28">
                        <c:v>288998.36105122708</c:v>
                      </c:pt>
                      <c:pt idx="29">
                        <c:v>286139.66978551017</c:v>
                      </c:pt>
                      <c:pt idx="30">
                        <c:v>271256.48990692088</c:v>
                      </c:pt>
                      <c:pt idx="31">
                        <c:v>257123.75555956611</c:v>
                      </c:pt>
                      <c:pt idx="32">
                        <c:v>250018.39414198115</c:v>
                      </c:pt>
                      <c:pt idx="33">
                        <c:v>255915.26700830203</c:v>
                      </c:pt>
                      <c:pt idx="34">
                        <c:v>233504.06954860079</c:v>
                      </c:pt>
                      <c:pt idx="35">
                        <c:v>238749.9798566293</c:v>
                      </c:pt>
                      <c:pt idx="36">
                        <c:v>232995.47778370627</c:v>
                      </c:pt>
                      <c:pt idx="37">
                        <c:v>258262.46698142966</c:v>
                      </c:pt>
                      <c:pt idx="38">
                        <c:v>260733.25832918688</c:v>
                      </c:pt>
                      <c:pt idx="39">
                        <c:v>203285.00953916251</c:v>
                      </c:pt>
                      <c:pt idx="40">
                        <c:v>141506.23412943434</c:v>
                      </c:pt>
                      <c:pt idx="41">
                        <c:v>96123.255662062264</c:v>
                      </c:pt>
                      <c:pt idx="42">
                        <c:v>70153.939043962266</c:v>
                      </c:pt>
                      <c:pt idx="43">
                        <c:v>79230.020764822868</c:v>
                      </c:pt>
                      <c:pt idx="44">
                        <c:v>90065.877100101861</c:v>
                      </c:pt>
                      <c:pt idx="45">
                        <c:v>85914.835841389053</c:v>
                      </c:pt>
                      <c:pt idx="46">
                        <c:v>99618.337639680656</c:v>
                      </c:pt>
                      <c:pt idx="47">
                        <c:v>117645.28600849348</c:v>
                      </c:pt>
                      <c:pt idx="48">
                        <c:v>100901.75383226006</c:v>
                      </c:pt>
                      <c:pt idx="49">
                        <c:v>98063.905414221139</c:v>
                      </c:pt>
                      <c:pt idx="50">
                        <c:v>137642.16797174464</c:v>
                      </c:pt>
                      <c:pt idx="51">
                        <c:v>130924.76386582074</c:v>
                      </c:pt>
                      <c:pt idx="52">
                        <c:v>135675.68546534615</c:v>
                      </c:pt>
                      <c:pt idx="53">
                        <c:v>170722.81574918077</c:v>
                      </c:pt>
                      <c:pt idx="54">
                        <c:v>150751.60415415966</c:v>
                      </c:pt>
                      <c:pt idx="55">
                        <c:v>154245.76998845214</c:v>
                      </c:pt>
                      <c:pt idx="56">
                        <c:v>169386.60652328987</c:v>
                      </c:pt>
                      <c:pt idx="57">
                        <c:v>171812.65705382478</c:v>
                      </c:pt>
                      <c:pt idx="58">
                        <c:v>174575.30586578572</c:v>
                      </c:pt>
                      <c:pt idx="59">
                        <c:v>206327.72439648167</c:v>
                      </c:pt>
                      <c:pt idx="60">
                        <c:v>164096.92228550455</c:v>
                      </c:pt>
                      <c:pt idx="61">
                        <c:v>179274.67870588315</c:v>
                      </c:pt>
                      <c:pt idx="62">
                        <c:v>224957.98653598971</c:v>
                      </c:pt>
                      <c:pt idx="63">
                        <c:v>210055</c:v>
                      </c:pt>
                      <c:pt idx="64">
                        <c:v>239137</c:v>
                      </c:pt>
                      <c:pt idx="65">
                        <c:v>282727.2</c:v>
                      </c:pt>
                      <c:pt idx="66">
                        <c:v>258282.95132523632</c:v>
                      </c:pt>
                      <c:pt idx="67">
                        <c:v>295164.48019709566</c:v>
                      </c:pt>
                      <c:pt idx="68">
                        <c:v>297397.86617979908</c:v>
                      </c:pt>
                      <c:pt idx="69">
                        <c:v>294956.66993502923</c:v>
                      </c:pt>
                      <c:pt idx="70">
                        <c:v>296715.50744164916</c:v>
                      </c:pt>
                      <c:pt idx="71">
                        <c:v>322666.14394391014</c:v>
                      </c:pt>
                      <c:pt idx="72">
                        <c:v>263534.9288021985</c:v>
                      </c:pt>
                      <c:pt idx="73">
                        <c:v>271423</c:v>
                      </c:pt>
                      <c:pt idx="74">
                        <c:v>313520.83674890752</c:v>
                      </c:pt>
                      <c:pt idx="75">
                        <c:v>251127.57565762755</c:v>
                      </c:pt>
                      <c:pt idx="76">
                        <c:v>275667.78017384146</c:v>
                      </c:pt>
                      <c:pt idx="77">
                        <c:v>278940.42746766517</c:v>
                      </c:pt>
                      <c:pt idx="78">
                        <c:v>207164.3</c:v>
                      </c:pt>
                      <c:pt idx="79">
                        <c:v>206320.99197069672</c:v>
                      </c:pt>
                      <c:pt idx="80">
                        <c:v>191571.75926830407</c:v>
                      </c:pt>
                      <c:pt idx="81">
                        <c:v>216831.19065016531</c:v>
                      </c:pt>
                      <c:pt idx="82">
                        <c:v>229348.4444571987</c:v>
                      </c:pt>
                      <c:pt idx="83">
                        <c:v>250368.56884289996</c:v>
                      </c:pt>
                      <c:pt idx="84">
                        <c:v>254803.98764281467</c:v>
                      </c:pt>
                      <c:pt idx="85">
                        <c:v>247946.67192815442</c:v>
                      </c:pt>
                      <c:pt idx="86">
                        <c:v>266241.67975782696</c:v>
                      </c:pt>
                      <c:pt idx="87">
                        <c:v>244087.95134161928</c:v>
                      </c:pt>
                      <c:pt idx="88">
                        <c:v>241992.62814433995</c:v>
                      </c:pt>
                      <c:pt idx="89">
                        <c:v>239876.59907877914</c:v>
                      </c:pt>
                      <c:pt idx="90">
                        <c:v>249405.19050310957</c:v>
                      </c:pt>
                      <c:pt idx="91">
                        <c:v>235307.94415155068</c:v>
                      </c:pt>
                      <c:pt idx="92">
                        <c:v>226970.75415811536</c:v>
                      </c:pt>
                      <c:pt idx="93">
                        <c:v>237444.06719386717</c:v>
                      </c:pt>
                      <c:pt idx="94">
                        <c:v>244671.18027012987</c:v>
                      </c:pt>
                      <c:pt idx="95">
                        <c:v>268267.08372146508</c:v>
                      </c:pt>
                      <c:pt idx="96">
                        <c:v>262484.4783387112</c:v>
                      </c:pt>
                      <c:pt idx="97">
                        <c:v>264008.8</c:v>
                      </c:pt>
                      <c:pt idx="98">
                        <c:v>299788.2</c:v>
                      </c:pt>
                      <c:pt idx="99">
                        <c:v>264887.54099999997</c:v>
                      </c:pt>
                      <c:pt idx="100">
                        <c:v>300636.91099999996</c:v>
                      </c:pt>
                      <c:pt idx="101">
                        <c:v>281911.403252761</c:v>
                      </c:pt>
                      <c:pt idx="102">
                        <c:v>287925.93353781832</c:v>
                      </c:pt>
                      <c:pt idx="103">
                        <c:v>266248.35144822835</c:v>
                      </c:pt>
                      <c:pt idx="104">
                        <c:v>281572.56511773285</c:v>
                      </c:pt>
                      <c:pt idx="105">
                        <c:v>270798.68493436131</c:v>
                      </c:pt>
                      <c:pt idx="106">
                        <c:v>255106.43799954158</c:v>
                      </c:pt>
                      <c:pt idx="107">
                        <c:v>278304.11137318192</c:v>
                      </c:pt>
                      <c:pt idx="108">
                        <c:v>249691.92903042299</c:v>
                      </c:pt>
                      <c:pt idx="109">
                        <c:v>261290.70104655344</c:v>
                      </c:pt>
                      <c:pt idx="110">
                        <c:v>297310.70005698374</c:v>
                      </c:pt>
                      <c:pt idx="111">
                        <c:v>275626.43769777141</c:v>
                      </c:pt>
                      <c:pt idx="112">
                        <c:v>286969.21489224839</c:v>
                      </c:pt>
                      <c:pt idx="113">
                        <c:v>294022.82503632735</c:v>
                      </c:pt>
                      <c:pt idx="114">
                        <c:v>287837.60449499998</c:v>
                      </c:pt>
                    </c:numCache>
                  </c:numRef>
                </c:val>
                <c:extLst xmlns:c15="http://schemas.microsoft.com/office/drawing/2012/chart">
                  <c:ext xmlns:c16="http://schemas.microsoft.com/office/drawing/2014/chart" uri="{C3380CC4-5D6E-409C-BE32-E72D297353CC}">
                    <c16:uniqueId val="{00000010-8B42-4095-BD79-A684C36885AC}"/>
                  </c:ext>
                </c:extLst>
              </c15:ser>
            </c15:filteredAreaSeries>
            <c15:filteredAreaSeries>
              <c15:ser>
                <c:idx val="16"/>
                <c:order val="16"/>
                <c:tx>
                  <c:strRef>
                    <c:extLst xmlns:c15="http://schemas.microsoft.com/office/drawing/2012/chart">
                      <c:ext xmlns:c15="http://schemas.microsoft.com/office/drawing/2012/chart" uri="{02D57815-91ED-43cb-92C2-25804820EDAC}">
                        <c15:formulaRef>
                          <c15:sqref>TotalSupply!$R$5</c15:sqref>
                        </c15:formulaRef>
                      </c:ext>
                    </c:extLst>
                    <c:strCache>
                      <c:ptCount val="1"/>
                      <c:pt idx="0">
                        <c:v>Import Tons</c:v>
                      </c:pt>
                    </c:strCache>
                  </c:strRef>
                </c:tx>
                <c:spPr>
                  <a:solidFill>
                    <a:schemeClr val="accent5">
                      <a:lumMod val="80000"/>
                      <a:lumOff val="20000"/>
                    </a:schemeClr>
                  </a:solidFill>
                  <a:ln w="25400">
                    <a:noFill/>
                  </a:ln>
                  <a:effectLst/>
                </c:spPr>
                <c:cat>
                  <c:numRef>
                    <c:extLst xmlns:c15="http://schemas.microsoft.com/office/drawing/2012/chart">
                      <c:ext xmlns:c15="http://schemas.microsoft.com/office/drawing/2012/chart" uri="{02D57815-91ED-43cb-92C2-25804820EDAC}">
                        <c15:formulaRef>
                          <c15:sqref>TotalSupply!$A$6:$A$121</c15:sqref>
                        </c15:formulaRef>
                      </c:ext>
                    </c:extLst>
                    <c:numCache>
                      <c:formatCode>[$-409]mmm\-yy;@</c:formatCode>
                      <c:ptCount val="116"/>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pt idx="115">
                        <c:v>46235</c:v>
                      </c:pt>
                    </c:numCache>
                  </c:numRef>
                </c:cat>
                <c:val>
                  <c:numRef>
                    <c:extLst xmlns:c15="http://schemas.microsoft.com/office/drawing/2012/chart">
                      <c:ext xmlns:c15="http://schemas.microsoft.com/office/drawing/2012/chart" uri="{02D57815-91ED-43cb-92C2-25804820EDAC}">
                        <c15:formulaRef>
                          <c15:sqref>TotalSupply!$R$6:$R$120</c15:sqref>
                        </c15:formulaRef>
                      </c:ext>
                    </c:extLst>
                    <c:numCache>
                      <c:formatCode>#,##0</c:formatCode>
                      <c:ptCount val="115"/>
                      <c:pt idx="0">
                        <c:v>187109.06351158998</c:v>
                      </c:pt>
                      <c:pt idx="1">
                        <c:v>195738.01894405001</c:v>
                      </c:pt>
                      <c:pt idx="2">
                        <c:v>264695.26309259003</c:v>
                      </c:pt>
                      <c:pt idx="3">
                        <c:v>334478.11979416996</c:v>
                      </c:pt>
                      <c:pt idx="4">
                        <c:v>274271.80608882994</c:v>
                      </c:pt>
                      <c:pt idx="5">
                        <c:v>320563.03124515997</c:v>
                      </c:pt>
                      <c:pt idx="6">
                        <c:v>369183.55207173002</c:v>
                      </c:pt>
                      <c:pt idx="7">
                        <c:v>291716.66542281996</c:v>
                      </c:pt>
                      <c:pt idx="8">
                        <c:v>350099.28659947996</c:v>
                      </c:pt>
                      <c:pt idx="9">
                        <c:v>337033.74395823001</c:v>
                      </c:pt>
                      <c:pt idx="10">
                        <c:v>278100.59720057994</c:v>
                      </c:pt>
                      <c:pt idx="11">
                        <c:v>210378.11551932999</c:v>
                      </c:pt>
                      <c:pt idx="12">
                        <c:v>370490.46954700002</c:v>
                      </c:pt>
                      <c:pt idx="13">
                        <c:v>235787.06760003997</c:v>
                      </c:pt>
                      <c:pt idx="14">
                        <c:v>306558.66771155997</c:v>
                      </c:pt>
                      <c:pt idx="15">
                        <c:v>332182.60772080999</c:v>
                      </c:pt>
                      <c:pt idx="16">
                        <c:v>264231.30522282998</c:v>
                      </c:pt>
                      <c:pt idx="17">
                        <c:v>201945.94336575997</c:v>
                      </c:pt>
                      <c:pt idx="18">
                        <c:v>218900.01791151997</c:v>
                      </c:pt>
                      <c:pt idx="19">
                        <c:v>217888.17780014998</c:v>
                      </c:pt>
                      <c:pt idx="20">
                        <c:v>166260.09122106998</c:v>
                      </c:pt>
                      <c:pt idx="21">
                        <c:v>174931.72699441999</c:v>
                      </c:pt>
                      <c:pt idx="22">
                        <c:v>172097.08171391996</c:v>
                      </c:pt>
                      <c:pt idx="23">
                        <c:v>133520.39954802999</c:v>
                      </c:pt>
                      <c:pt idx="24">
                        <c:v>308529.59248001</c:v>
                      </c:pt>
                      <c:pt idx="25">
                        <c:v>183502.40219487</c:v>
                      </c:pt>
                      <c:pt idx="26">
                        <c:v>244761.25219446997</c:v>
                      </c:pt>
                      <c:pt idx="27">
                        <c:v>235024.07727809995</c:v>
                      </c:pt>
                      <c:pt idx="28">
                        <c:v>222331.98403712997</c:v>
                      </c:pt>
                      <c:pt idx="29">
                        <c:v>204671.71458986998</c:v>
                      </c:pt>
                      <c:pt idx="30">
                        <c:v>188586.55574318999</c:v>
                      </c:pt>
                      <c:pt idx="31">
                        <c:v>193500.74852184998</c:v>
                      </c:pt>
                      <c:pt idx="32">
                        <c:v>155687.56263818999</c:v>
                      </c:pt>
                      <c:pt idx="33">
                        <c:v>107874.79253342</c:v>
                      </c:pt>
                      <c:pt idx="34">
                        <c:v>130777.17875661998</c:v>
                      </c:pt>
                      <c:pt idx="35">
                        <c:v>121717.74481372</c:v>
                      </c:pt>
                      <c:pt idx="36">
                        <c:v>100466.96068661999</c:v>
                      </c:pt>
                      <c:pt idx="37">
                        <c:v>82611.723465039977</c:v>
                      </c:pt>
                      <c:pt idx="38">
                        <c:v>195190.13670243998</c:v>
                      </c:pt>
                      <c:pt idx="39">
                        <c:v>80903.080133369993</c:v>
                      </c:pt>
                      <c:pt idx="40">
                        <c:v>160109.35905139998</c:v>
                      </c:pt>
                      <c:pt idx="41">
                        <c:v>113557.67898595998</c:v>
                      </c:pt>
                      <c:pt idx="42">
                        <c:v>50029.894709409993</c:v>
                      </c:pt>
                      <c:pt idx="43">
                        <c:v>43975.902367649993</c:v>
                      </c:pt>
                      <c:pt idx="44">
                        <c:v>21931.004195759997</c:v>
                      </c:pt>
                      <c:pt idx="45">
                        <c:v>46452.00478599999</c:v>
                      </c:pt>
                      <c:pt idx="46">
                        <c:v>36564.839650239999</c:v>
                      </c:pt>
                      <c:pt idx="47">
                        <c:v>91666.892570550001</c:v>
                      </c:pt>
                      <c:pt idx="48">
                        <c:v>78257.860212509986</c:v>
                      </c:pt>
                      <c:pt idx="49">
                        <c:v>88294.60991757999</c:v>
                      </c:pt>
                      <c:pt idx="50">
                        <c:v>133270.56208884</c:v>
                      </c:pt>
                      <c:pt idx="51">
                        <c:v>122498.96403613</c:v>
                      </c:pt>
                      <c:pt idx="52">
                        <c:v>124654.24904976998</c:v>
                      </c:pt>
                      <c:pt idx="53">
                        <c:v>171527.28554950998</c:v>
                      </c:pt>
                      <c:pt idx="54">
                        <c:v>180358.73863589999</c:v>
                      </c:pt>
                      <c:pt idx="55">
                        <c:v>120790.24795200001</c:v>
                      </c:pt>
                      <c:pt idx="56">
                        <c:v>243935.17005736995</c:v>
                      </c:pt>
                      <c:pt idx="57">
                        <c:v>160435.93051430999</c:v>
                      </c:pt>
                      <c:pt idx="58">
                        <c:v>204369.67503600998</c:v>
                      </c:pt>
                      <c:pt idx="59">
                        <c:v>215976.70942847998</c:v>
                      </c:pt>
                      <c:pt idx="60">
                        <c:v>176877.31075827999</c:v>
                      </c:pt>
                      <c:pt idx="61">
                        <c:v>179438.36600370999</c:v>
                      </c:pt>
                      <c:pt idx="62">
                        <c:v>229066.92838139</c:v>
                      </c:pt>
                      <c:pt idx="63">
                        <c:v>213235.84096660998</c:v>
                      </c:pt>
                      <c:pt idx="64">
                        <c:v>211858.99625186998</c:v>
                      </c:pt>
                      <c:pt idx="65">
                        <c:v>234263.52967511999</c:v>
                      </c:pt>
                      <c:pt idx="66">
                        <c:v>234606.58067252999</c:v>
                      </c:pt>
                      <c:pt idx="67">
                        <c:v>201934.03511082998</c:v>
                      </c:pt>
                      <c:pt idx="68">
                        <c:v>226551.06784595997</c:v>
                      </c:pt>
                      <c:pt idx="69">
                        <c:v>194531.02256334998</c:v>
                      </c:pt>
                      <c:pt idx="70">
                        <c:v>261498.58613878998</c:v>
                      </c:pt>
                      <c:pt idx="71">
                        <c:v>323440.69637803</c:v>
                      </c:pt>
                      <c:pt idx="72">
                        <c:v>285840.28718905</c:v>
                      </c:pt>
                      <c:pt idx="73">
                        <c:v>263436.33688778995</c:v>
                      </c:pt>
                      <c:pt idx="74">
                        <c:v>343771.91917310003</c:v>
                      </c:pt>
                      <c:pt idx="75">
                        <c:v>317430.65644289996</c:v>
                      </c:pt>
                      <c:pt idx="76">
                        <c:v>192669.30695352997</c:v>
                      </c:pt>
                      <c:pt idx="77">
                        <c:v>183706.48607288999</c:v>
                      </c:pt>
                      <c:pt idx="78">
                        <c:v>194936.08400981</c:v>
                      </c:pt>
                      <c:pt idx="79">
                        <c:v>160821.34328501998</c:v>
                      </c:pt>
                      <c:pt idx="80">
                        <c:v>107561.96026234998</c:v>
                      </c:pt>
                      <c:pt idx="81">
                        <c:v>159086.54764859998</c:v>
                      </c:pt>
                      <c:pt idx="82">
                        <c:v>80798.584452299983</c:v>
                      </c:pt>
                      <c:pt idx="83">
                        <c:v>138328.40129283999</c:v>
                      </c:pt>
                      <c:pt idx="84">
                        <c:v>124363.67462221999</c:v>
                      </c:pt>
                      <c:pt idx="85">
                        <c:v>165501.64351863999</c:v>
                      </c:pt>
                      <c:pt idx="86">
                        <c:v>138781.97430008999</c:v>
                      </c:pt>
                      <c:pt idx="87">
                        <c:v>120250.87003203998</c:v>
                      </c:pt>
                      <c:pt idx="88">
                        <c:v>190642.16768200998</c:v>
                      </c:pt>
                      <c:pt idx="89">
                        <c:v>139786.31429422001</c:v>
                      </c:pt>
                      <c:pt idx="90">
                        <c:v>105613.31207669</c:v>
                      </c:pt>
                      <c:pt idx="91">
                        <c:v>135984.07893267999</c:v>
                      </c:pt>
                      <c:pt idx="92">
                        <c:v>126219.83569194999</c:v>
                      </c:pt>
                      <c:pt idx="93">
                        <c:v>73289.159306659989</c:v>
                      </c:pt>
                      <c:pt idx="94">
                        <c:v>121491.54198323999</c:v>
                      </c:pt>
                      <c:pt idx="95">
                        <c:v>122829.38035631998</c:v>
                      </c:pt>
                      <c:pt idx="96">
                        <c:v>243685.53762783995</c:v>
                      </c:pt>
                      <c:pt idx="97">
                        <c:v>108402.96767684998</c:v>
                      </c:pt>
                      <c:pt idx="98">
                        <c:v>162687.48907873</c:v>
                      </c:pt>
                      <c:pt idx="99">
                        <c:v>200438.10564217001</c:v>
                      </c:pt>
                      <c:pt idx="100">
                        <c:v>212513.14007517</c:v>
                      </c:pt>
                      <c:pt idx="101">
                        <c:v>156625.43003239</c:v>
                      </c:pt>
                      <c:pt idx="102">
                        <c:v>170922.34002613</c:v>
                      </c:pt>
                      <c:pt idx="103">
                        <c:v>153076.21339669998</c:v>
                      </c:pt>
                      <c:pt idx="104">
                        <c:v>106721.78398959</c:v>
                      </c:pt>
                      <c:pt idx="105">
                        <c:v>130592.36435970999</c:v>
                      </c:pt>
                      <c:pt idx="106">
                        <c:v>101709.62230736999</c:v>
                      </c:pt>
                      <c:pt idx="107">
                        <c:v>86539.838219339988</c:v>
                      </c:pt>
                      <c:pt idx="108">
                        <c:v>102102.61125470999</c:v>
                      </c:pt>
                      <c:pt idx="109">
                        <c:v>128802.14567879998</c:v>
                      </c:pt>
                      <c:pt idx="110">
                        <c:v>104968.81126126999</c:v>
                      </c:pt>
                      <c:pt idx="111">
                        <c:v>78131.425255509996</c:v>
                      </c:pt>
                      <c:pt idx="112">
                        <c:v>117089.29062864</c:v>
                      </c:pt>
                      <c:pt idx="113">
                        <c:v>115750.69607089998</c:v>
                      </c:pt>
                      <c:pt idx="114">
                        <c:v>168390.58087357</c:v>
                      </c:pt>
                    </c:numCache>
                  </c:numRef>
                </c:val>
                <c:extLst xmlns:c15="http://schemas.microsoft.com/office/drawing/2012/chart">
                  <c:ext xmlns:c16="http://schemas.microsoft.com/office/drawing/2014/chart" uri="{C3380CC4-5D6E-409C-BE32-E72D297353CC}">
                    <c16:uniqueId val="{00000011-8B42-4095-BD79-A684C36885AC}"/>
                  </c:ext>
                </c:extLst>
              </c15:ser>
            </c15:filteredAreaSeries>
            <c15:filteredAreaSeries>
              <c15:ser>
                <c:idx val="17"/>
                <c:order val="17"/>
                <c:tx>
                  <c:strRef>
                    <c:extLst xmlns:c15="http://schemas.microsoft.com/office/drawing/2012/chart">
                      <c:ext xmlns:c15="http://schemas.microsoft.com/office/drawing/2012/chart" uri="{02D57815-91ED-43cb-92C2-25804820EDAC}">
                        <c15:formulaRef>
                          <c15:sqref>TotalSupply!$S$5</c15:sqref>
                        </c15:formulaRef>
                      </c:ext>
                    </c:extLst>
                    <c:strCache>
                      <c:ptCount val="1"/>
                      <c:pt idx="0">
                        <c:v>Gross Supply Tons</c:v>
                      </c:pt>
                    </c:strCache>
                  </c:strRef>
                </c:tx>
                <c:spPr>
                  <a:solidFill>
                    <a:schemeClr val="accent6">
                      <a:lumMod val="80000"/>
                      <a:lumOff val="20000"/>
                    </a:schemeClr>
                  </a:solidFill>
                  <a:ln w="25400">
                    <a:noFill/>
                  </a:ln>
                  <a:effectLst/>
                </c:spPr>
                <c:cat>
                  <c:numRef>
                    <c:extLst xmlns:c15="http://schemas.microsoft.com/office/drawing/2012/chart">
                      <c:ext xmlns:c15="http://schemas.microsoft.com/office/drawing/2012/chart" uri="{02D57815-91ED-43cb-92C2-25804820EDAC}">
                        <c15:formulaRef>
                          <c15:sqref>TotalSupply!$A$6:$A$121</c15:sqref>
                        </c15:formulaRef>
                      </c:ext>
                    </c:extLst>
                    <c:numCache>
                      <c:formatCode>[$-409]mmm\-yy;@</c:formatCode>
                      <c:ptCount val="116"/>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pt idx="115">
                        <c:v>46235</c:v>
                      </c:pt>
                    </c:numCache>
                  </c:numRef>
                </c:cat>
                <c:val>
                  <c:numRef>
                    <c:extLst xmlns:c15="http://schemas.microsoft.com/office/drawing/2012/chart">
                      <c:ext xmlns:c15="http://schemas.microsoft.com/office/drawing/2012/chart" uri="{02D57815-91ED-43cb-92C2-25804820EDAC}">
                        <c15:formulaRef>
                          <c15:sqref>TotalSupply!$S$6:$S$120</c15:sqref>
                        </c15:formulaRef>
                      </c:ext>
                    </c:extLst>
                    <c:numCache>
                      <c:formatCode>_(* #,##0_);_(* \(#,##0\);_(* "-"??_);_(@_)</c:formatCode>
                      <c:ptCount val="115"/>
                      <c:pt idx="0">
                        <c:v>336183.40701158997</c:v>
                      </c:pt>
                      <c:pt idx="1">
                        <c:v>348697.49494405003</c:v>
                      </c:pt>
                      <c:pt idx="2">
                        <c:v>460283.34959259001</c:v>
                      </c:pt>
                      <c:pt idx="3">
                        <c:v>526486.50329417002</c:v>
                      </c:pt>
                      <c:pt idx="4">
                        <c:v>510928.47158883</c:v>
                      </c:pt>
                      <c:pt idx="5">
                        <c:v>559273.70074515999</c:v>
                      </c:pt>
                      <c:pt idx="6">
                        <c:v>577068.58496331703</c:v>
                      </c:pt>
                      <c:pt idx="7">
                        <c:v>511022.42214081995</c:v>
                      </c:pt>
                      <c:pt idx="8">
                        <c:v>580870.91781900346</c:v>
                      </c:pt>
                      <c:pt idx="9">
                        <c:v>560008.61150055041</c:v>
                      </c:pt>
                      <c:pt idx="10">
                        <c:v>498661.04119557992</c:v>
                      </c:pt>
                      <c:pt idx="11">
                        <c:v>454248.26046482986</c:v>
                      </c:pt>
                      <c:pt idx="12">
                        <c:v>573375.47964816564</c:v>
                      </c:pt>
                      <c:pt idx="13">
                        <c:v>463430.11812496337</c:v>
                      </c:pt>
                      <c:pt idx="14">
                        <c:v>587623.08771156007</c:v>
                      </c:pt>
                      <c:pt idx="15">
                        <c:v>598019.63542080997</c:v>
                      </c:pt>
                      <c:pt idx="16">
                        <c:v>547365.65212216857</c:v>
                      </c:pt>
                      <c:pt idx="17">
                        <c:v>469867.50439731049</c:v>
                      </c:pt>
                      <c:pt idx="18">
                        <c:v>478573.32231620309</c:v>
                      </c:pt>
                      <c:pt idx="19">
                        <c:v>491324.19054176216</c:v>
                      </c:pt>
                      <c:pt idx="20">
                        <c:v>425666.60807332076</c:v>
                      </c:pt>
                      <c:pt idx="21">
                        <c:v>444434.61374071124</c:v>
                      </c:pt>
                      <c:pt idx="22">
                        <c:v>450104.98700352362</c:v>
                      </c:pt>
                      <c:pt idx="23">
                        <c:v>450763.40321454732</c:v>
                      </c:pt>
                      <c:pt idx="24">
                        <c:v>562218.79085034481</c:v>
                      </c:pt>
                      <c:pt idx="25">
                        <c:v>449380.57243562769</c:v>
                      </c:pt>
                      <c:pt idx="26">
                        <c:v>519718.01677800872</c:v>
                      </c:pt>
                      <c:pt idx="27">
                        <c:v>505651.71124536416</c:v>
                      </c:pt>
                      <c:pt idx="28">
                        <c:v>511330.34508835705</c:v>
                      </c:pt>
                      <c:pt idx="29">
                        <c:v>490811.38437538012</c:v>
                      </c:pt>
                      <c:pt idx="30">
                        <c:v>459843.04565011087</c:v>
                      </c:pt>
                      <c:pt idx="31">
                        <c:v>450624.50408141606</c:v>
                      </c:pt>
                      <c:pt idx="32">
                        <c:v>405705.95678017114</c:v>
                      </c:pt>
                      <c:pt idx="33">
                        <c:v>363790.05954172206</c:v>
                      </c:pt>
                      <c:pt idx="34">
                        <c:v>364281.24830522074</c:v>
                      </c:pt>
                      <c:pt idx="35">
                        <c:v>360467.72467034927</c:v>
                      </c:pt>
                      <c:pt idx="36">
                        <c:v>333462.43847032625</c:v>
                      </c:pt>
                      <c:pt idx="37">
                        <c:v>340874.19044646964</c:v>
                      </c:pt>
                      <c:pt idx="38">
                        <c:v>455923.39503162686</c:v>
                      </c:pt>
                      <c:pt idx="39">
                        <c:v>284188.08967253251</c:v>
                      </c:pt>
                      <c:pt idx="40">
                        <c:v>301615.59318083432</c:v>
                      </c:pt>
                      <c:pt idx="41">
                        <c:v>209680.93464802223</c:v>
                      </c:pt>
                      <c:pt idx="42">
                        <c:v>120183.83375337225</c:v>
                      </c:pt>
                      <c:pt idx="43">
                        <c:v>123205.92313247286</c:v>
                      </c:pt>
                      <c:pt idx="44">
                        <c:v>111996.88129586185</c:v>
                      </c:pt>
                      <c:pt idx="45">
                        <c:v>132366.84062738903</c:v>
                      </c:pt>
                      <c:pt idx="46">
                        <c:v>136183.17728992066</c:v>
                      </c:pt>
                      <c:pt idx="47">
                        <c:v>209312.17857904348</c:v>
                      </c:pt>
                      <c:pt idx="48">
                        <c:v>179159.61404477005</c:v>
                      </c:pt>
                      <c:pt idx="49">
                        <c:v>186358.51533180114</c:v>
                      </c:pt>
                      <c:pt idx="50">
                        <c:v>270912.73006058461</c:v>
                      </c:pt>
                      <c:pt idx="51">
                        <c:v>253423.72790195074</c:v>
                      </c:pt>
                      <c:pt idx="52">
                        <c:v>260329.93451511613</c:v>
                      </c:pt>
                      <c:pt idx="53">
                        <c:v>342250.10129869077</c:v>
                      </c:pt>
                      <c:pt idx="54">
                        <c:v>331110.34279005963</c:v>
                      </c:pt>
                      <c:pt idx="55">
                        <c:v>275036.01794045215</c:v>
                      </c:pt>
                      <c:pt idx="56">
                        <c:v>413321.77658065979</c:v>
                      </c:pt>
                      <c:pt idx="57">
                        <c:v>332248.58756813477</c:v>
                      </c:pt>
                      <c:pt idx="58">
                        <c:v>378944.98090179567</c:v>
                      </c:pt>
                      <c:pt idx="59">
                        <c:v>422304.43382496166</c:v>
                      </c:pt>
                      <c:pt idx="60">
                        <c:v>340974.23304378451</c:v>
                      </c:pt>
                      <c:pt idx="61">
                        <c:v>358713.04470959317</c:v>
                      </c:pt>
                      <c:pt idx="62">
                        <c:v>454024.91491737973</c:v>
                      </c:pt>
                      <c:pt idx="63">
                        <c:v>423290.84096661001</c:v>
                      </c:pt>
                      <c:pt idx="64">
                        <c:v>450995.99625186995</c:v>
                      </c:pt>
                      <c:pt idx="65">
                        <c:v>516990.72967511998</c:v>
                      </c:pt>
                      <c:pt idx="66">
                        <c:v>492889.53199776635</c:v>
                      </c:pt>
                      <c:pt idx="67">
                        <c:v>497098.51530792564</c:v>
                      </c:pt>
                      <c:pt idx="68">
                        <c:v>523948.93402575905</c:v>
                      </c:pt>
                      <c:pt idx="69">
                        <c:v>489487.69249837921</c:v>
                      </c:pt>
                      <c:pt idx="70">
                        <c:v>558214.0935804391</c:v>
                      </c:pt>
                      <c:pt idx="71">
                        <c:v>646106.84032194014</c:v>
                      </c:pt>
                      <c:pt idx="72">
                        <c:v>549375.21599124849</c:v>
                      </c:pt>
                      <c:pt idx="73">
                        <c:v>534859.33688778989</c:v>
                      </c:pt>
                      <c:pt idx="74">
                        <c:v>657292.75592200761</c:v>
                      </c:pt>
                      <c:pt idx="75">
                        <c:v>568558.2321005275</c:v>
                      </c:pt>
                      <c:pt idx="76">
                        <c:v>468337.08712737146</c:v>
                      </c:pt>
                      <c:pt idx="77">
                        <c:v>462646.91354055516</c:v>
                      </c:pt>
                      <c:pt idx="78">
                        <c:v>402100.38400980999</c:v>
                      </c:pt>
                      <c:pt idx="79">
                        <c:v>367142.33525571669</c:v>
                      </c:pt>
                      <c:pt idx="80">
                        <c:v>299133.71953065402</c:v>
                      </c:pt>
                      <c:pt idx="81">
                        <c:v>375917.73829876527</c:v>
                      </c:pt>
                      <c:pt idx="82">
                        <c:v>310147.02890949871</c:v>
                      </c:pt>
                      <c:pt idx="83">
                        <c:v>388696.97013573995</c:v>
                      </c:pt>
                      <c:pt idx="84">
                        <c:v>379167.66226503463</c:v>
                      </c:pt>
                      <c:pt idx="85">
                        <c:v>413448.31544679438</c:v>
                      </c:pt>
                      <c:pt idx="86">
                        <c:v>405023.65405791695</c:v>
                      </c:pt>
                      <c:pt idx="87">
                        <c:v>364338.82137365924</c:v>
                      </c:pt>
                      <c:pt idx="88">
                        <c:v>432634.79582634993</c:v>
                      </c:pt>
                      <c:pt idx="89">
                        <c:v>379662.91337299917</c:v>
                      </c:pt>
                      <c:pt idx="90">
                        <c:v>355018.50257979956</c:v>
                      </c:pt>
                      <c:pt idx="91">
                        <c:v>371292.02308423066</c:v>
                      </c:pt>
                      <c:pt idx="92">
                        <c:v>353190.58985006536</c:v>
                      </c:pt>
                      <c:pt idx="93">
                        <c:v>310733.22650052718</c:v>
                      </c:pt>
                      <c:pt idx="94">
                        <c:v>366162.72225336987</c:v>
                      </c:pt>
                      <c:pt idx="95">
                        <c:v>391096.46407778503</c:v>
                      </c:pt>
                      <c:pt idx="96">
                        <c:v>506170.01596655115</c:v>
                      </c:pt>
                      <c:pt idx="97">
                        <c:v>372411.76767684997</c:v>
                      </c:pt>
                      <c:pt idx="98">
                        <c:v>462475.68907873001</c:v>
                      </c:pt>
                      <c:pt idx="99">
                        <c:v>465325.64664216997</c:v>
                      </c:pt>
                      <c:pt idx="100">
                        <c:v>513150.05107516993</c:v>
                      </c:pt>
                      <c:pt idx="101">
                        <c:v>438536.83328515099</c:v>
                      </c:pt>
                      <c:pt idx="102">
                        <c:v>458848.27356394834</c:v>
                      </c:pt>
                      <c:pt idx="103">
                        <c:v>419324.56484492833</c:v>
                      </c:pt>
                      <c:pt idx="104">
                        <c:v>388294.34910732287</c:v>
                      </c:pt>
                      <c:pt idx="105">
                        <c:v>401391.04929407127</c:v>
                      </c:pt>
                      <c:pt idx="106">
                        <c:v>356816.06030691159</c:v>
                      </c:pt>
                      <c:pt idx="107">
                        <c:v>364843.94959252188</c:v>
                      </c:pt>
                      <c:pt idx="108">
                        <c:v>351794.540285133</c:v>
                      </c:pt>
                      <c:pt idx="109">
                        <c:v>390092.84672535339</c:v>
                      </c:pt>
                      <c:pt idx="110">
                        <c:v>402279.5113182537</c:v>
                      </c:pt>
                      <c:pt idx="111">
                        <c:v>353757.86295328138</c:v>
                      </c:pt>
                      <c:pt idx="112">
                        <c:v>404058.50552088837</c:v>
                      </c:pt>
                      <c:pt idx="113">
                        <c:v>409773.52110722731</c:v>
                      </c:pt>
                      <c:pt idx="114">
                        <c:v>456228.18536856998</c:v>
                      </c:pt>
                    </c:numCache>
                  </c:numRef>
                </c:val>
                <c:extLst xmlns:c15="http://schemas.microsoft.com/office/drawing/2012/chart">
                  <c:ext xmlns:c16="http://schemas.microsoft.com/office/drawing/2014/chart" uri="{C3380CC4-5D6E-409C-BE32-E72D297353CC}">
                    <c16:uniqueId val="{00000012-8B42-4095-BD79-A684C36885AC}"/>
                  </c:ext>
                </c:extLst>
              </c15:ser>
            </c15:filteredAreaSeries>
          </c:ext>
        </c:extLst>
      </c:areaChart>
      <c:barChart>
        <c:barDir val="col"/>
        <c:grouping val="clustered"/>
        <c:varyColors val="0"/>
        <c:dLbls>
          <c:showLegendKey val="0"/>
          <c:showVal val="0"/>
          <c:showCatName val="0"/>
          <c:showSerName val="0"/>
          <c:showPercent val="0"/>
          <c:showBubbleSize val="0"/>
        </c:dLbls>
        <c:gapWidth val="150"/>
        <c:axId val="356278720"/>
        <c:axId val="356275840"/>
        <c:extLst>
          <c:ext xmlns:c15="http://schemas.microsoft.com/office/drawing/2012/chart" uri="{02D57815-91ED-43cb-92C2-25804820EDAC}">
            <c15:filteredBarSeries>
              <c15:ser>
                <c:idx val="18"/>
                <c:order val="18"/>
                <c:tx>
                  <c:strRef>
                    <c:extLst>
                      <c:ext uri="{02D57815-91ED-43cb-92C2-25804820EDAC}">
                        <c15:formulaRef>
                          <c15:sqref>TotalSupply!$T$5</c15:sqref>
                        </c15:formulaRef>
                      </c:ext>
                    </c:extLst>
                    <c:strCache>
                      <c:ptCount val="1"/>
                      <c:pt idx="0">
                        <c:v> Export Tons (Census/ITA) </c:v>
                      </c:pt>
                    </c:strCache>
                  </c:strRef>
                </c:tx>
                <c:spPr>
                  <a:solidFill>
                    <a:schemeClr val="accent1">
                      <a:lumMod val="80000"/>
                    </a:schemeClr>
                  </a:solidFill>
                  <a:ln w="25400">
                    <a:noFill/>
                  </a:ln>
                  <a:effectLst/>
                </c:spPr>
                <c:invertIfNegative val="0"/>
                <c:cat>
                  <c:numRef>
                    <c:extLst>
                      <c:ext uri="{02D57815-91ED-43cb-92C2-25804820EDAC}">
                        <c15:formulaRef>
                          <c15:sqref>TotalSupply!$A$6:$A$120</c15:sqref>
                        </c15:formulaRef>
                      </c:ext>
                    </c:extLst>
                    <c:numCache>
                      <c:formatCode>[$-409]mmm\-yy;@</c:formatCode>
                      <c:ptCount val="1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numCache>
                  </c:numRef>
                </c:cat>
                <c:val>
                  <c:numRef>
                    <c:extLst>
                      <c:ext uri="{02D57815-91ED-43cb-92C2-25804820EDAC}">
                        <c15:formulaRef>
                          <c15:sqref>TotalSupply!$T$6:$T$120</c15:sqref>
                        </c15:formulaRef>
                      </c:ext>
                    </c:extLst>
                    <c:numCache>
                      <c:formatCode>_(* #,##0_);_(* \(#,##0\);_(* "-"??_);_(@_)</c:formatCode>
                      <c:ptCount val="115"/>
                      <c:pt idx="0">
                        <c:v>-24455.697</c:v>
                      </c:pt>
                      <c:pt idx="1">
                        <c:v>-33245.409000000014</c:v>
                      </c:pt>
                      <c:pt idx="2">
                        <c:v>-31581.821000000004</c:v>
                      </c:pt>
                      <c:pt idx="3">
                        <c:v>-41451.00999999998</c:v>
                      </c:pt>
                      <c:pt idx="4">
                        <c:v>-37865.057000000008</c:v>
                      </c:pt>
                      <c:pt idx="5">
                        <c:v>-39823.683000000005</c:v>
                      </c:pt>
                      <c:pt idx="6">
                        <c:v>-30650.024999999983</c:v>
                      </c:pt>
                      <c:pt idx="7">
                        <c:v>-30183.37799999999</c:v>
                      </c:pt>
                      <c:pt idx="8">
                        <c:v>-26605.36900000001</c:v>
                      </c:pt>
                      <c:pt idx="9">
                        <c:v>-35412.799999999988</c:v>
                      </c:pt>
                      <c:pt idx="10">
                        <c:v>-30836.400999999994</c:v>
                      </c:pt>
                      <c:pt idx="11">
                        <c:v>-26057.286</c:v>
                      </c:pt>
                      <c:pt idx="12">
                        <c:v>-30072.860999999997</c:v>
                      </c:pt>
                      <c:pt idx="13">
                        <c:v>-32519.592000000015</c:v>
                      </c:pt>
                      <c:pt idx="14">
                        <c:v>-28103.170000000006</c:v>
                      </c:pt>
                      <c:pt idx="15">
                        <c:v>-31911.611999999997</c:v>
                      </c:pt>
                      <c:pt idx="16">
                        <c:v>-31228.839000000011</c:v>
                      </c:pt>
                      <c:pt idx="17">
                        <c:v>-31084.566999999988</c:v>
                      </c:pt>
                      <c:pt idx="18">
                        <c:v>-17680.686999999991</c:v>
                      </c:pt>
                      <c:pt idx="19">
                        <c:v>-12523.176999999996</c:v>
                      </c:pt>
                      <c:pt idx="20">
                        <c:v>-19746.156000000006</c:v>
                      </c:pt>
                      <c:pt idx="21">
                        <c:v>-18762.086999999996</c:v>
                      </c:pt>
                      <c:pt idx="22">
                        <c:v>-18603.563000000002</c:v>
                      </c:pt>
                      <c:pt idx="23">
                        <c:v>-20494.175999999989</c:v>
                      </c:pt>
                      <c:pt idx="24">
                        <c:v>-21179.414000000012</c:v>
                      </c:pt>
                      <c:pt idx="25">
                        <c:v>-23650.073999999993</c:v>
                      </c:pt>
                      <c:pt idx="26">
                        <c:v>-22521.236000000004</c:v>
                      </c:pt>
                      <c:pt idx="27">
                        <c:v>-15819.913999999997</c:v>
                      </c:pt>
                      <c:pt idx="28">
                        <c:v>-20606.074999999993</c:v>
                      </c:pt>
                      <c:pt idx="29">
                        <c:v>-19822.472999999991</c:v>
                      </c:pt>
                      <c:pt idx="30">
                        <c:v>-16424.716999999997</c:v>
                      </c:pt>
                      <c:pt idx="31">
                        <c:v>-21505.672999999984</c:v>
                      </c:pt>
                      <c:pt idx="32">
                        <c:v>-19236.311000000012</c:v>
                      </c:pt>
                      <c:pt idx="33">
                        <c:v>-19561.777999999991</c:v>
                      </c:pt>
                      <c:pt idx="34">
                        <c:v>-20470.189000000006</c:v>
                      </c:pt>
                      <c:pt idx="35">
                        <c:v>-16239.281000000001</c:v>
                      </c:pt>
                      <c:pt idx="36">
                        <c:v>-18262.367000000006</c:v>
                      </c:pt>
                      <c:pt idx="37">
                        <c:v>-18335.305999999997</c:v>
                      </c:pt>
                      <c:pt idx="38">
                        <c:v>-20958.334999999999</c:v>
                      </c:pt>
                      <c:pt idx="39">
                        <c:v>-5132.6130000000003</c:v>
                      </c:pt>
                      <c:pt idx="40">
                        <c:v>-9603.1679999999997</c:v>
                      </c:pt>
                      <c:pt idx="41">
                        <c:v>-11755.237000000001</c:v>
                      </c:pt>
                      <c:pt idx="42">
                        <c:v>-10705.897999999994</c:v>
                      </c:pt>
                      <c:pt idx="43">
                        <c:v>-8212.1419999999998</c:v>
                      </c:pt>
                      <c:pt idx="44">
                        <c:v>-8381.784999999998</c:v>
                      </c:pt>
                      <c:pt idx="45">
                        <c:v>-11998.46</c:v>
                      </c:pt>
                      <c:pt idx="46">
                        <c:v>-11942.647000000004</c:v>
                      </c:pt>
                      <c:pt idx="47">
                        <c:v>-10652.508000000002</c:v>
                      </c:pt>
                      <c:pt idx="48">
                        <c:v>-18149.089999999997</c:v>
                      </c:pt>
                      <c:pt idx="49">
                        <c:v>-20284.564000000024</c:v>
                      </c:pt>
                      <c:pt idx="50">
                        <c:v>-30766.531999999999</c:v>
                      </c:pt>
                      <c:pt idx="51">
                        <c:v>-27906.42400000001</c:v>
                      </c:pt>
                      <c:pt idx="52">
                        <c:v>-25266.107999999975</c:v>
                      </c:pt>
                      <c:pt idx="53">
                        <c:v>-24376.396000000004</c:v>
                      </c:pt>
                      <c:pt idx="54">
                        <c:v>-21863.227999999996</c:v>
                      </c:pt>
                      <c:pt idx="55">
                        <c:v>-25850.401999999976</c:v>
                      </c:pt>
                      <c:pt idx="56">
                        <c:v>-21642.497999999985</c:v>
                      </c:pt>
                      <c:pt idx="57">
                        <c:v>-28881.15000000002</c:v>
                      </c:pt>
                      <c:pt idx="58">
                        <c:v>-27834.895999999993</c:v>
                      </c:pt>
                      <c:pt idx="59">
                        <c:v>-24570.240000000009</c:v>
                      </c:pt>
                      <c:pt idx="60">
                        <c:v>-16392.617999999999</c:v>
                      </c:pt>
                      <c:pt idx="61">
                        <c:v>-17384.205000000013</c:v>
                      </c:pt>
                      <c:pt idx="62">
                        <c:v>-22222.712999999992</c:v>
                      </c:pt>
                      <c:pt idx="63">
                        <c:v>-21118.462</c:v>
                      </c:pt>
                      <c:pt idx="64">
                        <c:v>-21097.942231740013</c:v>
                      </c:pt>
                      <c:pt idx="65">
                        <c:v>-21392.910466949997</c:v>
                      </c:pt>
                      <c:pt idx="66">
                        <c:v>-20875.368205779992</c:v>
                      </c:pt>
                      <c:pt idx="67">
                        <c:v>-24991.726643400008</c:v>
                      </c:pt>
                      <c:pt idx="68">
                        <c:v>-23737.068582919997</c:v>
                      </c:pt>
                      <c:pt idx="69">
                        <c:v>-22882.803686049981</c:v>
                      </c:pt>
                      <c:pt idx="70">
                        <c:v>-21185.762167129989</c:v>
                      </c:pt>
                      <c:pt idx="71">
                        <c:v>-18125.698900870004</c:v>
                      </c:pt>
                      <c:pt idx="72">
                        <c:v>-41982.683379449998</c:v>
                      </c:pt>
                      <c:pt idx="73">
                        <c:v>-29414.726779129993</c:v>
                      </c:pt>
                      <c:pt idx="74">
                        <c:v>-27532.362698390014</c:v>
                      </c:pt>
                      <c:pt idx="75">
                        <c:v>-20663.836019090006</c:v>
                      </c:pt>
                      <c:pt idx="76">
                        <c:v>-18529.066096860006</c:v>
                      </c:pt>
                      <c:pt idx="77">
                        <c:v>-24039.550163089989</c:v>
                      </c:pt>
                      <c:pt idx="78">
                        <c:v>-18484.792918020004</c:v>
                      </c:pt>
                      <c:pt idx="79">
                        <c:v>-16543.615087230002</c:v>
                      </c:pt>
                      <c:pt idx="80">
                        <c:v>-17559.651692769999</c:v>
                      </c:pt>
                      <c:pt idx="81">
                        <c:v>-23635.777317020016</c:v>
                      </c:pt>
                      <c:pt idx="82">
                        <c:v>-21719.759711979994</c:v>
                      </c:pt>
                      <c:pt idx="83">
                        <c:v>-17741.387337849999</c:v>
                      </c:pt>
                      <c:pt idx="84">
                        <c:v>-22573.562740960013</c:v>
                      </c:pt>
                      <c:pt idx="85">
                        <c:v>-24751.424165709992</c:v>
                      </c:pt>
                      <c:pt idx="86">
                        <c:v>-19198.74918422999</c:v>
                      </c:pt>
                      <c:pt idx="87">
                        <c:v>-16329.294056239994</c:v>
                      </c:pt>
                      <c:pt idx="88">
                        <c:v>-20853.437748329987</c:v>
                      </c:pt>
                      <c:pt idx="89">
                        <c:v>-21684.119825060006</c:v>
                      </c:pt>
                      <c:pt idx="90">
                        <c:v>-18634.874629139988</c:v>
                      </c:pt>
                      <c:pt idx="91">
                        <c:v>-22970.191515919993</c:v>
                      </c:pt>
                      <c:pt idx="92">
                        <c:v>-21500.791342030003</c:v>
                      </c:pt>
                      <c:pt idx="93">
                        <c:v>-26537.698781440005</c:v>
                      </c:pt>
                      <c:pt idx="94">
                        <c:v>-23171.180107460001</c:v>
                      </c:pt>
                      <c:pt idx="95">
                        <c:v>-22618.217319059993</c:v>
                      </c:pt>
                      <c:pt idx="96">
                        <c:v>-24817.380884559992</c:v>
                      </c:pt>
                      <c:pt idx="97">
                        <c:v>-22523.95548402999</c:v>
                      </c:pt>
                      <c:pt idx="98">
                        <c:v>-22156.866412449996</c:v>
                      </c:pt>
                      <c:pt idx="99">
                        <c:v>-15606.769534399995</c:v>
                      </c:pt>
                      <c:pt idx="100">
                        <c:v>-16728.975127589998</c:v>
                      </c:pt>
                      <c:pt idx="101">
                        <c:v>-13313.801592519996</c:v>
                      </c:pt>
                      <c:pt idx="102">
                        <c:v>-11626.424025370003</c:v>
                      </c:pt>
                      <c:pt idx="103">
                        <c:v>-17433.452630109998</c:v>
                      </c:pt>
                      <c:pt idx="104">
                        <c:v>-15218.442256050002</c:v>
                      </c:pt>
                      <c:pt idx="105">
                        <c:v>-15355.349158049992</c:v>
                      </c:pt>
                      <c:pt idx="106">
                        <c:v>-13526.038155299992</c:v>
                      </c:pt>
                      <c:pt idx="107">
                        <c:v>-11767.18019389001</c:v>
                      </c:pt>
                      <c:pt idx="108">
                        <c:v>-15304.472039999999</c:v>
                      </c:pt>
                      <c:pt idx="109">
                        <c:v>-14039.020159999998</c:v>
                      </c:pt>
                      <c:pt idx="110">
                        <c:v>-17337.131679999999</c:v>
                      </c:pt>
                      <c:pt idx="111">
                        <c:v>-14113.977239999998</c:v>
                      </c:pt>
                      <c:pt idx="112">
                        <c:v>-8819.5823099999998</c:v>
                      </c:pt>
                      <c:pt idx="113">
                        <c:v>-14116.181859999999</c:v>
                      </c:pt>
                      <c:pt idx="114">
                        <c:v>-17175.092109999998</c:v>
                      </c:pt>
                    </c:numCache>
                  </c:numRef>
                </c:val>
                <c:extLst>
                  <c:ext xmlns:c16="http://schemas.microsoft.com/office/drawing/2014/chart" uri="{C3380CC4-5D6E-409C-BE32-E72D297353CC}">
                    <c16:uniqueId val="{00000013-8B42-4095-BD79-A684C36885AC}"/>
                  </c:ext>
                </c:extLst>
              </c15:ser>
            </c15:filteredBarSeries>
          </c:ext>
        </c:extLst>
      </c:barChart>
      <c:lineChart>
        <c:grouping val="standard"/>
        <c:varyColors val="0"/>
        <c:ser>
          <c:idx val="4"/>
          <c:order val="4"/>
          <c:tx>
            <c:strRef>
              <c:f>TotalSupply!$F$5</c:f>
              <c:strCache>
                <c:ptCount val="1"/>
                <c:pt idx="0">
                  <c:v>Date</c:v>
                </c:pt>
              </c:strCache>
              <c:extLst xmlns:c15="http://schemas.microsoft.com/office/drawing/2012/chart"/>
            </c:strRef>
          </c:tx>
          <c:spPr>
            <a:ln w="28575" cap="rnd">
              <a:solidFill>
                <a:schemeClr val="accent5"/>
              </a:solidFill>
              <a:round/>
            </a:ln>
            <a:effectLst/>
          </c:spPr>
          <c:marker>
            <c:symbol val="none"/>
          </c:marker>
          <c:cat>
            <c:numRef>
              <c:f>TotalSupply!$A$6:$A$120</c:f>
              <c:numCache>
                <c:formatCode>[$-409]mmm\-yy;@</c:formatCode>
                <c:ptCount val="1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numCache>
              <c:extLst xmlns:c15="http://schemas.microsoft.com/office/drawing/2012/chart"/>
            </c:numRef>
          </c:cat>
          <c:val>
            <c:numRef>
              <c:f>TotalSupply!$F$6:$F$120</c:f>
              <c:extLst xmlns:c15="http://schemas.microsoft.com/office/drawing/2012/chart"/>
            </c:numRef>
          </c:val>
          <c:smooth val="0"/>
          <c:extLst xmlns:c15="http://schemas.microsoft.com/office/drawing/2012/chart">
            <c:ext xmlns:c16="http://schemas.microsoft.com/office/drawing/2014/chart" uri="{C3380CC4-5D6E-409C-BE32-E72D297353CC}">
              <c16:uniqueId val="{00000004-8B42-4095-BD79-A684C36885AC}"/>
            </c:ext>
          </c:extLst>
        </c:ser>
        <c:ser>
          <c:idx val="19"/>
          <c:order val="19"/>
          <c:tx>
            <c:strRef>
              <c:f>TotalSupply!$U$5</c:f>
              <c:strCache>
                <c:ptCount val="1"/>
                <c:pt idx="0">
                  <c:v>Net Supply Tons</c:v>
                </c:pt>
              </c:strCache>
            </c:strRef>
          </c:tx>
          <c:spPr>
            <a:ln w="34925" cap="rnd">
              <a:solidFill>
                <a:srgbClr val="FFAC17"/>
              </a:solidFill>
              <a:round/>
            </a:ln>
            <a:effectLst/>
          </c:spPr>
          <c:marker>
            <c:symbol val="none"/>
          </c:marker>
          <c:cat>
            <c:numRef>
              <c:f>TotalSupply!$A$6:$A$120</c:f>
              <c:numCache>
                <c:formatCode>[$-409]mmm\-yy;@</c:formatCode>
                <c:ptCount val="1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numCache>
            </c:numRef>
          </c:cat>
          <c:val>
            <c:numRef>
              <c:f>TotalSupply!$U$6:$U$121</c:f>
              <c:numCache>
                <c:formatCode>_(* #,##0_);_(* \(#,##0\);_(* "-"??_);_(@_)</c:formatCode>
                <c:ptCount val="116"/>
                <c:pt idx="0">
                  <c:v>311727.71001158998</c:v>
                </c:pt>
                <c:pt idx="1">
                  <c:v>315452.08594404999</c:v>
                </c:pt>
                <c:pt idx="2">
                  <c:v>428701.52859259001</c:v>
                </c:pt>
                <c:pt idx="3">
                  <c:v>485035.49329417001</c:v>
                </c:pt>
                <c:pt idx="4">
                  <c:v>473063.41458882997</c:v>
                </c:pt>
                <c:pt idx="5">
                  <c:v>519450.01774515997</c:v>
                </c:pt>
                <c:pt idx="6">
                  <c:v>546418.55996331701</c:v>
                </c:pt>
                <c:pt idx="7">
                  <c:v>480839.04414081998</c:v>
                </c:pt>
                <c:pt idx="8">
                  <c:v>554265.54881900339</c:v>
                </c:pt>
                <c:pt idx="9">
                  <c:v>524595.81150055048</c:v>
                </c:pt>
                <c:pt idx="10">
                  <c:v>467824.64019557991</c:v>
                </c:pt>
                <c:pt idx="11">
                  <c:v>428190.97446482984</c:v>
                </c:pt>
                <c:pt idx="12">
                  <c:v>543302.6186481656</c:v>
                </c:pt>
                <c:pt idx="13">
                  <c:v>430910.52612496336</c:v>
                </c:pt>
                <c:pt idx="14">
                  <c:v>559519.91771156003</c:v>
                </c:pt>
                <c:pt idx="15">
                  <c:v>566108.02342081</c:v>
                </c:pt>
                <c:pt idx="16">
                  <c:v>516136.81312216853</c:v>
                </c:pt>
                <c:pt idx="17">
                  <c:v>438782.93739731051</c:v>
                </c:pt>
                <c:pt idx="18">
                  <c:v>460892.63531620312</c:v>
                </c:pt>
                <c:pt idx="19">
                  <c:v>478801.01354176213</c:v>
                </c:pt>
                <c:pt idx="20">
                  <c:v>405920.45207332075</c:v>
                </c:pt>
                <c:pt idx="21">
                  <c:v>425672.52674071124</c:v>
                </c:pt>
                <c:pt idx="22">
                  <c:v>431501.4240035236</c:v>
                </c:pt>
                <c:pt idx="23">
                  <c:v>430269.22721454734</c:v>
                </c:pt>
                <c:pt idx="24">
                  <c:v>541039.37685034482</c:v>
                </c:pt>
                <c:pt idx="25">
                  <c:v>425730.49843562767</c:v>
                </c:pt>
                <c:pt idx="26">
                  <c:v>497196.78077800875</c:v>
                </c:pt>
                <c:pt idx="27">
                  <c:v>489831.79724536417</c:v>
                </c:pt>
                <c:pt idx="28">
                  <c:v>490724.27008835704</c:v>
                </c:pt>
                <c:pt idx="29">
                  <c:v>470988.91137538012</c:v>
                </c:pt>
                <c:pt idx="30">
                  <c:v>443418.32865011087</c:v>
                </c:pt>
                <c:pt idx="31">
                  <c:v>429118.83108141605</c:v>
                </c:pt>
                <c:pt idx="32">
                  <c:v>386469.64578017115</c:v>
                </c:pt>
                <c:pt idx="33">
                  <c:v>344228.28154172207</c:v>
                </c:pt>
                <c:pt idx="34">
                  <c:v>343811.05930522073</c:v>
                </c:pt>
                <c:pt idx="35">
                  <c:v>344228.44367034925</c:v>
                </c:pt>
                <c:pt idx="36">
                  <c:v>315200.07147032622</c:v>
                </c:pt>
                <c:pt idx="37">
                  <c:v>322538.88444646966</c:v>
                </c:pt>
                <c:pt idx="38">
                  <c:v>434965.06003162684</c:v>
                </c:pt>
                <c:pt idx="39">
                  <c:v>279055.4766725325</c:v>
                </c:pt>
                <c:pt idx="40">
                  <c:v>292012.42518083431</c:v>
                </c:pt>
                <c:pt idx="41">
                  <c:v>197925.69764802224</c:v>
                </c:pt>
                <c:pt idx="42">
                  <c:v>109477.93575337227</c:v>
                </c:pt>
                <c:pt idx="43">
                  <c:v>114993.78113247285</c:v>
                </c:pt>
                <c:pt idx="44">
                  <c:v>103615.09629586185</c:v>
                </c:pt>
                <c:pt idx="45">
                  <c:v>120368.38062738904</c:v>
                </c:pt>
                <c:pt idx="46">
                  <c:v>124240.53028992066</c:v>
                </c:pt>
                <c:pt idx="47">
                  <c:v>198659.67057904348</c:v>
                </c:pt>
                <c:pt idx="48">
                  <c:v>161010.52404477005</c:v>
                </c:pt>
                <c:pt idx="49">
                  <c:v>166073.95133180113</c:v>
                </c:pt>
                <c:pt idx="50">
                  <c:v>240146.1980605846</c:v>
                </c:pt>
                <c:pt idx="51">
                  <c:v>225517.30390195074</c:v>
                </c:pt>
                <c:pt idx="52">
                  <c:v>235063.82651511615</c:v>
                </c:pt>
                <c:pt idx="53">
                  <c:v>317873.70529869077</c:v>
                </c:pt>
                <c:pt idx="54">
                  <c:v>309247.11479005963</c:v>
                </c:pt>
                <c:pt idx="55">
                  <c:v>249185.61594045217</c:v>
                </c:pt>
                <c:pt idx="56">
                  <c:v>391679.27858065983</c:v>
                </c:pt>
                <c:pt idx="57">
                  <c:v>303367.43756813474</c:v>
                </c:pt>
                <c:pt idx="58">
                  <c:v>351110.08490179566</c:v>
                </c:pt>
                <c:pt idx="59">
                  <c:v>397734.19382496167</c:v>
                </c:pt>
                <c:pt idx="60">
                  <c:v>324581.61504378449</c:v>
                </c:pt>
                <c:pt idx="61">
                  <c:v>341328.83970959316</c:v>
                </c:pt>
                <c:pt idx="62">
                  <c:v>431802.20191737975</c:v>
                </c:pt>
                <c:pt idx="63">
                  <c:v>402172.37896661001</c:v>
                </c:pt>
                <c:pt idx="64">
                  <c:v>429898.05402012996</c:v>
                </c:pt>
                <c:pt idx="65">
                  <c:v>495597.81920817</c:v>
                </c:pt>
                <c:pt idx="66">
                  <c:v>472014.16379198636</c:v>
                </c:pt>
                <c:pt idx="67">
                  <c:v>472106.78866452561</c:v>
                </c:pt>
                <c:pt idx="68">
                  <c:v>500211.86544283904</c:v>
                </c:pt>
                <c:pt idx="69">
                  <c:v>466604.88881232921</c:v>
                </c:pt>
                <c:pt idx="70">
                  <c:v>537028.33141330909</c:v>
                </c:pt>
                <c:pt idx="71">
                  <c:v>627981.14142107009</c:v>
                </c:pt>
                <c:pt idx="72">
                  <c:v>507392.5326117985</c:v>
                </c:pt>
                <c:pt idx="73">
                  <c:v>505444.61010865989</c:v>
                </c:pt>
                <c:pt idx="74">
                  <c:v>629760.39322361758</c:v>
                </c:pt>
                <c:pt idx="75">
                  <c:v>547894.39608143747</c:v>
                </c:pt>
                <c:pt idx="76">
                  <c:v>449808.02103051147</c:v>
                </c:pt>
                <c:pt idx="77">
                  <c:v>438607.36337746517</c:v>
                </c:pt>
                <c:pt idx="78">
                  <c:v>383615.59109179</c:v>
                </c:pt>
                <c:pt idx="79">
                  <c:v>350598.7201684867</c:v>
                </c:pt>
                <c:pt idx="80">
                  <c:v>281574.06783788401</c:v>
                </c:pt>
                <c:pt idx="81">
                  <c:v>352281.96098174527</c:v>
                </c:pt>
                <c:pt idx="82">
                  <c:v>288427.2691975187</c:v>
                </c:pt>
                <c:pt idx="83">
                  <c:v>370955.58279788995</c:v>
                </c:pt>
                <c:pt idx="84">
                  <c:v>356594.09952407458</c:v>
                </c:pt>
                <c:pt idx="85">
                  <c:v>388696.89128108439</c:v>
                </c:pt>
                <c:pt idx="86">
                  <c:v>385824.90487368696</c:v>
                </c:pt>
                <c:pt idx="87">
                  <c:v>348009.52731741924</c:v>
                </c:pt>
                <c:pt idx="88">
                  <c:v>411781.35807801993</c:v>
                </c:pt>
                <c:pt idx="89">
                  <c:v>357978.79354793916</c:v>
                </c:pt>
                <c:pt idx="90">
                  <c:v>336383.6279506596</c:v>
                </c:pt>
                <c:pt idx="91">
                  <c:v>348321.83156831068</c:v>
                </c:pt>
                <c:pt idx="92">
                  <c:v>331689.79850803537</c:v>
                </c:pt>
                <c:pt idx="93">
                  <c:v>284195.5277190872</c:v>
                </c:pt>
                <c:pt idx="94">
                  <c:v>342991.54214590986</c:v>
                </c:pt>
                <c:pt idx="95">
                  <c:v>368478.24675872503</c:v>
                </c:pt>
                <c:pt idx="96">
                  <c:v>481352.63508199115</c:v>
                </c:pt>
                <c:pt idx="97">
                  <c:v>349887.81219281995</c:v>
                </c:pt>
                <c:pt idx="98">
                  <c:v>440318.82266628003</c:v>
                </c:pt>
                <c:pt idx="99">
                  <c:v>449718.87710776995</c:v>
                </c:pt>
                <c:pt idx="100">
                  <c:v>496421.07594757993</c:v>
                </c:pt>
                <c:pt idx="101">
                  <c:v>425223.03169263102</c:v>
                </c:pt>
                <c:pt idx="102">
                  <c:v>447221.84953857836</c:v>
                </c:pt>
                <c:pt idx="103">
                  <c:v>401891.11221481836</c:v>
                </c:pt>
                <c:pt idx="104">
                  <c:v>373075.90685127286</c:v>
                </c:pt>
                <c:pt idx="105">
                  <c:v>386035.7001360213</c:v>
                </c:pt>
                <c:pt idx="106">
                  <c:v>343290.02215161157</c:v>
                </c:pt>
                <c:pt idx="107">
                  <c:v>353076.76939863188</c:v>
                </c:pt>
                <c:pt idx="108">
                  <c:v>336490.06824513298</c:v>
                </c:pt>
                <c:pt idx="109">
                  <c:v>376053.82656535337</c:v>
                </c:pt>
                <c:pt idx="110">
                  <c:v>384942.37963825371</c:v>
                </c:pt>
                <c:pt idx="111">
                  <c:v>339643.8857132814</c:v>
                </c:pt>
                <c:pt idx="112">
                  <c:v>395238.92321088834</c:v>
                </c:pt>
                <c:pt idx="113">
                  <c:v>395657.3392472273</c:v>
                </c:pt>
                <c:pt idx="114">
                  <c:v>439053.09325856995</c:v>
                </c:pt>
                <c:pt idx="115">
                  <c:v>415820.96121118998</c:v>
                </c:pt>
              </c:numCache>
            </c:numRef>
          </c:val>
          <c:smooth val="0"/>
          <c:extLst>
            <c:ext xmlns:c16="http://schemas.microsoft.com/office/drawing/2014/chart" uri="{C3380CC4-5D6E-409C-BE32-E72D297353CC}">
              <c16:uniqueId val="{00000005-8B42-4095-BD79-A684C36885AC}"/>
            </c:ext>
          </c:extLst>
        </c:ser>
        <c:dLbls>
          <c:showLegendKey val="0"/>
          <c:showVal val="0"/>
          <c:showCatName val="0"/>
          <c:showSerName val="0"/>
          <c:showPercent val="0"/>
          <c:showBubbleSize val="0"/>
        </c:dLbls>
        <c:marker val="1"/>
        <c:smooth val="0"/>
        <c:axId val="356278720"/>
        <c:axId val="356275840"/>
        <c:extLst>
          <c:ext xmlns:c15="http://schemas.microsoft.com/office/drawing/2012/chart" uri="{02D57815-91ED-43cb-92C2-25804820EDAC}">
            <c15:filteredLineSeries>
              <c15:ser>
                <c:idx val="8"/>
                <c:order val="8"/>
                <c:tx>
                  <c:strRef>
                    <c:extLst>
                      <c:ext uri="{02D57815-91ED-43cb-92C2-25804820EDAC}">
                        <c15:formulaRef>
                          <c15:sqref>TotalSupply!$J$5</c15:sqref>
                        </c15:formulaRef>
                      </c:ext>
                    </c:extLst>
                    <c:strCache>
                      <c:ptCount val="1"/>
                      <c:pt idx="0">
                        <c:v>Net Supply TTM</c:v>
                      </c:pt>
                    </c:strCache>
                  </c:strRef>
                </c:tx>
                <c:spPr>
                  <a:ln w="34925" cap="rnd">
                    <a:solidFill>
                      <a:srgbClr val="6A6AB1"/>
                    </a:solidFill>
                    <a:prstDash val="solid"/>
                    <a:round/>
                  </a:ln>
                  <a:effectLst/>
                </c:spPr>
                <c:marker>
                  <c:symbol val="none"/>
                </c:marker>
                <c:cat>
                  <c:numRef>
                    <c:extLst>
                      <c:ext uri="{02D57815-91ED-43cb-92C2-25804820EDAC}">
                        <c15:formulaRef>
                          <c15:sqref>TotalSupply!$A$6:$A$120</c15:sqref>
                        </c15:formulaRef>
                      </c:ext>
                    </c:extLst>
                    <c:numCache>
                      <c:formatCode>[$-409]mmm\-yy;@</c:formatCode>
                      <c:ptCount val="1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numCache>
                  </c:numRef>
                </c:cat>
                <c:val>
                  <c:numRef>
                    <c:extLst>
                      <c:ext uri="{02D57815-91ED-43cb-92C2-25804820EDAC}">
                        <c15:formulaRef>
                          <c15:sqref>TotalSupply!$J$6:$J$120</c15:sqref>
                        </c15:formulaRef>
                      </c:ext>
                    </c:extLst>
                    <c:numCache>
                      <c:formatCode>General</c:formatCode>
                      <c:ptCount val="115"/>
                      <c:pt idx="11" formatCode="_(* #,##0_);_(* \(#,##0\);_(* &quot;-&quot;??_);_(@_)">
                        <c:v>461297.06910504092</c:v>
                      </c:pt>
                      <c:pt idx="12" formatCode="_(* #,##0_);_(* \(#,##0\);_(* &quot;-&quot;??_);_(@_)">
                        <c:v>480594.97815808887</c:v>
                      </c:pt>
                      <c:pt idx="13" formatCode="_(* #,##0_);_(* \(#,##0\);_(* &quot;-&quot;??_);_(@_)">
                        <c:v>490216.51483983168</c:v>
                      </c:pt>
                      <c:pt idx="14" formatCode="_(* #,##0_);_(* \(#,##0\);_(* &quot;-&quot;??_);_(@_)">
                        <c:v>501118.04726641235</c:v>
                      </c:pt>
                      <c:pt idx="15" formatCode="_(* #,##0_);_(* \(#,##0\);_(* &quot;-&quot;??_);_(@_)">
                        <c:v>507874.09144363244</c:v>
                      </c:pt>
                      <c:pt idx="16" formatCode="_(* #,##0_);_(* \(#,##0\);_(* &quot;-&quot;??_);_(@_)">
                        <c:v>511463.54132141056</c:v>
                      </c:pt>
                      <c:pt idx="17" formatCode="_(* #,##0_);_(* \(#,##0\);_(* &quot;-&quot;??_);_(@_)">
                        <c:v>504741.2846257565</c:v>
                      </c:pt>
                      <c:pt idx="18" formatCode="_(* #,##0_);_(* \(#,##0\);_(* &quot;-&quot;??_);_(@_)">
                        <c:v>497614.12423849711</c:v>
                      </c:pt>
                      <c:pt idx="19" formatCode="_(* #,##0_);_(* \(#,##0\);_(* &quot;-&quot;??_);_(@_)">
                        <c:v>497444.28835524223</c:v>
                      </c:pt>
                      <c:pt idx="20" formatCode="_(* #,##0_);_(* \(#,##0\);_(* &quot;-&quot;??_);_(@_)">
                        <c:v>485082.19695976865</c:v>
                      </c:pt>
                      <c:pt idx="21" formatCode="_(* #,##0_);_(* \(#,##0\);_(* &quot;-&quot;??_);_(@_)">
                        <c:v>476838.58989644871</c:v>
                      </c:pt>
                      <c:pt idx="22" formatCode="_(* #,##0_);_(* \(#,##0\);_(* &quot;-&quot;??_);_(@_)">
                        <c:v>473811.65521377738</c:v>
                      </c:pt>
                      <c:pt idx="23" formatCode="_(* #,##0_);_(* \(#,##0\);_(* &quot;-&quot;??_);_(@_)">
                        <c:v>473984.84294292051</c:v>
                      </c:pt>
                      <c:pt idx="24" formatCode="_(* #,##0_);_(* \(#,##0\);_(* &quot;-&quot;??_);_(@_)">
                        <c:v>473796.23945976893</c:v>
                      </c:pt>
                      <c:pt idx="25" formatCode="_(* #,##0_);_(* \(#,##0\);_(* &quot;-&quot;??_);_(@_)">
                        <c:v>473364.57048565749</c:v>
                      </c:pt>
                      <c:pt idx="26" formatCode="_(* #,##0_);_(* \(#,##0\);_(* &quot;-&quot;??_);_(@_)">
                        <c:v>468170.97574119485</c:v>
                      </c:pt>
                      <c:pt idx="27" formatCode="_(* #,##0_);_(* \(#,##0\);_(* &quot;-&quot;??_);_(@_)">
                        <c:v>461814.62355990772</c:v>
                      </c:pt>
                      <c:pt idx="28" formatCode="_(* #,##0_);_(* \(#,##0\);_(* &quot;-&quot;??_);_(@_)">
                        <c:v>459696.91164042341</c:v>
                      </c:pt>
                      <c:pt idx="29" formatCode="_(* #,##0_);_(* \(#,##0\);_(* &quot;-&quot;??_);_(@_)">
                        <c:v>462380.74280526256</c:v>
                      </c:pt>
                      <c:pt idx="30" formatCode="_(* #,##0_);_(* \(#,##0\);_(* &quot;-&quot;??_);_(@_)">
                        <c:v>460924.5505830883</c:v>
                      </c:pt>
                      <c:pt idx="31" formatCode="_(* #,##0_);_(* \(#,##0\);_(* &quot;-&quot;??_);_(@_)">
                        <c:v>456784.36871139269</c:v>
                      </c:pt>
                      <c:pt idx="32" formatCode="_(* #,##0_);_(* \(#,##0\);_(* &quot;-&quot;??_);_(@_)">
                        <c:v>455163.46818696358</c:v>
                      </c:pt>
                      <c:pt idx="33" formatCode="_(* #,##0_);_(* \(#,##0\);_(* &quot;-&quot;??_);_(@_)">
                        <c:v>448376.44775371446</c:v>
                      </c:pt>
                      <c:pt idx="34" formatCode="_(* #,##0_);_(* \(#,##0\);_(* &quot;-&quot;??_);_(@_)">
                        <c:v>441068.91736218921</c:v>
                      </c:pt>
                      <c:pt idx="35" formatCode="_(* #,##0_);_(* \(#,##0\);_(* &quot;-&quot;??_);_(@_)">
                        <c:v>433898.8520668394</c:v>
                      </c:pt>
                      <c:pt idx="36" formatCode="_(* #,##0_);_(* \(#,##0\);_(* &quot;-&quot;??_);_(@_)">
                        <c:v>415078.90995183779</c:v>
                      </c:pt>
                      <c:pt idx="37" formatCode="_(* #,##0_);_(* \(#,##0\);_(* &quot;-&quot;??_);_(@_)">
                        <c:v>406479.60878607468</c:v>
                      </c:pt>
                      <c:pt idx="38" formatCode="_(* #,##0_);_(* \(#,##0\);_(* &quot;-&quot;??_);_(@_)">
                        <c:v>401293.6320572095</c:v>
                      </c:pt>
                      <c:pt idx="39" formatCode="_(* #,##0_);_(* \(#,##0\);_(* &quot;-&quot;??_);_(@_)">
                        <c:v>383728.9386761401</c:v>
                      </c:pt>
                      <c:pt idx="40" formatCode="_(* #,##0_);_(* \(#,##0\);_(* &quot;-&quot;??_);_(@_)">
                        <c:v>367169.61826717999</c:v>
                      </c:pt>
                      <c:pt idx="41" formatCode="_(* #,##0_);_(* \(#,##0\);_(* &quot;-&quot;??_);_(@_)">
                        <c:v>344414.35045656684</c:v>
                      </c:pt>
                      <c:pt idx="42" formatCode="_(* #,##0_);_(* \(#,##0\);_(* &quot;-&quot;??_);_(@_)">
                        <c:v>316585.98438183864</c:v>
                      </c:pt>
                      <c:pt idx="43" formatCode="_(* #,##0_);_(* \(#,##0\);_(* &quot;-&quot;??_);_(@_)">
                        <c:v>290408.89688609331</c:v>
                      </c:pt>
                      <c:pt idx="44" formatCode="_(* #,##0_);_(* \(#,##0\);_(* &quot;-&quot;??_);_(@_)">
                        <c:v>266837.68442906754</c:v>
                      </c:pt>
                      <c:pt idx="45" formatCode="_(* #,##0_);_(* \(#,##0\);_(* &quot;-&quot;??_);_(@_)">
                        <c:v>248182.69268620646</c:v>
                      </c:pt>
                      <c:pt idx="46" formatCode="_(* #,##0_);_(* \(#,##0\);_(* &quot;-&quot;??_);_(@_)">
                        <c:v>229885.14860159811</c:v>
                      </c:pt>
                      <c:pt idx="47" formatCode="_(* #,##0_);_(* \(#,##0\);_(* &quot;-&quot;??_);_(@_)">
                        <c:v>217754.41751065603</c:v>
                      </c:pt>
                      <c:pt idx="48" formatCode="_(* #,##0_);_(* \(#,##0\);_(* &quot;-&quot;??_);_(@_)">
                        <c:v>204905.28855852634</c:v>
                      </c:pt>
                      <c:pt idx="49" formatCode="_(* #,##0_);_(* \(#,##0\);_(* &quot;-&quot;??_);_(@_)">
                        <c:v>191866.54413230394</c:v>
                      </c:pt>
                      <c:pt idx="50" formatCode="_(* #,##0_);_(* \(#,##0\);_(* &quot;-&quot;??_);_(@_)">
                        <c:v>175631.63896805039</c:v>
                      </c:pt>
                      <c:pt idx="51" formatCode="_(* #,##0_);_(* \(#,##0\);_(* &quot;-&quot;??_);_(@_)">
                        <c:v>171170.12457050197</c:v>
                      </c:pt>
                      <c:pt idx="52" formatCode="_(* #,##0_);_(* \(#,##0\);_(* &quot;-&quot;??_);_(@_)">
                        <c:v>166424.40801502543</c:v>
                      </c:pt>
                      <c:pt idx="53" formatCode="_(* #,##0_);_(* \(#,##0\);_(* &quot;-&quot;??_);_(@_)">
                        <c:v>176420.07531924779</c:v>
                      </c:pt>
                      <c:pt idx="54" formatCode="_(* #,##0_);_(* \(#,##0\);_(* &quot;-&quot;??_);_(@_)">
                        <c:v>193067.50690563847</c:v>
                      </c:pt>
                      <c:pt idx="55" formatCode="_(* #,##0_);_(* \(#,##0\);_(* &quot;-&quot;??_);_(@_)">
                        <c:v>204250.15980630333</c:v>
                      </c:pt>
                      <c:pt idx="56" formatCode="_(* #,##0_);_(* \(#,##0\);_(* &quot;-&quot;??_);_(@_)">
                        <c:v>228255.50833003654</c:v>
                      </c:pt>
                      <c:pt idx="57" formatCode="_(* #,##0_);_(* \(#,##0\);_(* &quot;-&quot;??_);_(@_)">
                        <c:v>243505.42974176534</c:v>
                      </c:pt>
                      <c:pt idx="58" formatCode="_(* #,##0_);_(* \(#,##0\);_(* &quot;-&quot;??_);_(@_)">
                        <c:v>262411.2259594216</c:v>
                      </c:pt>
                      <c:pt idx="59" formatCode="_(* #,##0_);_(* \(#,##0\);_(* &quot;-&quot;??_);_(@_)">
                        <c:v>279000.76956324809</c:v>
                      </c:pt>
                      <c:pt idx="60" formatCode="_(* #,##0_);_(* \(#,##0\);_(* &quot;-&quot;??_);_(@_)">
                        <c:v>292631.69381316594</c:v>
                      </c:pt>
                      <c:pt idx="61" formatCode="_(* #,##0_);_(* \(#,##0\);_(* &quot;-&quot;??_);_(@_)">
                        <c:v>307236.26784464862</c:v>
                      </c:pt>
                      <c:pt idx="62" formatCode="_(* #,##0_);_(* \(#,##0\);_(* &quot;-&quot;??_);_(@_)">
                        <c:v>323207.60149938153</c:v>
                      </c:pt>
                      <c:pt idx="63" formatCode="_(* #,##0_);_(* \(#,##0\);_(* &quot;-&quot;??_);_(@_)">
                        <c:v>337928.85775476979</c:v>
                      </c:pt>
                      <c:pt idx="64" formatCode="_(* #,##0_);_(* \(#,##0\);_(* &quot;-&quot;??_);_(@_)">
                        <c:v>354165.04338018765</c:v>
                      </c:pt>
                      <c:pt idx="65" formatCode="_(* #,##0_);_(* \(#,##0\);_(* &quot;-&quot;??_);_(@_)">
                        <c:v>368975.38620597759</c:v>
                      </c:pt>
                      <c:pt idx="66" formatCode="_(* #,##0_);_(* \(#,##0\);_(* &quot;-&quot;??_);_(@_)">
                        <c:v>382539.30695613817</c:v>
                      </c:pt>
                      <c:pt idx="67" formatCode="_(* #,##0_);_(* \(#,##0\);_(* &quot;-&quot;??_);_(@_)">
                        <c:v>401116.07134981087</c:v>
                      </c:pt>
                      <c:pt idx="68" formatCode="_(* #,##0_);_(* \(#,##0\);_(* &quot;-&quot;??_);_(@_)">
                        <c:v>410160.45358832594</c:v>
                      </c:pt>
                      <c:pt idx="69" formatCode="_(* #,##0_);_(* \(#,##0\);_(* &quot;-&quot;??_);_(@_)">
                        <c:v>423763.57452534209</c:v>
                      </c:pt>
                      <c:pt idx="70" formatCode="_(* #,##0_);_(* \(#,##0\);_(* &quot;-&quot;??_);_(@_)">
                        <c:v>439256.76173463487</c:v>
                      </c:pt>
                      <c:pt idx="71" formatCode="_(* #,##0_);_(* \(#,##0\);_(* &quot;-&quot;??_);_(@_)">
                        <c:v>458444.00736764394</c:v>
                      </c:pt>
                      <c:pt idx="72" formatCode="_(* #,##0_);_(* \(#,##0\);_(* &quot;-&quot;??_);_(@_)">
                        <c:v>473678.25049831165</c:v>
                      </c:pt>
                      <c:pt idx="73" formatCode="_(* #,##0_);_(* \(#,##0\);_(* &quot;-&quot;??_);_(@_)">
                        <c:v>487354.56469823397</c:v>
                      </c:pt>
                      <c:pt idx="74" formatCode="_(* #,##0_);_(* \(#,##0\);_(* &quot;-&quot;??_);_(@_)">
                        <c:v>503851.08064042038</c:v>
                      </c:pt>
                      <c:pt idx="75" formatCode="_(* #,##0_);_(* \(#,##0\);_(* &quot;-&quot;??_);_(@_)">
                        <c:v>515994.58206665603</c:v>
                      </c:pt>
                      <c:pt idx="76" formatCode="_(* #,##0_);_(* \(#,##0\);_(* &quot;-&quot;??_);_(@_)">
                        <c:v>517653.74598418782</c:v>
                      </c:pt>
                      <c:pt idx="77" formatCode="_(* #,##0_);_(* \(#,##0\);_(* &quot;-&quot;??_);_(@_)">
                        <c:v>512904.54133162909</c:v>
                      </c:pt>
                      <c:pt idx="78" formatCode="_(* #,##0_);_(* \(#,##0\);_(* &quot;-&quot;??_);_(@_)">
                        <c:v>505537.99360661278</c:v>
                      </c:pt>
                      <c:pt idx="79" formatCode="_(* #,##0_);_(* \(#,##0\);_(* &quot;-&quot;??_);_(@_)">
                        <c:v>495412.32123194291</c:v>
                      </c:pt>
                      <c:pt idx="80" formatCode="_(* #,##0_);_(* \(#,##0\);_(* &quot;-&quot;??_);_(@_)">
                        <c:v>477192.50476486323</c:v>
                      </c:pt>
                      <c:pt idx="81" formatCode="_(* #,##0_);_(* \(#,##0\);_(* &quot;-&quot;??_);_(@_)">
                        <c:v>467665.59411231452</c:v>
                      </c:pt>
                      <c:pt idx="82" formatCode="_(* #,##0_);_(* \(#,##0\);_(* &quot;-&quot;??_);_(@_)">
                        <c:v>446948.83892766543</c:v>
                      </c:pt>
                      <c:pt idx="83" formatCode="_(* #,##0_);_(* \(#,##0\);_(* &quot;-&quot;??_);_(@_)">
                        <c:v>425530.04237573367</c:v>
                      </c:pt>
                      <c:pt idx="84" formatCode="_(* #,##0_);_(* \(#,##0\);_(* &quot;-&quot;??_);_(@_)">
                        <c:v>412963.50628509006</c:v>
                      </c:pt>
                      <c:pt idx="85" formatCode="_(* #,##0_);_(* \(#,##0\);_(* &quot;-&quot;??_);_(@_)">
                        <c:v>403234.52971612546</c:v>
                      </c:pt>
                      <c:pt idx="86" formatCode="_(* #,##0_);_(* \(#,##0\);_(* &quot;-&quot;??_);_(@_)">
                        <c:v>382906.5723536312</c:v>
                      </c:pt>
                      <c:pt idx="87" formatCode="_(* #,##0_);_(* \(#,##0\);_(* &quot;-&quot;??_);_(@_)">
                        <c:v>366249.4999566297</c:v>
                      </c:pt>
                      <c:pt idx="88" formatCode="_(* #,##0_);_(* \(#,##0\);_(* &quot;-&quot;??_);_(@_)">
                        <c:v>363080.61137725547</c:v>
                      </c:pt>
                      <c:pt idx="89" formatCode="_(* #,##0_);_(* \(#,##0\);_(* &quot;-&quot;??_);_(@_)">
                        <c:v>356361.56389146158</c:v>
                      </c:pt>
                      <c:pt idx="90" formatCode="_(* #,##0_);_(* \(#,##0\);_(* &quot;-&quot;??_);_(@_)">
                        <c:v>352425.56696303404</c:v>
                      </c:pt>
                      <c:pt idx="91" formatCode="_(* #,##0_);_(* \(#,##0\);_(* &quot;-&quot;??_);_(@_)">
                        <c:v>352235.82624635269</c:v>
                      </c:pt>
                      <c:pt idx="92" formatCode="_(* #,##0_);_(* \(#,##0\);_(* &quot;-&quot;??_);_(@_)">
                        <c:v>356412.13713553199</c:v>
                      </c:pt>
                      <c:pt idx="93" formatCode="_(* #,##0_);_(* \(#,##0\);_(* &quot;-&quot;??_);_(@_)">
                        <c:v>350738.26769697713</c:v>
                      </c:pt>
                      <c:pt idx="94" formatCode="_(* #,##0_);_(* \(#,##0\);_(* &quot;-&quot;??_);_(@_)">
                        <c:v>355285.29044267634</c:v>
                      </c:pt>
                      <c:pt idx="95" formatCode="_(* #,##0_);_(* \(#,##0\);_(* &quot;-&quot;??_);_(@_)">
                        <c:v>355078.84577274602</c:v>
                      </c:pt>
                      <c:pt idx="96" formatCode="_(* #,##0_);_(* \(#,##0\);_(* &quot;-&quot;??_);_(@_)">
                        <c:v>365475.3904025724</c:v>
                      </c:pt>
                      <c:pt idx="97" formatCode="_(* #,##0_);_(* \(#,##0\);_(* &quot;-&quot;??_);_(@_)">
                        <c:v>362241.30047855031</c:v>
                      </c:pt>
                      <c:pt idx="98" formatCode="_(* #,##0_);_(* \(#,##0\);_(* &quot;-&quot;??_);_(@_)">
                        <c:v>366782.4602945997</c:v>
                      </c:pt>
                      <c:pt idx="99" formatCode="_(* #,##0_);_(* \(#,##0\);_(* &quot;-&quot;??_);_(@_)">
                        <c:v>375258.2394437957</c:v>
                      </c:pt>
                      <c:pt idx="100" formatCode="_(* #,##0_);_(* \(#,##0\);_(* &quot;-&quot;??_);_(@_)">
                        <c:v>382311.54926625901</c:v>
                      </c:pt>
                      <c:pt idx="101" formatCode="_(* #,##0_);_(* \(#,##0\);_(* &quot;-&quot;??_);_(@_)">
                        <c:v>387915.23577831662</c:v>
                      </c:pt>
                      <c:pt idx="102" formatCode="_(* #,##0_);_(* \(#,##0\);_(* &quot;-&quot;??_);_(@_)">
                        <c:v>397151.75424397649</c:v>
                      </c:pt>
                      <c:pt idx="103" formatCode="_(* #,##0_);_(* \(#,##0\);_(* &quot;-&quot;??_);_(@_)">
                        <c:v>401615.8609645188</c:v>
                      </c:pt>
                      <c:pt idx="104" formatCode="_(* #,##0_);_(* \(#,##0\);_(* &quot;-&quot;??_);_(@_)">
                        <c:v>405064.70332645532</c:v>
                      </c:pt>
                      <c:pt idx="105" formatCode="_(* #,##0_);_(* \(#,##0\);_(* &quot;-&quot;??_);_(@_)">
                        <c:v>413551.38436119986</c:v>
                      </c:pt>
                      <c:pt idx="106" formatCode="_(* #,##0_);_(* \(#,##0\);_(* &quot;-&quot;??_);_(@_)">
                        <c:v>413576.25769500836</c:v>
                      </c:pt>
                      <c:pt idx="107" formatCode="_(* #,##0_);_(* \(#,##0\);_(* &quot;-&quot;??_);_(@_)">
                        <c:v>412292.80124833388</c:v>
                      </c:pt>
                      <c:pt idx="108" formatCode="_(* #,##0_);_(* \(#,##0\);_(* &quot;-&quot;??_);_(@_)">
                        <c:v>400220.92067859572</c:v>
                      </c:pt>
                      <c:pt idx="109" formatCode="_(* #,##0_);_(* \(#,##0\);_(* &quot;-&quot;??_);_(@_)">
                        <c:v>402401.42187630688</c:v>
                      </c:pt>
                      <c:pt idx="110" formatCode="_(* #,##0_);_(* \(#,##0\);_(* &quot;-&quot;??_);_(@_)">
                        <c:v>397786.718290638</c:v>
                      </c:pt>
                      <c:pt idx="111" formatCode="_(* #,##0_);_(* \(#,##0\);_(* &quot;-&quot;??_);_(@_)">
                        <c:v>388613.80234109721</c:v>
                      </c:pt>
                      <c:pt idx="112" formatCode="_(* #,##0_);_(* \(#,##0\);_(* &quot;-&quot;??_);_(@_)">
                        <c:v>380181.95627970627</c:v>
                      </c:pt>
                      <c:pt idx="113" formatCode="_(* #,##0_);_(* \(#,##0\);_(* &quot;-&quot;??_);_(@_)">
                        <c:v>377718.14857592265</c:v>
                      </c:pt>
                      <c:pt idx="114" formatCode="_(* #,##0_);_(* \(#,##0\);_(* &quot;-&quot;??_);_(@_)">
                        <c:v>377037.41888592188</c:v>
                      </c:pt>
                    </c:numCache>
                  </c:numRef>
                </c:val>
                <c:smooth val="0"/>
                <c:extLst>
                  <c:ext xmlns:c16="http://schemas.microsoft.com/office/drawing/2014/chart" uri="{C3380CC4-5D6E-409C-BE32-E72D297353CC}">
                    <c16:uniqueId val="{0000000A-8B42-4095-BD79-A684C36885AC}"/>
                  </c:ext>
                </c:extLst>
              </c15:ser>
            </c15:filteredLineSeries>
            <c15:filteredLineSeries>
              <c15:ser>
                <c:idx val="14"/>
                <c:order val="14"/>
                <c:tx>
                  <c:strRef>
                    <c:extLst xmlns:c15="http://schemas.microsoft.com/office/drawing/2012/chart">
                      <c:ext xmlns:c15="http://schemas.microsoft.com/office/drawing/2012/chart" uri="{02D57815-91ED-43cb-92C2-25804820EDAC}">
                        <c15:formulaRef>
                          <c15:sqref>TotalSupply!$P$5</c15:sqref>
                        </c15:formulaRef>
                      </c:ext>
                    </c:extLst>
                    <c:strCache>
                      <c:ptCount val="1"/>
                      <c:pt idx="0">
                        <c:v>All Imports %</c:v>
                      </c:pt>
                    </c:strCache>
                  </c:strRef>
                </c:tx>
                <c:spPr>
                  <a:ln w="28575" cap="rnd">
                    <a:solidFill>
                      <a:schemeClr val="accent3">
                        <a:lumMod val="80000"/>
                        <a:lumOff val="20000"/>
                      </a:schemeClr>
                    </a:solidFill>
                    <a:round/>
                  </a:ln>
                  <a:effectLst/>
                </c:spPr>
                <c:marker>
                  <c:symbol val="none"/>
                </c:marker>
                <c:cat>
                  <c:numRef>
                    <c:extLst xmlns:c15="http://schemas.microsoft.com/office/drawing/2012/chart">
                      <c:ext xmlns:c15="http://schemas.microsoft.com/office/drawing/2012/chart" uri="{02D57815-91ED-43cb-92C2-25804820EDAC}">
                        <c15:formulaRef>
                          <c15:sqref>TotalSupply!$A$6:$A$120</c15:sqref>
                        </c15:formulaRef>
                      </c:ext>
                    </c:extLst>
                    <c:numCache>
                      <c:formatCode>[$-409]mmm\-yy;@</c:formatCode>
                      <c:ptCount val="1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numCache>
                  </c:numRef>
                </c:cat>
                <c:val>
                  <c:numRef>
                    <c:extLst xmlns:c15="http://schemas.microsoft.com/office/drawing/2012/chart">
                      <c:ext xmlns:c15="http://schemas.microsoft.com/office/drawing/2012/chart" uri="{02D57815-91ED-43cb-92C2-25804820EDAC}">
                        <c15:formulaRef>
                          <c15:sqref>TotalSupply!$P$6:$P$120</c15:sqref>
                        </c15:formulaRef>
                      </c:ext>
                    </c:extLst>
                    <c:numCache>
                      <c:formatCode>0%</c:formatCode>
                      <c:ptCount val="115"/>
                      <c:pt idx="0">
                        <c:v>0.55656840762857573</c:v>
                      </c:pt>
                      <c:pt idx="1">
                        <c:v>0.56134047930415165</c:v>
                      </c:pt>
                      <c:pt idx="2">
                        <c:v>0.57507025471783713</c:v>
                      </c:pt>
                      <c:pt idx="3">
                        <c:v>0.63530236331107437</c:v>
                      </c:pt>
                      <c:pt idx="4">
                        <c:v>0.5368105739653326</c:v>
                      </c:pt>
                      <c:pt idx="5">
                        <c:v>0.57317737418736325</c:v>
                      </c:pt>
                      <c:pt idx="6">
                        <c:v>0.6397568013431163</c:v>
                      </c:pt>
                      <c:pt idx="7">
                        <c:v>0.57084905237765282</c:v>
                      </c:pt>
                      <c:pt idx="8">
                        <c:v>0.60271443423953464</c:v>
                      </c:pt>
                      <c:pt idx="9">
                        <c:v>0.60183671650181192</c:v>
                      </c:pt>
                      <c:pt idx="10">
                        <c:v>0.55769465473743718</c:v>
                      </c:pt>
                      <c:pt idx="11">
                        <c:v>0.46313466408005871</c:v>
                      </c:pt>
                      <c:pt idx="12">
                        <c:v>0.64615680770712458</c:v>
                      </c:pt>
                      <c:pt idx="13">
                        <c:v>0.50878667220428753</c:v>
                      </c:pt>
                      <c:pt idx="14">
                        <c:v>0.52169268723838336</c:v>
                      </c:pt>
                      <c:pt idx="15">
                        <c:v>0.55547107159292897</c:v>
                      </c:pt>
                      <c:pt idx="16">
                        <c:v>0.48273271111986987</c:v>
                      </c:pt>
                      <c:pt idx="17">
                        <c:v>0.42979338106130988</c:v>
                      </c:pt>
                      <c:pt idx="18">
                        <c:v>0.45740121252911853</c:v>
                      </c:pt>
                      <c:pt idx="19">
                        <c:v>0.4434713006088587</c:v>
                      </c:pt>
                      <c:pt idx="20">
                        <c:v>0.39058758208356292</c:v>
                      </c:pt>
                      <c:pt idx="21">
                        <c:v>0.39360509192129972</c:v>
                      </c:pt>
                      <c:pt idx="22">
                        <c:v>0.38234875569724075</c:v>
                      </c:pt>
                      <c:pt idx="23">
                        <c:v>0.29620949392929991</c:v>
                      </c:pt>
                      <c:pt idx="24">
                        <c:v>0.54877139914403283</c:v>
                      </c:pt>
                      <c:pt idx="25">
                        <c:v>0.40834520549095638</c:v>
                      </c:pt>
                      <c:pt idx="26">
                        <c:v>0.47095010042535584</c:v>
                      </c:pt>
                      <c:pt idx="27">
                        <c:v>0.46479438722606453</c:v>
                      </c:pt>
                      <c:pt idx="28">
                        <c:v>0.43481085402571085</c:v>
                      </c:pt>
                      <c:pt idx="29">
                        <c:v>0.4170068606911812</c:v>
                      </c:pt>
                      <c:pt idx="30">
                        <c:v>0.41011070522241461</c:v>
                      </c:pt>
                      <c:pt idx="31">
                        <c:v>0.42940573974399193</c:v>
                      </c:pt>
                      <c:pt idx="32">
                        <c:v>0.38374482808628857</c:v>
                      </c:pt>
                      <c:pt idx="33">
                        <c:v>0.29653034684156382</c:v>
                      </c:pt>
                      <c:pt idx="34">
                        <c:v>0.35900057816603709</c:v>
                      </c:pt>
                      <c:pt idx="35">
                        <c:v>0.33766613897272463</c:v>
                      </c:pt>
                      <c:pt idx="36">
                        <c:v>0.30128419004996937</c:v>
                      </c:pt>
                      <c:pt idx="37">
                        <c:v>0.24235253292963285</c:v>
                      </c:pt>
                      <c:pt idx="38">
                        <c:v>0.42812046679223353</c:v>
                      </c:pt>
                      <c:pt idx="39">
                        <c:v>0.28468145947493406</c:v>
                      </c:pt>
                      <c:pt idx="40">
                        <c:v>0.53083912990999127</c:v>
                      </c:pt>
                      <c:pt idx="41">
                        <c:v>0.54157369708687098</c:v>
                      </c:pt>
                      <c:pt idx="42">
                        <c:v>0.41627807290684132</c:v>
                      </c:pt>
                      <c:pt idx="43">
                        <c:v>0.35693009921581809</c:v>
                      </c:pt>
                      <c:pt idx="44">
                        <c:v>0.19581799012621542</c:v>
                      </c:pt>
                      <c:pt idx="45">
                        <c:v>0.35093384843083009</c:v>
                      </c:pt>
                      <c:pt idx="46">
                        <c:v>0.26849747801372736</c:v>
                      </c:pt>
                      <c:pt idx="47">
                        <c:v>0.43794342590502178</c:v>
                      </c:pt>
                      <c:pt idx="48">
                        <c:v>0.43680525117091501</c:v>
                      </c:pt>
                      <c:pt idx="49">
                        <c:v>0.47378897476391824</c:v>
                      </c:pt>
                      <c:pt idx="50">
                        <c:v>0.49193170826279192</c:v>
                      </c:pt>
                      <c:pt idx="51">
                        <c:v>0.48337606367910696</c:v>
                      </c:pt>
                      <c:pt idx="52">
                        <c:v>0.47883179197946557</c:v>
                      </c:pt>
                      <c:pt idx="53">
                        <c:v>0.50117526597841255</c:v>
                      </c:pt>
                      <c:pt idx="54">
                        <c:v>0.54470886386734341</c:v>
                      </c:pt>
                      <c:pt idx="55">
                        <c:v>0.43917974400775478</c:v>
                      </c:pt>
                      <c:pt idx="56">
                        <c:v>0.59018223543749326</c:v>
                      </c:pt>
                      <c:pt idx="57">
                        <c:v>0.48287919502865945</c:v>
                      </c:pt>
                      <c:pt idx="58">
                        <c:v>0.5393122625602812</c:v>
                      </c:pt>
                      <c:pt idx="59">
                        <c:v>0.51142420521684329</c:v>
                      </c:pt>
                      <c:pt idx="60">
                        <c:v>0.51874098866458085</c:v>
                      </c:pt>
                      <c:pt idx="61">
                        <c:v>0.50022815910968521</c:v>
                      </c:pt>
                      <c:pt idx="62">
                        <c:v>0.50452501802257699</c:v>
                      </c:pt>
                      <c:pt idx="63">
                        <c:v>0.50375727591854613</c:v>
                      </c:pt>
                      <c:pt idx="64">
                        <c:v>0.46975804222783396</c:v>
                      </c:pt>
                      <c:pt idx="65">
                        <c:v>0.4531290722027696</c:v>
                      </c:pt>
                      <c:pt idx="66">
                        <c:v>0.47598207192923953</c:v>
                      </c:pt>
                      <c:pt idx="67">
                        <c:v>0.40622538368625544</c:v>
                      </c:pt>
                      <c:pt idx="68">
                        <c:v>0.43239150446448277</c:v>
                      </c:pt>
                      <c:pt idx="69">
                        <c:v>0.39741759710126745</c:v>
                      </c:pt>
                      <c:pt idx="70">
                        <c:v>0.468455721820839</c:v>
                      </c:pt>
                      <c:pt idx="71">
                        <c:v>0.50059939965481093</c:v>
                      </c:pt>
                      <c:pt idx="72">
                        <c:v>0.5203006594924432</c:v>
                      </c:pt>
                      <c:pt idx="73">
                        <c:v>0.49253386585837461</c:v>
                      </c:pt>
                      <c:pt idx="74">
                        <c:v>0.52301187876455313</c:v>
                      </c:pt>
                      <c:pt idx="75">
                        <c:v>0.55830808265700149</c:v>
                      </c:pt>
                      <c:pt idx="76">
                        <c:v>0.4113902405963647</c:v>
                      </c:pt>
                      <c:pt idx="77">
                        <c:v>0.39707708123894458</c:v>
                      </c:pt>
                      <c:pt idx="78">
                        <c:v>0.48479457310106466</c:v>
                      </c:pt>
                      <c:pt idx="79">
                        <c:v>0.43803540981730427</c:v>
                      </c:pt>
                      <c:pt idx="80">
                        <c:v>0.35957818607382863</c:v>
                      </c:pt>
                      <c:pt idx="81">
                        <c:v>0.423195107441735</c:v>
                      </c:pt>
                      <c:pt idx="82">
                        <c:v>0.2605170352151821</c:v>
                      </c:pt>
                      <c:pt idx="83">
                        <c:v>0.35587723064713683</c:v>
                      </c:pt>
                      <c:pt idx="84">
                        <c:v>0.32799124766945698</c:v>
                      </c:pt>
                      <c:pt idx="85">
                        <c:v>0.40029584674880114</c:v>
                      </c:pt>
                      <c:pt idx="86">
                        <c:v>0.34265152889130929</c:v>
                      </c:pt>
                      <c:pt idx="87">
                        <c:v>0.33005231113901223</c:v>
                      </c:pt>
                      <c:pt idx="88">
                        <c:v>0.44065380205463073</c:v>
                      </c:pt>
                      <c:pt idx="89">
                        <c:v>0.36818532801197573</c:v>
                      </c:pt>
                      <c:pt idx="90">
                        <c:v>0.2974867825457933</c:v>
                      </c:pt>
                      <c:pt idx="91">
                        <c:v>0.36624562467863975</c:v>
                      </c:pt>
                      <c:pt idx="92">
                        <c:v>0.35737032446286915</c:v>
                      </c:pt>
                      <c:pt idx="93">
                        <c:v>0.23585877870880237</c:v>
                      </c:pt>
                      <c:pt idx="94">
                        <c:v>0.33179658823699898</c:v>
                      </c:pt>
                      <c:pt idx="95">
                        <c:v>0.31406415459662784</c:v>
                      </c:pt>
                      <c:pt idx="96">
                        <c:v>0.48143021107742429</c:v>
                      </c:pt>
                      <c:pt idx="97">
                        <c:v>0.29108362593663706</c:v>
                      </c:pt>
                      <c:pt idx="98">
                        <c:v>0.35177522391027727</c:v>
                      </c:pt>
                      <c:pt idx="99">
                        <c:v>0.43074803009150403</c:v>
                      </c:pt>
                      <c:pt idx="100">
                        <c:v>0.41413450048364026</c:v>
                      </c:pt>
                      <c:pt idx="101">
                        <c:v>0.35715456067642787</c:v>
                      </c:pt>
                      <c:pt idx="102">
                        <c:v>0.37250295985326198</c:v>
                      </c:pt>
                      <c:pt idx="103">
                        <c:v>0.36505424730676</c:v>
                      </c:pt>
                      <c:pt idx="104">
                        <c:v>0.27484763616812913</c:v>
                      </c:pt>
                      <c:pt idx="105">
                        <c:v>0.32534946802970199</c:v>
                      </c:pt>
                      <c:pt idx="106">
                        <c:v>0.28504777004680093</c:v>
                      </c:pt>
                      <c:pt idx="107">
                        <c:v>0.23719685722071729</c:v>
                      </c:pt>
                      <c:pt idx="108">
                        <c:v>0.29023364368291449</c:v>
                      </c:pt>
                      <c:pt idx="109">
                        <c:v>0.33018330574383414</c:v>
                      </c:pt>
                      <c:pt idx="110">
                        <c:v>0.26093501733978802</c:v>
                      </c:pt>
                      <c:pt idx="111">
                        <c:v>0.22086131062429087</c:v>
                      </c:pt>
                      <c:pt idx="112">
                        <c:v>0.2897830116895953</c:v>
                      </c:pt>
                      <c:pt idx="113">
                        <c:v>0.28247480646903722</c:v>
                      </c:pt>
                      <c:pt idx="114">
                        <c:v>0.36909289314848759</c:v>
                      </c:pt>
                    </c:numCache>
                  </c:numRef>
                </c:val>
                <c:smooth val="0"/>
                <c:extLst xmlns:c15="http://schemas.microsoft.com/office/drawing/2012/chart">
                  <c:ext xmlns:c16="http://schemas.microsoft.com/office/drawing/2014/chart" uri="{C3380CC4-5D6E-409C-BE32-E72D297353CC}">
                    <c16:uniqueId val="{0000000F-8B42-4095-BD79-A684C36885AC}"/>
                  </c:ext>
                </c:extLst>
              </c15:ser>
            </c15:filteredLineSeries>
          </c:ext>
        </c:extLst>
      </c:lineChart>
      <c:lineChart>
        <c:grouping val="standard"/>
        <c:varyColors val="0"/>
        <c:ser>
          <c:idx val="11"/>
          <c:order val="11"/>
          <c:tx>
            <c:strRef>
              <c:f>TotalSupply!$M$5</c:f>
              <c:strCache>
                <c:ptCount val="1"/>
                <c:pt idx="0">
                  <c:v>Share of Imports TTM</c:v>
                </c:pt>
              </c:strCache>
            </c:strRef>
          </c:tx>
          <c:spPr>
            <a:ln w="38100" cap="rnd">
              <a:solidFill>
                <a:srgbClr val="66FFFF"/>
              </a:solidFill>
              <a:prstDash val="sysDash"/>
              <a:round/>
            </a:ln>
            <a:effectLst/>
          </c:spPr>
          <c:marker>
            <c:symbol val="none"/>
          </c:marker>
          <c:cat>
            <c:numRef>
              <c:f>TotalSupply!$A$6:$A$120</c:f>
              <c:numCache>
                <c:formatCode>[$-409]mmm\-yy;@</c:formatCode>
                <c:ptCount val="1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pt idx="99">
                  <c:v>45748</c:v>
                </c:pt>
                <c:pt idx="100">
                  <c:v>45778</c:v>
                </c:pt>
                <c:pt idx="101">
                  <c:v>45809</c:v>
                </c:pt>
                <c:pt idx="102">
                  <c:v>45839</c:v>
                </c:pt>
                <c:pt idx="103">
                  <c:v>45870</c:v>
                </c:pt>
                <c:pt idx="104">
                  <c:v>45901</c:v>
                </c:pt>
                <c:pt idx="105">
                  <c:v>45931</c:v>
                </c:pt>
                <c:pt idx="106">
                  <c:v>45962</c:v>
                </c:pt>
                <c:pt idx="107">
                  <c:v>45992</c:v>
                </c:pt>
                <c:pt idx="108">
                  <c:v>46023</c:v>
                </c:pt>
                <c:pt idx="109">
                  <c:v>46054</c:v>
                </c:pt>
                <c:pt idx="110">
                  <c:v>46082</c:v>
                </c:pt>
                <c:pt idx="111">
                  <c:v>46113</c:v>
                </c:pt>
                <c:pt idx="112">
                  <c:v>46143</c:v>
                </c:pt>
                <c:pt idx="113">
                  <c:v>46174</c:v>
                </c:pt>
                <c:pt idx="114">
                  <c:v>46204</c:v>
                </c:pt>
              </c:numCache>
            </c:numRef>
          </c:cat>
          <c:val>
            <c:numRef>
              <c:f>TotalSupply!$M$6:$M$121</c:f>
              <c:numCache>
                <c:formatCode>[$-409]mmm\-yy;@</c:formatCode>
                <c:ptCount val="116"/>
                <c:pt idx="0">
                  <c:v>42736</c:v>
                </c:pt>
                <c:pt idx="1">
                  <c:v>42767</c:v>
                </c:pt>
                <c:pt idx="2">
                  <c:v>42795</c:v>
                </c:pt>
                <c:pt idx="3">
                  <c:v>42826</c:v>
                </c:pt>
                <c:pt idx="4">
                  <c:v>42856</c:v>
                </c:pt>
                <c:pt idx="5">
                  <c:v>42887</c:v>
                </c:pt>
                <c:pt idx="6">
                  <c:v>42917</c:v>
                </c:pt>
                <c:pt idx="7">
                  <c:v>42948</c:v>
                </c:pt>
                <c:pt idx="8">
                  <c:v>42979</c:v>
                </c:pt>
                <c:pt idx="9">
                  <c:v>43009</c:v>
                </c:pt>
                <c:pt idx="10">
                  <c:v>43040</c:v>
                </c:pt>
                <c:pt idx="11" formatCode="0.00%">
                  <c:v>0.57285464803282882</c:v>
                </c:pt>
                <c:pt idx="12" formatCode="0.00%">
                  <c:v>0.58032034803937471</c:v>
                </c:pt>
                <c:pt idx="13" formatCode="0.00%">
                  <c:v>0.57594086411438594</c:v>
                </c:pt>
                <c:pt idx="14" formatCode="0.00%">
                  <c:v>0.57149273349109808</c:v>
                </c:pt>
                <c:pt idx="15" formatCode="0.00%">
                  <c:v>0.56484012584791932</c:v>
                </c:pt>
                <c:pt idx="16" formatCode="0.00%">
                  <c:v>0.5603336372774641</c:v>
                </c:pt>
                <c:pt idx="17" formatCode="0.00%">
                  <c:v>0.54838497118362628</c:v>
                </c:pt>
                <c:pt idx="18" formatCode="0.00%">
                  <c:v>0.53318867211579313</c:v>
                </c:pt>
                <c:pt idx="19" formatCode="0.00%">
                  <c:v>0.52257385946839363</c:v>
                </c:pt>
                <c:pt idx="20" formatCode="0.00%">
                  <c:v>0.50489662178872929</c:v>
                </c:pt>
                <c:pt idx="21" formatCode="0.00%">
                  <c:v>0.48754398640701996</c:v>
                </c:pt>
                <c:pt idx="22" formatCode="0.00%">
                  <c:v>0.4729318281536703</c:v>
                </c:pt>
                <c:pt idx="23" formatCode="0.00%">
                  <c:v>0.45902139730777375</c:v>
                </c:pt>
                <c:pt idx="24" formatCode="0.00%">
                  <c:v>0.45090594659418287</c:v>
                </c:pt>
                <c:pt idx="25" formatCode="0.00%">
                  <c:v>0.44253582436807193</c:v>
                </c:pt>
                <c:pt idx="26" formatCode="0.00%">
                  <c:v>0.43830727546698628</c:v>
                </c:pt>
                <c:pt idx="27" formatCode="0.00%">
                  <c:v>0.43075088510308085</c:v>
                </c:pt>
                <c:pt idx="28" formatCode="0.00%">
                  <c:v>0.42675739701190096</c:v>
                </c:pt>
                <c:pt idx="29" formatCode="0.00%">
                  <c:v>0.42569185364772361</c:v>
                </c:pt>
                <c:pt idx="30" formatCode="0.00%">
                  <c:v>0.42175097803883149</c:v>
                </c:pt>
                <c:pt idx="31" formatCode="0.00%">
                  <c:v>0.42057884796675921</c:v>
                </c:pt>
                <c:pt idx="32" formatCode="0.00%">
                  <c:v>0.42000861846698645</c:v>
                </c:pt>
                <c:pt idx="33" formatCode="0.00%">
                  <c:v>0.41191905637700849</c:v>
                </c:pt>
                <c:pt idx="34" formatCode="0.00%">
                  <c:v>0.40997337491607477</c:v>
                </c:pt>
                <c:pt idx="35" formatCode="0.00%">
                  <c:v>0.4134280953363601</c:v>
                </c:pt>
                <c:pt idx="36" formatCode="0.00%">
                  <c:v>0.39280416124518819</c:v>
                </c:pt>
                <c:pt idx="37" formatCode="0.00%">
                  <c:v>0.37897143853174464</c:v>
                </c:pt>
                <c:pt idx="38" formatCode="0.00%">
                  <c:v>0.37540230239565103</c:v>
                </c:pt>
                <c:pt idx="39" formatCode="0.00%">
                  <c:v>0.36039289174972344</c:v>
                </c:pt>
                <c:pt idx="40" formatCode="0.00%">
                  <c:v>0.36839524807341356</c:v>
                </c:pt>
                <c:pt idx="41" formatCode="0.00%">
                  <c:v>0.37877581777305441</c:v>
                </c:pt>
                <c:pt idx="42" formatCode="0.00%">
                  <c:v>0.37928976508008994</c:v>
                </c:pt>
                <c:pt idx="43" formatCode="0.00%">
                  <c:v>0.37325012836940874</c:v>
                </c:pt>
                <c:pt idx="44" formatCode="0.00%">
                  <c:v>0.35758955853940272</c:v>
                </c:pt>
                <c:pt idx="45" formatCode="0.00%">
                  <c:v>0.36212318367184154</c:v>
                </c:pt>
                <c:pt idx="46" formatCode="0.00%">
                  <c:v>0.35458125865914908</c:v>
                </c:pt>
                <c:pt idx="47" formatCode="0.00%">
                  <c:v>0.36293769923684049</c:v>
                </c:pt>
                <c:pt idx="48" formatCode="0.00%">
                  <c:v>0.3742311209969193</c:v>
                </c:pt>
                <c:pt idx="49" formatCode="0.00%">
                  <c:v>0.39351749114977647</c:v>
                </c:pt>
                <c:pt idx="50" formatCode="0.00%">
                  <c:v>0.39883509460565625</c:v>
                </c:pt>
                <c:pt idx="51" formatCode="0.00%">
                  <c:v>0.4153929782893373</c:v>
                </c:pt>
                <c:pt idx="52" formatCode="0.00%">
                  <c:v>0.41105903346179357</c:v>
                </c:pt>
                <c:pt idx="53" formatCode="0.00%">
                  <c:v>0.40769249753608872</c:v>
                </c:pt>
                <c:pt idx="54" formatCode="0.00%">
                  <c:v>0.41839506344946392</c:v>
                </c:pt>
                <c:pt idx="55" formatCode="0.00%">
                  <c:v>0.42524920051545867</c:v>
                </c:pt>
                <c:pt idx="56" formatCode="0.00%">
                  <c:v>0.45811288762473179</c:v>
                </c:pt>
                <c:pt idx="57" formatCode="0.00%">
                  <c:v>0.46910833317455092</c:v>
                </c:pt>
                <c:pt idx="58" formatCode="0.00%">
                  <c:v>0.49167623188676363</c:v>
                </c:pt>
                <c:pt idx="59" formatCode="0.00%">
                  <c:v>0.49779963016274875</c:v>
                </c:pt>
                <c:pt idx="60" formatCode="0.00%">
                  <c:v>0.50462760828722086</c:v>
                </c:pt>
                <c:pt idx="61" formatCode="0.00%">
                  <c:v>0.50683087364936819</c:v>
                </c:pt>
                <c:pt idx="62" formatCode="0.00%">
                  <c:v>0.50788031612935025</c:v>
                </c:pt>
                <c:pt idx="63" formatCode="0.00%">
                  <c:v>0.5095787504826369</c:v>
                </c:pt>
                <c:pt idx="64" formatCode="0.00%">
                  <c:v>0.50882260467000096</c:v>
                </c:pt>
                <c:pt idx="65" formatCode="0.00%">
                  <c:v>0.50481875518869745</c:v>
                </c:pt>
                <c:pt idx="66" formatCode="0.00%">
                  <c:v>0.49909152252718875</c:v>
                </c:pt>
                <c:pt idx="67" formatCode="0.00%">
                  <c:v>0.49634532583373048</c:v>
                </c:pt>
                <c:pt idx="68" formatCode="0.00%">
                  <c:v>0.48319609825264614</c:v>
                </c:pt>
                <c:pt idx="69" formatCode="0.00%">
                  <c:v>0.47607429842536347</c:v>
                </c:pt>
                <c:pt idx="70" formatCode="0.00%">
                  <c:v>0.47016958669707659</c:v>
                </c:pt>
                <c:pt idx="71" formatCode="0.00%">
                  <c:v>0.46926751956690732</c:v>
                </c:pt>
                <c:pt idx="72" formatCode="0.00%">
                  <c:v>0.46939749213589588</c:v>
                </c:pt>
                <c:pt idx="73" formatCode="0.00%">
                  <c:v>0.46875630103161997</c:v>
                </c:pt>
                <c:pt idx="74" formatCode="0.00%">
                  <c:v>0.470296872760118</c:v>
                </c:pt>
                <c:pt idx="75" formatCode="0.00%">
                  <c:v>0.47484277332165586</c:v>
                </c:pt>
                <c:pt idx="76" formatCode="0.00%">
                  <c:v>0.46997878985236685</c:v>
                </c:pt>
                <c:pt idx="77" formatCode="0.00%">
                  <c:v>0.46530779060538147</c:v>
                </c:pt>
                <c:pt idx="78" formatCode="0.00%">
                  <c:v>0.46604216570303353</c:v>
                </c:pt>
                <c:pt idx="79" formatCode="0.00%">
                  <c:v>0.46869300121395413</c:v>
                </c:pt>
                <c:pt idx="80" formatCode="0.00%">
                  <c:v>0.46262522468139972</c:v>
                </c:pt>
                <c:pt idx="81" formatCode="0.00%">
                  <c:v>0.46477335054310526</c:v>
                </c:pt>
                <c:pt idx="82" formatCode="0.00%">
                  <c:v>0.44744512665930064</c:v>
                </c:pt>
                <c:pt idx="83" formatCode="0.00%">
                  <c:v>0.435384945908661</c:v>
                </c:pt>
                <c:pt idx="84" formatCode="0.00%">
                  <c:v>0.41935916159007891</c:v>
                </c:pt>
                <c:pt idx="85" formatCode="0.00%">
                  <c:v>0.41167265999761443</c:v>
                </c:pt>
                <c:pt idx="86" formatCode="0.00%">
                  <c:v>0.3966426308415108</c:v>
                </c:pt>
                <c:pt idx="87" formatCode="0.00%">
                  <c:v>0.37762131654834508</c:v>
                </c:pt>
                <c:pt idx="88" formatCode="0.00%">
                  <c:v>0.38005994666986725</c:v>
                </c:pt>
                <c:pt idx="89" formatCode="0.00%">
                  <c:v>0.37765230056761978</c:v>
                </c:pt>
                <c:pt idx="90" formatCode="0.00%">
                  <c:v>0.3620433180213472</c:v>
                </c:pt>
                <c:pt idx="91" formatCode="0.00%">
                  <c:v>0.35606083592645849</c:v>
                </c:pt>
                <c:pt idx="92" formatCode="0.00%">
                  <c:v>0.35587684745887849</c:v>
                </c:pt>
                <c:pt idx="93" formatCode="0.00%">
                  <c:v>0.3402654867311341</c:v>
                </c:pt>
                <c:pt idx="94" formatCode="0.00%">
                  <c:v>0.34620544948295223</c:v>
                </c:pt>
                <c:pt idx="95" formatCode="0.00%">
                  <c:v>0.34272102647874303</c:v>
                </c:pt>
                <c:pt idx="96" formatCode="0.00%">
                  <c:v>0.35550760676274035</c:v>
                </c:pt>
                <c:pt idx="97" formatCode="0.00%">
                  <c:v>0.34640658836172672</c:v>
                </c:pt>
                <c:pt idx="98" formatCode="0.00%">
                  <c:v>0.34716689627997405</c:v>
                </c:pt>
                <c:pt idx="99" formatCode="0.00%">
                  <c:v>0.3555582061926818</c:v>
                </c:pt>
                <c:pt idx="100" formatCode="0.00%">
                  <c:v>0.3533482643950992</c:v>
                </c:pt>
                <c:pt idx="101" formatCode="0.00%">
                  <c:v>0.35242903378380347</c:v>
                </c:pt>
                <c:pt idx="102" formatCode="0.00%">
                  <c:v>0.35868038189275925</c:v>
                </c:pt>
                <c:pt idx="103" formatCode="0.00%">
                  <c:v>0.35858110044510255</c:v>
                </c:pt>
                <c:pt idx="104" formatCode="0.00%">
                  <c:v>0.35170420975387423</c:v>
                </c:pt>
                <c:pt idx="105" formatCode="0.00%">
                  <c:v>0.3591617671972826</c:v>
                </c:pt>
                <c:pt idx="106" formatCode="0.00%">
                  <c:v>0.35526603234809945</c:v>
                </c:pt>
                <c:pt idx="107" formatCode="0.00%">
                  <c:v>0.34886042423344027</c:v>
                </c:pt>
                <c:pt idx="108" formatCode="0.00%">
                  <c:v>0.33292737695056446</c:v>
                </c:pt>
                <c:pt idx="109" formatCode="0.00%">
                  <c:v>0.33618568360116424</c:v>
                </c:pt>
                <c:pt idx="110" formatCode="0.00%">
                  <c:v>0.32861566638695672</c:v>
                </c:pt>
                <c:pt idx="111" formatCode="0.00%">
                  <c:v>0.31112510643135566</c:v>
                </c:pt>
                <c:pt idx="112" formatCode="0.00%">
                  <c:v>0.30076248236518516</c:v>
                </c:pt>
                <c:pt idx="113" formatCode="0.00%">
                  <c:v>0.29453916951456932</c:v>
                </c:pt>
                <c:pt idx="114" formatCode="0.00%">
                  <c:v>0.29425499728917148</c:v>
                </c:pt>
                <c:pt idx="115" formatCode="0.00%">
                  <c:v>0.28995259299044346</c:v>
                </c:pt>
              </c:numCache>
            </c:numRef>
          </c:val>
          <c:smooth val="0"/>
          <c:extLst>
            <c:ext xmlns:c16="http://schemas.microsoft.com/office/drawing/2014/chart" uri="{C3380CC4-5D6E-409C-BE32-E72D297353CC}">
              <c16:uniqueId val="{00000006-8B42-4095-BD79-A684C36885AC}"/>
            </c:ext>
          </c:extLst>
        </c:ser>
        <c:dLbls>
          <c:showLegendKey val="0"/>
          <c:showVal val="0"/>
          <c:showCatName val="0"/>
          <c:showSerName val="0"/>
          <c:showPercent val="0"/>
          <c:showBubbleSize val="0"/>
        </c:dLbls>
        <c:marker val="1"/>
        <c:smooth val="0"/>
        <c:axId val="1251303080"/>
        <c:axId val="1251302720"/>
      </c:lineChart>
      <c:dateAx>
        <c:axId val="356278720"/>
        <c:scaling>
          <c:orientation val="minMax"/>
          <c:max val="46235"/>
          <c:min val="44774"/>
        </c:scaling>
        <c:delete val="0"/>
        <c:axPos val="b"/>
        <c:numFmt formatCode="[$-409]mmm\-yy;@" sourceLinked="0"/>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5840"/>
        <c:crosses val="autoZero"/>
        <c:auto val="1"/>
        <c:lblOffset val="100"/>
        <c:baseTimeUnit val="months"/>
        <c:majorUnit val="12"/>
        <c:majorTimeUnit val="months"/>
      </c:dateAx>
      <c:valAx>
        <c:axId val="356275840"/>
        <c:scaling>
          <c:orientation val="minMax"/>
          <c:max val="700000"/>
          <c:min val="0"/>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8720"/>
        <c:crosses val="autoZero"/>
        <c:crossBetween val="between"/>
        <c:dispUnits>
          <c:builtInUnit val="thousands"/>
          <c:dispUnitsLbl>
            <c:spPr>
              <a:noFill/>
              <a:ln>
                <a:noFill/>
              </a:ln>
              <a:effectLst/>
            </c:spPr>
            <c:txPr>
              <a:bodyPr rot="-54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dispUnitsLbl>
        </c:dispUnits>
      </c:valAx>
      <c:valAx>
        <c:axId val="1251302720"/>
        <c:scaling>
          <c:orientation val="minMax"/>
          <c:max val="1"/>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1251303080"/>
        <c:crosses val="max"/>
        <c:crossBetween val="between"/>
      </c:valAx>
      <c:dateAx>
        <c:axId val="1251303080"/>
        <c:scaling>
          <c:orientation val="minMax"/>
        </c:scaling>
        <c:delete val="1"/>
        <c:axPos val="b"/>
        <c:numFmt formatCode="[$-409]mmm\-yy;@" sourceLinked="1"/>
        <c:majorTickMark val="out"/>
        <c:minorTickMark val="none"/>
        <c:tickLblPos val="nextTo"/>
        <c:crossAx val="1251302720"/>
        <c:crosses val="autoZero"/>
        <c:auto val="1"/>
        <c:lblOffset val="100"/>
        <c:baseTimeUnit val="months"/>
        <c:majorUnit val="1"/>
        <c:minorUnit val="1"/>
      </c:dateAx>
      <c:spPr>
        <a:noFill/>
        <a:ln>
          <a:noFill/>
        </a:ln>
        <a:effectLst/>
      </c:spPr>
    </c:plotArea>
    <c:legend>
      <c:legendPos val="b"/>
      <c:layout>
        <c:manualLayout>
          <c:xMode val="edge"/>
          <c:yMode val="edge"/>
          <c:x val="0.35938762521129941"/>
          <c:y val="0.11192698120909213"/>
          <c:w val="0.4820415230438978"/>
          <c:h val="0.14910915608729569"/>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sz="2000" b="0">
          <a:solidFill>
            <a:sysClr val="windowText" lastClr="000000"/>
          </a:solidFill>
          <a:latin typeface="Trebuchet MS" panose="020B0603020202020204" pitchFamily="34" charset="0"/>
          <a:cs typeface="Segoe UI" panose="020B0502040204020203" pitchFamily="34" charset="0"/>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rgbClr val="0070C0"/>
                </a:solidFill>
                <a:latin typeface="Trebuchet MS" panose="020B0603020202020204" pitchFamily="34" charset="0"/>
                <a:ea typeface="+mn-ea"/>
                <a:cs typeface="Arial" panose="020B0604020202020204" pitchFamily="34" charset="0"/>
              </a:defRPr>
            </a:pPr>
            <a:r>
              <a:rPr lang="en-US" sz="2000" b="1">
                <a:solidFill>
                  <a:srgbClr val="0070C0"/>
                </a:solidFill>
              </a:rPr>
              <a:t>OCTG Supply/Demand in Tons</a:t>
            </a:r>
          </a:p>
        </c:rich>
      </c:tx>
      <c:layout>
        <c:manualLayout>
          <c:xMode val="edge"/>
          <c:yMode val="edge"/>
          <c:x val="0"/>
          <c:y val="0"/>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rgbClr val="0070C0"/>
              </a:solidFill>
              <a:latin typeface="Trebuchet MS" panose="020B0603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1203269038538134"/>
          <c:y val="0.11476104142250912"/>
          <c:w val="0.76005099557412159"/>
          <c:h val="0.72348156626907467"/>
        </c:manualLayout>
      </c:layout>
      <c:lineChart>
        <c:grouping val="standard"/>
        <c:varyColors val="0"/>
        <c:ser>
          <c:idx val="0"/>
          <c:order val="0"/>
          <c:tx>
            <c:strRef>
              <c:f>DemandvsSupply!$B$1</c:f>
              <c:strCache>
                <c:ptCount val="1"/>
                <c:pt idx="0">
                  <c:v> OCTG Demand Estimate </c:v>
                </c:pt>
              </c:strCache>
            </c:strRef>
          </c:tx>
          <c:spPr>
            <a:ln w="25400" cap="rnd">
              <a:solidFill>
                <a:schemeClr val="accent6"/>
              </a:solidFill>
              <a:prstDash val="sysDash"/>
              <a:round/>
            </a:ln>
            <a:effectLst/>
          </c:spPr>
          <c:marker>
            <c:symbol val="none"/>
          </c:marker>
          <c:cat>
            <c:numRef>
              <c:f>DemandvsSupply!$A$2:$A$109</c:f>
              <c:numCache>
                <c:formatCode>m/d/yyyy</c:formatCode>
                <c:ptCount val="108"/>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pt idx="63">
                  <c:v>45383</c:v>
                </c:pt>
                <c:pt idx="64">
                  <c:v>45413</c:v>
                </c:pt>
                <c:pt idx="65">
                  <c:v>45444</c:v>
                </c:pt>
                <c:pt idx="66">
                  <c:v>45474</c:v>
                </c:pt>
                <c:pt idx="67">
                  <c:v>45505</c:v>
                </c:pt>
                <c:pt idx="68">
                  <c:v>45536</c:v>
                </c:pt>
                <c:pt idx="69">
                  <c:v>45566</c:v>
                </c:pt>
                <c:pt idx="70">
                  <c:v>45597</c:v>
                </c:pt>
                <c:pt idx="71">
                  <c:v>45627</c:v>
                </c:pt>
                <c:pt idx="72">
                  <c:v>45658</c:v>
                </c:pt>
                <c:pt idx="73">
                  <c:v>45689</c:v>
                </c:pt>
                <c:pt idx="74">
                  <c:v>45717</c:v>
                </c:pt>
                <c:pt idx="75">
                  <c:v>45748</c:v>
                </c:pt>
                <c:pt idx="76">
                  <c:v>45778</c:v>
                </c:pt>
                <c:pt idx="77">
                  <c:v>45809</c:v>
                </c:pt>
                <c:pt idx="78">
                  <c:v>45839</c:v>
                </c:pt>
                <c:pt idx="79">
                  <c:v>45870</c:v>
                </c:pt>
                <c:pt idx="80">
                  <c:v>45901</c:v>
                </c:pt>
                <c:pt idx="81">
                  <c:v>45931</c:v>
                </c:pt>
                <c:pt idx="82">
                  <c:v>45962</c:v>
                </c:pt>
                <c:pt idx="83">
                  <c:v>45992</c:v>
                </c:pt>
                <c:pt idx="84">
                  <c:v>46023</c:v>
                </c:pt>
                <c:pt idx="85">
                  <c:v>46054</c:v>
                </c:pt>
                <c:pt idx="86">
                  <c:v>46082</c:v>
                </c:pt>
                <c:pt idx="87">
                  <c:v>46113</c:v>
                </c:pt>
                <c:pt idx="88">
                  <c:v>46143</c:v>
                </c:pt>
                <c:pt idx="89">
                  <c:v>46174</c:v>
                </c:pt>
                <c:pt idx="90">
                  <c:v>46204</c:v>
                </c:pt>
                <c:pt idx="91">
                  <c:v>46235</c:v>
                </c:pt>
                <c:pt idx="92">
                  <c:v>46266</c:v>
                </c:pt>
                <c:pt idx="93">
                  <c:v>46296</c:v>
                </c:pt>
                <c:pt idx="94">
                  <c:v>46327</c:v>
                </c:pt>
                <c:pt idx="95">
                  <c:v>46357</c:v>
                </c:pt>
                <c:pt idx="96">
                  <c:v>46388</c:v>
                </c:pt>
                <c:pt idx="97">
                  <c:v>46419</c:v>
                </c:pt>
                <c:pt idx="98">
                  <c:v>46447</c:v>
                </c:pt>
                <c:pt idx="99">
                  <c:v>46478</c:v>
                </c:pt>
                <c:pt idx="100">
                  <c:v>46508</c:v>
                </c:pt>
                <c:pt idx="101">
                  <c:v>46539</c:v>
                </c:pt>
                <c:pt idx="102">
                  <c:v>46569</c:v>
                </c:pt>
                <c:pt idx="103">
                  <c:v>46600</c:v>
                </c:pt>
                <c:pt idx="104">
                  <c:v>46631</c:v>
                </c:pt>
                <c:pt idx="105">
                  <c:v>46661</c:v>
                </c:pt>
                <c:pt idx="106">
                  <c:v>46692</c:v>
                </c:pt>
                <c:pt idx="107">
                  <c:v>46722</c:v>
                </c:pt>
              </c:numCache>
            </c:numRef>
          </c:cat>
          <c:val>
            <c:numRef>
              <c:f>DemandvsSupply!$B$2:$B$109</c:f>
              <c:numCache>
                <c:formatCode>_(* #,##0_);_(* \(#,##0\);_(* "-"??_);_(@_)</c:formatCode>
                <c:ptCount val="108"/>
                <c:pt idx="0">
                  <c:v>537760.02380952379</c:v>
                </c:pt>
                <c:pt idx="1">
                  <c:v>487804.17460317456</c:v>
                </c:pt>
                <c:pt idx="2">
                  <c:v>510945.48710317456</c:v>
                </c:pt>
                <c:pt idx="3">
                  <c:v>506107.07142857142</c:v>
                </c:pt>
                <c:pt idx="4">
                  <c:v>506846.99404761905</c:v>
                </c:pt>
                <c:pt idx="5">
                  <c:v>491308.61904761905</c:v>
                </c:pt>
                <c:pt idx="6">
                  <c:v>492702.0555555555</c:v>
                </c:pt>
                <c:pt idx="7">
                  <c:v>453196.44444444444</c:v>
                </c:pt>
                <c:pt idx="8">
                  <c:v>442015.61111111112</c:v>
                </c:pt>
                <c:pt idx="9">
                  <c:v>419787.07738095243</c:v>
                </c:pt>
                <c:pt idx="10">
                  <c:v>378521.14484126988</c:v>
                </c:pt>
                <c:pt idx="11">
                  <c:v>387899.76587301592</c:v>
                </c:pt>
                <c:pt idx="12">
                  <c:v>409723.10178571439</c:v>
                </c:pt>
                <c:pt idx="13">
                  <c:v>397330.01071428577</c:v>
                </c:pt>
                <c:pt idx="14">
                  <c:v>411976.39107142866</c:v>
                </c:pt>
                <c:pt idx="15">
                  <c:v>285690.65178571438</c:v>
                </c:pt>
                <c:pt idx="16">
                  <c:v>161954.43571428573</c:v>
                </c:pt>
                <c:pt idx="17">
                  <c:v>122979.41964285714</c:v>
                </c:pt>
                <c:pt idx="18">
                  <c:v>113260.95</c:v>
                </c:pt>
                <c:pt idx="19">
                  <c:v>114786.35</c:v>
                </c:pt>
                <c:pt idx="20">
                  <c:v>118218.5</c:v>
                </c:pt>
                <c:pt idx="21">
                  <c:v>129790.79285714286</c:v>
                </c:pt>
                <c:pt idx="22">
                  <c:v>144382.65714285715</c:v>
                </c:pt>
                <c:pt idx="23">
                  <c:v>158590.52499999999</c:v>
                </c:pt>
                <c:pt idx="24">
                  <c:v>174532.53571428571</c:v>
                </c:pt>
                <c:pt idx="25">
                  <c:v>181482.94642857148</c:v>
                </c:pt>
                <c:pt idx="26">
                  <c:v>196156.03571428574</c:v>
                </c:pt>
                <c:pt idx="27">
                  <c:v>208611.07500000001</c:v>
                </c:pt>
                <c:pt idx="28">
                  <c:v>216380.57500000001</c:v>
                </c:pt>
                <c:pt idx="29">
                  <c:v>224538.55000000002</c:v>
                </c:pt>
                <c:pt idx="30">
                  <c:v>239366.3142857143</c:v>
                </c:pt>
                <c:pt idx="31">
                  <c:v>251882.2</c:v>
                </c:pt>
                <c:pt idx="32">
                  <c:v>262833.60000000003</c:v>
                </c:pt>
                <c:pt idx="33">
                  <c:v>272276.05000000005</c:v>
                </c:pt>
                <c:pt idx="34">
                  <c:v>280145.3</c:v>
                </c:pt>
                <c:pt idx="35">
                  <c:v>295096.875</c:v>
                </c:pt>
                <c:pt idx="36">
                  <c:v>349224.92321428569</c:v>
                </c:pt>
                <c:pt idx="37">
                  <c:v>373745.8125</c:v>
                </c:pt>
                <c:pt idx="38">
                  <c:v>391147.73392857146</c:v>
                </c:pt>
                <c:pt idx="39">
                  <c:v>408560.24285714288</c:v>
                </c:pt>
                <c:pt idx="40">
                  <c:v>431213.875</c:v>
                </c:pt>
                <c:pt idx="41">
                  <c:v>444329.13571428572</c:v>
                </c:pt>
                <c:pt idx="42">
                  <c:v>463762.45714285719</c:v>
                </c:pt>
                <c:pt idx="43">
                  <c:v>467366.82857142866</c:v>
                </c:pt>
                <c:pt idx="44">
                  <c:v>474175.08571428573</c:v>
                </c:pt>
                <c:pt idx="45">
                  <c:v>484075.45</c:v>
                </c:pt>
                <c:pt idx="46">
                  <c:v>492935.4</c:v>
                </c:pt>
                <c:pt idx="47">
                  <c:v>492935.4</c:v>
                </c:pt>
                <c:pt idx="48">
                  <c:v>482838.75714285712</c:v>
                </c:pt>
                <c:pt idx="49">
                  <c:v>469471.57678571431</c:v>
                </c:pt>
                <c:pt idx="50">
                  <c:v>466636.11428571428</c:v>
                </c:pt>
                <c:pt idx="51">
                  <c:v>470962.65714285715</c:v>
                </c:pt>
                <c:pt idx="52">
                  <c:v>458333.03571428574</c:v>
                </c:pt>
                <c:pt idx="53">
                  <c:v>437962.67857142858</c:v>
                </c:pt>
                <c:pt idx="54">
                  <c:v>432089.18214285711</c:v>
                </c:pt>
                <c:pt idx="55">
                  <c:v>417330.91785714286</c:v>
                </c:pt>
                <c:pt idx="56">
                  <c:v>407082.1232142857</c:v>
                </c:pt>
                <c:pt idx="57">
                  <c:v>399080.9</c:v>
                </c:pt>
                <c:pt idx="58">
                  <c:v>399493.60000000009</c:v>
                </c:pt>
                <c:pt idx="59">
                  <c:v>399906.30000000005</c:v>
                </c:pt>
                <c:pt idx="60">
                  <c:v>398071.94107142859</c:v>
                </c:pt>
                <c:pt idx="61">
                  <c:v>400557.30178571428</c:v>
                </c:pt>
                <c:pt idx="62">
                  <c:v>399314.62142857147</c:v>
                </c:pt>
                <c:pt idx="63">
                  <c:v>396601.1607142858</c:v>
                </c:pt>
                <c:pt idx="64">
                  <c:v>389942.58928571438</c:v>
                </c:pt>
                <c:pt idx="65">
                  <c:v>382451.69642857142</c:v>
                </c:pt>
                <c:pt idx="66">
                  <c:v>383997.76071428572</c:v>
                </c:pt>
                <c:pt idx="67">
                  <c:v>386507.55000000005</c:v>
                </c:pt>
                <c:pt idx="68">
                  <c:v>385252.65535714285</c:v>
                </c:pt>
                <c:pt idx="69">
                  <c:v>390301.10178571433</c:v>
                </c:pt>
                <c:pt idx="70">
                  <c:v>393242.01428571431</c:v>
                </c:pt>
                <c:pt idx="71">
                  <c:v>396182.92678571434</c:v>
                </c:pt>
                <c:pt idx="72">
                  <c:v>395724.41978106234</c:v>
                </c:pt>
                <c:pt idx="73">
                  <c:v>401214.72656564484</c:v>
                </c:pt>
                <c:pt idx="74">
                  <c:v>407972.02722359257</c:v>
                </c:pt>
                <c:pt idx="75">
                  <c:v>408053.41202527663</c:v>
                </c:pt>
                <c:pt idx="76">
                  <c:v>402539.17672763776</c:v>
                </c:pt>
                <c:pt idx="77">
                  <c:v>389814.01834847115</c:v>
                </c:pt>
                <c:pt idx="78">
                  <c:v>380571.3420348466</c:v>
                </c:pt>
                <c:pt idx="79">
                  <c:v>382276.02889726474</c:v>
                </c:pt>
                <c:pt idx="80">
                  <c:v>385685.40262210096</c:v>
                </c:pt>
                <c:pt idx="81">
                  <c:v>399669.69125000003</c:v>
                </c:pt>
                <c:pt idx="82">
                  <c:v>399669.69125000003</c:v>
                </c:pt>
                <c:pt idx="83">
                  <c:v>403948.81</c:v>
                </c:pt>
                <c:pt idx="84">
                  <c:v>406560.5986155381</c:v>
                </c:pt>
                <c:pt idx="85">
                  <c:v>410432.60431663843</c:v>
                </c:pt>
                <c:pt idx="86">
                  <c:v>409141.93574960495</c:v>
                </c:pt>
                <c:pt idx="87">
                  <c:v>408819.14393420715</c:v>
                </c:pt>
                <c:pt idx="88">
                  <c:v>416597.94371308212</c:v>
                </c:pt>
                <c:pt idx="89">
                  <c:v>429562.610011207</c:v>
                </c:pt>
                <c:pt idx="90">
                  <c:v>441963.33298433758</c:v>
                </c:pt>
                <c:pt idx="91">
                  <c:v>448711.66036785668</c:v>
                </c:pt>
                <c:pt idx="92">
                  <c:v>462212.21771395567</c:v>
                </c:pt>
                <c:pt idx="93">
                  <c:v>475977.66568391467</c:v>
                </c:pt>
                <c:pt idx="94">
                  <c:v>479263.4332895868</c:v>
                </c:pt>
                <c:pt idx="95">
                  <c:v>480160.67558389076</c:v>
                </c:pt>
                <c:pt idx="96">
                  <c:v>473549.91451136669</c:v>
                </c:pt>
                <c:pt idx="97">
                  <c:v>476160.61367663863</c:v>
                </c:pt>
                <c:pt idx="98">
                  <c:v>477052.76126148278</c:v>
                </c:pt>
                <c:pt idx="99">
                  <c:v>481045.96918146271</c:v>
                </c:pt>
                <c:pt idx="100">
                  <c:v>479951.16024759377</c:v>
                </c:pt>
                <c:pt idx="101">
                  <c:v>480758.56987422612</c:v>
                </c:pt>
                <c:pt idx="102">
                  <c:v>483672.35260983644</c:v>
                </c:pt>
                <c:pt idx="103">
                  <c:v>483364.21895274316</c:v>
                </c:pt>
                <c:pt idx="104">
                  <c:v>483738.39712249226</c:v>
                </c:pt>
                <c:pt idx="105">
                  <c:v>485515.04217574844</c:v>
                </c:pt>
                <c:pt idx="106">
                  <c:v>485133.39834701526</c:v>
                </c:pt>
                <c:pt idx="107">
                  <c:v>483670.75786056434</c:v>
                </c:pt>
              </c:numCache>
            </c:numRef>
          </c:val>
          <c:smooth val="0"/>
          <c:extLst>
            <c:ext xmlns:c16="http://schemas.microsoft.com/office/drawing/2014/chart" uri="{C3380CC4-5D6E-409C-BE32-E72D297353CC}">
              <c16:uniqueId val="{00000000-C6E7-49A5-8A95-7B10A1517C24}"/>
            </c:ext>
          </c:extLst>
        </c:ser>
        <c:ser>
          <c:idx val="3"/>
          <c:order val="3"/>
          <c:tx>
            <c:strRef>
              <c:f>DemandvsSupply!$E$1</c:f>
              <c:strCache>
                <c:ptCount val="1"/>
                <c:pt idx="0">
                  <c:v> Net Supply </c:v>
                </c:pt>
              </c:strCache>
              <c:extLst xmlns:c15="http://schemas.microsoft.com/office/drawing/2012/chart"/>
            </c:strRef>
          </c:tx>
          <c:spPr>
            <a:ln w="25400" cap="rnd">
              <a:solidFill>
                <a:schemeClr val="accent2"/>
              </a:solidFill>
              <a:round/>
            </a:ln>
            <a:effectLst/>
          </c:spPr>
          <c:marker>
            <c:symbol val="none"/>
          </c:marker>
          <c:cat>
            <c:numRef>
              <c:f>DemandvsSupply!$A$2:$A$109</c:f>
              <c:numCache>
                <c:formatCode>m/d/yyyy</c:formatCode>
                <c:ptCount val="108"/>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pt idx="63">
                  <c:v>45383</c:v>
                </c:pt>
                <c:pt idx="64">
                  <c:v>45413</c:v>
                </c:pt>
                <c:pt idx="65">
                  <c:v>45444</c:v>
                </c:pt>
                <c:pt idx="66">
                  <c:v>45474</c:v>
                </c:pt>
                <c:pt idx="67">
                  <c:v>45505</c:v>
                </c:pt>
                <c:pt idx="68">
                  <c:v>45536</c:v>
                </c:pt>
                <c:pt idx="69">
                  <c:v>45566</c:v>
                </c:pt>
                <c:pt idx="70">
                  <c:v>45597</c:v>
                </c:pt>
                <c:pt idx="71">
                  <c:v>45627</c:v>
                </c:pt>
                <c:pt idx="72">
                  <c:v>45658</c:v>
                </c:pt>
                <c:pt idx="73">
                  <c:v>45689</c:v>
                </c:pt>
                <c:pt idx="74">
                  <c:v>45717</c:v>
                </c:pt>
                <c:pt idx="75">
                  <c:v>45748</c:v>
                </c:pt>
                <c:pt idx="76">
                  <c:v>45778</c:v>
                </c:pt>
                <c:pt idx="77">
                  <c:v>45809</c:v>
                </c:pt>
                <c:pt idx="78">
                  <c:v>45839</c:v>
                </c:pt>
                <c:pt idx="79">
                  <c:v>45870</c:v>
                </c:pt>
                <c:pt idx="80">
                  <c:v>45901</c:v>
                </c:pt>
                <c:pt idx="81">
                  <c:v>45931</c:v>
                </c:pt>
                <c:pt idx="82">
                  <c:v>45962</c:v>
                </c:pt>
                <c:pt idx="83">
                  <c:v>45992</c:v>
                </c:pt>
                <c:pt idx="84">
                  <c:v>46023</c:v>
                </c:pt>
                <c:pt idx="85">
                  <c:v>46054</c:v>
                </c:pt>
                <c:pt idx="86">
                  <c:v>46082</c:v>
                </c:pt>
                <c:pt idx="87">
                  <c:v>46113</c:v>
                </c:pt>
                <c:pt idx="88">
                  <c:v>46143</c:v>
                </c:pt>
                <c:pt idx="89">
                  <c:v>46174</c:v>
                </c:pt>
                <c:pt idx="90">
                  <c:v>46204</c:v>
                </c:pt>
                <c:pt idx="91">
                  <c:v>46235</c:v>
                </c:pt>
                <c:pt idx="92">
                  <c:v>46266</c:v>
                </c:pt>
                <c:pt idx="93">
                  <c:v>46296</c:v>
                </c:pt>
                <c:pt idx="94">
                  <c:v>46327</c:v>
                </c:pt>
                <c:pt idx="95">
                  <c:v>46357</c:v>
                </c:pt>
                <c:pt idx="96">
                  <c:v>46388</c:v>
                </c:pt>
                <c:pt idx="97">
                  <c:v>46419</c:v>
                </c:pt>
                <c:pt idx="98">
                  <c:v>46447</c:v>
                </c:pt>
                <c:pt idx="99">
                  <c:v>46478</c:v>
                </c:pt>
                <c:pt idx="100">
                  <c:v>46508</c:v>
                </c:pt>
                <c:pt idx="101">
                  <c:v>46539</c:v>
                </c:pt>
                <c:pt idx="102">
                  <c:v>46569</c:v>
                </c:pt>
                <c:pt idx="103">
                  <c:v>46600</c:v>
                </c:pt>
                <c:pt idx="104">
                  <c:v>46631</c:v>
                </c:pt>
                <c:pt idx="105">
                  <c:v>46661</c:v>
                </c:pt>
                <c:pt idx="106">
                  <c:v>46692</c:v>
                </c:pt>
                <c:pt idx="107">
                  <c:v>46722</c:v>
                </c:pt>
              </c:numCache>
            </c:numRef>
          </c:cat>
          <c:val>
            <c:numRef>
              <c:f>DemandvsSupply!$E$2:$E$111</c:f>
              <c:numCache>
                <c:formatCode>_(* #,##0_);_(* \(#,##0\);_(* "-"??_);_(@_)</c:formatCode>
                <c:ptCount val="110"/>
                <c:pt idx="0">
                  <c:v>541039.37685034482</c:v>
                </c:pt>
                <c:pt idx="1">
                  <c:v>425730.49843562767</c:v>
                </c:pt>
                <c:pt idx="2">
                  <c:v>497196.78077800875</c:v>
                </c:pt>
                <c:pt idx="3">
                  <c:v>489831.79724536411</c:v>
                </c:pt>
                <c:pt idx="4">
                  <c:v>490724.27008835704</c:v>
                </c:pt>
                <c:pt idx="5">
                  <c:v>470988.91137538024</c:v>
                </c:pt>
                <c:pt idx="6">
                  <c:v>443418.32865011087</c:v>
                </c:pt>
                <c:pt idx="7">
                  <c:v>431179.23682154313</c:v>
                </c:pt>
                <c:pt idx="8">
                  <c:v>386830.74949863472</c:v>
                </c:pt>
                <c:pt idx="9">
                  <c:v>344228.28154172207</c:v>
                </c:pt>
                <c:pt idx="10">
                  <c:v>343811.05930522073</c:v>
                </c:pt>
                <c:pt idx="11">
                  <c:v>344228.44367034925</c:v>
                </c:pt>
                <c:pt idx="12">
                  <c:v>315200.07147032628</c:v>
                </c:pt>
                <c:pt idx="13">
                  <c:v>322538.88444646972</c:v>
                </c:pt>
                <c:pt idx="14">
                  <c:v>434965.06003162684</c:v>
                </c:pt>
                <c:pt idx="15">
                  <c:v>279055.4766725325</c:v>
                </c:pt>
                <c:pt idx="16">
                  <c:v>292012.42518083431</c:v>
                </c:pt>
                <c:pt idx="17">
                  <c:v>197925.69764802224</c:v>
                </c:pt>
                <c:pt idx="18">
                  <c:v>109477.93575337227</c:v>
                </c:pt>
                <c:pt idx="19">
                  <c:v>114993.78113247285</c:v>
                </c:pt>
                <c:pt idx="20">
                  <c:v>103615.09629586185</c:v>
                </c:pt>
                <c:pt idx="21">
                  <c:v>120368.38062738907</c:v>
                </c:pt>
                <c:pt idx="22">
                  <c:v>124240.53028992066</c:v>
                </c:pt>
                <c:pt idx="23">
                  <c:v>198659.67057904348</c:v>
                </c:pt>
                <c:pt idx="24">
                  <c:v>161010.52404477005</c:v>
                </c:pt>
                <c:pt idx="25">
                  <c:v>166073.95133180113</c:v>
                </c:pt>
                <c:pt idx="26">
                  <c:v>240146.1980605846</c:v>
                </c:pt>
                <c:pt idx="27">
                  <c:v>225517.30390195074</c:v>
                </c:pt>
                <c:pt idx="28">
                  <c:v>235063.82651511615</c:v>
                </c:pt>
                <c:pt idx="29">
                  <c:v>317873.70529869077</c:v>
                </c:pt>
                <c:pt idx="30">
                  <c:v>309247.11479005963</c:v>
                </c:pt>
                <c:pt idx="31">
                  <c:v>249185.61594045217</c:v>
                </c:pt>
                <c:pt idx="32">
                  <c:v>391679.27858065983</c:v>
                </c:pt>
                <c:pt idx="33">
                  <c:v>303367.43756813474</c:v>
                </c:pt>
                <c:pt idx="34">
                  <c:v>351110.08490179566</c:v>
                </c:pt>
                <c:pt idx="35">
                  <c:v>397734.19382496167</c:v>
                </c:pt>
                <c:pt idx="36">
                  <c:v>324581.61504378449</c:v>
                </c:pt>
                <c:pt idx="37">
                  <c:v>341328.83970959316</c:v>
                </c:pt>
                <c:pt idx="38">
                  <c:v>431802.20191737975</c:v>
                </c:pt>
                <c:pt idx="39">
                  <c:v>402172.37896661001</c:v>
                </c:pt>
                <c:pt idx="40">
                  <c:v>429898.05402012996</c:v>
                </c:pt>
                <c:pt idx="41">
                  <c:v>495597.81920817</c:v>
                </c:pt>
                <c:pt idx="42">
                  <c:v>472014.16379198636</c:v>
                </c:pt>
                <c:pt idx="43">
                  <c:v>472106.78866452561</c:v>
                </c:pt>
                <c:pt idx="44">
                  <c:v>500211.86544283904</c:v>
                </c:pt>
                <c:pt idx="45">
                  <c:v>466604.88881232921</c:v>
                </c:pt>
                <c:pt idx="46">
                  <c:v>537028.33141330909</c:v>
                </c:pt>
                <c:pt idx="47">
                  <c:v>627981.14142107009</c:v>
                </c:pt>
                <c:pt idx="48">
                  <c:v>507392.5326117985</c:v>
                </c:pt>
                <c:pt idx="49">
                  <c:v>505444.61010865989</c:v>
                </c:pt>
                <c:pt idx="50">
                  <c:v>629760.39322361758</c:v>
                </c:pt>
                <c:pt idx="51">
                  <c:v>547894.39608143747</c:v>
                </c:pt>
                <c:pt idx="52">
                  <c:v>449808.02103051147</c:v>
                </c:pt>
                <c:pt idx="53">
                  <c:v>438607.36337746517</c:v>
                </c:pt>
                <c:pt idx="54">
                  <c:v>383615.59109179</c:v>
                </c:pt>
                <c:pt idx="55">
                  <c:v>350598.7201684867</c:v>
                </c:pt>
                <c:pt idx="56">
                  <c:v>281574.06783788401</c:v>
                </c:pt>
                <c:pt idx="57">
                  <c:v>352281.96098174527</c:v>
                </c:pt>
                <c:pt idx="58">
                  <c:v>288427.2691975187</c:v>
                </c:pt>
                <c:pt idx="59">
                  <c:v>370955.58279788995</c:v>
                </c:pt>
                <c:pt idx="60">
                  <c:v>356594.09952407458</c:v>
                </c:pt>
                <c:pt idx="61">
                  <c:v>388696.89128108439</c:v>
                </c:pt>
                <c:pt idx="62">
                  <c:v>385824.90487368696</c:v>
                </c:pt>
                <c:pt idx="63">
                  <c:v>348009.52731741924</c:v>
                </c:pt>
                <c:pt idx="64">
                  <c:v>411781.35807801993</c:v>
                </c:pt>
                <c:pt idx="65">
                  <c:v>357978.79354793916</c:v>
                </c:pt>
                <c:pt idx="66">
                  <c:v>336383.6279506596</c:v>
                </c:pt>
                <c:pt idx="67">
                  <c:v>348321.83156831068</c:v>
                </c:pt>
                <c:pt idx="68">
                  <c:v>331689.79850803537</c:v>
                </c:pt>
                <c:pt idx="69">
                  <c:v>284195.5277190872</c:v>
                </c:pt>
                <c:pt idx="70">
                  <c:v>342991.54214590986</c:v>
                </c:pt>
                <c:pt idx="71">
                  <c:v>368478.24675872503</c:v>
                </c:pt>
                <c:pt idx="72">
                  <c:v>481352.63508199115</c:v>
                </c:pt>
                <c:pt idx="73">
                  <c:v>349887.81219281995</c:v>
                </c:pt>
                <c:pt idx="74">
                  <c:v>440318.82266628003</c:v>
                </c:pt>
                <c:pt idx="75">
                  <c:v>449718.87710776995</c:v>
                </c:pt>
                <c:pt idx="76">
                  <c:v>496421.07594757993</c:v>
                </c:pt>
                <c:pt idx="77">
                  <c:v>425223.03169263102</c:v>
                </c:pt>
                <c:pt idx="78">
                  <c:v>447221.84953857836</c:v>
                </c:pt>
                <c:pt idx="79">
                  <c:v>401891.11221481836</c:v>
                </c:pt>
                <c:pt idx="80">
                  <c:v>373075.90685127286</c:v>
                </c:pt>
                <c:pt idx="81">
                  <c:v>386035.7001360213</c:v>
                </c:pt>
                <c:pt idx="82">
                  <c:v>343290.02215161157</c:v>
                </c:pt>
                <c:pt idx="83">
                  <c:v>353076.76939863188</c:v>
                </c:pt>
                <c:pt idx="84">
                  <c:v>336490.06824513298</c:v>
                </c:pt>
                <c:pt idx="85">
                  <c:v>376053.82656535337</c:v>
                </c:pt>
                <c:pt idx="86">
                  <c:v>384942.37963825371</c:v>
                </c:pt>
                <c:pt idx="87">
                  <c:v>339643.8857132814</c:v>
                </c:pt>
                <c:pt idx="88">
                  <c:v>395238.92321088834</c:v>
                </c:pt>
                <c:pt idx="89">
                  <c:v>395657.3392472273</c:v>
                </c:pt>
                <c:pt idx="90">
                  <c:v>439053.09325856995</c:v>
                </c:pt>
              </c:numCache>
              <c:extLst xmlns:c15="http://schemas.microsoft.com/office/drawing/2012/chart"/>
            </c:numRef>
          </c:val>
          <c:smooth val="0"/>
          <c:extLst xmlns:c15="http://schemas.microsoft.com/office/drawing/2012/chart">
            <c:ext xmlns:c16="http://schemas.microsoft.com/office/drawing/2014/chart" uri="{C3380CC4-5D6E-409C-BE32-E72D297353CC}">
              <c16:uniqueId val="{00000001-C6E7-49A5-8A95-7B10A1517C24}"/>
            </c:ext>
          </c:extLst>
        </c:ser>
        <c:dLbls>
          <c:showLegendKey val="0"/>
          <c:showVal val="0"/>
          <c:showCatName val="0"/>
          <c:showSerName val="0"/>
          <c:showPercent val="0"/>
          <c:showBubbleSize val="0"/>
        </c:dLbls>
        <c:marker val="1"/>
        <c:smooth val="0"/>
        <c:axId val="588072920"/>
        <c:axId val="588073280"/>
        <c:extLst>
          <c:ext xmlns:c15="http://schemas.microsoft.com/office/drawing/2012/chart" uri="{02D57815-91ED-43cb-92C2-25804820EDAC}">
            <c15:filteredLineSeries>
              <c15:ser>
                <c:idx val="1"/>
                <c:order val="1"/>
                <c:tx>
                  <c:strRef>
                    <c:extLst>
                      <c:ext uri="{02D57815-91ED-43cb-92C2-25804820EDAC}">
                        <c15:formulaRef>
                          <c15:sqref>DemandvsSupply!$C$1</c15:sqref>
                        </c15:formulaRef>
                      </c:ext>
                    </c:extLst>
                    <c:strCache>
                      <c:ptCount val="1"/>
                      <c:pt idx="0">
                        <c:v> Gross Supply Tons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extLst>
                      <c:ext uri="{02D57815-91ED-43cb-92C2-25804820EDAC}">
                        <c15:formulaRef>
                          <c15:sqref>DemandvsSupply!$A$2:$A$109</c15:sqref>
                        </c15:formulaRef>
                      </c:ext>
                    </c:extLst>
                    <c:numCache>
                      <c:formatCode>m/d/yyyy</c:formatCode>
                      <c:ptCount val="108"/>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pt idx="63">
                        <c:v>45383</c:v>
                      </c:pt>
                      <c:pt idx="64">
                        <c:v>45413</c:v>
                      </c:pt>
                      <c:pt idx="65">
                        <c:v>45444</c:v>
                      </c:pt>
                      <c:pt idx="66">
                        <c:v>45474</c:v>
                      </c:pt>
                      <c:pt idx="67">
                        <c:v>45505</c:v>
                      </c:pt>
                      <c:pt idx="68">
                        <c:v>45536</c:v>
                      </c:pt>
                      <c:pt idx="69">
                        <c:v>45566</c:v>
                      </c:pt>
                      <c:pt idx="70">
                        <c:v>45597</c:v>
                      </c:pt>
                      <c:pt idx="71">
                        <c:v>45627</c:v>
                      </c:pt>
                      <c:pt idx="72">
                        <c:v>45658</c:v>
                      </c:pt>
                      <c:pt idx="73">
                        <c:v>45689</c:v>
                      </c:pt>
                      <c:pt idx="74">
                        <c:v>45717</c:v>
                      </c:pt>
                      <c:pt idx="75">
                        <c:v>45748</c:v>
                      </c:pt>
                      <c:pt idx="76">
                        <c:v>45778</c:v>
                      </c:pt>
                      <c:pt idx="77">
                        <c:v>45809</c:v>
                      </c:pt>
                      <c:pt idx="78">
                        <c:v>45839</c:v>
                      </c:pt>
                      <c:pt idx="79">
                        <c:v>45870</c:v>
                      </c:pt>
                      <c:pt idx="80">
                        <c:v>45901</c:v>
                      </c:pt>
                      <c:pt idx="81">
                        <c:v>45931</c:v>
                      </c:pt>
                      <c:pt idx="82">
                        <c:v>45962</c:v>
                      </c:pt>
                      <c:pt idx="83">
                        <c:v>45992</c:v>
                      </c:pt>
                      <c:pt idx="84">
                        <c:v>46023</c:v>
                      </c:pt>
                      <c:pt idx="85">
                        <c:v>46054</c:v>
                      </c:pt>
                      <c:pt idx="86">
                        <c:v>46082</c:v>
                      </c:pt>
                      <c:pt idx="87">
                        <c:v>46113</c:v>
                      </c:pt>
                      <c:pt idx="88">
                        <c:v>46143</c:v>
                      </c:pt>
                      <c:pt idx="89">
                        <c:v>46174</c:v>
                      </c:pt>
                      <c:pt idx="90">
                        <c:v>46204</c:v>
                      </c:pt>
                      <c:pt idx="91">
                        <c:v>46235</c:v>
                      </c:pt>
                      <c:pt idx="92">
                        <c:v>46266</c:v>
                      </c:pt>
                      <c:pt idx="93">
                        <c:v>46296</c:v>
                      </c:pt>
                      <c:pt idx="94">
                        <c:v>46327</c:v>
                      </c:pt>
                      <c:pt idx="95">
                        <c:v>46357</c:v>
                      </c:pt>
                      <c:pt idx="96">
                        <c:v>46388</c:v>
                      </c:pt>
                      <c:pt idx="97">
                        <c:v>46419</c:v>
                      </c:pt>
                      <c:pt idx="98">
                        <c:v>46447</c:v>
                      </c:pt>
                      <c:pt idx="99">
                        <c:v>46478</c:v>
                      </c:pt>
                      <c:pt idx="100">
                        <c:v>46508</c:v>
                      </c:pt>
                      <c:pt idx="101">
                        <c:v>46539</c:v>
                      </c:pt>
                      <c:pt idx="102">
                        <c:v>46569</c:v>
                      </c:pt>
                      <c:pt idx="103">
                        <c:v>46600</c:v>
                      </c:pt>
                      <c:pt idx="104">
                        <c:v>46631</c:v>
                      </c:pt>
                      <c:pt idx="105">
                        <c:v>46661</c:v>
                      </c:pt>
                      <c:pt idx="106">
                        <c:v>46692</c:v>
                      </c:pt>
                      <c:pt idx="107">
                        <c:v>46722</c:v>
                      </c:pt>
                    </c:numCache>
                  </c:numRef>
                </c:cat>
                <c:val>
                  <c:numRef>
                    <c:extLst>
                      <c:ext uri="{02D57815-91ED-43cb-92C2-25804820EDAC}">
                        <c15:formulaRef>
                          <c15:sqref>DemandvsSupply!$C$2:$C$111</c15:sqref>
                        </c15:formulaRef>
                      </c:ext>
                    </c:extLst>
                    <c:numCache>
                      <c:formatCode>_(* #,##0_);_(* \(#,##0\);_(* "-"??_);_(@_)</c:formatCode>
                      <c:ptCount val="110"/>
                      <c:pt idx="0">
                        <c:v>541039.37685034482</c:v>
                      </c:pt>
                      <c:pt idx="1">
                        <c:v>425730.49843562767</c:v>
                      </c:pt>
                      <c:pt idx="2">
                        <c:v>497196.78077800875</c:v>
                      </c:pt>
                      <c:pt idx="3">
                        <c:v>489831.79724536417</c:v>
                      </c:pt>
                      <c:pt idx="4">
                        <c:v>490724.27008835704</c:v>
                      </c:pt>
                      <c:pt idx="5">
                        <c:v>470988.91137538012</c:v>
                      </c:pt>
                      <c:pt idx="6">
                        <c:v>443418.32865011087</c:v>
                      </c:pt>
                      <c:pt idx="7">
                        <c:v>429118.83108141605</c:v>
                      </c:pt>
                      <c:pt idx="8">
                        <c:v>386469.64578017115</c:v>
                      </c:pt>
                      <c:pt idx="9">
                        <c:v>344228.28154172207</c:v>
                      </c:pt>
                      <c:pt idx="10">
                        <c:v>343811.05930522073</c:v>
                      </c:pt>
                      <c:pt idx="11">
                        <c:v>344228.44367034925</c:v>
                      </c:pt>
                      <c:pt idx="12">
                        <c:v>315200.07147032622</c:v>
                      </c:pt>
                      <c:pt idx="13">
                        <c:v>322538.88444646966</c:v>
                      </c:pt>
                      <c:pt idx="14">
                        <c:v>434965.06003162684</c:v>
                      </c:pt>
                      <c:pt idx="15">
                        <c:v>279055.4766725325</c:v>
                      </c:pt>
                      <c:pt idx="16">
                        <c:v>292012.42518083431</c:v>
                      </c:pt>
                      <c:pt idx="17">
                        <c:v>197925.69764802224</c:v>
                      </c:pt>
                      <c:pt idx="18">
                        <c:v>109477.93575337227</c:v>
                      </c:pt>
                      <c:pt idx="19">
                        <c:v>114993.78113247285</c:v>
                      </c:pt>
                      <c:pt idx="20">
                        <c:v>103615.09629586185</c:v>
                      </c:pt>
                      <c:pt idx="21">
                        <c:v>120368.38062738904</c:v>
                      </c:pt>
                      <c:pt idx="22">
                        <c:v>124240.53028992066</c:v>
                      </c:pt>
                      <c:pt idx="23">
                        <c:v>198659.67057904348</c:v>
                      </c:pt>
                      <c:pt idx="24">
                        <c:v>161010.52404477005</c:v>
                      </c:pt>
                      <c:pt idx="25">
                        <c:v>166073.95133180113</c:v>
                      </c:pt>
                      <c:pt idx="26">
                        <c:v>240146.1980605846</c:v>
                      </c:pt>
                      <c:pt idx="27">
                        <c:v>225517.30390195074</c:v>
                      </c:pt>
                      <c:pt idx="28">
                        <c:v>235063.82651511615</c:v>
                      </c:pt>
                      <c:pt idx="29">
                        <c:v>317873.70529869077</c:v>
                      </c:pt>
                      <c:pt idx="30">
                        <c:v>309247.11479005963</c:v>
                      </c:pt>
                      <c:pt idx="31">
                        <c:v>249185.61594045217</c:v>
                      </c:pt>
                      <c:pt idx="32">
                        <c:v>391679.27858065983</c:v>
                      </c:pt>
                      <c:pt idx="33">
                        <c:v>303367.43756813474</c:v>
                      </c:pt>
                      <c:pt idx="34">
                        <c:v>351110.08490179566</c:v>
                      </c:pt>
                      <c:pt idx="35">
                        <c:v>397734.19382496167</c:v>
                      </c:pt>
                      <c:pt idx="36">
                        <c:v>324581.61504378449</c:v>
                      </c:pt>
                      <c:pt idx="37">
                        <c:v>341328.83970959316</c:v>
                      </c:pt>
                      <c:pt idx="38">
                        <c:v>431802.20191737975</c:v>
                      </c:pt>
                      <c:pt idx="39">
                        <c:v>402172.37896661001</c:v>
                      </c:pt>
                      <c:pt idx="40">
                        <c:v>429898.05402012996</c:v>
                      </c:pt>
                      <c:pt idx="41">
                        <c:v>495597.81920817</c:v>
                      </c:pt>
                      <c:pt idx="42">
                        <c:v>472014.16379198636</c:v>
                      </c:pt>
                      <c:pt idx="43">
                        <c:v>472106.78866452561</c:v>
                      </c:pt>
                      <c:pt idx="44">
                        <c:v>500211.86544283904</c:v>
                      </c:pt>
                      <c:pt idx="45">
                        <c:v>466604.88881232921</c:v>
                      </c:pt>
                      <c:pt idx="46">
                        <c:v>537028.33141330909</c:v>
                      </c:pt>
                      <c:pt idx="47">
                        <c:v>627981.14142107009</c:v>
                      </c:pt>
                      <c:pt idx="48">
                        <c:v>507392.5326117985</c:v>
                      </c:pt>
                      <c:pt idx="49">
                        <c:v>505444.61010865989</c:v>
                      </c:pt>
                      <c:pt idx="50">
                        <c:v>629760.39322361758</c:v>
                      </c:pt>
                      <c:pt idx="51">
                        <c:v>547894.39608143747</c:v>
                      </c:pt>
                      <c:pt idx="52">
                        <c:v>449808.02103051147</c:v>
                      </c:pt>
                      <c:pt idx="53">
                        <c:v>438607.36337746517</c:v>
                      </c:pt>
                      <c:pt idx="54">
                        <c:v>383615.59109179</c:v>
                      </c:pt>
                      <c:pt idx="55">
                        <c:v>350598.7201684867</c:v>
                      </c:pt>
                      <c:pt idx="56">
                        <c:v>281574.06783788401</c:v>
                      </c:pt>
                      <c:pt idx="57">
                        <c:v>352281.96098174527</c:v>
                      </c:pt>
                      <c:pt idx="58">
                        <c:v>288427.2691975187</c:v>
                      </c:pt>
                      <c:pt idx="59">
                        <c:v>370955.58279788995</c:v>
                      </c:pt>
                      <c:pt idx="60">
                        <c:v>356594.09952407458</c:v>
                      </c:pt>
                      <c:pt idx="61">
                        <c:v>388696.89128108439</c:v>
                      </c:pt>
                      <c:pt idx="62">
                        <c:v>385824.90487368696</c:v>
                      </c:pt>
                      <c:pt idx="63">
                        <c:v>348009.52731741924</c:v>
                      </c:pt>
                      <c:pt idx="64">
                        <c:v>411781.35807801993</c:v>
                      </c:pt>
                      <c:pt idx="65">
                        <c:v>357978.79354793916</c:v>
                      </c:pt>
                      <c:pt idx="66">
                        <c:v>336383.6279506596</c:v>
                      </c:pt>
                      <c:pt idx="67">
                        <c:v>348321.83156831068</c:v>
                      </c:pt>
                      <c:pt idx="68">
                        <c:v>331689.79850803537</c:v>
                      </c:pt>
                      <c:pt idx="69">
                        <c:v>284195.5277190872</c:v>
                      </c:pt>
                      <c:pt idx="70">
                        <c:v>342991.54214590986</c:v>
                      </c:pt>
                      <c:pt idx="71">
                        <c:v>368478.24675872503</c:v>
                      </c:pt>
                      <c:pt idx="72">
                        <c:v>481352.63508199115</c:v>
                      </c:pt>
                      <c:pt idx="73">
                        <c:v>349887.81219281995</c:v>
                      </c:pt>
                      <c:pt idx="74">
                        <c:v>440318.82266628003</c:v>
                      </c:pt>
                      <c:pt idx="75">
                        <c:v>449718.87710776995</c:v>
                      </c:pt>
                      <c:pt idx="76">
                        <c:v>496421.07594757993</c:v>
                      </c:pt>
                      <c:pt idx="77">
                        <c:v>425223.03169263102</c:v>
                      </c:pt>
                      <c:pt idx="78">
                        <c:v>447221.84953857836</c:v>
                      </c:pt>
                      <c:pt idx="79">
                        <c:v>401891.11221481836</c:v>
                      </c:pt>
                      <c:pt idx="80">
                        <c:v>373075.90685127286</c:v>
                      </c:pt>
                      <c:pt idx="81">
                        <c:v>386035.7001360213</c:v>
                      </c:pt>
                      <c:pt idx="82">
                        <c:v>343290.02215161157</c:v>
                      </c:pt>
                      <c:pt idx="83">
                        <c:v>353076.76939863188</c:v>
                      </c:pt>
                      <c:pt idx="84">
                        <c:v>336490.06824613299</c:v>
                      </c:pt>
                      <c:pt idx="85">
                        <c:v>376053.36105905339</c:v>
                      </c:pt>
                      <c:pt idx="86">
                        <c:v>384941.70870515378</c:v>
                      </c:pt>
                      <c:pt idx="87">
                        <c:v>339643.6604018815</c:v>
                      </c:pt>
                      <c:pt idx="88">
                        <c:v>395238.64863338834</c:v>
                      </c:pt>
                      <c:pt idx="89">
                        <c:v>395657.91132812737</c:v>
                      </c:pt>
                    </c:numCache>
                  </c:numRef>
                </c:val>
                <c:smooth val="0"/>
                <c:extLst>
                  <c:ext xmlns:c16="http://schemas.microsoft.com/office/drawing/2014/chart" uri="{C3380CC4-5D6E-409C-BE32-E72D297353CC}">
                    <c16:uniqueId val="{00000003-C6E7-49A5-8A95-7B10A1517C24}"/>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DemandvsSupply!$D$1</c15:sqref>
                        </c15:formulaRef>
                      </c:ext>
                    </c:extLst>
                    <c:strCache>
                      <c:ptCount val="1"/>
                      <c:pt idx="0">
                        <c:v> OCTG Demand Estimate L6M </c:v>
                      </c:pt>
                    </c:strCache>
                  </c:strRef>
                </c:tx>
                <c:spPr>
                  <a:ln w="28575" cap="rnd">
                    <a:solidFill>
                      <a:schemeClr val="accent3"/>
                    </a:solidFill>
                    <a:round/>
                  </a:ln>
                  <a:effectLst/>
                </c:spPr>
                <c:marker>
                  <c:symbol val="none"/>
                </c:marker>
                <c:cat>
                  <c:numRef>
                    <c:extLst xmlns:c15="http://schemas.microsoft.com/office/drawing/2012/chart">
                      <c:ext xmlns:c15="http://schemas.microsoft.com/office/drawing/2012/chart" uri="{02D57815-91ED-43cb-92C2-25804820EDAC}">
                        <c15:formulaRef>
                          <c15:sqref>DemandvsSupply!$A$2:$A$109</c15:sqref>
                        </c15:formulaRef>
                      </c:ext>
                    </c:extLst>
                    <c:numCache>
                      <c:formatCode>m/d/yyyy</c:formatCode>
                      <c:ptCount val="108"/>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pt idx="63">
                        <c:v>45383</c:v>
                      </c:pt>
                      <c:pt idx="64">
                        <c:v>45413</c:v>
                      </c:pt>
                      <c:pt idx="65">
                        <c:v>45444</c:v>
                      </c:pt>
                      <c:pt idx="66">
                        <c:v>45474</c:v>
                      </c:pt>
                      <c:pt idx="67">
                        <c:v>45505</c:v>
                      </c:pt>
                      <c:pt idx="68">
                        <c:v>45536</c:v>
                      </c:pt>
                      <c:pt idx="69">
                        <c:v>45566</c:v>
                      </c:pt>
                      <c:pt idx="70">
                        <c:v>45597</c:v>
                      </c:pt>
                      <c:pt idx="71">
                        <c:v>45627</c:v>
                      </c:pt>
                      <c:pt idx="72">
                        <c:v>45658</c:v>
                      </c:pt>
                      <c:pt idx="73">
                        <c:v>45689</c:v>
                      </c:pt>
                      <c:pt idx="74">
                        <c:v>45717</c:v>
                      </c:pt>
                      <c:pt idx="75">
                        <c:v>45748</c:v>
                      </c:pt>
                      <c:pt idx="76">
                        <c:v>45778</c:v>
                      </c:pt>
                      <c:pt idx="77">
                        <c:v>45809</c:v>
                      </c:pt>
                      <c:pt idx="78">
                        <c:v>45839</c:v>
                      </c:pt>
                      <c:pt idx="79">
                        <c:v>45870</c:v>
                      </c:pt>
                      <c:pt idx="80">
                        <c:v>45901</c:v>
                      </c:pt>
                      <c:pt idx="81">
                        <c:v>45931</c:v>
                      </c:pt>
                      <c:pt idx="82">
                        <c:v>45962</c:v>
                      </c:pt>
                      <c:pt idx="83">
                        <c:v>45992</c:v>
                      </c:pt>
                      <c:pt idx="84">
                        <c:v>46023</c:v>
                      </c:pt>
                      <c:pt idx="85">
                        <c:v>46054</c:v>
                      </c:pt>
                      <c:pt idx="86">
                        <c:v>46082</c:v>
                      </c:pt>
                      <c:pt idx="87">
                        <c:v>46113</c:v>
                      </c:pt>
                      <c:pt idx="88">
                        <c:v>46143</c:v>
                      </c:pt>
                      <c:pt idx="89">
                        <c:v>46174</c:v>
                      </c:pt>
                      <c:pt idx="90">
                        <c:v>46204</c:v>
                      </c:pt>
                      <c:pt idx="91">
                        <c:v>46235</c:v>
                      </c:pt>
                      <c:pt idx="92">
                        <c:v>46266</c:v>
                      </c:pt>
                      <c:pt idx="93">
                        <c:v>46296</c:v>
                      </c:pt>
                      <c:pt idx="94">
                        <c:v>46327</c:v>
                      </c:pt>
                      <c:pt idx="95">
                        <c:v>46357</c:v>
                      </c:pt>
                      <c:pt idx="96">
                        <c:v>46388</c:v>
                      </c:pt>
                      <c:pt idx="97">
                        <c:v>46419</c:v>
                      </c:pt>
                      <c:pt idx="98">
                        <c:v>46447</c:v>
                      </c:pt>
                      <c:pt idx="99">
                        <c:v>46478</c:v>
                      </c:pt>
                      <c:pt idx="100">
                        <c:v>46508</c:v>
                      </c:pt>
                      <c:pt idx="101">
                        <c:v>46539</c:v>
                      </c:pt>
                      <c:pt idx="102">
                        <c:v>46569</c:v>
                      </c:pt>
                      <c:pt idx="103">
                        <c:v>46600</c:v>
                      </c:pt>
                      <c:pt idx="104">
                        <c:v>46631</c:v>
                      </c:pt>
                      <c:pt idx="105">
                        <c:v>46661</c:v>
                      </c:pt>
                      <c:pt idx="106">
                        <c:v>46692</c:v>
                      </c:pt>
                      <c:pt idx="107">
                        <c:v>46722</c:v>
                      </c:pt>
                    </c:numCache>
                  </c:numRef>
                </c:cat>
                <c:val>
                  <c:numRef>
                    <c:extLst xmlns:c15="http://schemas.microsoft.com/office/drawing/2012/chart">
                      <c:ext xmlns:c15="http://schemas.microsoft.com/office/drawing/2012/chart" uri="{02D57815-91ED-43cb-92C2-25804820EDAC}">
                        <c15:formulaRef>
                          <c15:sqref>DemandvsSupply!$D$2:$D$111</c15:sqref>
                        </c15:formulaRef>
                      </c:ext>
                    </c:extLst>
                    <c:numCache>
                      <c:formatCode>General</c:formatCode>
                      <c:ptCount val="110"/>
                      <c:pt idx="5" formatCode="_(* #,##0_);_(* \(#,##0\);_(* &quot;-&quot;??_);_(@_)">
                        <c:v>506795.39500661375</c:v>
                      </c:pt>
                      <c:pt idx="6" formatCode="_(* #,##0_);_(* \(#,##0\);_(* &quot;-&quot;??_);_(@_)">
                        <c:v>499285.73363095237</c:v>
                      </c:pt>
                      <c:pt idx="7" formatCode="_(* #,##0_);_(* \(#,##0\);_(* &quot;-&quot;??_);_(@_)">
                        <c:v>493517.77860449738</c:v>
                      </c:pt>
                      <c:pt idx="8" formatCode="_(* #,##0_);_(* \(#,##0\);_(* &quot;-&quot;??_);_(@_)">
                        <c:v>482029.46593915345</c:v>
                      </c:pt>
                      <c:pt idx="9" formatCode="_(* #,##0_);_(* \(#,##0\);_(* &quot;-&quot;??_);_(@_)">
                        <c:v>467642.80026455031</c:v>
                      </c:pt>
                      <c:pt idx="10" formatCode="_(* #,##0_);_(* \(#,##0\);_(* &quot;-&quot;??_);_(@_)">
                        <c:v>446255.15873015876</c:v>
                      </c:pt>
                      <c:pt idx="11" formatCode="_(* #,##0_);_(* \(#,##0\);_(* &quot;-&quot;??_);_(@_)">
                        <c:v>429020.34986772487</c:v>
                      </c:pt>
                      <c:pt idx="12" formatCode="_(* #,##0_);_(* \(#,##0\);_(* &quot;-&quot;??_);_(@_)">
                        <c:v>415190.52423941804</c:v>
                      </c:pt>
                      <c:pt idx="13" formatCode="_(* #,##0_);_(* \(#,##0\);_(* &quot;-&quot;??_);_(@_)">
                        <c:v>405879.45195105829</c:v>
                      </c:pt>
                      <c:pt idx="14" formatCode="_(* #,##0_);_(* \(#,##0\);_(* &quot;-&quot;??_);_(@_)">
                        <c:v>400872.91527777788</c:v>
                      </c:pt>
                      <c:pt idx="15" formatCode="_(* #,##0_);_(* \(#,##0\);_(* &quot;-&quot;??_);_(@_)">
                        <c:v>378523.51101190486</c:v>
                      </c:pt>
                      <c:pt idx="16" formatCode="_(* #,##0_);_(* \(#,##0\);_(* &quot;-&quot;??_);_(@_)">
                        <c:v>342429.05949074082</c:v>
                      </c:pt>
                      <c:pt idx="17" formatCode="_(* #,##0_);_(* \(#,##0\);_(* &quot;-&quot;??_);_(@_)">
                        <c:v>298275.66845238098</c:v>
                      </c:pt>
                      <c:pt idx="18" formatCode="_(* #,##0_);_(* \(#,##0\);_(* &quot;-&quot;??_);_(@_)">
                        <c:v>248865.30982142861</c:v>
                      </c:pt>
                      <c:pt idx="19" formatCode="_(* #,##0_);_(* \(#,##0\);_(* &quot;-&quot;??_);_(@_)">
                        <c:v>201774.69970238101</c:v>
                      </c:pt>
                      <c:pt idx="20" formatCode="_(* #,##0_);_(* \(#,##0\);_(* &quot;-&quot;??_);_(@_)">
                        <c:v>152815.0511904762</c:v>
                      </c:pt>
                      <c:pt idx="21" formatCode="_(* #,##0_);_(* \(#,##0\);_(* &quot;-&quot;??_);_(@_)">
                        <c:v>126831.74136904762</c:v>
                      </c:pt>
                      <c:pt idx="22" formatCode="_(* #,##0_);_(* \(#,##0\);_(* &quot;-&quot;??_);_(@_)">
                        <c:v>123903.11160714284</c:v>
                      </c:pt>
                      <c:pt idx="23" formatCode="_(* #,##0_);_(* \(#,##0\);_(* &quot;-&quot;??_);_(@_)">
                        <c:v>129838.29583333334</c:v>
                      </c:pt>
                      <c:pt idx="24" formatCode="_(* #,##0_);_(* \(#,##0\);_(* &quot;-&quot;??_);_(@_)">
                        <c:v>140050.22678571427</c:v>
                      </c:pt>
                      <c:pt idx="25" formatCode="_(* #,##0_);_(* \(#,##0\);_(* &quot;-&quot;??_);_(@_)">
                        <c:v>151166.32619047619</c:v>
                      </c:pt>
                      <c:pt idx="26" formatCode="_(* #,##0_);_(* \(#,##0\);_(* &quot;-&quot;??_);_(@_)">
                        <c:v>164155.91547619048</c:v>
                      </c:pt>
                      <c:pt idx="27" formatCode="_(* #,##0_);_(* \(#,##0\);_(* &quot;-&quot;??_);_(@_)">
                        <c:v>177292.62916666665</c:v>
                      </c:pt>
                      <c:pt idx="28" formatCode="_(* #,##0_);_(* \(#,##0\);_(* &quot;-&quot;??_);_(@_)">
                        <c:v>189292.28214285712</c:v>
                      </c:pt>
                      <c:pt idx="29" formatCode="_(* #,##0_);_(* \(#,##0\);_(* &quot;-&quot;??_);_(@_)">
                        <c:v>200283.61964285714</c:v>
                      </c:pt>
                      <c:pt idx="30" formatCode="_(* #,##0_);_(* \(#,##0\);_(* &quot;-&quot;??_);_(@_)">
                        <c:v>211089.24940476194</c:v>
                      </c:pt>
                      <c:pt idx="31" formatCode="_(* #,##0_);_(* \(#,##0\);_(* &quot;-&quot;??_);_(@_)">
                        <c:v>222822.45833333337</c:v>
                      </c:pt>
                      <c:pt idx="32" formatCode="_(* #,##0_);_(* \(#,##0\);_(* &quot;-&quot;??_);_(@_)">
                        <c:v>233935.38571428575</c:v>
                      </c:pt>
                      <c:pt idx="33" formatCode="_(* #,##0_);_(* \(#,##0\);_(* &quot;-&quot;??_);_(@_)">
                        <c:v>244546.21488095241</c:v>
                      </c:pt>
                      <c:pt idx="34" formatCode="_(* #,##0_);_(* \(#,##0\);_(* &quot;-&quot;??_);_(@_)">
                        <c:v>255173.6690476191</c:v>
                      </c:pt>
                      <c:pt idx="35" formatCode="_(* #,##0_);_(* \(#,##0\);_(* &quot;-&quot;??_);_(@_)">
                        <c:v>266933.38988095237</c:v>
                      </c:pt>
                      <c:pt idx="36" formatCode="_(* #,##0_);_(* \(#,##0\);_(* &quot;-&quot;??_);_(@_)">
                        <c:v>285243.1580357143</c:v>
                      </c:pt>
                      <c:pt idx="37" formatCode="_(* #,##0_);_(* \(#,##0\);_(* &quot;-&quot;??_);_(@_)">
                        <c:v>305553.76011904766</c:v>
                      </c:pt>
                      <c:pt idx="38" formatCode="_(* #,##0_);_(* \(#,##0\);_(* &quot;-&quot;??_);_(@_)">
                        <c:v>326939.44910714286</c:v>
                      </c:pt>
                      <c:pt idx="39" formatCode="_(* #,##0_);_(* \(#,##0\);_(* &quot;-&quot;??_);_(@_)">
                        <c:v>349653.48125000001</c:v>
                      </c:pt>
                      <c:pt idx="40" formatCode="_(* #,##0_);_(* \(#,##0\);_(* &quot;-&quot;??_);_(@_)">
                        <c:v>374831.57708333334</c:v>
                      </c:pt>
                      <c:pt idx="41" formatCode="_(* #,##0_);_(* \(#,##0\);_(* &quot;-&quot;??_);_(@_)">
                        <c:v>399703.62053571426</c:v>
                      </c:pt>
                      <c:pt idx="42" formatCode="_(* #,##0_);_(* \(#,##0\);_(* &quot;-&quot;??_);_(@_)">
                        <c:v>418793.20952380955</c:v>
                      </c:pt>
                      <c:pt idx="43" formatCode="_(* #,##0_);_(* \(#,##0\);_(* &quot;-&quot;??_);_(@_)">
                        <c:v>434396.71220238094</c:v>
                      </c:pt>
                      <c:pt idx="44" formatCode="_(* #,##0_);_(* \(#,##0\);_(* &quot;-&quot;??_);_(@_)">
                        <c:v>448234.60416666669</c:v>
                      </c:pt>
                      <c:pt idx="45" formatCode="_(* #,##0_);_(* \(#,##0\);_(* &quot;-&quot;??_);_(@_)">
                        <c:v>460820.47202380956</c:v>
                      </c:pt>
                      <c:pt idx="46" formatCode="_(* #,##0_);_(* \(#,##0\);_(* &quot;-&quot;??_);_(@_)">
                        <c:v>471107.3928571429</c:v>
                      </c:pt>
                      <c:pt idx="47" formatCode="_(* #,##0_);_(* \(#,##0\);_(* &quot;-&quot;??_);_(@_)">
                        <c:v>479208.43690476194</c:v>
                      </c:pt>
                      <c:pt idx="48" formatCode="_(* #,##0_);_(* \(#,##0\);_(* &quot;-&quot;??_);_(@_)">
                        <c:v>482387.82023809524</c:v>
                      </c:pt>
                      <c:pt idx="49" formatCode="_(* #,##0_);_(* \(#,##0\);_(* &quot;-&quot;??_);_(@_)">
                        <c:v>482738.6116071429</c:v>
                      </c:pt>
                      <c:pt idx="50" formatCode="_(* #,##0_);_(* \(#,##0\);_(* &quot;-&quot;??_);_(@_)">
                        <c:v>481482.11636904767</c:v>
                      </c:pt>
                      <c:pt idx="51" formatCode="_(* #,##0_);_(* \(#,##0\);_(* &quot;-&quot;??_);_(@_)">
                        <c:v>479296.65089285717</c:v>
                      </c:pt>
                      <c:pt idx="52" formatCode="_(* #,##0_);_(* \(#,##0\);_(* &quot;-&quot;??_);_(@_)">
                        <c:v>473529.59017857147</c:v>
                      </c:pt>
                      <c:pt idx="53" formatCode="_(* #,##0_);_(* \(#,##0\);_(* &quot;-&quot;??_);_(@_)">
                        <c:v>464367.46994047618</c:v>
                      </c:pt>
                      <c:pt idx="54" formatCode="_(* #,##0_);_(* \(#,##0\);_(* &quot;-&quot;??_);_(@_)">
                        <c:v>455909.20744047617</c:v>
                      </c:pt>
                      <c:pt idx="55" formatCode="_(* #,##0_);_(* \(#,##0\);_(* &quot;-&quot;??_);_(@_)">
                        <c:v>447219.09761904768</c:v>
                      </c:pt>
                      <c:pt idx="56" formatCode="_(* #,##0_);_(* \(#,##0\);_(* &quot;-&quot;??_);_(@_)">
                        <c:v>437293.4324404762</c:v>
                      </c:pt>
                      <c:pt idx="57" formatCode="_(* #,##0_);_(* \(#,##0\);_(* &quot;-&quot;??_);_(@_)">
                        <c:v>425313.13958333334</c:v>
                      </c:pt>
                      <c:pt idx="58" formatCode="_(* #,##0_);_(* \(#,##0\);_(* &quot;-&quot;??_);_(@_)">
                        <c:v>415506.56696428568</c:v>
                      </c:pt>
                      <c:pt idx="59" formatCode="_(* #,##0_);_(* \(#,##0\);_(* &quot;-&quot;??_);_(@_)">
                        <c:v>409163.83720238105</c:v>
                      </c:pt>
                      <c:pt idx="60" formatCode="_(* #,##0_);_(* \(#,##0\);_(* &quot;-&quot;??_);_(@_)">
                        <c:v>403494.29702380951</c:v>
                      </c:pt>
                      <c:pt idx="61" formatCode="_(* #,##0_);_(* \(#,##0\);_(* &quot;-&quot;??_);_(@_)">
                        <c:v>400698.69434523815</c:v>
                      </c:pt>
                      <c:pt idx="62" formatCode="_(* #,##0_);_(* \(#,##0\);_(* &quot;-&quot;??_);_(@_)">
                        <c:v>399404.11071428581</c:v>
                      </c:pt>
                      <c:pt idx="63" formatCode="_(* #,##0_);_(* \(#,##0\);_(* &quot;-&quot;??_);_(@_)">
                        <c:v>398990.82083333336</c:v>
                      </c:pt>
                      <c:pt idx="64" formatCode="_(* #,##0_);_(* \(#,##0\);_(* &quot;-&quot;??_);_(@_)">
                        <c:v>397398.98571428581</c:v>
                      </c:pt>
                      <c:pt idx="65" formatCode="_(* #,##0_);_(* \(#,##0\);_(* &quot;-&quot;??_);_(@_)">
                        <c:v>394489.88511904766</c:v>
                      </c:pt>
                      <c:pt idx="66" formatCode="_(* #,##0_);_(* \(#,##0\);_(* &quot;-&quot;??_);_(@_)">
                        <c:v>392144.18839285715</c:v>
                      </c:pt>
                      <c:pt idx="67" formatCode="_(* #,##0_);_(* \(#,##0\);_(* &quot;-&quot;??_);_(@_)">
                        <c:v>389802.56309523812</c:v>
                      </c:pt>
                      <c:pt idx="68" formatCode="_(* #,##0_);_(* \(#,##0\);_(* &quot;-&quot;??_);_(@_)">
                        <c:v>387458.90208333335</c:v>
                      </c:pt>
                      <c:pt idx="69" formatCode="_(* #,##0_);_(* \(#,##0\);_(* &quot;-&quot;??_);_(@_)">
                        <c:v>386408.89226190484</c:v>
                      </c:pt>
                      <c:pt idx="70" formatCode="_(* #,##0_);_(* \(#,##0\);_(* &quot;-&quot;??_);_(@_)">
                        <c:v>386958.79642857146</c:v>
                      </c:pt>
                      <c:pt idx="71" formatCode="_(* #,##0_);_(* \(#,##0\);_(* &quot;-&quot;??_);_(@_)">
                        <c:v>389247.33482142864</c:v>
                      </c:pt>
                      <c:pt idx="72" formatCode="_(* #,##0_);_(* \(#,##0\);_(* &quot;-&quot;??_);_(@_)">
                        <c:v>391201.77799922467</c:v>
                      </c:pt>
                      <c:pt idx="73" formatCode="_(* #,##0_);_(* \(#,##0\);_(* &quot;-&quot;??_);_(@_)">
                        <c:v>393652.97409349884</c:v>
                      </c:pt>
                      <c:pt idx="74" formatCode="_(* #,##0_);_(* \(#,##0\);_(* &quot;-&quot;??_);_(@_)">
                        <c:v>397439.53607124044</c:v>
                      </c:pt>
                      <c:pt idx="75" formatCode="_(* #,##0_);_(* \(#,##0\);_(* &quot;-&quot;??_);_(@_)">
                        <c:v>400398.25444450084</c:v>
                      </c:pt>
                      <c:pt idx="76" formatCode="_(* #,##0_);_(* \(#,##0\);_(* &quot;-&quot;??_);_(@_)">
                        <c:v>401947.78151815478</c:v>
                      </c:pt>
                      <c:pt idx="77" formatCode="_(* #,##0_);_(* \(#,##0\);_(* &quot;-&quot;??_);_(@_)">
                        <c:v>400886.29677861423</c:v>
                      </c:pt>
                      <c:pt idx="78" formatCode="_(* #,##0_);_(* \(#,##0\);_(* &quot;-&quot;??_);_(@_)">
                        <c:v>398360.7838209116</c:v>
                      </c:pt>
                      <c:pt idx="79" formatCode="_(* #,##0_);_(* \(#,##0\);_(* &quot;-&quot;??_);_(@_)">
                        <c:v>395204.33420951496</c:v>
                      </c:pt>
                      <c:pt idx="80" formatCode="_(* #,##0_);_(* \(#,##0\);_(* &quot;-&quot;??_);_(@_)">
                        <c:v>391489.89677593298</c:v>
                      </c:pt>
                      <c:pt idx="81" formatCode="_(* #,##0_);_(* \(#,##0\);_(* &quot;-&quot;??_);_(@_)">
                        <c:v>390092.6099800535</c:v>
                      </c:pt>
                      <c:pt idx="82" formatCode="_(* #,##0_);_(* \(#,##0\);_(* &quot;-&quot;??_);_(@_)">
                        <c:v>389614.36240044725</c:v>
                      </c:pt>
                      <c:pt idx="83" formatCode="_(* #,##0_);_(* \(#,##0\);_(* &quot;-&quot;??_);_(@_)">
                        <c:v>391970.16100903536</c:v>
                      </c:pt>
                      <c:pt idx="84" formatCode="_(* #,##0_);_(* \(#,##0\);_(* &quot;-&quot;??_);_(@_)">
                        <c:v>396301.70377248403</c:v>
                      </c:pt>
                      <c:pt idx="85" formatCode="_(* #,##0_);_(* \(#,##0\);_(* &quot;-&quot;??_);_(@_)">
                        <c:v>400994.46634237963</c:v>
                      </c:pt>
                      <c:pt idx="86" formatCode="_(* #,##0_);_(* \(#,##0\);_(* &quot;-&quot;??_);_(@_)">
                        <c:v>404903.88853029691</c:v>
                      </c:pt>
                      <c:pt idx="87" formatCode="_(* #,##0_);_(* \(#,##0\);_(* &quot;-&quot;??_);_(@_)">
                        <c:v>406428.79731099802</c:v>
                      </c:pt>
                      <c:pt idx="88" formatCode="_(* #,##0_);_(* \(#,##0\);_(* &quot;-&quot;??_);_(@_)">
                        <c:v>409250.17272151174</c:v>
                      </c:pt>
                      <c:pt idx="89" formatCode="_(* #,##0_);_(* \(#,##0\);_(* &quot;-&quot;??_);_(@_)">
                        <c:v>413519.13939004624</c:v>
                      </c:pt>
                    </c:numCache>
                  </c:numRef>
                </c:val>
                <c:smooth val="0"/>
                <c:extLst xmlns:c15="http://schemas.microsoft.com/office/drawing/2012/chart">
                  <c:ext xmlns:c16="http://schemas.microsoft.com/office/drawing/2014/chart" uri="{C3380CC4-5D6E-409C-BE32-E72D297353CC}">
                    <c16:uniqueId val="{00000004-C6E7-49A5-8A95-7B10A1517C24}"/>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DemandvsSupply!$F$1</c15:sqref>
                        </c15:formulaRef>
                      </c:ext>
                    </c:extLst>
                    <c:strCache>
                      <c:ptCount val="1"/>
                      <c:pt idx="0">
                        <c:v> Apparent Supply L6M </c:v>
                      </c:pt>
                    </c:strCache>
                  </c:strRef>
                </c:tx>
                <c:spPr>
                  <a:ln w="28575" cap="rnd">
                    <a:solidFill>
                      <a:schemeClr val="accent4"/>
                    </a:solidFill>
                    <a:round/>
                  </a:ln>
                  <a:effectLst/>
                </c:spPr>
                <c:marker>
                  <c:symbol val="none"/>
                </c:marker>
                <c:cat>
                  <c:numRef>
                    <c:extLst xmlns:c15="http://schemas.microsoft.com/office/drawing/2012/chart">
                      <c:ext xmlns:c15="http://schemas.microsoft.com/office/drawing/2012/chart" uri="{02D57815-91ED-43cb-92C2-25804820EDAC}">
                        <c15:formulaRef>
                          <c15:sqref>DemandvsSupply!$A$2:$A$109</c15:sqref>
                        </c15:formulaRef>
                      </c:ext>
                    </c:extLst>
                    <c:numCache>
                      <c:formatCode>m/d/yyyy</c:formatCode>
                      <c:ptCount val="108"/>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pt idx="63">
                        <c:v>45383</c:v>
                      </c:pt>
                      <c:pt idx="64">
                        <c:v>45413</c:v>
                      </c:pt>
                      <c:pt idx="65">
                        <c:v>45444</c:v>
                      </c:pt>
                      <c:pt idx="66">
                        <c:v>45474</c:v>
                      </c:pt>
                      <c:pt idx="67">
                        <c:v>45505</c:v>
                      </c:pt>
                      <c:pt idx="68">
                        <c:v>45536</c:v>
                      </c:pt>
                      <c:pt idx="69">
                        <c:v>45566</c:v>
                      </c:pt>
                      <c:pt idx="70">
                        <c:v>45597</c:v>
                      </c:pt>
                      <c:pt idx="71">
                        <c:v>45627</c:v>
                      </c:pt>
                      <c:pt idx="72">
                        <c:v>45658</c:v>
                      </c:pt>
                      <c:pt idx="73">
                        <c:v>45689</c:v>
                      </c:pt>
                      <c:pt idx="74">
                        <c:v>45717</c:v>
                      </c:pt>
                      <c:pt idx="75">
                        <c:v>45748</c:v>
                      </c:pt>
                      <c:pt idx="76">
                        <c:v>45778</c:v>
                      </c:pt>
                      <c:pt idx="77">
                        <c:v>45809</c:v>
                      </c:pt>
                      <c:pt idx="78">
                        <c:v>45839</c:v>
                      </c:pt>
                      <c:pt idx="79">
                        <c:v>45870</c:v>
                      </c:pt>
                      <c:pt idx="80">
                        <c:v>45901</c:v>
                      </c:pt>
                      <c:pt idx="81">
                        <c:v>45931</c:v>
                      </c:pt>
                      <c:pt idx="82">
                        <c:v>45962</c:v>
                      </c:pt>
                      <c:pt idx="83">
                        <c:v>45992</c:v>
                      </c:pt>
                      <c:pt idx="84">
                        <c:v>46023</c:v>
                      </c:pt>
                      <c:pt idx="85">
                        <c:v>46054</c:v>
                      </c:pt>
                      <c:pt idx="86">
                        <c:v>46082</c:v>
                      </c:pt>
                      <c:pt idx="87">
                        <c:v>46113</c:v>
                      </c:pt>
                      <c:pt idx="88">
                        <c:v>46143</c:v>
                      </c:pt>
                      <c:pt idx="89">
                        <c:v>46174</c:v>
                      </c:pt>
                      <c:pt idx="90">
                        <c:v>46204</c:v>
                      </c:pt>
                      <c:pt idx="91">
                        <c:v>46235</c:v>
                      </c:pt>
                      <c:pt idx="92">
                        <c:v>46266</c:v>
                      </c:pt>
                      <c:pt idx="93">
                        <c:v>46296</c:v>
                      </c:pt>
                      <c:pt idx="94">
                        <c:v>46327</c:v>
                      </c:pt>
                      <c:pt idx="95">
                        <c:v>46357</c:v>
                      </c:pt>
                      <c:pt idx="96">
                        <c:v>46388</c:v>
                      </c:pt>
                      <c:pt idx="97">
                        <c:v>46419</c:v>
                      </c:pt>
                      <c:pt idx="98">
                        <c:v>46447</c:v>
                      </c:pt>
                      <c:pt idx="99">
                        <c:v>46478</c:v>
                      </c:pt>
                      <c:pt idx="100">
                        <c:v>46508</c:v>
                      </c:pt>
                      <c:pt idx="101">
                        <c:v>46539</c:v>
                      </c:pt>
                      <c:pt idx="102">
                        <c:v>46569</c:v>
                      </c:pt>
                      <c:pt idx="103">
                        <c:v>46600</c:v>
                      </c:pt>
                      <c:pt idx="104">
                        <c:v>46631</c:v>
                      </c:pt>
                      <c:pt idx="105">
                        <c:v>46661</c:v>
                      </c:pt>
                      <c:pt idx="106">
                        <c:v>46692</c:v>
                      </c:pt>
                      <c:pt idx="107">
                        <c:v>46722</c:v>
                      </c:pt>
                    </c:numCache>
                  </c:numRef>
                </c:cat>
                <c:val>
                  <c:numRef>
                    <c:extLst xmlns:c15="http://schemas.microsoft.com/office/drawing/2012/chart">
                      <c:ext xmlns:c15="http://schemas.microsoft.com/office/drawing/2012/chart" uri="{02D57815-91ED-43cb-92C2-25804820EDAC}">
                        <c15:formulaRef>
                          <c15:sqref>DemandvsSupply!$F$2:$F$111</c15:sqref>
                        </c15:formulaRef>
                      </c:ext>
                    </c:extLst>
                    <c:numCache>
                      <c:formatCode>General</c:formatCode>
                      <c:ptCount val="110"/>
                      <c:pt idx="5" formatCode="_(* #,##0_);_(* \(#,##0\);_(* &quot;-&quot;??_);_(@_)">
                        <c:v>485918.60579551378</c:v>
                      </c:pt>
                      <c:pt idx="6" formatCode="_(* #,##0_);_(* \(#,##0\);_(* &quot;-&quot;??_);_(@_)">
                        <c:v>469648.43109547481</c:v>
                      </c:pt>
                      <c:pt idx="7" formatCode="_(* #,##0_);_(* \(#,##0\);_(* &quot;-&quot;??_);_(@_)">
                        <c:v>470556.554159794</c:v>
                      </c:pt>
                      <c:pt idx="8" formatCode="_(* #,##0_);_(* \(#,##0\);_(* &quot;-&quot;??_);_(@_)">
                        <c:v>452162.21561323159</c:v>
                      </c:pt>
                      <c:pt idx="9" formatCode="_(* #,##0_);_(* \(#,##0\);_(* &quot;-&quot;??_);_(@_)">
                        <c:v>427894.96299595799</c:v>
                      </c:pt>
                      <c:pt idx="10" formatCode="_(* #,##0_);_(* \(#,##0\);_(* &quot;-&quot;??_);_(@_)">
                        <c:v>403409.42786543531</c:v>
                      </c:pt>
                      <c:pt idx="11" formatCode="_(* #,##0_);_(* \(#,##0\);_(* &quot;-&quot;??_);_(@_)">
                        <c:v>382282.68324793014</c:v>
                      </c:pt>
                      <c:pt idx="12" formatCode="_(* #,##0_);_(* \(#,##0\);_(* &quot;-&quot;??_);_(@_)">
                        <c:v>360912.97371796606</c:v>
                      </c:pt>
                      <c:pt idx="13" formatCode="_(* #,##0_);_(* \(#,##0\);_(* &quot;-&quot;??_);_(@_)">
                        <c:v>342806.2483221204</c:v>
                      </c:pt>
                      <c:pt idx="14" formatCode="_(* #,##0_);_(* \(#,##0\);_(* &quot;-&quot;??_);_(@_)">
                        <c:v>350828.63341095246</c:v>
                      </c:pt>
                      <c:pt idx="15" formatCode="_(* #,##0_);_(* \(#,##0\);_(* &quot;-&quot;??_);_(@_)">
                        <c:v>339966.49926608754</c:v>
                      </c:pt>
                      <c:pt idx="16" formatCode="_(* #,##0_);_(* \(#,##0\);_(* &quot;-&quot;??_);_(@_)">
                        <c:v>331333.39357868978</c:v>
                      </c:pt>
                      <c:pt idx="17" formatCode="_(* #,##0_);_(* \(#,##0\);_(* &quot;-&quot;??_);_(@_)">
                        <c:v>306949.60257496865</c:v>
                      </c:pt>
                      <c:pt idx="18" formatCode="_(* #,##0_);_(* \(#,##0\);_(* &quot;-&quot;??_);_(@_)">
                        <c:v>272662.57995547634</c:v>
                      </c:pt>
                      <c:pt idx="19" formatCode="_(* #,##0_);_(* \(#,##0\);_(* &quot;-&quot;??_);_(@_)">
                        <c:v>238071.72940314352</c:v>
                      </c:pt>
                      <c:pt idx="20" formatCode="_(* #,##0_);_(* \(#,##0\);_(* &quot;-&quot;??_);_(@_)">
                        <c:v>182846.73544718264</c:v>
                      </c:pt>
                      <c:pt idx="21" formatCode="_(* #,##0_);_(* \(#,##0\);_(* &quot;-&quot;??_);_(@_)">
                        <c:v>156398.88610632546</c:v>
                      </c:pt>
                      <c:pt idx="22" formatCode="_(* #,##0_);_(* \(#,##0\);_(* &quot;-&quot;??_);_(@_)">
                        <c:v>128436.90362450648</c:v>
                      </c:pt>
                      <c:pt idx="23" formatCode="_(* #,##0_);_(* \(#,##0\);_(* &quot;-&quot;??_);_(@_)">
                        <c:v>128559.23244634335</c:v>
                      </c:pt>
                      <c:pt idx="24" formatCode="_(* #,##0_);_(* \(#,##0\);_(* &quot;-&quot;??_);_(@_)">
                        <c:v>137147.99716157632</c:v>
                      </c:pt>
                      <c:pt idx="25" formatCode="_(* #,##0_);_(* \(#,##0\);_(* &quot;-&quot;??_);_(@_)">
                        <c:v>145661.35886146437</c:v>
                      </c:pt>
                      <c:pt idx="26" formatCode="_(* #,##0_);_(* \(#,##0\);_(* &quot;-&quot;??_);_(@_)">
                        <c:v>168416.54248891817</c:v>
                      </c:pt>
                      <c:pt idx="27" formatCode="_(* #,##0_);_(* \(#,##0\);_(* &quot;-&quot;??_);_(@_)">
                        <c:v>185941.36303467842</c:v>
                      </c:pt>
                      <c:pt idx="28" formatCode="_(* #,##0_);_(* \(#,##0\);_(* &quot;-&quot;??_);_(@_)">
                        <c:v>204411.91240554434</c:v>
                      </c:pt>
                      <c:pt idx="29" formatCode="_(* #,##0_);_(* \(#,##0\);_(* &quot;-&quot;??_);_(@_)">
                        <c:v>224280.91819215225</c:v>
                      </c:pt>
                      <c:pt idx="30" formatCode="_(* #,##0_);_(* \(#,##0\);_(* &quot;-&quot;??_);_(@_)">
                        <c:v>248987.0166497005</c:v>
                      </c:pt>
                      <c:pt idx="31" formatCode="_(* #,##0_);_(* \(#,##0\);_(* &quot;-&quot;??_);_(@_)">
                        <c:v>262838.96075114229</c:v>
                      </c:pt>
                      <c:pt idx="32" formatCode="_(* #,##0_);_(* \(#,##0\);_(* &quot;-&quot;??_);_(@_)">
                        <c:v>288094.47417115484</c:v>
                      </c:pt>
                      <c:pt idx="33" formatCode="_(* #,##0_);_(* \(#,##0\);_(* &quot;-&quot;??_);_(@_)">
                        <c:v>301069.49644885218</c:v>
                      </c:pt>
                      <c:pt idx="34" formatCode="_(* #,##0_);_(* \(#,##0\);_(* &quot;-&quot;??_);_(@_)">
                        <c:v>320410.53951329883</c:v>
                      </c:pt>
                      <c:pt idx="35" formatCode="_(* #,##0_);_(* \(#,##0\);_(* &quot;-&quot;??_);_(@_)">
                        <c:v>333720.62093434396</c:v>
                      </c:pt>
                      <c:pt idx="36" formatCode="_(* #,##0_);_(* \(#,##0\);_(* &quot;-&quot;??_);_(@_)">
                        <c:v>336276.37097663147</c:v>
                      </c:pt>
                      <c:pt idx="37" formatCode="_(* #,##0_);_(* \(#,##0\);_(* &quot;-&quot;??_);_(@_)">
                        <c:v>351633.57493815495</c:v>
                      </c:pt>
                      <c:pt idx="38" formatCode="_(* #,##0_);_(* \(#,##0\);_(* &quot;-&quot;??_);_(@_)">
                        <c:v>358320.72882760828</c:v>
                      </c:pt>
                      <c:pt idx="39" formatCode="_(* #,##0_);_(* \(#,##0\);_(* &quot;-&quot;??_);_(@_)">
                        <c:v>374788.21906068741</c:v>
                      </c:pt>
                      <c:pt idx="40" formatCode="_(* #,##0_);_(* \(#,##0\);_(* &quot;-&quot;??_);_(@_)">
                        <c:v>387919.54724707647</c:v>
                      </c:pt>
                      <c:pt idx="41" formatCode="_(* #,##0_);_(* \(#,##0\);_(* &quot;-&quot;??_);_(@_)">
                        <c:v>404230.15147761122</c:v>
                      </c:pt>
                      <c:pt idx="42" formatCode="_(* #,##0_);_(* \(#,##0\);_(* &quot;-&quot;??_);_(@_)">
                        <c:v>428802.24293564475</c:v>
                      </c:pt>
                      <c:pt idx="43" formatCode="_(* #,##0_);_(* \(#,##0\);_(* &quot;-&quot;??_);_(@_)">
                        <c:v>450598.56776146701</c:v>
                      </c:pt>
                      <c:pt idx="44" formatCode="_(* #,##0_);_(* \(#,##0\);_(* &quot;-&quot;??_);_(@_)">
                        <c:v>462000.17834904348</c:v>
                      </c:pt>
                      <c:pt idx="45" formatCode="_(* #,##0_);_(* \(#,##0\);_(* &quot;-&quot;??_);_(@_)">
                        <c:v>472738.92998999666</c:v>
                      </c:pt>
                      <c:pt idx="46" formatCode="_(* #,##0_);_(* \(#,##0\);_(* &quot;-&quot;??_);_(@_)">
                        <c:v>490593.97622219316</c:v>
                      </c:pt>
                      <c:pt idx="47" formatCode="_(* #,##0_);_(* \(#,##0\);_(* &quot;-&quot;??_);_(@_)">
                        <c:v>512657.86325767654</c:v>
                      </c:pt>
                      <c:pt idx="48" formatCode="_(* #,##0_);_(* \(#,##0\);_(* &quot;-&quot;??_);_(@_)">
                        <c:v>518554.25806097855</c:v>
                      </c:pt>
                      <c:pt idx="49" formatCode="_(* #,##0_);_(* \(#,##0\);_(* &quot;-&quot;??_);_(@_)">
                        <c:v>524110.56163500104</c:v>
                      </c:pt>
                      <c:pt idx="50" formatCode="_(* #,##0_);_(* \(#,##0\);_(* &quot;-&quot;??_);_(@_)">
                        <c:v>545701.98293179739</c:v>
                      </c:pt>
                      <c:pt idx="51" formatCode="_(* #,##0_);_(* \(#,##0\);_(* &quot;-&quot;??_);_(@_)">
                        <c:v>559250.23414331547</c:v>
                      </c:pt>
                      <c:pt idx="52" formatCode="_(* #,##0_);_(* \(#,##0\);_(* &quot;-&quot;??_);_(@_)">
                        <c:v>544713.51574618241</c:v>
                      </c:pt>
                      <c:pt idx="53" formatCode="_(* #,##0_);_(* \(#,##0\);_(* &quot;-&quot;??_);_(@_)">
                        <c:v>513151.21940558153</c:v>
                      </c:pt>
                      <c:pt idx="54" formatCode="_(* #,##0_);_(* \(#,##0\);_(* &quot;-&quot;??_);_(@_)">
                        <c:v>492521.72915224702</c:v>
                      </c:pt>
                      <c:pt idx="55" formatCode="_(* #,##0_);_(* \(#,##0\);_(* &quot;-&quot;??_);_(@_)">
                        <c:v>466714.08082888467</c:v>
                      </c:pt>
                      <c:pt idx="56" formatCode="_(* #,##0_);_(* \(#,##0\);_(* &quot;-&quot;??_);_(@_)">
                        <c:v>408683.02659792913</c:v>
                      </c:pt>
                      <c:pt idx="57" formatCode="_(* #,##0_);_(* \(#,##0\);_(* &quot;-&quot;??_);_(@_)">
                        <c:v>376080.95408131374</c:v>
                      </c:pt>
                      <c:pt idx="58" formatCode="_(* #,##0_);_(* \(#,##0\);_(* &quot;-&quot;??_);_(@_)">
                        <c:v>349184.16210914828</c:v>
                      </c:pt>
                      <c:pt idx="59" formatCode="_(* #,##0_);_(* \(#,##0\);_(* &quot;-&quot;??_);_(@_)">
                        <c:v>337908.86534588574</c:v>
                      </c:pt>
                      <c:pt idx="60" formatCode="_(* #,##0_);_(* \(#,##0\);_(* &quot;-&quot;??_);_(@_)">
                        <c:v>333405.28341793321</c:v>
                      </c:pt>
                      <c:pt idx="61" formatCode="_(* #,##0_);_(* \(#,##0\);_(* &quot;-&quot;??_);_(@_)">
                        <c:v>339754.97860336618</c:v>
                      </c:pt>
                      <c:pt idx="62" formatCode="_(* #,##0_);_(* \(#,##0\);_(* &quot;-&quot;??_);_(@_)">
                        <c:v>357130.11810933333</c:v>
                      </c:pt>
                      <c:pt idx="63" formatCode="_(* #,##0_);_(* \(#,##0\);_(* &quot;-&quot;??_);_(@_)">
                        <c:v>356418.04583194567</c:v>
                      </c:pt>
                      <c:pt idx="64" formatCode="_(* #,##0_);_(* \(#,##0\);_(* &quot;-&quot;??_);_(@_)">
                        <c:v>376977.06064536254</c:v>
                      </c:pt>
                      <c:pt idx="65" formatCode="_(* #,##0_);_(* \(#,##0\);_(* &quot;-&quot;??_);_(@_)">
                        <c:v>374814.26243703737</c:v>
                      </c:pt>
                      <c:pt idx="66" formatCode="_(* #,##0_);_(* \(#,##0\);_(* &quot;-&quot;??_);_(@_)">
                        <c:v>371445.85050813487</c:v>
                      </c:pt>
                      <c:pt idx="67" formatCode="_(* #,##0_);_(* \(#,##0\);_(* &quot;-&quot;??_);_(@_)">
                        <c:v>364716.6738893392</c:v>
                      </c:pt>
                      <c:pt idx="68" formatCode="_(* #,##0_);_(* \(#,##0\);_(* &quot;-&quot;??_);_(@_)">
                        <c:v>355694.15616173064</c:v>
                      </c:pt>
                      <c:pt idx="69" formatCode="_(* #,##0_);_(* \(#,##0\);_(* &quot;-&quot;??_);_(@_)">
                        <c:v>345058.48956200865</c:v>
                      </c:pt>
                      <c:pt idx="70" formatCode="_(* #,##0_);_(* \(#,##0\);_(* &quot;-&quot;??_);_(@_)">
                        <c:v>333593.52023999038</c:v>
                      </c:pt>
                      <c:pt idx="71" formatCode="_(* #,##0_);_(* \(#,##0\);_(* &quot;-&quot;??_);_(@_)">
                        <c:v>335343.42910845461</c:v>
                      </c:pt>
                      <c:pt idx="72" formatCode="_(* #,##0_);_(* \(#,##0\);_(* &quot;-&quot;??_);_(@_)">
                        <c:v>359504.93029700988</c:v>
                      </c:pt>
                      <c:pt idx="73" formatCode="_(* #,##0_);_(* \(#,##0\);_(* &quot;-&quot;??_);_(@_)">
                        <c:v>359765.92706776137</c:v>
                      </c:pt>
                      <c:pt idx="74" formatCode="_(* #,##0_);_(* \(#,##0\);_(* &quot;-&quot;??_);_(@_)">
                        <c:v>377870.76442746888</c:v>
                      </c:pt>
                      <c:pt idx="75" formatCode="_(* #,##0_);_(* \(#,##0\);_(* &quot;-&quot;??_);_(@_)">
                        <c:v>405457.98932558269</c:v>
                      </c:pt>
                      <c:pt idx="76" formatCode="_(* #,##0_);_(* \(#,##0\);_(* &quot;-&quot;??_);_(@_)">
                        <c:v>431029.5782925277</c:v>
                      </c:pt>
                      <c:pt idx="77" formatCode="_(* #,##0_);_(* \(#,##0\);_(* &quot;-&quot;??_);_(@_)">
                        <c:v>440487.04244817863</c:v>
                      </c:pt>
                      <c:pt idx="78" formatCode="_(* #,##0_);_(* \(#,##0\);_(* &quot;-&quot;??_);_(@_)">
                        <c:v>434798.57819094317</c:v>
                      </c:pt>
                      <c:pt idx="79" formatCode="_(* #,##0_);_(* \(#,##0\);_(* &quot;-&quot;??_);_(@_)">
                        <c:v>443465.79486127634</c:v>
                      </c:pt>
                      <c:pt idx="80" formatCode="_(* #,##0_);_(* \(#,##0\);_(* &quot;-&quot;??_);_(@_)">
                        <c:v>432258.64222544181</c:v>
                      </c:pt>
                      <c:pt idx="81" formatCode="_(* #,##0_);_(* \(#,##0\);_(* &quot;-&quot;??_);_(@_)">
                        <c:v>421644.77939681703</c:v>
                      </c:pt>
                      <c:pt idx="82" formatCode="_(* #,##0_);_(* \(#,##0\);_(* &quot;-&quot;??_);_(@_)">
                        <c:v>396122.9370974889</c:v>
                      </c:pt>
                      <c:pt idx="83" formatCode="_(* #,##0_);_(* \(#,##0\);_(* &quot;-&quot;??_);_(@_)">
                        <c:v>384098.56004848907</c:v>
                      </c:pt>
                      <c:pt idx="84" formatCode="_(* #,##0_);_(* \(#,##0\);_(* &quot;-&quot;??_);_(@_)">
                        <c:v>365643.2631662481</c:v>
                      </c:pt>
                      <c:pt idx="85" formatCode="_(* #,##0_);_(* \(#,##0\);_(* &quot;-&quot;??_);_(@_)">
                        <c:v>361337.0488913373</c:v>
                      </c:pt>
                      <c:pt idx="86" formatCode="_(* #,##0_);_(* \(#,##0\);_(* &quot;-&quot;??_);_(@_)">
                        <c:v>363314.79435583414</c:v>
                      </c:pt>
                      <c:pt idx="87" formatCode="_(* #,##0_);_(* \(#,##0\);_(* &quot;-&quot;??_);_(@_)">
                        <c:v>355582.8252853775</c:v>
                      </c:pt>
                      <c:pt idx="88" formatCode="_(* #,##0_);_(* \(#,##0\);_(* &quot;-&quot;??_);_(@_)">
                        <c:v>364240.97546192358</c:v>
                      </c:pt>
                      <c:pt idx="89" formatCode="_(* #,##0_);_(* \(#,##0\);_(* &quot;-&quot;??_);_(@_)">
                        <c:v>371337.73710335622</c:v>
                      </c:pt>
                      <c:pt idx="90" formatCode="_(* #,##0_);_(* \(#,##0\);_(* &quot;-&quot;??_);_(@_)">
                        <c:v>388431.57460559573</c:v>
                      </c:pt>
                    </c:numCache>
                  </c:numRef>
                </c:val>
                <c:smooth val="0"/>
                <c:extLst xmlns:c15="http://schemas.microsoft.com/office/drawing/2012/chart">
                  <c:ext xmlns:c16="http://schemas.microsoft.com/office/drawing/2014/chart" uri="{C3380CC4-5D6E-409C-BE32-E72D297353CC}">
                    <c16:uniqueId val="{00000005-C6E7-49A5-8A95-7B10A1517C24}"/>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DemandvsSupply!$H$1</c15:sqref>
                        </c15:formulaRef>
                      </c:ext>
                    </c:extLst>
                    <c:strCache>
                      <c:ptCount val="1"/>
                      <c:pt idx="0">
                        <c:v> OCTG Demand Estimate TTM </c:v>
                      </c:pt>
                    </c:strCache>
                  </c:strRef>
                </c:tx>
                <c:spPr>
                  <a:ln w="28575" cap="rnd">
                    <a:solidFill>
                      <a:schemeClr val="accent1">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DemandvsSupply!$A$2:$A$109</c15:sqref>
                        </c15:formulaRef>
                      </c:ext>
                    </c:extLst>
                    <c:numCache>
                      <c:formatCode>m/d/yyyy</c:formatCode>
                      <c:ptCount val="108"/>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pt idx="63">
                        <c:v>45383</c:v>
                      </c:pt>
                      <c:pt idx="64">
                        <c:v>45413</c:v>
                      </c:pt>
                      <c:pt idx="65">
                        <c:v>45444</c:v>
                      </c:pt>
                      <c:pt idx="66">
                        <c:v>45474</c:v>
                      </c:pt>
                      <c:pt idx="67">
                        <c:v>45505</c:v>
                      </c:pt>
                      <c:pt idx="68">
                        <c:v>45536</c:v>
                      </c:pt>
                      <c:pt idx="69">
                        <c:v>45566</c:v>
                      </c:pt>
                      <c:pt idx="70">
                        <c:v>45597</c:v>
                      </c:pt>
                      <c:pt idx="71">
                        <c:v>45627</c:v>
                      </c:pt>
                      <c:pt idx="72">
                        <c:v>45658</c:v>
                      </c:pt>
                      <c:pt idx="73">
                        <c:v>45689</c:v>
                      </c:pt>
                      <c:pt idx="74">
                        <c:v>45717</c:v>
                      </c:pt>
                      <c:pt idx="75">
                        <c:v>45748</c:v>
                      </c:pt>
                      <c:pt idx="76">
                        <c:v>45778</c:v>
                      </c:pt>
                      <c:pt idx="77">
                        <c:v>45809</c:v>
                      </c:pt>
                      <c:pt idx="78">
                        <c:v>45839</c:v>
                      </c:pt>
                      <c:pt idx="79">
                        <c:v>45870</c:v>
                      </c:pt>
                      <c:pt idx="80">
                        <c:v>45901</c:v>
                      </c:pt>
                      <c:pt idx="81">
                        <c:v>45931</c:v>
                      </c:pt>
                      <c:pt idx="82">
                        <c:v>45962</c:v>
                      </c:pt>
                      <c:pt idx="83">
                        <c:v>45992</c:v>
                      </c:pt>
                      <c:pt idx="84">
                        <c:v>46023</c:v>
                      </c:pt>
                      <c:pt idx="85">
                        <c:v>46054</c:v>
                      </c:pt>
                      <c:pt idx="86">
                        <c:v>46082</c:v>
                      </c:pt>
                      <c:pt idx="87">
                        <c:v>46113</c:v>
                      </c:pt>
                      <c:pt idx="88">
                        <c:v>46143</c:v>
                      </c:pt>
                      <c:pt idx="89">
                        <c:v>46174</c:v>
                      </c:pt>
                      <c:pt idx="90">
                        <c:v>46204</c:v>
                      </c:pt>
                      <c:pt idx="91">
                        <c:v>46235</c:v>
                      </c:pt>
                      <c:pt idx="92">
                        <c:v>46266</c:v>
                      </c:pt>
                      <c:pt idx="93">
                        <c:v>46296</c:v>
                      </c:pt>
                      <c:pt idx="94">
                        <c:v>46327</c:v>
                      </c:pt>
                      <c:pt idx="95">
                        <c:v>46357</c:v>
                      </c:pt>
                      <c:pt idx="96">
                        <c:v>46388</c:v>
                      </c:pt>
                      <c:pt idx="97">
                        <c:v>46419</c:v>
                      </c:pt>
                      <c:pt idx="98">
                        <c:v>46447</c:v>
                      </c:pt>
                      <c:pt idx="99">
                        <c:v>46478</c:v>
                      </c:pt>
                      <c:pt idx="100">
                        <c:v>46508</c:v>
                      </c:pt>
                      <c:pt idx="101">
                        <c:v>46539</c:v>
                      </c:pt>
                      <c:pt idx="102">
                        <c:v>46569</c:v>
                      </c:pt>
                      <c:pt idx="103">
                        <c:v>46600</c:v>
                      </c:pt>
                      <c:pt idx="104">
                        <c:v>46631</c:v>
                      </c:pt>
                      <c:pt idx="105">
                        <c:v>46661</c:v>
                      </c:pt>
                      <c:pt idx="106">
                        <c:v>46692</c:v>
                      </c:pt>
                      <c:pt idx="107">
                        <c:v>46722</c:v>
                      </c:pt>
                    </c:numCache>
                  </c:numRef>
                </c:cat>
                <c:val>
                  <c:numRef>
                    <c:extLst xmlns:c15="http://schemas.microsoft.com/office/drawing/2012/chart">
                      <c:ext xmlns:c15="http://schemas.microsoft.com/office/drawing/2012/chart" uri="{02D57815-91ED-43cb-92C2-25804820EDAC}">
                        <c15:formulaRef>
                          <c15:sqref>DemandvsSupply!$H$2:$H$111</c15:sqref>
                        </c15:formulaRef>
                      </c:ext>
                    </c:extLst>
                    <c:numCache>
                      <c:formatCode>General</c:formatCode>
                      <c:ptCount val="110"/>
                      <c:pt idx="12" formatCode="_(* #,##0_);_(* \(#,##0\);_(* &quot;-&quot;??_);_(@_)">
                        <c:v>6024617.5710317465</c:v>
                      </c:pt>
                      <c:pt idx="13" formatCode="_(* #,##0_);_(* \(#,##0\);_(* &quot;-&quot;??_);_(@_)">
                        <c:v>5884187.5579365082</c:v>
                      </c:pt>
                      <c:pt idx="14" formatCode="_(* #,##0_);_(* \(#,##0\);_(* &quot;-&quot;??_);_(@_)">
                        <c:v>5808359.7744047623</c:v>
                      </c:pt>
                      <c:pt idx="15" formatCode="_(* #,##0_);_(* \(#,##0\);_(* &quot;-&quot;??_);_(@_)">
                        <c:v>5583104.9390873024</c:v>
                      </c:pt>
                      <c:pt idx="16" formatCode="_(* #,##0_);_(* \(#,##0\);_(* &quot;-&quot;??_);_(@_)">
                        <c:v>5238952.3033730164</c:v>
                      </c:pt>
                      <c:pt idx="17" formatCode="_(* #,##0_);_(* \(#,##0\);_(* &quot;-&quot;??_);_(@_)">
                        <c:v>4855084.7289682543</c:v>
                      </c:pt>
                      <c:pt idx="18" formatCode="_(* #,##0_);_(* \(#,##0\);_(* &quot;-&quot;??_);_(@_)">
                        <c:v>4477037.059920636</c:v>
                      </c:pt>
                      <c:pt idx="19" formatCode="_(* #,##0_);_(* \(#,##0\);_(* &quot;-&quot;??_);_(@_)">
                        <c:v>4099121.3543650801</c:v>
                      </c:pt>
                      <c:pt idx="20" formatCode="_(* #,##0_);_(* \(#,##0\);_(* &quot;-&quot;??_);_(@_)">
                        <c:v>3764143.4099206361</c:v>
                      </c:pt>
                      <c:pt idx="21" formatCode="_(* #,##0_);_(* \(#,##0\);_(* &quot;-&quot;??_);_(@_)">
                        <c:v>3451918.5916666677</c:v>
                      </c:pt>
                      <c:pt idx="22" formatCode="_(* #,##0_);_(* \(#,##0\);_(* &quot;-&quot;??_);_(@_)">
                        <c:v>3176514.1714285724</c:v>
                      </c:pt>
                      <c:pt idx="23" formatCode="_(* #,##0_);_(* \(#,##0\);_(* &quot;-&quot;??_);_(@_)">
                        <c:v>2956583.5515873018</c:v>
                      </c:pt>
                      <c:pt idx="24" formatCode="_(* #,##0_);_(* \(#,##0\);_(* &quot;-&quot;??_);_(@_)">
                        <c:v>2743216.3214285718</c:v>
                      </c:pt>
                      <c:pt idx="25" formatCode="_(* #,##0_);_(* \(#,##0\);_(* &quot;-&quot;??_);_(@_)">
                        <c:v>2514976.1660714289</c:v>
                      </c:pt>
                      <c:pt idx="26" formatCode="_(* #,##0_);_(* \(#,##0\);_(* &quot;-&quot;??_);_(@_)">
                        <c:v>2313802.1910714288</c:v>
                      </c:pt>
                      <c:pt idx="27" formatCode="_(* #,##0_);_(* \(#,##0\);_(* &quot;-&quot;??_);_(@_)">
                        <c:v>2110436.875</c:v>
                      </c:pt>
                      <c:pt idx="28" formatCode="_(* #,##0_);_(* \(#,##0\);_(* &quot;-&quot;??_);_(@_)">
                        <c:v>2041126.7982142854</c:v>
                      </c:pt>
                      <c:pt idx="29" formatCode="_(* #,##0_);_(* \(#,##0\);_(* &quot;-&quot;??_);_(@_)">
                        <c:v>2103710.9125000001</c:v>
                      </c:pt>
                      <c:pt idx="30" formatCode="_(* #,##0_);_(* \(#,##0\);_(* &quot;-&quot;??_);_(@_)">
                        <c:v>2220097.807142857</c:v>
                      </c:pt>
                      <c:pt idx="31" formatCode="_(* #,##0_);_(* \(#,##0\);_(* &quot;-&quot;??_);_(@_)">
                        <c:v>2358719.0571428575</c:v>
                      </c:pt>
                      <c:pt idx="32" formatCode="_(* #,##0_);_(* \(#,##0\);_(* &quot;-&quot;??_);_(@_)">
                        <c:v>2506766.3071428575</c:v>
                      </c:pt>
                      <c:pt idx="33" formatCode="_(* #,##0_);_(* \(#,##0\);_(* &quot;-&quot;??_);_(@_)">
                        <c:v>2660823.8571428573</c:v>
                      </c:pt>
                      <c:pt idx="34" formatCode="_(* #,##0_);_(* \(#,##0\);_(* &quot;-&quot;??_);_(@_)">
                        <c:v>2811178.364285714</c:v>
                      </c:pt>
                      <c:pt idx="35" formatCode="_(* #,##0_);_(* \(#,##0\);_(* &quot;-&quot;??_);_(@_)">
                        <c:v>2961892.5821428569</c:v>
                      </c:pt>
                      <c:pt idx="36" formatCode="_(* #,##0_);_(* \(#,##0\);_(* &quot;-&quot;??_);_(@_)">
                        <c:v>3152526.9803571426</c:v>
                      </c:pt>
                      <c:pt idx="37" formatCode="_(* #,##0_);_(* \(#,##0\);_(* &quot;-&quot;??_);_(@_)">
                        <c:v>3351740.2571428572</c:v>
                      </c:pt>
                      <c:pt idx="38" formatCode="_(* #,##0_);_(* \(#,##0\);_(* &quot;-&quot;??_);_(@_)">
                        <c:v>3561405.0446428573</c:v>
                      </c:pt>
                      <c:pt idx="39" formatCode="_(* #,##0_);_(* \(#,##0\);_(* &quot;-&quot;??_);_(@_)">
                        <c:v>3773809.2517857146</c:v>
                      </c:pt>
                      <c:pt idx="40" formatCode="_(* #,##0_);_(* \(#,##0\);_(* &quot;-&quot;??_);_(@_)">
                        <c:v>3996412.0517857145</c:v>
                      </c:pt>
                      <c:pt idx="41" formatCode="_(* #,##0_);_(* \(#,##0\);_(* &quot;-&quot;??_);_(@_)">
                        <c:v>4224360.6125000007</c:v>
                      </c:pt>
                      <c:pt idx="42" formatCode="_(* #,##0_);_(* \(#,##0\);_(* &quot;-&quot;??_);_(@_)">
                        <c:v>4463584.5196428569</c:v>
                      </c:pt>
                      <c:pt idx="43" formatCode="_(* #,##0_);_(* \(#,##0\);_(* &quot;-&quot;??_);_(@_)">
                        <c:v>4691585.0339285713</c:v>
                      </c:pt>
                      <c:pt idx="44" formatCode="_(* #,##0_);_(* \(#,##0\);_(* &quot;-&quot;??_);_(@_)">
                        <c:v>4913877.9196428582</c:v>
                      </c:pt>
                      <c:pt idx="45" formatCode="_(* #,##0_);_(* \(#,##0\);_(* &quot;-&quot;??_);_(@_)">
                        <c:v>5135119.7696428569</c:v>
                      </c:pt>
                      <c:pt idx="46" formatCode="_(* #,##0_);_(* \(#,##0\);_(* &quot;-&quot;??_);_(@_)">
                        <c:v>5355779.1196428584</c:v>
                      </c:pt>
                      <c:pt idx="47" formatCode="_(* #,##0_);_(* \(#,##0\);_(* &quot;-&quot;??_);_(@_)">
                        <c:v>5568569.219642858</c:v>
                      </c:pt>
                      <c:pt idx="48" formatCode="_(* #,##0_);_(* \(#,##0\);_(* &quot;-&quot;??_);_(@_)">
                        <c:v>5756311.1017857147</c:v>
                      </c:pt>
                      <c:pt idx="49" formatCode="_(* #,##0_);_(* \(#,##0\);_(* &quot;-&quot;??_);_(@_)">
                        <c:v>5876557.7553571435</c:v>
                      </c:pt>
                      <c:pt idx="50" formatCode="_(* #,##0_);_(* \(#,##0\);_(* &quot;-&quot;??_);_(@_)">
                        <c:v>5969448.0571428565</c:v>
                      </c:pt>
                      <c:pt idx="51" formatCode="_(* #,##0_);_(* \(#,##0\);_(* &quot;-&quot;??_);_(@_)">
                        <c:v>6049262.9803571422</c:v>
                      </c:pt>
                      <c:pt idx="52" formatCode="_(* #,##0_);_(* \(#,##0\);_(* &quot;-&quot;??_);_(@_)">
                        <c:v>6099035.7732142853</c:v>
                      </c:pt>
                      <c:pt idx="53" formatCode="_(* #,##0_);_(* \(#,##0\);_(* &quot;-&quot;??_);_(@_)">
                        <c:v>6105784.5767857134</c:v>
                      </c:pt>
                      <c:pt idx="54" formatCode="_(* #,##0_);_(* \(#,##0\);_(* &quot;-&quot;??_);_(@_)">
                        <c:v>6093544.6232142858</c:v>
                      </c:pt>
                      <c:pt idx="55" formatCode="_(* #,##0_);_(* \(#,##0\);_(* &quot;-&quot;??_);_(@_)">
                        <c:v>6047113.083928572</c:v>
                      </c:pt>
                      <c:pt idx="56" formatCode="_(* #,##0_);_(* \(#,##0\);_(* &quot;-&quot;??_);_(@_)">
                        <c:v>5986828.3785714293</c:v>
                      </c:pt>
                      <c:pt idx="57" formatCode="_(* #,##0_);_(* \(#,##0\);_(* &quot;-&quot;??_);_(@_)">
                        <c:v>5911734.1928571444</c:v>
                      </c:pt>
                      <c:pt idx="58" formatCode="_(* #,##0_);_(* \(#,##0\);_(* &quot;-&quot;??_);_(@_)">
                        <c:v>5827152.3428571448</c:v>
                      </c:pt>
                      <c:pt idx="59" formatCode="_(* #,##0_);_(* \(#,##0\);_(* &quot;-&quot;??_);_(@_)">
                        <c:v>5734123.2428571442</c:v>
                      </c:pt>
                      <c:pt idx="60" formatCode="_(* #,##0_);_(* \(#,##0\);_(* &quot;-&quot;??_);_(@_)">
                        <c:v>5639259.7839285722</c:v>
                      </c:pt>
                      <c:pt idx="61" formatCode="_(* #,##0_);_(* \(#,##0\);_(* &quot;-&quot;??_);_(@_)">
                        <c:v>5556978.3285714276</c:v>
                      </c:pt>
                      <c:pt idx="62" formatCode="_(* #,##0_);_(* \(#,##0\);_(* &quot;-&quot;??_);_(@_)">
                        <c:v>5486821.3732142858</c:v>
                      </c:pt>
                      <c:pt idx="63" formatCode="_(* #,##0_);_(* \(#,##0\);_(* &quot;-&quot;??_);_(@_)">
                        <c:v>5416786.4196428563</c:v>
                      </c:pt>
                      <c:pt idx="64" formatCode="_(* #,##0_);_(* \(#,##0\);_(* &quot;-&quot;??_);_(@_)">
                        <c:v>5335766.3517857138</c:v>
                      </c:pt>
                      <c:pt idx="65" formatCode="_(* #,##0_);_(* \(#,##0\);_(* &quot;-&quot;??_);_(@_)">
                        <c:v>5259885.0125000011</c:v>
                      </c:pt>
                      <c:pt idx="66" formatCode="_(* #,##0_);_(* \(#,##0\);_(* &quot;-&quot;??_);_(@_)">
                        <c:v>5205920.094642859</c:v>
                      </c:pt>
                      <c:pt idx="67" formatCode="_(* #,##0_);_(* \(#,##0\);_(* &quot;-&quot;??_);_(@_)">
                        <c:v>5160338.4625000013</c:v>
                      </c:pt>
                      <c:pt idx="68" formatCode="_(* #,##0_);_(* \(#,##0\);_(* &quot;-&quot;??_);_(@_)">
                        <c:v>5128260.2000000011</c:v>
                      </c:pt>
                      <c:pt idx="69" formatCode="_(* #,##0_);_(* \(#,##0\);_(* &quot;-&quot;??_);_(@_)">
                        <c:v>5111479.17857143</c:v>
                      </c:pt>
                      <c:pt idx="70" formatCode="_(* #,##0_);_(* \(#,##0\);_(* &quot;-&quot;??_);_(@_)">
                        <c:v>5105640.292857144</c:v>
                      </c:pt>
                      <c:pt idx="71" formatCode="_(* #,##0_);_(* \(#,##0\);_(* &quot;-&quot;??_);_(@_)">
                        <c:v>5102329.6196428575</c:v>
                      </c:pt>
                      <c:pt idx="72" formatCode="_(* #,##0_);_(* \(#,##0\);_(* &quot;-&quot;??_);_(@_)">
                        <c:v>5098147.7394239195</c:v>
                      </c:pt>
                      <c:pt idx="73" formatCode="_(* #,##0_);_(* \(#,##0\);_(* &quot;-&quot;??_);_(@_)">
                        <c:v>5101290.5249181371</c:v>
                      </c:pt>
                      <c:pt idx="74" formatCode="_(* #,##0_);_(* \(#,##0\);_(* &quot;-&quot;??_);_(@_)">
                        <c:v>5108705.2503560148</c:v>
                      </c:pt>
                      <c:pt idx="75" formatCode="_(* #,##0_);_(* \(#,##0\);_(* &quot;-&quot;??_);_(@_)">
                        <c:v>5117444.0409527197</c:v>
                      </c:pt>
                      <c:pt idx="76" formatCode="_(* #,##0_);_(* \(#,##0\);_(* &quot;-&quot;??_);_(@_)">
                        <c:v>5123382.0569660719</c:v>
                      </c:pt>
                      <c:pt idx="77" formatCode="_(* #,##0_);_(* \(#,##0\);_(* &quot;-&quot;??_);_(@_)">
                        <c:v>5123253.4860288287</c:v>
                      </c:pt>
                      <c:pt idx="78" formatCode="_(* #,##0_);_(* \(#,##0\);_(* &quot;-&quot;??_);_(@_)">
                        <c:v>5121373.1316351034</c:v>
                      </c:pt>
                      <c:pt idx="79" formatCode="_(* #,##0_);_(* \(#,##0\);_(* &quot;-&quot;??_);_(@_)">
                        <c:v>5119651.3998180823</c:v>
                      </c:pt>
                      <c:pt idx="80" formatCode="_(* #,##0_);_(* \(#,##0\);_(* &quot;-&quot;??_);_(@_)">
                        <c:v>5118829.2524401834</c:v>
                      </c:pt>
                      <c:pt idx="81" formatCode="_(* #,##0_);_(* \(#,##0\);_(* &quot;-&quot;??_);_(@_)">
                        <c:v>5133246.2883330407</c:v>
                      </c:pt>
                      <c:pt idx="82" formatCode="_(* #,##0_);_(* \(#,##0\);_(* &quot;-&quot;??_);_(@_)">
                        <c:v>5142614.8777973261</c:v>
                      </c:pt>
                      <c:pt idx="83" formatCode="_(* #,##0_);_(* \(#,##0\);_(* &quot;-&quot;??_);_(@_)">
                        <c:v>5153321.6735116122</c:v>
                      </c:pt>
                      <c:pt idx="84" formatCode="_(* #,##0_);_(* \(#,##0\);_(* &quot;-&quot;??_);_(@_)">
                        <c:v>5163699.3453414356</c:v>
                      </c:pt>
                      <c:pt idx="85" formatCode="_(* #,##0_);_(* \(#,##0\);_(* &quot;-&quot;??_);_(@_)">
                        <c:v>5178407.5298770126</c:v>
                      </c:pt>
                      <c:pt idx="86" formatCode="_(* #,##0_);_(* \(#,##0\);_(* &quot;-&quot;??_);_(@_)">
                        <c:v>5186334.7390609728</c:v>
                      </c:pt>
                      <c:pt idx="87" formatCode="_(* #,##0_);_(* \(#,##0\);_(* &quot;-&quot;??_);_(@_)">
                        <c:v>5187181.8557715872</c:v>
                      </c:pt>
                      <c:pt idx="88" formatCode="_(* #,##0_);_(* \(#,##0\);_(* &quot;-&quot;??_);_(@_)">
                        <c:v>5195726.3874593917</c:v>
                      </c:pt>
                      <c:pt idx="89" formatCode="_(* #,##0_);_(* \(#,##0\);_(* &quot;-&quot;??_);_(@_)">
                        <c:v>5222749.820742961</c:v>
                      </c:pt>
                      <c:pt idx="90" formatCode="_(* #,##0_);_(* \(#,##0\);_(* &quot;-&quot;??_);_(@_)">
                        <c:v>5274899.1353788273</c:v>
                      </c:pt>
                      <c:pt idx="91" formatCode="_(* #,##0_);_(* \(#,##0\);_(* &quot;-&quot;??_);_(@_)">
                        <c:v>5343039.4537118375</c:v>
                      </c:pt>
                      <c:pt idx="92" formatCode="_(* #,##0_);_(* \(#,##0\);_(* &quot;-&quot;??_);_(@_)">
                        <c:v>5422975.6425285293</c:v>
                      </c:pt>
                      <c:pt idx="93" formatCode="_(* #,##0_);_(* \(#,##0\);_(* &quot;-&quot;??_);_(@_)">
                        <c:v>5513267.9055903424</c:v>
                      </c:pt>
                      <c:pt idx="94" formatCode="_(* #,##0_);_(* \(#,##0\);_(* &quot;-&quot;??_);_(@_)">
                        <c:v>5592861.6476299288</c:v>
                      </c:pt>
                      <c:pt idx="95" formatCode="_(* #,##0_);_(* \(#,##0\);_(* &quot;-&quot;??_);_(@_)">
                        <c:v>5673352.6319638193</c:v>
                      </c:pt>
                      <c:pt idx="96" formatCode="_(* #,##0_);_(* \(#,##0\);_(* &quot;-&quot;??_);_(@_)">
                        <c:v>5742953.7364751864</c:v>
                      </c:pt>
                      <c:pt idx="97" formatCode="_(* #,##0_);_(* \(#,##0\);_(* &quot;-&quot;??_);_(@_)">
                        <c:v>5812553.7515362864</c:v>
                      </c:pt>
                      <c:pt idx="98" formatCode="_(* #,##0_);_(* \(#,##0\);_(* &quot;-&quot;??_);_(@_)">
                        <c:v>5879173.9084811313</c:v>
                      </c:pt>
                      <c:pt idx="99" formatCode="_(* #,##0_);_(* \(#,##0\);_(* &quot;-&quot;??_);_(@_)">
                        <c:v>5951077.9419129891</c:v>
                      </c:pt>
                      <c:pt idx="100" formatCode="_(* #,##0_);_(* \(#,##0\);_(* &quot;-&quot;??_);_(@_)">
                        <c:v>6022209.9582263762</c:v>
                      </c:pt>
                      <c:pt idx="101" formatCode="_(* #,##0_);_(* \(#,##0\);_(* &quot;-&quot;??_);_(@_)">
                        <c:v>6086370.5843875213</c:v>
                      </c:pt>
                      <c:pt idx="102" formatCode="_(* #,##0_);_(* \(#,##0\);_(* &quot;-&quot;??_);_(@_)">
                        <c:v>6140480.3269861508</c:v>
                      </c:pt>
                      <c:pt idx="103" formatCode="_(* #,##0_);_(* \(#,##0\);_(* &quot;-&quot;??_);_(@_)">
                        <c:v>6181881.2129545556</c:v>
                      </c:pt>
                      <c:pt idx="104" formatCode="_(* #,##0_);_(* \(#,##0\);_(* &quot;-&quot;??_);_(@_)">
                        <c:v>6216907.949709191</c:v>
                      </c:pt>
                      <c:pt idx="105" formatCode="_(* #,##0_);_(* \(#,##0\);_(* &quot;-&quot;??_);_(@_)">
                        <c:v>6240210.7741709827</c:v>
                      </c:pt>
                      <c:pt idx="106" formatCode="_(* #,##0_);_(* \(#,##0\);_(* &quot;-&quot;??_);_(@_)">
                        <c:v>6249366.5068340832</c:v>
                      </c:pt>
                      <c:pt idx="107" formatCode="_(* #,##0_);_(* \(#,##0\);_(* &quot;-&quot;??_);_(@_)">
                        <c:v>6253773.8314050613</c:v>
                      </c:pt>
                    </c:numCache>
                  </c:numRef>
                </c:val>
                <c:smooth val="0"/>
                <c:extLst xmlns:c15="http://schemas.microsoft.com/office/drawing/2012/chart">
                  <c:ext xmlns:c16="http://schemas.microsoft.com/office/drawing/2014/chart" uri="{C3380CC4-5D6E-409C-BE32-E72D297353CC}">
                    <c16:uniqueId val="{00000006-C6E7-49A5-8A95-7B10A1517C24}"/>
                  </c:ext>
                </c:extLst>
              </c15:ser>
            </c15:filteredLineSeries>
          </c:ext>
        </c:extLst>
      </c:lineChart>
      <c:lineChart>
        <c:grouping val="standard"/>
        <c:varyColors val="0"/>
        <c:ser>
          <c:idx val="5"/>
          <c:order val="5"/>
          <c:tx>
            <c:strRef>
              <c:f>DemandvsSupply!$G$1</c:f>
              <c:strCache>
                <c:ptCount val="1"/>
                <c:pt idx="0">
                  <c:v> OCTG Price Index </c:v>
                </c:pt>
              </c:strCache>
            </c:strRef>
          </c:tx>
          <c:spPr>
            <a:ln w="25400" cap="rnd">
              <a:solidFill>
                <a:schemeClr val="accent1"/>
              </a:solidFill>
              <a:round/>
            </a:ln>
            <a:effectLst/>
          </c:spPr>
          <c:marker>
            <c:symbol val="none"/>
          </c:marker>
          <c:cat>
            <c:numRef>
              <c:f>DemandvsSupply!$A$2:$A$111</c:f>
              <c:numCache>
                <c:formatCode>m/d/yyyy</c:formatCode>
                <c:ptCount val="110"/>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pt idx="63">
                  <c:v>45383</c:v>
                </c:pt>
                <c:pt idx="64">
                  <c:v>45413</c:v>
                </c:pt>
                <c:pt idx="65">
                  <c:v>45444</c:v>
                </c:pt>
                <c:pt idx="66">
                  <c:v>45474</c:v>
                </c:pt>
                <c:pt idx="67">
                  <c:v>45505</c:v>
                </c:pt>
                <c:pt idx="68">
                  <c:v>45536</c:v>
                </c:pt>
                <c:pt idx="69">
                  <c:v>45566</c:v>
                </c:pt>
                <c:pt idx="70">
                  <c:v>45597</c:v>
                </c:pt>
                <c:pt idx="71">
                  <c:v>45627</c:v>
                </c:pt>
                <c:pt idx="72">
                  <c:v>45658</c:v>
                </c:pt>
                <c:pt idx="73">
                  <c:v>45689</c:v>
                </c:pt>
                <c:pt idx="74">
                  <c:v>45717</c:v>
                </c:pt>
                <c:pt idx="75">
                  <c:v>45748</c:v>
                </c:pt>
                <c:pt idx="76">
                  <c:v>45778</c:v>
                </c:pt>
                <c:pt idx="77">
                  <c:v>45809</c:v>
                </c:pt>
                <c:pt idx="78">
                  <c:v>45839</c:v>
                </c:pt>
                <c:pt idx="79">
                  <c:v>45870</c:v>
                </c:pt>
                <c:pt idx="80">
                  <c:v>45901</c:v>
                </c:pt>
                <c:pt idx="81">
                  <c:v>45931</c:v>
                </c:pt>
                <c:pt idx="82">
                  <c:v>45962</c:v>
                </c:pt>
                <c:pt idx="83">
                  <c:v>45992</c:v>
                </c:pt>
                <c:pt idx="84">
                  <c:v>46023</c:v>
                </c:pt>
                <c:pt idx="85">
                  <c:v>46054</c:v>
                </c:pt>
                <c:pt idx="86">
                  <c:v>46082</c:v>
                </c:pt>
                <c:pt idx="87">
                  <c:v>46113</c:v>
                </c:pt>
                <c:pt idx="88">
                  <c:v>46143</c:v>
                </c:pt>
                <c:pt idx="89">
                  <c:v>46174</c:v>
                </c:pt>
                <c:pt idx="90">
                  <c:v>46204</c:v>
                </c:pt>
                <c:pt idx="91">
                  <c:v>46235</c:v>
                </c:pt>
                <c:pt idx="92">
                  <c:v>46266</c:v>
                </c:pt>
                <c:pt idx="93">
                  <c:v>46296</c:v>
                </c:pt>
                <c:pt idx="94">
                  <c:v>46327</c:v>
                </c:pt>
                <c:pt idx="95">
                  <c:v>46357</c:v>
                </c:pt>
                <c:pt idx="96">
                  <c:v>46388</c:v>
                </c:pt>
                <c:pt idx="97">
                  <c:v>46419</c:v>
                </c:pt>
                <c:pt idx="98">
                  <c:v>46447</c:v>
                </c:pt>
                <c:pt idx="99">
                  <c:v>46478</c:v>
                </c:pt>
                <c:pt idx="100">
                  <c:v>46508</c:v>
                </c:pt>
                <c:pt idx="101">
                  <c:v>46539</c:v>
                </c:pt>
                <c:pt idx="102">
                  <c:v>46569</c:v>
                </c:pt>
                <c:pt idx="103">
                  <c:v>46600</c:v>
                </c:pt>
                <c:pt idx="104">
                  <c:v>46631</c:v>
                </c:pt>
                <c:pt idx="105">
                  <c:v>46661</c:v>
                </c:pt>
                <c:pt idx="106">
                  <c:v>46692</c:v>
                </c:pt>
                <c:pt idx="107">
                  <c:v>46722</c:v>
                </c:pt>
                <c:pt idx="108">
                  <c:v>46753</c:v>
                </c:pt>
                <c:pt idx="109">
                  <c:v>46784</c:v>
                </c:pt>
              </c:numCache>
            </c:numRef>
          </c:cat>
          <c:val>
            <c:numRef>
              <c:f>DemandvsSupply!$G$2:$G$111</c:f>
              <c:numCache>
                <c:formatCode>_(* #,##0_);_(* \(#,##0\);_(* "-"??_);_(@_)</c:formatCode>
                <c:ptCount val="110"/>
                <c:pt idx="0">
                  <c:v>1653</c:v>
                </c:pt>
                <c:pt idx="1">
                  <c:v>1641</c:v>
                </c:pt>
                <c:pt idx="2">
                  <c:v>1624</c:v>
                </c:pt>
                <c:pt idx="3">
                  <c:v>1614</c:v>
                </c:pt>
                <c:pt idx="4">
                  <c:v>1598</c:v>
                </c:pt>
                <c:pt idx="5">
                  <c:v>1559</c:v>
                </c:pt>
                <c:pt idx="6">
                  <c:v>1536</c:v>
                </c:pt>
                <c:pt idx="7">
                  <c:v>1479</c:v>
                </c:pt>
                <c:pt idx="8">
                  <c:v>1456</c:v>
                </c:pt>
                <c:pt idx="9">
                  <c:v>1409</c:v>
                </c:pt>
                <c:pt idx="10">
                  <c:v>1381</c:v>
                </c:pt>
                <c:pt idx="11">
                  <c:v>1363</c:v>
                </c:pt>
                <c:pt idx="12">
                  <c:v>1382</c:v>
                </c:pt>
                <c:pt idx="13">
                  <c:v>1377</c:v>
                </c:pt>
                <c:pt idx="14">
                  <c:v>1348</c:v>
                </c:pt>
                <c:pt idx="15">
                  <c:v>1284</c:v>
                </c:pt>
                <c:pt idx="16">
                  <c:v>1237</c:v>
                </c:pt>
                <c:pt idx="17">
                  <c:v>1220</c:v>
                </c:pt>
                <c:pt idx="18">
                  <c:v>1195</c:v>
                </c:pt>
                <c:pt idx="19">
                  <c:v>1182</c:v>
                </c:pt>
                <c:pt idx="20">
                  <c:v>1183</c:v>
                </c:pt>
                <c:pt idx="21">
                  <c:v>1189</c:v>
                </c:pt>
                <c:pt idx="22">
                  <c:v>1204</c:v>
                </c:pt>
                <c:pt idx="23">
                  <c:v>1246</c:v>
                </c:pt>
                <c:pt idx="24">
                  <c:v>1385</c:v>
                </c:pt>
                <c:pt idx="25">
                  <c:v>1452</c:v>
                </c:pt>
                <c:pt idx="26">
                  <c:v>1535</c:v>
                </c:pt>
                <c:pt idx="27">
                  <c:v>1635</c:v>
                </c:pt>
                <c:pt idx="28">
                  <c:v>1694</c:v>
                </c:pt>
                <c:pt idx="29">
                  <c:v>1778</c:v>
                </c:pt>
                <c:pt idx="30">
                  <c:v>1857</c:v>
                </c:pt>
                <c:pt idx="31">
                  <c:v>1961</c:v>
                </c:pt>
                <c:pt idx="32">
                  <c:v>2083</c:v>
                </c:pt>
                <c:pt idx="33">
                  <c:v>2344</c:v>
                </c:pt>
                <c:pt idx="34">
                  <c:v>2482</c:v>
                </c:pt>
                <c:pt idx="35">
                  <c:v>2588</c:v>
                </c:pt>
                <c:pt idx="36">
                  <c:v>2663</c:v>
                </c:pt>
                <c:pt idx="37">
                  <c:v>2701</c:v>
                </c:pt>
                <c:pt idx="38">
                  <c:v>2880</c:v>
                </c:pt>
                <c:pt idx="39">
                  <c:v>3046</c:v>
                </c:pt>
                <c:pt idx="40">
                  <c:v>3233</c:v>
                </c:pt>
                <c:pt idx="41">
                  <c:v>3446</c:v>
                </c:pt>
                <c:pt idx="42">
                  <c:v>3644</c:v>
                </c:pt>
                <c:pt idx="43">
                  <c:v>3812</c:v>
                </c:pt>
                <c:pt idx="44">
                  <c:v>3842</c:v>
                </c:pt>
                <c:pt idx="45">
                  <c:v>3867</c:v>
                </c:pt>
                <c:pt idx="46">
                  <c:v>3840</c:v>
                </c:pt>
                <c:pt idx="47">
                  <c:v>3777</c:v>
                </c:pt>
                <c:pt idx="48">
                  <c:v>3679</c:v>
                </c:pt>
                <c:pt idx="49">
                  <c:v>3507</c:v>
                </c:pt>
                <c:pt idx="50">
                  <c:v>3384</c:v>
                </c:pt>
                <c:pt idx="51">
                  <c:v>3212</c:v>
                </c:pt>
                <c:pt idx="52">
                  <c:v>3015</c:v>
                </c:pt>
                <c:pt idx="53">
                  <c:v>2831</c:v>
                </c:pt>
                <c:pt idx="54">
                  <c:v>2735</c:v>
                </c:pt>
                <c:pt idx="55">
                  <c:v>2500</c:v>
                </c:pt>
                <c:pt idx="56">
                  <c:v>2338</c:v>
                </c:pt>
                <c:pt idx="57">
                  <c:v>2199</c:v>
                </c:pt>
                <c:pt idx="58">
                  <c:v>2157</c:v>
                </c:pt>
                <c:pt idx="59">
                  <c:v>2101</c:v>
                </c:pt>
                <c:pt idx="60">
                  <c:v>2052</c:v>
                </c:pt>
                <c:pt idx="61">
                  <c:v>2015</c:v>
                </c:pt>
                <c:pt idx="62">
                  <c:v>1952</c:v>
                </c:pt>
                <c:pt idx="63">
                  <c:v>1884</c:v>
                </c:pt>
                <c:pt idx="64">
                  <c:v>1808</c:v>
                </c:pt>
                <c:pt idx="65">
                  <c:v>1761</c:v>
                </c:pt>
                <c:pt idx="66">
                  <c:v>1766</c:v>
                </c:pt>
                <c:pt idx="67">
                  <c:v>1763</c:v>
                </c:pt>
                <c:pt idx="68">
                  <c:v>1785</c:v>
                </c:pt>
                <c:pt idx="69">
                  <c:v>1818</c:v>
                </c:pt>
                <c:pt idx="70">
                  <c:v>1858</c:v>
                </c:pt>
                <c:pt idx="71">
                  <c:v>1894</c:v>
                </c:pt>
                <c:pt idx="72">
                  <c:v>1925</c:v>
                </c:pt>
                <c:pt idx="73">
                  <c:v>2005</c:v>
                </c:pt>
                <c:pt idx="74">
                  <c:v>2058</c:v>
                </c:pt>
                <c:pt idx="75">
                  <c:v>2087</c:v>
                </c:pt>
                <c:pt idx="76">
                  <c:v>2073</c:v>
                </c:pt>
                <c:pt idx="77">
                  <c:v>2106</c:v>
                </c:pt>
                <c:pt idx="78">
                  <c:v>2112</c:v>
                </c:pt>
                <c:pt idx="79">
                  <c:v>2122</c:v>
                </c:pt>
                <c:pt idx="80">
                  <c:v>2095</c:v>
                </c:pt>
                <c:pt idx="81">
                  <c:v>2085</c:v>
                </c:pt>
                <c:pt idx="82">
                  <c:v>2061</c:v>
                </c:pt>
                <c:pt idx="83">
                  <c:v>2009</c:v>
                </c:pt>
                <c:pt idx="84">
                  <c:v>1994</c:v>
                </c:pt>
                <c:pt idx="85">
                  <c:v>2005</c:v>
                </c:pt>
                <c:pt idx="86">
                  <c:v>2036</c:v>
                </c:pt>
                <c:pt idx="87">
                  <c:v>2088</c:v>
                </c:pt>
                <c:pt idx="88">
                  <c:v>2156</c:v>
                </c:pt>
                <c:pt idx="89">
                  <c:v>2188</c:v>
                </c:pt>
                <c:pt idx="90">
                  <c:v>2233</c:v>
                </c:pt>
                <c:pt idx="91">
                  <c:v>2281</c:v>
                </c:pt>
                <c:pt idx="92">
                  <c:v>2380</c:v>
                </c:pt>
              </c:numCache>
            </c:numRef>
          </c:val>
          <c:smooth val="0"/>
          <c:extLst xmlns:c15="http://schemas.microsoft.com/office/drawing/2012/chart">
            <c:ext xmlns:c16="http://schemas.microsoft.com/office/drawing/2014/chart" uri="{C3380CC4-5D6E-409C-BE32-E72D297353CC}">
              <c16:uniqueId val="{00000002-C6E7-49A5-8A95-7B10A1517C24}"/>
            </c:ext>
          </c:extLst>
        </c:ser>
        <c:dLbls>
          <c:showLegendKey val="0"/>
          <c:showVal val="0"/>
          <c:showCatName val="0"/>
          <c:showSerName val="0"/>
          <c:showPercent val="0"/>
          <c:showBubbleSize val="0"/>
        </c:dLbls>
        <c:marker val="1"/>
        <c:smooth val="0"/>
        <c:axId val="2063188952"/>
        <c:axId val="2063187872"/>
      </c:lineChart>
      <c:dateAx>
        <c:axId val="588072920"/>
        <c:scaling>
          <c:orientation val="minMax"/>
          <c:max val="46722"/>
          <c:min val="44805"/>
        </c:scaling>
        <c:delete val="0"/>
        <c:axPos val="b"/>
        <c:numFmt formatCode="[$-409]mmm\-yy;@" sourceLinked="0"/>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Arial" panose="020B0604020202020204" pitchFamily="34" charset="0"/>
              </a:defRPr>
            </a:pPr>
            <a:endParaRPr lang="en-US"/>
          </a:p>
        </c:txPr>
        <c:crossAx val="588073280"/>
        <c:crosses val="autoZero"/>
        <c:auto val="1"/>
        <c:lblOffset val="100"/>
        <c:baseTimeUnit val="months"/>
        <c:majorUnit val="12"/>
        <c:majorTimeUnit val="months"/>
      </c:dateAx>
      <c:valAx>
        <c:axId val="588073280"/>
        <c:scaling>
          <c:orientation val="minMax"/>
          <c:max val="700000"/>
          <c:min val="200000"/>
        </c:scaling>
        <c:delete val="0"/>
        <c:axPos val="l"/>
        <c:title>
          <c:tx>
            <c:rich>
              <a:bodyPr rot="-54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Arial" panose="020B0604020202020204" pitchFamily="34" charset="0"/>
                  </a:defRPr>
                </a:pPr>
                <a:r>
                  <a:rPr lang="en-US" dirty="0"/>
                  <a:t>Short</a:t>
                </a:r>
                <a:r>
                  <a:rPr lang="en-US" baseline="0" dirty="0"/>
                  <a:t> </a:t>
                </a:r>
                <a:r>
                  <a:rPr lang="en-US" dirty="0"/>
                  <a:t>Tons</a:t>
                </a:r>
              </a:p>
            </c:rich>
          </c:tx>
          <c:layout>
            <c:manualLayout>
              <c:xMode val="edge"/>
              <c:yMode val="edge"/>
              <c:x val="6.8794969417799601E-3"/>
              <c:y val="0.47963753237422557"/>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Arial" panose="020B0604020202020204" pitchFamily="34" charset="0"/>
                </a:defRPr>
              </a:pPr>
              <a:endParaRPr lang="en-US"/>
            </a:p>
          </c:txPr>
        </c:title>
        <c:numFmt formatCode="_(* #,##0_);_(* \(#,##0\);_(* &quot;-&quot;??_);_(@_)"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Arial" panose="020B0604020202020204" pitchFamily="34" charset="0"/>
              </a:defRPr>
            </a:pPr>
            <a:endParaRPr lang="en-US"/>
          </a:p>
        </c:txPr>
        <c:crossAx val="588072920"/>
        <c:crosses val="autoZero"/>
        <c:crossBetween val="between"/>
        <c:majorUnit val="100000"/>
        <c:dispUnits>
          <c:builtInUnit val="thousands"/>
          <c:dispUnitsLbl>
            <c:spPr>
              <a:noFill/>
              <a:ln>
                <a:noFill/>
              </a:ln>
              <a:effectLst/>
            </c:spPr>
            <c:txPr>
              <a:bodyPr rot="-54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Arial" panose="020B0604020202020204" pitchFamily="34" charset="0"/>
                  </a:defRPr>
                </a:pPr>
                <a:endParaRPr lang="en-US"/>
              </a:p>
            </c:txPr>
          </c:dispUnitsLbl>
        </c:dispUnits>
      </c:valAx>
      <c:valAx>
        <c:axId val="2063187872"/>
        <c:scaling>
          <c:orientation val="minMax"/>
          <c:max val="4000"/>
          <c:min val="1500"/>
        </c:scaling>
        <c:delete val="0"/>
        <c:axPos val="r"/>
        <c:title>
          <c:tx>
            <c:rich>
              <a:bodyPr rot="-54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Arial" panose="020B0604020202020204" pitchFamily="34" charset="0"/>
                  </a:defRPr>
                </a:pPr>
                <a:r>
                  <a:rPr lang="en-US"/>
                  <a:t>$/ton</a:t>
                </a:r>
              </a:p>
            </c:rich>
          </c:tx>
          <c:overlay val="0"/>
          <c:spPr>
            <a:noFill/>
            <a:ln>
              <a:noFill/>
            </a:ln>
            <a:effectLst/>
          </c:spPr>
          <c:txPr>
            <a:bodyPr rot="-54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Arial" panose="020B0604020202020204" pitchFamily="34" charset="0"/>
                </a:defRPr>
              </a:pPr>
              <a:endParaRPr lang="en-US"/>
            </a:p>
          </c:txPr>
        </c:title>
        <c:numFmt formatCode="_(* #,##0_);_(* \(#,##0\);_(* &quot;-&quot;??_);_(@_)" sourceLinked="1"/>
        <c:majorTickMark val="out"/>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Arial" panose="020B0604020202020204" pitchFamily="34" charset="0"/>
              </a:defRPr>
            </a:pPr>
            <a:endParaRPr lang="en-US"/>
          </a:p>
        </c:txPr>
        <c:crossAx val="2063188952"/>
        <c:crosses val="max"/>
        <c:crossBetween val="between"/>
      </c:valAx>
      <c:dateAx>
        <c:axId val="2063188952"/>
        <c:scaling>
          <c:orientation val="minMax"/>
        </c:scaling>
        <c:delete val="1"/>
        <c:axPos val="b"/>
        <c:numFmt formatCode="m/d/yyyy" sourceLinked="1"/>
        <c:majorTickMark val="out"/>
        <c:minorTickMark val="none"/>
        <c:tickLblPos val="nextTo"/>
        <c:crossAx val="2063187872"/>
        <c:crosses val="autoZero"/>
        <c:auto val="1"/>
        <c:lblOffset val="100"/>
        <c:baseTimeUnit val="months"/>
      </c:dateAx>
      <c:spPr>
        <a:noFill/>
        <a:ln>
          <a:noFill/>
        </a:ln>
        <a:effectLst/>
      </c:spPr>
    </c:plotArea>
    <c:legend>
      <c:legendPos val="t"/>
      <c:layout>
        <c:manualLayout>
          <c:xMode val="edge"/>
          <c:yMode val="edge"/>
          <c:x val="0.25281867583474782"/>
          <c:y val="0.1398533057863556"/>
          <c:w val="0.37122065322973297"/>
          <c:h val="0.14404019733831339"/>
        </c:manualLayout>
      </c:layout>
      <c:overlay val="1"/>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Arial" panose="020B0604020202020204" pitchFamily="34" charset="0"/>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sz="2000">
          <a:solidFill>
            <a:sysClr val="windowText" lastClr="000000"/>
          </a:solidFill>
          <a:latin typeface="Trebuchet MS" panose="020B0603020202020204" pitchFamily="34" charset="0"/>
          <a:cs typeface="Arial" panose="020B0604020202020204" pitchFamily="34" charset="0"/>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baseline="0">
                <a:solidFill>
                  <a:srgbClr val="0070C0"/>
                </a:solidFill>
                <a:latin typeface="Trebuchet MS" panose="020B0603020202020204" pitchFamily="34" charset="0"/>
                <a:ea typeface="+mn-ea"/>
                <a:cs typeface="Arial" panose="020B0604020202020204" pitchFamily="34" charset="0"/>
              </a:defRPr>
            </a:pPr>
            <a:r>
              <a:rPr lang="en-US" sz="2000">
                <a:solidFill>
                  <a:srgbClr val="0070C0"/>
                </a:solidFill>
              </a:rPr>
              <a:t>OCTG Market Indices</a:t>
            </a:r>
          </a:p>
        </c:rich>
      </c:tx>
      <c:layout>
        <c:manualLayout>
          <c:xMode val="edge"/>
          <c:yMode val="edge"/>
          <c:x val="4.438432672403855E-4"/>
          <c:y val="0"/>
        </c:manualLayout>
      </c:layout>
      <c:overlay val="0"/>
      <c:spPr>
        <a:noFill/>
        <a:ln>
          <a:noFill/>
        </a:ln>
        <a:effectLst/>
      </c:spPr>
      <c:txPr>
        <a:bodyPr rot="0" spcFirstLastPara="1" vertOverflow="ellipsis" vert="horz" wrap="square" anchor="ctr" anchorCtr="1"/>
        <a:lstStyle/>
        <a:p>
          <a:pPr>
            <a:defRPr sz="2400" b="1" i="0" u="none" strike="noStrike" kern="1200" baseline="0">
              <a:solidFill>
                <a:srgbClr val="0070C0"/>
              </a:solidFill>
              <a:latin typeface="Trebuchet MS" panose="020B0603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6.6730102274283443E-2"/>
          <c:y val="0.11102207416650291"/>
          <c:w val="0.83232652945808783"/>
          <c:h val="0.72660208174039831"/>
        </c:manualLayout>
      </c:layout>
      <c:lineChart>
        <c:grouping val="standard"/>
        <c:varyColors val="0"/>
        <c:ser>
          <c:idx val="0"/>
          <c:order val="0"/>
          <c:tx>
            <c:strRef>
              <c:f>Correlation!$A$5:$B$5</c:f>
              <c:strCache>
                <c:ptCount val="2"/>
                <c:pt idx="0">
                  <c:v>Distributors' Sentiment Index</c:v>
                </c:pt>
              </c:strCache>
            </c:strRef>
          </c:tx>
          <c:spPr>
            <a:ln w="25400" cap="rnd" cmpd="sng" algn="ctr">
              <a:solidFill>
                <a:schemeClr val="accent1">
                  <a:shade val="95000"/>
                  <a:satMod val="105000"/>
                </a:schemeClr>
              </a:solidFill>
              <a:prstDash val="solid"/>
              <a:round/>
            </a:ln>
            <a:effectLst/>
          </c:spPr>
          <c:marker>
            <c:symbol val="none"/>
          </c:marker>
          <c:cat>
            <c:numRef>
              <c:f>Correlation!$C$4:$FN$4</c:f>
              <c:numCache>
                <c:formatCode>mmmyy</c:formatCode>
                <c:ptCount val="165"/>
                <c:pt idx="0">
                  <c:v>41275</c:v>
                </c:pt>
                <c:pt idx="1">
                  <c:v>41306</c:v>
                </c:pt>
                <c:pt idx="2">
                  <c:v>41334</c:v>
                </c:pt>
                <c:pt idx="3">
                  <c:v>41365</c:v>
                </c:pt>
                <c:pt idx="4">
                  <c:v>41395</c:v>
                </c:pt>
                <c:pt idx="5">
                  <c:v>41426</c:v>
                </c:pt>
                <c:pt idx="6">
                  <c:v>41456</c:v>
                </c:pt>
                <c:pt idx="7">
                  <c:v>41487</c:v>
                </c:pt>
                <c:pt idx="8">
                  <c:v>41518</c:v>
                </c:pt>
                <c:pt idx="9">
                  <c:v>41548</c:v>
                </c:pt>
                <c:pt idx="10">
                  <c:v>41579</c:v>
                </c:pt>
                <c:pt idx="11">
                  <c:v>41609</c:v>
                </c:pt>
                <c:pt idx="12">
                  <c:v>41640</c:v>
                </c:pt>
                <c:pt idx="13">
                  <c:v>41671</c:v>
                </c:pt>
                <c:pt idx="14">
                  <c:v>41699</c:v>
                </c:pt>
                <c:pt idx="15">
                  <c:v>41730</c:v>
                </c:pt>
                <c:pt idx="16">
                  <c:v>41760</c:v>
                </c:pt>
                <c:pt idx="17">
                  <c:v>41791</c:v>
                </c:pt>
                <c:pt idx="18">
                  <c:v>41821</c:v>
                </c:pt>
                <c:pt idx="19">
                  <c:v>41852</c:v>
                </c:pt>
                <c:pt idx="20">
                  <c:v>41883</c:v>
                </c:pt>
                <c:pt idx="21">
                  <c:v>41913</c:v>
                </c:pt>
                <c:pt idx="22">
                  <c:v>41944</c:v>
                </c:pt>
                <c:pt idx="23">
                  <c:v>41974</c:v>
                </c:pt>
                <c:pt idx="24">
                  <c:v>42005</c:v>
                </c:pt>
                <c:pt idx="25">
                  <c:v>42036</c:v>
                </c:pt>
                <c:pt idx="26">
                  <c:v>42064</c:v>
                </c:pt>
                <c:pt idx="27">
                  <c:v>42095</c:v>
                </c:pt>
                <c:pt idx="28">
                  <c:v>42125</c:v>
                </c:pt>
                <c:pt idx="29">
                  <c:v>42156</c:v>
                </c:pt>
                <c:pt idx="30">
                  <c:v>42186</c:v>
                </c:pt>
                <c:pt idx="31">
                  <c:v>42217</c:v>
                </c:pt>
                <c:pt idx="32">
                  <c:v>42248</c:v>
                </c:pt>
                <c:pt idx="33">
                  <c:v>42278</c:v>
                </c:pt>
                <c:pt idx="34">
                  <c:v>42309</c:v>
                </c:pt>
                <c:pt idx="35">
                  <c:v>42339</c:v>
                </c:pt>
                <c:pt idx="36">
                  <c:v>42370</c:v>
                </c:pt>
                <c:pt idx="37">
                  <c:v>42401</c:v>
                </c:pt>
                <c:pt idx="38">
                  <c:v>42430</c:v>
                </c:pt>
                <c:pt idx="39">
                  <c:v>42461</c:v>
                </c:pt>
                <c:pt idx="40">
                  <c:v>42491</c:v>
                </c:pt>
                <c:pt idx="41">
                  <c:v>42522</c:v>
                </c:pt>
                <c:pt idx="42">
                  <c:v>42552</c:v>
                </c:pt>
                <c:pt idx="43">
                  <c:v>42583</c:v>
                </c:pt>
                <c:pt idx="44">
                  <c:v>42614</c:v>
                </c:pt>
                <c:pt idx="45">
                  <c:v>42644</c:v>
                </c:pt>
                <c:pt idx="46">
                  <c:v>42675</c:v>
                </c:pt>
                <c:pt idx="47">
                  <c:v>42705</c:v>
                </c:pt>
                <c:pt idx="48">
                  <c:v>42736</c:v>
                </c:pt>
                <c:pt idx="49">
                  <c:v>42767</c:v>
                </c:pt>
                <c:pt idx="50">
                  <c:v>42795</c:v>
                </c:pt>
                <c:pt idx="51">
                  <c:v>42826</c:v>
                </c:pt>
                <c:pt idx="52">
                  <c:v>42856</c:v>
                </c:pt>
                <c:pt idx="53">
                  <c:v>42887</c:v>
                </c:pt>
                <c:pt idx="54">
                  <c:v>42917</c:v>
                </c:pt>
                <c:pt idx="55">
                  <c:v>42948</c:v>
                </c:pt>
                <c:pt idx="56">
                  <c:v>42979</c:v>
                </c:pt>
                <c:pt idx="57">
                  <c:v>43009</c:v>
                </c:pt>
                <c:pt idx="58">
                  <c:v>43040</c:v>
                </c:pt>
                <c:pt idx="59">
                  <c:v>43070</c:v>
                </c:pt>
                <c:pt idx="60">
                  <c:v>43101</c:v>
                </c:pt>
                <c:pt idx="61">
                  <c:v>43132</c:v>
                </c:pt>
                <c:pt idx="62">
                  <c:v>43160</c:v>
                </c:pt>
                <c:pt idx="63">
                  <c:v>43191</c:v>
                </c:pt>
                <c:pt idx="64">
                  <c:v>43221</c:v>
                </c:pt>
                <c:pt idx="65">
                  <c:v>43252</c:v>
                </c:pt>
                <c:pt idx="66">
                  <c:v>43282</c:v>
                </c:pt>
                <c:pt idx="67">
                  <c:v>43313</c:v>
                </c:pt>
                <c:pt idx="68">
                  <c:v>43344</c:v>
                </c:pt>
                <c:pt idx="69">
                  <c:v>43374</c:v>
                </c:pt>
                <c:pt idx="70">
                  <c:v>43405</c:v>
                </c:pt>
                <c:pt idx="71">
                  <c:v>43435</c:v>
                </c:pt>
                <c:pt idx="72">
                  <c:v>43466</c:v>
                </c:pt>
                <c:pt idx="73">
                  <c:v>43497</c:v>
                </c:pt>
                <c:pt idx="74">
                  <c:v>43525</c:v>
                </c:pt>
                <c:pt idx="75">
                  <c:v>43556</c:v>
                </c:pt>
                <c:pt idx="76">
                  <c:v>43586</c:v>
                </c:pt>
                <c:pt idx="77">
                  <c:v>43617</c:v>
                </c:pt>
                <c:pt idx="78">
                  <c:v>43647</c:v>
                </c:pt>
                <c:pt idx="79">
                  <c:v>43678</c:v>
                </c:pt>
                <c:pt idx="80">
                  <c:v>43709</c:v>
                </c:pt>
                <c:pt idx="81">
                  <c:v>43739</c:v>
                </c:pt>
                <c:pt idx="82">
                  <c:v>43770</c:v>
                </c:pt>
                <c:pt idx="83">
                  <c:v>43800</c:v>
                </c:pt>
                <c:pt idx="84">
                  <c:v>43831</c:v>
                </c:pt>
                <c:pt idx="85">
                  <c:v>43862</c:v>
                </c:pt>
                <c:pt idx="86">
                  <c:v>43891</c:v>
                </c:pt>
                <c:pt idx="87">
                  <c:v>43922</c:v>
                </c:pt>
                <c:pt idx="88">
                  <c:v>43952</c:v>
                </c:pt>
                <c:pt idx="89">
                  <c:v>43983</c:v>
                </c:pt>
                <c:pt idx="90">
                  <c:v>44013</c:v>
                </c:pt>
                <c:pt idx="91">
                  <c:v>44044</c:v>
                </c:pt>
                <c:pt idx="92">
                  <c:v>44075</c:v>
                </c:pt>
                <c:pt idx="93">
                  <c:v>44105</c:v>
                </c:pt>
                <c:pt idx="94">
                  <c:v>44136</c:v>
                </c:pt>
                <c:pt idx="95">
                  <c:v>44166</c:v>
                </c:pt>
                <c:pt idx="96">
                  <c:v>44197</c:v>
                </c:pt>
                <c:pt idx="97">
                  <c:v>44228</c:v>
                </c:pt>
                <c:pt idx="98">
                  <c:v>44256</c:v>
                </c:pt>
                <c:pt idx="99">
                  <c:v>44287</c:v>
                </c:pt>
                <c:pt idx="100">
                  <c:v>44317</c:v>
                </c:pt>
                <c:pt idx="101">
                  <c:v>44348</c:v>
                </c:pt>
                <c:pt idx="102">
                  <c:v>44378</c:v>
                </c:pt>
                <c:pt idx="103">
                  <c:v>44409</c:v>
                </c:pt>
                <c:pt idx="104">
                  <c:v>44440</c:v>
                </c:pt>
                <c:pt idx="105">
                  <c:v>44470</c:v>
                </c:pt>
                <c:pt idx="106">
                  <c:v>44501</c:v>
                </c:pt>
                <c:pt idx="107">
                  <c:v>44531</c:v>
                </c:pt>
                <c:pt idx="108">
                  <c:v>44562</c:v>
                </c:pt>
                <c:pt idx="109">
                  <c:v>44593</c:v>
                </c:pt>
                <c:pt idx="110">
                  <c:v>44621</c:v>
                </c:pt>
                <c:pt idx="111">
                  <c:v>44652</c:v>
                </c:pt>
                <c:pt idx="112">
                  <c:v>44682</c:v>
                </c:pt>
                <c:pt idx="113">
                  <c:v>44713</c:v>
                </c:pt>
                <c:pt idx="114">
                  <c:v>44743</c:v>
                </c:pt>
                <c:pt idx="115">
                  <c:v>44774</c:v>
                </c:pt>
                <c:pt idx="116">
                  <c:v>44805</c:v>
                </c:pt>
                <c:pt idx="117">
                  <c:v>44835</c:v>
                </c:pt>
                <c:pt idx="118">
                  <c:v>44866</c:v>
                </c:pt>
                <c:pt idx="119">
                  <c:v>44896</c:v>
                </c:pt>
                <c:pt idx="120">
                  <c:v>44927</c:v>
                </c:pt>
                <c:pt idx="121">
                  <c:v>44958</c:v>
                </c:pt>
                <c:pt idx="122">
                  <c:v>44986</c:v>
                </c:pt>
                <c:pt idx="123">
                  <c:v>45017</c:v>
                </c:pt>
                <c:pt idx="124">
                  <c:v>45047</c:v>
                </c:pt>
                <c:pt idx="125">
                  <c:v>45078</c:v>
                </c:pt>
                <c:pt idx="126">
                  <c:v>45108</c:v>
                </c:pt>
                <c:pt idx="127">
                  <c:v>45139</c:v>
                </c:pt>
                <c:pt idx="128">
                  <c:v>45170</c:v>
                </c:pt>
                <c:pt idx="129">
                  <c:v>45200</c:v>
                </c:pt>
                <c:pt idx="130">
                  <c:v>45231</c:v>
                </c:pt>
                <c:pt idx="131">
                  <c:v>45261</c:v>
                </c:pt>
                <c:pt idx="132">
                  <c:v>45292</c:v>
                </c:pt>
                <c:pt idx="133">
                  <c:v>45323</c:v>
                </c:pt>
                <c:pt idx="134">
                  <c:v>45352</c:v>
                </c:pt>
                <c:pt idx="135">
                  <c:v>45383</c:v>
                </c:pt>
                <c:pt idx="136">
                  <c:v>45413</c:v>
                </c:pt>
                <c:pt idx="137">
                  <c:v>45444</c:v>
                </c:pt>
                <c:pt idx="138">
                  <c:v>45474</c:v>
                </c:pt>
                <c:pt idx="139">
                  <c:v>45505</c:v>
                </c:pt>
                <c:pt idx="140">
                  <c:v>45536</c:v>
                </c:pt>
                <c:pt idx="141">
                  <c:v>45566</c:v>
                </c:pt>
                <c:pt idx="142">
                  <c:v>45597</c:v>
                </c:pt>
                <c:pt idx="143">
                  <c:v>45627</c:v>
                </c:pt>
                <c:pt idx="144">
                  <c:v>45658</c:v>
                </c:pt>
                <c:pt idx="145">
                  <c:v>45689</c:v>
                </c:pt>
                <c:pt idx="146">
                  <c:v>45717</c:v>
                </c:pt>
                <c:pt idx="147">
                  <c:v>45748</c:v>
                </c:pt>
                <c:pt idx="148">
                  <c:v>45778</c:v>
                </c:pt>
                <c:pt idx="149">
                  <c:v>45809</c:v>
                </c:pt>
                <c:pt idx="150">
                  <c:v>45839</c:v>
                </c:pt>
                <c:pt idx="151">
                  <c:v>45870</c:v>
                </c:pt>
                <c:pt idx="152">
                  <c:v>45901</c:v>
                </c:pt>
                <c:pt idx="153">
                  <c:v>45931</c:v>
                </c:pt>
                <c:pt idx="154">
                  <c:v>45962</c:v>
                </c:pt>
                <c:pt idx="155">
                  <c:v>45992</c:v>
                </c:pt>
                <c:pt idx="156">
                  <c:v>46023</c:v>
                </c:pt>
                <c:pt idx="157">
                  <c:v>46054</c:v>
                </c:pt>
                <c:pt idx="158">
                  <c:v>46082</c:v>
                </c:pt>
                <c:pt idx="159">
                  <c:v>46113</c:v>
                </c:pt>
                <c:pt idx="160">
                  <c:v>46143</c:v>
                </c:pt>
                <c:pt idx="161">
                  <c:v>46174</c:v>
                </c:pt>
                <c:pt idx="162">
                  <c:v>46204</c:v>
                </c:pt>
                <c:pt idx="163">
                  <c:v>46235</c:v>
                </c:pt>
                <c:pt idx="164">
                  <c:v>46266</c:v>
                </c:pt>
              </c:numCache>
            </c:numRef>
          </c:cat>
          <c:val>
            <c:numRef>
              <c:f>Correlation!$C$5:$FN$5</c:f>
              <c:numCache>
                <c:formatCode>General</c:formatCode>
                <c:ptCount val="165"/>
                <c:pt idx="6" formatCode="0">
                  <c:v>57.363636363636374</c:v>
                </c:pt>
                <c:pt idx="7" formatCode="0">
                  <c:v>54.27272727272728</c:v>
                </c:pt>
                <c:pt idx="8" formatCode="0">
                  <c:v>54.909090909090907</c:v>
                </c:pt>
                <c:pt idx="9" formatCode="0">
                  <c:v>38.590909090909093</c:v>
                </c:pt>
                <c:pt idx="10" formatCode="0">
                  <c:v>47.863636363636367</c:v>
                </c:pt>
                <c:pt idx="11" formatCode="0">
                  <c:v>53.63636363636364</c:v>
                </c:pt>
                <c:pt idx="12" formatCode="0">
                  <c:v>55</c:v>
                </c:pt>
                <c:pt idx="13" formatCode="0">
                  <c:v>47.045454545454554</c:v>
                </c:pt>
                <c:pt idx="14" formatCode="0">
                  <c:v>48.25</c:v>
                </c:pt>
                <c:pt idx="15" formatCode="0">
                  <c:v>50.5</c:v>
                </c:pt>
                <c:pt idx="16" formatCode="0">
                  <c:v>57.5</c:v>
                </c:pt>
                <c:pt idx="17" formatCode="0">
                  <c:v>61.25</c:v>
                </c:pt>
                <c:pt idx="18" formatCode="0">
                  <c:v>67.5</c:v>
                </c:pt>
                <c:pt idx="19" formatCode="0">
                  <c:v>68.055555555555571</c:v>
                </c:pt>
                <c:pt idx="20" formatCode="0">
                  <c:v>74.0625</c:v>
                </c:pt>
                <c:pt idx="21" formatCode="0">
                  <c:v>63</c:v>
                </c:pt>
                <c:pt idx="22" formatCode="0">
                  <c:v>54.25</c:v>
                </c:pt>
                <c:pt idx="23" formatCode="0">
                  <c:v>33.5</c:v>
                </c:pt>
                <c:pt idx="24" formatCode="0">
                  <c:v>21.75</c:v>
                </c:pt>
                <c:pt idx="25" formatCode="0">
                  <c:v>18</c:v>
                </c:pt>
                <c:pt idx="26" formatCode="0">
                  <c:v>17.5</c:v>
                </c:pt>
                <c:pt idx="27" formatCode="0">
                  <c:v>23.611111111111111</c:v>
                </c:pt>
                <c:pt idx="28" formatCode="0">
                  <c:v>28.75</c:v>
                </c:pt>
                <c:pt idx="29" formatCode="0">
                  <c:v>35.75</c:v>
                </c:pt>
                <c:pt idx="30" formatCode="0">
                  <c:v>36.666666666666671</c:v>
                </c:pt>
                <c:pt idx="31" formatCode="0">
                  <c:v>30.000000000000004</c:v>
                </c:pt>
                <c:pt idx="32" formatCode="0">
                  <c:v>35.833333333333336</c:v>
                </c:pt>
                <c:pt idx="33" formatCode="0">
                  <c:v>36.388888888888893</c:v>
                </c:pt>
                <c:pt idx="34" formatCode="0">
                  <c:v>30.5</c:v>
                </c:pt>
                <c:pt idx="35" formatCode="0">
                  <c:v>32.916666666666664</c:v>
                </c:pt>
                <c:pt idx="36" formatCode="0">
                  <c:v>34.861111111111114</c:v>
                </c:pt>
                <c:pt idx="37" formatCode="0">
                  <c:v>32.638888888888893</c:v>
                </c:pt>
                <c:pt idx="38" formatCode="0">
                  <c:v>32.638888888888893</c:v>
                </c:pt>
                <c:pt idx="39" formatCode="0">
                  <c:v>38.277777777777779</c:v>
                </c:pt>
                <c:pt idx="40" formatCode="0">
                  <c:v>50.045454545454547</c:v>
                </c:pt>
                <c:pt idx="41" formatCode="0">
                  <c:v>57.5</c:v>
                </c:pt>
                <c:pt idx="42" formatCode="0">
                  <c:v>58</c:v>
                </c:pt>
                <c:pt idx="43" formatCode="0">
                  <c:v>60.954545454545453</c:v>
                </c:pt>
                <c:pt idx="44" formatCode="0">
                  <c:v>55.227272727272727</c:v>
                </c:pt>
                <c:pt idx="45" formatCode="0">
                  <c:v>60.454545454545453</c:v>
                </c:pt>
                <c:pt idx="46" formatCode="0">
                  <c:v>68.5</c:v>
                </c:pt>
                <c:pt idx="47" formatCode="0">
                  <c:v>73.636363636363626</c:v>
                </c:pt>
                <c:pt idx="48" formatCode="0">
                  <c:v>77.5</c:v>
                </c:pt>
                <c:pt idx="49" formatCode="0">
                  <c:v>79.999999999999986</c:v>
                </c:pt>
                <c:pt idx="50" formatCode="0">
                  <c:v>78.181818181818173</c:v>
                </c:pt>
                <c:pt idx="51" formatCode="0">
                  <c:v>69.583333333333343</c:v>
                </c:pt>
                <c:pt idx="52" formatCode="0">
                  <c:v>63.125000000000007</c:v>
                </c:pt>
                <c:pt idx="53" formatCode="0">
                  <c:v>58.541666666666671</c:v>
                </c:pt>
                <c:pt idx="54" formatCode="0">
                  <c:v>49.791666666666671</c:v>
                </c:pt>
                <c:pt idx="55" formatCode="0">
                  <c:v>45.833333333333336</c:v>
                </c:pt>
                <c:pt idx="56" formatCode="0">
                  <c:v>42.04545454545454</c:v>
                </c:pt>
                <c:pt idx="57" formatCode="0">
                  <c:v>38.958333333333336</c:v>
                </c:pt>
                <c:pt idx="58" formatCode="0">
                  <c:v>50.416666666666679</c:v>
                </c:pt>
                <c:pt idx="59" formatCode="0">
                  <c:v>50.625000000000007</c:v>
                </c:pt>
                <c:pt idx="60" formatCode="0">
                  <c:v>57.291666666666671</c:v>
                </c:pt>
                <c:pt idx="61" formatCode="0">
                  <c:v>71.041666666666671</c:v>
                </c:pt>
                <c:pt idx="62" formatCode="0">
                  <c:v>75.416666666666657</c:v>
                </c:pt>
                <c:pt idx="63" formatCode="0">
                  <c:v>70</c:v>
                </c:pt>
                <c:pt idx="64" formatCode="0">
                  <c:v>72.954545454545453</c:v>
                </c:pt>
                <c:pt idx="65" formatCode="0">
                  <c:v>62.083333333333336</c:v>
                </c:pt>
                <c:pt idx="66" formatCode="0">
                  <c:v>56.666666666666671</c:v>
                </c:pt>
                <c:pt idx="67" formatCode="0">
                  <c:v>59.583333333333336</c:v>
                </c:pt>
                <c:pt idx="68" formatCode="0">
                  <c:v>55.833333333333336</c:v>
                </c:pt>
                <c:pt idx="69" formatCode="0">
                  <c:v>56.458333333333336</c:v>
                </c:pt>
                <c:pt idx="70" formatCode="0">
                  <c:v>46.666666666666671</c:v>
                </c:pt>
                <c:pt idx="71" formatCode="0">
                  <c:v>44.545454545454554</c:v>
                </c:pt>
                <c:pt idx="72" formatCode="0">
                  <c:v>39.583333333333336</c:v>
                </c:pt>
                <c:pt idx="73" formatCode="0">
                  <c:v>41.041666666666664</c:v>
                </c:pt>
                <c:pt idx="74" formatCode="0">
                  <c:v>40.000000000000007</c:v>
                </c:pt>
                <c:pt idx="75" formatCode="0">
                  <c:v>45.625000000000014</c:v>
                </c:pt>
                <c:pt idx="76" formatCode="0">
                  <c:v>42.708333333333336</c:v>
                </c:pt>
                <c:pt idx="77" formatCode="0">
                  <c:v>33.541666666666671</c:v>
                </c:pt>
                <c:pt idx="78" formatCode="0">
                  <c:v>32.954545454545453</c:v>
                </c:pt>
                <c:pt idx="79" formatCode="0">
                  <c:v>31.363636363636367</c:v>
                </c:pt>
                <c:pt idx="80" formatCode="0">
                  <c:v>28.181818181818187</c:v>
                </c:pt>
                <c:pt idx="81" formatCode="0">
                  <c:v>32.25</c:v>
                </c:pt>
                <c:pt idx="82" formatCode="0">
                  <c:v>47.29999999999999</c:v>
                </c:pt>
                <c:pt idx="83" formatCode="0">
                  <c:v>49.1</c:v>
                </c:pt>
                <c:pt idx="84" formatCode="0">
                  <c:v>60.300000000000011</c:v>
                </c:pt>
                <c:pt idx="85" formatCode="0">
                  <c:v>58.800000000000011</c:v>
                </c:pt>
                <c:pt idx="86" formatCode="0">
                  <c:v>24</c:v>
                </c:pt>
                <c:pt idx="87" formatCode="0">
                  <c:v>21.8</c:v>
                </c:pt>
                <c:pt idx="88" formatCode="0">
                  <c:v>25.100000000000005</c:v>
                </c:pt>
                <c:pt idx="89" formatCode="0">
                  <c:v>27.6</c:v>
                </c:pt>
                <c:pt idx="90" formatCode="0">
                  <c:v>33.1</c:v>
                </c:pt>
                <c:pt idx="91" formatCode="0">
                  <c:v>37.900000000000006</c:v>
                </c:pt>
                <c:pt idx="92" formatCode="0">
                  <c:v>49</c:v>
                </c:pt>
                <c:pt idx="93" formatCode="0">
                  <c:v>64.399999999999991</c:v>
                </c:pt>
                <c:pt idx="94" formatCode="0">
                  <c:v>61.2</c:v>
                </c:pt>
                <c:pt idx="95" formatCode="0">
                  <c:v>72.2</c:v>
                </c:pt>
                <c:pt idx="96" formatCode="0">
                  <c:v>77.100000000000009</c:v>
                </c:pt>
                <c:pt idx="97" formatCode="0">
                  <c:v>74.7</c:v>
                </c:pt>
                <c:pt idx="98" formatCode="0">
                  <c:v>77.3</c:v>
                </c:pt>
                <c:pt idx="99" formatCode="0">
                  <c:v>74</c:v>
                </c:pt>
                <c:pt idx="100" formatCode="0">
                  <c:v>74.999999999999986</c:v>
                </c:pt>
                <c:pt idx="101" formatCode="0">
                  <c:v>77.8</c:v>
                </c:pt>
                <c:pt idx="102" formatCode="0">
                  <c:v>75.8</c:v>
                </c:pt>
                <c:pt idx="103" formatCode="0">
                  <c:v>72.400000000000006</c:v>
                </c:pt>
                <c:pt idx="104" formatCode="0">
                  <c:v>72.099999999999994</c:v>
                </c:pt>
                <c:pt idx="105" formatCode="0">
                  <c:v>82.3</c:v>
                </c:pt>
                <c:pt idx="106" formatCode="0">
                  <c:v>80.3</c:v>
                </c:pt>
                <c:pt idx="107" formatCode="0">
                  <c:v>72.2</c:v>
                </c:pt>
                <c:pt idx="108" formatCode="0">
                  <c:v>72.400000000000006</c:v>
                </c:pt>
                <c:pt idx="109" formatCode="0">
                  <c:v>66.600000000000009</c:v>
                </c:pt>
                <c:pt idx="110" formatCode="0">
                  <c:v>78.5</c:v>
                </c:pt>
                <c:pt idx="111" formatCode="0">
                  <c:v>77.599999999999994</c:v>
                </c:pt>
                <c:pt idx="112" formatCode="0">
                  <c:v>73.599999999999994</c:v>
                </c:pt>
                <c:pt idx="113" formatCode="0">
                  <c:v>75.399999999999991</c:v>
                </c:pt>
                <c:pt idx="114" formatCode="0">
                  <c:v>66.900000000000006</c:v>
                </c:pt>
                <c:pt idx="115" formatCode="0">
                  <c:v>62.2</c:v>
                </c:pt>
                <c:pt idx="116" formatCode="0">
                  <c:v>55.5</c:v>
                </c:pt>
                <c:pt idx="117" formatCode="0">
                  <c:v>58.499999999999993</c:v>
                </c:pt>
                <c:pt idx="118" formatCode="0">
                  <c:v>55.9</c:v>
                </c:pt>
                <c:pt idx="119" formatCode="0">
                  <c:v>54.400000000000006</c:v>
                </c:pt>
                <c:pt idx="120" formatCode="0">
                  <c:v>39.5</c:v>
                </c:pt>
                <c:pt idx="121" formatCode="0">
                  <c:v>36</c:v>
                </c:pt>
                <c:pt idx="122" formatCode="0">
                  <c:v>34.299999999999997</c:v>
                </c:pt>
                <c:pt idx="123" formatCode="0">
                  <c:v>29.3</c:v>
                </c:pt>
                <c:pt idx="124" formatCode="0">
                  <c:v>25.8</c:v>
                </c:pt>
                <c:pt idx="125" formatCode="0">
                  <c:v>31</c:v>
                </c:pt>
                <c:pt idx="126" formatCode="0">
                  <c:v>32</c:v>
                </c:pt>
                <c:pt idx="127" formatCode="0">
                  <c:v>40.5</c:v>
                </c:pt>
                <c:pt idx="128" formatCode="0">
                  <c:v>46.4</c:v>
                </c:pt>
                <c:pt idx="129" formatCode="0">
                  <c:v>48.400000000000006</c:v>
                </c:pt>
                <c:pt idx="130" formatCode="0">
                  <c:v>50.70000000000001</c:v>
                </c:pt>
                <c:pt idx="131" formatCode="0">
                  <c:v>57.6</c:v>
                </c:pt>
                <c:pt idx="132" formatCode="0">
                  <c:v>63.600000000000009</c:v>
                </c:pt>
                <c:pt idx="133" formatCode="0">
                  <c:v>55.6</c:v>
                </c:pt>
                <c:pt idx="134" formatCode="0">
                  <c:v>45.800000000000004</c:v>
                </c:pt>
                <c:pt idx="135" formatCode="0">
                  <c:v>46.400000000000006</c:v>
                </c:pt>
                <c:pt idx="136" formatCode="0">
                  <c:v>40.800000000000004</c:v>
                </c:pt>
                <c:pt idx="137" formatCode="0">
                  <c:v>47.20000000000001</c:v>
                </c:pt>
                <c:pt idx="138" formatCode="0">
                  <c:v>53.800000000000004</c:v>
                </c:pt>
                <c:pt idx="139" formatCode="0">
                  <c:v>64.400000000000006</c:v>
                </c:pt>
                <c:pt idx="140" formatCode="0">
                  <c:v>62.7</c:v>
                </c:pt>
                <c:pt idx="141" formatCode="0">
                  <c:v>76</c:v>
                </c:pt>
                <c:pt idx="142" formatCode="0">
                  <c:v>73.3</c:v>
                </c:pt>
                <c:pt idx="143" formatCode="0">
                  <c:v>69.7</c:v>
                </c:pt>
                <c:pt idx="144" formatCode="0">
                  <c:v>70.7</c:v>
                </c:pt>
                <c:pt idx="145" formatCode="0">
                  <c:v>71.900000000000006</c:v>
                </c:pt>
                <c:pt idx="146" formatCode="0">
                  <c:v>65.8</c:v>
                </c:pt>
                <c:pt idx="147" formatCode="0">
                  <c:v>52.1</c:v>
                </c:pt>
                <c:pt idx="148" formatCode="0">
                  <c:v>38.800000000000004</c:v>
                </c:pt>
                <c:pt idx="149" formatCode="0">
                  <c:v>60.300000000000004</c:v>
                </c:pt>
                <c:pt idx="150" formatCode="0">
                  <c:v>50.6</c:v>
                </c:pt>
                <c:pt idx="151" formatCode="0">
                  <c:v>54.5</c:v>
                </c:pt>
                <c:pt idx="152" formatCode="0">
                  <c:v>50.900000000000006</c:v>
                </c:pt>
                <c:pt idx="153" formatCode="0">
                  <c:v>42.70000000000001</c:v>
                </c:pt>
                <c:pt idx="154" formatCode="0">
                  <c:v>42.999999999999993</c:v>
                </c:pt>
                <c:pt idx="155" formatCode="0">
                  <c:v>34.900000000000006</c:v>
                </c:pt>
                <c:pt idx="156" formatCode="0">
                  <c:v>41.7</c:v>
                </c:pt>
                <c:pt idx="157" formatCode="0">
                  <c:v>45.8</c:v>
                </c:pt>
                <c:pt idx="158" formatCode="0">
                  <c:v>69.2</c:v>
                </c:pt>
                <c:pt idx="159" formatCode="0">
                  <c:v>77.8</c:v>
                </c:pt>
                <c:pt idx="160" formatCode="0">
                  <c:v>78.899999999999991</c:v>
                </c:pt>
                <c:pt idx="161" formatCode="0">
                  <c:v>76.000000000000014</c:v>
                </c:pt>
                <c:pt idx="162" formatCode="0">
                  <c:v>63.999999999999993</c:v>
                </c:pt>
                <c:pt idx="163" formatCode="0">
                  <c:v>61.400000000000006</c:v>
                </c:pt>
                <c:pt idx="164" formatCode="0">
                  <c:v>77.3</c:v>
                </c:pt>
              </c:numCache>
            </c:numRef>
          </c:val>
          <c:smooth val="0"/>
          <c:extLst>
            <c:ext xmlns:c16="http://schemas.microsoft.com/office/drawing/2014/chart" uri="{C3380CC4-5D6E-409C-BE32-E72D297353CC}">
              <c16:uniqueId val="{00000000-2111-472F-8752-097911FE24F0}"/>
            </c:ext>
          </c:extLst>
        </c:ser>
        <c:dLbls>
          <c:showLegendKey val="0"/>
          <c:showVal val="0"/>
          <c:showCatName val="0"/>
          <c:showSerName val="0"/>
          <c:showPercent val="0"/>
          <c:showBubbleSize val="0"/>
        </c:dLbls>
        <c:marker val="1"/>
        <c:smooth val="0"/>
        <c:axId val="588072920"/>
        <c:axId val="588073280"/>
      </c:lineChart>
      <c:lineChart>
        <c:grouping val="standard"/>
        <c:varyColors val="0"/>
        <c:ser>
          <c:idx val="1"/>
          <c:order val="1"/>
          <c:tx>
            <c:strRef>
              <c:f>Correlation!$A$6:$B$6</c:f>
              <c:strCache>
                <c:ptCount val="2"/>
                <c:pt idx="0">
                  <c:v>Pipe Logix OCTG Spot Price Index</c:v>
                </c:pt>
              </c:strCache>
            </c:strRef>
          </c:tx>
          <c:spPr>
            <a:ln w="25400" cap="rnd" cmpd="sng" algn="ctr">
              <a:solidFill>
                <a:schemeClr val="accent3">
                  <a:shade val="95000"/>
                  <a:satMod val="105000"/>
                </a:schemeClr>
              </a:solidFill>
              <a:prstDash val="solid"/>
              <a:round/>
            </a:ln>
            <a:effectLst/>
          </c:spPr>
          <c:marker>
            <c:symbol val="none"/>
          </c:marker>
          <c:cat>
            <c:numRef>
              <c:f>Correlation!$C$4:$FN$4</c:f>
              <c:numCache>
                <c:formatCode>mmmyy</c:formatCode>
                <c:ptCount val="165"/>
                <c:pt idx="0">
                  <c:v>41275</c:v>
                </c:pt>
                <c:pt idx="1">
                  <c:v>41306</c:v>
                </c:pt>
                <c:pt idx="2">
                  <c:v>41334</c:v>
                </c:pt>
                <c:pt idx="3">
                  <c:v>41365</c:v>
                </c:pt>
                <c:pt idx="4">
                  <c:v>41395</c:v>
                </c:pt>
                <c:pt idx="5">
                  <c:v>41426</c:v>
                </c:pt>
                <c:pt idx="6">
                  <c:v>41456</c:v>
                </c:pt>
                <c:pt idx="7">
                  <c:v>41487</c:v>
                </c:pt>
                <c:pt idx="8">
                  <c:v>41518</c:v>
                </c:pt>
                <c:pt idx="9">
                  <c:v>41548</c:v>
                </c:pt>
                <c:pt idx="10">
                  <c:v>41579</c:v>
                </c:pt>
                <c:pt idx="11">
                  <c:v>41609</c:v>
                </c:pt>
                <c:pt idx="12">
                  <c:v>41640</c:v>
                </c:pt>
                <c:pt idx="13">
                  <c:v>41671</c:v>
                </c:pt>
                <c:pt idx="14">
                  <c:v>41699</c:v>
                </c:pt>
                <c:pt idx="15">
                  <c:v>41730</c:v>
                </c:pt>
                <c:pt idx="16">
                  <c:v>41760</c:v>
                </c:pt>
                <c:pt idx="17">
                  <c:v>41791</c:v>
                </c:pt>
                <c:pt idx="18">
                  <c:v>41821</c:v>
                </c:pt>
                <c:pt idx="19">
                  <c:v>41852</c:v>
                </c:pt>
                <c:pt idx="20">
                  <c:v>41883</c:v>
                </c:pt>
                <c:pt idx="21">
                  <c:v>41913</c:v>
                </c:pt>
                <c:pt idx="22">
                  <c:v>41944</c:v>
                </c:pt>
                <c:pt idx="23">
                  <c:v>41974</c:v>
                </c:pt>
                <c:pt idx="24">
                  <c:v>42005</c:v>
                </c:pt>
                <c:pt idx="25">
                  <c:v>42036</c:v>
                </c:pt>
                <c:pt idx="26">
                  <c:v>42064</c:v>
                </c:pt>
                <c:pt idx="27">
                  <c:v>42095</c:v>
                </c:pt>
                <c:pt idx="28">
                  <c:v>42125</c:v>
                </c:pt>
                <c:pt idx="29">
                  <c:v>42156</c:v>
                </c:pt>
                <c:pt idx="30">
                  <c:v>42186</c:v>
                </c:pt>
                <c:pt idx="31">
                  <c:v>42217</c:v>
                </c:pt>
                <c:pt idx="32">
                  <c:v>42248</c:v>
                </c:pt>
                <c:pt idx="33">
                  <c:v>42278</c:v>
                </c:pt>
                <c:pt idx="34">
                  <c:v>42309</c:v>
                </c:pt>
                <c:pt idx="35">
                  <c:v>42339</c:v>
                </c:pt>
                <c:pt idx="36">
                  <c:v>42370</c:v>
                </c:pt>
                <c:pt idx="37">
                  <c:v>42401</c:v>
                </c:pt>
                <c:pt idx="38">
                  <c:v>42430</c:v>
                </c:pt>
                <c:pt idx="39">
                  <c:v>42461</c:v>
                </c:pt>
                <c:pt idx="40">
                  <c:v>42491</c:v>
                </c:pt>
                <c:pt idx="41">
                  <c:v>42522</c:v>
                </c:pt>
                <c:pt idx="42">
                  <c:v>42552</c:v>
                </c:pt>
                <c:pt idx="43">
                  <c:v>42583</c:v>
                </c:pt>
                <c:pt idx="44">
                  <c:v>42614</c:v>
                </c:pt>
                <c:pt idx="45">
                  <c:v>42644</c:v>
                </c:pt>
                <c:pt idx="46">
                  <c:v>42675</c:v>
                </c:pt>
                <c:pt idx="47">
                  <c:v>42705</c:v>
                </c:pt>
                <c:pt idx="48">
                  <c:v>42736</c:v>
                </c:pt>
                <c:pt idx="49">
                  <c:v>42767</c:v>
                </c:pt>
                <c:pt idx="50">
                  <c:v>42795</c:v>
                </c:pt>
                <c:pt idx="51">
                  <c:v>42826</c:v>
                </c:pt>
                <c:pt idx="52">
                  <c:v>42856</c:v>
                </c:pt>
                <c:pt idx="53">
                  <c:v>42887</c:v>
                </c:pt>
                <c:pt idx="54">
                  <c:v>42917</c:v>
                </c:pt>
                <c:pt idx="55">
                  <c:v>42948</c:v>
                </c:pt>
                <c:pt idx="56">
                  <c:v>42979</c:v>
                </c:pt>
                <c:pt idx="57">
                  <c:v>43009</c:v>
                </c:pt>
                <c:pt idx="58">
                  <c:v>43040</c:v>
                </c:pt>
                <c:pt idx="59">
                  <c:v>43070</c:v>
                </c:pt>
                <c:pt idx="60">
                  <c:v>43101</c:v>
                </c:pt>
                <c:pt idx="61">
                  <c:v>43132</c:v>
                </c:pt>
                <c:pt idx="62">
                  <c:v>43160</c:v>
                </c:pt>
                <c:pt idx="63">
                  <c:v>43191</c:v>
                </c:pt>
                <c:pt idx="64">
                  <c:v>43221</c:v>
                </c:pt>
                <c:pt idx="65">
                  <c:v>43252</c:v>
                </c:pt>
                <c:pt idx="66">
                  <c:v>43282</c:v>
                </c:pt>
                <c:pt idx="67">
                  <c:v>43313</c:v>
                </c:pt>
                <c:pt idx="68">
                  <c:v>43344</c:v>
                </c:pt>
                <c:pt idx="69">
                  <c:v>43374</c:v>
                </c:pt>
                <c:pt idx="70">
                  <c:v>43405</c:v>
                </c:pt>
                <c:pt idx="71">
                  <c:v>43435</c:v>
                </c:pt>
                <c:pt idx="72">
                  <c:v>43466</c:v>
                </c:pt>
                <c:pt idx="73">
                  <c:v>43497</c:v>
                </c:pt>
                <c:pt idx="74">
                  <c:v>43525</c:v>
                </c:pt>
                <c:pt idx="75">
                  <c:v>43556</c:v>
                </c:pt>
                <c:pt idx="76">
                  <c:v>43586</c:v>
                </c:pt>
                <c:pt idx="77">
                  <c:v>43617</c:v>
                </c:pt>
                <c:pt idx="78">
                  <c:v>43647</c:v>
                </c:pt>
                <c:pt idx="79">
                  <c:v>43678</c:v>
                </c:pt>
                <c:pt idx="80">
                  <c:v>43709</c:v>
                </c:pt>
                <c:pt idx="81">
                  <c:v>43739</c:v>
                </c:pt>
                <c:pt idx="82">
                  <c:v>43770</c:v>
                </c:pt>
                <c:pt idx="83">
                  <c:v>43800</c:v>
                </c:pt>
                <c:pt idx="84">
                  <c:v>43831</c:v>
                </c:pt>
                <c:pt idx="85">
                  <c:v>43862</c:v>
                </c:pt>
                <c:pt idx="86">
                  <c:v>43891</c:v>
                </c:pt>
                <c:pt idx="87">
                  <c:v>43922</c:v>
                </c:pt>
                <c:pt idx="88">
                  <c:v>43952</c:v>
                </c:pt>
                <c:pt idx="89">
                  <c:v>43983</c:v>
                </c:pt>
                <c:pt idx="90">
                  <c:v>44013</c:v>
                </c:pt>
                <c:pt idx="91">
                  <c:v>44044</c:v>
                </c:pt>
                <c:pt idx="92">
                  <c:v>44075</c:v>
                </c:pt>
                <c:pt idx="93">
                  <c:v>44105</c:v>
                </c:pt>
                <c:pt idx="94">
                  <c:v>44136</c:v>
                </c:pt>
                <c:pt idx="95">
                  <c:v>44166</c:v>
                </c:pt>
                <c:pt idx="96">
                  <c:v>44197</c:v>
                </c:pt>
                <c:pt idx="97">
                  <c:v>44228</c:v>
                </c:pt>
                <c:pt idx="98">
                  <c:v>44256</c:v>
                </c:pt>
                <c:pt idx="99">
                  <c:v>44287</c:v>
                </c:pt>
                <c:pt idx="100">
                  <c:v>44317</c:v>
                </c:pt>
                <c:pt idx="101">
                  <c:v>44348</c:v>
                </c:pt>
                <c:pt idx="102">
                  <c:v>44378</c:v>
                </c:pt>
                <c:pt idx="103">
                  <c:v>44409</c:v>
                </c:pt>
                <c:pt idx="104">
                  <c:v>44440</c:v>
                </c:pt>
                <c:pt idx="105">
                  <c:v>44470</c:v>
                </c:pt>
                <c:pt idx="106">
                  <c:v>44501</c:v>
                </c:pt>
                <c:pt idx="107">
                  <c:v>44531</c:v>
                </c:pt>
                <c:pt idx="108">
                  <c:v>44562</c:v>
                </c:pt>
                <c:pt idx="109">
                  <c:v>44593</c:v>
                </c:pt>
                <c:pt idx="110">
                  <c:v>44621</c:v>
                </c:pt>
                <c:pt idx="111">
                  <c:v>44652</c:v>
                </c:pt>
                <c:pt idx="112">
                  <c:v>44682</c:v>
                </c:pt>
                <c:pt idx="113">
                  <c:v>44713</c:v>
                </c:pt>
                <c:pt idx="114">
                  <c:v>44743</c:v>
                </c:pt>
                <c:pt idx="115">
                  <c:v>44774</c:v>
                </c:pt>
                <c:pt idx="116">
                  <c:v>44805</c:v>
                </c:pt>
                <c:pt idx="117">
                  <c:v>44835</c:v>
                </c:pt>
                <c:pt idx="118">
                  <c:v>44866</c:v>
                </c:pt>
                <c:pt idx="119">
                  <c:v>44896</c:v>
                </c:pt>
                <c:pt idx="120">
                  <c:v>44927</c:v>
                </c:pt>
                <c:pt idx="121">
                  <c:v>44958</c:v>
                </c:pt>
                <c:pt idx="122">
                  <c:v>44986</c:v>
                </c:pt>
                <c:pt idx="123">
                  <c:v>45017</c:v>
                </c:pt>
                <c:pt idx="124">
                  <c:v>45047</c:v>
                </c:pt>
                <c:pt idx="125">
                  <c:v>45078</c:v>
                </c:pt>
                <c:pt idx="126">
                  <c:v>45108</c:v>
                </c:pt>
                <c:pt idx="127">
                  <c:v>45139</c:v>
                </c:pt>
                <c:pt idx="128">
                  <c:v>45170</c:v>
                </c:pt>
                <c:pt idx="129">
                  <c:v>45200</c:v>
                </c:pt>
                <c:pt idx="130">
                  <c:v>45231</c:v>
                </c:pt>
                <c:pt idx="131">
                  <c:v>45261</c:v>
                </c:pt>
                <c:pt idx="132">
                  <c:v>45292</c:v>
                </c:pt>
                <c:pt idx="133">
                  <c:v>45323</c:v>
                </c:pt>
                <c:pt idx="134">
                  <c:v>45352</c:v>
                </c:pt>
                <c:pt idx="135">
                  <c:v>45383</c:v>
                </c:pt>
                <c:pt idx="136">
                  <c:v>45413</c:v>
                </c:pt>
                <c:pt idx="137">
                  <c:v>45444</c:v>
                </c:pt>
                <c:pt idx="138">
                  <c:v>45474</c:v>
                </c:pt>
                <c:pt idx="139">
                  <c:v>45505</c:v>
                </c:pt>
                <c:pt idx="140">
                  <c:v>45536</c:v>
                </c:pt>
                <c:pt idx="141">
                  <c:v>45566</c:v>
                </c:pt>
                <c:pt idx="142">
                  <c:v>45597</c:v>
                </c:pt>
                <c:pt idx="143">
                  <c:v>45627</c:v>
                </c:pt>
                <c:pt idx="144">
                  <c:v>45658</c:v>
                </c:pt>
                <c:pt idx="145">
                  <c:v>45689</c:v>
                </c:pt>
                <c:pt idx="146">
                  <c:v>45717</c:v>
                </c:pt>
                <c:pt idx="147">
                  <c:v>45748</c:v>
                </c:pt>
                <c:pt idx="148">
                  <c:v>45778</c:v>
                </c:pt>
                <c:pt idx="149">
                  <c:v>45809</c:v>
                </c:pt>
                <c:pt idx="150">
                  <c:v>45839</c:v>
                </c:pt>
                <c:pt idx="151">
                  <c:v>45870</c:v>
                </c:pt>
                <c:pt idx="152">
                  <c:v>45901</c:v>
                </c:pt>
                <c:pt idx="153">
                  <c:v>45931</c:v>
                </c:pt>
                <c:pt idx="154">
                  <c:v>45962</c:v>
                </c:pt>
                <c:pt idx="155">
                  <c:v>45992</c:v>
                </c:pt>
                <c:pt idx="156">
                  <c:v>46023</c:v>
                </c:pt>
                <c:pt idx="157">
                  <c:v>46054</c:v>
                </c:pt>
                <c:pt idx="158">
                  <c:v>46082</c:v>
                </c:pt>
                <c:pt idx="159">
                  <c:v>46113</c:v>
                </c:pt>
                <c:pt idx="160">
                  <c:v>46143</c:v>
                </c:pt>
                <c:pt idx="161">
                  <c:v>46174</c:v>
                </c:pt>
                <c:pt idx="162">
                  <c:v>46204</c:v>
                </c:pt>
                <c:pt idx="163">
                  <c:v>46235</c:v>
                </c:pt>
                <c:pt idx="164">
                  <c:v>46266</c:v>
                </c:pt>
              </c:numCache>
            </c:numRef>
          </c:cat>
          <c:val>
            <c:numRef>
              <c:f>Correlation!$C$6:$FN$6</c:f>
              <c:numCache>
                <c:formatCode>_(* #,##0_);_(* \(#,##0\);_(* "-"??_);_(@_)</c:formatCode>
                <c:ptCount val="165"/>
                <c:pt idx="0">
                  <c:v>0</c:v>
                </c:pt>
                <c:pt idx="1">
                  <c:v>0</c:v>
                </c:pt>
                <c:pt idx="2">
                  <c:v>0</c:v>
                </c:pt>
                <c:pt idx="3">
                  <c:v>0</c:v>
                </c:pt>
                <c:pt idx="4">
                  <c:v>0</c:v>
                </c:pt>
                <c:pt idx="5">
                  <c:v>0</c:v>
                </c:pt>
                <c:pt idx="6">
                  <c:v>1657.5711947998084</c:v>
                </c:pt>
                <c:pt idx="7">
                  <c:v>1654.8871095893646</c:v>
                </c:pt>
                <c:pt idx="8">
                  <c:v>1673.4966402115024</c:v>
                </c:pt>
                <c:pt idx="9">
                  <c:v>1667.1350708012587</c:v>
                </c:pt>
                <c:pt idx="10">
                  <c:v>1646.5957998064132</c:v>
                </c:pt>
                <c:pt idx="11">
                  <c:v>1642.8098431599251</c:v>
                </c:pt>
                <c:pt idx="12">
                  <c:v>1626.9729207376677</c:v>
                </c:pt>
                <c:pt idx="13">
                  <c:v>1619.3740946503581</c:v>
                </c:pt>
                <c:pt idx="14">
                  <c:v>1640.9156563772449</c:v>
                </c:pt>
                <c:pt idx="15">
                  <c:v>1631.0756308064356</c:v>
                </c:pt>
                <c:pt idx="16">
                  <c:v>1649.2308855472661</c:v>
                </c:pt>
                <c:pt idx="17">
                  <c:v>1658.1541360540077</c:v>
                </c:pt>
                <c:pt idx="18">
                  <c:v>1715.0060464892304</c:v>
                </c:pt>
                <c:pt idx="19">
                  <c:v>1742.0097247282288</c:v>
                </c:pt>
                <c:pt idx="20">
                  <c:v>1771.3120061514383</c:v>
                </c:pt>
                <c:pt idx="21">
                  <c:v>1784.864893838354</c:v>
                </c:pt>
                <c:pt idx="22">
                  <c:v>1785.9560585832946</c:v>
                </c:pt>
                <c:pt idx="23">
                  <c:v>1762.8675739505384</c:v>
                </c:pt>
                <c:pt idx="24">
                  <c:v>1706.72334833794</c:v>
                </c:pt>
                <c:pt idx="25">
                  <c:v>1630.6341553620932</c:v>
                </c:pt>
                <c:pt idx="26">
                  <c:v>1570.1711496027917</c:v>
                </c:pt>
                <c:pt idx="27">
                  <c:v>1487.420202167053</c:v>
                </c:pt>
                <c:pt idx="28">
                  <c:v>1443.0140739156757</c:v>
                </c:pt>
                <c:pt idx="29">
                  <c:v>1402.2338060715051</c:v>
                </c:pt>
                <c:pt idx="30">
                  <c:v>1370.4147584280381</c:v>
                </c:pt>
                <c:pt idx="31">
                  <c:v>1336.3491359126731</c:v>
                </c:pt>
                <c:pt idx="32">
                  <c:v>1308.1290260013475</c:v>
                </c:pt>
                <c:pt idx="33">
                  <c:v>1261.4732869713901</c:v>
                </c:pt>
                <c:pt idx="34">
                  <c:v>1232.6578071018016</c:v>
                </c:pt>
                <c:pt idx="35">
                  <c:v>1201.891063939164</c:v>
                </c:pt>
                <c:pt idx="36">
                  <c:v>1175.7795403365135</c:v>
                </c:pt>
                <c:pt idx="37">
                  <c:v>1152.8758624088418</c:v>
                </c:pt>
                <c:pt idx="38">
                  <c:v>1140.3727178479794</c:v>
                </c:pt>
                <c:pt idx="39">
                  <c:v>1111.6773575988991</c:v>
                </c:pt>
                <c:pt idx="40">
                  <c:v>1117.2307950026177</c:v>
                </c:pt>
                <c:pt idx="41">
                  <c:v>1114.2244405714007</c:v>
                </c:pt>
                <c:pt idx="42">
                  <c:v>1121.712754442729</c:v>
                </c:pt>
                <c:pt idx="43">
                  <c:v>1116.1813013157737</c:v>
                </c:pt>
                <c:pt idx="44">
                  <c:v>1110.126771088351</c:v>
                </c:pt>
                <c:pt idx="45">
                  <c:v>1113.0627892177413</c:v>
                </c:pt>
                <c:pt idx="46">
                  <c:v>1122.9525544503726</c:v>
                </c:pt>
                <c:pt idx="47">
                  <c:v>1151.7919380103253</c:v>
                </c:pt>
                <c:pt idx="48">
                  <c:v>1215.1084636242635</c:v>
                </c:pt>
                <c:pt idx="49">
                  <c:v>1272.0083339374426</c:v>
                </c:pt>
                <c:pt idx="50">
                  <c:v>1335.8039202651371</c:v>
                </c:pt>
                <c:pt idx="51">
                  <c:v>1419.0245672361932</c:v>
                </c:pt>
                <c:pt idx="52">
                  <c:v>1455.8471139306389</c:v>
                </c:pt>
                <c:pt idx="53">
                  <c:v>1491.3441208844918</c:v>
                </c:pt>
                <c:pt idx="54">
                  <c:v>1490.0830846982931</c:v>
                </c:pt>
                <c:pt idx="55">
                  <c:v>1491.5455024069433</c:v>
                </c:pt>
                <c:pt idx="56">
                  <c:v>1474.3357903506285</c:v>
                </c:pt>
                <c:pt idx="57">
                  <c:v>1460.993239495062</c:v>
                </c:pt>
                <c:pt idx="58">
                  <c:v>1453.3837059289176</c:v>
                </c:pt>
                <c:pt idx="59">
                  <c:v>1444.847187107104</c:v>
                </c:pt>
                <c:pt idx="60">
                  <c:v>1439.2773853604344</c:v>
                </c:pt>
                <c:pt idx="61">
                  <c:v>1468.6385966713706</c:v>
                </c:pt>
                <c:pt idx="62">
                  <c:v>1603.1180439191262</c:v>
                </c:pt>
                <c:pt idx="63">
                  <c:v>1634.1864291567886</c:v>
                </c:pt>
                <c:pt idx="64">
                  <c:v>1666.2339339281111</c:v>
                </c:pt>
                <c:pt idx="65">
                  <c:v>1701.5567156787779</c:v>
                </c:pt>
                <c:pt idx="66">
                  <c:v>1715.6833010712826</c:v>
                </c:pt>
                <c:pt idx="67">
                  <c:v>1711.5274699081506</c:v>
                </c:pt>
                <c:pt idx="68">
                  <c:v>1705.0649001659058</c:v>
                </c:pt>
                <c:pt idx="69">
                  <c:v>1699.3657648311712</c:v>
                </c:pt>
                <c:pt idx="70">
                  <c:v>1683.4517097670841</c:v>
                </c:pt>
                <c:pt idx="71">
                  <c:v>1662.4097479592133</c:v>
                </c:pt>
                <c:pt idx="72">
                  <c:v>1653</c:v>
                </c:pt>
                <c:pt idx="73">
                  <c:v>1641</c:v>
                </c:pt>
                <c:pt idx="74">
                  <c:v>1624</c:v>
                </c:pt>
                <c:pt idx="75">
                  <c:v>1614</c:v>
                </c:pt>
                <c:pt idx="76">
                  <c:v>1598</c:v>
                </c:pt>
                <c:pt idx="77">
                  <c:v>1559</c:v>
                </c:pt>
                <c:pt idx="78">
                  <c:v>1536</c:v>
                </c:pt>
                <c:pt idx="79">
                  <c:v>1479</c:v>
                </c:pt>
                <c:pt idx="80">
                  <c:v>1456</c:v>
                </c:pt>
                <c:pt idx="81">
                  <c:v>1409</c:v>
                </c:pt>
                <c:pt idx="82">
                  <c:v>1381</c:v>
                </c:pt>
                <c:pt idx="83">
                  <c:v>1363</c:v>
                </c:pt>
                <c:pt idx="84">
                  <c:v>1382</c:v>
                </c:pt>
                <c:pt idx="85">
                  <c:v>1377</c:v>
                </c:pt>
                <c:pt idx="86">
                  <c:v>1348</c:v>
                </c:pt>
                <c:pt idx="87">
                  <c:v>1284</c:v>
                </c:pt>
                <c:pt idx="88">
                  <c:v>1237</c:v>
                </c:pt>
                <c:pt idx="89">
                  <c:v>1220</c:v>
                </c:pt>
                <c:pt idx="90">
                  <c:v>1195</c:v>
                </c:pt>
                <c:pt idx="91">
                  <c:v>1182</c:v>
                </c:pt>
                <c:pt idx="92">
                  <c:v>1183</c:v>
                </c:pt>
                <c:pt idx="93">
                  <c:v>1189</c:v>
                </c:pt>
                <c:pt idx="94">
                  <c:v>1204</c:v>
                </c:pt>
                <c:pt idx="95">
                  <c:v>1246</c:v>
                </c:pt>
                <c:pt idx="96">
                  <c:v>1385</c:v>
                </c:pt>
                <c:pt idx="97">
                  <c:v>1452</c:v>
                </c:pt>
                <c:pt idx="98">
                  <c:v>1535</c:v>
                </c:pt>
                <c:pt idx="99">
                  <c:v>1635</c:v>
                </c:pt>
                <c:pt idx="100">
                  <c:v>1694</c:v>
                </c:pt>
                <c:pt idx="101">
                  <c:v>1778</c:v>
                </c:pt>
                <c:pt idx="102">
                  <c:v>1857</c:v>
                </c:pt>
                <c:pt idx="103">
                  <c:v>1961</c:v>
                </c:pt>
                <c:pt idx="104">
                  <c:v>2083</c:v>
                </c:pt>
                <c:pt idx="105">
                  <c:v>2344</c:v>
                </c:pt>
                <c:pt idx="106">
                  <c:v>2482</c:v>
                </c:pt>
                <c:pt idx="107">
                  <c:v>2588</c:v>
                </c:pt>
                <c:pt idx="108">
                  <c:v>2663</c:v>
                </c:pt>
                <c:pt idx="109">
                  <c:v>2701</c:v>
                </c:pt>
                <c:pt idx="110">
                  <c:v>2880</c:v>
                </c:pt>
                <c:pt idx="111">
                  <c:v>3046</c:v>
                </c:pt>
                <c:pt idx="112">
                  <c:v>3233</c:v>
                </c:pt>
                <c:pt idx="113">
                  <c:v>3446</c:v>
                </c:pt>
                <c:pt idx="114">
                  <c:v>3644</c:v>
                </c:pt>
                <c:pt idx="115">
                  <c:v>3812</c:v>
                </c:pt>
                <c:pt idx="116">
                  <c:v>3842</c:v>
                </c:pt>
                <c:pt idx="117">
                  <c:v>3867</c:v>
                </c:pt>
                <c:pt idx="118">
                  <c:v>3840</c:v>
                </c:pt>
                <c:pt idx="119">
                  <c:v>3777</c:v>
                </c:pt>
                <c:pt idx="120">
                  <c:v>3679</c:v>
                </c:pt>
                <c:pt idx="121">
                  <c:v>3507</c:v>
                </c:pt>
                <c:pt idx="122">
                  <c:v>3384</c:v>
                </c:pt>
                <c:pt idx="123">
                  <c:v>3212</c:v>
                </c:pt>
                <c:pt idx="124">
                  <c:v>3015</c:v>
                </c:pt>
                <c:pt idx="125">
                  <c:v>2831</c:v>
                </c:pt>
                <c:pt idx="126">
                  <c:v>2735</c:v>
                </c:pt>
                <c:pt idx="127">
                  <c:v>2500</c:v>
                </c:pt>
                <c:pt idx="128">
                  <c:v>2338</c:v>
                </c:pt>
                <c:pt idx="129">
                  <c:v>2199</c:v>
                </c:pt>
                <c:pt idx="130">
                  <c:v>2157</c:v>
                </c:pt>
                <c:pt idx="131">
                  <c:v>2101</c:v>
                </c:pt>
                <c:pt idx="132">
                  <c:v>2052</c:v>
                </c:pt>
                <c:pt idx="133">
                  <c:v>2015</c:v>
                </c:pt>
                <c:pt idx="134">
                  <c:v>1952</c:v>
                </c:pt>
                <c:pt idx="135">
                  <c:v>1884</c:v>
                </c:pt>
                <c:pt idx="136">
                  <c:v>1808</c:v>
                </c:pt>
                <c:pt idx="137">
                  <c:v>1761</c:v>
                </c:pt>
                <c:pt idx="138">
                  <c:v>1766</c:v>
                </c:pt>
                <c:pt idx="139">
                  <c:v>1763</c:v>
                </c:pt>
                <c:pt idx="140">
                  <c:v>1785</c:v>
                </c:pt>
                <c:pt idx="141">
                  <c:v>1818</c:v>
                </c:pt>
                <c:pt idx="142">
                  <c:v>1858</c:v>
                </c:pt>
                <c:pt idx="143">
                  <c:v>1894</c:v>
                </c:pt>
                <c:pt idx="144">
                  <c:v>1925</c:v>
                </c:pt>
                <c:pt idx="145">
                  <c:v>2005</c:v>
                </c:pt>
                <c:pt idx="146">
                  <c:v>2058</c:v>
                </c:pt>
                <c:pt idx="147">
                  <c:v>2087</c:v>
                </c:pt>
                <c:pt idx="148">
                  <c:v>2073</c:v>
                </c:pt>
                <c:pt idx="149">
                  <c:v>2106</c:v>
                </c:pt>
                <c:pt idx="150">
                  <c:v>2112</c:v>
                </c:pt>
                <c:pt idx="151">
                  <c:v>2122</c:v>
                </c:pt>
                <c:pt idx="152">
                  <c:v>2095</c:v>
                </c:pt>
                <c:pt idx="153">
                  <c:v>2085</c:v>
                </c:pt>
                <c:pt idx="154">
                  <c:v>2061</c:v>
                </c:pt>
                <c:pt idx="155">
                  <c:v>2009</c:v>
                </c:pt>
                <c:pt idx="156">
                  <c:v>1994</c:v>
                </c:pt>
                <c:pt idx="157">
                  <c:v>2005</c:v>
                </c:pt>
                <c:pt idx="158">
                  <c:v>2036</c:v>
                </c:pt>
                <c:pt idx="159">
                  <c:v>2088</c:v>
                </c:pt>
                <c:pt idx="160">
                  <c:v>2156</c:v>
                </c:pt>
                <c:pt idx="161">
                  <c:v>2188</c:v>
                </c:pt>
                <c:pt idx="162">
                  <c:v>2233</c:v>
                </c:pt>
                <c:pt idx="163">
                  <c:v>2281</c:v>
                </c:pt>
                <c:pt idx="164">
                  <c:v>2380</c:v>
                </c:pt>
              </c:numCache>
            </c:numRef>
          </c:val>
          <c:smooth val="0"/>
          <c:extLst>
            <c:ext xmlns:c16="http://schemas.microsoft.com/office/drawing/2014/chart" uri="{C3380CC4-5D6E-409C-BE32-E72D297353CC}">
              <c16:uniqueId val="{00000001-2111-472F-8752-097911FE24F0}"/>
            </c:ext>
          </c:extLst>
        </c:ser>
        <c:dLbls>
          <c:showLegendKey val="0"/>
          <c:showVal val="0"/>
          <c:showCatName val="0"/>
          <c:showSerName val="0"/>
          <c:showPercent val="0"/>
          <c:showBubbleSize val="0"/>
        </c:dLbls>
        <c:marker val="1"/>
        <c:smooth val="0"/>
        <c:axId val="1943097088"/>
        <c:axId val="1943096728"/>
      </c:lineChart>
      <c:dateAx>
        <c:axId val="588072920"/>
        <c:scaling>
          <c:orientation val="minMax"/>
          <c:max val="46266"/>
          <c:min val="44440"/>
        </c:scaling>
        <c:delete val="0"/>
        <c:axPos val="b"/>
        <c:numFmt formatCode="[$-409]mmm\-yy;@" sourceLinked="0"/>
        <c:majorTickMark val="in"/>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Arial" panose="020B0604020202020204" pitchFamily="34" charset="0"/>
              </a:defRPr>
            </a:pPr>
            <a:endParaRPr lang="en-US"/>
          </a:p>
        </c:txPr>
        <c:crossAx val="588073280"/>
        <c:crosses val="autoZero"/>
        <c:auto val="1"/>
        <c:lblOffset val="100"/>
        <c:baseTimeUnit val="months"/>
        <c:majorUnit val="1"/>
        <c:majorTimeUnit val="years"/>
      </c:dateAx>
      <c:valAx>
        <c:axId val="588073280"/>
        <c:scaling>
          <c:orientation val="minMax"/>
          <c:max val="100"/>
        </c:scaling>
        <c:delete val="0"/>
        <c:axPos val="l"/>
        <c:numFmt formatCode="General" sourceLinked="1"/>
        <c:majorTickMark val="in"/>
        <c:minorTickMark val="none"/>
        <c:tickLblPos val="nextTo"/>
        <c:spPr>
          <a:noFill/>
          <a:ln w="9525" cap="flat" cmpd="sng" algn="ctr">
            <a:solidFill>
              <a:schemeClr val="tx1"/>
            </a:solidFill>
            <a:prstDash val="solid"/>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Arial" panose="020B0604020202020204" pitchFamily="34" charset="0"/>
              </a:defRPr>
            </a:pPr>
            <a:endParaRPr lang="en-US"/>
          </a:p>
        </c:txPr>
        <c:crossAx val="588072920"/>
        <c:crosses val="autoZero"/>
        <c:crossBetween val="between"/>
        <c:majorUnit val="10"/>
      </c:valAx>
      <c:valAx>
        <c:axId val="1943096728"/>
        <c:scaling>
          <c:orientation val="minMax"/>
          <c:max val="4000"/>
          <c:min val="1500"/>
        </c:scaling>
        <c:delete val="0"/>
        <c:axPos val="r"/>
        <c:numFmt formatCode="_(* #,##0_);_(* \(#,##0\);_(* &quot;-&quot;??_);_(@_)" sourceLinked="1"/>
        <c:majorTickMark val="in"/>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Arial" panose="020B0604020202020204" pitchFamily="34" charset="0"/>
              </a:defRPr>
            </a:pPr>
            <a:endParaRPr lang="en-US"/>
          </a:p>
        </c:txPr>
        <c:crossAx val="1943097088"/>
        <c:crosses val="max"/>
        <c:crossBetween val="between"/>
        <c:majorUnit val="500"/>
      </c:valAx>
      <c:dateAx>
        <c:axId val="1943097088"/>
        <c:scaling>
          <c:orientation val="minMax"/>
        </c:scaling>
        <c:delete val="1"/>
        <c:axPos val="b"/>
        <c:numFmt formatCode="mmmyy" sourceLinked="1"/>
        <c:majorTickMark val="out"/>
        <c:minorTickMark val="none"/>
        <c:tickLblPos val="nextTo"/>
        <c:crossAx val="1943096728"/>
        <c:crosses val="autoZero"/>
        <c:auto val="1"/>
        <c:lblOffset val="100"/>
        <c:baseTimeUnit val="months"/>
      </c:dateAx>
      <c:spPr>
        <a:noFill/>
        <a:ln>
          <a:noFill/>
        </a:ln>
        <a:effectLst/>
      </c:spPr>
    </c:plotArea>
    <c:legend>
      <c:legendPos val="t"/>
      <c:layout>
        <c:manualLayout>
          <c:xMode val="edge"/>
          <c:yMode val="edge"/>
          <c:x val="7.90567241759179E-2"/>
          <c:y val="0.72014787430683924"/>
          <c:w val="0.30798247306607418"/>
          <c:h val="9.9641591006177824E-2"/>
        </c:manualLayout>
      </c:layout>
      <c:overlay val="1"/>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Trebuchet MS" panose="020B0603020202020204" pitchFamily="34" charset="0"/>
              <a:ea typeface="+mn-ea"/>
              <a:cs typeface="Arial" panose="020B0604020202020204" pitchFamily="34" charset="0"/>
            </a:defRPr>
          </a:pPr>
          <a:endParaRPr lang="en-US"/>
        </a:p>
      </c:txPr>
    </c:legend>
    <c:plotVisOnly val="1"/>
    <c:dispBlanksAs val="gap"/>
    <c:showDLblsOverMax val="0"/>
    <c:extLst/>
  </c:chart>
  <c:spPr>
    <a:solidFill>
      <a:schemeClr val="bg1"/>
    </a:solidFill>
    <a:ln w="9525" cap="flat" cmpd="sng" algn="ctr">
      <a:noFill/>
      <a:prstDash val="solid"/>
      <a:round/>
    </a:ln>
    <a:effectLst/>
  </c:spPr>
  <c:txPr>
    <a:bodyPr/>
    <a:lstStyle/>
    <a:p>
      <a:pPr>
        <a:defRPr sz="2000">
          <a:solidFill>
            <a:sysClr val="windowText" lastClr="000000"/>
          </a:solidFill>
          <a:latin typeface="Trebuchet MS" panose="020B0603020202020204" pitchFamily="34" charset="0"/>
          <a:cs typeface="Arial" panose="020B0604020202020204" pitchFamily="34" charset="0"/>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rgbClr val="0070C0"/>
                </a:solidFill>
                <a:latin typeface="Trebuchet MS" panose="020B0603020202020204" pitchFamily="34" charset="0"/>
                <a:ea typeface="+mn-ea"/>
                <a:cs typeface="Segoe UI" panose="020B0502040204020203" pitchFamily="34" charset="0"/>
              </a:defRPr>
            </a:pPr>
            <a:r>
              <a:rPr lang="en-US" sz="2000" b="1" dirty="0">
                <a:solidFill>
                  <a:srgbClr val="0070C0"/>
                </a:solidFill>
              </a:rPr>
              <a:t>PLX OCTG Price Index Forecast</a:t>
            </a:r>
          </a:p>
        </c:rich>
      </c:tx>
      <c:layout>
        <c:manualLayout>
          <c:xMode val="edge"/>
          <c:yMode val="edge"/>
          <c:x val="0"/>
          <c:y val="0"/>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rgbClr val="0070C0"/>
              </a:solidFill>
              <a:latin typeface="Trebuchet MS" panose="020B0603020202020204" pitchFamily="34" charset="0"/>
              <a:ea typeface="+mn-ea"/>
              <a:cs typeface="Segoe UI" panose="020B0502040204020203" pitchFamily="34" charset="0"/>
            </a:defRPr>
          </a:pPr>
          <a:endParaRPr lang="en-US"/>
        </a:p>
      </c:txPr>
    </c:title>
    <c:autoTitleDeleted val="0"/>
    <c:plotArea>
      <c:layout>
        <c:manualLayout>
          <c:layoutTarget val="inner"/>
          <c:xMode val="edge"/>
          <c:yMode val="edge"/>
          <c:x val="0.10142003080109305"/>
          <c:y val="0.10893937227802189"/>
          <c:w val="0.8600246873703894"/>
          <c:h val="0.71591018531292028"/>
        </c:manualLayout>
      </c:layout>
      <c:barChart>
        <c:barDir val="col"/>
        <c:grouping val="clustered"/>
        <c:varyColors val="0"/>
        <c:ser>
          <c:idx val="19"/>
          <c:order val="19"/>
          <c:tx>
            <c:strRef>
              <c:f>Model!$U$2</c:f>
              <c:strCache>
                <c:ptCount val="1"/>
                <c:pt idx="0">
                  <c:v> Line </c:v>
                </c:pt>
              </c:strCache>
            </c:strRef>
          </c:tx>
          <c:spPr>
            <a:noFill/>
            <a:ln>
              <a:noFill/>
            </a:ln>
            <a:effectLst/>
          </c:spPr>
          <c:invertIfNegative val="0"/>
          <c:dPt>
            <c:idx val="67"/>
            <c:invertIfNegative val="0"/>
            <c:bubble3D val="0"/>
            <c:spPr>
              <a:noFill/>
              <a:ln>
                <a:noFill/>
              </a:ln>
              <a:effectLst/>
            </c:spPr>
            <c:extLst>
              <c:ext xmlns:c16="http://schemas.microsoft.com/office/drawing/2014/chart" uri="{C3380CC4-5D6E-409C-BE32-E72D297353CC}">
                <c16:uniqueId val="{00000001-0F93-47F6-912E-7E902F5852BA}"/>
              </c:ext>
            </c:extLst>
          </c:dPt>
          <c:cat>
            <c:numRef>
              <c:f>Model!$A$3:$A$97</c:f>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f>Model!$U$3:$U$97</c:f>
              <c:numCache>
                <c:formatCode>General</c:formatCode>
                <c:ptCount val="95"/>
                <c:pt idx="67" formatCode="_(* #,##0_);_(* \(#,##0\);_(* &quot;-&quot;??_);_(@_)">
                  <c:v>6000</c:v>
                </c:pt>
              </c:numCache>
            </c:numRef>
          </c:val>
          <c:extLst>
            <c:ext xmlns:c16="http://schemas.microsoft.com/office/drawing/2014/chart" uri="{C3380CC4-5D6E-409C-BE32-E72D297353CC}">
              <c16:uniqueId val="{00000002-0F93-47F6-912E-7E902F5852BA}"/>
            </c:ext>
          </c:extLst>
        </c:ser>
        <c:dLbls>
          <c:showLegendKey val="0"/>
          <c:showVal val="0"/>
          <c:showCatName val="0"/>
          <c:showSerName val="0"/>
          <c:showPercent val="0"/>
          <c:showBubbleSize val="0"/>
        </c:dLbls>
        <c:gapWidth val="150"/>
        <c:axId val="858005392"/>
        <c:axId val="858010432"/>
        <c:extLst>
          <c:ext xmlns:c15="http://schemas.microsoft.com/office/drawing/2012/chart" uri="{02D57815-91ED-43cb-92C2-25804820EDAC}">
            <c15:filteredBarSeries>
              <c15:ser>
                <c:idx val="0"/>
                <c:order val="0"/>
                <c:tx>
                  <c:strRef>
                    <c:extLst>
                      <c:ext uri="{02D57815-91ED-43cb-92C2-25804820EDAC}">
                        <c15:formulaRef>
                          <c15:sqref>Model!$B$2</c15:sqref>
                        </c15:formulaRef>
                      </c:ext>
                    </c:extLst>
                    <c:strCache>
                      <c:ptCount val="1"/>
                      <c:pt idx="0">
                        <c:v> HRC </c:v>
                      </c:pt>
                    </c:strCache>
                  </c:strRef>
                </c:tx>
                <c:spPr>
                  <a:solidFill>
                    <a:schemeClr val="accent1"/>
                  </a:solidFill>
                  <a:ln>
                    <a:noFill/>
                  </a:ln>
                  <a:effectLst/>
                </c:spPr>
                <c:invertIfNegative val="0"/>
                <c:cat>
                  <c:numRef>
                    <c:extLst>
                      <c:ext uri="{02D57815-91ED-43cb-92C2-25804820EDAC}">
                        <c15:formulaRef>
                          <c15:sqref>Model!$A$3:$A$97</c15:sqref>
                        </c15:formulaRef>
                      </c:ext>
                    </c:extLst>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extLst>
                      <c:ext uri="{02D57815-91ED-43cb-92C2-25804820EDAC}">
                        <c15:formulaRef>
                          <c15:sqref>Model!$B$3:$B$97</c15:sqref>
                        </c15:formulaRef>
                      </c:ext>
                    </c:extLst>
                    <c:numCache>
                      <c:formatCode>_(* #,##0_);_(* \(#,##0\);_(* "-"??_);_(@_)</c:formatCode>
                      <c:ptCount val="95"/>
                      <c:pt idx="0">
                        <c:v>605.79900000000009</c:v>
                      </c:pt>
                      <c:pt idx="1">
                        <c:v>639.2835</c:v>
                      </c:pt>
                      <c:pt idx="2">
                        <c:v>675.59849999999994</c:v>
                      </c:pt>
                      <c:pt idx="3">
                        <c:v>715.18299999999999</c:v>
                      </c:pt>
                      <c:pt idx="4">
                        <c:v>763.98</c:v>
                      </c:pt>
                      <c:pt idx="5">
                        <c:v>822.15</c:v>
                      </c:pt>
                      <c:pt idx="6">
                        <c:v>886.82799999999986</c:v>
                      </c:pt>
                      <c:pt idx="7">
                        <c:v>953.173</c:v>
                      </c:pt>
                      <c:pt idx="8">
                        <c:v>1020.57</c:v>
                      </c:pt>
                      <c:pt idx="9">
                        <c:v>1087.6420000000001</c:v>
                      </c:pt>
                      <c:pt idx="10">
                        <c:v>1149.9945</c:v>
                      </c:pt>
                      <c:pt idx="11">
                        <c:v>1207.9915000000001</c:v>
                      </c:pt>
                      <c:pt idx="12">
                        <c:v>1257.9349999999999</c:v>
                      </c:pt>
                      <c:pt idx="13">
                        <c:v>1288.4450000000002</c:v>
                      </c:pt>
                      <c:pt idx="14">
                        <c:v>1328.5070000000001</c:v>
                      </c:pt>
                      <c:pt idx="15">
                        <c:v>1380.4195</c:v>
                      </c:pt>
                      <c:pt idx="16">
                        <c:v>1419.982</c:v>
                      </c:pt>
                      <c:pt idx="17">
                        <c:v>1441.0539999999999</c:v>
                      </c:pt>
                      <c:pt idx="18">
                        <c:v>1449.1384999999998</c:v>
                      </c:pt>
                      <c:pt idx="19">
                        <c:v>1443.681</c:v>
                      </c:pt>
                      <c:pt idx="20">
                        <c:v>1426.7434999999998</c:v>
                      </c:pt>
                      <c:pt idx="21">
                        <c:v>1403.3999999999999</c:v>
                      </c:pt>
                      <c:pt idx="22">
                        <c:v>1372.1874999999998</c:v>
                      </c:pt>
                      <c:pt idx="23">
                        <c:v>1336.9935</c:v>
                      </c:pt>
                      <c:pt idx="24">
                        <c:v>1296.8135</c:v>
                      </c:pt>
                      <c:pt idx="25">
                        <c:v>1257.5035</c:v>
                      </c:pt>
                      <c:pt idx="26">
                        <c:v>1223.191</c:v>
                      </c:pt>
                      <c:pt idx="27">
                        <c:v>1186.3660000000002</c:v>
                      </c:pt>
                      <c:pt idx="28">
                        <c:v>1141.7135000000003</c:v>
                      </c:pt>
                      <c:pt idx="29">
                        <c:v>1088.9635000000001</c:v>
                      </c:pt>
                      <c:pt idx="30">
                        <c:v>1040.0635</c:v>
                      </c:pt>
                      <c:pt idx="31">
                        <c:v>996.83849999999984</c:v>
                      </c:pt>
                      <c:pt idx="32">
                        <c:v>956.53849999999989</c:v>
                      </c:pt>
                      <c:pt idx="33">
                        <c:v>938.91349999999989</c:v>
                      </c:pt>
                      <c:pt idx="34">
                        <c:v>922.16100000000006</c:v>
                      </c:pt>
                      <c:pt idx="35">
                        <c:v>901.68600000000004</c:v>
                      </c:pt>
                      <c:pt idx="36">
                        <c:v>887.62350000000004</c:v>
                      </c:pt>
                      <c:pt idx="37">
                        <c:v>877.17649999999992</c:v>
                      </c:pt>
                      <c:pt idx="38">
                        <c:v>873.31100000000004</c:v>
                      </c:pt>
                      <c:pt idx="39">
                        <c:v>874.49850000000004</c:v>
                      </c:pt>
                      <c:pt idx="40">
                        <c:v>873.18600000000004</c:v>
                      </c:pt>
                      <c:pt idx="41">
                        <c:v>871.49199999999985</c:v>
                      </c:pt>
                      <c:pt idx="42">
                        <c:v>871.27700000000004</c:v>
                      </c:pt>
                      <c:pt idx="43">
                        <c:v>871.28649999999993</c:v>
                      </c:pt>
                      <c:pt idx="44">
                        <c:v>869.24150000000009</c:v>
                      </c:pt>
                      <c:pt idx="45">
                        <c:v>860.56650000000013</c:v>
                      </c:pt>
                      <c:pt idx="46">
                        <c:v>838.19150000000013</c:v>
                      </c:pt>
                      <c:pt idx="47">
                        <c:v>812.91650000000004</c:v>
                      </c:pt>
                      <c:pt idx="48">
                        <c:v>793.81899999999996</c:v>
                      </c:pt>
                      <c:pt idx="49">
                        <c:v>790.31900000000007</c:v>
                      </c:pt>
                      <c:pt idx="50">
                        <c:v>794.25650000000007</c:v>
                      </c:pt>
                      <c:pt idx="51">
                        <c:v>801.95650000000001</c:v>
                      </c:pt>
                      <c:pt idx="52">
                        <c:v>812.47550000000001</c:v>
                      </c:pt>
                      <c:pt idx="53">
                        <c:v>818.31299999999999</c:v>
                      </c:pt>
                      <c:pt idx="54">
                        <c:v>815.91300000000001</c:v>
                      </c:pt>
                      <c:pt idx="55">
                        <c:v>804.09100000000001</c:v>
                      </c:pt>
                      <c:pt idx="56">
                        <c:v>791.31349999999998</c:v>
                      </c:pt>
                      <c:pt idx="57">
                        <c:v>789.15100000000007</c:v>
                      </c:pt>
                      <c:pt idx="58">
                        <c:v>792.31949999999995</c:v>
                      </c:pt>
                      <c:pt idx="59">
                        <c:v>796.26949999999999</c:v>
                      </c:pt>
                      <c:pt idx="60">
                        <c:v>804.78499999999997</c:v>
                      </c:pt>
                      <c:pt idx="61">
                        <c:v>817.91949999999997</c:v>
                      </c:pt>
                      <c:pt idx="62">
                        <c:v>835.88199999999995</c:v>
                      </c:pt>
                      <c:pt idx="63">
                        <c:v>854.57900000000006</c:v>
                      </c:pt>
                      <c:pt idx="64">
                        <c:v>873.56650000000013</c:v>
                      </c:pt>
                      <c:pt idx="65">
                        <c:v>894.27150000000006</c:v>
                      </c:pt>
                      <c:pt idx="66">
                        <c:v>918.1434999999999</c:v>
                      </c:pt>
                      <c:pt idx="67">
                        <c:v>944.22500000000002</c:v>
                      </c:pt>
                      <c:pt idx="68">
                        <c:v>971.79050000000007</c:v>
                      </c:pt>
                      <c:pt idx="69">
                        <c:v>995.56550000000004</c:v>
                      </c:pt>
                      <c:pt idx="70">
                        <c:v>1014.8780000000003</c:v>
                      </c:pt>
                      <c:pt idx="71">
                        <c:v>1034.1780000000003</c:v>
                      </c:pt>
                      <c:pt idx="72">
                        <c:v>1055.434</c:v>
                      </c:pt>
                      <c:pt idx="73">
                        <c:v>1076.6965</c:v>
                      </c:pt>
                      <c:pt idx="74">
                        <c:v>1096.934</c:v>
                      </c:pt>
                      <c:pt idx="75">
                        <c:v>1116.7810000000002</c:v>
                      </c:pt>
                      <c:pt idx="76">
                        <c:v>1137.5584999999999</c:v>
                      </c:pt>
                      <c:pt idx="77">
                        <c:v>1156.8709999999999</c:v>
                      </c:pt>
                      <c:pt idx="78">
                        <c:v>1173.2459999999999</c:v>
                      </c:pt>
                      <c:pt idx="79">
                        <c:v>1187.1959999999999</c:v>
                      </c:pt>
                      <c:pt idx="80">
                        <c:v>1198.1804999999999</c:v>
                      </c:pt>
                      <c:pt idx="81">
                        <c:v>1206.4209999999998</c:v>
                      </c:pt>
                      <c:pt idx="82">
                        <c:v>1212.8084999999999</c:v>
                      </c:pt>
                      <c:pt idx="83">
                        <c:v>1217.174</c:v>
                      </c:pt>
                      <c:pt idx="84">
                        <c:v>1220.249</c:v>
                      </c:pt>
                      <c:pt idx="85">
                        <c:v>1221.0940000000001</c:v>
                      </c:pt>
                      <c:pt idx="86">
                        <c:v>1219.9720000000002</c:v>
                      </c:pt>
                      <c:pt idx="87">
                        <c:v>1217.5404999999998</c:v>
                      </c:pt>
                      <c:pt idx="88">
                        <c:v>1212.8499999999999</c:v>
                      </c:pt>
                      <c:pt idx="89">
                        <c:v>1205.7</c:v>
                      </c:pt>
                      <c:pt idx="90">
                        <c:v>1196.95</c:v>
                      </c:pt>
                      <c:pt idx="91">
                        <c:v>1187.8</c:v>
                      </c:pt>
                      <c:pt idx="92">
                        <c:v>1178.9000000000001</c:v>
                      </c:pt>
                      <c:pt idx="93">
                        <c:v>1171.05</c:v>
                      </c:pt>
                      <c:pt idx="94">
                        <c:v>1164.8947368421052</c:v>
                      </c:pt>
                    </c:numCache>
                  </c:numRef>
                </c:val>
                <c:extLst>
                  <c:ext xmlns:c16="http://schemas.microsoft.com/office/drawing/2014/chart" uri="{C3380CC4-5D6E-409C-BE32-E72D297353CC}">
                    <c16:uniqueId val="{00000005-0F93-47F6-912E-7E902F5852BA}"/>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Model!$C$2</c15:sqref>
                        </c15:formulaRef>
                      </c:ext>
                    </c:extLst>
                    <c:strCache>
                      <c:ptCount val="1"/>
                      <c:pt idx="0">
                        <c:v>RIGS</c:v>
                      </c:pt>
                    </c:strCache>
                  </c:strRef>
                </c:tx>
                <c:spPr>
                  <a:solidFill>
                    <a:schemeClr val="accent2"/>
                  </a:solidFill>
                  <a:ln>
                    <a:noFill/>
                  </a:ln>
                  <a:effectLst/>
                </c:spPr>
                <c:invertIfNegative val="0"/>
                <c:cat>
                  <c:numRef>
                    <c:extLst xmlns:c15="http://schemas.microsoft.com/office/drawing/2012/chart">
                      <c:ext xmlns:c15="http://schemas.microsoft.com/office/drawing/2012/chart" uri="{02D57815-91ED-43cb-92C2-25804820EDAC}">
                        <c15:formulaRef>
                          <c15:sqref>Model!$A$3:$A$97</c15:sqref>
                        </c15:formulaRef>
                      </c:ext>
                    </c:extLst>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extLst xmlns:c15="http://schemas.microsoft.com/office/drawing/2012/chart">
                      <c:ext xmlns:c15="http://schemas.microsoft.com/office/drawing/2012/chart" uri="{02D57815-91ED-43cb-92C2-25804820EDAC}">
                        <c15:formulaRef>
                          <c15:sqref>Model!$C$3:$C$97</c15:sqref>
                        </c15:formulaRef>
                      </c:ext>
                    </c:extLst>
                    <c:numCache>
                      <c:formatCode>_(* #,##0_);_(* \(#,##0\);_(* "-"??_);_(@_)</c:formatCode>
                      <c:ptCount val="95"/>
                      <c:pt idx="0">
                        <c:v>301.95</c:v>
                      </c:pt>
                      <c:pt idx="1">
                        <c:v>326.49166666666667</c:v>
                      </c:pt>
                      <c:pt idx="2">
                        <c:v>351.7833333333333</c:v>
                      </c:pt>
                      <c:pt idx="3">
                        <c:v>377.75</c:v>
                      </c:pt>
                      <c:pt idx="4">
                        <c:v>401.54166666666669</c:v>
                      </c:pt>
                      <c:pt idx="5">
                        <c:v>422.05</c:v>
                      </c:pt>
                      <c:pt idx="6">
                        <c:v>440.32500000000005</c:v>
                      </c:pt>
                      <c:pt idx="7">
                        <c:v>457.57499999999999</c:v>
                      </c:pt>
                      <c:pt idx="8">
                        <c:v>474.24166666666662</c:v>
                      </c:pt>
                      <c:pt idx="9">
                        <c:v>491.27500000000003</c:v>
                      </c:pt>
                      <c:pt idx="10">
                        <c:v>508.98333333333335</c:v>
                      </c:pt>
                      <c:pt idx="11">
                        <c:v>528.14166666666677</c:v>
                      </c:pt>
                      <c:pt idx="12">
                        <c:v>547.69999999999993</c:v>
                      </c:pt>
                      <c:pt idx="13">
                        <c:v>570.24166666666667</c:v>
                      </c:pt>
                      <c:pt idx="14">
                        <c:v>595.7833333333333</c:v>
                      </c:pt>
                      <c:pt idx="15">
                        <c:v>621.04999999999995</c:v>
                      </c:pt>
                      <c:pt idx="16">
                        <c:v>647.54999999999995</c:v>
                      </c:pt>
                      <c:pt idx="17">
                        <c:v>674.05833333333328</c:v>
                      </c:pt>
                      <c:pt idx="18">
                        <c:v>700.0333333333333</c:v>
                      </c:pt>
                      <c:pt idx="19">
                        <c:v>721.32499999999993</c:v>
                      </c:pt>
                      <c:pt idx="20">
                        <c:v>738.10833333333323</c:v>
                      </c:pt>
                      <c:pt idx="21">
                        <c:v>751.0916666666667</c:v>
                      </c:pt>
                      <c:pt idx="22">
                        <c:v>761.13333333333333</c:v>
                      </c:pt>
                      <c:pt idx="23">
                        <c:v>768.02500000000009</c:v>
                      </c:pt>
                      <c:pt idx="24">
                        <c:v>770.63333333333321</c:v>
                      </c:pt>
                      <c:pt idx="25">
                        <c:v>769.75833333333321</c:v>
                      </c:pt>
                      <c:pt idx="26">
                        <c:v>768.125</c:v>
                      </c:pt>
                      <c:pt idx="27">
                        <c:v>765.5</c:v>
                      </c:pt>
                      <c:pt idx="28">
                        <c:v>756.95833333333337</c:v>
                      </c:pt>
                      <c:pt idx="29">
                        <c:v>741.49166666666667</c:v>
                      </c:pt>
                      <c:pt idx="30">
                        <c:v>724.7833333333333</c:v>
                      </c:pt>
                      <c:pt idx="31">
                        <c:v>706.19999999999993</c:v>
                      </c:pt>
                      <c:pt idx="32">
                        <c:v>686.0333333333333</c:v>
                      </c:pt>
                      <c:pt idx="33">
                        <c:v>664.49166666666667</c:v>
                      </c:pt>
                      <c:pt idx="34">
                        <c:v>646.32499999999993</c:v>
                      </c:pt>
                      <c:pt idx="35">
                        <c:v>635.72500000000002</c:v>
                      </c:pt>
                      <c:pt idx="36">
                        <c:v>627.1</c:v>
                      </c:pt>
                      <c:pt idx="37">
                        <c:v>623.01666666666677</c:v>
                      </c:pt>
                      <c:pt idx="38">
                        <c:v>621.94999999999993</c:v>
                      </c:pt>
                      <c:pt idx="39">
                        <c:v>621.07499999999993</c:v>
                      </c:pt>
                      <c:pt idx="40">
                        <c:v>618.39166666666665</c:v>
                      </c:pt>
                      <c:pt idx="41">
                        <c:v>612.56666666666672</c:v>
                      </c:pt>
                      <c:pt idx="42">
                        <c:v>606.85833333333335</c:v>
                      </c:pt>
                      <c:pt idx="43">
                        <c:v>600.75</c:v>
                      </c:pt>
                      <c:pt idx="44">
                        <c:v>594.375</c:v>
                      </c:pt>
                      <c:pt idx="45">
                        <c:v>589.04166666666663</c:v>
                      </c:pt>
                      <c:pt idx="46">
                        <c:v>585.94166666666661</c:v>
                      </c:pt>
                      <c:pt idx="47">
                        <c:v>586.06666666666661</c:v>
                      </c:pt>
                      <c:pt idx="48">
                        <c:v>585.43333333333328</c:v>
                      </c:pt>
                      <c:pt idx="49">
                        <c:v>586.125</c:v>
                      </c:pt>
                      <c:pt idx="50">
                        <c:v>587.04166666666663</c:v>
                      </c:pt>
                      <c:pt idx="51">
                        <c:v>587.20833333333337</c:v>
                      </c:pt>
                      <c:pt idx="52">
                        <c:v>585.47500000000002</c:v>
                      </c:pt>
                      <c:pt idx="53">
                        <c:v>579.6</c:v>
                      </c:pt>
                      <c:pt idx="54">
                        <c:v>572.65</c:v>
                      </c:pt>
                      <c:pt idx="55">
                        <c:v>564.0916666666667</c:v>
                      </c:pt>
                      <c:pt idx="56">
                        <c:v>555.67500000000007</c:v>
                      </c:pt>
                      <c:pt idx="57">
                        <c:v>549.30000000000007</c:v>
                      </c:pt>
                      <c:pt idx="58">
                        <c:v>545.19166666666672</c:v>
                      </c:pt>
                      <c:pt idx="59">
                        <c:v>543.9</c:v>
                      </c:pt>
                      <c:pt idx="60">
                        <c:v>544.52499999999998</c:v>
                      </c:pt>
                      <c:pt idx="61">
                        <c:v>546.58333333333337</c:v>
                      </c:pt>
                      <c:pt idx="62">
                        <c:v>547.91666666666663</c:v>
                      </c:pt>
                      <c:pt idx="63">
                        <c:v>547.41666666666663</c:v>
                      </c:pt>
                      <c:pt idx="64">
                        <c:v>548.1583333333333</c:v>
                      </c:pt>
                      <c:pt idx="65">
                        <c:v>551.36666666666667</c:v>
                      </c:pt>
                      <c:pt idx="66">
                        <c:v>558.125</c:v>
                      </c:pt>
                      <c:pt idx="67">
                        <c:v>564.54166666666663</c:v>
                      </c:pt>
                      <c:pt idx="68">
                        <c:v>572.10731770755751</c:v>
                      </c:pt>
                      <c:pt idx="69">
                        <c:v>582.30204137476937</c:v>
                      </c:pt>
                      <c:pt idx="70">
                        <c:v>591.27797606334832</c:v>
                      </c:pt>
                      <c:pt idx="71">
                        <c:v>597.97151827323978</c:v>
                      </c:pt>
                      <c:pt idx="72">
                        <c:v>600.63361222935339</c:v>
                      </c:pt>
                      <c:pt idx="73">
                        <c:v>603.00042394332661</c:v>
                      </c:pt>
                      <c:pt idx="74">
                        <c:v>604.46896773348396</c:v>
                      </c:pt>
                      <c:pt idx="75">
                        <c:v>604.39622086222198</c:v>
                      </c:pt>
                      <c:pt idx="76">
                        <c:v>603.89952277278655</c:v>
                      </c:pt>
                      <c:pt idx="77">
                        <c:v>603.80949558189195</c:v>
                      </c:pt>
                      <c:pt idx="78">
                        <c:v>604.57363308012566</c:v>
                      </c:pt>
                      <c:pt idx="79">
                        <c:v>604.81667391946166</c:v>
                      </c:pt>
                      <c:pt idx="80">
                        <c:v>605.0699548743313</c:v>
                      </c:pt>
                      <c:pt idx="81">
                        <c:v>605.01987534767113</c:v>
                      </c:pt>
                      <c:pt idx="82">
                        <c:v>605.24741497224545</c:v>
                      </c:pt>
                      <c:pt idx="83">
                        <c:v>605.1241618292903</c:v>
                      </c:pt>
                      <c:pt idx="84">
                        <c:v>604.44323385190194</c:v>
                      </c:pt>
                      <c:pt idx="85">
                        <c:v>603.45483015032653</c:v>
                      </c:pt>
                      <c:pt idx="86">
                        <c:v>601.64540007130984</c:v>
                      </c:pt>
                      <c:pt idx="87">
                        <c:v>599.12134361090818</c:v>
                      </c:pt>
                      <c:pt idx="88">
                        <c:v>596.16412635585425</c:v>
                      </c:pt>
                      <c:pt idx="89">
                        <c:v>592.86945214628849</c:v>
                      </c:pt>
                      <c:pt idx="90">
                        <c:v>589.63883665499316</c:v>
                      </c:pt>
                      <c:pt idx="91">
                        <c:v>586.56516397360576</c:v>
                      </c:pt>
                      <c:pt idx="92">
                        <c:v>583.70653669526325</c:v>
                      </c:pt>
                      <c:pt idx="93">
                        <c:v>581.20928249659983</c:v>
                      </c:pt>
                      <c:pt idx="94">
                        <c:v>579.11595009669156</c:v>
                      </c:pt>
                    </c:numCache>
                  </c:numRef>
                </c:val>
                <c:extLst xmlns:c15="http://schemas.microsoft.com/office/drawing/2012/chart">
                  <c:ext xmlns:c16="http://schemas.microsoft.com/office/drawing/2014/chart" uri="{C3380CC4-5D6E-409C-BE32-E72D297353CC}">
                    <c16:uniqueId val="{00000006-0F93-47F6-912E-7E902F5852BA}"/>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Model!$D$2</c15:sqref>
                        </c15:formulaRef>
                      </c:ext>
                    </c:extLst>
                    <c:strCache>
                      <c:ptCount val="1"/>
                      <c:pt idx="0">
                        <c:v>BUSH</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Model!$A$3:$A$97</c15:sqref>
                        </c15:formulaRef>
                      </c:ext>
                    </c:extLst>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extLst xmlns:c15="http://schemas.microsoft.com/office/drawing/2012/chart">
                      <c:ext xmlns:c15="http://schemas.microsoft.com/office/drawing/2012/chart" uri="{02D57815-91ED-43cb-92C2-25804820EDAC}">
                        <c15:formulaRef>
                          <c15:sqref>Model!$D$3:$D$97</c15:sqref>
                        </c15:formulaRef>
                      </c:ext>
                    </c:extLst>
                    <c:numCache>
                      <c:formatCode>_(* #,##0_);_(* \(#,##0\);_(* "-"??_);_(@_)</c:formatCode>
                      <c:ptCount val="95"/>
                      <c:pt idx="0">
                        <c:v>299.01</c:v>
                      </c:pt>
                      <c:pt idx="1">
                        <c:v>304.62181818181813</c:v>
                      </c:pt>
                      <c:pt idx="2">
                        <c:v>318.86</c:v>
                      </c:pt>
                      <c:pt idx="3">
                        <c:v>336.24636363636364</c:v>
                      </c:pt>
                      <c:pt idx="4">
                        <c:v>361.55909090909091</c:v>
                      </c:pt>
                      <c:pt idx="5">
                        <c:v>385.51363636363635</c:v>
                      </c:pt>
                      <c:pt idx="6">
                        <c:v>408.01363636363635</c:v>
                      </c:pt>
                      <c:pt idx="7">
                        <c:v>437.08636363636361</c:v>
                      </c:pt>
                      <c:pt idx="8">
                        <c:v>470.81363636363636</c:v>
                      </c:pt>
                      <c:pt idx="9">
                        <c:v>502.83090909090913</c:v>
                      </c:pt>
                      <c:pt idx="10">
                        <c:v>530.49</c:v>
                      </c:pt>
                      <c:pt idx="11">
                        <c:v>556.03545454545463</c:v>
                      </c:pt>
                      <c:pt idx="12">
                        <c:v>577.27363636363634</c:v>
                      </c:pt>
                      <c:pt idx="13">
                        <c:v>590.81909090909096</c:v>
                      </c:pt>
                      <c:pt idx="14">
                        <c:v>596.27363636363634</c:v>
                      </c:pt>
                      <c:pt idx="15">
                        <c:v>592.15363636363645</c:v>
                      </c:pt>
                      <c:pt idx="16">
                        <c:v>599.93818181818187</c:v>
                      </c:pt>
                      <c:pt idx="17">
                        <c:v>617.09727272727275</c:v>
                      </c:pt>
                      <c:pt idx="18">
                        <c:v>626.58545454545447</c:v>
                      </c:pt>
                      <c:pt idx="19">
                        <c:v>627.68818181818176</c:v>
                      </c:pt>
                      <c:pt idx="20">
                        <c:v>618.57454545454539</c:v>
                      </c:pt>
                      <c:pt idx="21">
                        <c:v>603.00636363636374</c:v>
                      </c:pt>
                      <c:pt idx="22">
                        <c:v>586.98363636363638</c:v>
                      </c:pt>
                      <c:pt idx="23">
                        <c:v>566.25636363636363</c:v>
                      </c:pt>
                      <c:pt idx="24">
                        <c:v>543.18818181818176</c:v>
                      </c:pt>
                      <c:pt idx="25">
                        <c:v>525.93818181818176</c:v>
                      </c:pt>
                      <c:pt idx="26">
                        <c:v>516.67727272727268</c:v>
                      </c:pt>
                      <c:pt idx="27">
                        <c:v>498.2681818181818</c:v>
                      </c:pt>
                      <c:pt idx="28">
                        <c:v>476.33636363636361</c:v>
                      </c:pt>
                      <c:pt idx="29">
                        <c:v>460.31363636363642</c:v>
                      </c:pt>
                      <c:pt idx="30">
                        <c:v>448.38181818181818</c:v>
                      </c:pt>
                      <c:pt idx="31">
                        <c:v>442.17727272727274</c:v>
                      </c:pt>
                      <c:pt idx="32">
                        <c:v>443.65454545454554</c:v>
                      </c:pt>
                      <c:pt idx="33">
                        <c:v>446.95000000000005</c:v>
                      </c:pt>
                      <c:pt idx="34">
                        <c:v>450.95000000000005</c:v>
                      </c:pt>
                      <c:pt idx="35">
                        <c:v>455.38181818181823</c:v>
                      </c:pt>
                      <c:pt idx="36">
                        <c:v>460.13181818181818</c:v>
                      </c:pt>
                      <c:pt idx="37">
                        <c:v>465.34181818181821</c:v>
                      </c:pt>
                      <c:pt idx="38">
                        <c:v>469.06272727272733</c:v>
                      </c:pt>
                      <c:pt idx="39">
                        <c:v>465.51181818181817</c:v>
                      </c:pt>
                      <c:pt idx="40">
                        <c:v>455.05727272727273</c:v>
                      </c:pt>
                      <c:pt idx="41">
                        <c:v>444.95454545454544</c:v>
                      </c:pt>
                      <c:pt idx="42">
                        <c:v>439.25</c:v>
                      </c:pt>
                      <c:pt idx="43">
                        <c:v>433.62545454545455</c:v>
                      </c:pt>
                      <c:pt idx="44">
                        <c:v>427.60272727272729</c:v>
                      </c:pt>
                      <c:pt idx="45">
                        <c:v>424.17090909090911</c:v>
                      </c:pt>
                      <c:pt idx="46">
                        <c:v>422.46636363636367</c:v>
                      </c:pt>
                      <c:pt idx="47">
                        <c:v>419.48363636363632</c:v>
                      </c:pt>
                      <c:pt idx="48">
                        <c:v>411.80181818181813</c:v>
                      </c:pt>
                      <c:pt idx="49">
                        <c:v>401.79636363636365</c:v>
                      </c:pt>
                      <c:pt idx="50">
                        <c:v>394.39272727272726</c:v>
                      </c:pt>
                      <c:pt idx="51">
                        <c:v>394.96090909090907</c:v>
                      </c:pt>
                      <c:pt idx="52">
                        <c:v>400.20545454545459</c:v>
                      </c:pt>
                      <c:pt idx="53">
                        <c:v>404.75090909090909</c:v>
                      </c:pt>
                      <c:pt idx="54">
                        <c:v>408.87545454545455</c:v>
                      </c:pt>
                      <c:pt idx="55">
                        <c:v>413.19363636363636</c:v>
                      </c:pt>
                      <c:pt idx="56">
                        <c:v>417.51181818181817</c:v>
                      </c:pt>
                      <c:pt idx="57">
                        <c:v>421.83</c:v>
                      </c:pt>
                      <c:pt idx="58">
                        <c:v>424.01727272727277</c:v>
                      </c:pt>
                      <c:pt idx="59">
                        <c:v>424.15363636363639</c:v>
                      </c:pt>
                      <c:pt idx="60">
                        <c:v>424.58545454545458</c:v>
                      </c:pt>
                      <c:pt idx="61">
                        <c:v>424.38090909090914</c:v>
                      </c:pt>
                      <c:pt idx="62">
                        <c:v>422.4263636363637</c:v>
                      </c:pt>
                      <c:pt idx="63">
                        <c:v>419.89818181818185</c:v>
                      </c:pt>
                      <c:pt idx="64">
                        <c:v>418.53454545454548</c:v>
                      </c:pt>
                      <c:pt idx="65">
                        <c:v>419.80727272727273</c:v>
                      </c:pt>
                      <c:pt idx="66">
                        <c:v>422.12545454545455</c:v>
                      </c:pt>
                      <c:pt idx="67">
                        <c:v>424.71090909090907</c:v>
                      </c:pt>
                      <c:pt idx="68">
                        <c:v>427.32454545454544</c:v>
                      </c:pt>
                      <c:pt idx="69">
                        <c:v>431.30181818181813</c:v>
                      </c:pt>
                      <c:pt idx="70">
                        <c:v>437.41545454545451</c:v>
                      </c:pt>
                      <c:pt idx="71">
                        <c:v>444.82454545454544</c:v>
                      </c:pt>
                      <c:pt idx="72">
                        <c:v>452.68818181818182</c:v>
                      </c:pt>
                      <c:pt idx="73">
                        <c:v>459.55181818181813</c:v>
                      </c:pt>
                      <c:pt idx="74">
                        <c:v>463.38090909090914</c:v>
                      </c:pt>
                      <c:pt idx="75">
                        <c:v>466.69909090909096</c:v>
                      </c:pt>
                      <c:pt idx="76">
                        <c:v>470.01727272727277</c:v>
                      </c:pt>
                      <c:pt idx="77">
                        <c:v>472.83545454545458</c:v>
                      </c:pt>
                      <c:pt idx="78">
                        <c:v>475.38636363636363</c:v>
                      </c:pt>
                      <c:pt idx="79">
                        <c:v>477.90909090909093</c:v>
                      </c:pt>
                      <c:pt idx="80">
                        <c:v>480.43181818181819</c:v>
                      </c:pt>
                      <c:pt idx="81">
                        <c:v>482.72727272727275</c:v>
                      </c:pt>
                      <c:pt idx="82">
                        <c:v>484.09090909090907</c:v>
                      </c:pt>
                      <c:pt idx="83">
                        <c:v>484.45454545454544</c:v>
                      </c:pt>
                      <c:pt idx="84">
                        <c:v>484</c:v>
                      </c:pt>
                      <c:pt idx="85">
                        <c:v>484</c:v>
                      </c:pt>
                      <c:pt idx="86">
                        <c:v>484</c:v>
                      </c:pt>
                      <c:pt idx="87">
                        <c:v>484</c:v>
                      </c:pt>
                      <c:pt idx="88">
                        <c:v>484</c:v>
                      </c:pt>
                      <c:pt idx="89">
                        <c:v>484</c:v>
                      </c:pt>
                      <c:pt idx="90">
                        <c:v>484</c:v>
                      </c:pt>
                      <c:pt idx="91">
                        <c:v>484</c:v>
                      </c:pt>
                      <c:pt idx="92">
                        <c:v>484</c:v>
                      </c:pt>
                      <c:pt idx="93">
                        <c:v>484</c:v>
                      </c:pt>
                      <c:pt idx="94">
                        <c:v>484</c:v>
                      </c:pt>
                    </c:numCache>
                  </c:numRef>
                </c:val>
                <c:extLst xmlns:c15="http://schemas.microsoft.com/office/drawing/2012/chart">
                  <c:ext xmlns:c16="http://schemas.microsoft.com/office/drawing/2014/chart" uri="{C3380CC4-5D6E-409C-BE32-E72D297353CC}">
                    <c16:uniqueId val="{00000007-0F93-47F6-912E-7E902F5852BA}"/>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Model!$E$2</c15:sqref>
                        </c15:formulaRef>
                      </c:ext>
                    </c:extLst>
                    <c:strCache>
                      <c:ptCount val="1"/>
                      <c:pt idx="0">
                        <c:v>NETVG</c:v>
                      </c:pt>
                    </c:strCache>
                  </c:strRef>
                </c:tx>
                <c:spPr>
                  <a:solidFill>
                    <a:schemeClr val="accent4"/>
                  </a:solidFill>
                  <a:ln>
                    <a:noFill/>
                  </a:ln>
                  <a:effectLst/>
                </c:spPr>
                <c:invertIfNegative val="0"/>
                <c:cat>
                  <c:numRef>
                    <c:extLst xmlns:c15="http://schemas.microsoft.com/office/drawing/2012/chart">
                      <c:ext xmlns:c15="http://schemas.microsoft.com/office/drawing/2012/chart" uri="{02D57815-91ED-43cb-92C2-25804820EDAC}">
                        <c15:formulaRef>
                          <c15:sqref>Model!$A$3:$A$97</c15:sqref>
                        </c15:formulaRef>
                      </c:ext>
                    </c:extLst>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extLst xmlns:c15="http://schemas.microsoft.com/office/drawing/2012/chart">
                      <c:ext xmlns:c15="http://schemas.microsoft.com/office/drawing/2012/chart" uri="{02D57815-91ED-43cb-92C2-25804820EDAC}">
                        <c15:formulaRef>
                          <c15:sqref>Model!$E$3:$E$97</c15:sqref>
                        </c15:formulaRef>
                      </c:ext>
                    </c:extLst>
                    <c:numCache>
                      <c:formatCode>_(* #,##0.00_);_(* \(#,##0.00\);_(* "-"??_);_(@_)</c:formatCode>
                      <c:ptCount val="95"/>
                      <c:pt idx="0">
                        <c:v>-0.29320124352783083</c:v>
                      </c:pt>
                      <c:pt idx="1">
                        <c:v>-0.26744080082073329</c:v>
                      </c:pt>
                      <c:pt idx="2">
                        <c:v>-0.23247268680378924</c:v>
                      </c:pt>
                      <c:pt idx="3">
                        <c:v>-0.19363156202659529</c:v>
                      </c:pt>
                      <c:pt idx="4">
                        <c:v>-0.14972485109544778</c:v>
                      </c:pt>
                      <c:pt idx="5">
                        <c:v>-0.11038968101649424</c:v>
                      </c:pt>
                      <c:pt idx="6">
                        <c:v>-6.2061443259760062E-2</c:v>
                      </c:pt>
                      <c:pt idx="7">
                        <c:v>-1.3197379954574876E-2</c:v>
                      </c:pt>
                      <c:pt idx="8">
                        <c:v>4.7978620741115093E-2</c:v>
                      </c:pt>
                      <c:pt idx="9">
                        <c:v>0.10727552631460439</c:v>
                      </c:pt>
                      <c:pt idx="10">
                        <c:v>0.16223752921059814</c:v>
                      </c:pt>
                      <c:pt idx="11">
                        <c:v>0.20956345090448619</c:v>
                      </c:pt>
                      <c:pt idx="12">
                        <c:v>0.24325734020694487</c:v>
                      </c:pt>
                      <c:pt idx="13">
                        <c:v>0.27218087332659491</c:v>
                      </c:pt>
                      <c:pt idx="14">
                        <c:v>0.29572788100218156</c:v>
                      </c:pt>
                      <c:pt idx="15">
                        <c:v>0.31210033653925667</c:v>
                      </c:pt>
                      <c:pt idx="16">
                        <c:v>0.31627491008753489</c:v>
                      </c:pt>
                      <c:pt idx="17">
                        <c:v>0.30999747671081984</c:v>
                      </c:pt>
                      <c:pt idx="18">
                        <c:v>0.2913778510814497</c:v>
                      </c:pt>
                      <c:pt idx="19">
                        <c:v>0.26586410564495389</c:v>
                      </c:pt>
                      <c:pt idx="20">
                        <c:v>0.24447952011943835</c:v>
                      </c:pt>
                      <c:pt idx="21">
                        <c:v>0.22782733663897328</c:v>
                      </c:pt>
                      <c:pt idx="22">
                        <c:v>0.21857562182799742</c:v>
                      </c:pt>
                      <c:pt idx="23">
                        <c:v>0.20282488250319153</c:v>
                      </c:pt>
                      <c:pt idx="24">
                        <c:v>0.19037056262318805</c:v>
                      </c:pt>
                      <c:pt idx="25">
                        <c:v>0.17967088784580867</c:v>
                      </c:pt>
                      <c:pt idx="26">
                        <c:v>0.17070746355589728</c:v>
                      </c:pt>
                      <c:pt idx="27">
                        <c:v>0.15610369307239597</c:v>
                      </c:pt>
                      <c:pt idx="28">
                        <c:v>0.13298814064038908</c:v>
                      </c:pt>
                      <c:pt idx="29">
                        <c:v>0.10437924888494692</c:v>
                      </c:pt>
                      <c:pt idx="30">
                        <c:v>7.0685974415901701E-2</c:v>
                      </c:pt>
                      <c:pt idx="31">
                        <c:v>3.5075191666441727E-2</c:v>
                      </c:pt>
                      <c:pt idx="32">
                        <c:v>-1.9246169490214405E-3</c:v>
                      </c:pt>
                      <c:pt idx="33">
                        <c:v>-2.948338947864829E-2</c:v>
                      </c:pt>
                      <c:pt idx="34">
                        <c:v>-5.2900370663818849E-2</c:v>
                      </c:pt>
                      <c:pt idx="35">
                        <c:v>-6.9833722368415563E-2</c:v>
                      </c:pt>
                      <c:pt idx="36">
                        <c:v>-8.7193722606264706E-2</c:v>
                      </c:pt>
                      <c:pt idx="37">
                        <c:v>-0.10199317013412879</c:v>
                      </c:pt>
                      <c:pt idx="38">
                        <c:v>-0.1097238203696395</c:v>
                      </c:pt>
                      <c:pt idx="39">
                        <c:v>-0.11448918493298277</c:v>
                      </c:pt>
                      <c:pt idx="40">
                        <c:v>-0.11894966986611334</c:v>
                      </c:pt>
                      <c:pt idx="41">
                        <c:v>-0.12393222136062949</c:v>
                      </c:pt>
                      <c:pt idx="42">
                        <c:v>-0.12191163604284348</c:v>
                      </c:pt>
                      <c:pt idx="43">
                        <c:v>-0.11704374988400117</c:v>
                      </c:pt>
                      <c:pt idx="44">
                        <c:v>-0.10898660140990628</c:v>
                      </c:pt>
                      <c:pt idx="45">
                        <c:v>-9.4016598308603219E-2</c:v>
                      </c:pt>
                      <c:pt idx="46">
                        <c:v>-6.8139690665710878E-2</c:v>
                      </c:pt>
                      <c:pt idx="47">
                        <c:v>-4.0108063678443155E-2</c:v>
                      </c:pt>
                      <c:pt idx="48">
                        <c:v>-1.4341037114583899E-2</c:v>
                      </c:pt>
                      <c:pt idx="49">
                        <c:v>5.7715821992578853E-3</c:v>
                      </c:pt>
                      <c:pt idx="50">
                        <c:v>2.554603431229853E-2</c:v>
                      </c:pt>
                      <c:pt idx="51">
                        <c:v>4.2032048880113061E-2</c:v>
                      </c:pt>
                      <c:pt idx="52">
                        <c:v>5.3931045374279965E-2</c:v>
                      </c:pt>
                      <c:pt idx="53">
                        <c:v>5.6317913488578682E-2</c:v>
                      </c:pt>
                      <c:pt idx="54">
                        <c:v>5.5829080873783986E-2</c:v>
                      </c:pt>
                      <c:pt idx="55">
                        <c:v>5.0477394026872777E-2</c:v>
                      </c:pt>
                      <c:pt idx="56">
                        <c:v>4.4693998049985605E-2</c:v>
                      </c:pt>
                      <c:pt idx="57">
                        <c:v>3.9102970022875772E-2</c:v>
                      </c:pt>
                      <c:pt idx="58">
                        <c:v>3.4501714247208055E-2</c:v>
                      </c:pt>
                      <c:pt idx="59">
                        <c:v>3.308998356537167E-2</c:v>
                      </c:pt>
                      <c:pt idx="60">
                        <c:v>3.1801496548606929E-2</c:v>
                      </c:pt>
                      <c:pt idx="61">
                        <c:v>2.1323843188284435E-2</c:v>
                      </c:pt>
                      <c:pt idx="62">
                        <c:v>1.2087948706763173E-2</c:v>
                      </c:pt>
                      <c:pt idx="63">
                        <c:v>1.2300761168533218E-3</c:v>
                      </c:pt>
                      <c:pt idx="64">
                        <c:v>-1.1401946467776592E-3</c:v>
                      </c:pt>
                      <c:pt idx="65">
                        <c:v>-6.7009273142000303E-3</c:v>
                      </c:pt>
                      <c:pt idx="66">
                        <c:v>-8.2505429233993583E-3</c:v>
                      </c:pt>
                      <c:pt idx="67">
                        <c:v>-7.7519189377792596E-3</c:v>
                      </c:pt>
                      <c:pt idx="68">
                        <c:v>-6.8918083842480404E-4</c:v>
                      </c:pt>
                      <c:pt idx="69">
                        <c:v>8.5835905604100104E-3</c:v>
                      </c:pt>
                      <c:pt idx="70">
                        <c:v>2.0105173765926961E-2</c:v>
                      </c:pt>
                      <c:pt idx="71">
                        <c:v>3.3497208845362551E-2</c:v>
                      </c:pt>
                      <c:pt idx="72">
                        <c:v>4.6638645621021289E-2</c:v>
                      </c:pt>
                      <c:pt idx="73">
                        <c:v>6.1317107235319752E-2</c:v>
                      </c:pt>
                      <c:pt idx="74">
                        <c:v>7.1529544698074349E-2</c:v>
                      </c:pt>
                      <c:pt idx="75">
                        <c:v>7.9568263092201413E-2</c:v>
                      </c:pt>
                      <c:pt idx="76">
                        <c:v>8.5367739618754809E-2</c:v>
                      </c:pt>
                      <c:pt idx="77">
                        <c:v>8.9074003060249485E-2</c:v>
                      </c:pt>
                      <c:pt idx="78">
                        <c:v>9.0613412530084592E-2</c:v>
                      </c:pt>
                      <c:pt idx="79">
                        <c:v>8.6393247528193939E-2</c:v>
                      </c:pt>
                      <c:pt idx="80">
                        <c:v>7.9071579173216319E-2</c:v>
                      </c:pt>
                      <c:pt idx="81">
                        <c:v>6.877307044152553E-2</c:v>
                      </c:pt>
                      <c:pt idx="82">
                        <c:v>5.7831637328692807E-2</c:v>
                      </c:pt>
                      <c:pt idx="83">
                        <c:v>4.6384115681510234E-2</c:v>
                      </c:pt>
                      <c:pt idx="84">
                        <c:v>3.5749015802853508E-2</c:v>
                      </c:pt>
                      <c:pt idx="85">
                        <c:v>2.6702704129738016E-2</c:v>
                      </c:pt>
                      <c:pt idx="86">
                        <c:v>1.9480004468028118E-2</c:v>
                      </c:pt>
                      <c:pt idx="87">
                        <c:v>1.3546363658199197E-2</c:v>
                      </c:pt>
                      <c:pt idx="88">
                        <c:v>8.3315722439730507E-3</c:v>
                      </c:pt>
                      <c:pt idx="89">
                        <c:v>4.5922964296913373E-3</c:v>
                      </c:pt>
                      <c:pt idx="90">
                        <c:v>1.6498705421097882E-3</c:v>
                      </c:pt>
                      <c:pt idx="91">
                        <c:v>-4.7735749831633679E-4</c:v>
                      </c:pt>
                      <c:pt idx="92">
                        <c:v>-2.2781083786718838E-3</c:v>
                      </c:pt>
                      <c:pt idx="93">
                        <c:v>-3.7796999431848849E-3</c:v>
                      </c:pt>
                      <c:pt idx="94">
                        <c:v>-5.0944357615092823E-3</c:v>
                      </c:pt>
                    </c:numCache>
                  </c:numRef>
                </c:val>
                <c:extLst xmlns:c15="http://schemas.microsoft.com/office/drawing/2012/chart">
                  <c:ext xmlns:c16="http://schemas.microsoft.com/office/drawing/2014/chart" uri="{C3380CC4-5D6E-409C-BE32-E72D297353CC}">
                    <c16:uniqueId val="{00000008-0F93-47F6-912E-7E902F5852BA}"/>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Model!$F$2</c15:sqref>
                        </c15:formulaRef>
                      </c:ext>
                    </c:extLst>
                    <c:strCache>
                      <c:ptCount val="1"/>
                      <c:pt idx="0">
                        <c:v>BOED</c:v>
                      </c:pt>
                    </c:strCache>
                  </c:strRef>
                </c:tx>
                <c:spPr>
                  <a:solidFill>
                    <a:schemeClr val="accent5"/>
                  </a:solidFill>
                  <a:ln>
                    <a:noFill/>
                  </a:ln>
                  <a:effectLst/>
                </c:spPr>
                <c:invertIfNegative val="0"/>
                <c:cat>
                  <c:numRef>
                    <c:extLst xmlns:c15="http://schemas.microsoft.com/office/drawing/2012/chart">
                      <c:ext xmlns:c15="http://schemas.microsoft.com/office/drawing/2012/chart" uri="{02D57815-91ED-43cb-92C2-25804820EDAC}">
                        <c15:formulaRef>
                          <c15:sqref>Model!$A$3:$A$97</c15:sqref>
                        </c15:formulaRef>
                      </c:ext>
                    </c:extLst>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extLst xmlns:c15="http://schemas.microsoft.com/office/drawing/2012/chart">
                      <c:ext xmlns:c15="http://schemas.microsoft.com/office/drawing/2012/chart" uri="{02D57815-91ED-43cb-92C2-25804820EDAC}">
                        <c15:formulaRef>
                          <c15:sqref>Model!$F$3:$F$97</c15:sqref>
                        </c15:formulaRef>
                      </c:ext>
                    </c:extLst>
                    <c:numCache>
                      <c:formatCode>_(* #,##0.00_);_(* \(#,##0.00\);_(* "-"??_);_(@_)</c:formatCode>
                      <c:ptCount val="95"/>
                      <c:pt idx="0">
                        <c:v>45.596872222222224</c:v>
                      </c:pt>
                      <c:pt idx="1">
                        <c:v>46.730344444444448</c:v>
                      </c:pt>
                      <c:pt idx="2">
                        <c:v>48.052011111111106</c:v>
                      </c:pt>
                      <c:pt idx="3">
                        <c:v>49.363955555555556</c:v>
                      </c:pt>
                      <c:pt idx="4">
                        <c:v>50.828538888888886</c:v>
                      </c:pt>
                      <c:pt idx="5">
                        <c:v>52.50867777777777</c:v>
                      </c:pt>
                      <c:pt idx="6">
                        <c:v>54.313816666666668</c:v>
                      </c:pt>
                      <c:pt idx="7">
                        <c:v>56.007566666666662</c:v>
                      </c:pt>
                      <c:pt idx="8">
                        <c:v>57.513122222222222</c:v>
                      </c:pt>
                      <c:pt idx="9">
                        <c:v>58.982149999999997</c:v>
                      </c:pt>
                      <c:pt idx="10">
                        <c:v>60.307844444444441</c:v>
                      </c:pt>
                      <c:pt idx="11">
                        <c:v>61.301038888888883</c:v>
                      </c:pt>
                      <c:pt idx="12">
                        <c:v>62.158399999999993</c:v>
                      </c:pt>
                      <c:pt idx="13">
                        <c:v>63.227844444444436</c:v>
                      </c:pt>
                      <c:pt idx="14">
                        <c:v>64.679788888888879</c:v>
                      </c:pt>
                      <c:pt idx="15">
                        <c:v>66.144233333333332</c:v>
                      </c:pt>
                      <c:pt idx="16">
                        <c:v>67.846455555555551</c:v>
                      </c:pt>
                      <c:pt idx="17">
                        <c:v>70.136316666666659</c:v>
                      </c:pt>
                      <c:pt idx="18">
                        <c:v>72.507427777777778</c:v>
                      </c:pt>
                      <c:pt idx="19">
                        <c:v>74.544233333333338</c:v>
                      </c:pt>
                      <c:pt idx="20">
                        <c:v>75.651899999999998</c:v>
                      </c:pt>
                      <c:pt idx="21">
                        <c:v>76.189447222222213</c:v>
                      </c:pt>
                      <c:pt idx="22">
                        <c:v>75.872847222222219</c:v>
                      </c:pt>
                      <c:pt idx="23">
                        <c:v>74.355016666666657</c:v>
                      </c:pt>
                      <c:pt idx="24">
                        <c:v>72.231094444444437</c:v>
                      </c:pt>
                      <c:pt idx="25">
                        <c:v>69.822608333333321</c:v>
                      </c:pt>
                      <c:pt idx="26">
                        <c:v>67.684224999999998</c:v>
                      </c:pt>
                      <c:pt idx="27">
                        <c:v>65.726933333333321</c:v>
                      </c:pt>
                      <c:pt idx="28">
                        <c:v>64.02128888888889</c:v>
                      </c:pt>
                      <c:pt idx="29">
                        <c:v>62.837708333333332</c:v>
                      </c:pt>
                      <c:pt idx="30">
                        <c:v>62.002858333333336</c:v>
                      </c:pt>
                      <c:pt idx="31">
                        <c:v>61.516600000000004</c:v>
                      </c:pt>
                      <c:pt idx="32">
                        <c:v>61.402433333333335</c:v>
                      </c:pt>
                      <c:pt idx="33">
                        <c:v>61.47743333333333</c:v>
                      </c:pt>
                      <c:pt idx="34">
                        <c:v>61.809794444444442</c:v>
                      </c:pt>
                      <c:pt idx="35">
                        <c:v>62.254655555555551</c:v>
                      </c:pt>
                      <c:pt idx="36">
                        <c:v>62.69896111111111</c:v>
                      </c:pt>
                      <c:pt idx="37">
                        <c:v>63.015905555555548</c:v>
                      </c:pt>
                      <c:pt idx="38">
                        <c:v>62.984516666666671</c:v>
                      </c:pt>
                      <c:pt idx="39">
                        <c:v>62.854377777777778</c:v>
                      </c:pt>
                      <c:pt idx="40">
                        <c:v>62.661461111111102</c:v>
                      </c:pt>
                      <c:pt idx="41">
                        <c:v>62.534238888888893</c:v>
                      </c:pt>
                      <c:pt idx="42">
                        <c:v>62.5291</c:v>
                      </c:pt>
                      <c:pt idx="43">
                        <c:v>62.572988888888894</c:v>
                      </c:pt>
                      <c:pt idx="44">
                        <c:v>62.588822222222227</c:v>
                      </c:pt>
                      <c:pt idx="45">
                        <c:v>62.441461111111117</c:v>
                      </c:pt>
                      <c:pt idx="46">
                        <c:v>62.150766666666676</c:v>
                      </c:pt>
                      <c:pt idx="47">
                        <c:v>61.643683333333342</c:v>
                      </c:pt>
                      <c:pt idx="48">
                        <c:v>60.969933333333337</c:v>
                      </c:pt>
                      <c:pt idx="49">
                        <c:v>60.253961111111117</c:v>
                      </c:pt>
                      <c:pt idx="50">
                        <c:v>59.671461111111114</c:v>
                      </c:pt>
                      <c:pt idx="51">
                        <c:v>59.147711111111107</c:v>
                      </c:pt>
                      <c:pt idx="52">
                        <c:v>58.630627777777782</c:v>
                      </c:pt>
                      <c:pt idx="53">
                        <c:v>58.205627777777778</c:v>
                      </c:pt>
                      <c:pt idx="54">
                        <c:v>57.746183333333335</c:v>
                      </c:pt>
                      <c:pt idx="55">
                        <c:v>57.245488888888893</c:v>
                      </c:pt>
                      <c:pt idx="56">
                        <c:v>56.703405555555555</c:v>
                      </c:pt>
                      <c:pt idx="57">
                        <c:v>56.240627777777782</c:v>
                      </c:pt>
                      <c:pt idx="58">
                        <c:v>55.87701666666667</c:v>
                      </c:pt>
                      <c:pt idx="59">
                        <c:v>55.41493333333333</c:v>
                      </c:pt>
                      <c:pt idx="60">
                        <c:v>54.965072222222211</c:v>
                      </c:pt>
                      <c:pt idx="61">
                        <c:v>54.361561274059234</c:v>
                      </c:pt>
                      <c:pt idx="62">
                        <c:v>53.940372711066608</c:v>
                      </c:pt>
                      <c:pt idx="63">
                        <c:v>53.826506533244334</c:v>
                      </c:pt>
                      <c:pt idx="64">
                        <c:v>54.014546073925743</c:v>
                      </c:pt>
                      <c:pt idx="65">
                        <c:v>54.405741333110846</c:v>
                      </c:pt>
                      <c:pt idx="66">
                        <c:v>54.896758977466298</c:v>
                      </c:pt>
                      <c:pt idx="67">
                        <c:v>55.890315347762503</c:v>
                      </c:pt>
                      <c:pt idx="68">
                        <c:v>56.842521555110572</c:v>
                      </c:pt>
                      <c:pt idx="69">
                        <c:v>57.439072043954958</c:v>
                      </c:pt>
                      <c:pt idx="70">
                        <c:v>57.635800147628999</c:v>
                      </c:pt>
                      <c:pt idx="71">
                        <c:v>57.833122532799344</c:v>
                      </c:pt>
                      <c:pt idx="72">
                        <c:v>58.107844755021574</c:v>
                      </c:pt>
                      <c:pt idx="73">
                        <c:v>58.203678088354913</c:v>
                      </c:pt>
                      <c:pt idx="74">
                        <c:v>58.063678088354912</c:v>
                      </c:pt>
                      <c:pt idx="75">
                        <c:v>57.912289199466024</c:v>
                      </c:pt>
                      <c:pt idx="76">
                        <c:v>57.816594755021583</c:v>
                      </c:pt>
                      <c:pt idx="77">
                        <c:v>57.641594755021572</c:v>
                      </c:pt>
                      <c:pt idx="78">
                        <c:v>57.421039199466016</c:v>
                      </c:pt>
                      <c:pt idx="79">
                        <c:v>57.130344755021575</c:v>
                      </c:pt>
                      <c:pt idx="80">
                        <c:v>57.023539199466029</c:v>
                      </c:pt>
                      <c:pt idx="81">
                        <c:v>57.04437253279935</c:v>
                      </c:pt>
                      <c:pt idx="82">
                        <c:v>57.141594755021572</c:v>
                      </c:pt>
                      <c:pt idx="83">
                        <c:v>57.204094755021572</c:v>
                      </c:pt>
                      <c:pt idx="84">
                        <c:v>57.162428088354915</c:v>
                      </c:pt>
                      <c:pt idx="85">
                        <c:v>56.994790085712076</c:v>
                      </c:pt>
                      <c:pt idx="86">
                        <c:v>56.617847413759755</c:v>
                      </c:pt>
                      <c:pt idx="87">
                        <c:v>56.045488961386816</c:v>
                      </c:pt>
                      <c:pt idx="88">
                        <c:v>55.305492506371046</c:v>
                      </c:pt>
                      <c:pt idx="89">
                        <c:v>54.495080270934672</c:v>
                      </c:pt>
                      <c:pt idx="90">
                        <c:v>53.669807810633245</c:v>
                      </c:pt>
                      <c:pt idx="91">
                        <c:v>52.956617797419085</c:v>
                      </c:pt>
                      <c:pt idx="92">
                        <c:v>52.452732453514422</c:v>
                      </c:pt>
                      <c:pt idx="93">
                        <c:v>52.13037400114149</c:v>
                      </c:pt>
                      <c:pt idx="94">
                        <c:v>51.972875773633596</c:v>
                      </c:pt>
                    </c:numCache>
                  </c:numRef>
                </c:val>
                <c:extLst xmlns:c15="http://schemas.microsoft.com/office/drawing/2012/chart">
                  <c:ext xmlns:c16="http://schemas.microsoft.com/office/drawing/2014/chart" uri="{C3380CC4-5D6E-409C-BE32-E72D297353CC}">
                    <c16:uniqueId val="{00000009-0F93-47F6-912E-7E902F5852BA}"/>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Model!$G$2</c15:sqref>
                        </c15:formulaRef>
                      </c:ext>
                    </c:extLst>
                    <c:strCache>
                      <c:ptCount val="1"/>
                      <c:pt idx="0">
                        <c:v>PLXF-COMP</c:v>
                      </c:pt>
                    </c:strCache>
                  </c:strRef>
                </c:tx>
                <c:spPr>
                  <a:solidFill>
                    <a:schemeClr val="accent6"/>
                  </a:solidFill>
                  <a:ln>
                    <a:noFill/>
                  </a:ln>
                  <a:effectLst/>
                </c:spPr>
                <c:invertIfNegative val="0"/>
                <c:cat>
                  <c:numRef>
                    <c:extLst xmlns:c15="http://schemas.microsoft.com/office/drawing/2012/chart">
                      <c:ext xmlns:c15="http://schemas.microsoft.com/office/drawing/2012/chart" uri="{02D57815-91ED-43cb-92C2-25804820EDAC}">
                        <c15:formulaRef>
                          <c15:sqref>Model!$A$3:$A$97</c15:sqref>
                        </c15:formulaRef>
                      </c:ext>
                    </c:extLst>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extLst xmlns:c15="http://schemas.microsoft.com/office/drawing/2012/chart">
                      <c:ext xmlns:c15="http://schemas.microsoft.com/office/drawing/2012/chart" uri="{02D57815-91ED-43cb-92C2-25804820EDAC}">
                        <c15:formulaRef>
                          <c15:sqref>Model!$G$3:$G$97</c15:sqref>
                        </c15:formulaRef>
                      </c:ext>
                    </c:extLst>
                    <c:numCache>
                      <c:formatCode>_(* #,##0_);_(* \(#,##0\);_(* "-"??_);_(@_)</c:formatCode>
                      <c:ptCount val="95"/>
                      <c:pt idx="0">
                        <c:v>1385</c:v>
                      </c:pt>
                      <c:pt idx="1">
                        <c:v>1452</c:v>
                      </c:pt>
                      <c:pt idx="2">
                        <c:v>1535</c:v>
                      </c:pt>
                      <c:pt idx="3">
                        <c:v>1635</c:v>
                      </c:pt>
                      <c:pt idx="4">
                        <c:v>1694</c:v>
                      </c:pt>
                      <c:pt idx="5">
                        <c:v>1778</c:v>
                      </c:pt>
                      <c:pt idx="6">
                        <c:v>1857</c:v>
                      </c:pt>
                      <c:pt idx="7">
                        <c:v>1961</c:v>
                      </c:pt>
                      <c:pt idx="8">
                        <c:v>2083</c:v>
                      </c:pt>
                      <c:pt idx="9">
                        <c:v>2344</c:v>
                      </c:pt>
                      <c:pt idx="10">
                        <c:v>2482</c:v>
                      </c:pt>
                      <c:pt idx="11">
                        <c:v>2588</c:v>
                      </c:pt>
                      <c:pt idx="12">
                        <c:v>2663</c:v>
                      </c:pt>
                      <c:pt idx="13">
                        <c:v>2701</c:v>
                      </c:pt>
                      <c:pt idx="14">
                        <c:v>2880</c:v>
                      </c:pt>
                      <c:pt idx="15">
                        <c:v>3046</c:v>
                      </c:pt>
                      <c:pt idx="16">
                        <c:v>3233</c:v>
                      </c:pt>
                      <c:pt idx="17">
                        <c:v>3446</c:v>
                      </c:pt>
                      <c:pt idx="18">
                        <c:v>3644</c:v>
                      </c:pt>
                      <c:pt idx="19">
                        <c:v>3812</c:v>
                      </c:pt>
                      <c:pt idx="20">
                        <c:v>3842</c:v>
                      </c:pt>
                      <c:pt idx="21">
                        <c:v>3867</c:v>
                      </c:pt>
                      <c:pt idx="22">
                        <c:v>3840</c:v>
                      </c:pt>
                      <c:pt idx="23">
                        <c:v>3777</c:v>
                      </c:pt>
                      <c:pt idx="24">
                        <c:v>3679</c:v>
                      </c:pt>
                      <c:pt idx="25">
                        <c:v>3507</c:v>
                      </c:pt>
                      <c:pt idx="26">
                        <c:v>3384</c:v>
                      </c:pt>
                      <c:pt idx="27">
                        <c:v>3212</c:v>
                      </c:pt>
                      <c:pt idx="28">
                        <c:v>3015</c:v>
                      </c:pt>
                      <c:pt idx="29">
                        <c:v>2831</c:v>
                      </c:pt>
                      <c:pt idx="30">
                        <c:v>2735</c:v>
                      </c:pt>
                      <c:pt idx="31">
                        <c:v>2500</c:v>
                      </c:pt>
                      <c:pt idx="32">
                        <c:v>2338</c:v>
                      </c:pt>
                      <c:pt idx="33">
                        <c:v>2199</c:v>
                      </c:pt>
                      <c:pt idx="34">
                        <c:v>2157</c:v>
                      </c:pt>
                      <c:pt idx="35">
                        <c:v>2101</c:v>
                      </c:pt>
                      <c:pt idx="36">
                        <c:v>2052</c:v>
                      </c:pt>
                      <c:pt idx="37">
                        <c:v>2015</c:v>
                      </c:pt>
                      <c:pt idx="38">
                        <c:v>1952</c:v>
                      </c:pt>
                      <c:pt idx="39">
                        <c:v>1884</c:v>
                      </c:pt>
                      <c:pt idx="40">
                        <c:v>1808</c:v>
                      </c:pt>
                      <c:pt idx="41">
                        <c:v>1761</c:v>
                      </c:pt>
                      <c:pt idx="42">
                        <c:v>1766</c:v>
                      </c:pt>
                      <c:pt idx="43">
                        <c:v>1763</c:v>
                      </c:pt>
                      <c:pt idx="44">
                        <c:v>1785</c:v>
                      </c:pt>
                      <c:pt idx="45">
                        <c:v>1818</c:v>
                      </c:pt>
                      <c:pt idx="46">
                        <c:v>1858</c:v>
                      </c:pt>
                      <c:pt idx="47">
                        <c:v>1894</c:v>
                      </c:pt>
                      <c:pt idx="48">
                        <c:v>1925</c:v>
                      </c:pt>
                      <c:pt idx="49">
                        <c:v>2005</c:v>
                      </c:pt>
                      <c:pt idx="50">
                        <c:v>2058</c:v>
                      </c:pt>
                      <c:pt idx="51">
                        <c:v>2087</c:v>
                      </c:pt>
                      <c:pt idx="52">
                        <c:v>2073</c:v>
                      </c:pt>
                      <c:pt idx="53">
                        <c:v>2106</c:v>
                      </c:pt>
                      <c:pt idx="54">
                        <c:v>2112</c:v>
                      </c:pt>
                      <c:pt idx="55">
                        <c:v>2122</c:v>
                      </c:pt>
                      <c:pt idx="56">
                        <c:v>2095</c:v>
                      </c:pt>
                      <c:pt idx="57">
                        <c:v>2085</c:v>
                      </c:pt>
                      <c:pt idx="58">
                        <c:v>2061</c:v>
                      </c:pt>
                      <c:pt idx="59">
                        <c:v>2009</c:v>
                      </c:pt>
                      <c:pt idx="60">
                        <c:v>1994</c:v>
                      </c:pt>
                      <c:pt idx="61">
                        <c:v>2005</c:v>
                      </c:pt>
                      <c:pt idx="62">
                        <c:v>2036</c:v>
                      </c:pt>
                      <c:pt idx="63">
                        <c:v>2088</c:v>
                      </c:pt>
                      <c:pt idx="64">
                        <c:v>2156</c:v>
                      </c:pt>
                      <c:pt idx="65">
                        <c:v>2188</c:v>
                      </c:pt>
                      <c:pt idx="66">
                        <c:v>2233</c:v>
                      </c:pt>
                      <c:pt idx="67">
                        <c:v>2281</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numCache>
                  </c:numRef>
                </c:val>
                <c:extLst xmlns:c15="http://schemas.microsoft.com/office/drawing/2012/chart">
                  <c:ext xmlns:c16="http://schemas.microsoft.com/office/drawing/2014/chart" uri="{C3380CC4-5D6E-409C-BE32-E72D297353CC}">
                    <c16:uniqueId val="{0000000A-0F93-47F6-912E-7E902F5852BA}"/>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Model!$H$2</c15:sqref>
                        </c15:formulaRef>
                      </c:ext>
                    </c:extLst>
                    <c:strCache>
                      <c:ptCount val="1"/>
                      <c:pt idx="0">
                        <c:v> HRC_C </c:v>
                      </c:pt>
                    </c:strCache>
                  </c:strRef>
                </c:tx>
                <c:spPr>
                  <a:solidFill>
                    <a:schemeClr val="accent1">
                      <a:lumMod val="60000"/>
                    </a:schemeClr>
                  </a:solidFill>
                  <a:ln>
                    <a:noFill/>
                  </a:ln>
                  <a:effectLst/>
                </c:spPr>
                <c:invertIfNegative val="0"/>
                <c:cat>
                  <c:numRef>
                    <c:extLst xmlns:c15="http://schemas.microsoft.com/office/drawing/2012/chart">
                      <c:ext xmlns:c15="http://schemas.microsoft.com/office/drawing/2012/chart" uri="{02D57815-91ED-43cb-92C2-25804820EDAC}">
                        <c15:formulaRef>
                          <c15:sqref>Model!$A$3:$A$97</c15:sqref>
                        </c15:formulaRef>
                      </c:ext>
                    </c:extLst>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extLst xmlns:c15="http://schemas.microsoft.com/office/drawing/2012/chart">
                      <c:ext xmlns:c15="http://schemas.microsoft.com/office/drawing/2012/chart" uri="{02D57815-91ED-43cb-92C2-25804820EDAC}">
                        <c15:formulaRef>
                          <c15:sqref>Model!$H$3:$H$97</c15:sqref>
                        </c15:formulaRef>
                      </c:ext>
                    </c:extLst>
                    <c:numCache>
                      <c:formatCode>_(* #,##0_);_(* \(#,##0\);_(* "-"??_);_(@_)</c:formatCode>
                      <c:ptCount val="95"/>
                      <c:pt idx="0">
                        <c:v>1341.0212398497154</c:v>
                      </c:pt>
                      <c:pt idx="1">
                        <c:v>1432.0520169221354</c:v>
                      </c:pt>
                      <c:pt idx="2">
                        <c:v>1530.7777756876819</c:v>
                      </c:pt>
                      <c:pt idx="3">
                        <c:v>1638.391979125787</c:v>
                      </c:pt>
                      <c:pt idx="4">
                        <c:v>1771.0512342678048</c:v>
                      </c:pt>
                      <c:pt idx="5">
                        <c:v>1929.191875528767</c:v>
                      </c:pt>
                      <c:pt idx="6">
                        <c:v>2105.0251297057739</c:v>
                      </c:pt>
                      <c:pt idx="7">
                        <c:v>2285.3902808912403</c:v>
                      </c:pt>
                      <c:pt idx="8">
                        <c:v>2468.6153934761651</c:v>
                      </c:pt>
                      <c:pt idx="9">
                        <c:v>2650.9569628530821</c:v>
                      </c:pt>
                      <c:pt idx="10">
                        <c:v>2820.4681255524829</c:v>
                      </c:pt>
                      <c:pt idx="11">
                        <c:v>2978.1384499673368</c:v>
                      </c:pt>
                      <c:pt idx="12">
                        <c:v>3113.9145736877572</c:v>
                      </c:pt>
                      <c:pt idx="13">
                        <c:v>3196.8588914610423</c:v>
                      </c:pt>
                      <c:pt idx="14">
                        <c:v>3305.7712237662968</c:v>
                      </c:pt>
                      <c:pt idx="15">
                        <c:v>3446.9002600300014</c:v>
                      </c:pt>
                      <c:pt idx="16">
                        <c:v>3554.4546543894103</c:v>
                      </c:pt>
                      <c:pt idx="17">
                        <c:v>3611.7408774021483</c:v>
                      </c:pt>
                      <c:pt idx="18">
                        <c:v>3633.7193545256528</c:v>
                      </c:pt>
                      <c:pt idx="19">
                        <c:v>3618.8826251173377</c:v>
                      </c:pt>
                      <c:pt idx="20">
                        <c:v>3572.8364310077009</c:v>
                      </c:pt>
                      <c:pt idx="21">
                        <c:v>3509.3749206196098</c:v>
                      </c:pt>
                      <c:pt idx="22">
                        <c:v>3424.5207902197849</c:v>
                      </c:pt>
                      <c:pt idx="23">
                        <c:v>3328.8425758732446</c:v>
                      </c:pt>
                      <c:pt idx="24">
                        <c:v>3219.6094494186204</c:v>
                      </c:pt>
                      <c:pt idx="25">
                        <c:v>3112.7415001669715</c:v>
                      </c:pt>
                      <c:pt idx="26">
                        <c:v>3019.459726859996</c:v>
                      </c:pt>
                      <c:pt idx="27">
                        <c:v>2919.3474849064992</c:v>
                      </c:pt>
                      <c:pt idx="28">
                        <c:v>2797.9554446124457</c:v>
                      </c:pt>
                      <c:pt idx="29">
                        <c:v>2654.5495854665664</c:v>
                      </c:pt>
                      <c:pt idx="30">
                        <c:v>2521.6103150924719</c:v>
                      </c:pt>
                      <c:pt idx="31">
                        <c:v>2404.0990684274361</c:v>
                      </c:pt>
                      <c:pt idx="32">
                        <c:v>2294.5397106344712</c:v>
                      </c:pt>
                      <c:pt idx="33">
                        <c:v>2246.6244828155877</c:v>
                      </c:pt>
                      <c:pt idx="34">
                        <c:v>2201.0812286858945</c:v>
                      </c:pt>
                      <c:pt idx="35">
                        <c:v>2145.4180065814044</c:v>
                      </c:pt>
                      <c:pt idx="36">
                        <c:v>2107.187771619529</c:v>
                      </c:pt>
                      <c:pt idx="37">
                        <c:v>2078.7866150224295</c:v>
                      </c:pt>
                      <c:pt idx="38">
                        <c:v>2068.2778880361093</c:v>
                      </c:pt>
                      <c:pt idx="39">
                        <c:v>2071.5062189884457</c:v>
                      </c:pt>
                      <c:pt idx="40">
                        <c:v>2067.9380637253371</c:v>
                      </c:pt>
                      <c:pt idx="41">
                        <c:v>2063.3327646657513</c:v>
                      </c:pt>
                      <c:pt idx="42">
                        <c:v>2062.7482668512239</c:v>
                      </c:pt>
                      <c:pt idx="43">
                        <c:v>2062.7740934988419</c:v>
                      </c:pt>
                      <c:pt idx="44">
                        <c:v>2057.2145677746089</c:v>
                      </c:pt>
                      <c:pt idx="45">
                        <c:v>2033.6307606070168</c:v>
                      </c:pt>
                      <c:pt idx="46">
                        <c:v>1972.8022089787887</c:v>
                      </c:pt>
                      <c:pt idx="47">
                        <c:v>1904.0897333406447</c:v>
                      </c:pt>
                      <c:pt idx="48">
                        <c:v>1852.1713751408638</c:v>
                      </c:pt>
                      <c:pt idx="49">
                        <c:v>1842.6562944392417</c:v>
                      </c:pt>
                      <c:pt idx="50">
                        <c:v>1853.360760228567</c:v>
                      </c:pt>
                      <c:pt idx="51">
                        <c:v>1874.2939377721359</c:v>
                      </c:pt>
                      <c:pt idx="52">
                        <c:v>1902.89083317224</c:v>
                      </c:pt>
                      <c:pt idx="53">
                        <c:v>1918.7606284853027</c:v>
                      </c:pt>
                      <c:pt idx="54">
                        <c:v>1912.236001718476</c:v>
                      </c:pt>
                      <c:pt idx="55">
                        <c:v>1880.0967777028823</c:v>
                      </c:pt>
                      <c:pt idx="56">
                        <c:v>1845.3599366557455</c:v>
                      </c:pt>
                      <c:pt idx="57">
                        <c:v>1839.4809760793864</c:v>
                      </c:pt>
                      <c:pt idx="58">
                        <c:v>1848.0948427088401</c:v>
                      </c:pt>
                      <c:pt idx="59">
                        <c:v>1858.8332909292426</c:v>
                      </c:pt>
                      <c:pt idx="60">
                        <c:v>1881.9834822762896</c:v>
                      </c:pt>
                      <c:pt idx="61">
                        <c:v>1917.6908615549919</c:v>
                      </c:pt>
                      <c:pt idx="62">
                        <c:v>1966.5236150129604</c:v>
                      </c:pt>
                      <c:pt idx="63">
                        <c:v>2017.353176121027</c:v>
                      </c:pt>
                      <c:pt idx="64">
                        <c:v>2068.972488927328</c:v>
                      </c:pt>
                      <c:pt idx="65">
                        <c:v>2125.2609877636392</c:v>
                      </c:pt>
                      <c:pt idx="66">
                        <c:v>2190.1592753376749</c:v>
                      </c:pt>
                      <c:pt idx="67">
                        <c:v>2261.0642974289212</c:v>
                      </c:pt>
                      <c:pt idx="68">
                        <c:v>2336.0037137376557</c:v>
                      </c:pt>
                      <c:pt idx="69">
                        <c:v>2400.6382976465325</c:v>
                      </c:pt>
                      <c:pt idx="70">
                        <c:v>2453.1411536608416</c:v>
                      </c:pt>
                      <c:pt idx="71">
                        <c:v>2505.6100272440735</c:v>
                      </c:pt>
                      <c:pt idx="72">
                        <c:v>2563.3964716422674</c:v>
                      </c:pt>
                      <c:pt idx="73">
                        <c:v>2621.2005869046229</c:v>
                      </c:pt>
                      <c:pt idx="74">
                        <c:v>2676.2181428186459</c:v>
                      </c:pt>
                      <c:pt idx="75">
                        <c:v>2730.1740875858172</c:v>
                      </c:pt>
                      <c:pt idx="76">
                        <c:v>2786.6596845223758</c:v>
                      </c:pt>
                      <c:pt idx="77">
                        <c:v>2839.1625405366844</c:v>
                      </c:pt>
                      <c:pt idx="78">
                        <c:v>2883.6795252478455</c:v>
                      </c:pt>
                      <c:pt idx="79">
                        <c:v>2921.6039183300259</c:v>
                      </c:pt>
                      <c:pt idx="80">
                        <c:v>2951.4663194634459</c:v>
                      </c:pt>
                      <c:pt idx="81">
                        <c:v>2973.868897326794</c:v>
                      </c:pt>
                      <c:pt idx="82">
                        <c:v>2991.2339196072548</c:v>
                      </c:pt>
                      <c:pt idx="83">
                        <c:v>3003.1019438366643</c:v>
                      </c:pt>
                      <c:pt idx="84">
                        <c:v>3011.4616218816609</c:v>
                      </c:pt>
                      <c:pt idx="85">
                        <c:v>3013.7588342224813</c:v>
                      </c:pt>
                      <c:pt idx="86">
                        <c:v>3010.7085712089902</c:v>
                      </c:pt>
                      <c:pt idx="87">
                        <c:v>3004.0983087158479</c:v>
                      </c:pt>
                      <c:pt idx="88">
                        <c:v>2991.3467412784312</c:v>
                      </c:pt>
                      <c:pt idx="89">
                        <c:v>2971.9087907022604</c:v>
                      </c:pt>
                      <c:pt idx="90">
                        <c:v>2948.1210889482045</c:v>
                      </c:pt>
                      <c:pt idx="91">
                        <c:v>2923.2459493996776</c:v>
                      </c:pt>
                      <c:pt idx="92">
                        <c:v>2899.0504584726955</c:v>
                      </c:pt>
                      <c:pt idx="93">
                        <c:v>2877.7094917561994</c:v>
                      </c:pt>
                      <c:pt idx="94">
                        <c:v>2860.9758272741733</c:v>
                      </c:pt>
                    </c:numCache>
                  </c:numRef>
                </c:val>
                <c:extLst xmlns:c15="http://schemas.microsoft.com/office/drawing/2012/chart">
                  <c:ext xmlns:c16="http://schemas.microsoft.com/office/drawing/2014/chart" uri="{C3380CC4-5D6E-409C-BE32-E72D297353CC}">
                    <c16:uniqueId val="{0000000B-0F93-47F6-912E-7E902F5852BA}"/>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Model!$I$2</c15:sqref>
                        </c15:formulaRef>
                      </c:ext>
                    </c:extLst>
                    <c:strCache>
                      <c:ptCount val="1"/>
                      <c:pt idx="0">
                        <c:v> RIGS_C </c:v>
                      </c:pt>
                    </c:strCache>
                  </c:strRef>
                </c:tx>
                <c:spPr>
                  <a:solidFill>
                    <a:schemeClr val="accent2">
                      <a:lumMod val="60000"/>
                    </a:schemeClr>
                  </a:solidFill>
                  <a:ln>
                    <a:noFill/>
                  </a:ln>
                  <a:effectLst/>
                </c:spPr>
                <c:invertIfNegative val="0"/>
                <c:cat>
                  <c:numRef>
                    <c:extLst xmlns:c15="http://schemas.microsoft.com/office/drawing/2012/chart">
                      <c:ext xmlns:c15="http://schemas.microsoft.com/office/drawing/2012/chart" uri="{02D57815-91ED-43cb-92C2-25804820EDAC}">
                        <c15:formulaRef>
                          <c15:sqref>Model!$A$3:$A$97</c15:sqref>
                        </c15:formulaRef>
                      </c:ext>
                    </c:extLst>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extLst xmlns:c15="http://schemas.microsoft.com/office/drawing/2012/chart">
                      <c:ext xmlns:c15="http://schemas.microsoft.com/office/drawing/2012/chart" uri="{02D57815-91ED-43cb-92C2-25804820EDAC}">
                        <c15:formulaRef>
                          <c15:sqref>Model!$I$3:$I$97</c15:sqref>
                        </c15:formulaRef>
                      </c:ext>
                    </c:extLst>
                    <c:numCache>
                      <c:formatCode>_(* #,##0_);_(* \(#,##0\);_(* "-"??_);_(@_)</c:formatCode>
                      <c:ptCount val="95"/>
                      <c:pt idx="0">
                        <c:v>1083.3070538698732</c:v>
                      </c:pt>
                      <c:pt idx="1">
                        <c:v>1192.4275987005999</c:v>
                      </c:pt>
                      <c:pt idx="2">
                        <c:v>1304.8828970236068</c:v>
                      </c:pt>
                      <c:pt idx="3">
                        <c:v>1420.339473489666</c:v>
                      </c:pt>
                      <c:pt idx="4">
                        <c:v>1526.1252648281124</c:v>
                      </c:pt>
                      <c:pt idx="5">
                        <c:v>1617.3122464336875</c:v>
                      </c:pt>
                      <c:pt idx="6">
                        <c:v>1698.5690731955835</c:v>
                      </c:pt>
                      <c:pt idx="7">
                        <c:v>1775.2684035180296</c:v>
                      </c:pt>
                      <c:pt idx="8">
                        <c:v>1849.3740366798133</c:v>
                      </c:pt>
                      <c:pt idx="9">
                        <c:v>1925.1099937711565</c:v>
                      </c:pt>
                      <c:pt idx="10">
                        <c:v>2003.847229005552</c:v>
                      </c:pt>
                      <c:pt idx="11">
                        <c:v>2089.0316543250228</c:v>
                      </c:pt>
                      <c:pt idx="12">
                        <c:v>2175.9946148403751</c:v>
                      </c:pt>
                      <c:pt idx="13">
                        <c:v>2276.222483691688</c:v>
                      </c:pt>
                      <c:pt idx="14">
                        <c:v>2389.7893665121219</c:v>
                      </c:pt>
                      <c:pt idx="15">
                        <c:v>2502.1335063853858</c:v>
                      </c:pt>
                      <c:pt idx="16">
                        <c:v>2619.9614631126224</c:v>
                      </c:pt>
                      <c:pt idx="17">
                        <c:v>2737.8264726564394</c:v>
                      </c:pt>
                      <c:pt idx="18">
                        <c:v>2853.3201019390794</c:v>
                      </c:pt>
                      <c:pt idx="19">
                        <c:v>2947.9900483032584</c:v>
                      </c:pt>
                      <c:pt idx="20">
                        <c:v>3022.6144208971746</c:v>
                      </c:pt>
                      <c:pt idx="21">
                        <c:v>3080.3427091302046</c:v>
                      </c:pt>
                      <c:pt idx="22">
                        <c:v>3124.9913531101793</c:v>
                      </c:pt>
                      <c:pt idx="23">
                        <c:v>3155.6340324225771</c:v>
                      </c:pt>
                      <c:pt idx="24">
                        <c:v>3167.2315640123952</c:v>
                      </c:pt>
                      <c:pt idx="25">
                        <c:v>3163.3410182714019</c:v>
                      </c:pt>
                      <c:pt idx="26">
                        <c:v>3156.0786662215473</c:v>
                      </c:pt>
                      <c:pt idx="27">
                        <c:v>3144.4070289985666</c:v>
                      </c:pt>
                      <c:pt idx="28">
                        <c:v>3106.4278920031525</c:v>
                      </c:pt>
                      <c:pt idx="29">
                        <c:v>3037.6578644290171</c:v>
                      </c:pt>
                      <c:pt idx="30">
                        <c:v>2963.3669671843286</c:v>
                      </c:pt>
                      <c:pt idx="31">
                        <c:v>2880.7391862089394</c:v>
                      </c:pt>
                      <c:pt idx="32">
                        <c:v>2791.0713700831811</c:v>
                      </c:pt>
                      <c:pt idx="33">
                        <c:v>2695.2898392215757</c:v>
                      </c:pt>
                      <c:pt idx="34">
                        <c:v>2614.514699075231</c:v>
                      </c:pt>
                      <c:pt idx="35">
                        <c:v>2567.3835163843369</c:v>
                      </c:pt>
                      <c:pt idx="36">
                        <c:v>2529.0338512231137</c:v>
                      </c:pt>
                      <c:pt idx="37">
                        <c:v>2510.8779710984772</c:v>
                      </c:pt>
                      <c:pt idx="38">
                        <c:v>2506.1352105761221</c:v>
                      </c:pt>
                      <c:pt idx="39">
                        <c:v>2502.2446648351283</c:v>
                      </c:pt>
                      <c:pt idx="40">
                        <c:v>2490.3136578960816</c:v>
                      </c:pt>
                      <c:pt idx="41">
                        <c:v>2464.4137391060385</c:v>
                      </c:pt>
                      <c:pt idx="42">
                        <c:v>2439.0325597481274</c:v>
                      </c:pt>
                      <c:pt idx="43">
                        <c:v>2411.8728451943334</c:v>
                      </c:pt>
                      <c:pt idx="44">
                        <c:v>2383.5274405099512</c:v>
                      </c:pt>
                      <c:pt idx="45">
                        <c:v>2359.8136378981803</c:v>
                      </c:pt>
                      <c:pt idx="46">
                        <c:v>2346.0299901300882</c:v>
                      </c:pt>
                      <c:pt idx="47">
                        <c:v>2346.5857823788015</c:v>
                      </c:pt>
                      <c:pt idx="48">
                        <c:v>2343.7697683186539</c:v>
                      </c:pt>
                      <c:pt idx="49">
                        <c:v>2346.8451520948684</c:v>
                      </c:pt>
                      <c:pt idx="50">
                        <c:v>2350.9209619187659</c:v>
                      </c:pt>
                      <c:pt idx="51">
                        <c:v>2351.6620182503843</c:v>
                      </c:pt>
                      <c:pt idx="52">
                        <c:v>2343.9550324015586</c:v>
                      </c:pt>
                      <c:pt idx="53">
                        <c:v>2317.8327967120299</c:v>
                      </c:pt>
                      <c:pt idx="54">
                        <c:v>2286.9307476835656</c:v>
                      </c:pt>
                      <c:pt idx="55">
                        <c:v>2248.8775050549903</c:v>
                      </c:pt>
                      <c:pt idx="56">
                        <c:v>2211.4541603082894</c:v>
                      </c:pt>
                      <c:pt idx="57">
                        <c:v>2183.1087556239072</c:v>
                      </c:pt>
                      <c:pt idx="58">
                        <c:v>2164.8417170495272</c:v>
                      </c:pt>
                      <c:pt idx="59">
                        <c:v>2159.098530479489</c:v>
                      </c:pt>
                      <c:pt idx="60">
                        <c:v>2161.8774917230558</c:v>
                      </c:pt>
                      <c:pt idx="61">
                        <c:v>2171.0295374185362</c:v>
                      </c:pt>
                      <c:pt idx="62">
                        <c:v>2176.9579880714787</c:v>
                      </c:pt>
                      <c:pt idx="63">
                        <c:v>2174.7348190766252</c:v>
                      </c:pt>
                      <c:pt idx="64">
                        <c:v>2178.0325197523243</c:v>
                      </c:pt>
                      <c:pt idx="65">
                        <c:v>2192.297854135968</c:v>
                      </c:pt>
                      <c:pt idx="66">
                        <c:v>2222.3476883830713</c:v>
                      </c:pt>
                      <c:pt idx="67">
                        <c:v>2250.8783571503582</c:v>
                      </c:pt>
                      <c:pt idx="68">
                        <c:v>2284.5177987903376</c:v>
                      </c:pt>
                      <c:pt idx="69">
                        <c:v>2329.8469859264269</c:v>
                      </c:pt>
                      <c:pt idx="70">
                        <c:v>2369.7570253253848</c:v>
                      </c:pt>
                      <c:pt idx="71">
                        <c:v>2399.5187763389326</c:v>
                      </c:pt>
                      <c:pt idx="72">
                        <c:v>2411.3553458281704</c:v>
                      </c:pt>
                      <c:pt idx="73">
                        <c:v>2421.8789906664929</c:v>
                      </c:pt>
                      <c:pt idx="74">
                        <c:v>2428.4086327102177</c:v>
                      </c:pt>
                      <c:pt idx="75">
                        <c:v>2428.0851755328936</c:v>
                      </c:pt>
                      <c:pt idx="76">
                        <c:v>2425.8766879484219</c:v>
                      </c:pt>
                      <c:pt idx="77">
                        <c:v>2425.4763966294404</c:v>
                      </c:pt>
                      <c:pt idx="78">
                        <c:v>2428.8740102171969</c:v>
                      </c:pt>
                      <c:pt idx="79">
                        <c:v>2429.9546519341866</c:v>
                      </c:pt>
                      <c:pt idx="80">
                        <c:v>2431.0808246658926</c:v>
                      </c:pt>
                      <c:pt idx="81">
                        <c:v>2430.8581541639969</c:v>
                      </c:pt>
                      <c:pt idx="82">
                        <c:v>2431.8698722409058</c:v>
                      </c:pt>
                      <c:pt idx="83">
                        <c:v>2431.3218471090331</c:v>
                      </c:pt>
                      <c:pt idx="84">
                        <c:v>2428.2942111749171</c:v>
                      </c:pt>
                      <c:pt idx="85">
                        <c:v>2423.8994342474352</c:v>
                      </c:pt>
                      <c:pt idx="86">
                        <c:v>2415.8540965473849</c:v>
                      </c:pt>
                      <c:pt idx="87">
                        <c:v>2404.6312884193353</c:v>
                      </c:pt>
                      <c:pt idx="88">
                        <c:v>2391.482500994372</c:v>
                      </c:pt>
                      <c:pt idx="89">
                        <c:v>2376.833265892672</c:v>
                      </c:pt>
                      <c:pt idx="90">
                        <c:v>2362.4688575035893</c:v>
                      </c:pt>
                      <c:pt idx="91">
                        <c:v>2348.8022698924119</c:v>
                      </c:pt>
                      <c:pt idx="92">
                        <c:v>2336.0918468263048</c:v>
                      </c:pt>
                      <c:pt idx="93">
                        <c:v>2324.9882106128321</c:v>
                      </c:pt>
                      <c:pt idx="94">
                        <c:v>2315.6805472380356</c:v>
                      </c:pt>
                    </c:numCache>
                  </c:numRef>
                </c:val>
                <c:extLst xmlns:c15="http://schemas.microsoft.com/office/drawing/2012/chart">
                  <c:ext xmlns:c16="http://schemas.microsoft.com/office/drawing/2014/chart" uri="{C3380CC4-5D6E-409C-BE32-E72D297353CC}">
                    <c16:uniqueId val="{0000000C-0F93-47F6-912E-7E902F5852BA}"/>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Model!$J$2</c15:sqref>
                        </c15:formulaRef>
                      </c:ext>
                    </c:extLst>
                    <c:strCache>
                      <c:ptCount val="1"/>
                      <c:pt idx="0">
                        <c:v> BUSH_C </c:v>
                      </c:pt>
                    </c:strCache>
                  </c:strRef>
                </c:tx>
                <c:spPr>
                  <a:solidFill>
                    <a:schemeClr val="accent3">
                      <a:lumMod val="60000"/>
                    </a:schemeClr>
                  </a:solidFill>
                  <a:ln>
                    <a:noFill/>
                  </a:ln>
                  <a:effectLst/>
                </c:spPr>
                <c:invertIfNegative val="0"/>
                <c:cat>
                  <c:numRef>
                    <c:extLst xmlns:c15="http://schemas.microsoft.com/office/drawing/2012/chart">
                      <c:ext xmlns:c15="http://schemas.microsoft.com/office/drawing/2012/chart" uri="{02D57815-91ED-43cb-92C2-25804820EDAC}">
                        <c15:formulaRef>
                          <c15:sqref>Model!$A$3:$A$97</c15:sqref>
                        </c15:formulaRef>
                      </c:ext>
                    </c:extLst>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extLst xmlns:c15="http://schemas.microsoft.com/office/drawing/2012/chart">
                      <c:ext xmlns:c15="http://schemas.microsoft.com/office/drawing/2012/chart" uri="{02D57815-91ED-43cb-92C2-25804820EDAC}">
                        <c15:formulaRef>
                          <c15:sqref>Model!$J$3:$J$97</c15:sqref>
                        </c15:formulaRef>
                      </c:ext>
                    </c:extLst>
                    <c:numCache>
                      <c:formatCode>_(* #,##0_);_(* \(#,##0\);_(* "-"??_);_(@_)</c:formatCode>
                      <c:ptCount val="95"/>
                      <c:pt idx="0">
                        <c:v>1196.2670852090378</c:v>
                      </c:pt>
                      <c:pt idx="1">
                        <c:v>1236.7097811058143</c:v>
                      </c:pt>
                      <c:pt idx="2">
                        <c:v>1339.3201007454254</c:v>
                      </c:pt>
                      <c:pt idx="3">
                        <c:v>1464.6184255511685</c:v>
                      </c:pt>
                      <c:pt idx="4">
                        <c:v>1647.0396833755403</c:v>
                      </c:pt>
                      <c:pt idx="5">
                        <c:v>1819.6729308856752</c:v>
                      </c:pt>
                      <c:pt idx="6">
                        <c:v>1981.8237041636958</c:v>
                      </c:pt>
                      <c:pt idx="7">
                        <c:v>2191.3421578780835</c:v>
                      </c:pt>
                      <c:pt idx="8">
                        <c:v>2434.4045291352377</c:v>
                      </c:pt>
                      <c:pt idx="9">
                        <c:v>2665.1434416232623</c:v>
                      </c:pt>
                      <c:pt idx="10">
                        <c:v>2864.4742406933137</c:v>
                      </c:pt>
                      <c:pt idx="11">
                        <c:v>3048.5726943948243</c:v>
                      </c:pt>
                      <c:pt idx="12">
                        <c:v>3201.6299212764848</c:v>
                      </c:pt>
                      <c:pt idx="13">
                        <c:v>3299.2479625630517</c:v>
                      </c:pt>
                      <c:pt idx="14">
                        <c:v>3338.5572409334804</c:v>
                      </c:pt>
                      <c:pt idx="15">
                        <c:v>3308.8656326710166</c:v>
                      </c:pt>
                      <c:pt idx="16">
                        <c:v>3364.9665244520143</c:v>
                      </c:pt>
                      <c:pt idx="17">
                        <c:v>3488.6269626589888</c:v>
                      </c:pt>
                      <c:pt idx="18">
                        <c:v>3557.0054523843496</c:v>
                      </c:pt>
                      <c:pt idx="19">
                        <c:v>3564.9524781615714</c:v>
                      </c:pt>
                      <c:pt idx="20">
                        <c:v>3499.2732255509795</c:v>
                      </c:pt>
                      <c:pt idx="21">
                        <c:v>3387.0779935353808</c:v>
                      </c:pt>
                      <c:pt idx="22">
                        <c:v>3271.606988322244</c:v>
                      </c:pt>
                      <c:pt idx="23">
                        <c:v>3122.231730514613</c:v>
                      </c:pt>
                      <c:pt idx="24">
                        <c:v>2955.9862407396722</c:v>
                      </c:pt>
                      <c:pt idx="25">
                        <c:v>2831.6706478931901</c:v>
                      </c:pt>
                      <c:pt idx="26">
                        <c:v>2764.9300447665964</c:v>
                      </c:pt>
                      <c:pt idx="27">
                        <c:v>2632.2612302663979</c:v>
                      </c:pt>
                      <c:pt idx="28">
                        <c:v>2474.2051734852971</c:v>
                      </c:pt>
                      <c:pt idx="29">
                        <c:v>2358.7341682721617</c:v>
                      </c:pt>
                      <c:pt idx="30">
                        <c:v>2272.7451218368474</c:v>
                      </c:pt>
                      <c:pt idx="31">
                        <c:v>2228.0308176904841</c:v>
                      </c:pt>
                      <c:pt idx="32">
                        <c:v>2238.6770805824758</c:v>
                      </c:pt>
                      <c:pt idx="33">
                        <c:v>2262.4264362646099</c:v>
                      </c:pt>
                      <c:pt idx="34">
                        <c:v>2291.2532404029248</c:v>
                      </c:pt>
                      <c:pt idx="35">
                        <c:v>2323.1920290788985</c:v>
                      </c:pt>
                      <c:pt idx="36">
                        <c:v>2357.423858993147</c:v>
                      </c:pt>
                      <c:pt idx="37">
                        <c:v>2394.9707713833022</c:v>
                      </c:pt>
                      <c:pt idx="38">
                        <c:v>2421.7862507783302</c:v>
                      </c:pt>
                      <c:pt idx="39">
                        <c:v>2396.1959105591804</c:v>
                      </c:pt>
                      <c:pt idx="40">
                        <c:v>2320.8531270158578</c:v>
                      </c:pt>
                      <c:pt idx="41">
                        <c:v>2248.0457919274277</c:v>
                      </c:pt>
                      <c:pt idx="42">
                        <c:v>2206.934838298354</c:v>
                      </c:pt>
                      <c:pt idx="43">
                        <c:v>2166.4004207520461</c:v>
                      </c:pt>
                      <c:pt idx="44">
                        <c:v>2122.9964258846976</c:v>
                      </c:pt>
                      <c:pt idx="45">
                        <c:v>2098.2643382433021</c:v>
                      </c:pt>
                      <c:pt idx="46">
                        <c:v>2085.9801887525432</c:v>
                      </c:pt>
                      <c:pt idx="47">
                        <c:v>2064.4845650303132</c:v>
                      </c:pt>
                      <c:pt idx="48">
                        <c:v>2009.1239979919583</c:v>
                      </c:pt>
                      <c:pt idx="49">
                        <c:v>1937.0176783678016</c:v>
                      </c:pt>
                      <c:pt idx="50">
                        <c:v>1883.6618845263388</c:v>
                      </c:pt>
                      <c:pt idx="51">
                        <c:v>1887.7566010232586</c:v>
                      </c:pt>
                      <c:pt idx="52">
                        <c:v>1925.5524721764264</c:v>
                      </c:pt>
                      <c:pt idx="53">
                        <c:v>1958.3102041517841</c:v>
                      </c:pt>
                      <c:pt idx="54">
                        <c:v>1988.0345701462234</c:v>
                      </c:pt>
                      <c:pt idx="55">
                        <c:v>2019.1544155228135</c:v>
                      </c:pt>
                      <c:pt idx="56">
                        <c:v>2050.2742608994031</c:v>
                      </c:pt>
                      <c:pt idx="57">
                        <c:v>2081.3941062759927</c:v>
                      </c:pt>
                      <c:pt idx="58">
                        <c:v>2097.1571269025353</c:v>
                      </c:pt>
                      <c:pt idx="59">
                        <c:v>2098.1398588617963</c:v>
                      </c:pt>
                      <c:pt idx="60">
                        <c:v>2101.2518433994551</c:v>
                      </c:pt>
                      <c:pt idx="61">
                        <c:v>2099.7777454605639</c:v>
                      </c:pt>
                      <c:pt idx="62">
                        <c:v>2085.6919207111605</c:v>
                      </c:pt>
                      <c:pt idx="63">
                        <c:v>2067.4720701864662</c:v>
                      </c:pt>
                      <c:pt idx="64">
                        <c:v>2057.644750593859</c:v>
                      </c:pt>
                      <c:pt idx="65">
                        <c:v>2066.8169155469586</c:v>
                      </c:pt>
                      <c:pt idx="66">
                        <c:v>2083.5233588543911</c:v>
                      </c:pt>
                      <c:pt idx="67">
                        <c:v>2102.1559568019743</c:v>
                      </c:pt>
                      <c:pt idx="68">
                        <c:v>2120.9916526878051</c:v>
                      </c:pt>
                      <c:pt idx="69">
                        <c:v>2149.654668166243</c:v>
                      </c:pt>
                      <c:pt idx="70">
                        <c:v>2193.7138176730991</c:v>
                      </c:pt>
                      <c:pt idx="71">
                        <c:v>2247.1089207929322</c:v>
                      </c:pt>
                      <c:pt idx="72">
                        <c:v>2303.7797971103014</c:v>
                      </c:pt>
                      <c:pt idx="73">
                        <c:v>2353.2439723930911</c:v>
                      </c:pt>
                      <c:pt idx="74">
                        <c:v>2380.8390858091329</c:v>
                      </c:pt>
                      <c:pt idx="75">
                        <c:v>2404.752230151144</c:v>
                      </c:pt>
                      <c:pt idx="76">
                        <c:v>2428.665374493155</c:v>
                      </c:pt>
                      <c:pt idx="77">
                        <c:v>2448.975168317877</c:v>
                      </c:pt>
                      <c:pt idx="78">
                        <c:v>2467.3588075024472</c:v>
                      </c:pt>
                      <c:pt idx="79">
                        <c:v>2485.5393487487713</c:v>
                      </c:pt>
                      <c:pt idx="80">
                        <c:v>2503.7198899950945</c:v>
                      </c:pt>
                      <c:pt idx="81">
                        <c:v>2520.26254464265</c:v>
                      </c:pt>
                      <c:pt idx="82">
                        <c:v>2530.0898642352572</c:v>
                      </c:pt>
                      <c:pt idx="83">
                        <c:v>2532.7104827932858</c:v>
                      </c:pt>
                      <c:pt idx="84">
                        <c:v>2529.4347095957501</c:v>
                      </c:pt>
                      <c:pt idx="85">
                        <c:v>2529.4347095957501</c:v>
                      </c:pt>
                      <c:pt idx="86">
                        <c:v>2529.4347095957501</c:v>
                      </c:pt>
                      <c:pt idx="87">
                        <c:v>2529.4347095957501</c:v>
                      </c:pt>
                      <c:pt idx="88">
                        <c:v>2529.4347095957501</c:v>
                      </c:pt>
                      <c:pt idx="89">
                        <c:v>2529.4347095957501</c:v>
                      </c:pt>
                      <c:pt idx="90">
                        <c:v>2529.4347095957501</c:v>
                      </c:pt>
                      <c:pt idx="91">
                        <c:v>2529.4347095957501</c:v>
                      </c:pt>
                      <c:pt idx="92">
                        <c:v>2529.4347095957501</c:v>
                      </c:pt>
                      <c:pt idx="93">
                        <c:v>2529.4347095957501</c:v>
                      </c:pt>
                      <c:pt idx="94">
                        <c:v>2529.4347095957501</c:v>
                      </c:pt>
                    </c:numCache>
                  </c:numRef>
                </c:val>
                <c:extLst xmlns:c15="http://schemas.microsoft.com/office/drawing/2012/chart">
                  <c:ext xmlns:c16="http://schemas.microsoft.com/office/drawing/2014/chart" uri="{C3380CC4-5D6E-409C-BE32-E72D297353CC}">
                    <c16:uniqueId val="{0000000D-0F93-47F6-912E-7E902F5852BA}"/>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Model!$K$2</c15:sqref>
                        </c15:formulaRef>
                      </c:ext>
                    </c:extLst>
                    <c:strCache>
                      <c:ptCount val="1"/>
                      <c:pt idx="0">
                        <c:v> NETVG_C </c:v>
                      </c:pt>
                    </c:strCache>
                  </c:strRef>
                </c:tx>
                <c:spPr>
                  <a:solidFill>
                    <a:schemeClr val="accent4">
                      <a:lumMod val="60000"/>
                    </a:schemeClr>
                  </a:solidFill>
                  <a:ln>
                    <a:noFill/>
                  </a:ln>
                  <a:effectLst/>
                </c:spPr>
                <c:invertIfNegative val="0"/>
                <c:cat>
                  <c:numRef>
                    <c:extLst xmlns:c15="http://schemas.microsoft.com/office/drawing/2012/chart">
                      <c:ext xmlns:c15="http://schemas.microsoft.com/office/drawing/2012/chart" uri="{02D57815-91ED-43cb-92C2-25804820EDAC}">
                        <c15:formulaRef>
                          <c15:sqref>Model!$A$3:$A$97</c15:sqref>
                        </c15:formulaRef>
                      </c:ext>
                    </c:extLst>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extLst xmlns:c15="http://schemas.microsoft.com/office/drawing/2012/chart">
                      <c:ext xmlns:c15="http://schemas.microsoft.com/office/drawing/2012/chart" uri="{02D57815-91ED-43cb-92C2-25804820EDAC}">
                        <c15:formulaRef>
                          <c15:sqref>Model!$K$3:$K$97</c15:sqref>
                        </c15:formulaRef>
                      </c:ext>
                    </c:extLst>
                    <c:numCache>
                      <c:formatCode>_(* #,##0_);_(* \(#,##0\);_(* "-"??_);_(@_)</c:formatCode>
                      <c:ptCount val="95"/>
                      <c:pt idx="0">
                        <c:v>1070.9682240026548</c:v>
                      </c:pt>
                      <c:pt idx="1">
                        <c:v>1172.2738279027778</c:v>
                      </c:pt>
                      <c:pt idx="2">
                        <c:v>1309.789551060705</c:v>
                      </c:pt>
                      <c:pt idx="3">
                        <c:v>1462.5362894010964</c:v>
                      </c:pt>
                      <c:pt idx="4">
                        <c:v>1635.2039689407229</c:v>
                      </c:pt>
                      <c:pt idx="5">
                        <c:v>1789.8935915016164</c:v>
                      </c:pt>
                      <c:pt idx="6">
                        <c:v>1979.9493823528253</c:v>
                      </c:pt>
                      <c:pt idx="7">
                        <c:v>2172.1123625636328</c:v>
                      </c:pt>
                      <c:pt idx="8">
                        <c:v>2412.6933092941672</c:v>
                      </c:pt>
                      <c:pt idx="9">
                        <c:v>2645.8845202074726</c:v>
                      </c:pt>
                      <c:pt idx="10">
                        <c:v>2862.0282782262302</c:v>
                      </c:pt>
                      <c:pt idx="11">
                        <c:v>3048.1423575470917</c:v>
                      </c:pt>
                      <c:pt idx="12">
                        <c:v>3180.6470602938739</c:v>
                      </c:pt>
                      <c:pt idx="13">
                        <c:v>3294.3918442219874</c:v>
                      </c:pt>
                      <c:pt idx="14">
                        <c:v>3386.992886049537</c:v>
                      </c:pt>
                      <c:pt idx="15">
                        <c:v>3451.3792599317812</c:v>
                      </c:pt>
                      <c:pt idx="16">
                        <c:v>3467.7962019518527</c:v>
                      </c:pt>
                      <c:pt idx="17">
                        <c:v>3443.109546275874</c:v>
                      </c:pt>
                      <c:pt idx="18">
                        <c:v>3369.8859437072019</c:v>
                      </c:pt>
                      <c:pt idx="19">
                        <c:v>3269.550502325751</c:v>
                      </c:pt>
                      <c:pt idx="20">
                        <c:v>3185.4534091411178</c:v>
                      </c:pt>
                      <c:pt idx="21">
                        <c:v>3119.9669762049566</c:v>
                      </c:pt>
                      <c:pt idx="22">
                        <c:v>3083.5836513260174</c:v>
                      </c:pt>
                      <c:pt idx="23">
                        <c:v>3021.6422407176806</c:v>
                      </c:pt>
                      <c:pt idx="24">
                        <c:v>2972.6643403393828</c:v>
                      </c:pt>
                      <c:pt idx="25">
                        <c:v>2930.5867632114605</c:v>
                      </c:pt>
                      <c:pt idx="26">
                        <c:v>2895.3371706082899</c:v>
                      </c:pt>
                      <c:pt idx="27">
                        <c:v>2837.9063335348928</c:v>
                      </c:pt>
                      <c:pt idx="28">
                        <c:v>2747.0020340538822</c:v>
                      </c:pt>
                      <c:pt idx="29">
                        <c:v>2634.4946098161849</c:v>
                      </c:pt>
                      <c:pt idx="30">
                        <c:v>2501.9923249653589</c:v>
                      </c:pt>
                      <c:pt idx="31">
                        <c:v>2361.9492405817132</c:v>
                      </c:pt>
                      <c:pt idx="32">
                        <c:v>2216.4436683911495</c:v>
                      </c:pt>
                      <c:pt idx="33">
                        <c:v>2108.0659465637696</c:v>
                      </c:pt>
                      <c:pt idx="34">
                        <c:v>2015.9762473511116</c:v>
                      </c:pt>
                      <c:pt idx="35">
                        <c:v>1949.3840913081292</c:v>
                      </c:pt>
                      <c:pt idx="36">
                        <c:v>1881.1140958038579</c:v>
                      </c:pt>
                      <c:pt idx="37">
                        <c:v>1822.9137385256279</c:v>
                      </c:pt>
                      <c:pt idx="38">
                        <c:v>1792.5121573279077</c:v>
                      </c:pt>
                      <c:pt idx="39">
                        <c:v>1773.7718685687894</c:v>
                      </c:pt>
                      <c:pt idx="40">
                        <c:v>1756.2305504720434</c:v>
                      </c:pt>
                      <c:pt idx="41">
                        <c:v>1736.6361516546526</c:v>
                      </c:pt>
                      <c:pt idx="42">
                        <c:v>1744.582312292398</c:v>
                      </c:pt>
                      <c:pt idx="43">
                        <c:v>1763.7257778238618</c:v>
                      </c:pt>
                      <c:pt idx="44">
                        <c:v>1795.4113470961729</c:v>
                      </c:pt>
                      <c:pt idx="45">
                        <c:v>1854.2824317979268</c:v>
                      </c:pt>
                      <c:pt idx="46">
                        <c:v>1956.0460460974841</c:v>
                      </c:pt>
                      <c:pt idx="47">
                        <c:v>2066.2833169602914</c:v>
                      </c:pt>
                      <c:pt idx="48">
                        <c:v>2167.6148125577283</c:v>
                      </c:pt>
                      <c:pt idx="49">
                        <c:v>2246.7097671269926</c:v>
                      </c:pt>
                      <c:pt idx="50">
                        <c:v>2324.4748442214832</c:v>
                      </c:pt>
                      <c:pt idx="51">
                        <c:v>2389.3078007311365</c:v>
                      </c:pt>
                      <c:pt idx="52">
                        <c:v>2436.1018344887516</c:v>
                      </c:pt>
                      <c:pt idx="53">
                        <c:v>2445.4884400878223</c:v>
                      </c:pt>
                      <c:pt idx="54">
                        <c:v>2443.5660552976642</c:v>
                      </c:pt>
                      <c:pt idx="55">
                        <c:v>2422.5199935480614</c:v>
                      </c:pt>
                      <c:pt idx="56">
                        <c:v>2399.7761910174213</c:v>
                      </c:pt>
                      <c:pt idx="57">
                        <c:v>2377.7888953350835</c:v>
                      </c:pt>
                      <c:pt idx="58">
                        <c:v>2359.6939813480453</c:v>
                      </c:pt>
                      <c:pt idx="59">
                        <c:v>2354.1422045057802</c:v>
                      </c:pt>
                      <c:pt idx="60">
                        <c:v>2349.0750961165731</c:v>
                      </c:pt>
                      <c:pt idx="61">
                        <c:v>2307.8706411624207</c:v>
                      </c:pt>
                      <c:pt idx="62">
                        <c:v>2271.5495313644697</c:v>
                      </c:pt>
                      <c:pt idx="63">
                        <c:v>2228.8498249852641</c:v>
                      </c:pt>
                      <c:pt idx="64">
                        <c:v>2219.5284901834252</c:v>
                      </c:pt>
                      <c:pt idx="65">
                        <c:v>2197.6603341348045</c:v>
                      </c:pt>
                      <c:pt idx="66">
                        <c:v>2191.5663105619974</c:v>
                      </c:pt>
                      <c:pt idx="67">
                        <c:v>2193.527200930097</c:v>
                      </c:pt>
                      <c:pt idx="68">
                        <c:v>2221.3021486077773</c:v>
                      </c:pt>
                      <c:pt idx="69">
                        <c:v>2257.7682806951707</c:v>
                      </c:pt>
                      <c:pt idx="70">
                        <c:v>2303.0780976805295</c:v>
                      </c:pt>
                      <c:pt idx="71">
                        <c:v>2355.743660015763</c:v>
                      </c:pt>
                      <c:pt idx="72">
                        <c:v>2407.4237186160985</c:v>
                      </c:pt>
                      <c:pt idx="73">
                        <c:v>2465.14828628246</c:v>
                      </c:pt>
                      <c:pt idx="74">
                        <c:v>2505.3097523030556</c:v>
                      </c:pt>
                      <c:pt idx="75">
                        <c:v>2536.9228433807061</c:v>
                      </c:pt>
                      <c:pt idx="76">
                        <c:v>2559.729884335216</c:v>
                      </c:pt>
                      <c:pt idx="77">
                        <c:v>2574.3051484493731</c:v>
                      </c:pt>
                      <c:pt idx="78">
                        <c:v>2580.3590353240834</c:v>
                      </c:pt>
                      <c:pt idx="79">
                        <c:v>2563.7628001997191</c:v>
                      </c:pt>
                      <c:pt idx="80">
                        <c:v>2534.9695825252006</c:v>
                      </c:pt>
                      <c:pt idx="81">
                        <c:v>2494.4696323420008</c:v>
                      </c:pt>
                      <c:pt idx="82">
                        <c:v>2451.4413155684333</c:v>
                      </c:pt>
                      <c:pt idx="83">
                        <c:v>2406.422753317248</c:v>
                      </c:pt>
                      <c:pt idx="84">
                        <c:v>2364.5991236539039</c:v>
                      </c:pt>
                      <c:pt idx="85">
                        <c:v>2329.0235678479007</c:v>
                      </c:pt>
                      <c:pt idx="86">
                        <c:v>2300.6195547904258</c:v>
                      </c:pt>
                      <c:pt idx="87">
                        <c:v>2277.2848989228651</c:v>
                      </c:pt>
                      <c:pt idx="88">
                        <c:v>2256.7771926136952</c:v>
                      </c:pt>
                      <c:pt idx="89">
                        <c:v>2242.0721039309387</c:v>
                      </c:pt>
                      <c:pt idx="90">
                        <c:v>2230.5007099583236</c:v>
                      </c:pt>
                      <c:pt idx="91">
                        <c:v>2222.1351657897339</c:v>
                      </c:pt>
                      <c:pt idx="92">
                        <c:v>2215.0535268023018</c:v>
                      </c:pt>
                      <c:pt idx="93">
                        <c:v>2209.1483627496514</c:v>
                      </c:pt>
                      <c:pt idx="94">
                        <c:v>2203.9780282348729</c:v>
                      </c:pt>
                    </c:numCache>
                  </c:numRef>
                </c:val>
                <c:extLst xmlns:c15="http://schemas.microsoft.com/office/drawing/2012/chart">
                  <c:ext xmlns:c16="http://schemas.microsoft.com/office/drawing/2014/chart" uri="{C3380CC4-5D6E-409C-BE32-E72D297353CC}">
                    <c16:uniqueId val="{0000000E-0F93-47F6-912E-7E902F5852BA}"/>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Model!$L$2</c15:sqref>
                        </c15:formulaRef>
                      </c:ext>
                    </c:extLst>
                    <c:strCache>
                      <c:ptCount val="1"/>
                      <c:pt idx="0">
                        <c:v> BOED_C </c:v>
                      </c:pt>
                    </c:strCache>
                  </c:strRef>
                </c:tx>
                <c:spPr>
                  <a:solidFill>
                    <a:schemeClr val="accent5">
                      <a:lumMod val="60000"/>
                    </a:schemeClr>
                  </a:solidFill>
                  <a:ln>
                    <a:noFill/>
                  </a:ln>
                  <a:effectLst/>
                </c:spPr>
                <c:invertIfNegative val="0"/>
                <c:cat>
                  <c:numRef>
                    <c:extLst xmlns:c15="http://schemas.microsoft.com/office/drawing/2012/chart">
                      <c:ext xmlns:c15="http://schemas.microsoft.com/office/drawing/2012/chart" uri="{02D57815-91ED-43cb-92C2-25804820EDAC}">
                        <c15:formulaRef>
                          <c15:sqref>Model!$A$3:$A$97</c15:sqref>
                        </c15:formulaRef>
                      </c:ext>
                    </c:extLst>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extLst xmlns:c15="http://schemas.microsoft.com/office/drawing/2012/chart">
                      <c:ext xmlns:c15="http://schemas.microsoft.com/office/drawing/2012/chart" uri="{02D57815-91ED-43cb-92C2-25804820EDAC}">
                        <c15:formulaRef>
                          <c15:sqref>Model!$L$3:$L$97</c15:sqref>
                        </c15:formulaRef>
                      </c:ext>
                    </c:extLst>
                    <c:numCache>
                      <c:formatCode>_(* #,##0_);_(* \(#,##0\);_(* "-"??_);_(@_)</c:formatCode>
                      <c:ptCount val="95"/>
                      <c:pt idx="0">
                        <c:v>1689.236109689326</c:v>
                      </c:pt>
                      <c:pt idx="1">
                        <c:v>1782.9978663769393</c:v>
                      </c:pt>
                      <c:pt idx="2">
                        <c:v>1892.327222661625</c:v>
                      </c:pt>
                      <c:pt idx="3">
                        <c:v>2000.852348708825</c:v>
                      </c:pt>
                      <c:pt idx="4">
                        <c:v>2122.0038894845729</c:v>
                      </c:pt>
                      <c:pt idx="5">
                        <c:v>2260.9863635257507</c:v>
                      </c:pt>
                      <c:pt idx="6">
                        <c:v>2410.3089406203371</c:v>
                      </c:pt>
                      <c:pt idx="7">
                        <c:v>2550.4173369939972</c:v>
                      </c:pt>
                      <c:pt idx="8">
                        <c:v>2674.958133770584</c:v>
                      </c:pt>
                      <c:pt idx="9">
                        <c:v>2796.4773226548978</c:v>
                      </c:pt>
                      <c:pt idx="10">
                        <c:v>2906.1398600379716</c:v>
                      </c:pt>
                      <c:pt idx="11">
                        <c:v>2988.2977232989842</c:v>
                      </c:pt>
                      <c:pt idx="12">
                        <c:v>3059.219341241961</c:v>
                      </c:pt>
                      <c:pt idx="13">
                        <c:v>3147.6846673655518</c:v>
                      </c:pt>
                      <c:pt idx="14">
                        <c:v>3267.7907088325665</c:v>
                      </c:pt>
                      <c:pt idx="15">
                        <c:v>3388.9307606049224</c:v>
                      </c:pt>
                      <c:pt idx="16">
                        <c:v>3529.7399861855356</c:v>
                      </c:pt>
                      <c:pt idx="17">
                        <c:v>3719.159185120553</c:v>
                      </c:pt>
                      <c:pt idx="18">
                        <c:v>3915.2994510402859</c:v>
                      </c:pt>
                      <c:pt idx="19">
                        <c:v>4083.7856857938514</c:v>
                      </c:pt>
                      <c:pt idx="20">
                        <c:v>4175.4127856511059</c:v>
                      </c:pt>
                      <c:pt idx="21">
                        <c:v>4219.8791350419069</c:v>
                      </c:pt>
                      <c:pt idx="22">
                        <c:v>4193.689722028239</c:v>
                      </c:pt>
                      <c:pt idx="23">
                        <c:v>4068.1335271318067</c:v>
                      </c:pt>
                      <c:pt idx="24">
                        <c:v>3892.440929890221</c:v>
                      </c:pt>
                      <c:pt idx="25">
                        <c:v>3693.2089731575197</c:v>
                      </c:pt>
                      <c:pt idx="26">
                        <c:v>3516.320140882689</c:v>
                      </c:pt>
                      <c:pt idx="27">
                        <c:v>3354.4113605714283</c:v>
                      </c:pt>
                      <c:pt idx="28">
                        <c:v>3213.3190459472207</c:v>
                      </c:pt>
                      <c:pt idx="29">
                        <c:v>3115.4122866155985</c:v>
                      </c:pt>
                      <c:pt idx="30">
                        <c:v>3046.3528063425065</c:v>
                      </c:pt>
                      <c:pt idx="31">
                        <c:v>3006.1291161245508</c:v>
                      </c:pt>
                      <c:pt idx="32">
                        <c:v>2996.6851553357728</c:v>
                      </c:pt>
                      <c:pt idx="33">
                        <c:v>3002.8892171678162</c:v>
                      </c:pt>
                      <c:pt idx="34">
                        <c:v>3030.3824022864856</c:v>
                      </c:pt>
                      <c:pt idx="35">
                        <c:v>3067.1816801532204</c:v>
                      </c:pt>
                      <c:pt idx="36">
                        <c:v>3103.9350020063848</c:v>
                      </c:pt>
                      <c:pt idx="37">
                        <c:v>3130.1529077484665</c:v>
                      </c:pt>
                      <c:pt idx="38">
                        <c:v>3127.5563929817235</c:v>
                      </c:pt>
                      <c:pt idx="39">
                        <c:v>3116.7911968027875</c:v>
                      </c:pt>
                      <c:pt idx="40">
                        <c:v>3100.8329710903618</c:v>
                      </c:pt>
                      <c:pt idx="41">
                        <c:v>3090.3090439826738</c:v>
                      </c:pt>
                      <c:pt idx="42">
                        <c:v>3089.8839508571446</c:v>
                      </c:pt>
                      <c:pt idx="43">
                        <c:v>3093.5144759292298</c:v>
                      </c:pt>
                      <c:pt idx="44">
                        <c:v>3094.824222315995</c:v>
                      </c:pt>
                      <c:pt idx="45">
                        <c:v>3082.6343897163679</c:v>
                      </c:pt>
                      <c:pt idx="46">
                        <c:v>3058.5879056155009</c:v>
                      </c:pt>
                      <c:pt idx="47">
                        <c:v>3016.6415542288478</c:v>
                      </c:pt>
                      <c:pt idx="48">
                        <c:v>2960.9083987709855</c:v>
                      </c:pt>
                      <c:pt idx="49">
                        <c:v>2901.6825862817504</c:v>
                      </c:pt>
                      <c:pt idx="50">
                        <c:v>2853.4977060528754</c:v>
                      </c:pt>
                      <c:pt idx="51">
                        <c:v>2810.1726742591009</c:v>
                      </c:pt>
                      <c:pt idx="52">
                        <c:v>2767.399114628176</c:v>
                      </c:pt>
                      <c:pt idx="53">
                        <c:v>2732.2427642465927</c:v>
                      </c:pt>
                      <c:pt idx="54">
                        <c:v>2694.2371410236274</c:v>
                      </c:pt>
                      <c:pt idx="55">
                        <c:v>2652.8192837930374</c:v>
                      </c:pt>
                      <c:pt idx="56">
                        <c:v>2607.9777035514298</c:v>
                      </c:pt>
                      <c:pt idx="57">
                        <c:v>2569.6963442470405</c:v>
                      </c:pt>
                      <c:pt idx="58">
                        <c:v>2539.6181333650193</c:v>
                      </c:pt>
                      <c:pt idx="59">
                        <c:v>2501.3942190775924</c:v>
                      </c:pt>
                      <c:pt idx="60">
                        <c:v>2464.1813370887203</c:v>
                      </c:pt>
                      <c:pt idx="61">
                        <c:v>2414.2584139058054</c:v>
                      </c:pt>
                      <c:pt idx="62">
                        <c:v>2379.4173487357248</c:v>
                      </c:pt>
                      <c:pt idx="63">
                        <c:v>2369.9982446318863</c:v>
                      </c:pt>
                      <c:pt idx="64">
                        <c:v>2385.5530304619742</c:v>
                      </c:pt>
                      <c:pt idx="65">
                        <c:v>2417.9130248137999</c:v>
                      </c:pt>
                      <c:pt idx="66">
                        <c:v>2458.5304091632106</c:v>
                      </c:pt>
                      <c:pt idx="67">
                        <c:v>2540.718211229062</c:v>
                      </c:pt>
                      <c:pt idx="68">
                        <c:v>2619.4854937256423</c:v>
                      </c:pt>
                      <c:pt idx="69">
                        <c:v>2668.8326419753312</c:v>
                      </c:pt>
                      <c:pt idx="70">
                        <c:v>2685.1061528992577</c:v>
                      </c:pt>
                      <c:pt idx="71">
                        <c:v>2701.4288232785011</c:v>
                      </c:pt>
                      <c:pt idx="72">
                        <c:v>2724.1540719892109</c:v>
                      </c:pt>
                      <c:pt idx="73">
                        <c:v>2732.0814843301569</c:v>
                      </c:pt>
                      <c:pt idx="74">
                        <c:v>2720.5005689103409</c:v>
                      </c:pt>
                      <c:pt idx="75">
                        <c:v>2707.9775552123265</c:v>
                      </c:pt>
                      <c:pt idx="76">
                        <c:v>2700.0616318747743</c:v>
                      </c:pt>
                      <c:pt idx="77">
                        <c:v>2685.5854876000039</c:v>
                      </c:pt>
                      <c:pt idx="78">
                        <c:v>2667.3409502124377</c:v>
                      </c:pt>
                      <c:pt idx="79">
                        <c:v>2643.2944661115707</c:v>
                      </c:pt>
                      <c:pt idx="80">
                        <c:v>2634.4594225026049</c:v>
                      </c:pt>
                      <c:pt idx="81">
                        <c:v>2636.1827730115056</c:v>
                      </c:pt>
                      <c:pt idx="82">
                        <c:v>2644.2250753863773</c:v>
                      </c:pt>
                      <c:pt idx="83">
                        <c:v>2649.3951269130803</c:v>
                      </c:pt>
                      <c:pt idx="84">
                        <c:v>2645.9484258952789</c:v>
                      </c:pt>
                      <c:pt idx="85">
                        <c:v>2632.0812721113252</c:v>
                      </c:pt>
                      <c:pt idx="86">
                        <c:v>2600.9002635256174</c:v>
                      </c:pt>
                      <c:pt idx="87">
                        <c:v>2553.5543004774208</c:v>
                      </c:pt>
                      <c:pt idx="88">
                        <c:v>2492.3411836452715</c:v>
                      </c:pt>
                      <c:pt idx="89">
                        <c:v>2425.3032154040411</c:v>
                      </c:pt>
                      <c:pt idx="90">
                        <c:v>2357.0359971108001</c:v>
                      </c:pt>
                      <c:pt idx="91">
                        <c:v>2298.0403312444405</c:v>
                      </c:pt>
                      <c:pt idx="92">
                        <c:v>2256.3585201798369</c:v>
                      </c:pt>
                      <c:pt idx="93">
                        <c:v>2229.6927632384541</c:v>
                      </c:pt>
                      <c:pt idx="94">
                        <c:v>2216.6643800131706</c:v>
                      </c:pt>
                    </c:numCache>
                  </c:numRef>
                </c:val>
                <c:extLst xmlns:c15="http://schemas.microsoft.com/office/drawing/2012/chart">
                  <c:ext xmlns:c16="http://schemas.microsoft.com/office/drawing/2014/chart" uri="{C3380CC4-5D6E-409C-BE32-E72D297353CC}">
                    <c16:uniqueId val="{0000000F-0F93-47F6-912E-7E902F5852BA}"/>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Model!$M$2</c15:sqref>
                        </c15:formulaRef>
                      </c:ext>
                    </c:extLst>
                    <c:strCache>
                      <c:ptCount val="1"/>
                      <c:pt idx="0">
                        <c:v> AD/CVD Coverage </c:v>
                      </c:pt>
                    </c:strCache>
                  </c:strRef>
                </c:tx>
                <c:spPr>
                  <a:solidFill>
                    <a:schemeClr val="accent6">
                      <a:lumMod val="60000"/>
                    </a:schemeClr>
                  </a:solidFill>
                  <a:ln>
                    <a:noFill/>
                  </a:ln>
                  <a:effectLst/>
                </c:spPr>
                <c:invertIfNegative val="0"/>
                <c:cat>
                  <c:numRef>
                    <c:extLst xmlns:c15="http://schemas.microsoft.com/office/drawing/2012/chart">
                      <c:ext xmlns:c15="http://schemas.microsoft.com/office/drawing/2012/chart" uri="{02D57815-91ED-43cb-92C2-25804820EDAC}">
                        <c15:formulaRef>
                          <c15:sqref>Model!$A$3:$A$97</c15:sqref>
                        </c15:formulaRef>
                      </c:ext>
                    </c:extLst>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extLst xmlns:c15="http://schemas.microsoft.com/office/drawing/2012/chart">
                      <c:ext xmlns:c15="http://schemas.microsoft.com/office/drawing/2012/chart" uri="{02D57815-91ED-43cb-92C2-25804820EDAC}">
                        <c15:formulaRef>
                          <c15:sqref>Model!$M$3:$M$97</c15:sqref>
                        </c15:formulaRef>
                      </c:ext>
                    </c:extLst>
                    <c:numCache>
                      <c:formatCode>0%</c:formatCode>
                      <c:ptCount val="9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0.19999999999999993</c:v>
                      </c:pt>
                      <c:pt idx="67">
                        <c:v>0.29999999999999993</c:v>
                      </c:pt>
                      <c:pt idx="68">
                        <c:v>0.39999999999999991</c:v>
                      </c:pt>
                      <c:pt idx="69">
                        <c:v>0.49999999999999994</c:v>
                      </c:pt>
                      <c:pt idx="70">
                        <c:v>0.7</c:v>
                      </c:pt>
                      <c:pt idx="71">
                        <c:v>0.7</c:v>
                      </c:pt>
                      <c:pt idx="72">
                        <c:v>0.7</c:v>
                      </c:pt>
                      <c:pt idx="73">
                        <c:v>0.7</c:v>
                      </c:pt>
                      <c:pt idx="74">
                        <c:v>0.7</c:v>
                      </c:pt>
                      <c:pt idx="75">
                        <c:v>0.7</c:v>
                      </c:pt>
                      <c:pt idx="76">
                        <c:v>0.7</c:v>
                      </c:pt>
                      <c:pt idx="77">
                        <c:v>0.7</c:v>
                      </c:pt>
                      <c:pt idx="78">
                        <c:v>0.7</c:v>
                      </c:pt>
                      <c:pt idx="79">
                        <c:v>0.7</c:v>
                      </c:pt>
                      <c:pt idx="80">
                        <c:v>0.7</c:v>
                      </c:pt>
                      <c:pt idx="81">
                        <c:v>0.7</c:v>
                      </c:pt>
                      <c:pt idx="82">
                        <c:v>0.7</c:v>
                      </c:pt>
                      <c:pt idx="83">
                        <c:v>0.7</c:v>
                      </c:pt>
                      <c:pt idx="84">
                        <c:v>0.7</c:v>
                      </c:pt>
                      <c:pt idx="85">
                        <c:v>0.7</c:v>
                      </c:pt>
                      <c:pt idx="86">
                        <c:v>0.7</c:v>
                      </c:pt>
                      <c:pt idx="87">
                        <c:v>0.7</c:v>
                      </c:pt>
                      <c:pt idx="88">
                        <c:v>0.7</c:v>
                      </c:pt>
                      <c:pt idx="89">
                        <c:v>0.7</c:v>
                      </c:pt>
                      <c:pt idx="90">
                        <c:v>0.7</c:v>
                      </c:pt>
                      <c:pt idx="91">
                        <c:v>0.7</c:v>
                      </c:pt>
                      <c:pt idx="92">
                        <c:v>0.7</c:v>
                      </c:pt>
                      <c:pt idx="93">
                        <c:v>0.7</c:v>
                      </c:pt>
                      <c:pt idx="94">
                        <c:v>0.7</c:v>
                      </c:pt>
                    </c:numCache>
                  </c:numRef>
                </c:val>
                <c:extLst xmlns:c15="http://schemas.microsoft.com/office/drawing/2012/chart">
                  <c:ext xmlns:c16="http://schemas.microsoft.com/office/drawing/2014/chart" uri="{C3380CC4-5D6E-409C-BE32-E72D297353CC}">
                    <c16:uniqueId val="{00000010-0F93-47F6-912E-7E902F5852BA}"/>
                  </c:ext>
                </c:extLst>
              </c15:ser>
            </c15:filteredBarSeries>
            <c15:filteredBarSeries>
              <c15:ser>
                <c:idx val="12"/>
                <c:order val="12"/>
                <c:tx>
                  <c:strRef>
                    <c:extLst xmlns:c15="http://schemas.microsoft.com/office/drawing/2012/chart">
                      <c:ext xmlns:c15="http://schemas.microsoft.com/office/drawing/2012/chart" uri="{02D57815-91ED-43cb-92C2-25804820EDAC}">
                        <c15:formulaRef>
                          <c15:sqref>Model!$N$2</c15:sqref>
                        </c15:formulaRef>
                      </c:ext>
                    </c:extLst>
                    <c:strCache>
                      <c:ptCount val="1"/>
                      <c:pt idx="0">
                        <c:v> 2026 CIF Average </c:v>
                      </c:pt>
                    </c:strCache>
                  </c:strRef>
                </c:tx>
                <c:spPr>
                  <a:solidFill>
                    <a:schemeClr val="accent1">
                      <a:lumMod val="80000"/>
                      <a:lumOff val="20000"/>
                    </a:schemeClr>
                  </a:solidFill>
                  <a:ln>
                    <a:noFill/>
                  </a:ln>
                  <a:effectLst/>
                </c:spPr>
                <c:invertIfNegative val="0"/>
                <c:cat>
                  <c:numRef>
                    <c:extLst xmlns:c15="http://schemas.microsoft.com/office/drawing/2012/chart">
                      <c:ext xmlns:c15="http://schemas.microsoft.com/office/drawing/2012/chart" uri="{02D57815-91ED-43cb-92C2-25804820EDAC}">
                        <c15:formulaRef>
                          <c15:sqref>Model!$A$3:$A$97</c15:sqref>
                        </c15:formulaRef>
                      </c:ext>
                    </c:extLst>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extLst xmlns:c15="http://schemas.microsoft.com/office/drawing/2012/chart">
                      <c:ext xmlns:c15="http://schemas.microsoft.com/office/drawing/2012/chart" uri="{02D57815-91ED-43cb-92C2-25804820EDAC}">
                        <c15:formulaRef>
                          <c15:sqref>Model!$N$3:$N$97</c15:sqref>
                        </c15:formulaRef>
                      </c:ext>
                    </c:extLst>
                    <c:numCache>
                      <c:formatCode>_(* #,##0_);_(* \(#,##0\);_(* "-"??_);_(@_)</c:formatCode>
                      <c:ptCount val="9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1213</c:v>
                      </c:pt>
                      <c:pt idx="67">
                        <c:v>1213</c:v>
                      </c:pt>
                      <c:pt idx="68">
                        <c:v>1213</c:v>
                      </c:pt>
                      <c:pt idx="69">
                        <c:v>1213</c:v>
                      </c:pt>
                      <c:pt idx="70">
                        <c:v>1213</c:v>
                      </c:pt>
                      <c:pt idx="71">
                        <c:v>1213</c:v>
                      </c:pt>
                      <c:pt idx="72">
                        <c:v>1213</c:v>
                      </c:pt>
                      <c:pt idx="73">
                        <c:v>1213</c:v>
                      </c:pt>
                      <c:pt idx="74">
                        <c:v>1213</c:v>
                      </c:pt>
                      <c:pt idx="75">
                        <c:v>1213</c:v>
                      </c:pt>
                      <c:pt idx="76">
                        <c:v>1213</c:v>
                      </c:pt>
                      <c:pt idx="77">
                        <c:v>1213</c:v>
                      </c:pt>
                      <c:pt idx="78">
                        <c:v>1213</c:v>
                      </c:pt>
                      <c:pt idx="79">
                        <c:v>1213</c:v>
                      </c:pt>
                      <c:pt idx="80">
                        <c:v>1213</c:v>
                      </c:pt>
                      <c:pt idx="81">
                        <c:v>1213</c:v>
                      </c:pt>
                      <c:pt idx="82">
                        <c:v>1213</c:v>
                      </c:pt>
                      <c:pt idx="83">
                        <c:v>1213</c:v>
                      </c:pt>
                      <c:pt idx="84">
                        <c:v>1213</c:v>
                      </c:pt>
                      <c:pt idx="85">
                        <c:v>1213</c:v>
                      </c:pt>
                      <c:pt idx="86">
                        <c:v>1213</c:v>
                      </c:pt>
                      <c:pt idx="87">
                        <c:v>1213</c:v>
                      </c:pt>
                      <c:pt idx="88">
                        <c:v>1213</c:v>
                      </c:pt>
                      <c:pt idx="89">
                        <c:v>1213</c:v>
                      </c:pt>
                      <c:pt idx="90">
                        <c:v>1213</c:v>
                      </c:pt>
                      <c:pt idx="91">
                        <c:v>1213</c:v>
                      </c:pt>
                      <c:pt idx="92">
                        <c:v>1213</c:v>
                      </c:pt>
                      <c:pt idx="93">
                        <c:v>1213</c:v>
                      </c:pt>
                      <c:pt idx="94">
                        <c:v>1213</c:v>
                      </c:pt>
                    </c:numCache>
                  </c:numRef>
                </c:val>
                <c:extLst xmlns:c15="http://schemas.microsoft.com/office/drawing/2012/chart">
                  <c:ext xmlns:c16="http://schemas.microsoft.com/office/drawing/2014/chart" uri="{C3380CC4-5D6E-409C-BE32-E72D297353CC}">
                    <c16:uniqueId val="{00000011-0F93-47F6-912E-7E902F5852BA}"/>
                  </c:ext>
                </c:extLst>
              </c15:ser>
            </c15:filteredBarSeries>
            <c15:filteredBarSeries>
              <c15:ser>
                <c:idx val="13"/>
                <c:order val="13"/>
                <c:tx>
                  <c:strRef>
                    <c:extLst xmlns:c15="http://schemas.microsoft.com/office/drawing/2012/chart">
                      <c:ext xmlns:c15="http://schemas.microsoft.com/office/drawing/2012/chart" uri="{02D57815-91ED-43cb-92C2-25804820EDAC}">
                        <c15:formulaRef>
                          <c15:sqref>Model!$O$2</c15:sqref>
                        </c15:formulaRef>
                      </c:ext>
                    </c:extLst>
                    <c:strCache>
                      <c:ptCount val="1"/>
                      <c:pt idx="0">
                        <c:v> Weighted Rate </c:v>
                      </c:pt>
                    </c:strCache>
                  </c:strRef>
                </c:tx>
                <c:spPr>
                  <a:solidFill>
                    <a:schemeClr val="accent2">
                      <a:lumMod val="80000"/>
                      <a:lumOff val="20000"/>
                    </a:schemeClr>
                  </a:solidFill>
                  <a:ln>
                    <a:noFill/>
                  </a:ln>
                  <a:effectLst/>
                </c:spPr>
                <c:invertIfNegative val="0"/>
                <c:cat>
                  <c:numRef>
                    <c:extLst xmlns:c15="http://schemas.microsoft.com/office/drawing/2012/chart">
                      <c:ext xmlns:c15="http://schemas.microsoft.com/office/drawing/2012/chart" uri="{02D57815-91ED-43cb-92C2-25804820EDAC}">
                        <c15:formulaRef>
                          <c15:sqref>Model!$A$3:$A$97</c15:sqref>
                        </c15:formulaRef>
                      </c:ext>
                    </c:extLst>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extLst xmlns:c15="http://schemas.microsoft.com/office/drawing/2012/chart">
                      <c:ext xmlns:c15="http://schemas.microsoft.com/office/drawing/2012/chart" uri="{02D57815-91ED-43cb-92C2-25804820EDAC}">
                        <c15:formulaRef>
                          <c15:sqref>Model!$O$3:$O$97</c15:sqref>
                        </c15:formulaRef>
                      </c:ext>
                    </c:extLst>
                    <c:numCache>
                      <c:formatCode>0%</c:formatCode>
                      <c:ptCount val="9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0.24</c:v>
                      </c:pt>
                      <c:pt idx="66">
                        <c:v>0.24710000000000001</c:v>
                      </c:pt>
                      <c:pt idx="67">
                        <c:v>0.24710000000000001</c:v>
                      </c:pt>
                      <c:pt idx="68">
                        <c:v>0.24710000000000001</c:v>
                      </c:pt>
                      <c:pt idx="69">
                        <c:v>0.24710000000000001</c:v>
                      </c:pt>
                      <c:pt idx="70">
                        <c:v>0.24710000000000001</c:v>
                      </c:pt>
                      <c:pt idx="71">
                        <c:v>0.24710000000000001</c:v>
                      </c:pt>
                      <c:pt idx="72">
                        <c:v>0.24710000000000001</c:v>
                      </c:pt>
                      <c:pt idx="73">
                        <c:v>0.24710000000000001</c:v>
                      </c:pt>
                      <c:pt idx="74">
                        <c:v>0.24710000000000001</c:v>
                      </c:pt>
                      <c:pt idx="75">
                        <c:v>0.24710000000000001</c:v>
                      </c:pt>
                      <c:pt idx="76">
                        <c:v>0.24710000000000001</c:v>
                      </c:pt>
                      <c:pt idx="77">
                        <c:v>0.24710000000000001</c:v>
                      </c:pt>
                      <c:pt idx="78">
                        <c:v>0.24210000000000001</c:v>
                      </c:pt>
                      <c:pt idx="79">
                        <c:v>0.23710000000000001</c:v>
                      </c:pt>
                      <c:pt idx="80">
                        <c:v>0.2321</c:v>
                      </c:pt>
                      <c:pt idx="81">
                        <c:v>0.2271</c:v>
                      </c:pt>
                      <c:pt idx="82">
                        <c:v>0.22209999999999999</c:v>
                      </c:pt>
                      <c:pt idx="83">
                        <c:v>0.21709999999999999</c:v>
                      </c:pt>
                      <c:pt idx="84">
                        <c:v>0.21209999999999998</c:v>
                      </c:pt>
                      <c:pt idx="85">
                        <c:v>0.20709999999999998</c:v>
                      </c:pt>
                      <c:pt idx="86">
                        <c:v>0.20209999999999997</c:v>
                      </c:pt>
                      <c:pt idx="87">
                        <c:v>0.19709999999999997</c:v>
                      </c:pt>
                      <c:pt idx="88">
                        <c:v>0.19209999999999997</c:v>
                      </c:pt>
                      <c:pt idx="89">
                        <c:v>0.18709999999999996</c:v>
                      </c:pt>
                      <c:pt idx="90">
                        <c:v>0.18209999999999996</c:v>
                      </c:pt>
                      <c:pt idx="91">
                        <c:v>0.17709999999999995</c:v>
                      </c:pt>
                      <c:pt idx="92">
                        <c:v>0.17209999999999995</c:v>
                      </c:pt>
                      <c:pt idx="93">
                        <c:v>0.16709999999999994</c:v>
                      </c:pt>
                      <c:pt idx="94">
                        <c:v>0.16209999999999994</c:v>
                      </c:pt>
                    </c:numCache>
                  </c:numRef>
                </c:val>
                <c:extLst xmlns:c15="http://schemas.microsoft.com/office/drawing/2012/chart">
                  <c:ext xmlns:c16="http://schemas.microsoft.com/office/drawing/2014/chart" uri="{C3380CC4-5D6E-409C-BE32-E72D297353CC}">
                    <c16:uniqueId val="{00000012-0F93-47F6-912E-7E902F5852BA}"/>
                  </c:ext>
                </c:extLst>
              </c15:ser>
            </c15:filteredBarSeries>
            <c15:filteredBarSeries>
              <c15:ser>
                <c:idx val="14"/>
                <c:order val="14"/>
                <c:tx>
                  <c:strRef>
                    <c:extLst xmlns:c15="http://schemas.microsoft.com/office/drawing/2012/chart">
                      <c:ext xmlns:c15="http://schemas.microsoft.com/office/drawing/2012/chart" uri="{02D57815-91ED-43cb-92C2-25804820EDAC}">
                        <c15:formulaRef>
                          <c15:sqref>Model!$P$2</c15:sqref>
                        </c15:formulaRef>
                      </c:ext>
                    </c:extLst>
                    <c:strCache>
                      <c:ptCount val="1"/>
                      <c:pt idx="0">
                        <c:v> TariffCost Adjustor </c:v>
                      </c:pt>
                    </c:strCache>
                  </c:strRef>
                </c:tx>
                <c:spPr>
                  <a:solidFill>
                    <a:schemeClr val="accent3">
                      <a:lumMod val="80000"/>
                      <a:lumOff val="20000"/>
                    </a:schemeClr>
                  </a:solidFill>
                  <a:ln>
                    <a:noFill/>
                  </a:ln>
                  <a:effectLst/>
                </c:spPr>
                <c:invertIfNegative val="0"/>
                <c:cat>
                  <c:numRef>
                    <c:extLst xmlns:c15="http://schemas.microsoft.com/office/drawing/2012/chart">
                      <c:ext xmlns:c15="http://schemas.microsoft.com/office/drawing/2012/chart" uri="{02D57815-91ED-43cb-92C2-25804820EDAC}">
                        <c15:formulaRef>
                          <c15:sqref>Model!$A$3:$A$97</c15:sqref>
                        </c15:formulaRef>
                      </c:ext>
                    </c:extLst>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extLst xmlns:c15="http://schemas.microsoft.com/office/drawing/2012/chart">
                      <c:ext xmlns:c15="http://schemas.microsoft.com/office/drawing/2012/chart" uri="{02D57815-91ED-43cb-92C2-25804820EDAC}">
                        <c15:formulaRef>
                          <c15:sqref>Model!$P$3:$P$97</c15:sqref>
                        </c15:formulaRef>
                      </c:ext>
                    </c:extLst>
                    <c:numCache>
                      <c:formatCode>General</c:formatCode>
                      <c:ptCount val="95"/>
                      <c:pt idx="60" formatCode="_(* #,##0_);_(* \(#,##0\);_(* &quot;-&quot;??_);_(@_)">
                        <c:v>0</c:v>
                      </c:pt>
                      <c:pt idx="61" formatCode="_(* #,##0_);_(* \(#,##0\);_(* &quot;-&quot;??_);_(@_)">
                        <c:v>0</c:v>
                      </c:pt>
                      <c:pt idx="62" formatCode="_(* #,##0_);_(* \(#,##0\);_(* &quot;-&quot;??_);_(@_)">
                        <c:v>0</c:v>
                      </c:pt>
                      <c:pt idx="63" formatCode="_(* #,##0_);_(* \(#,##0\);_(* &quot;-&quot;??_);_(@_)">
                        <c:v>0</c:v>
                      </c:pt>
                      <c:pt idx="64" formatCode="_(* #,##0_);_(* \(#,##0\);_(* &quot;-&quot;??_);_(@_)">
                        <c:v>0</c:v>
                      </c:pt>
                      <c:pt idx="65" formatCode="_(* #,##0_);_(* \(#,##0\);_(* &quot;-&quot;??_);_(@_)">
                        <c:v>0</c:v>
                      </c:pt>
                      <c:pt idx="66" formatCode="_(* #,##0_);_(* \(#,##0\);_(* &quot;-&quot;??_);_(@_)">
                        <c:v>59.946459999999981</c:v>
                      </c:pt>
                      <c:pt idx="67" formatCode="_(* #,##0_);_(* \(#,##0\);_(* &quot;-&quot;??_);_(@_)">
                        <c:v>89.919689999999989</c:v>
                      </c:pt>
                      <c:pt idx="68" formatCode="_(* #,##0_);_(* \(#,##0\);_(* &quot;-&quot;??_);_(@_)">
                        <c:v>119.89291999999998</c:v>
                      </c:pt>
                      <c:pt idx="69" formatCode="_(* #,##0_);_(* \(#,##0\);_(* &quot;-&quot;??_);_(@_)">
                        <c:v>149.86614999999998</c:v>
                      </c:pt>
                      <c:pt idx="70" formatCode="_(* #,##0_);_(* \(#,##0\);_(* &quot;-&quot;??_);_(@_)">
                        <c:v>209.81260999999998</c:v>
                      </c:pt>
                      <c:pt idx="71" formatCode="_(* #,##0_);_(* \(#,##0\);_(* &quot;-&quot;??_);_(@_)">
                        <c:v>209.81260999999998</c:v>
                      </c:pt>
                      <c:pt idx="72" formatCode="_(* #,##0_);_(* \(#,##0\);_(* &quot;-&quot;??_);_(@_)">
                        <c:v>209.81260999999998</c:v>
                      </c:pt>
                      <c:pt idx="73" formatCode="_(* #,##0_);_(* \(#,##0\);_(* &quot;-&quot;??_);_(@_)">
                        <c:v>209.81260999999998</c:v>
                      </c:pt>
                      <c:pt idx="74" formatCode="_(* #,##0_);_(* \(#,##0\);_(* &quot;-&quot;??_);_(@_)">
                        <c:v>209.81260999999998</c:v>
                      </c:pt>
                      <c:pt idx="75" formatCode="_(* #,##0_);_(* \(#,##0\);_(* &quot;-&quot;??_);_(@_)">
                        <c:v>209.81260999999998</c:v>
                      </c:pt>
                      <c:pt idx="76" formatCode="_(* #,##0_);_(* \(#,##0\);_(* &quot;-&quot;??_);_(@_)">
                        <c:v>209.81260999999998</c:v>
                      </c:pt>
                      <c:pt idx="77" formatCode="_(* #,##0_);_(* \(#,##0\);_(* &quot;-&quot;??_);_(@_)">
                        <c:v>209.81260999999998</c:v>
                      </c:pt>
                      <c:pt idx="78" formatCode="_(* #,##0_);_(* \(#,##0\);_(* &quot;-&quot;??_);_(@_)">
                        <c:v>205.56710999999999</c:v>
                      </c:pt>
                      <c:pt idx="79" formatCode="_(* #,##0_);_(* \(#,##0\);_(* &quot;-&quot;??_);_(@_)">
                        <c:v>201.32160999999999</c:v>
                      </c:pt>
                      <c:pt idx="80" formatCode="_(* #,##0_);_(* \(#,##0\);_(* &quot;-&quot;??_);_(@_)">
                        <c:v>197.07610999999997</c:v>
                      </c:pt>
                      <c:pt idx="81" formatCode="_(* #,##0_);_(* \(#,##0\);_(* &quot;-&quot;??_);_(@_)">
                        <c:v>192.83060999999998</c:v>
                      </c:pt>
                      <c:pt idx="82" formatCode="_(* #,##0_);_(* \(#,##0\);_(* &quot;-&quot;??_);_(@_)">
                        <c:v>188.58510999999999</c:v>
                      </c:pt>
                      <c:pt idx="83" formatCode="_(* #,##0_);_(* \(#,##0\);_(* &quot;-&quot;??_);_(@_)">
                        <c:v>184.33960999999996</c:v>
                      </c:pt>
                      <c:pt idx="84" formatCode="_(* #,##0_);_(* \(#,##0\);_(* &quot;-&quot;??_);_(@_)">
                        <c:v>180.09410999999997</c:v>
                      </c:pt>
                      <c:pt idx="85" formatCode="_(* #,##0_);_(* \(#,##0\);_(* &quot;-&quot;??_);_(@_)">
                        <c:v>175.84860999999995</c:v>
                      </c:pt>
                      <c:pt idx="86" formatCode="_(* #,##0_);_(* \(#,##0\);_(* &quot;-&quot;??_);_(@_)">
                        <c:v>171.60310999999996</c:v>
                      </c:pt>
                      <c:pt idx="87" formatCode="_(* #,##0_);_(* \(#,##0\);_(* &quot;-&quot;??_);_(@_)">
                        <c:v>167.35760999999997</c:v>
                      </c:pt>
                      <c:pt idx="88" formatCode="_(* #,##0_);_(* \(#,##0\);_(* &quot;-&quot;??_);_(@_)">
                        <c:v>163.11210999999994</c:v>
                      </c:pt>
                      <c:pt idx="89" formatCode="_(* #,##0_);_(* \(#,##0\);_(* &quot;-&quot;??_);_(@_)">
                        <c:v>158.86660999999995</c:v>
                      </c:pt>
                      <c:pt idx="90" formatCode="_(* #,##0_);_(* \(#,##0\);_(* &quot;-&quot;??_);_(@_)">
                        <c:v>154.62110999999996</c:v>
                      </c:pt>
                      <c:pt idx="91" formatCode="_(* #,##0_);_(* \(#,##0\);_(* &quot;-&quot;??_);_(@_)">
                        <c:v>150.37560999999994</c:v>
                      </c:pt>
                      <c:pt idx="92" formatCode="_(* #,##0_);_(* \(#,##0\);_(* &quot;-&quot;??_);_(@_)">
                        <c:v>146.13010999999995</c:v>
                      </c:pt>
                      <c:pt idx="93" formatCode="_(* #,##0_);_(* \(#,##0\);_(* &quot;-&quot;??_);_(@_)">
                        <c:v>141.88460999999992</c:v>
                      </c:pt>
                      <c:pt idx="94" formatCode="_(* #,##0_);_(* \(#,##0\);_(* &quot;-&quot;??_);_(@_)">
                        <c:v>137.63910999999993</c:v>
                      </c:pt>
                    </c:numCache>
                  </c:numRef>
                </c:val>
                <c:extLst xmlns:c15="http://schemas.microsoft.com/office/drawing/2012/chart">
                  <c:ext xmlns:c16="http://schemas.microsoft.com/office/drawing/2014/chart" uri="{C3380CC4-5D6E-409C-BE32-E72D297353CC}">
                    <c16:uniqueId val="{00000013-0F93-47F6-912E-7E902F5852BA}"/>
                  </c:ext>
                </c:extLst>
              </c15:ser>
            </c15:filteredBarSeries>
            <c15:filteredBarSeries>
              <c15:ser>
                <c:idx val="15"/>
                <c:order val="15"/>
                <c:tx>
                  <c:strRef>
                    <c:extLst xmlns:c15="http://schemas.microsoft.com/office/drawing/2012/chart">
                      <c:ext xmlns:c15="http://schemas.microsoft.com/office/drawing/2012/chart" uri="{02D57815-91ED-43cb-92C2-25804820EDAC}">
                        <c15:formulaRef>
                          <c15:sqref>Model!$Q$2</c15:sqref>
                        </c15:formulaRef>
                      </c:ext>
                    </c:extLst>
                    <c:strCache>
                      <c:ptCount val="1"/>
                      <c:pt idx="0">
                        <c:v> Weighted Correlation </c:v>
                      </c:pt>
                    </c:strCache>
                  </c:strRef>
                </c:tx>
                <c:spPr>
                  <a:solidFill>
                    <a:schemeClr val="accent4">
                      <a:lumMod val="80000"/>
                      <a:lumOff val="20000"/>
                    </a:schemeClr>
                  </a:solidFill>
                  <a:ln>
                    <a:noFill/>
                  </a:ln>
                  <a:effectLst/>
                </c:spPr>
                <c:invertIfNegative val="0"/>
                <c:cat>
                  <c:numRef>
                    <c:extLst xmlns:c15="http://schemas.microsoft.com/office/drawing/2012/chart">
                      <c:ext xmlns:c15="http://schemas.microsoft.com/office/drawing/2012/chart" uri="{02D57815-91ED-43cb-92C2-25804820EDAC}">
                        <c15:formulaRef>
                          <c15:sqref>Model!$A$3:$A$97</c15:sqref>
                        </c15:formulaRef>
                      </c:ext>
                    </c:extLst>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extLst xmlns:c15="http://schemas.microsoft.com/office/drawing/2012/chart">
                      <c:ext xmlns:c15="http://schemas.microsoft.com/office/drawing/2012/chart" uri="{02D57815-91ED-43cb-92C2-25804820EDAC}">
                        <c15:formulaRef>
                          <c15:sqref>Model!$Q$3:$Q$97</c15:sqref>
                        </c15:formulaRef>
                      </c:ext>
                    </c:extLst>
                    <c:numCache>
                      <c:formatCode>_(* #,##0_);_(* \(#,##0\);_(* "-"??_);_(@_)</c:formatCode>
                      <c:ptCount val="95"/>
                      <c:pt idx="0">
                        <c:v>1174.774578747848</c:v>
                      </c:pt>
                      <c:pt idx="1">
                        <c:v>1274.2483740940852</c:v>
                      </c:pt>
                      <c:pt idx="2">
                        <c:v>1384.9559274747799</c:v>
                      </c:pt>
                      <c:pt idx="3">
                        <c:v>1501.0629514223808</c:v>
                      </c:pt>
                      <c:pt idx="4">
                        <c:v>1621.4960491446679</c:v>
                      </c:pt>
                      <c:pt idx="5">
                        <c:v>1738.1468247503265</c:v>
                      </c:pt>
                      <c:pt idx="6">
                        <c:v>1860.123204037543</c:v>
                      </c:pt>
                      <c:pt idx="7">
                        <c:v>1979.6141755165906</c:v>
                      </c:pt>
                      <c:pt idx="8">
                        <c:v>2104.3174826039831</c:v>
                      </c:pt>
                      <c:pt idx="9">
                        <c:v>2228.0153045490279</c:v>
                      </c:pt>
                      <c:pt idx="10">
                        <c:v>2346.6029022949483</c:v>
                      </c:pt>
                      <c:pt idx="11">
                        <c:v>2457.5638612021489</c:v>
                      </c:pt>
                      <c:pt idx="12">
                        <c:v>2555.224347234062</c:v>
                      </c:pt>
                      <c:pt idx="13">
                        <c:v>2650.3311314285256</c:v>
                      </c:pt>
                      <c:pt idx="14">
                        <c:v>2757.0975689236493</c:v>
                      </c:pt>
                      <c:pt idx="15">
                        <c:v>2863.755575470585</c:v>
                      </c:pt>
                      <c:pt idx="16">
                        <c:v>2962.3824286564068</c:v>
                      </c:pt>
                      <c:pt idx="17">
                        <c:v>3052.8026854963396</c:v>
                      </c:pt>
                      <c:pt idx="18">
                        <c:v>3129.0776812695085</c:v>
                      </c:pt>
                      <c:pt idx="19">
                        <c:v>3180.5698255769203</c:v>
                      </c:pt>
                      <c:pt idx="20">
                        <c:v>3209.0459089549645</c:v>
                      </c:pt>
                      <c:pt idx="21">
                        <c:v>3222.8488067249496</c:v>
                      </c:pt>
                      <c:pt idx="22">
                        <c:v>3221.7447847996318</c:v>
                      </c:pt>
                      <c:pt idx="23">
                        <c:v>3193.6497030714663</c:v>
                      </c:pt>
                      <c:pt idx="24">
                        <c:v>3149.0479619555031</c:v>
                      </c:pt>
                      <c:pt idx="25">
                        <c:v>3094.9581551504175</c:v>
                      </c:pt>
                      <c:pt idx="26">
                        <c:v>3045.6450281353591</c:v>
                      </c:pt>
                      <c:pt idx="27">
                        <c:v>2991.3607792652547</c:v>
                      </c:pt>
                      <c:pt idx="28">
                        <c:v>2917.7418293613387</c:v>
                      </c:pt>
                      <c:pt idx="29">
                        <c:v>2827.5786696840946</c:v>
                      </c:pt>
                      <c:pt idx="30">
                        <c:v>2736.9692221390219</c:v>
                      </c:pt>
                      <c:pt idx="31">
                        <c:v>2647.4148912091878</c:v>
                      </c:pt>
                      <c:pt idx="32">
                        <c:v>2558.9933841166098</c:v>
                      </c:pt>
                      <c:pt idx="33">
                        <c:v>2485.8805381806174</c:v>
                      </c:pt>
                      <c:pt idx="34">
                        <c:v>2426.3998444971558</c:v>
                      </c:pt>
                      <c:pt idx="35">
                        <c:v>2387.7593699890258</c:v>
                      </c:pt>
                      <c:pt idx="36">
                        <c:v>2356.0072656382313</c:v>
                      </c:pt>
                      <c:pt idx="37">
                        <c:v>2336.1615865869694</c:v>
                      </c:pt>
                      <c:pt idx="38">
                        <c:v>2326.5770291370245</c:v>
                      </c:pt>
                      <c:pt idx="39">
                        <c:v>2320.4553126647997</c:v>
                      </c:pt>
                      <c:pt idx="40">
                        <c:v>2308.702728676993</c:v>
                      </c:pt>
                      <c:pt idx="41">
                        <c:v>2290.2115238384049</c:v>
                      </c:pt>
                      <c:pt idx="42">
                        <c:v>2278.7187487799674</c:v>
                      </c:pt>
                      <c:pt idx="43">
                        <c:v>2268.9056864171303</c:v>
                      </c:pt>
                      <c:pt idx="44">
                        <c:v>2259.413371229502</c:v>
                      </c:pt>
                      <c:pt idx="45">
                        <c:v>2252.084568612152</c:v>
                      </c:pt>
                      <c:pt idx="46">
                        <c:v>2249.3934831243928</c:v>
                      </c:pt>
                      <c:pt idx="47">
                        <c:v>2251.5452299991921</c:v>
                      </c:pt>
                      <c:pt idx="48">
                        <c:v>2251.2539981446171</c:v>
                      </c:pt>
                      <c:pt idx="49">
                        <c:v>2256.4238056487466</c:v>
                      </c:pt>
                      <c:pt idx="50">
                        <c:v>2266.6486049610085</c:v>
                      </c:pt>
                      <c:pt idx="51">
                        <c:v>2275.3245396893012</c:v>
                      </c:pt>
                      <c:pt idx="52">
                        <c:v>2278.0132374193699</c:v>
                      </c:pt>
                      <c:pt idx="53">
                        <c:v>2264.1651207231162</c:v>
                      </c:pt>
                      <c:pt idx="54">
                        <c:v>2242.0225632606498</c:v>
                      </c:pt>
                      <c:pt idx="55">
                        <c:v>2208.477335594152</c:v>
                      </c:pt>
                      <c:pt idx="56">
                        <c:v>2174.0635009892258</c:v>
                      </c:pt>
                      <c:pt idx="57">
                        <c:v>2149.8529343862056</c:v>
                      </c:pt>
                      <c:pt idx="58">
                        <c:v>2134.8105488584483</c:v>
                      </c:pt>
                      <c:pt idx="59">
                        <c:v>2127.3619572252692</c:v>
                      </c:pt>
                      <c:pt idx="60">
                        <c:v>2126.3842565579725</c:v>
                      </c:pt>
                      <c:pt idx="61">
                        <c:v>2122.6794935024909</c:v>
                      </c:pt>
                      <c:pt idx="62">
                        <c:v>2122.4046215927742</c:v>
                      </c:pt>
                      <c:pt idx="63">
                        <c:v>2120.848142213636</c:v>
                      </c:pt>
                      <c:pt idx="64">
                        <c:v>2131.3491257003934</c:v>
                      </c:pt>
                      <c:pt idx="65">
                        <c:v>2148.300765387015</c:v>
                      </c:pt>
                      <c:pt idx="66">
                        <c:v>2238.3063183239528</c:v>
                      </c:pt>
                      <c:pt idx="67">
                        <c:v>2305.7293298939921</c:v>
                      </c:pt>
                      <c:pt idx="68">
                        <c:v>2380.2617479781056</c:v>
                      </c:pt>
                      <c:pt idx="69">
                        <c:v>2456.3489481813835</c:v>
                      </c:pt>
                      <c:pt idx="70">
                        <c:v>2554.6318452600135</c:v>
                      </c:pt>
                      <c:pt idx="71">
                        <c:v>2589.146059990188</c:v>
                      </c:pt>
                      <c:pt idx="72">
                        <c:v>2616.2773206200741</c:v>
                      </c:pt>
                      <c:pt idx="73">
                        <c:v>2641.7108157122261</c:v>
                      </c:pt>
                      <c:pt idx="74">
                        <c:v>2658.9845667450595</c:v>
                      </c:pt>
                      <c:pt idx="75">
                        <c:v>2671.0767928846235</c:v>
                      </c:pt>
                      <c:pt idx="76">
                        <c:v>2681.7792122972464</c:v>
                      </c:pt>
                      <c:pt idx="77">
                        <c:v>2690.4306583009839</c:v>
                      </c:pt>
                      <c:pt idx="78">
                        <c:v>2693.4816081830891</c:v>
                      </c:pt>
                      <c:pt idx="79">
                        <c:v>2689.6564641894697</c:v>
                      </c:pt>
                      <c:pt idx="80">
                        <c:v>2684.6202816267464</c:v>
                      </c:pt>
                      <c:pt idx="81">
                        <c:v>2677.2041363740364</c:v>
                      </c:pt>
                      <c:pt idx="82">
                        <c:v>2670.0540074583405</c:v>
                      </c:pt>
                      <c:pt idx="83">
                        <c:v>2660.5040304001463</c:v>
                      </c:pt>
                      <c:pt idx="84">
                        <c:v>2648.4897057350272</c:v>
                      </c:pt>
                      <c:pt idx="85">
                        <c:v>2634.4251252290433</c:v>
                      </c:pt>
                      <c:pt idx="86">
                        <c:v>2616.4748908750898</c:v>
                      </c:pt>
                      <c:pt idx="87">
                        <c:v>2594.9650184879297</c:v>
                      </c:pt>
                      <c:pt idx="88">
                        <c:v>2570.0487275564014</c:v>
                      </c:pt>
                      <c:pt idx="89">
                        <c:v>2543.4833572835232</c:v>
                      </c:pt>
                      <c:pt idx="90">
                        <c:v>2516.7250732719344</c:v>
                      </c:pt>
                      <c:pt idx="91">
                        <c:v>2491.9847214086308</c:v>
                      </c:pt>
                      <c:pt idx="92">
                        <c:v>2470.4733991503526</c:v>
                      </c:pt>
                      <c:pt idx="93">
                        <c:v>2452.5244425082324</c:v>
                      </c:pt>
                      <c:pt idx="94">
                        <c:v>2438.2447939846579</c:v>
                      </c:pt>
                    </c:numCache>
                  </c:numRef>
                </c:val>
                <c:extLst xmlns:c15="http://schemas.microsoft.com/office/drawing/2012/chart">
                  <c:ext xmlns:c16="http://schemas.microsoft.com/office/drawing/2014/chart" uri="{C3380CC4-5D6E-409C-BE32-E72D297353CC}">
                    <c16:uniqueId val="{00000014-0F93-47F6-912E-7E902F5852BA}"/>
                  </c:ext>
                </c:extLst>
              </c15:ser>
            </c15:filteredBarSeries>
            <c15:filteredBarSeries>
              <c15:ser>
                <c:idx val="17"/>
                <c:order val="17"/>
                <c:tx>
                  <c:strRef>
                    <c:extLst xmlns:c15="http://schemas.microsoft.com/office/drawing/2012/chart">
                      <c:ext xmlns:c15="http://schemas.microsoft.com/office/drawing/2012/chart" uri="{02D57815-91ED-43cb-92C2-25804820EDAC}">
                        <c15:formulaRef>
                          <c15:sqref>Model!$S$2</c15:sqref>
                        </c15:formulaRef>
                      </c:ext>
                    </c:extLst>
                    <c:strCache>
                      <c:ptCount val="1"/>
                      <c:pt idx="0">
                        <c:v>Gap</c:v>
                      </c:pt>
                    </c:strCache>
                  </c:strRef>
                </c:tx>
                <c:spPr>
                  <a:solidFill>
                    <a:schemeClr val="accent6">
                      <a:lumMod val="80000"/>
                      <a:lumOff val="20000"/>
                    </a:schemeClr>
                  </a:solidFill>
                  <a:ln>
                    <a:noFill/>
                  </a:ln>
                  <a:effectLst/>
                </c:spPr>
                <c:invertIfNegative val="0"/>
                <c:cat>
                  <c:numRef>
                    <c:extLst xmlns:c15="http://schemas.microsoft.com/office/drawing/2012/chart">
                      <c:ext xmlns:c15="http://schemas.microsoft.com/office/drawing/2012/chart" uri="{02D57815-91ED-43cb-92C2-25804820EDAC}">
                        <c15:formulaRef>
                          <c15:sqref>Model!$A$3:$A$97</c15:sqref>
                        </c15:formulaRef>
                      </c:ext>
                    </c:extLst>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extLst xmlns:c15="http://schemas.microsoft.com/office/drawing/2012/chart">
                      <c:ext xmlns:c15="http://schemas.microsoft.com/office/drawing/2012/chart" uri="{02D57815-91ED-43cb-92C2-25804820EDAC}">
                        <c15:formulaRef>
                          <c15:sqref>Model!$S$3:$S$97</c15:sqref>
                        </c15:formulaRef>
                      </c:ext>
                    </c:extLst>
                    <c:numCache>
                      <c:formatCode>0%</c:formatCode>
                      <c:ptCount val="95"/>
                      <c:pt idx="0">
                        <c:v>0.17894958322661703</c:v>
                      </c:pt>
                      <c:pt idx="1">
                        <c:v>0.13949527385686133</c:v>
                      </c:pt>
                      <c:pt idx="2">
                        <c:v>0.10833851788973448</c:v>
                      </c:pt>
                      <c:pt idx="3">
                        <c:v>8.9228135602642533E-2</c:v>
                      </c:pt>
                      <c:pt idx="4">
                        <c:v>4.4714232201538584E-2</c:v>
                      </c:pt>
                      <c:pt idx="5">
                        <c:v>2.2928543597229289E-2</c:v>
                      </c:pt>
                      <c:pt idx="6">
                        <c:v>-1.6790307388047099E-3</c:v>
                      </c:pt>
                      <c:pt idx="7">
                        <c:v>-9.4029310088836748E-3</c:v>
                      </c:pt>
                      <c:pt idx="8">
                        <c:v>-1.0130354749324111E-2</c:v>
                      </c:pt>
                      <c:pt idx="9">
                        <c:v>5.2057405177676097E-2</c:v>
                      </c:pt>
                      <c:pt idx="10">
                        <c:v>5.769919468378526E-2</c:v>
                      </c:pt>
                      <c:pt idx="11">
                        <c:v>5.3075381216765916E-2</c:v>
                      </c:pt>
                      <c:pt idx="12">
                        <c:v>4.2178547994269566E-2</c:v>
                      </c:pt>
                      <c:pt idx="13">
                        <c:v>1.9117938875873097E-2</c:v>
                      </c:pt>
                      <c:pt idx="14">
                        <c:v>4.4576743478951686E-2</c:v>
                      </c:pt>
                      <c:pt idx="15">
                        <c:v>6.3638260922274315E-2</c:v>
                      </c:pt>
                      <c:pt idx="16">
                        <c:v>9.135132882432484E-2</c:v>
                      </c:pt>
                      <c:pt idx="17">
                        <c:v>0.12879879737125322</c:v>
                      </c:pt>
                      <c:pt idx="18">
                        <c:v>0.16456041402001276</c:v>
                      </c:pt>
                      <c:pt idx="19">
                        <c:v>0.19852737372572715</c:v>
                      </c:pt>
                      <c:pt idx="20">
                        <c:v>0.19724058458582761</c:v>
                      </c:pt>
                      <c:pt idx="21">
                        <c:v>0.19987012481967326</c:v>
                      </c:pt>
                      <c:pt idx="22">
                        <c:v>0.1919007421436143</c:v>
                      </c:pt>
                      <c:pt idx="23">
                        <c:v>0.18265944958443669</c:v>
                      </c:pt>
                      <c:pt idx="24">
                        <c:v>0.16828960512732438</c:v>
                      </c:pt>
                      <c:pt idx="25">
                        <c:v>0.13313325227479744</c:v>
                      </c:pt>
                      <c:pt idx="26">
                        <c:v>0.11109468396315125</c:v>
                      </c:pt>
                      <c:pt idx="27">
                        <c:v>7.3758813134181533E-2</c:v>
                      </c:pt>
                      <c:pt idx="28">
                        <c:v>3.3333370917176142E-2</c:v>
                      </c:pt>
                      <c:pt idx="29">
                        <c:v>1.2099858980361144E-3</c:v>
                      </c:pt>
                      <c:pt idx="30">
                        <c:v>-7.1949005604199368E-4</c:v>
                      </c:pt>
                      <c:pt idx="31">
                        <c:v>-5.5682579900371065E-2</c:v>
                      </c:pt>
                      <c:pt idx="32">
                        <c:v>-8.6359498030862958E-2</c:v>
                      </c:pt>
                      <c:pt idx="33">
                        <c:v>-0.11540399217678476</c:v>
                      </c:pt>
                      <c:pt idx="34">
                        <c:v>-0.11102862749852582</c:v>
                      </c:pt>
                      <c:pt idx="35">
                        <c:v>-0.12009558986270197</c:v>
                      </c:pt>
                      <c:pt idx="36">
                        <c:v>-0.12903494402249949</c:v>
                      </c:pt>
                      <c:pt idx="37">
                        <c:v>-0.13747404650042749</c:v>
                      </c:pt>
                      <c:pt idx="38">
                        <c:v>-0.16099919514634031</c:v>
                      </c:pt>
                      <c:pt idx="39">
                        <c:v>-0.18809037617862012</c:v>
                      </c:pt>
                      <c:pt idx="40">
                        <c:v>-0.21687622336892276</c:v>
                      </c:pt>
                      <c:pt idx="41">
                        <c:v>-0.23107539121602361</c:v>
                      </c:pt>
                      <c:pt idx="42">
                        <c:v>-0.22500308520061041</c:v>
                      </c:pt>
                      <c:pt idx="43">
                        <c:v>-0.22297343139723669</c:v>
                      </c:pt>
                      <c:pt idx="44">
                        <c:v>-0.20997192336316095</c:v>
                      </c:pt>
                      <c:pt idx="45">
                        <c:v>-0.19274789884096444</c:v>
                      </c:pt>
                      <c:pt idx="46">
                        <c:v>-0.17399956302031683</c:v>
                      </c:pt>
                      <c:pt idx="47">
                        <c:v>-0.15879993225777678</c:v>
                      </c:pt>
                      <c:pt idx="48">
                        <c:v>-0.1449210077643398</c:v>
                      </c:pt>
                      <c:pt idx="49">
                        <c:v>-0.11142579023467603</c:v>
                      </c:pt>
                      <c:pt idx="50">
                        <c:v>-9.2051588633694559E-2</c:v>
                      </c:pt>
                      <c:pt idx="51">
                        <c:v>-8.2768210162677325E-2</c:v>
                      </c:pt>
                      <c:pt idx="52">
                        <c:v>-8.9996508383602514E-2</c:v>
                      </c:pt>
                      <c:pt idx="53">
                        <c:v>-6.9855824239798525E-2</c:v>
                      </c:pt>
                      <c:pt idx="54">
                        <c:v>-5.7993423166782798E-2</c:v>
                      </c:pt>
                      <c:pt idx="55">
                        <c:v>-3.9156994821903712E-2</c:v>
                      </c:pt>
                      <c:pt idx="56">
                        <c:v>-3.6366693499638281E-2</c:v>
                      </c:pt>
                      <c:pt idx="57">
                        <c:v>-3.0166218976611758E-2</c:v>
                      </c:pt>
                      <c:pt idx="58">
                        <c:v>-3.4574753669789238E-2</c:v>
                      </c:pt>
                      <c:pt idx="59">
                        <c:v>-5.5637902531475825E-2</c:v>
                      </c:pt>
                      <c:pt idx="60">
                        <c:v>-6.2257917942012075E-2</c:v>
                      </c:pt>
                      <c:pt idx="61">
                        <c:v>-5.5439124871516032E-2</c:v>
                      </c:pt>
                      <c:pt idx="62">
                        <c:v>-4.0710720620242169E-2</c:v>
                      </c:pt>
                      <c:pt idx="63">
                        <c:v>-1.5488210381414125E-2</c:v>
                      </c:pt>
                      <c:pt idx="64">
                        <c:v>1.1565854698490918E-2</c:v>
                      </c:pt>
                      <c:pt idx="65">
                        <c:v>1.847936529773242E-2</c:v>
                      </c:pt>
                      <c:pt idx="66">
                        <c:v>-2.3706846022425454E-3</c:v>
                      </c:pt>
                      <c:pt idx="67">
                        <c:v>-1.0725166034613931E-2</c:v>
                      </c:pt>
                      <c:pt idx="68">
                        <c:v>-1</c:v>
                      </c:pt>
                      <c:pt idx="69">
                        <c:v>-1</c:v>
                      </c:pt>
                      <c:pt idx="70">
                        <c:v>-1</c:v>
                      </c:pt>
                      <c:pt idx="71">
                        <c:v>-1</c:v>
                      </c:pt>
                      <c:pt idx="72">
                        <c:v>-1</c:v>
                      </c:pt>
                      <c:pt idx="73">
                        <c:v>-1</c:v>
                      </c:pt>
                      <c:pt idx="74">
                        <c:v>-1</c:v>
                      </c:pt>
                      <c:pt idx="75">
                        <c:v>-1</c:v>
                      </c:pt>
                      <c:pt idx="76">
                        <c:v>-1</c:v>
                      </c:pt>
                      <c:pt idx="77">
                        <c:v>-1</c:v>
                      </c:pt>
                      <c:pt idx="78">
                        <c:v>-1</c:v>
                      </c:pt>
                      <c:pt idx="79">
                        <c:v>-1</c:v>
                      </c:pt>
                      <c:pt idx="80">
                        <c:v>-1</c:v>
                      </c:pt>
                      <c:pt idx="81">
                        <c:v>-1</c:v>
                      </c:pt>
                      <c:pt idx="82">
                        <c:v>-1</c:v>
                      </c:pt>
                      <c:pt idx="83">
                        <c:v>-1</c:v>
                      </c:pt>
                      <c:pt idx="84">
                        <c:v>-1</c:v>
                      </c:pt>
                      <c:pt idx="85">
                        <c:v>-1</c:v>
                      </c:pt>
                      <c:pt idx="86">
                        <c:v>-1</c:v>
                      </c:pt>
                      <c:pt idx="87">
                        <c:v>-1</c:v>
                      </c:pt>
                      <c:pt idx="88">
                        <c:v>-1</c:v>
                      </c:pt>
                      <c:pt idx="89">
                        <c:v>-1</c:v>
                      </c:pt>
                      <c:pt idx="90">
                        <c:v>-1</c:v>
                      </c:pt>
                      <c:pt idx="91">
                        <c:v>-1</c:v>
                      </c:pt>
                      <c:pt idx="92">
                        <c:v>-1</c:v>
                      </c:pt>
                      <c:pt idx="93">
                        <c:v>-1</c:v>
                      </c:pt>
                      <c:pt idx="94">
                        <c:v>-1</c:v>
                      </c:pt>
                    </c:numCache>
                  </c:numRef>
                </c:val>
                <c:extLst xmlns:c15="http://schemas.microsoft.com/office/drawing/2012/chart">
                  <c:ext xmlns:c16="http://schemas.microsoft.com/office/drawing/2014/chart" uri="{C3380CC4-5D6E-409C-BE32-E72D297353CC}">
                    <c16:uniqueId val="{00000015-0F93-47F6-912E-7E902F5852BA}"/>
                  </c:ext>
                </c:extLst>
              </c15:ser>
            </c15:filteredBarSeries>
            <c15:filteredBarSeries>
              <c15:ser>
                <c:idx val="18"/>
                <c:order val="18"/>
                <c:tx>
                  <c:strRef>
                    <c:extLst xmlns:c15="http://schemas.microsoft.com/office/drawing/2012/chart">
                      <c:ext xmlns:c15="http://schemas.microsoft.com/office/drawing/2012/chart" uri="{02D57815-91ED-43cb-92C2-25804820EDAC}">
                        <c15:formulaRef>
                          <c15:sqref>Model!$T$2</c15:sqref>
                        </c15:formulaRef>
                      </c:ext>
                    </c:extLst>
                    <c:strCache>
                      <c:ptCount val="1"/>
                      <c:pt idx="0">
                        <c:v> Projection </c:v>
                      </c:pt>
                    </c:strCache>
                  </c:strRef>
                </c:tx>
                <c:spPr>
                  <a:solidFill>
                    <a:schemeClr val="accent1">
                      <a:lumMod val="80000"/>
                    </a:schemeClr>
                  </a:solidFill>
                  <a:ln>
                    <a:noFill/>
                  </a:ln>
                  <a:effectLst/>
                </c:spPr>
                <c:invertIfNegative val="0"/>
                <c:cat>
                  <c:numRef>
                    <c:extLst xmlns:c15="http://schemas.microsoft.com/office/drawing/2012/chart">
                      <c:ext xmlns:c15="http://schemas.microsoft.com/office/drawing/2012/chart" uri="{02D57815-91ED-43cb-92C2-25804820EDAC}">
                        <c15:formulaRef>
                          <c15:sqref>Model!$A$3:$A$97</c15:sqref>
                        </c15:formulaRef>
                      </c:ext>
                    </c:extLst>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extLst xmlns:c15="http://schemas.microsoft.com/office/drawing/2012/chart">
                      <c:ext xmlns:c15="http://schemas.microsoft.com/office/drawing/2012/chart" uri="{02D57815-91ED-43cb-92C2-25804820EDAC}">
                        <c15:formulaRef>
                          <c15:sqref>Model!$T$3:$T$97</c15:sqref>
                        </c15:formulaRef>
                      </c:ext>
                    </c:extLst>
                    <c:numCache>
                      <c:formatCode>_(* #,##0_);_(* \(#,##0\);_(* "-"??_);_(@_)</c:formatCode>
                      <c:ptCount val="95"/>
                      <c:pt idx="0">
                        <c:v>1385</c:v>
                      </c:pt>
                      <c:pt idx="1">
                        <c:v>1452</c:v>
                      </c:pt>
                      <c:pt idx="2">
                        <c:v>1535</c:v>
                      </c:pt>
                      <c:pt idx="3">
                        <c:v>1635</c:v>
                      </c:pt>
                      <c:pt idx="4">
                        <c:v>1694</c:v>
                      </c:pt>
                      <c:pt idx="5">
                        <c:v>1778</c:v>
                      </c:pt>
                      <c:pt idx="6">
                        <c:v>1857</c:v>
                      </c:pt>
                      <c:pt idx="7">
                        <c:v>1961</c:v>
                      </c:pt>
                      <c:pt idx="8">
                        <c:v>2083</c:v>
                      </c:pt>
                      <c:pt idx="9">
                        <c:v>2344</c:v>
                      </c:pt>
                      <c:pt idx="10">
                        <c:v>2482</c:v>
                      </c:pt>
                      <c:pt idx="11">
                        <c:v>2588</c:v>
                      </c:pt>
                      <c:pt idx="12">
                        <c:v>2663</c:v>
                      </c:pt>
                      <c:pt idx="13">
                        <c:v>2701</c:v>
                      </c:pt>
                      <c:pt idx="14">
                        <c:v>2880</c:v>
                      </c:pt>
                      <c:pt idx="15">
                        <c:v>3046</c:v>
                      </c:pt>
                      <c:pt idx="16">
                        <c:v>3233</c:v>
                      </c:pt>
                      <c:pt idx="17">
                        <c:v>3446</c:v>
                      </c:pt>
                      <c:pt idx="18">
                        <c:v>3644</c:v>
                      </c:pt>
                      <c:pt idx="19">
                        <c:v>3812</c:v>
                      </c:pt>
                      <c:pt idx="20">
                        <c:v>3842</c:v>
                      </c:pt>
                      <c:pt idx="21">
                        <c:v>3867</c:v>
                      </c:pt>
                      <c:pt idx="22">
                        <c:v>3840</c:v>
                      </c:pt>
                      <c:pt idx="23">
                        <c:v>3777</c:v>
                      </c:pt>
                      <c:pt idx="24">
                        <c:v>3679</c:v>
                      </c:pt>
                      <c:pt idx="25">
                        <c:v>3507</c:v>
                      </c:pt>
                      <c:pt idx="26">
                        <c:v>3384</c:v>
                      </c:pt>
                      <c:pt idx="27">
                        <c:v>3212</c:v>
                      </c:pt>
                      <c:pt idx="28">
                        <c:v>3015</c:v>
                      </c:pt>
                      <c:pt idx="29">
                        <c:v>2831</c:v>
                      </c:pt>
                      <c:pt idx="30">
                        <c:v>2735</c:v>
                      </c:pt>
                      <c:pt idx="31">
                        <c:v>2500</c:v>
                      </c:pt>
                      <c:pt idx="32">
                        <c:v>2338</c:v>
                      </c:pt>
                      <c:pt idx="33">
                        <c:v>2199</c:v>
                      </c:pt>
                      <c:pt idx="34">
                        <c:v>2157</c:v>
                      </c:pt>
                      <c:pt idx="35">
                        <c:v>2101</c:v>
                      </c:pt>
                      <c:pt idx="36">
                        <c:v>2052</c:v>
                      </c:pt>
                      <c:pt idx="37">
                        <c:v>2015</c:v>
                      </c:pt>
                      <c:pt idx="38">
                        <c:v>1952</c:v>
                      </c:pt>
                      <c:pt idx="39">
                        <c:v>1884</c:v>
                      </c:pt>
                      <c:pt idx="40">
                        <c:v>1808</c:v>
                      </c:pt>
                      <c:pt idx="41">
                        <c:v>1761</c:v>
                      </c:pt>
                      <c:pt idx="42">
                        <c:v>1766</c:v>
                      </c:pt>
                      <c:pt idx="43">
                        <c:v>1763</c:v>
                      </c:pt>
                      <c:pt idx="44">
                        <c:v>1785</c:v>
                      </c:pt>
                      <c:pt idx="45">
                        <c:v>1818</c:v>
                      </c:pt>
                      <c:pt idx="46">
                        <c:v>1858</c:v>
                      </c:pt>
                      <c:pt idx="47">
                        <c:v>1894</c:v>
                      </c:pt>
                      <c:pt idx="48">
                        <c:v>1925</c:v>
                      </c:pt>
                      <c:pt idx="49">
                        <c:v>2005</c:v>
                      </c:pt>
                      <c:pt idx="50">
                        <c:v>2058</c:v>
                      </c:pt>
                      <c:pt idx="51">
                        <c:v>2087</c:v>
                      </c:pt>
                      <c:pt idx="52">
                        <c:v>2073</c:v>
                      </c:pt>
                      <c:pt idx="53">
                        <c:v>2106</c:v>
                      </c:pt>
                      <c:pt idx="54">
                        <c:v>2112</c:v>
                      </c:pt>
                      <c:pt idx="55">
                        <c:v>2122</c:v>
                      </c:pt>
                      <c:pt idx="56">
                        <c:v>2095</c:v>
                      </c:pt>
                      <c:pt idx="57">
                        <c:v>2085</c:v>
                      </c:pt>
                      <c:pt idx="58">
                        <c:v>2061</c:v>
                      </c:pt>
                      <c:pt idx="59">
                        <c:v>2009</c:v>
                      </c:pt>
                      <c:pt idx="60">
                        <c:v>1994</c:v>
                      </c:pt>
                      <c:pt idx="61">
                        <c:v>2005</c:v>
                      </c:pt>
                      <c:pt idx="62">
                        <c:v>2036</c:v>
                      </c:pt>
                      <c:pt idx="63">
                        <c:v>2088</c:v>
                      </c:pt>
                      <c:pt idx="64">
                        <c:v>2156</c:v>
                      </c:pt>
                      <c:pt idx="65">
                        <c:v>2188</c:v>
                      </c:pt>
                      <c:pt idx="66">
                        <c:v>2233</c:v>
                      </c:pt>
                      <c:pt idx="67">
                        <c:v>2281</c:v>
                      </c:pt>
                      <c:pt idx="68">
                        <c:v>2380.2617479781056</c:v>
                      </c:pt>
                      <c:pt idx="69">
                        <c:v>2456.3489481813835</c:v>
                      </c:pt>
                      <c:pt idx="70">
                        <c:v>2554.6318452600135</c:v>
                      </c:pt>
                      <c:pt idx="71">
                        <c:v>2589.146059990188</c:v>
                      </c:pt>
                      <c:pt idx="72">
                        <c:v>2616.2773206200741</c:v>
                      </c:pt>
                      <c:pt idx="73">
                        <c:v>2641.7108157122261</c:v>
                      </c:pt>
                      <c:pt idx="74">
                        <c:v>2658.9845667450595</c:v>
                      </c:pt>
                      <c:pt idx="75">
                        <c:v>2671.0767928846235</c:v>
                      </c:pt>
                      <c:pt idx="76">
                        <c:v>2681.7792122972464</c:v>
                      </c:pt>
                      <c:pt idx="77">
                        <c:v>2690.4306583009839</c:v>
                      </c:pt>
                      <c:pt idx="78">
                        <c:v>2693.4816081830891</c:v>
                      </c:pt>
                      <c:pt idx="79">
                        <c:v>2689.6564641894697</c:v>
                      </c:pt>
                      <c:pt idx="80">
                        <c:v>2684.6202816267464</c:v>
                      </c:pt>
                      <c:pt idx="81">
                        <c:v>2677.2041363740364</c:v>
                      </c:pt>
                      <c:pt idx="82">
                        <c:v>2670.0540074583405</c:v>
                      </c:pt>
                      <c:pt idx="83">
                        <c:v>2660.5040304001463</c:v>
                      </c:pt>
                      <c:pt idx="84">
                        <c:v>2648.4897057350272</c:v>
                      </c:pt>
                      <c:pt idx="85">
                        <c:v>2634.4251252290433</c:v>
                      </c:pt>
                      <c:pt idx="86">
                        <c:v>2616.4748908750898</c:v>
                      </c:pt>
                      <c:pt idx="87">
                        <c:v>2594.9650184879297</c:v>
                      </c:pt>
                      <c:pt idx="88">
                        <c:v>2570.0487275564014</c:v>
                      </c:pt>
                      <c:pt idx="89">
                        <c:v>2543.4833572835232</c:v>
                      </c:pt>
                      <c:pt idx="90">
                        <c:v>2516.7250732719344</c:v>
                      </c:pt>
                      <c:pt idx="91">
                        <c:v>2491.9847214086308</c:v>
                      </c:pt>
                      <c:pt idx="92">
                        <c:v>2470.4733991503526</c:v>
                      </c:pt>
                      <c:pt idx="93">
                        <c:v>2452.5244425082324</c:v>
                      </c:pt>
                      <c:pt idx="94">
                        <c:v>2438.2447939846579</c:v>
                      </c:pt>
                    </c:numCache>
                  </c:numRef>
                </c:val>
                <c:extLst xmlns:c15="http://schemas.microsoft.com/office/drawing/2012/chart">
                  <c:ext xmlns:c16="http://schemas.microsoft.com/office/drawing/2014/chart" uri="{C3380CC4-5D6E-409C-BE32-E72D297353CC}">
                    <c16:uniqueId val="{00000016-0F93-47F6-912E-7E902F5852BA}"/>
                  </c:ext>
                </c:extLst>
              </c15:ser>
            </c15:filteredBarSeries>
          </c:ext>
        </c:extLst>
      </c:barChart>
      <c:lineChart>
        <c:grouping val="standard"/>
        <c:varyColors val="0"/>
        <c:ser>
          <c:idx val="16"/>
          <c:order val="16"/>
          <c:tx>
            <c:strRef>
              <c:f>Model!$R$2</c:f>
              <c:strCache>
                <c:ptCount val="1"/>
                <c:pt idx="0">
                  <c:v>PLX</c:v>
                </c:pt>
              </c:strCache>
            </c:strRef>
          </c:tx>
          <c:spPr>
            <a:ln w="25400" cap="rnd">
              <a:solidFill>
                <a:srgbClr val="1F4796"/>
              </a:solidFill>
              <a:round/>
            </a:ln>
            <a:effectLst/>
          </c:spPr>
          <c:marker>
            <c:symbol val="none"/>
          </c:marker>
          <c:cat>
            <c:numRef>
              <c:f>Model!$A$3:$A$97</c:f>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f>Model!$R$3:$R$97</c:f>
              <c:numCache>
                <c:formatCode>_(* #,##0_);_(* \(#,##0\);_(* "-"??_);_(@_)</c:formatCode>
                <c:ptCount val="95"/>
                <c:pt idx="0">
                  <c:v>1385</c:v>
                </c:pt>
                <c:pt idx="1">
                  <c:v>1452</c:v>
                </c:pt>
                <c:pt idx="2">
                  <c:v>1535</c:v>
                </c:pt>
                <c:pt idx="3">
                  <c:v>1635</c:v>
                </c:pt>
                <c:pt idx="4">
                  <c:v>1694</c:v>
                </c:pt>
                <c:pt idx="5">
                  <c:v>1778</c:v>
                </c:pt>
                <c:pt idx="6">
                  <c:v>1857</c:v>
                </c:pt>
                <c:pt idx="7">
                  <c:v>1961</c:v>
                </c:pt>
                <c:pt idx="8">
                  <c:v>2083</c:v>
                </c:pt>
                <c:pt idx="9">
                  <c:v>2344</c:v>
                </c:pt>
                <c:pt idx="10">
                  <c:v>2482</c:v>
                </c:pt>
                <c:pt idx="11">
                  <c:v>2588</c:v>
                </c:pt>
                <c:pt idx="12">
                  <c:v>2663</c:v>
                </c:pt>
                <c:pt idx="13">
                  <c:v>2701</c:v>
                </c:pt>
                <c:pt idx="14">
                  <c:v>2880</c:v>
                </c:pt>
                <c:pt idx="15">
                  <c:v>3046</c:v>
                </c:pt>
                <c:pt idx="16">
                  <c:v>3233</c:v>
                </c:pt>
                <c:pt idx="17">
                  <c:v>3446</c:v>
                </c:pt>
                <c:pt idx="18">
                  <c:v>3644</c:v>
                </c:pt>
                <c:pt idx="19">
                  <c:v>3812</c:v>
                </c:pt>
                <c:pt idx="20">
                  <c:v>3842</c:v>
                </c:pt>
                <c:pt idx="21">
                  <c:v>3867</c:v>
                </c:pt>
                <c:pt idx="22">
                  <c:v>3840</c:v>
                </c:pt>
                <c:pt idx="23">
                  <c:v>3777</c:v>
                </c:pt>
                <c:pt idx="24">
                  <c:v>3679</c:v>
                </c:pt>
                <c:pt idx="25">
                  <c:v>3507</c:v>
                </c:pt>
                <c:pt idx="26">
                  <c:v>3384</c:v>
                </c:pt>
                <c:pt idx="27">
                  <c:v>3212</c:v>
                </c:pt>
                <c:pt idx="28">
                  <c:v>3015</c:v>
                </c:pt>
                <c:pt idx="29">
                  <c:v>2831</c:v>
                </c:pt>
                <c:pt idx="30">
                  <c:v>2735</c:v>
                </c:pt>
                <c:pt idx="31">
                  <c:v>2500</c:v>
                </c:pt>
                <c:pt idx="32">
                  <c:v>2338</c:v>
                </c:pt>
                <c:pt idx="33">
                  <c:v>2199</c:v>
                </c:pt>
                <c:pt idx="34">
                  <c:v>2157</c:v>
                </c:pt>
                <c:pt idx="35">
                  <c:v>2101</c:v>
                </c:pt>
                <c:pt idx="36">
                  <c:v>2052</c:v>
                </c:pt>
                <c:pt idx="37">
                  <c:v>2015</c:v>
                </c:pt>
                <c:pt idx="38">
                  <c:v>1952</c:v>
                </c:pt>
                <c:pt idx="39">
                  <c:v>1884</c:v>
                </c:pt>
                <c:pt idx="40">
                  <c:v>1808</c:v>
                </c:pt>
                <c:pt idx="41">
                  <c:v>1761</c:v>
                </c:pt>
                <c:pt idx="42">
                  <c:v>1766</c:v>
                </c:pt>
                <c:pt idx="43">
                  <c:v>1763</c:v>
                </c:pt>
                <c:pt idx="44">
                  <c:v>1785</c:v>
                </c:pt>
                <c:pt idx="45">
                  <c:v>1818</c:v>
                </c:pt>
                <c:pt idx="46">
                  <c:v>1858</c:v>
                </c:pt>
                <c:pt idx="47">
                  <c:v>1894</c:v>
                </c:pt>
                <c:pt idx="48">
                  <c:v>1925</c:v>
                </c:pt>
                <c:pt idx="49">
                  <c:v>2005</c:v>
                </c:pt>
                <c:pt idx="50">
                  <c:v>2058</c:v>
                </c:pt>
                <c:pt idx="51">
                  <c:v>2087</c:v>
                </c:pt>
                <c:pt idx="52">
                  <c:v>2073</c:v>
                </c:pt>
                <c:pt idx="53">
                  <c:v>2106</c:v>
                </c:pt>
                <c:pt idx="54">
                  <c:v>2112</c:v>
                </c:pt>
                <c:pt idx="55">
                  <c:v>2122</c:v>
                </c:pt>
                <c:pt idx="56">
                  <c:v>2095</c:v>
                </c:pt>
                <c:pt idx="57">
                  <c:v>2085</c:v>
                </c:pt>
                <c:pt idx="58">
                  <c:v>2061</c:v>
                </c:pt>
                <c:pt idx="59">
                  <c:v>2009</c:v>
                </c:pt>
                <c:pt idx="60">
                  <c:v>1994</c:v>
                </c:pt>
                <c:pt idx="61">
                  <c:v>2005</c:v>
                </c:pt>
                <c:pt idx="62">
                  <c:v>2036</c:v>
                </c:pt>
                <c:pt idx="63">
                  <c:v>2088</c:v>
                </c:pt>
                <c:pt idx="64">
                  <c:v>2156</c:v>
                </c:pt>
                <c:pt idx="65">
                  <c:v>2188</c:v>
                </c:pt>
                <c:pt idx="66">
                  <c:v>2233</c:v>
                </c:pt>
                <c:pt idx="67">
                  <c:v>2281</c:v>
                </c:pt>
              </c:numCache>
            </c:numRef>
          </c:val>
          <c:smooth val="0"/>
          <c:extLst>
            <c:ext xmlns:c16="http://schemas.microsoft.com/office/drawing/2014/chart" uri="{C3380CC4-5D6E-409C-BE32-E72D297353CC}">
              <c16:uniqueId val="{00000003-0F93-47F6-912E-7E902F5852BA}"/>
            </c:ext>
          </c:extLst>
        </c:ser>
        <c:ser>
          <c:idx val="20"/>
          <c:order val="20"/>
          <c:tx>
            <c:strRef>
              <c:f>Model!$V$2</c:f>
              <c:strCache>
                <c:ptCount val="1"/>
                <c:pt idx="0">
                  <c:v> DashProjection </c:v>
                </c:pt>
              </c:strCache>
            </c:strRef>
          </c:tx>
          <c:spPr>
            <a:ln w="25400" cap="rnd">
              <a:solidFill>
                <a:srgbClr val="1F4796"/>
              </a:solidFill>
              <a:prstDash val="sysDash"/>
              <a:round/>
            </a:ln>
            <a:effectLst/>
          </c:spPr>
          <c:marker>
            <c:symbol val="none"/>
          </c:marker>
          <c:cat>
            <c:numRef>
              <c:f>Model!$A$3:$A$97</c:f>
              <c:numCache>
                <c:formatCode>[$-409]mmm\-yy;@</c:formatCode>
                <c:ptCount val="9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pt idx="68">
                  <c:v>46266</c:v>
                </c:pt>
                <c:pt idx="69">
                  <c:v>46296</c:v>
                </c:pt>
                <c:pt idx="70">
                  <c:v>46327</c:v>
                </c:pt>
                <c:pt idx="71">
                  <c:v>46357</c:v>
                </c:pt>
                <c:pt idx="72">
                  <c:v>46388</c:v>
                </c:pt>
                <c:pt idx="73">
                  <c:v>46419</c:v>
                </c:pt>
                <c:pt idx="74">
                  <c:v>46447</c:v>
                </c:pt>
                <c:pt idx="75">
                  <c:v>46478</c:v>
                </c:pt>
                <c:pt idx="76">
                  <c:v>46508</c:v>
                </c:pt>
                <c:pt idx="77">
                  <c:v>46539</c:v>
                </c:pt>
                <c:pt idx="78">
                  <c:v>46569</c:v>
                </c:pt>
                <c:pt idx="79">
                  <c:v>46600</c:v>
                </c:pt>
                <c:pt idx="80">
                  <c:v>46631</c:v>
                </c:pt>
                <c:pt idx="81">
                  <c:v>46661</c:v>
                </c:pt>
                <c:pt idx="82">
                  <c:v>46692</c:v>
                </c:pt>
                <c:pt idx="83">
                  <c:v>46722</c:v>
                </c:pt>
                <c:pt idx="84">
                  <c:v>46753</c:v>
                </c:pt>
                <c:pt idx="85">
                  <c:v>46784</c:v>
                </c:pt>
                <c:pt idx="86">
                  <c:v>46813</c:v>
                </c:pt>
                <c:pt idx="87">
                  <c:v>46844</c:v>
                </c:pt>
                <c:pt idx="88">
                  <c:v>46874</c:v>
                </c:pt>
                <c:pt idx="89">
                  <c:v>46905</c:v>
                </c:pt>
                <c:pt idx="90">
                  <c:v>46935</c:v>
                </c:pt>
                <c:pt idx="91">
                  <c:v>46966</c:v>
                </c:pt>
                <c:pt idx="92">
                  <c:v>46997</c:v>
                </c:pt>
                <c:pt idx="93">
                  <c:v>47027</c:v>
                </c:pt>
                <c:pt idx="94">
                  <c:v>47058</c:v>
                </c:pt>
              </c:numCache>
            </c:numRef>
          </c:cat>
          <c:val>
            <c:numRef>
              <c:f>Model!$V$3:$V$97</c:f>
              <c:numCache>
                <c:formatCode>General</c:formatCode>
                <c:ptCount val="95"/>
                <c:pt idx="67" formatCode="_(* #,##0_);_(* \(#,##0\);_(* &quot;-&quot;??_);_(@_)">
                  <c:v>2281</c:v>
                </c:pt>
                <c:pt idx="68" formatCode="_(* #,##0_);_(* \(#,##0\);_(* &quot;-&quot;??_);_(@_)">
                  <c:v>2380.2617479781056</c:v>
                </c:pt>
                <c:pt idx="69" formatCode="_(* #,##0_);_(* \(#,##0\);_(* &quot;-&quot;??_);_(@_)">
                  <c:v>2456.3489481813835</c:v>
                </c:pt>
                <c:pt idx="70" formatCode="_(* #,##0_);_(* \(#,##0\);_(* &quot;-&quot;??_);_(@_)">
                  <c:v>2554.6318452600135</c:v>
                </c:pt>
                <c:pt idx="71" formatCode="_(* #,##0_);_(* \(#,##0\);_(* &quot;-&quot;??_);_(@_)">
                  <c:v>2589.146059990188</c:v>
                </c:pt>
                <c:pt idx="72" formatCode="_(* #,##0_);_(* \(#,##0\);_(* &quot;-&quot;??_);_(@_)">
                  <c:v>2616.2773206200741</c:v>
                </c:pt>
                <c:pt idx="73" formatCode="_(* #,##0_);_(* \(#,##0\);_(* &quot;-&quot;??_);_(@_)">
                  <c:v>2641.7108157122261</c:v>
                </c:pt>
                <c:pt idx="74" formatCode="_(* #,##0_);_(* \(#,##0\);_(* &quot;-&quot;??_);_(@_)">
                  <c:v>2658.9845667450595</c:v>
                </c:pt>
                <c:pt idx="75" formatCode="_(* #,##0_);_(* \(#,##0\);_(* &quot;-&quot;??_);_(@_)">
                  <c:v>2671.0767928846235</c:v>
                </c:pt>
                <c:pt idx="76" formatCode="_(* #,##0_);_(* \(#,##0\);_(* &quot;-&quot;??_);_(@_)">
                  <c:v>2681.7792122972464</c:v>
                </c:pt>
                <c:pt idx="77" formatCode="_(* #,##0_);_(* \(#,##0\);_(* &quot;-&quot;??_);_(@_)">
                  <c:v>2690.4306583009839</c:v>
                </c:pt>
                <c:pt idx="78" formatCode="_(* #,##0_);_(* \(#,##0\);_(* &quot;-&quot;??_);_(@_)">
                  <c:v>2693.4816081830891</c:v>
                </c:pt>
                <c:pt idx="79" formatCode="_(* #,##0_);_(* \(#,##0\);_(* &quot;-&quot;??_);_(@_)">
                  <c:v>2689.6564641894697</c:v>
                </c:pt>
                <c:pt idx="80" formatCode="_(* #,##0_);_(* \(#,##0\);_(* &quot;-&quot;??_);_(@_)">
                  <c:v>2684.6202816267464</c:v>
                </c:pt>
                <c:pt idx="81" formatCode="_(* #,##0_);_(* \(#,##0\);_(* &quot;-&quot;??_);_(@_)">
                  <c:v>2677.2041363740364</c:v>
                </c:pt>
                <c:pt idx="82" formatCode="_(* #,##0_);_(* \(#,##0\);_(* &quot;-&quot;??_);_(@_)">
                  <c:v>2670.0540074583405</c:v>
                </c:pt>
                <c:pt idx="83" formatCode="_(* #,##0_);_(* \(#,##0\);_(* &quot;-&quot;??_);_(@_)">
                  <c:v>2660.5040304001463</c:v>
                </c:pt>
                <c:pt idx="84" formatCode="_(* #,##0_);_(* \(#,##0\);_(* &quot;-&quot;??_);_(@_)">
                  <c:v>2648.4897057350272</c:v>
                </c:pt>
                <c:pt idx="85" formatCode="_(* #,##0_);_(* \(#,##0\);_(* &quot;-&quot;??_);_(@_)">
                  <c:v>2634.4251252290433</c:v>
                </c:pt>
                <c:pt idx="86" formatCode="_(* #,##0_);_(* \(#,##0\);_(* &quot;-&quot;??_);_(@_)">
                  <c:v>2616.4748908750898</c:v>
                </c:pt>
                <c:pt idx="87" formatCode="_(* #,##0_);_(* \(#,##0\);_(* &quot;-&quot;??_);_(@_)">
                  <c:v>2594.9650184879297</c:v>
                </c:pt>
                <c:pt idx="88" formatCode="_(* #,##0_);_(* \(#,##0\);_(* &quot;-&quot;??_);_(@_)">
                  <c:v>2570.0487275564014</c:v>
                </c:pt>
                <c:pt idx="89" formatCode="_(* #,##0_);_(* \(#,##0\);_(* &quot;-&quot;??_);_(@_)">
                  <c:v>2543.4833572835232</c:v>
                </c:pt>
                <c:pt idx="90" formatCode="_(* #,##0_);_(* \(#,##0\);_(* &quot;-&quot;??_);_(@_)">
                  <c:v>2516.7250732719344</c:v>
                </c:pt>
                <c:pt idx="91" formatCode="_(* #,##0_);_(* \(#,##0\);_(* &quot;-&quot;??_);_(@_)">
                  <c:v>2491.9847214086308</c:v>
                </c:pt>
                <c:pt idx="92" formatCode="_(* #,##0_);_(* \(#,##0\);_(* &quot;-&quot;??_);_(@_)">
                  <c:v>2470.4733991503526</c:v>
                </c:pt>
                <c:pt idx="93" formatCode="_(* #,##0_);_(* \(#,##0\);_(* &quot;-&quot;??_);_(@_)">
                  <c:v>2452.5244425082324</c:v>
                </c:pt>
                <c:pt idx="94" formatCode="_(* #,##0_);_(* \(#,##0\);_(* &quot;-&quot;??_);_(@_)">
                  <c:v>2438.2447939846579</c:v>
                </c:pt>
              </c:numCache>
            </c:numRef>
          </c:val>
          <c:smooth val="0"/>
          <c:extLst>
            <c:ext xmlns:c16="http://schemas.microsoft.com/office/drawing/2014/chart" uri="{C3380CC4-5D6E-409C-BE32-E72D297353CC}">
              <c16:uniqueId val="{00000004-0F93-47F6-912E-7E902F5852BA}"/>
            </c:ext>
          </c:extLst>
        </c:ser>
        <c:dLbls>
          <c:showLegendKey val="0"/>
          <c:showVal val="0"/>
          <c:showCatName val="0"/>
          <c:showSerName val="0"/>
          <c:showPercent val="0"/>
          <c:showBubbleSize val="0"/>
        </c:dLbls>
        <c:marker val="1"/>
        <c:smooth val="0"/>
        <c:axId val="356278720"/>
        <c:axId val="356275840"/>
      </c:lineChart>
      <c:dateAx>
        <c:axId val="356278720"/>
        <c:scaling>
          <c:orientation val="minMax"/>
          <c:min val="45292"/>
        </c:scaling>
        <c:delete val="0"/>
        <c:axPos val="b"/>
        <c:numFmt formatCode="[$-409]mmm\-yy;@"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5840"/>
        <c:crosses val="autoZero"/>
        <c:auto val="1"/>
        <c:lblOffset val="100"/>
        <c:baseTimeUnit val="months"/>
        <c:majorUnit val="1"/>
        <c:majorTimeUnit val="years"/>
      </c:dateAx>
      <c:valAx>
        <c:axId val="356275840"/>
        <c:scaling>
          <c:orientation val="minMax"/>
          <c:max val="3500"/>
          <c:min val="1000"/>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8720"/>
        <c:crosses val="autoZero"/>
        <c:crossBetween val="between"/>
      </c:valAx>
      <c:valAx>
        <c:axId val="858010432"/>
        <c:scaling>
          <c:orientation val="minMax"/>
          <c:max val="3500"/>
          <c:min val="1000"/>
        </c:scaling>
        <c:delete val="0"/>
        <c:axPos val="r"/>
        <c:numFmt formatCode="General" sourceLinked="1"/>
        <c:majorTickMark val="in"/>
        <c:minorTickMark val="none"/>
        <c:tickLblPos val="nextTo"/>
        <c:spPr>
          <a:noFill/>
          <a:ln>
            <a:solidFill>
              <a:sysClr val="windowText" lastClr="000000"/>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858005392"/>
        <c:crosses val="max"/>
        <c:crossBetween val="between"/>
      </c:valAx>
      <c:dateAx>
        <c:axId val="858005392"/>
        <c:scaling>
          <c:orientation val="minMax"/>
        </c:scaling>
        <c:delete val="1"/>
        <c:axPos val="b"/>
        <c:numFmt formatCode="[$-409]mmm\-yy;@" sourceLinked="1"/>
        <c:majorTickMark val="out"/>
        <c:minorTickMark val="none"/>
        <c:tickLblPos val="nextTo"/>
        <c:crossAx val="858010432"/>
        <c:crosses val="autoZero"/>
        <c:auto val="1"/>
        <c:lblOffset val="100"/>
        <c:baseTimeUnit val="months"/>
      </c:dateAx>
      <c:spPr>
        <a:noFill/>
        <a:ln>
          <a:noFill/>
        </a:ln>
        <a:effectLst/>
      </c:spPr>
    </c:plotArea>
    <c:plotVisOnly val="1"/>
    <c:dispBlanksAs val="gap"/>
    <c:showDLblsOverMax val="0"/>
    <c:extLst/>
  </c:chart>
  <c:spPr>
    <a:solidFill>
      <a:sysClr val="window" lastClr="FFFFFF"/>
    </a:solidFill>
    <a:ln w="25400" cap="flat" cmpd="sng" algn="ctr">
      <a:noFill/>
      <a:round/>
    </a:ln>
    <a:effectLst/>
  </c:spPr>
  <c:txPr>
    <a:bodyPr/>
    <a:lstStyle/>
    <a:p>
      <a:pPr>
        <a:defRPr sz="2000" b="0">
          <a:solidFill>
            <a:sysClr val="windowText" lastClr="000000"/>
          </a:solidFill>
          <a:latin typeface="Trebuchet MS" panose="020B0603020202020204" pitchFamily="34" charset="0"/>
          <a:cs typeface="Segoe UI" panose="020B0502040204020203" pitchFamily="34" charset="0"/>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992334108016235"/>
          <c:y val="0.12961203118913805"/>
          <c:w val="0.77362208578553215"/>
          <c:h val="0.6867331395025319"/>
        </c:manualLayout>
      </c:layout>
      <c:barChart>
        <c:barDir val="col"/>
        <c:grouping val="clustered"/>
        <c:varyColors val="0"/>
        <c:ser>
          <c:idx val="1"/>
          <c:order val="1"/>
          <c:tx>
            <c:strRef>
              <c:f>Analysis!$D$4</c:f>
              <c:strCache>
                <c:ptCount val="1"/>
                <c:pt idx="0">
                  <c:v>Miles</c:v>
                </c:pt>
              </c:strCache>
            </c:strRef>
          </c:tx>
          <c:spPr>
            <a:solidFill>
              <a:srgbClr val="0E2841"/>
            </a:solidFill>
            <a:ln>
              <a:noFill/>
            </a:ln>
            <a:effectLst/>
          </c:spPr>
          <c:invertIfNegative val="0"/>
          <c:cat>
            <c:strRef>
              <c:f>Analysis!$A$15:$A$22</c:f>
              <c:strCache>
                <c:ptCount val="8"/>
                <c:pt idx="0">
                  <c:v>2019</c:v>
                </c:pt>
                <c:pt idx="1">
                  <c:v>2020</c:v>
                </c:pt>
                <c:pt idx="2">
                  <c:v>2021</c:v>
                </c:pt>
                <c:pt idx="3">
                  <c:v>2022</c:v>
                </c:pt>
                <c:pt idx="4">
                  <c:v>2023</c:v>
                </c:pt>
                <c:pt idx="5">
                  <c:v>2024</c:v>
                </c:pt>
                <c:pt idx="6">
                  <c:v>2025</c:v>
                </c:pt>
                <c:pt idx="7">
                  <c:v>2026 YTD</c:v>
                </c:pt>
              </c:strCache>
              <c:extLst/>
            </c:strRef>
          </c:cat>
          <c:val>
            <c:numRef>
              <c:f>Analysis!$D$15:$D$22</c:f>
              <c:numCache>
                <c:formatCode>_(* #,##0_);_(* \(#,##0\);_(* "-"??_);_(@_)</c:formatCode>
                <c:ptCount val="8"/>
                <c:pt idx="0">
                  <c:v>596.31000000000017</c:v>
                </c:pt>
                <c:pt idx="1">
                  <c:v>1468.2500000000002</c:v>
                </c:pt>
                <c:pt idx="2">
                  <c:v>229.20999999999998</c:v>
                </c:pt>
                <c:pt idx="3">
                  <c:v>165.23000000000002</c:v>
                </c:pt>
                <c:pt idx="4">
                  <c:v>286.52</c:v>
                </c:pt>
                <c:pt idx="5">
                  <c:v>215.95999999999998</c:v>
                </c:pt>
                <c:pt idx="6">
                  <c:v>204.76000000000002</c:v>
                </c:pt>
                <c:pt idx="7">
                  <c:v>831.6099999999999</c:v>
                </c:pt>
              </c:numCache>
              <c:extLst/>
            </c:numRef>
          </c:val>
          <c:extLst>
            <c:ext xmlns:c16="http://schemas.microsoft.com/office/drawing/2014/chart" uri="{C3380CC4-5D6E-409C-BE32-E72D297353CC}">
              <c16:uniqueId val="{00000000-5A0D-432C-9003-3A40AD7C9973}"/>
            </c:ext>
          </c:extLst>
        </c:ser>
        <c:dLbls>
          <c:showLegendKey val="0"/>
          <c:showVal val="0"/>
          <c:showCatName val="0"/>
          <c:showSerName val="0"/>
          <c:showPercent val="0"/>
          <c:showBubbleSize val="0"/>
        </c:dLbls>
        <c:gapWidth val="150"/>
        <c:axId val="356278720"/>
        <c:axId val="356275840"/>
      </c:barChart>
      <c:lineChart>
        <c:grouping val="standard"/>
        <c:varyColors val="0"/>
        <c:ser>
          <c:idx val="0"/>
          <c:order val="0"/>
          <c:tx>
            <c:strRef>
              <c:f>Analysis!$C$4</c:f>
              <c:strCache>
                <c:ptCount val="1"/>
                <c:pt idx="0">
                  <c:v>Permits</c:v>
                </c:pt>
              </c:strCache>
            </c:strRef>
          </c:tx>
          <c:spPr>
            <a:ln w="28575" cap="rnd">
              <a:solidFill>
                <a:srgbClr val="35BEEE"/>
              </a:solidFill>
              <a:round/>
            </a:ln>
            <a:effectLst/>
          </c:spPr>
          <c:marker>
            <c:symbol val="none"/>
          </c:marker>
          <c:cat>
            <c:strRef>
              <c:f>Analysis!$A$15:$A$22</c:f>
              <c:strCache>
                <c:ptCount val="8"/>
                <c:pt idx="0">
                  <c:v>2019</c:v>
                </c:pt>
                <c:pt idx="1">
                  <c:v>2020</c:v>
                </c:pt>
                <c:pt idx="2">
                  <c:v>2021</c:v>
                </c:pt>
                <c:pt idx="3">
                  <c:v>2022</c:v>
                </c:pt>
                <c:pt idx="4">
                  <c:v>2023</c:v>
                </c:pt>
                <c:pt idx="5">
                  <c:v>2024</c:v>
                </c:pt>
                <c:pt idx="6">
                  <c:v>2025</c:v>
                </c:pt>
                <c:pt idx="7">
                  <c:v>2026 YTD</c:v>
                </c:pt>
              </c:strCache>
              <c:extLst/>
            </c:strRef>
          </c:cat>
          <c:val>
            <c:numRef>
              <c:f>Analysis!$C$15:$C$22</c:f>
              <c:numCache>
                <c:formatCode>General</c:formatCode>
                <c:ptCount val="8"/>
                <c:pt idx="0">
                  <c:v>20</c:v>
                </c:pt>
                <c:pt idx="1">
                  <c:v>16</c:v>
                </c:pt>
                <c:pt idx="2">
                  <c:v>4</c:v>
                </c:pt>
                <c:pt idx="3">
                  <c:v>11</c:v>
                </c:pt>
                <c:pt idx="4">
                  <c:v>16</c:v>
                </c:pt>
                <c:pt idx="5">
                  <c:v>14</c:v>
                </c:pt>
                <c:pt idx="6">
                  <c:v>13</c:v>
                </c:pt>
                <c:pt idx="7">
                  <c:v>24</c:v>
                </c:pt>
              </c:numCache>
              <c:extLst/>
            </c:numRef>
          </c:val>
          <c:smooth val="0"/>
          <c:extLst>
            <c:ext xmlns:c16="http://schemas.microsoft.com/office/drawing/2014/chart" uri="{C3380CC4-5D6E-409C-BE32-E72D297353CC}">
              <c16:uniqueId val="{00000001-5A0D-432C-9003-3A40AD7C9973}"/>
            </c:ext>
          </c:extLst>
        </c:ser>
        <c:dLbls>
          <c:showLegendKey val="0"/>
          <c:showVal val="0"/>
          <c:showCatName val="0"/>
          <c:showSerName val="0"/>
          <c:showPercent val="0"/>
          <c:showBubbleSize val="0"/>
        </c:dLbls>
        <c:marker val="1"/>
        <c:smooth val="0"/>
        <c:axId val="1124596080"/>
        <c:axId val="1124585280"/>
      </c:lineChart>
      <c:catAx>
        <c:axId val="356278720"/>
        <c:scaling>
          <c:orientation val="minMax"/>
        </c:scaling>
        <c:delete val="0"/>
        <c:axPos val="b"/>
        <c:numFmt formatCode="[$-409]mmm\-yy;@"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5840"/>
        <c:crosses val="autoZero"/>
        <c:auto val="1"/>
        <c:lblAlgn val="ctr"/>
        <c:lblOffset val="100"/>
        <c:noMultiLvlLbl val="0"/>
      </c:catAx>
      <c:valAx>
        <c:axId val="356275840"/>
        <c:scaling>
          <c:orientation val="minMax"/>
        </c:scaling>
        <c:delete val="0"/>
        <c:axPos val="l"/>
        <c:title>
          <c:tx>
            <c:rich>
              <a:bodyPr rot="-540000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r>
                  <a:rPr lang="en-US"/>
                  <a:t>Miles</a:t>
                </a:r>
              </a:p>
            </c:rich>
          </c:tx>
          <c:overlay val="0"/>
          <c:spPr>
            <a:noFill/>
            <a:ln>
              <a:noFill/>
            </a:ln>
            <a:effectLst/>
          </c:spPr>
          <c:txPr>
            <a:bodyPr rot="-540000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title>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8720"/>
        <c:crosses val="autoZero"/>
        <c:crossBetween val="between"/>
      </c:valAx>
      <c:valAx>
        <c:axId val="1124585280"/>
        <c:scaling>
          <c:orientation val="minMax"/>
        </c:scaling>
        <c:delete val="0"/>
        <c:axPos val="r"/>
        <c:title>
          <c:tx>
            <c:rich>
              <a:bodyPr rot="-540000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r>
                  <a:rPr lang="en-US"/>
                  <a:t>Permits</a:t>
                </a:r>
              </a:p>
            </c:rich>
          </c:tx>
          <c:overlay val="0"/>
          <c:spPr>
            <a:noFill/>
            <a:ln>
              <a:noFill/>
            </a:ln>
            <a:effectLst/>
          </c:spPr>
          <c:txPr>
            <a:bodyPr rot="-540000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1124596080"/>
        <c:crosses val="max"/>
        <c:crossBetween val="between"/>
      </c:valAx>
      <c:catAx>
        <c:axId val="1124596080"/>
        <c:scaling>
          <c:orientation val="minMax"/>
        </c:scaling>
        <c:delete val="1"/>
        <c:axPos val="b"/>
        <c:numFmt formatCode="General" sourceLinked="1"/>
        <c:majorTickMark val="out"/>
        <c:minorTickMark val="none"/>
        <c:tickLblPos val="nextTo"/>
        <c:crossAx val="1124585280"/>
        <c:crosses val="autoZero"/>
        <c:auto val="1"/>
        <c:lblAlgn val="ctr"/>
        <c:lblOffset val="100"/>
        <c:noMultiLvlLbl val="0"/>
      </c:catAx>
      <c:spPr>
        <a:noFill/>
        <a:ln>
          <a:noFill/>
        </a:ln>
        <a:effectLst/>
      </c:spPr>
    </c:plotArea>
    <c:legend>
      <c:legendPos val="b"/>
      <c:layout>
        <c:manualLayout>
          <c:xMode val="edge"/>
          <c:yMode val="edge"/>
          <c:x val="0.65839893152965745"/>
          <c:y val="0.11662735274887319"/>
          <c:w val="0.17306227306425773"/>
          <c:h val="0.13635401306271214"/>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sz="1600" b="0">
          <a:solidFill>
            <a:sysClr val="windowText" lastClr="000000"/>
          </a:solidFill>
          <a:latin typeface="Trebuchet MS" panose="020B0603020202020204" pitchFamily="34" charset="0"/>
          <a:cs typeface="Segoe UI" panose="020B0502040204020203" pitchFamily="34" charset="0"/>
        </a:defRPr>
      </a:pPr>
      <a:endParaRPr lang="en-US"/>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69428187204867"/>
          <c:y val="0.1193925805535702"/>
          <c:w val="0.76763878058957591"/>
          <c:h val="0.80814613922694256"/>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878-43A0-AF18-4C24DC8C7823}"/>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B878-43A0-AF18-4C24DC8C7823}"/>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B878-43A0-AF18-4C24DC8C7823}"/>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B878-43A0-AF18-4C24DC8C7823}"/>
              </c:ext>
            </c:extLst>
          </c:dPt>
          <c:dPt>
            <c:idx val="4"/>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9-B878-43A0-AF18-4C24DC8C7823}"/>
              </c:ext>
            </c:extLst>
          </c:dPt>
          <c:dLbls>
            <c:dLbl>
              <c:idx val="0"/>
              <c:layout>
                <c:manualLayout>
                  <c:x val="2.0440794745200705E-2"/>
                  <c:y val="6.5722278832792941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878-43A0-AF18-4C24DC8C7823}"/>
                </c:ext>
              </c:extLst>
            </c:dLbl>
            <c:dLbl>
              <c:idx val="4"/>
              <c:layout>
                <c:manualLayout>
                  <c:x val="1.2472973103055736E-2"/>
                  <c:y val="8.97422259303679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878-43A0-AF18-4C24DC8C7823}"/>
                </c:ext>
              </c:extLst>
            </c:dLbl>
            <c:numFmt formatCode="0%;\-0&quot;pc&quot;;&quot;-&quot;" sourceLinked="0"/>
            <c:spPr>
              <a:solidFill>
                <a:schemeClr val="bg1">
                  <a:lumMod val="95000"/>
                </a:schemeClr>
              </a:solid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Trebuchet MS" panose="020B06030202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Analysis!$I$28:$I$32</c:f>
              <c:strCache>
                <c:ptCount val="5"/>
                <c:pt idx="0">
                  <c:v>&lt;20"</c:v>
                </c:pt>
                <c:pt idx="1">
                  <c:v>20"-35"</c:v>
                </c:pt>
                <c:pt idx="2">
                  <c:v>36"</c:v>
                </c:pt>
                <c:pt idx="3">
                  <c:v>42"</c:v>
                </c:pt>
                <c:pt idx="4">
                  <c:v>&gt;42"</c:v>
                </c:pt>
              </c:strCache>
            </c:strRef>
          </c:cat>
          <c:val>
            <c:numRef>
              <c:f>Analysis!$J$28:$J$32</c:f>
              <c:numCache>
                <c:formatCode>0%;\-0\p\c;"-"</c:formatCode>
                <c:ptCount val="5"/>
                <c:pt idx="0">
                  <c:v>8.8590473954736404E-2</c:v>
                </c:pt>
                <c:pt idx="1">
                  <c:v>0.20702456441094824</c:v>
                </c:pt>
                <c:pt idx="2">
                  <c:v>0.25811466303436947</c:v>
                </c:pt>
                <c:pt idx="3">
                  <c:v>0.42435231463409978</c:v>
                </c:pt>
                <c:pt idx="4">
                  <c:v>2.1917983965846217E-2</c:v>
                </c:pt>
              </c:numCache>
            </c:numRef>
          </c:val>
          <c:extLst>
            <c:ext xmlns:c16="http://schemas.microsoft.com/office/drawing/2014/chart" uri="{C3380CC4-5D6E-409C-BE32-E72D297353CC}">
              <c16:uniqueId val="{0000000A-B878-43A0-AF18-4C24DC8C7823}"/>
            </c:ext>
          </c:extLst>
        </c:ser>
        <c:ser>
          <c:idx val="1"/>
          <c:order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C-B878-43A0-AF18-4C24DC8C7823}"/>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E-B878-43A0-AF18-4C24DC8C7823}"/>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10-B878-43A0-AF18-4C24DC8C7823}"/>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12-B878-43A0-AF18-4C24DC8C7823}"/>
              </c:ext>
            </c:extLst>
          </c:dPt>
          <c:dPt>
            <c:idx val="4"/>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4-B878-43A0-AF18-4C24DC8C7823}"/>
              </c:ext>
            </c:extLst>
          </c:dPt>
          <c:cat>
            <c:strRef>
              <c:f>Analysis!$I$28:$I$32</c:f>
              <c:strCache>
                <c:ptCount val="5"/>
                <c:pt idx="0">
                  <c:v>&lt;20"</c:v>
                </c:pt>
                <c:pt idx="1">
                  <c:v>20"-35"</c:v>
                </c:pt>
                <c:pt idx="2">
                  <c:v>36"</c:v>
                </c:pt>
                <c:pt idx="3">
                  <c:v>42"</c:v>
                </c:pt>
                <c:pt idx="4">
                  <c:v>&gt;42"</c:v>
                </c:pt>
              </c:strCache>
            </c:strRef>
          </c:cat>
          <c:val>
            <c:numRef>
              <c:f>Analysis!$K$28:$K$32</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15-B878-43A0-AF18-4C24DC8C782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600">
          <a:latin typeface="Trebuchet MS" panose="020B0603020202020204" pitchFamily="34" charset="0"/>
        </a:defRPr>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3110980852155269E-2"/>
          <c:y val="0.12409088375153619"/>
          <c:w val="0.83324112817858276"/>
          <c:h val="0.73473321846609518"/>
        </c:manualLayout>
      </c:layout>
      <c:areaChart>
        <c:grouping val="stacked"/>
        <c:varyColors val="0"/>
        <c:ser>
          <c:idx val="0"/>
          <c:order val="0"/>
          <c:tx>
            <c:strRef>
              <c:f>data!$B$7</c:f>
              <c:strCache>
                <c:ptCount val="1"/>
                <c:pt idx="0">
                  <c:v> Domestic SML </c:v>
                </c:pt>
              </c:strCache>
            </c:strRef>
          </c:tx>
          <c:spPr>
            <a:solidFill>
              <a:schemeClr val="tx2"/>
            </a:solidFill>
            <a:ln>
              <a:noFill/>
            </a:ln>
            <a:effectLst/>
          </c:spPr>
          <c:cat>
            <c:numRef>
              <c:f>data!$A$8:$A$75</c:f>
              <c:numCache>
                <c:formatCode>m/d/yyyy</c:formatCode>
                <c:ptCount val="6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numCache>
            </c:numRef>
          </c:cat>
          <c:val>
            <c:numRef>
              <c:f>data!$B$8:$B$75</c:f>
              <c:numCache>
                <c:formatCode>_(* #,##0_);_(* \(#,##0\);_(* "-"??_);_(@_)</c:formatCode>
                <c:ptCount val="68"/>
                <c:pt idx="0">
                  <c:v>1289</c:v>
                </c:pt>
                <c:pt idx="1">
                  <c:v>1394</c:v>
                </c:pt>
                <c:pt idx="2">
                  <c:v>4702</c:v>
                </c:pt>
                <c:pt idx="3">
                  <c:v>4884</c:v>
                </c:pt>
                <c:pt idx="4">
                  <c:v>4476</c:v>
                </c:pt>
                <c:pt idx="5">
                  <c:v>7253</c:v>
                </c:pt>
                <c:pt idx="6">
                  <c:v>4830</c:v>
                </c:pt>
                <c:pt idx="7">
                  <c:v>6554</c:v>
                </c:pt>
                <c:pt idx="8">
                  <c:v>6978</c:v>
                </c:pt>
                <c:pt idx="9">
                  <c:v>4362</c:v>
                </c:pt>
                <c:pt idx="10">
                  <c:v>5812</c:v>
                </c:pt>
                <c:pt idx="11">
                  <c:v>8865</c:v>
                </c:pt>
                <c:pt idx="12">
                  <c:v>8424</c:v>
                </c:pt>
                <c:pt idx="13">
                  <c:v>10641</c:v>
                </c:pt>
                <c:pt idx="14">
                  <c:v>12935</c:v>
                </c:pt>
                <c:pt idx="15">
                  <c:v>8161</c:v>
                </c:pt>
                <c:pt idx="16">
                  <c:v>8375</c:v>
                </c:pt>
                <c:pt idx="17">
                  <c:v>6581</c:v>
                </c:pt>
                <c:pt idx="18">
                  <c:v>11169</c:v>
                </c:pt>
                <c:pt idx="19">
                  <c:v>5970</c:v>
                </c:pt>
                <c:pt idx="20">
                  <c:v>7852</c:v>
                </c:pt>
                <c:pt idx="21">
                  <c:v>6082</c:v>
                </c:pt>
                <c:pt idx="22">
                  <c:v>4292</c:v>
                </c:pt>
                <c:pt idx="23">
                  <c:v>4923</c:v>
                </c:pt>
                <c:pt idx="24">
                  <c:v>4432</c:v>
                </c:pt>
                <c:pt idx="25">
                  <c:v>5597</c:v>
                </c:pt>
                <c:pt idx="26">
                  <c:v>6320</c:v>
                </c:pt>
                <c:pt idx="27">
                  <c:v>4602</c:v>
                </c:pt>
                <c:pt idx="28">
                  <c:v>5267</c:v>
                </c:pt>
                <c:pt idx="29">
                  <c:v>6340</c:v>
                </c:pt>
                <c:pt idx="30">
                  <c:v>5187</c:v>
                </c:pt>
                <c:pt idx="31">
                  <c:v>7625</c:v>
                </c:pt>
                <c:pt idx="32">
                  <c:v>5539</c:v>
                </c:pt>
                <c:pt idx="33">
                  <c:v>4394</c:v>
                </c:pt>
                <c:pt idx="34">
                  <c:v>4255</c:v>
                </c:pt>
                <c:pt idx="35">
                  <c:v>2880</c:v>
                </c:pt>
                <c:pt idx="36">
                  <c:v>5048</c:v>
                </c:pt>
                <c:pt idx="37">
                  <c:v>9286</c:v>
                </c:pt>
                <c:pt idx="38">
                  <c:v>10965</c:v>
                </c:pt>
                <c:pt idx="39">
                  <c:v>5662</c:v>
                </c:pt>
                <c:pt idx="40">
                  <c:v>7024</c:v>
                </c:pt>
                <c:pt idx="41">
                  <c:v>3170</c:v>
                </c:pt>
                <c:pt idx="42">
                  <c:v>3270</c:v>
                </c:pt>
                <c:pt idx="43">
                  <c:v>3901</c:v>
                </c:pt>
                <c:pt idx="44">
                  <c:v>3208</c:v>
                </c:pt>
                <c:pt idx="45">
                  <c:v>3237</c:v>
                </c:pt>
                <c:pt idx="46">
                  <c:v>2228</c:v>
                </c:pt>
                <c:pt idx="47">
                  <c:v>3199</c:v>
                </c:pt>
                <c:pt idx="48">
                  <c:v>1785</c:v>
                </c:pt>
                <c:pt idx="49">
                  <c:v>5762</c:v>
                </c:pt>
                <c:pt idx="50">
                  <c:v>5559</c:v>
                </c:pt>
                <c:pt idx="51">
                  <c:v>3696</c:v>
                </c:pt>
                <c:pt idx="52">
                  <c:v>4915</c:v>
                </c:pt>
                <c:pt idx="53">
                  <c:v>8028</c:v>
                </c:pt>
                <c:pt idx="54">
                  <c:v>4251</c:v>
                </c:pt>
                <c:pt idx="55">
                  <c:v>5677</c:v>
                </c:pt>
                <c:pt idx="56">
                  <c:v>6011</c:v>
                </c:pt>
                <c:pt idx="57">
                  <c:v>3278</c:v>
                </c:pt>
                <c:pt idx="58">
                  <c:v>3052</c:v>
                </c:pt>
                <c:pt idx="59">
                  <c:v>4786</c:v>
                </c:pt>
                <c:pt idx="60">
                  <c:v>3486</c:v>
                </c:pt>
                <c:pt idx="61">
                  <c:v>4135.0000010000003</c:v>
                </c:pt>
                <c:pt idx="62">
                  <c:v>4050.0000010000003</c:v>
                </c:pt>
                <c:pt idx="63">
                  <c:v>5790.0001000000002</c:v>
                </c:pt>
                <c:pt idx="64">
                  <c:v>5487.0001000000002</c:v>
                </c:pt>
                <c:pt idx="65">
                  <c:v>7053.0001000000002</c:v>
                </c:pt>
                <c:pt idx="66">
                  <c:v>5692.0001000000002</c:v>
                </c:pt>
                <c:pt idx="67">
                  <c:v>4773.0001000000002</c:v>
                </c:pt>
              </c:numCache>
            </c:numRef>
          </c:val>
          <c:extLst>
            <c:ext xmlns:c16="http://schemas.microsoft.com/office/drawing/2014/chart" uri="{C3380CC4-5D6E-409C-BE32-E72D297353CC}">
              <c16:uniqueId val="{00000000-C962-4C3F-BEAF-E233EACC9801}"/>
            </c:ext>
          </c:extLst>
        </c:ser>
        <c:ser>
          <c:idx val="1"/>
          <c:order val="1"/>
          <c:tx>
            <c:strRef>
              <c:f>data!$C$7</c:f>
              <c:strCache>
                <c:ptCount val="1"/>
                <c:pt idx="0">
                  <c:v> Domestic ERW </c:v>
                </c:pt>
              </c:strCache>
            </c:strRef>
          </c:tx>
          <c:spPr>
            <a:solidFill>
              <a:schemeClr val="accent1"/>
            </a:solidFill>
            <a:ln>
              <a:noFill/>
            </a:ln>
            <a:effectLst/>
          </c:spPr>
          <c:cat>
            <c:numRef>
              <c:f>data!$A$8:$A$75</c:f>
              <c:numCache>
                <c:formatCode>m/d/yyyy</c:formatCode>
                <c:ptCount val="6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numCache>
            </c:numRef>
          </c:cat>
          <c:val>
            <c:numRef>
              <c:f>data!$C$8:$C$75</c:f>
              <c:numCache>
                <c:formatCode>_(* #,##0_);_(* \(#,##0\);_(* "-"??_);_(@_)</c:formatCode>
                <c:ptCount val="68"/>
                <c:pt idx="0">
                  <c:v>8997</c:v>
                </c:pt>
                <c:pt idx="1">
                  <c:v>11933</c:v>
                </c:pt>
                <c:pt idx="2">
                  <c:v>18360.55</c:v>
                </c:pt>
                <c:pt idx="3">
                  <c:v>11442</c:v>
                </c:pt>
                <c:pt idx="4">
                  <c:v>13181</c:v>
                </c:pt>
                <c:pt idx="5">
                  <c:v>14108</c:v>
                </c:pt>
                <c:pt idx="6">
                  <c:v>12385</c:v>
                </c:pt>
                <c:pt idx="7">
                  <c:v>12241.806067479443</c:v>
                </c:pt>
                <c:pt idx="8">
                  <c:v>15660.581308563877</c:v>
                </c:pt>
                <c:pt idx="9">
                  <c:v>18976.074564987655</c:v>
                </c:pt>
                <c:pt idx="10">
                  <c:v>7694.5866067111911</c:v>
                </c:pt>
                <c:pt idx="11">
                  <c:v>10293.108868022879</c:v>
                </c:pt>
                <c:pt idx="12">
                  <c:v>8601.3906508388372</c:v>
                </c:pt>
                <c:pt idx="13">
                  <c:v>8085.5226804832901</c:v>
                </c:pt>
                <c:pt idx="14">
                  <c:v>7708.6742288577352</c:v>
                </c:pt>
                <c:pt idx="15">
                  <c:v>7146</c:v>
                </c:pt>
                <c:pt idx="16">
                  <c:v>10021.519130996825</c:v>
                </c:pt>
                <c:pt idx="17">
                  <c:v>14815.078688460093</c:v>
                </c:pt>
                <c:pt idx="18">
                  <c:v>11621.677902005264</c:v>
                </c:pt>
                <c:pt idx="19">
                  <c:v>10083.026150598969</c:v>
                </c:pt>
                <c:pt idx="20">
                  <c:v>11797.026028876908</c:v>
                </c:pt>
                <c:pt idx="21">
                  <c:v>9307.8932984592411</c:v>
                </c:pt>
                <c:pt idx="22">
                  <c:v>8142.6427075925603</c:v>
                </c:pt>
                <c:pt idx="23">
                  <c:v>11250.740309504276</c:v>
                </c:pt>
                <c:pt idx="24">
                  <c:v>16567.727386671326</c:v>
                </c:pt>
                <c:pt idx="25">
                  <c:v>17565</c:v>
                </c:pt>
                <c:pt idx="26">
                  <c:v>20242.162128052991</c:v>
                </c:pt>
                <c:pt idx="27">
                  <c:v>20552.695993104426</c:v>
                </c:pt>
                <c:pt idx="28">
                  <c:v>22794.15578597907</c:v>
                </c:pt>
                <c:pt idx="29">
                  <c:v>20687.900115383432</c:v>
                </c:pt>
                <c:pt idx="30">
                  <c:v>18861</c:v>
                </c:pt>
                <c:pt idx="31">
                  <c:v>15749.846357708644</c:v>
                </c:pt>
                <c:pt idx="32">
                  <c:v>14090.404077536379</c:v>
                </c:pt>
                <c:pt idx="33">
                  <c:v>17836.657809282042</c:v>
                </c:pt>
                <c:pt idx="34">
                  <c:v>20472.24784867515</c:v>
                </c:pt>
                <c:pt idx="35">
                  <c:v>24205.031460006157</c:v>
                </c:pt>
                <c:pt idx="36">
                  <c:v>23623.063722032948</c:v>
                </c:pt>
                <c:pt idx="37">
                  <c:v>20043.147933427452</c:v>
                </c:pt>
                <c:pt idx="38">
                  <c:v>22745.840339110306</c:v>
                </c:pt>
                <c:pt idx="39">
                  <c:v>26047.328843707834</c:v>
                </c:pt>
                <c:pt idx="40">
                  <c:v>20803.427215378619</c:v>
                </c:pt>
                <c:pt idx="41">
                  <c:v>13536.08998474741</c:v>
                </c:pt>
                <c:pt idx="42">
                  <c:v>15441.098964359084</c:v>
                </c:pt>
                <c:pt idx="43">
                  <c:v>17226.68168096674</c:v>
                </c:pt>
                <c:pt idx="44">
                  <c:v>24903.855084093302</c:v>
                </c:pt>
                <c:pt idx="45">
                  <c:v>28784.215284929734</c:v>
                </c:pt>
                <c:pt idx="46">
                  <c:v>15182.95312805803</c:v>
                </c:pt>
                <c:pt idx="47">
                  <c:v>21616.360383261439</c:v>
                </c:pt>
                <c:pt idx="48">
                  <c:v>20140.698684770698</c:v>
                </c:pt>
                <c:pt idx="49">
                  <c:v>18085</c:v>
                </c:pt>
                <c:pt idx="50">
                  <c:v>15223</c:v>
                </c:pt>
                <c:pt idx="51">
                  <c:v>17796</c:v>
                </c:pt>
                <c:pt idx="52">
                  <c:v>14289</c:v>
                </c:pt>
                <c:pt idx="53">
                  <c:v>16516</c:v>
                </c:pt>
                <c:pt idx="54">
                  <c:v>12427</c:v>
                </c:pt>
                <c:pt idx="55">
                  <c:v>15433</c:v>
                </c:pt>
                <c:pt idx="56">
                  <c:v>16445</c:v>
                </c:pt>
                <c:pt idx="57">
                  <c:v>19264</c:v>
                </c:pt>
                <c:pt idx="58">
                  <c:v>13714.001</c:v>
                </c:pt>
                <c:pt idx="59">
                  <c:v>20190</c:v>
                </c:pt>
                <c:pt idx="60">
                  <c:v>16750.592000000001</c:v>
                </c:pt>
                <c:pt idx="61">
                  <c:v>17112.991000000002</c:v>
                </c:pt>
                <c:pt idx="62">
                  <c:v>17069.352999999999</c:v>
                </c:pt>
                <c:pt idx="63">
                  <c:v>16113.955</c:v>
                </c:pt>
                <c:pt idx="64">
                  <c:v>22696.175999999999</c:v>
                </c:pt>
                <c:pt idx="65">
                  <c:v>16710.127</c:v>
                </c:pt>
                <c:pt idx="66">
                  <c:v>30736.298000000003</c:v>
                </c:pt>
                <c:pt idx="67">
                  <c:v>27919.281999999999</c:v>
                </c:pt>
              </c:numCache>
            </c:numRef>
          </c:val>
          <c:extLst>
            <c:ext xmlns:c16="http://schemas.microsoft.com/office/drawing/2014/chart" uri="{C3380CC4-5D6E-409C-BE32-E72D297353CC}">
              <c16:uniqueId val="{00000001-C962-4C3F-BEAF-E233EACC9801}"/>
            </c:ext>
          </c:extLst>
        </c:ser>
        <c:ser>
          <c:idx val="4"/>
          <c:order val="4"/>
          <c:tx>
            <c:strRef>
              <c:f>data!$F$7</c:f>
              <c:strCache>
                <c:ptCount val="1"/>
                <c:pt idx="0">
                  <c:v> Imports SML </c:v>
                </c:pt>
              </c:strCache>
            </c:strRef>
          </c:tx>
          <c:spPr>
            <a:solidFill>
              <a:schemeClr val="accent3">
                <a:lumMod val="60000"/>
                <a:lumOff val="40000"/>
              </a:schemeClr>
            </a:solidFill>
            <a:ln>
              <a:noFill/>
            </a:ln>
            <a:effectLst/>
          </c:spPr>
          <c:cat>
            <c:numRef>
              <c:f>data!$A$8:$A$75</c:f>
              <c:numCache>
                <c:formatCode>m/d/yyyy</c:formatCode>
                <c:ptCount val="6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numCache>
            </c:numRef>
          </c:cat>
          <c:val>
            <c:numRef>
              <c:f>data!$F$8:$F$75</c:f>
              <c:numCache>
                <c:formatCode>_(* #,##0_);_(* \(#,##0\);_(* "-"??_);_(@_)</c:formatCode>
                <c:ptCount val="68"/>
                <c:pt idx="0">
                  <c:v>13954.304329570008</c:v>
                </c:pt>
                <c:pt idx="1">
                  <c:v>5328.3471803100019</c:v>
                </c:pt>
                <c:pt idx="2">
                  <c:v>8912.6922310800037</c:v>
                </c:pt>
                <c:pt idx="3">
                  <c:v>11887.288993800004</c:v>
                </c:pt>
                <c:pt idx="4">
                  <c:v>17639.726798100008</c:v>
                </c:pt>
                <c:pt idx="5">
                  <c:v>17517.257952480009</c:v>
                </c:pt>
                <c:pt idx="6">
                  <c:v>13085.868135340008</c:v>
                </c:pt>
                <c:pt idx="7">
                  <c:v>10667.431962330002</c:v>
                </c:pt>
                <c:pt idx="8">
                  <c:v>19527.513141730011</c:v>
                </c:pt>
                <c:pt idx="9">
                  <c:v>16860.026558870006</c:v>
                </c:pt>
                <c:pt idx="10">
                  <c:v>17315.781037610006</c:v>
                </c:pt>
                <c:pt idx="11">
                  <c:v>30686.790314510014</c:v>
                </c:pt>
                <c:pt idx="12">
                  <c:v>27942.582955650014</c:v>
                </c:pt>
                <c:pt idx="13">
                  <c:v>23560.083893940009</c:v>
                </c:pt>
                <c:pt idx="14">
                  <c:v>28555.341652310013</c:v>
                </c:pt>
                <c:pt idx="15">
                  <c:v>26418.217195920013</c:v>
                </c:pt>
                <c:pt idx="16">
                  <c:v>31215.562909960012</c:v>
                </c:pt>
                <c:pt idx="17">
                  <c:v>25974.637731130013</c:v>
                </c:pt>
                <c:pt idx="18">
                  <c:v>32043.965409610013</c:v>
                </c:pt>
                <c:pt idx="19">
                  <c:v>31268.182780120016</c:v>
                </c:pt>
                <c:pt idx="20">
                  <c:v>29025.162708960012</c:v>
                </c:pt>
                <c:pt idx="21">
                  <c:v>32079.383732220016</c:v>
                </c:pt>
                <c:pt idx="22">
                  <c:v>28113.480688810014</c:v>
                </c:pt>
                <c:pt idx="23">
                  <c:v>27305.992316790009</c:v>
                </c:pt>
                <c:pt idx="24">
                  <c:v>31197.967837740016</c:v>
                </c:pt>
                <c:pt idx="25">
                  <c:v>23094.39539748001</c:v>
                </c:pt>
                <c:pt idx="26">
                  <c:v>29977.231162890013</c:v>
                </c:pt>
                <c:pt idx="27">
                  <c:v>31382.735937630012</c:v>
                </c:pt>
                <c:pt idx="28">
                  <c:v>33139.969094100015</c:v>
                </c:pt>
                <c:pt idx="29">
                  <c:v>33029.507711310012</c:v>
                </c:pt>
                <c:pt idx="30">
                  <c:v>41363.93473025001</c:v>
                </c:pt>
                <c:pt idx="31">
                  <c:v>25475.484205380006</c:v>
                </c:pt>
                <c:pt idx="32">
                  <c:v>23204.507348000014</c:v>
                </c:pt>
                <c:pt idx="33">
                  <c:v>47530.155457730012</c:v>
                </c:pt>
                <c:pt idx="34">
                  <c:v>14374.965667150007</c:v>
                </c:pt>
                <c:pt idx="35">
                  <c:v>22625.39886871001</c:v>
                </c:pt>
                <c:pt idx="36">
                  <c:v>20408.955491650009</c:v>
                </c:pt>
                <c:pt idx="37">
                  <c:v>17230.743332660008</c:v>
                </c:pt>
                <c:pt idx="38">
                  <c:v>34331.744778320011</c:v>
                </c:pt>
                <c:pt idx="39">
                  <c:v>26137.377267980009</c:v>
                </c:pt>
                <c:pt idx="40">
                  <c:v>31486.462206320008</c:v>
                </c:pt>
                <c:pt idx="41">
                  <c:v>28235.121699620016</c:v>
                </c:pt>
                <c:pt idx="42">
                  <c:v>23752.90547069001</c:v>
                </c:pt>
                <c:pt idx="43">
                  <c:v>23638.551831290009</c:v>
                </c:pt>
                <c:pt idx="44">
                  <c:v>28352.688572670013</c:v>
                </c:pt>
                <c:pt idx="45">
                  <c:v>25754.929711170007</c:v>
                </c:pt>
                <c:pt idx="46">
                  <c:v>30133.426285270012</c:v>
                </c:pt>
                <c:pt idx="47">
                  <c:v>26740.359577250008</c:v>
                </c:pt>
                <c:pt idx="48">
                  <c:v>43429.789333590015</c:v>
                </c:pt>
                <c:pt idx="49">
                  <c:v>16551.357712670004</c:v>
                </c:pt>
                <c:pt idx="50">
                  <c:v>29418.713834400009</c:v>
                </c:pt>
                <c:pt idx="51">
                  <c:v>27918.369614190011</c:v>
                </c:pt>
                <c:pt idx="52">
                  <c:v>34884.94015413001</c:v>
                </c:pt>
                <c:pt idx="53">
                  <c:v>28395.586068630011</c:v>
                </c:pt>
                <c:pt idx="54">
                  <c:v>25372.085322760009</c:v>
                </c:pt>
                <c:pt idx="55">
                  <c:v>33491.82313917001</c:v>
                </c:pt>
                <c:pt idx="56">
                  <c:v>20955.182063640008</c:v>
                </c:pt>
                <c:pt idx="57">
                  <c:v>13924.995008980006</c:v>
                </c:pt>
                <c:pt idx="58">
                  <c:v>17087.368075580009</c:v>
                </c:pt>
                <c:pt idx="59">
                  <c:v>32130.220064800014</c:v>
                </c:pt>
                <c:pt idx="60">
                  <c:v>18958.176640590005</c:v>
                </c:pt>
                <c:pt idx="61">
                  <c:v>12595.934330430006</c:v>
                </c:pt>
                <c:pt idx="62">
                  <c:v>20869.528167400007</c:v>
                </c:pt>
                <c:pt idx="63">
                  <c:v>17801.46764209001</c:v>
                </c:pt>
                <c:pt idx="64">
                  <c:v>18673.832469160006</c:v>
                </c:pt>
                <c:pt idx="65">
                  <c:v>30087.200915420013</c:v>
                </c:pt>
                <c:pt idx="66">
                  <c:v>16658.612475670008</c:v>
                </c:pt>
                <c:pt idx="67">
                  <c:v>38240.575721480018</c:v>
                </c:pt>
              </c:numCache>
            </c:numRef>
          </c:val>
          <c:extLst>
            <c:ext xmlns:c16="http://schemas.microsoft.com/office/drawing/2014/chart" uri="{C3380CC4-5D6E-409C-BE32-E72D297353CC}">
              <c16:uniqueId val="{00000002-C962-4C3F-BEAF-E233EACC9801}"/>
            </c:ext>
          </c:extLst>
        </c:ser>
        <c:ser>
          <c:idx val="5"/>
          <c:order val="5"/>
          <c:tx>
            <c:strRef>
              <c:f>data!$G$7</c:f>
              <c:strCache>
                <c:ptCount val="1"/>
                <c:pt idx="0">
                  <c:v> Imports ERW </c:v>
                </c:pt>
              </c:strCache>
            </c:strRef>
          </c:tx>
          <c:spPr>
            <a:solidFill>
              <a:schemeClr val="accent3"/>
            </a:solidFill>
            <a:ln>
              <a:noFill/>
            </a:ln>
            <a:effectLst/>
          </c:spPr>
          <c:cat>
            <c:numRef>
              <c:f>data!$A$8:$A$75</c:f>
              <c:numCache>
                <c:formatCode>m/d/yyyy</c:formatCode>
                <c:ptCount val="6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numCache>
            </c:numRef>
          </c:cat>
          <c:val>
            <c:numRef>
              <c:f>data!$G$8:$G$75</c:f>
              <c:numCache>
                <c:formatCode>_(* #,##0_);_(* \(#,##0\);_(* "-"??_);_(@_)</c:formatCode>
                <c:ptCount val="68"/>
                <c:pt idx="0">
                  <c:v>22368.711655180014</c:v>
                </c:pt>
                <c:pt idx="1">
                  <c:v>45340.885124480024</c:v>
                </c:pt>
                <c:pt idx="2">
                  <c:v>57439.173889240024</c:v>
                </c:pt>
                <c:pt idx="3">
                  <c:v>48829.974056600018</c:v>
                </c:pt>
                <c:pt idx="4">
                  <c:v>38760.25646405002</c:v>
                </c:pt>
                <c:pt idx="5">
                  <c:v>54719.695752920015</c:v>
                </c:pt>
                <c:pt idx="6">
                  <c:v>32930.496022490013</c:v>
                </c:pt>
                <c:pt idx="7">
                  <c:v>37306.010848040016</c:v>
                </c:pt>
                <c:pt idx="8">
                  <c:v>81583.526175580046</c:v>
                </c:pt>
                <c:pt idx="9">
                  <c:v>52428.107903160024</c:v>
                </c:pt>
                <c:pt idx="10">
                  <c:v>54425.747154460019</c:v>
                </c:pt>
                <c:pt idx="11">
                  <c:v>60731.985502760028</c:v>
                </c:pt>
                <c:pt idx="12">
                  <c:v>23381.871231620014</c:v>
                </c:pt>
                <c:pt idx="13">
                  <c:v>45563.455843510019</c:v>
                </c:pt>
                <c:pt idx="14">
                  <c:v>59828.07807504003</c:v>
                </c:pt>
                <c:pt idx="15">
                  <c:v>55807.696666810036</c:v>
                </c:pt>
                <c:pt idx="16">
                  <c:v>66919.540337980026</c:v>
                </c:pt>
                <c:pt idx="17">
                  <c:v>66028.653395980029</c:v>
                </c:pt>
                <c:pt idx="18">
                  <c:v>65789.361736560037</c:v>
                </c:pt>
                <c:pt idx="19">
                  <c:v>47303.181010250017</c:v>
                </c:pt>
                <c:pt idx="20">
                  <c:v>102286.86678045003</c:v>
                </c:pt>
                <c:pt idx="21">
                  <c:v>89212.774622840036</c:v>
                </c:pt>
                <c:pt idx="22">
                  <c:v>53444.724323760027</c:v>
                </c:pt>
                <c:pt idx="23">
                  <c:v>115464.51765563004</c:v>
                </c:pt>
                <c:pt idx="24">
                  <c:v>45715.818234020015</c:v>
                </c:pt>
                <c:pt idx="25">
                  <c:v>94954.809927670038</c:v>
                </c:pt>
                <c:pt idx="26">
                  <c:v>68212.131090180032</c:v>
                </c:pt>
                <c:pt idx="27">
                  <c:v>39901.387617630025</c:v>
                </c:pt>
                <c:pt idx="28">
                  <c:v>62825.461790080022</c:v>
                </c:pt>
                <c:pt idx="29">
                  <c:v>93453.539767060021</c:v>
                </c:pt>
                <c:pt idx="30">
                  <c:v>47338.030540900021</c:v>
                </c:pt>
                <c:pt idx="31">
                  <c:v>75250.880888920045</c:v>
                </c:pt>
                <c:pt idx="32">
                  <c:v>67582.25903077003</c:v>
                </c:pt>
                <c:pt idx="33">
                  <c:v>57687.580550050028</c:v>
                </c:pt>
                <c:pt idx="34">
                  <c:v>58707.911755350025</c:v>
                </c:pt>
                <c:pt idx="35">
                  <c:v>78750.803323720029</c:v>
                </c:pt>
                <c:pt idx="36">
                  <c:v>73847.289724340037</c:v>
                </c:pt>
                <c:pt idx="37">
                  <c:v>33833.427905860008</c:v>
                </c:pt>
                <c:pt idx="38">
                  <c:v>73628.237578830027</c:v>
                </c:pt>
                <c:pt idx="39">
                  <c:v>48975.232059160022</c:v>
                </c:pt>
                <c:pt idx="40">
                  <c:v>98601.56336140004</c:v>
                </c:pt>
                <c:pt idx="41">
                  <c:v>69725.505716900021</c:v>
                </c:pt>
                <c:pt idx="42">
                  <c:v>55494.534805050018</c:v>
                </c:pt>
                <c:pt idx="43">
                  <c:v>74614.397174130034</c:v>
                </c:pt>
                <c:pt idx="44">
                  <c:v>73357.843140450015</c:v>
                </c:pt>
                <c:pt idx="45">
                  <c:v>48290.447324790017</c:v>
                </c:pt>
                <c:pt idx="46">
                  <c:v>66151.449627670023</c:v>
                </c:pt>
                <c:pt idx="47">
                  <c:v>57840.976907340031</c:v>
                </c:pt>
                <c:pt idx="48">
                  <c:v>98949.102965130049</c:v>
                </c:pt>
                <c:pt idx="49">
                  <c:v>55006.929078860019</c:v>
                </c:pt>
                <c:pt idx="50">
                  <c:v>77261.261741510025</c:v>
                </c:pt>
                <c:pt idx="51">
                  <c:v>69818.997037240042</c:v>
                </c:pt>
                <c:pt idx="52">
                  <c:v>115390.88885918005</c:v>
                </c:pt>
                <c:pt idx="53">
                  <c:v>67510.075362730015</c:v>
                </c:pt>
                <c:pt idx="54">
                  <c:v>77150.531395080034</c:v>
                </c:pt>
                <c:pt idx="55">
                  <c:v>39665.837198350018</c:v>
                </c:pt>
                <c:pt idx="56">
                  <c:v>77459.608095980046</c:v>
                </c:pt>
                <c:pt idx="57">
                  <c:v>69097.160356840031</c:v>
                </c:pt>
                <c:pt idx="58">
                  <c:v>94672.688013200037</c:v>
                </c:pt>
                <c:pt idx="59">
                  <c:v>51277.984104600022</c:v>
                </c:pt>
                <c:pt idx="60">
                  <c:v>31490.647677390014</c:v>
                </c:pt>
                <c:pt idx="61">
                  <c:v>68423.264240650024</c:v>
                </c:pt>
                <c:pt idx="62">
                  <c:v>52397.320384860024</c:v>
                </c:pt>
                <c:pt idx="63">
                  <c:v>77897.305634610035</c:v>
                </c:pt>
                <c:pt idx="64">
                  <c:v>62326.606990340028</c:v>
                </c:pt>
                <c:pt idx="65">
                  <c:v>120441.40652016005</c:v>
                </c:pt>
                <c:pt idx="66">
                  <c:v>126347.78742751005</c:v>
                </c:pt>
                <c:pt idx="67">
                  <c:v>88423.235164550046</c:v>
                </c:pt>
              </c:numCache>
            </c:numRef>
          </c:val>
          <c:extLst>
            <c:ext xmlns:c16="http://schemas.microsoft.com/office/drawing/2014/chart" uri="{C3380CC4-5D6E-409C-BE32-E72D297353CC}">
              <c16:uniqueId val="{00000003-C962-4C3F-BEAF-E233EACC9801}"/>
            </c:ext>
          </c:extLst>
        </c:ser>
        <c:dLbls>
          <c:showLegendKey val="0"/>
          <c:showVal val="0"/>
          <c:showCatName val="0"/>
          <c:showSerName val="0"/>
          <c:showPercent val="0"/>
          <c:showBubbleSize val="0"/>
        </c:dLbls>
        <c:axId val="356278720"/>
        <c:axId val="356275840"/>
      </c:areaChart>
      <c:barChart>
        <c:barDir val="col"/>
        <c:grouping val="clustered"/>
        <c:varyColors val="0"/>
        <c:ser>
          <c:idx val="10"/>
          <c:order val="10"/>
          <c:tx>
            <c:strRef>
              <c:f>data!$L$7</c:f>
              <c:strCache>
                <c:ptCount val="1"/>
                <c:pt idx="0">
                  <c:v> Exports Total </c:v>
                </c:pt>
              </c:strCache>
            </c:strRef>
          </c:tx>
          <c:spPr>
            <a:solidFill>
              <a:schemeClr val="accent6"/>
            </a:solidFill>
            <a:ln>
              <a:solidFill>
                <a:schemeClr val="tx2"/>
              </a:solidFill>
            </a:ln>
            <a:effectLst/>
          </c:spPr>
          <c:invertIfNegative val="0"/>
          <c:cat>
            <c:numRef>
              <c:f>data!$A$8:$A$75</c:f>
              <c:numCache>
                <c:formatCode>m/d/yyyy</c:formatCode>
                <c:ptCount val="6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numCache>
            </c:numRef>
          </c:cat>
          <c:val>
            <c:numRef>
              <c:f>data!$L$8:$L$75</c:f>
              <c:numCache>
                <c:formatCode>_(* #,##0_);_(* \(#,##0\);_(* "-"??_);_(@_)</c:formatCode>
                <c:ptCount val="68"/>
                <c:pt idx="0">
                  <c:v>-4341.0115139282434</c:v>
                </c:pt>
                <c:pt idx="1">
                  <c:v>-4847.5484717699283</c:v>
                </c:pt>
                <c:pt idx="2">
                  <c:v>-4709.5853927172539</c:v>
                </c:pt>
                <c:pt idx="3">
                  <c:v>-10910.202259354583</c:v>
                </c:pt>
                <c:pt idx="4">
                  <c:v>-19371.282634229494</c:v>
                </c:pt>
                <c:pt idx="5">
                  <c:v>-21604.14867648678</c:v>
                </c:pt>
                <c:pt idx="6">
                  <c:v>-20708.281534806243</c:v>
                </c:pt>
                <c:pt idx="7">
                  <c:v>-5284.8089133421709</c:v>
                </c:pt>
                <c:pt idx="8">
                  <c:v>-3573.0583387017732</c:v>
                </c:pt>
                <c:pt idx="9">
                  <c:v>-3458.3419028851827</c:v>
                </c:pt>
                <c:pt idx="10">
                  <c:v>-4138.6829324311602</c:v>
                </c:pt>
                <c:pt idx="11">
                  <c:v>-3894.050290131644</c:v>
                </c:pt>
                <c:pt idx="12">
                  <c:v>-7289.0588966476662</c:v>
                </c:pt>
                <c:pt idx="13">
                  <c:v>-8559.063724991669</c:v>
                </c:pt>
                <c:pt idx="14">
                  <c:v>-7501.3243719245093</c:v>
                </c:pt>
                <c:pt idx="15">
                  <c:v>-9088.0309560762671</c:v>
                </c:pt>
                <c:pt idx="16">
                  <c:v>-10391.751078176205</c:v>
                </c:pt>
                <c:pt idx="17">
                  <c:v>-5539.4483377222587</c:v>
                </c:pt>
                <c:pt idx="18">
                  <c:v>-8176.3357262821673</c:v>
                </c:pt>
                <c:pt idx="19">
                  <c:v>-7896.7300530209532</c:v>
                </c:pt>
                <c:pt idx="20">
                  <c:v>-10279.903958701951</c:v>
                </c:pt>
                <c:pt idx="21">
                  <c:v>-10569.980487105637</c:v>
                </c:pt>
                <c:pt idx="22">
                  <c:v>-27165.040276140448</c:v>
                </c:pt>
                <c:pt idx="23">
                  <c:v>-9523.9631125188462</c:v>
                </c:pt>
                <c:pt idx="24">
                  <c:v>-12023.409917587458</c:v>
                </c:pt>
                <c:pt idx="25">
                  <c:v>-14894.615621510562</c:v>
                </c:pt>
                <c:pt idx="26">
                  <c:v>-19467.192536770403</c:v>
                </c:pt>
                <c:pt idx="27">
                  <c:v>-9558.7509551803087</c:v>
                </c:pt>
                <c:pt idx="28">
                  <c:v>-19796.393400532728</c:v>
                </c:pt>
                <c:pt idx="29">
                  <c:v>-8615.109641284309</c:v>
                </c:pt>
                <c:pt idx="30">
                  <c:v>-13106.806668727695</c:v>
                </c:pt>
                <c:pt idx="31">
                  <c:v>-19790.451942566848</c:v>
                </c:pt>
                <c:pt idx="32">
                  <c:v>-23849.322024530524</c:v>
                </c:pt>
                <c:pt idx="33">
                  <c:v>-5940.1947171201309</c:v>
                </c:pt>
                <c:pt idx="34">
                  <c:v>-7639.5619264936058</c:v>
                </c:pt>
                <c:pt idx="35">
                  <c:v>-3587.2924846597393</c:v>
                </c:pt>
                <c:pt idx="36">
                  <c:v>-2559.9945607550671</c:v>
                </c:pt>
                <c:pt idx="37">
                  <c:v>-6109.7268898063685</c:v>
                </c:pt>
                <c:pt idx="38">
                  <c:v>-3782.8403065951038</c:v>
                </c:pt>
                <c:pt idx="39">
                  <c:v>-3334.9414585611303</c:v>
                </c:pt>
                <c:pt idx="40">
                  <c:v>-3486.3769864559226</c:v>
                </c:pt>
                <c:pt idx="41">
                  <c:v>-3354.68826338503</c:v>
                </c:pt>
                <c:pt idx="42">
                  <c:v>-4178.0784363722869</c:v>
                </c:pt>
                <c:pt idx="43">
                  <c:v>-6697.9631954567494</c:v>
                </c:pt>
                <c:pt idx="44">
                  <c:v>-7825.2506760640617</c:v>
                </c:pt>
                <c:pt idx="45">
                  <c:v>-3811.6525196400462</c:v>
                </c:pt>
                <c:pt idx="46">
                  <c:v>-4729.3553460786825</c:v>
                </c:pt>
                <c:pt idx="47">
                  <c:v>-11558.603818666526</c:v>
                </c:pt>
                <c:pt idx="48">
                  <c:v>-3726.2630762505992</c:v>
                </c:pt>
                <c:pt idx="49">
                  <c:v>-3068.9647623481851</c:v>
                </c:pt>
                <c:pt idx="50">
                  <c:v>-3870.6063331709042</c:v>
                </c:pt>
                <c:pt idx="51">
                  <c:v>-3969.1397366318129</c:v>
                </c:pt>
                <c:pt idx="52">
                  <c:v>-3718.1169956628682</c:v>
                </c:pt>
                <c:pt idx="53">
                  <c:v>-1478.8090461045454</c:v>
                </c:pt>
                <c:pt idx="54">
                  <c:v>-1412.4267566493677</c:v>
                </c:pt>
                <c:pt idx="55">
                  <c:v>-4427.6604564578547</c:v>
                </c:pt>
                <c:pt idx="56">
                  <c:v>-2586.2527184925971</c:v>
                </c:pt>
                <c:pt idx="57">
                  <c:v>-5177.5760690154457</c:v>
                </c:pt>
                <c:pt idx="58">
                  <c:v>-4840.406596786449</c:v>
                </c:pt>
                <c:pt idx="59">
                  <c:v>-1587.8948757449336</c:v>
                </c:pt>
                <c:pt idx="60">
                  <c:v>-1191.6106525336836</c:v>
                </c:pt>
                <c:pt idx="61">
                  <c:v>-8122.7325318545363</c:v>
                </c:pt>
                <c:pt idx="62">
                  <c:v>-877.97332217030021</c:v>
                </c:pt>
                <c:pt idx="63">
                  <c:v>-1516.0175644047981</c:v>
                </c:pt>
                <c:pt idx="64">
                  <c:v>-2449.0270857069313</c:v>
                </c:pt>
                <c:pt idx="65">
                  <c:v>-1792.2744159034244</c:v>
                </c:pt>
                <c:pt idx="66">
                  <c:v>-2310.4037221790127</c:v>
                </c:pt>
                <c:pt idx="67">
                  <c:v>-1675.3864268043133</c:v>
                </c:pt>
              </c:numCache>
            </c:numRef>
          </c:val>
          <c:extLst>
            <c:ext xmlns:c16="http://schemas.microsoft.com/office/drawing/2014/chart" uri="{C3380CC4-5D6E-409C-BE32-E72D297353CC}">
              <c16:uniqueId val="{00000004-C962-4C3F-BEAF-E233EACC9801}"/>
            </c:ext>
          </c:extLst>
        </c:ser>
        <c:dLbls>
          <c:showLegendKey val="0"/>
          <c:showVal val="0"/>
          <c:showCatName val="0"/>
          <c:showSerName val="0"/>
          <c:showPercent val="0"/>
          <c:showBubbleSize val="0"/>
        </c:dLbls>
        <c:gapWidth val="150"/>
        <c:axId val="356278720"/>
        <c:axId val="356275840"/>
        <c:extLst>
          <c:ext xmlns:c15="http://schemas.microsoft.com/office/drawing/2012/chart" uri="{02D57815-91ED-43cb-92C2-25804820EDAC}">
            <c15:filteredBarSeries>
              <c15:ser>
                <c:idx val="2"/>
                <c:order val="2"/>
                <c:tx>
                  <c:strRef>
                    <c:extLst>
                      <c:ext uri="{02D57815-91ED-43cb-92C2-25804820EDAC}">
                        <c15:formulaRef>
                          <c15:sqref>data!$D$7</c15:sqref>
                        </c15:formulaRef>
                      </c:ext>
                    </c:extLst>
                    <c:strCache>
                      <c:ptCount val="1"/>
                      <c:pt idx="0">
                        <c:v> Domestic Total </c:v>
                      </c:pt>
                    </c:strCache>
                  </c:strRef>
                </c:tx>
                <c:spPr>
                  <a:solidFill>
                    <a:schemeClr val="accent3"/>
                  </a:solidFill>
                  <a:ln>
                    <a:noFill/>
                  </a:ln>
                  <a:effectLst/>
                </c:spPr>
                <c:invertIfNegative val="0"/>
                <c:cat>
                  <c:numRef>
                    <c:extLst>
                      <c:ext uri="{02D57815-91ED-43cb-92C2-25804820EDAC}">
                        <c15:formulaRef>
                          <c15:sqref>data!$A$8:$A$75</c15:sqref>
                        </c15:formulaRef>
                      </c:ext>
                    </c:extLst>
                    <c:numCache>
                      <c:formatCode>m/d/yyyy</c:formatCode>
                      <c:ptCount val="6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numCache>
                  </c:numRef>
                </c:cat>
                <c:val>
                  <c:numRef>
                    <c:extLst>
                      <c:ext uri="{02D57815-91ED-43cb-92C2-25804820EDAC}">
                        <c15:formulaRef>
                          <c15:sqref>data!$D$8:$D$75</c15:sqref>
                        </c15:formulaRef>
                      </c:ext>
                    </c:extLst>
                    <c:numCache>
                      <c:formatCode>_(* #,##0_);_(* \(#,##0\);_(* "-"??_);_(@_)</c:formatCode>
                      <c:ptCount val="68"/>
                      <c:pt idx="0">
                        <c:v>10286</c:v>
                      </c:pt>
                      <c:pt idx="1">
                        <c:v>13327</c:v>
                      </c:pt>
                      <c:pt idx="2">
                        <c:v>23062.55</c:v>
                      </c:pt>
                      <c:pt idx="3">
                        <c:v>16326</c:v>
                      </c:pt>
                      <c:pt idx="4">
                        <c:v>17657</c:v>
                      </c:pt>
                      <c:pt idx="5">
                        <c:v>21361</c:v>
                      </c:pt>
                      <c:pt idx="6">
                        <c:v>17215</c:v>
                      </c:pt>
                      <c:pt idx="7">
                        <c:v>18795.806067479443</c:v>
                      </c:pt>
                      <c:pt idx="8">
                        <c:v>22638.581308563877</c:v>
                      </c:pt>
                      <c:pt idx="9">
                        <c:v>23338.074564987655</c:v>
                      </c:pt>
                      <c:pt idx="10">
                        <c:v>13506.586606711191</c:v>
                      </c:pt>
                      <c:pt idx="11">
                        <c:v>19158.108868022879</c:v>
                      </c:pt>
                      <c:pt idx="12">
                        <c:v>17025.390650838839</c:v>
                      </c:pt>
                      <c:pt idx="13">
                        <c:v>18726.522680483289</c:v>
                      </c:pt>
                      <c:pt idx="14">
                        <c:v>20643.674228857737</c:v>
                      </c:pt>
                      <c:pt idx="15">
                        <c:v>15307</c:v>
                      </c:pt>
                      <c:pt idx="16">
                        <c:v>18396.519130996825</c:v>
                      </c:pt>
                      <c:pt idx="17">
                        <c:v>21396.078688460093</c:v>
                      </c:pt>
                      <c:pt idx="18">
                        <c:v>22790.677902005264</c:v>
                      </c:pt>
                      <c:pt idx="19">
                        <c:v>16053.026150598969</c:v>
                      </c:pt>
                      <c:pt idx="20">
                        <c:v>19649.026028876906</c:v>
                      </c:pt>
                      <c:pt idx="21">
                        <c:v>15389.893298459241</c:v>
                      </c:pt>
                      <c:pt idx="22">
                        <c:v>12434.64270759256</c:v>
                      </c:pt>
                      <c:pt idx="23">
                        <c:v>16173.740309504276</c:v>
                      </c:pt>
                      <c:pt idx="24">
                        <c:v>20999.727386671326</c:v>
                      </c:pt>
                      <c:pt idx="25">
                        <c:v>23162</c:v>
                      </c:pt>
                      <c:pt idx="26">
                        <c:v>26562.162128052991</c:v>
                      </c:pt>
                      <c:pt idx="27">
                        <c:v>25154.695993104426</c:v>
                      </c:pt>
                      <c:pt idx="28">
                        <c:v>28061.15578597907</c:v>
                      </c:pt>
                      <c:pt idx="29">
                        <c:v>27027.900115383432</c:v>
                      </c:pt>
                      <c:pt idx="30">
                        <c:v>24048</c:v>
                      </c:pt>
                      <c:pt idx="31">
                        <c:v>23374.846357708644</c:v>
                      </c:pt>
                      <c:pt idx="32">
                        <c:v>19629.404077536379</c:v>
                      </c:pt>
                      <c:pt idx="33">
                        <c:v>22230.657809282042</c:v>
                      </c:pt>
                      <c:pt idx="34">
                        <c:v>24727.24784867515</c:v>
                      </c:pt>
                      <c:pt idx="35">
                        <c:v>27085.031460006157</c:v>
                      </c:pt>
                      <c:pt idx="36">
                        <c:v>28671.063722032948</c:v>
                      </c:pt>
                      <c:pt idx="37">
                        <c:v>29329.147933427452</c:v>
                      </c:pt>
                      <c:pt idx="38">
                        <c:v>33710.840339110306</c:v>
                      </c:pt>
                      <c:pt idx="39">
                        <c:v>31709.328843707834</c:v>
                      </c:pt>
                      <c:pt idx="40">
                        <c:v>27827.427215378619</c:v>
                      </c:pt>
                      <c:pt idx="41">
                        <c:v>16706.08998474741</c:v>
                      </c:pt>
                      <c:pt idx="42">
                        <c:v>18711.098964359084</c:v>
                      </c:pt>
                      <c:pt idx="43">
                        <c:v>21127.68168096674</c:v>
                      </c:pt>
                      <c:pt idx="44">
                        <c:v>28111.855084093302</c:v>
                      </c:pt>
                      <c:pt idx="45">
                        <c:v>32021.215284929734</c:v>
                      </c:pt>
                      <c:pt idx="46">
                        <c:v>17410.95312805803</c:v>
                      </c:pt>
                      <c:pt idx="47">
                        <c:v>24815.360383261439</c:v>
                      </c:pt>
                      <c:pt idx="48">
                        <c:v>21925.698684770698</c:v>
                      </c:pt>
                      <c:pt idx="49">
                        <c:v>23847</c:v>
                      </c:pt>
                      <c:pt idx="50">
                        <c:v>20782</c:v>
                      </c:pt>
                      <c:pt idx="51">
                        <c:v>21492</c:v>
                      </c:pt>
                      <c:pt idx="52">
                        <c:v>19204</c:v>
                      </c:pt>
                      <c:pt idx="53">
                        <c:v>24544</c:v>
                      </c:pt>
                      <c:pt idx="54">
                        <c:v>16678</c:v>
                      </c:pt>
                      <c:pt idx="55">
                        <c:v>21110</c:v>
                      </c:pt>
                      <c:pt idx="56">
                        <c:v>22456</c:v>
                      </c:pt>
                      <c:pt idx="57">
                        <c:v>22542</c:v>
                      </c:pt>
                      <c:pt idx="58">
                        <c:v>16766.001</c:v>
                      </c:pt>
                      <c:pt idx="59">
                        <c:v>24976</c:v>
                      </c:pt>
                      <c:pt idx="60">
                        <c:v>20236.592000000001</c:v>
                      </c:pt>
                      <c:pt idx="61">
                        <c:v>21247.991001000002</c:v>
                      </c:pt>
                      <c:pt idx="62">
                        <c:v>21119.353000999999</c:v>
                      </c:pt>
                      <c:pt idx="63">
                        <c:v>21903.955099999999</c:v>
                      </c:pt>
                      <c:pt idx="64">
                        <c:v>28183.176100000001</c:v>
                      </c:pt>
                      <c:pt idx="65">
                        <c:v>23763.127100000002</c:v>
                      </c:pt>
                      <c:pt idx="66">
                        <c:v>36428.2981</c:v>
                      </c:pt>
                      <c:pt idx="67">
                        <c:v>32692.2821</c:v>
                      </c:pt>
                    </c:numCache>
                  </c:numRef>
                </c:val>
                <c:extLst>
                  <c:ext xmlns:c16="http://schemas.microsoft.com/office/drawing/2014/chart" uri="{C3380CC4-5D6E-409C-BE32-E72D297353CC}">
                    <c16:uniqueId val="{00000006-C962-4C3F-BEAF-E233EACC9801}"/>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data!$E$7</c15:sqref>
                        </c15:formulaRef>
                      </c:ext>
                    </c:extLst>
                    <c:strCache>
                      <c:ptCount val="1"/>
                    </c:strCache>
                  </c:strRef>
                </c:tx>
                <c:spPr>
                  <a:solidFill>
                    <a:schemeClr val="accent4"/>
                  </a:solidFill>
                  <a:ln>
                    <a:noFill/>
                  </a:ln>
                  <a:effectLst/>
                </c:spPr>
                <c:invertIfNegative val="0"/>
                <c:cat>
                  <c:numRef>
                    <c:extLst xmlns:c15="http://schemas.microsoft.com/office/drawing/2012/chart">
                      <c:ext xmlns:c15="http://schemas.microsoft.com/office/drawing/2012/chart" uri="{02D57815-91ED-43cb-92C2-25804820EDAC}">
                        <c15:formulaRef>
                          <c15:sqref>data!$A$8:$A$75</c15:sqref>
                        </c15:formulaRef>
                      </c:ext>
                    </c:extLst>
                    <c:numCache>
                      <c:formatCode>m/d/yyyy</c:formatCode>
                      <c:ptCount val="6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numCache>
                  </c:numRef>
                </c:cat>
                <c:val>
                  <c:numRef>
                    <c:extLst xmlns:c15="http://schemas.microsoft.com/office/drawing/2012/chart">
                      <c:ext xmlns:c15="http://schemas.microsoft.com/office/drawing/2012/chart" uri="{02D57815-91ED-43cb-92C2-25804820EDAC}">
                        <c15:formulaRef>
                          <c15:sqref>data!$E$8:$E$75</c15:sqref>
                        </c15:formulaRef>
                      </c:ext>
                    </c:extLst>
                    <c:numCache>
                      <c:formatCode>General</c:formatCode>
                      <c:ptCount val="68"/>
                    </c:numCache>
                  </c:numRef>
                </c:val>
                <c:extLst xmlns:c15="http://schemas.microsoft.com/office/drawing/2012/chart">
                  <c:ext xmlns:c16="http://schemas.microsoft.com/office/drawing/2014/chart" uri="{C3380CC4-5D6E-409C-BE32-E72D297353CC}">
                    <c16:uniqueId val="{00000007-C962-4C3F-BEAF-E233EACC9801}"/>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data!$H$7</c15:sqref>
                        </c15:formulaRef>
                      </c:ext>
                    </c:extLst>
                    <c:strCache>
                      <c:ptCount val="1"/>
                      <c:pt idx="0">
                        <c:v> Imports Total </c:v>
                      </c:pt>
                    </c:strCache>
                  </c:strRef>
                </c:tx>
                <c:spPr>
                  <a:solidFill>
                    <a:schemeClr val="accent1">
                      <a:lumMod val="60000"/>
                    </a:schemeClr>
                  </a:solidFill>
                  <a:ln>
                    <a:noFill/>
                  </a:ln>
                  <a:effectLst/>
                </c:spPr>
                <c:invertIfNegative val="0"/>
                <c:cat>
                  <c:numRef>
                    <c:extLst xmlns:c15="http://schemas.microsoft.com/office/drawing/2012/chart">
                      <c:ext xmlns:c15="http://schemas.microsoft.com/office/drawing/2012/chart" uri="{02D57815-91ED-43cb-92C2-25804820EDAC}">
                        <c15:formulaRef>
                          <c15:sqref>data!$A$8:$A$75</c15:sqref>
                        </c15:formulaRef>
                      </c:ext>
                    </c:extLst>
                    <c:numCache>
                      <c:formatCode>m/d/yyyy</c:formatCode>
                      <c:ptCount val="6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numCache>
                  </c:numRef>
                </c:cat>
                <c:val>
                  <c:numRef>
                    <c:extLst xmlns:c15="http://schemas.microsoft.com/office/drawing/2012/chart">
                      <c:ext xmlns:c15="http://schemas.microsoft.com/office/drawing/2012/chart" uri="{02D57815-91ED-43cb-92C2-25804820EDAC}">
                        <c15:formulaRef>
                          <c15:sqref>data!$H$8:$H$75</c15:sqref>
                        </c15:formulaRef>
                      </c:ext>
                    </c:extLst>
                    <c:numCache>
                      <c:formatCode>_(* #,##0_);_(* \(#,##0\);_(* "-"??_);_(@_)</c:formatCode>
                      <c:ptCount val="68"/>
                      <c:pt idx="0">
                        <c:v>36323.015984750018</c:v>
                      </c:pt>
                      <c:pt idx="1">
                        <c:v>50669.232304790028</c:v>
                      </c:pt>
                      <c:pt idx="2">
                        <c:v>66351.866120320032</c:v>
                      </c:pt>
                      <c:pt idx="3">
                        <c:v>60717.263050400026</c:v>
                      </c:pt>
                      <c:pt idx="4">
                        <c:v>56399.983262150025</c:v>
                      </c:pt>
                      <c:pt idx="5">
                        <c:v>72236.953705400025</c:v>
                      </c:pt>
                      <c:pt idx="6">
                        <c:v>46016.364157830023</c:v>
                      </c:pt>
                      <c:pt idx="7">
                        <c:v>47973.442810370019</c:v>
                      </c:pt>
                      <c:pt idx="8">
                        <c:v>101111.03931731006</c:v>
                      </c:pt>
                      <c:pt idx="9">
                        <c:v>69288.134462030022</c:v>
                      </c:pt>
                      <c:pt idx="10">
                        <c:v>71741.528192070022</c:v>
                      </c:pt>
                      <c:pt idx="11">
                        <c:v>91418.775817270041</c:v>
                      </c:pt>
                      <c:pt idx="12">
                        <c:v>51324.454187270028</c:v>
                      </c:pt>
                      <c:pt idx="13">
                        <c:v>69123.539737450032</c:v>
                      </c:pt>
                      <c:pt idx="14">
                        <c:v>88383.419727350047</c:v>
                      </c:pt>
                      <c:pt idx="15">
                        <c:v>82225.913862730056</c:v>
                      </c:pt>
                      <c:pt idx="16">
                        <c:v>98135.103247940046</c:v>
                      </c:pt>
                      <c:pt idx="17">
                        <c:v>92003.291127110046</c:v>
                      </c:pt>
                      <c:pt idx="18">
                        <c:v>97833.32714617005</c:v>
                      </c:pt>
                      <c:pt idx="19">
                        <c:v>78571.363790370029</c:v>
                      </c:pt>
                      <c:pt idx="20">
                        <c:v>131312.02948941005</c:v>
                      </c:pt>
                      <c:pt idx="21">
                        <c:v>121292.15835506005</c:v>
                      </c:pt>
                      <c:pt idx="22">
                        <c:v>81558.205012570048</c:v>
                      </c:pt>
                      <c:pt idx="23">
                        <c:v>142770.50997242006</c:v>
                      </c:pt>
                      <c:pt idx="24">
                        <c:v>76913.786071760027</c:v>
                      </c:pt>
                      <c:pt idx="25">
                        <c:v>118049.20532515005</c:v>
                      </c:pt>
                      <c:pt idx="26">
                        <c:v>98189.362253070052</c:v>
                      </c:pt>
                      <c:pt idx="27">
                        <c:v>71284.123555260041</c:v>
                      </c:pt>
                      <c:pt idx="28">
                        <c:v>95965.430884180038</c:v>
                      </c:pt>
                      <c:pt idx="29">
                        <c:v>126483.04747837003</c:v>
                      </c:pt>
                      <c:pt idx="30">
                        <c:v>88701.965271150024</c:v>
                      </c:pt>
                      <c:pt idx="31">
                        <c:v>100726.36509430005</c:v>
                      </c:pt>
                      <c:pt idx="32">
                        <c:v>90786.766378770044</c:v>
                      </c:pt>
                      <c:pt idx="33">
                        <c:v>105217.73600778004</c:v>
                      </c:pt>
                      <c:pt idx="34">
                        <c:v>73082.877422500038</c:v>
                      </c:pt>
                      <c:pt idx="35">
                        <c:v>101376.20219243004</c:v>
                      </c:pt>
                      <c:pt idx="36">
                        <c:v>94256.245215990042</c:v>
                      </c:pt>
                      <c:pt idx="37">
                        <c:v>51064.171238520015</c:v>
                      </c:pt>
                      <c:pt idx="38">
                        <c:v>107959.98235715003</c:v>
                      </c:pt>
                      <c:pt idx="39">
                        <c:v>75112.609327140031</c:v>
                      </c:pt>
                      <c:pt idx="40">
                        <c:v>130088.02556772005</c:v>
                      </c:pt>
                      <c:pt idx="41">
                        <c:v>97960.62741652003</c:v>
                      </c:pt>
                      <c:pt idx="42">
                        <c:v>79247.440275740024</c:v>
                      </c:pt>
                      <c:pt idx="43">
                        <c:v>98252.949005420043</c:v>
                      </c:pt>
                      <c:pt idx="44">
                        <c:v>101710.53171312003</c:v>
                      </c:pt>
                      <c:pt idx="45">
                        <c:v>74045.377035960031</c:v>
                      </c:pt>
                      <c:pt idx="46">
                        <c:v>96284.875912940042</c:v>
                      </c:pt>
                      <c:pt idx="47">
                        <c:v>84581.336484590036</c:v>
                      </c:pt>
                      <c:pt idx="48">
                        <c:v>142378.89229872008</c:v>
                      </c:pt>
                      <c:pt idx="49">
                        <c:v>71558.28679153003</c:v>
                      </c:pt>
                      <c:pt idx="50">
                        <c:v>106679.97557591004</c:v>
                      </c:pt>
                      <c:pt idx="51">
                        <c:v>97737.366651430057</c:v>
                      </c:pt>
                      <c:pt idx="52">
                        <c:v>150275.82901331005</c:v>
                      </c:pt>
                      <c:pt idx="53">
                        <c:v>95905.661431360029</c:v>
                      </c:pt>
                      <c:pt idx="54">
                        <c:v>102522.61671784005</c:v>
                      </c:pt>
                      <c:pt idx="55">
                        <c:v>73157.660337520036</c:v>
                      </c:pt>
                      <c:pt idx="56">
                        <c:v>98414.790159620054</c:v>
                      </c:pt>
                      <c:pt idx="57">
                        <c:v>83022.155365820043</c:v>
                      </c:pt>
                      <c:pt idx="58">
                        <c:v>111760.05608878005</c:v>
                      </c:pt>
                      <c:pt idx="59">
                        <c:v>83408.204169400036</c:v>
                      </c:pt>
                      <c:pt idx="60">
                        <c:v>50448.824317980019</c:v>
                      </c:pt>
                      <c:pt idx="61">
                        <c:v>81019.198571080022</c:v>
                      </c:pt>
                      <c:pt idx="62">
                        <c:v>73266.848552260024</c:v>
                      </c:pt>
                      <c:pt idx="63">
                        <c:v>95698.773276700042</c:v>
                      </c:pt>
                      <c:pt idx="64">
                        <c:v>81000.439459500034</c:v>
                      </c:pt>
                      <c:pt idx="65">
                        <c:v>150528.60743558005</c:v>
                      </c:pt>
                      <c:pt idx="66">
                        <c:v>143006.39990318005</c:v>
                      </c:pt>
                      <c:pt idx="67">
                        <c:v>126663.81088603006</c:v>
                      </c:pt>
                    </c:numCache>
                  </c:numRef>
                </c:val>
                <c:extLst xmlns:c15="http://schemas.microsoft.com/office/drawing/2012/chart">
                  <c:ext xmlns:c16="http://schemas.microsoft.com/office/drawing/2014/chart" uri="{C3380CC4-5D6E-409C-BE32-E72D297353CC}">
                    <c16:uniqueId val="{00000008-C962-4C3F-BEAF-E233EACC9801}"/>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data!$I$7</c15:sqref>
                        </c15:formulaRef>
                      </c:ext>
                    </c:extLst>
                    <c:strCache>
                      <c:ptCount val="1"/>
                    </c:strCache>
                  </c:strRef>
                </c:tx>
                <c:spPr>
                  <a:solidFill>
                    <a:schemeClr val="accent2">
                      <a:lumMod val="60000"/>
                    </a:schemeClr>
                  </a:solidFill>
                  <a:ln>
                    <a:noFill/>
                  </a:ln>
                  <a:effectLst/>
                </c:spPr>
                <c:invertIfNegative val="0"/>
                <c:cat>
                  <c:numRef>
                    <c:extLst xmlns:c15="http://schemas.microsoft.com/office/drawing/2012/chart">
                      <c:ext xmlns:c15="http://schemas.microsoft.com/office/drawing/2012/chart" uri="{02D57815-91ED-43cb-92C2-25804820EDAC}">
                        <c15:formulaRef>
                          <c15:sqref>data!$A$8:$A$75</c15:sqref>
                        </c15:formulaRef>
                      </c:ext>
                    </c:extLst>
                    <c:numCache>
                      <c:formatCode>m/d/yyyy</c:formatCode>
                      <c:ptCount val="6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numCache>
                  </c:numRef>
                </c:cat>
                <c:val>
                  <c:numRef>
                    <c:extLst xmlns:c15="http://schemas.microsoft.com/office/drawing/2012/chart">
                      <c:ext xmlns:c15="http://schemas.microsoft.com/office/drawing/2012/chart" uri="{02D57815-91ED-43cb-92C2-25804820EDAC}">
                        <c15:formulaRef>
                          <c15:sqref>data!$I$8:$I$75</c15:sqref>
                        </c15:formulaRef>
                      </c:ext>
                    </c:extLst>
                    <c:numCache>
                      <c:formatCode>General</c:formatCode>
                      <c:ptCount val="68"/>
                    </c:numCache>
                  </c:numRef>
                </c:val>
                <c:extLst xmlns:c15="http://schemas.microsoft.com/office/drawing/2012/chart">
                  <c:ext xmlns:c16="http://schemas.microsoft.com/office/drawing/2014/chart" uri="{C3380CC4-5D6E-409C-BE32-E72D297353CC}">
                    <c16:uniqueId val="{00000009-C962-4C3F-BEAF-E233EACC9801}"/>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data!$J$7</c15:sqref>
                        </c15:formulaRef>
                      </c:ext>
                    </c:extLst>
                    <c:strCache>
                      <c:ptCount val="1"/>
                      <c:pt idx="0">
                        <c:v> Exports SML </c:v>
                      </c:pt>
                    </c:strCache>
                  </c:strRef>
                </c:tx>
                <c:spPr>
                  <a:solidFill>
                    <a:schemeClr val="accent3">
                      <a:lumMod val="60000"/>
                    </a:schemeClr>
                  </a:solidFill>
                  <a:ln>
                    <a:noFill/>
                  </a:ln>
                  <a:effectLst/>
                </c:spPr>
                <c:invertIfNegative val="0"/>
                <c:cat>
                  <c:numRef>
                    <c:extLst xmlns:c15="http://schemas.microsoft.com/office/drawing/2012/chart">
                      <c:ext xmlns:c15="http://schemas.microsoft.com/office/drawing/2012/chart" uri="{02D57815-91ED-43cb-92C2-25804820EDAC}">
                        <c15:formulaRef>
                          <c15:sqref>data!$A$8:$A$75</c15:sqref>
                        </c15:formulaRef>
                      </c:ext>
                    </c:extLst>
                    <c:numCache>
                      <c:formatCode>m/d/yyyy</c:formatCode>
                      <c:ptCount val="6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numCache>
                  </c:numRef>
                </c:cat>
                <c:val>
                  <c:numRef>
                    <c:extLst xmlns:c15="http://schemas.microsoft.com/office/drawing/2012/chart">
                      <c:ext xmlns:c15="http://schemas.microsoft.com/office/drawing/2012/chart" uri="{02D57815-91ED-43cb-92C2-25804820EDAC}">
                        <c15:formulaRef>
                          <c15:sqref>data!$J$8:$J$75</c15:sqref>
                        </c15:formulaRef>
                      </c:ext>
                    </c:extLst>
                    <c:numCache>
                      <c:formatCode>_(* #,##0_);_(* \(#,##0\);_(* "-"??_);_(@_)</c:formatCode>
                      <c:ptCount val="68"/>
                      <c:pt idx="0">
                        <c:v>-501.01151392824352</c:v>
                      </c:pt>
                      <c:pt idx="1">
                        <c:v>-1287.789519034458</c:v>
                      </c:pt>
                      <c:pt idx="2">
                        <c:v>-2575.3651896745969</c:v>
                      </c:pt>
                      <c:pt idx="3">
                        <c:v>-1798.9588316928698</c:v>
                      </c:pt>
                      <c:pt idx="4">
                        <c:v>-2278.3055191162057</c:v>
                      </c:pt>
                      <c:pt idx="5">
                        <c:v>-1882.607725522367</c:v>
                      </c:pt>
                      <c:pt idx="6">
                        <c:v>-740.19763604048273</c:v>
                      </c:pt>
                      <c:pt idx="7">
                        <c:v>-1042.7809885779163</c:v>
                      </c:pt>
                      <c:pt idx="8">
                        <c:v>-536.95237422093317</c:v>
                      </c:pt>
                      <c:pt idx="9">
                        <c:v>-936.88965711658682</c:v>
                      </c:pt>
                      <c:pt idx="10">
                        <c:v>-643.44556765802736</c:v>
                      </c:pt>
                      <c:pt idx="11">
                        <c:v>-887.01778647643482</c:v>
                      </c:pt>
                      <c:pt idx="12">
                        <c:v>-2874.7176677597113</c:v>
                      </c:pt>
                      <c:pt idx="13">
                        <c:v>-1441.6192670965784</c:v>
                      </c:pt>
                      <c:pt idx="14">
                        <c:v>-1414.2510818689475</c:v>
                      </c:pt>
                      <c:pt idx="15">
                        <c:v>-1713.4216785877591</c:v>
                      </c:pt>
                      <c:pt idx="16">
                        <c:v>-1932.6471474817797</c:v>
                      </c:pt>
                      <c:pt idx="17">
                        <c:v>-1000.4202672104032</c:v>
                      </c:pt>
                      <c:pt idx="18">
                        <c:v>-1284.6446248643908</c:v>
                      </c:pt>
                      <c:pt idx="19">
                        <c:v>-855.70553137831655</c:v>
                      </c:pt>
                      <c:pt idx="20">
                        <c:v>-1001.6669813030585</c:v>
                      </c:pt>
                      <c:pt idx="21">
                        <c:v>-610.76644653436301</c:v>
                      </c:pt>
                      <c:pt idx="22">
                        <c:v>-1611.2517501121106</c:v>
                      </c:pt>
                      <c:pt idx="23">
                        <c:v>-1050.1962367665046</c:v>
                      </c:pt>
                      <c:pt idx="24">
                        <c:v>-1559.2193493025466</c:v>
                      </c:pt>
                      <c:pt idx="25">
                        <c:v>-2482.3223988534019</c:v>
                      </c:pt>
                      <c:pt idx="26">
                        <c:v>-6157.3555569287901</c:v>
                      </c:pt>
                      <c:pt idx="27">
                        <c:v>-4790.6526734565659</c:v>
                      </c:pt>
                      <c:pt idx="28">
                        <c:v>-2752.0822274854404</c:v>
                      </c:pt>
                      <c:pt idx="29">
                        <c:v>-2229.5602106358183</c:v>
                      </c:pt>
                      <c:pt idx="30">
                        <c:v>-3849.1388203906517</c:v>
                      </c:pt>
                      <c:pt idx="31">
                        <c:v>-908.21192605157808</c:v>
                      </c:pt>
                      <c:pt idx="32">
                        <c:v>-1083.7362630240009</c:v>
                      </c:pt>
                      <c:pt idx="33">
                        <c:v>-1203.8297734152802</c:v>
                      </c:pt>
                      <c:pt idx="34">
                        <c:v>-810.87893960826545</c:v>
                      </c:pt>
                      <c:pt idx="35">
                        <c:v>-967.7951593409739</c:v>
                      </c:pt>
                      <c:pt idx="36">
                        <c:v>-525.23590729711793</c:v>
                      </c:pt>
                      <c:pt idx="37">
                        <c:v>-975.37244729226802</c:v>
                      </c:pt>
                      <c:pt idx="38">
                        <c:v>-778.30233343651696</c:v>
                      </c:pt>
                      <c:pt idx="39">
                        <c:v>-605.61865271234615</c:v>
                      </c:pt>
                      <c:pt idx="40">
                        <c:v>-816.02342649634954</c:v>
                      </c:pt>
                      <c:pt idx="41">
                        <c:v>-1439.0839510814521</c:v>
                      </c:pt>
                      <c:pt idx="42">
                        <c:v>-669.81505883796058</c:v>
                      </c:pt>
                      <c:pt idx="43">
                        <c:v>-1937.4477132408556</c:v>
                      </c:pt>
                      <c:pt idx="44">
                        <c:v>-1316.7218840122905</c:v>
                      </c:pt>
                      <c:pt idx="45">
                        <c:v>-1522.8199275045124</c:v>
                      </c:pt>
                      <c:pt idx="46">
                        <c:v>-1641.7967965378252</c:v>
                      </c:pt>
                      <c:pt idx="47">
                        <c:v>-1747.6087615847682</c:v>
                      </c:pt>
                      <c:pt idx="48">
                        <c:v>-1784.3587183796765</c:v>
                      </c:pt>
                      <c:pt idx="49">
                        <c:v>-1893.6903634424009</c:v>
                      </c:pt>
                      <c:pt idx="50">
                        <c:v>-964.83545347114193</c:v>
                      </c:pt>
                      <c:pt idx="51">
                        <c:v>-1264.6431861276678</c:v>
                      </c:pt>
                      <c:pt idx="52">
                        <c:v>-558.76931968674876</c:v>
                      </c:pt>
                      <c:pt idx="53">
                        <c:v>-655.16754613839726</c:v>
                      </c:pt>
                      <c:pt idx="54">
                        <c:v>-429.52001154693141</c:v>
                      </c:pt>
                      <c:pt idx="55">
                        <c:v>-929.13489704423375</c:v>
                      </c:pt>
                      <c:pt idx="56">
                        <c:v>-612.52132614135462</c:v>
                      </c:pt>
                      <c:pt idx="57">
                        <c:v>-1632.5891901576738</c:v>
                      </c:pt>
                      <c:pt idx="58">
                        <c:v>-2383.5464869040893</c:v>
                      </c:pt>
                      <c:pt idx="59">
                        <c:v>-484.05245440967184</c:v>
                      </c:pt>
                      <c:pt idx="60">
                        <c:v>-702.67275439399475</c:v>
                      </c:pt>
                      <c:pt idx="61">
                        <c:v>-4101.2374171990587</c:v>
                      </c:pt>
                      <c:pt idx="62">
                        <c:v>-462.28841988678073</c:v>
                      </c:pt>
                      <c:pt idx="63">
                        <c:v>-416.18424930736819</c:v>
                      </c:pt>
                      <c:pt idx="64">
                        <c:v>-460.56771193042772</c:v>
                      </c:pt>
                      <c:pt idx="65">
                        <c:v>-677.50808947690189</c:v>
                      </c:pt>
                      <c:pt idx="66">
                        <c:v>-780.09469162808</c:v>
                      </c:pt>
                      <c:pt idx="67">
                        <c:v>-647.84048285468293</c:v>
                      </c:pt>
                    </c:numCache>
                  </c:numRef>
                </c:val>
                <c:extLst xmlns:c15="http://schemas.microsoft.com/office/drawing/2012/chart">
                  <c:ext xmlns:c16="http://schemas.microsoft.com/office/drawing/2014/chart" uri="{C3380CC4-5D6E-409C-BE32-E72D297353CC}">
                    <c16:uniqueId val="{0000000A-C962-4C3F-BEAF-E233EACC9801}"/>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data!$K$7</c15:sqref>
                        </c15:formulaRef>
                      </c:ext>
                    </c:extLst>
                    <c:strCache>
                      <c:ptCount val="1"/>
                      <c:pt idx="0">
                        <c:v> Exports ERW </c:v>
                      </c:pt>
                    </c:strCache>
                  </c:strRef>
                </c:tx>
                <c:spPr>
                  <a:solidFill>
                    <a:schemeClr val="accent4">
                      <a:lumMod val="60000"/>
                    </a:schemeClr>
                  </a:solidFill>
                  <a:ln>
                    <a:noFill/>
                  </a:ln>
                  <a:effectLst/>
                </c:spPr>
                <c:invertIfNegative val="0"/>
                <c:cat>
                  <c:numRef>
                    <c:extLst xmlns:c15="http://schemas.microsoft.com/office/drawing/2012/chart">
                      <c:ext xmlns:c15="http://schemas.microsoft.com/office/drawing/2012/chart" uri="{02D57815-91ED-43cb-92C2-25804820EDAC}">
                        <c15:formulaRef>
                          <c15:sqref>data!$A$8:$A$75</c15:sqref>
                        </c15:formulaRef>
                      </c:ext>
                    </c:extLst>
                    <c:numCache>
                      <c:formatCode>m/d/yyyy</c:formatCode>
                      <c:ptCount val="6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numCache>
                  </c:numRef>
                </c:cat>
                <c:val>
                  <c:numRef>
                    <c:extLst xmlns:c15="http://schemas.microsoft.com/office/drawing/2012/chart">
                      <c:ext xmlns:c15="http://schemas.microsoft.com/office/drawing/2012/chart" uri="{02D57815-91ED-43cb-92C2-25804820EDAC}">
                        <c15:formulaRef>
                          <c15:sqref>data!$K$8:$K$75</c15:sqref>
                        </c15:formulaRef>
                      </c:ext>
                    </c:extLst>
                    <c:numCache>
                      <c:formatCode>_(* #,##0_);_(* \(#,##0\);_(* "-"??_);_(@_)</c:formatCode>
                      <c:ptCount val="68"/>
                      <c:pt idx="0">
                        <c:v>-3840</c:v>
                      </c:pt>
                      <c:pt idx="1">
                        <c:v>-3559.7589527354703</c:v>
                      </c:pt>
                      <c:pt idx="2">
                        <c:v>-2134.220203042657</c:v>
                      </c:pt>
                      <c:pt idx="3">
                        <c:v>-9111.2434276617132</c:v>
                      </c:pt>
                      <c:pt idx="4">
                        <c:v>-17092.977115113288</c:v>
                      </c:pt>
                      <c:pt idx="5">
                        <c:v>-19721.540950964412</c:v>
                      </c:pt>
                      <c:pt idx="6">
                        <c:v>-19968.083898765759</c:v>
                      </c:pt>
                      <c:pt idx="7">
                        <c:v>-4242.0279247642547</c:v>
                      </c:pt>
                      <c:pt idx="8">
                        <c:v>-3036.1059644808402</c:v>
                      </c:pt>
                      <c:pt idx="9">
                        <c:v>-2521.4522457685957</c:v>
                      </c:pt>
                      <c:pt idx="10">
                        <c:v>-3495.2373647731329</c:v>
                      </c:pt>
                      <c:pt idx="11">
                        <c:v>-3007.0325036552094</c:v>
                      </c:pt>
                      <c:pt idx="12">
                        <c:v>-4414.3412288879554</c:v>
                      </c:pt>
                      <c:pt idx="13">
                        <c:v>-7117.4444578950915</c:v>
                      </c:pt>
                      <c:pt idx="14">
                        <c:v>-6087.0732900555622</c:v>
                      </c:pt>
                      <c:pt idx="15">
                        <c:v>-7374.6092774885074</c:v>
                      </c:pt>
                      <c:pt idx="16">
                        <c:v>-8459.1039306944258</c:v>
                      </c:pt>
                      <c:pt idx="17">
                        <c:v>-4539.0280705118557</c:v>
                      </c:pt>
                      <c:pt idx="18">
                        <c:v>-6891.6911014177767</c:v>
                      </c:pt>
                      <c:pt idx="19">
                        <c:v>-7041.0245216426365</c:v>
                      </c:pt>
                      <c:pt idx="20">
                        <c:v>-9278.2369773988921</c:v>
                      </c:pt>
                      <c:pt idx="21">
                        <c:v>-9959.2140405712744</c:v>
                      </c:pt>
                      <c:pt idx="22">
                        <c:v>-25553.788526028336</c:v>
                      </c:pt>
                      <c:pt idx="23">
                        <c:v>-8473.7668757523425</c:v>
                      </c:pt>
                      <c:pt idx="24">
                        <c:v>-10464.190568284912</c:v>
                      </c:pt>
                      <c:pt idx="25">
                        <c:v>-12412.293222657161</c:v>
                      </c:pt>
                      <c:pt idx="26">
                        <c:v>-13309.836979841613</c:v>
                      </c:pt>
                      <c:pt idx="27">
                        <c:v>-4768.0982817237418</c:v>
                      </c:pt>
                      <c:pt idx="28">
                        <c:v>-17044.311173047288</c:v>
                      </c:pt>
                      <c:pt idx="29">
                        <c:v>-6385.5494306484907</c:v>
                      </c:pt>
                      <c:pt idx="30">
                        <c:v>-9257.6678483370433</c:v>
                      </c:pt>
                      <c:pt idx="31">
                        <c:v>-18882.240016515269</c:v>
                      </c:pt>
                      <c:pt idx="32">
                        <c:v>-22765.585761506522</c:v>
                      </c:pt>
                      <c:pt idx="33">
                        <c:v>-4736.3649437048507</c:v>
                      </c:pt>
                      <c:pt idx="34">
                        <c:v>-6828.6829868853401</c:v>
                      </c:pt>
                      <c:pt idx="35">
                        <c:v>-2619.4973253187654</c:v>
                      </c:pt>
                      <c:pt idx="36">
                        <c:v>-2034.7586534579493</c:v>
                      </c:pt>
                      <c:pt idx="37">
                        <c:v>-5134.3544425141008</c:v>
                      </c:pt>
                      <c:pt idx="38">
                        <c:v>-3004.5379731585867</c:v>
                      </c:pt>
                      <c:pt idx="39">
                        <c:v>-2729.3228058487844</c:v>
                      </c:pt>
                      <c:pt idx="40">
                        <c:v>-2670.353559959573</c:v>
                      </c:pt>
                      <c:pt idx="41">
                        <c:v>-1915.6043123035777</c:v>
                      </c:pt>
                      <c:pt idx="42">
                        <c:v>-3508.2633775343265</c:v>
                      </c:pt>
                      <c:pt idx="43">
                        <c:v>-4760.5154822158938</c:v>
                      </c:pt>
                      <c:pt idx="44">
                        <c:v>-6508.5287920517712</c:v>
                      </c:pt>
                      <c:pt idx="45">
                        <c:v>-2288.8325921355336</c:v>
                      </c:pt>
                      <c:pt idx="46">
                        <c:v>-3087.5585495408568</c:v>
                      </c:pt>
                      <c:pt idx="47">
                        <c:v>-9810.9950570817582</c:v>
                      </c:pt>
                      <c:pt idx="48">
                        <c:v>-1941.9043578709227</c:v>
                      </c:pt>
                      <c:pt idx="49">
                        <c:v>-1175.274398905784</c:v>
                      </c:pt>
                      <c:pt idx="50">
                        <c:v>-2905.7708796997622</c:v>
                      </c:pt>
                      <c:pt idx="51">
                        <c:v>-2704.496550504145</c:v>
                      </c:pt>
                      <c:pt idx="52">
                        <c:v>-3159.3476759761193</c:v>
                      </c:pt>
                      <c:pt idx="53">
                        <c:v>-823.64149996614799</c:v>
                      </c:pt>
                      <c:pt idx="54">
                        <c:v>-982.90674510243639</c:v>
                      </c:pt>
                      <c:pt idx="55">
                        <c:v>-3498.5255594136206</c:v>
                      </c:pt>
                      <c:pt idx="56">
                        <c:v>-1973.7313923512424</c:v>
                      </c:pt>
                      <c:pt idx="57">
                        <c:v>-3544.9868788577724</c:v>
                      </c:pt>
                      <c:pt idx="58">
                        <c:v>-2456.8601098823597</c:v>
                      </c:pt>
                      <c:pt idx="59">
                        <c:v>-1103.8424213352619</c:v>
                      </c:pt>
                      <c:pt idx="60">
                        <c:v>-488.93789813968874</c:v>
                      </c:pt>
                      <c:pt idx="61">
                        <c:v>-4021.4951146554777</c:v>
                      </c:pt>
                      <c:pt idx="62">
                        <c:v>-415.68490228351942</c:v>
                      </c:pt>
                      <c:pt idx="63">
                        <c:v>-1099.8333150974299</c:v>
                      </c:pt>
                      <c:pt idx="64">
                        <c:v>-1988.4593737765035</c:v>
                      </c:pt>
                      <c:pt idx="65">
                        <c:v>-1114.7663264265225</c:v>
                      </c:pt>
                      <c:pt idx="66">
                        <c:v>-1530.3090305509327</c:v>
                      </c:pt>
                      <c:pt idx="67">
                        <c:v>-1027.5459439496303</c:v>
                      </c:pt>
                    </c:numCache>
                  </c:numRef>
                </c:val>
                <c:extLst xmlns:c15="http://schemas.microsoft.com/office/drawing/2012/chart">
                  <c:ext xmlns:c16="http://schemas.microsoft.com/office/drawing/2014/chart" uri="{C3380CC4-5D6E-409C-BE32-E72D297353CC}">
                    <c16:uniqueId val="{0000000B-C962-4C3F-BEAF-E233EACC9801}"/>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data!$M$7</c15:sqref>
                        </c15:formulaRef>
                      </c:ext>
                    </c:extLst>
                    <c:strCache>
                      <c:ptCount val="1"/>
                    </c:strCache>
                  </c:strRef>
                </c:tx>
                <c:spPr>
                  <a:solidFill>
                    <a:schemeClr val="accent6">
                      <a:lumMod val="60000"/>
                    </a:schemeClr>
                  </a:solidFill>
                  <a:ln>
                    <a:noFill/>
                  </a:ln>
                  <a:effectLst/>
                </c:spPr>
                <c:invertIfNegative val="0"/>
                <c:cat>
                  <c:numRef>
                    <c:extLst xmlns:c15="http://schemas.microsoft.com/office/drawing/2012/chart">
                      <c:ext xmlns:c15="http://schemas.microsoft.com/office/drawing/2012/chart" uri="{02D57815-91ED-43cb-92C2-25804820EDAC}">
                        <c15:formulaRef>
                          <c15:sqref>data!$A$8:$A$75</c15:sqref>
                        </c15:formulaRef>
                      </c:ext>
                    </c:extLst>
                    <c:numCache>
                      <c:formatCode>m/d/yyyy</c:formatCode>
                      <c:ptCount val="6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numCache>
                  </c:numRef>
                </c:cat>
                <c:val>
                  <c:numRef>
                    <c:extLst xmlns:c15="http://schemas.microsoft.com/office/drawing/2012/chart">
                      <c:ext xmlns:c15="http://schemas.microsoft.com/office/drawing/2012/chart" uri="{02D57815-91ED-43cb-92C2-25804820EDAC}">
                        <c15:formulaRef>
                          <c15:sqref>data!$M$8:$M$75</c15:sqref>
                        </c15:formulaRef>
                      </c:ext>
                    </c:extLst>
                    <c:numCache>
                      <c:formatCode>General</c:formatCode>
                      <c:ptCount val="68"/>
                    </c:numCache>
                  </c:numRef>
                </c:val>
                <c:extLst xmlns:c15="http://schemas.microsoft.com/office/drawing/2012/chart">
                  <c:ext xmlns:c16="http://schemas.microsoft.com/office/drawing/2014/chart" uri="{C3380CC4-5D6E-409C-BE32-E72D297353CC}">
                    <c16:uniqueId val="{0000000C-C962-4C3F-BEAF-E233EACC9801}"/>
                  </c:ext>
                </c:extLst>
              </c15:ser>
            </c15:filteredBarSeries>
            <c15:filteredBarSeries>
              <c15:ser>
                <c:idx val="12"/>
                <c:order val="12"/>
                <c:tx>
                  <c:strRef>
                    <c:extLst xmlns:c15="http://schemas.microsoft.com/office/drawing/2012/chart">
                      <c:ext xmlns:c15="http://schemas.microsoft.com/office/drawing/2012/chart" uri="{02D57815-91ED-43cb-92C2-25804820EDAC}">
                        <c15:formulaRef>
                          <c15:sqref>data!$N$7</c15:sqref>
                        </c15:formulaRef>
                      </c:ext>
                    </c:extLst>
                    <c:strCache>
                      <c:ptCount val="1"/>
                      <c:pt idx="0">
                        <c:v> Net Supply SML </c:v>
                      </c:pt>
                    </c:strCache>
                  </c:strRef>
                </c:tx>
                <c:spPr>
                  <a:solidFill>
                    <a:schemeClr val="accent1">
                      <a:lumMod val="80000"/>
                      <a:lumOff val="20000"/>
                    </a:schemeClr>
                  </a:solidFill>
                  <a:ln>
                    <a:noFill/>
                  </a:ln>
                  <a:effectLst/>
                </c:spPr>
                <c:invertIfNegative val="0"/>
                <c:cat>
                  <c:numRef>
                    <c:extLst xmlns:c15="http://schemas.microsoft.com/office/drawing/2012/chart">
                      <c:ext xmlns:c15="http://schemas.microsoft.com/office/drawing/2012/chart" uri="{02D57815-91ED-43cb-92C2-25804820EDAC}">
                        <c15:formulaRef>
                          <c15:sqref>data!$A$8:$A$75</c15:sqref>
                        </c15:formulaRef>
                      </c:ext>
                    </c:extLst>
                    <c:numCache>
                      <c:formatCode>m/d/yyyy</c:formatCode>
                      <c:ptCount val="6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numCache>
                  </c:numRef>
                </c:cat>
                <c:val>
                  <c:numRef>
                    <c:extLst xmlns:c15="http://schemas.microsoft.com/office/drawing/2012/chart">
                      <c:ext xmlns:c15="http://schemas.microsoft.com/office/drawing/2012/chart" uri="{02D57815-91ED-43cb-92C2-25804820EDAC}">
                        <c15:formulaRef>
                          <c15:sqref>data!$N$8:$N$75</c15:sqref>
                        </c15:formulaRef>
                      </c:ext>
                    </c:extLst>
                    <c:numCache>
                      <c:formatCode>_(* #,##0_);_(* \(#,##0\);_(* "-"??_);_(@_)</c:formatCode>
                      <c:ptCount val="68"/>
                      <c:pt idx="0">
                        <c:v>14742.292815641764</c:v>
                      </c:pt>
                      <c:pt idx="1">
                        <c:v>5434.557661275544</c:v>
                      </c:pt>
                      <c:pt idx="2">
                        <c:v>11039.327041405406</c:v>
                      </c:pt>
                      <c:pt idx="3">
                        <c:v>14972.330162107135</c:v>
                      </c:pt>
                      <c:pt idx="4">
                        <c:v>19837.421278983802</c:v>
                      </c:pt>
                      <c:pt idx="5">
                        <c:v>22887.650226957641</c:v>
                      </c:pt>
                      <c:pt idx="6">
                        <c:v>17175.670499299526</c:v>
                      </c:pt>
                      <c:pt idx="7">
                        <c:v>16178.650973752086</c:v>
                      </c:pt>
                      <c:pt idx="8">
                        <c:v>25968.560767509076</c:v>
                      </c:pt>
                      <c:pt idx="9">
                        <c:v>20285.13690175342</c:v>
                      </c:pt>
                      <c:pt idx="10">
                        <c:v>22484.335469951977</c:v>
                      </c:pt>
                      <c:pt idx="11">
                        <c:v>38664.77252803358</c:v>
                      </c:pt>
                      <c:pt idx="12">
                        <c:v>33491.865287890301</c:v>
                      </c:pt>
                      <c:pt idx="13">
                        <c:v>32759.464626843434</c:v>
                      </c:pt>
                      <c:pt idx="14">
                        <c:v>40076.090570441069</c:v>
                      </c:pt>
                      <c:pt idx="15">
                        <c:v>32865.795517332255</c:v>
                      </c:pt>
                      <c:pt idx="16">
                        <c:v>37657.915762478231</c:v>
                      </c:pt>
                      <c:pt idx="17">
                        <c:v>31555.217463919609</c:v>
                      </c:pt>
                      <c:pt idx="18">
                        <c:v>41928.320784745621</c:v>
                      </c:pt>
                      <c:pt idx="19">
                        <c:v>36382.477248741699</c:v>
                      </c:pt>
                      <c:pt idx="20">
                        <c:v>35875.495727656948</c:v>
                      </c:pt>
                      <c:pt idx="21">
                        <c:v>37550.61728568565</c:v>
                      </c:pt>
                      <c:pt idx="22">
                        <c:v>30794.228938697903</c:v>
                      </c:pt>
                      <c:pt idx="23">
                        <c:v>31178.796080023505</c:v>
                      </c:pt>
                      <c:pt idx="24">
                        <c:v>34070.748488437464</c:v>
                      </c:pt>
                      <c:pt idx="25">
                        <c:v>26209.072998626609</c:v>
                      </c:pt>
                      <c:pt idx="26">
                        <c:v>30139.875605961224</c:v>
                      </c:pt>
                      <c:pt idx="27">
                        <c:v>31194.083264173449</c:v>
                      </c:pt>
                      <c:pt idx="28">
                        <c:v>35654.886866614572</c:v>
                      </c:pt>
                      <c:pt idx="29">
                        <c:v>37139.947500674192</c:v>
                      </c:pt>
                      <c:pt idx="30">
                        <c:v>42701.795909859356</c:v>
                      </c:pt>
                      <c:pt idx="31">
                        <c:v>32192.27227932843</c:v>
                      </c:pt>
                      <c:pt idx="32">
                        <c:v>27659.771084976011</c:v>
                      </c:pt>
                      <c:pt idx="33">
                        <c:v>50720.325684314732</c:v>
                      </c:pt>
                      <c:pt idx="34">
                        <c:v>17819.08672754174</c:v>
                      </c:pt>
                      <c:pt idx="35">
                        <c:v>24537.603709369036</c:v>
                      </c:pt>
                      <c:pt idx="36">
                        <c:v>24931.71958435289</c:v>
                      </c:pt>
                      <c:pt idx="37">
                        <c:v>25541.370885367738</c:v>
                      </c:pt>
                      <c:pt idx="38">
                        <c:v>44518.442444883498</c:v>
                      </c:pt>
                      <c:pt idx="39">
                        <c:v>31193.758615267663</c:v>
                      </c:pt>
                      <c:pt idx="40">
                        <c:v>37694.438779823657</c:v>
                      </c:pt>
                      <c:pt idx="41">
                        <c:v>29966.037748538565</c:v>
                      </c:pt>
                      <c:pt idx="42">
                        <c:v>26353.090411852048</c:v>
                      </c:pt>
                      <c:pt idx="43">
                        <c:v>25602.104118049152</c:v>
                      </c:pt>
                      <c:pt idx="44">
                        <c:v>30243.966688657722</c:v>
                      </c:pt>
                      <c:pt idx="45">
                        <c:v>27469.109783665495</c:v>
                      </c:pt>
                      <c:pt idx="46">
                        <c:v>30719.629488732186</c:v>
                      </c:pt>
                      <c:pt idx="47">
                        <c:v>28191.75081566524</c:v>
                      </c:pt>
                      <c:pt idx="48">
                        <c:v>43430.430615210338</c:v>
                      </c:pt>
                      <c:pt idx="49">
                        <c:v>20419.667349227602</c:v>
                      </c:pt>
                      <c:pt idx="50">
                        <c:v>34012.878380928873</c:v>
                      </c:pt>
                      <c:pt idx="51">
                        <c:v>30349.726428062342</c:v>
                      </c:pt>
                      <c:pt idx="52">
                        <c:v>39241.170834443263</c:v>
                      </c:pt>
                      <c:pt idx="53">
                        <c:v>35768.418522491615</c:v>
                      </c:pt>
                      <c:pt idx="54">
                        <c:v>29193.565311213079</c:v>
                      </c:pt>
                      <c:pt idx="55">
                        <c:v>38239.688242125776</c:v>
                      </c:pt>
                      <c:pt idx="56">
                        <c:v>26353.660737498652</c:v>
                      </c:pt>
                      <c:pt idx="57">
                        <c:v>15570.40581882233</c:v>
                      </c:pt>
                      <c:pt idx="58">
                        <c:v>17755.821588675921</c:v>
                      </c:pt>
                      <c:pt idx="59">
                        <c:v>36432.167610390345</c:v>
                      </c:pt>
                      <c:pt idx="60">
                        <c:v>21741.503886196009</c:v>
                      </c:pt>
                      <c:pt idx="61">
                        <c:v>12629.696914230946</c:v>
                      </c:pt>
                      <c:pt idx="62">
                        <c:v>24457.239748513228</c:v>
                      </c:pt>
                      <c:pt idx="63">
                        <c:v>23175.283492782644</c:v>
                      </c:pt>
                      <c:pt idx="64">
                        <c:v>23700.26485722958</c:v>
                      </c:pt>
                      <c:pt idx="65">
                        <c:v>36462.692925943105</c:v>
                      </c:pt>
                      <c:pt idx="66">
                        <c:v>21570.517884041928</c:v>
                      </c:pt>
                      <c:pt idx="67">
                        <c:v>42365.735338625331</c:v>
                      </c:pt>
                    </c:numCache>
                  </c:numRef>
                </c:val>
                <c:extLst xmlns:c15="http://schemas.microsoft.com/office/drawing/2012/chart">
                  <c:ext xmlns:c16="http://schemas.microsoft.com/office/drawing/2014/chart" uri="{C3380CC4-5D6E-409C-BE32-E72D297353CC}">
                    <c16:uniqueId val="{0000000D-C962-4C3F-BEAF-E233EACC9801}"/>
                  </c:ext>
                </c:extLst>
              </c15:ser>
            </c15:filteredBarSeries>
            <c15:filteredBarSeries>
              <c15:ser>
                <c:idx val="13"/>
                <c:order val="13"/>
                <c:tx>
                  <c:strRef>
                    <c:extLst xmlns:c15="http://schemas.microsoft.com/office/drawing/2012/chart">
                      <c:ext xmlns:c15="http://schemas.microsoft.com/office/drawing/2012/chart" uri="{02D57815-91ED-43cb-92C2-25804820EDAC}">
                        <c15:formulaRef>
                          <c15:sqref>data!$O$7</c15:sqref>
                        </c15:formulaRef>
                      </c:ext>
                    </c:extLst>
                    <c:strCache>
                      <c:ptCount val="1"/>
                      <c:pt idx="0">
                        <c:v> Net Supply ERW </c:v>
                      </c:pt>
                    </c:strCache>
                  </c:strRef>
                </c:tx>
                <c:spPr>
                  <a:solidFill>
                    <a:schemeClr val="accent2">
                      <a:lumMod val="80000"/>
                      <a:lumOff val="20000"/>
                    </a:schemeClr>
                  </a:solidFill>
                  <a:ln>
                    <a:noFill/>
                  </a:ln>
                  <a:effectLst/>
                </c:spPr>
                <c:invertIfNegative val="0"/>
                <c:cat>
                  <c:numRef>
                    <c:extLst xmlns:c15="http://schemas.microsoft.com/office/drawing/2012/chart">
                      <c:ext xmlns:c15="http://schemas.microsoft.com/office/drawing/2012/chart" uri="{02D57815-91ED-43cb-92C2-25804820EDAC}">
                        <c15:formulaRef>
                          <c15:sqref>data!$A$8:$A$75</c15:sqref>
                        </c15:formulaRef>
                      </c:ext>
                    </c:extLst>
                    <c:numCache>
                      <c:formatCode>m/d/yyyy</c:formatCode>
                      <c:ptCount val="6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numCache>
                  </c:numRef>
                </c:cat>
                <c:val>
                  <c:numRef>
                    <c:extLst xmlns:c15="http://schemas.microsoft.com/office/drawing/2012/chart">
                      <c:ext xmlns:c15="http://schemas.microsoft.com/office/drawing/2012/chart" uri="{02D57815-91ED-43cb-92C2-25804820EDAC}">
                        <c15:formulaRef>
                          <c15:sqref>data!$O$8:$O$75</c15:sqref>
                        </c15:formulaRef>
                      </c:ext>
                    </c:extLst>
                    <c:numCache>
                      <c:formatCode>_(* #,##0_);_(* \(#,##0\);_(* "-"??_);_(@_)</c:formatCode>
                      <c:ptCount val="68"/>
                      <c:pt idx="0">
                        <c:v>27525.711655180014</c:v>
                      </c:pt>
                      <c:pt idx="1">
                        <c:v>53714.126171744552</c:v>
                      </c:pt>
                      <c:pt idx="2">
                        <c:v>73665.503686197364</c:v>
                      </c:pt>
                      <c:pt idx="3">
                        <c:v>51160.730628938305</c:v>
                      </c:pt>
                      <c:pt idx="4">
                        <c:v>34848.279348936732</c:v>
                      </c:pt>
                      <c:pt idx="5">
                        <c:v>49106.154801955607</c:v>
                      </c:pt>
                      <c:pt idx="6">
                        <c:v>25347.412123724254</c:v>
                      </c:pt>
                      <c:pt idx="7">
                        <c:v>45305.788990755209</c:v>
                      </c:pt>
                      <c:pt idx="8">
                        <c:v>94208.001519663085</c:v>
                      </c:pt>
                      <c:pt idx="9">
                        <c:v>68882.73022237909</c:v>
                      </c:pt>
                      <c:pt idx="10">
                        <c:v>58625.096396398076</c:v>
                      </c:pt>
                      <c:pt idx="11">
                        <c:v>68018.06186712769</c:v>
                      </c:pt>
                      <c:pt idx="12">
                        <c:v>27568.920653570895</c:v>
                      </c:pt>
                      <c:pt idx="13">
                        <c:v>46531.534066098218</c:v>
                      </c:pt>
                      <c:pt idx="14">
                        <c:v>61449.679013842207</c:v>
                      </c:pt>
                      <c:pt idx="15">
                        <c:v>55579.087389321532</c:v>
                      </c:pt>
                      <c:pt idx="16">
                        <c:v>68481.955538282418</c:v>
                      </c:pt>
                      <c:pt idx="17">
                        <c:v>76304.704013928276</c:v>
                      </c:pt>
                      <c:pt idx="18">
                        <c:v>70519.348537147525</c:v>
                      </c:pt>
                      <c:pt idx="19">
                        <c:v>50345.182639206352</c:v>
                      </c:pt>
                      <c:pt idx="20">
                        <c:v>104805.65583192804</c:v>
                      </c:pt>
                      <c:pt idx="21">
                        <c:v>88561.453880728004</c:v>
                      </c:pt>
                      <c:pt idx="22">
                        <c:v>36033.578505324251</c:v>
                      </c:pt>
                      <c:pt idx="23">
                        <c:v>118241.49108938198</c:v>
                      </c:pt>
                      <c:pt idx="24">
                        <c:v>51819.355052406427</c:v>
                      </c:pt>
                      <c:pt idx="25">
                        <c:v>100107.51670501288</c:v>
                      </c:pt>
                      <c:pt idx="26">
                        <c:v>75144.456238391416</c:v>
                      </c:pt>
                      <c:pt idx="27">
                        <c:v>55685.985329010713</c:v>
                      </c:pt>
                      <c:pt idx="28">
                        <c:v>68575.306403011811</c:v>
                      </c:pt>
                      <c:pt idx="29">
                        <c:v>107755.89045179497</c:v>
                      </c:pt>
                      <c:pt idx="30">
                        <c:v>56941.362692562972</c:v>
                      </c:pt>
                      <c:pt idx="31">
                        <c:v>72118.487230113431</c:v>
                      </c:pt>
                      <c:pt idx="32">
                        <c:v>58907.077346799895</c:v>
                      </c:pt>
                      <c:pt idx="33">
                        <c:v>70787.873415627226</c:v>
                      </c:pt>
                      <c:pt idx="34">
                        <c:v>72351.476617139837</c:v>
                      </c:pt>
                      <c:pt idx="35">
                        <c:v>100336.33745840742</c:v>
                      </c:pt>
                      <c:pt idx="36">
                        <c:v>95435.594792915042</c:v>
                      </c:pt>
                      <c:pt idx="37">
                        <c:v>48742.221396773355</c:v>
                      </c:pt>
                      <c:pt idx="38">
                        <c:v>93369.539944781747</c:v>
                      </c:pt>
                      <c:pt idx="39">
                        <c:v>72293.238097019072</c:v>
                      </c:pt>
                      <c:pt idx="40">
                        <c:v>116734.63701681908</c:v>
                      </c:pt>
                      <c:pt idx="41">
                        <c:v>81345.99138934385</c:v>
                      </c:pt>
                      <c:pt idx="42">
                        <c:v>67427.370391874778</c:v>
                      </c:pt>
                      <c:pt idx="43">
                        <c:v>87080.563372880875</c:v>
                      </c:pt>
                      <c:pt idx="44">
                        <c:v>91753.169432491544</c:v>
                      </c:pt>
                      <c:pt idx="45">
                        <c:v>74785.830017584231</c:v>
                      </c:pt>
                      <c:pt idx="46">
                        <c:v>78246.84420618719</c:v>
                      </c:pt>
                      <c:pt idx="47">
                        <c:v>69646.34223351971</c:v>
                      </c:pt>
                      <c:pt idx="48">
                        <c:v>117147.89729202983</c:v>
                      </c:pt>
                      <c:pt idx="49">
                        <c:v>71916.654679954241</c:v>
                      </c:pt>
                      <c:pt idx="50">
                        <c:v>89578.490861810264</c:v>
                      </c:pt>
                      <c:pt idx="51">
                        <c:v>84910.500486735895</c:v>
                      </c:pt>
                      <c:pt idx="52">
                        <c:v>126520.54118320392</c:v>
                      </c:pt>
                      <c:pt idx="53">
                        <c:v>83202.433862763864</c:v>
                      </c:pt>
                      <c:pt idx="54">
                        <c:v>88594.624649977603</c:v>
                      </c:pt>
                      <c:pt idx="55">
                        <c:v>51600.3116389364</c:v>
                      </c:pt>
                      <c:pt idx="56">
                        <c:v>91930.876703628805</c:v>
                      </c:pt>
                      <c:pt idx="57">
                        <c:v>84816.173477982258</c:v>
                      </c:pt>
                      <c:pt idx="58">
                        <c:v>105929.82890331768</c:v>
                      </c:pt>
                      <c:pt idx="59">
                        <c:v>70364.141683264766</c:v>
                      </c:pt>
                      <c:pt idx="60">
                        <c:v>47752.301779250323</c:v>
                      </c:pt>
                      <c:pt idx="61">
                        <c:v>81514.760125994551</c:v>
                      </c:pt>
                      <c:pt idx="62">
                        <c:v>69050.988482576504</c:v>
                      </c:pt>
                      <c:pt idx="63">
                        <c:v>92911.427319512601</c:v>
                      </c:pt>
                      <c:pt idx="64">
                        <c:v>83034.323616563517</c:v>
                      </c:pt>
                      <c:pt idx="65">
                        <c:v>136036.76719373351</c:v>
                      </c:pt>
                      <c:pt idx="66">
                        <c:v>155553.77639695912</c:v>
                      </c:pt>
                      <c:pt idx="67">
                        <c:v>115314.97122060042</c:v>
                      </c:pt>
                    </c:numCache>
                  </c:numRef>
                </c:val>
                <c:extLst xmlns:c15="http://schemas.microsoft.com/office/drawing/2012/chart">
                  <c:ext xmlns:c16="http://schemas.microsoft.com/office/drawing/2014/chart" uri="{C3380CC4-5D6E-409C-BE32-E72D297353CC}">
                    <c16:uniqueId val="{0000000E-C962-4C3F-BEAF-E233EACC9801}"/>
                  </c:ext>
                </c:extLst>
              </c15:ser>
            </c15:filteredBarSeries>
            <c15:filteredBarSeries>
              <c15:ser>
                <c:idx val="14"/>
                <c:order val="14"/>
                <c:tx>
                  <c:strRef>
                    <c:extLst xmlns:c15="http://schemas.microsoft.com/office/drawing/2012/chart">
                      <c:ext xmlns:c15="http://schemas.microsoft.com/office/drawing/2012/chart" uri="{02D57815-91ED-43cb-92C2-25804820EDAC}">
                        <c15:formulaRef>
                          <c15:sqref>data!$P$7</c15:sqref>
                        </c15:formulaRef>
                      </c:ext>
                    </c:extLst>
                    <c:strCache>
                      <c:ptCount val="1"/>
                      <c:pt idx="0">
                        <c:v> Net Supply Total </c:v>
                      </c:pt>
                    </c:strCache>
                  </c:strRef>
                </c:tx>
                <c:spPr>
                  <a:solidFill>
                    <a:schemeClr val="accent3">
                      <a:lumMod val="80000"/>
                      <a:lumOff val="20000"/>
                    </a:schemeClr>
                  </a:solidFill>
                  <a:ln>
                    <a:noFill/>
                  </a:ln>
                  <a:effectLst/>
                </c:spPr>
                <c:invertIfNegative val="0"/>
                <c:cat>
                  <c:numRef>
                    <c:extLst xmlns:c15="http://schemas.microsoft.com/office/drawing/2012/chart">
                      <c:ext xmlns:c15="http://schemas.microsoft.com/office/drawing/2012/chart" uri="{02D57815-91ED-43cb-92C2-25804820EDAC}">
                        <c15:formulaRef>
                          <c15:sqref>data!$A$8:$A$75</c15:sqref>
                        </c15:formulaRef>
                      </c:ext>
                    </c:extLst>
                    <c:numCache>
                      <c:formatCode>m/d/yyyy</c:formatCode>
                      <c:ptCount val="6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numCache>
                  </c:numRef>
                </c:cat>
                <c:val>
                  <c:numRef>
                    <c:extLst xmlns:c15="http://schemas.microsoft.com/office/drawing/2012/chart">
                      <c:ext xmlns:c15="http://schemas.microsoft.com/office/drawing/2012/chart" uri="{02D57815-91ED-43cb-92C2-25804820EDAC}">
                        <c15:formulaRef>
                          <c15:sqref>data!$P$8:$P$75</c15:sqref>
                        </c15:formulaRef>
                      </c:ext>
                    </c:extLst>
                    <c:numCache>
                      <c:formatCode>_(* #,##0_);_(* \(#,##0\);_(* "-"??_);_(@_)</c:formatCode>
                      <c:ptCount val="68"/>
                      <c:pt idx="0">
                        <c:v>42268.004470821776</c:v>
                      </c:pt>
                      <c:pt idx="1">
                        <c:v>59148.683833020099</c:v>
                      </c:pt>
                      <c:pt idx="2">
                        <c:v>84704.830727602763</c:v>
                      </c:pt>
                      <c:pt idx="3">
                        <c:v>66133.060791045442</c:v>
                      </c:pt>
                      <c:pt idx="4">
                        <c:v>54685.700627920538</c:v>
                      </c:pt>
                      <c:pt idx="5">
                        <c:v>71993.805028913252</c:v>
                      </c:pt>
                      <c:pt idx="6">
                        <c:v>42523.08262302378</c:v>
                      </c:pt>
                      <c:pt idx="7">
                        <c:v>61484.439964507299</c:v>
                      </c:pt>
                      <c:pt idx="8">
                        <c:v>120176.56228717216</c:v>
                      </c:pt>
                      <c:pt idx="9">
                        <c:v>89167.867124132506</c:v>
                      </c:pt>
                      <c:pt idx="10">
                        <c:v>81109.43186635006</c:v>
                      </c:pt>
                      <c:pt idx="11">
                        <c:v>106682.83439516128</c:v>
                      </c:pt>
                      <c:pt idx="12">
                        <c:v>61060.785941461196</c:v>
                      </c:pt>
                      <c:pt idx="13">
                        <c:v>79290.998692941648</c:v>
                      </c:pt>
                      <c:pt idx="14">
                        <c:v>101525.76958428328</c:v>
                      </c:pt>
                      <c:pt idx="15">
                        <c:v>88444.882906653787</c:v>
                      </c:pt>
                      <c:pt idx="16">
                        <c:v>106139.87130076066</c:v>
                      </c:pt>
                      <c:pt idx="17">
                        <c:v>107859.92147784788</c:v>
                      </c:pt>
                      <c:pt idx="18">
                        <c:v>112447.66932189315</c:v>
                      </c:pt>
                      <c:pt idx="19">
                        <c:v>86727.659887948044</c:v>
                      </c:pt>
                      <c:pt idx="20">
                        <c:v>140681.15155958501</c:v>
                      </c:pt>
                      <c:pt idx="21">
                        <c:v>126112.07116641366</c:v>
                      </c:pt>
                      <c:pt idx="22">
                        <c:v>66827.807444022154</c:v>
                      </c:pt>
                      <c:pt idx="23">
                        <c:v>149420.28716940549</c:v>
                      </c:pt>
                      <c:pt idx="24">
                        <c:v>85890.103540843891</c:v>
                      </c:pt>
                      <c:pt idx="25">
                        <c:v>126316.58970363949</c:v>
                      </c:pt>
                      <c:pt idx="26">
                        <c:v>105284.33184435264</c:v>
                      </c:pt>
                      <c:pt idx="27">
                        <c:v>86880.068593184158</c:v>
                      </c:pt>
                      <c:pt idx="28">
                        <c:v>104230.19326962638</c:v>
                      </c:pt>
                      <c:pt idx="29">
                        <c:v>144895.83795246916</c:v>
                      </c:pt>
                      <c:pt idx="30">
                        <c:v>99643.158602422336</c:v>
                      </c:pt>
                      <c:pt idx="31">
                        <c:v>104310.75950944186</c:v>
                      </c:pt>
                      <c:pt idx="32">
                        <c:v>86566.848431775899</c:v>
                      </c:pt>
                      <c:pt idx="33">
                        <c:v>121508.19909994196</c:v>
                      </c:pt>
                      <c:pt idx="34">
                        <c:v>90170.563344681577</c:v>
                      </c:pt>
                      <c:pt idx="35">
                        <c:v>124873.94116777646</c:v>
                      </c:pt>
                      <c:pt idx="36">
                        <c:v>120367.31437726793</c:v>
                      </c:pt>
                      <c:pt idx="37">
                        <c:v>74283.592282141093</c:v>
                      </c:pt>
                      <c:pt idx="38">
                        <c:v>137887.98238966524</c:v>
                      </c:pt>
                      <c:pt idx="39">
                        <c:v>103486.99671228674</c:v>
                      </c:pt>
                      <c:pt idx="40">
                        <c:v>154429.07579664275</c:v>
                      </c:pt>
                      <c:pt idx="41">
                        <c:v>111312.02913788242</c:v>
                      </c:pt>
                      <c:pt idx="42">
                        <c:v>93780.460803726834</c:v>
                      </c:pt>
                      <c:pt idx="43">
                        <c:v>112682.66749093003</c:v>
                      </c:pt>
                      <c:pt idx="44">
                        <c:v>121997.13612114926</c:v>
                      </c:pt>
                      <c:pt idx="45">
                        <c:v>102254.93980124973</c:v>
                      </c:pt>
                      <c:pt idx="46">
                        <c:v>108966.47369491938</c:v>
                      </c:pt>
                      <c:pt idx="47">
                        <c:v>97838.093049184943</c:v>
                      </c:pt>
                      <c:pt idx="48">
                        <c:v>160578.32790724016</c:v>
                      </c:pt>
                      <c:pt idx="49">
                        <c:v>92336.322029181843</c:v>
                      </c:pt>
                      <c:pt idx="50">
                        <c:v>123591.36924273914</c:v>
                      </c:pt>
                      <c:pt idx="51">
                        <c:v>115260.22691479823</c:v>
                      </c:pt>
                      <c:pt idx="52">
                        <c:v>165761.71201764719</c:v>
                      </c:pt>
                      <c:pt idx="53">
                        <c:v>118970.85238525548</c:v>
                      </c:pt>
                      <c:pt idx="54">
                        <c:v>117788.18996119068</c:v>
                      </c:pt>
                      <c:pt idx="55">
                        <c:v>89839.999881062176</c:v>
                      </c:pt>
                      <c:pt idx="56">
                        <c:v>118284.53744112745</c:v>
                      </c:pt>
                      <c:pt idx="57">
                        <c:v>100386.57929680459</c:v>
                      </c:pt>
                      <c:pt idx="58">
                        <c:v>123685.65049199361</c:v>
                      </c:pt>
                      <c:pt idx="59">
                        <c:v>106796.30929365511</c:v>
                      </c:pt>
                      <c:pt idx="60">
                        <c:v>69493.805665446329</c:v>
                      </c:pt>
                      <c:pt idx="61">
                        <c:v>94144.457040225505</c:v>
                      </c:pt>
                      <c:pt idx="62">
                        <c:v>93508.228231089728</c:v>
                      </c:pt>
                      <c:pt idx="63">
                        <c:v>116086.71081229525</c:v>
                      </c:pt>
                      <c:pt idx="64">
                        <c:v>106734.58847379309</c:v>
                      </c:pt>
                      <c:pt idx="65">
                        <c:v>172499.4601196766</c:v>
                      </c:pt>
                      <c:pt idx="66">
                        <c:v>177124.29428100106</c:v>
                      </c:pt>
                      <c:pt idx="67">
                        <c:v>157680.70655922574</c:v>
                      </c:pt>
                    </c:numCache>
                  </c:numRef>
                </c:val>
                <c:extLst xmlns:c15="http://schemas.microsoft.com/office/drawing/2012/chart">
                  <c:ext xmlns:c16="http://schemas.microsoft.com/office/drawing/2014/chart" uri="{C3380CC4-5D6E-409C-BE32-E72D297353CC}">
                    <c16:uniqueId val="{0000000F-C962-4C3F-BEAF-E233EACC9801}"/>
                  </c:ext>
                </c:extLst>
              </c15:ser>
            </c15:filteredBarSeries>
            <c15:filteredBarSeries>
              <c15:ser>
                <c:idx val="15"/>
                <c:order val="15"/>
                <c:tx>
                  <c:strRef>
                    <c:extLst xmlns:c15="http://schemas.microsoft.com/office/drawing/2012/chart">
                      <c:ext xmlns:c15="http://schemas.microsoft.com/office/drawing/2012/chart" uri="{02D57815-91ED-43cb-92C2-25804820EDAC}">
                        <c15:formulaRef>
                          <c15:sqref>data!$Q$7</c15:sqref>
                        </c15:formulaRef>
                      </c:ext>
                    </c:extLst>
                    <c:strCache>
                      <c:ptCount val="1"/>
                    </c:strCache>
                  </c:strRef>
                </c:tx>
                <c:spPr>
                  <a:solidFill>
                    <a:schemeClr val="accent4">
                      <a:lumMod val="80000"/>
                      <a:lumOff val="20000"/>
                    </a:schemeClr>
                  </a:solidFill>
                  <a:ln>
                    <a:noFill/>
                  </a:ln>
                  <a:effectLst/>
                </c:spPr>
                <c:invertIfNegative val="0"/>
                <c:cat>
                  <c:numRef>
                    <c:extLst xmlns:c15="http://schemas.microsoft.com/office/drawing/2012/chart">
                      <c:ext xmlns:c15="http://schemas.microsoft.com/office/drawing/2012/chart" uri="{02D57815-91ED-43cb-92C2-25804820EDAC}">
                        <c15:formulaRef>
                          <c15:sqref>data!$A$8:$A$75</c15:sqref>
                        </c15:formulaRef>
                      </c:ext>
                    </c:extLst>
                    <c:numCache>
                      <c:formatCode>m/d/yyyy</c:formatCode>
                      <c:ptCount val="6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numCache>
                  </c:numRef>
                </c:cat>
                <c:val>
                  <c:numRef>
                    <c:extLst xmlns:c15="http://schemas.microsoft.com/office/drawing/2012/chart">
                      <c:ext xmlns:c15="http://schemas.microsoft.com/office/drawing/2012/chart" uri="{02D57815-91ED-43cb-92C2-25804820EDAC}">
                        <c15:formulaRef>
                          <c15:sqref>data!$Q$8:$Q$75</c15:sqref>
                        </c15:formulaRef>
                      </c:ext>
                    </c:extLst>
                    <c:numCache>
                      <c:formatCode>General</c:formatCode>
                      <c:ptCount val="68"/>
                    </c:numCache>
                  </c:numRef>
                </c:val>
                <c:extLst xmlns:c15="http://schemas.microsoft.com/office/drawing/2012/chart">
                  <c:ext xmlns:c16="http://schemas.microsoft.com/office/drawing/2014/chart" uri="{C3380CC4-5D6E-409C-BE32-E72D297353CC}">
                    <c16:uniqueId val="{00000010-C962-4C3F-BEAF-E233EACC9801}"/>
                  </c:ext>
                </c:extLst>
              </c15:ser>
            </c15:filteredBarSeries>
          </c:ext>
        </c:extLst>
      </c:barChart>
      <c:lineChart>
        <c:grouping val="standard"/>
        <c:varyColors val="0"/>
        <c:ser>
          <c:idx val="16"/>
          <c:order val="16"/>
          <c:tx>
            <c:strRef>
              <c:f>data!$R$7</c:f>
              <c:strCache>
                <c:ptCount val="1"/>
                <c:pt idx="0">
                  <c:v> TT12 Net Supply </c:v>
                </c:pt>
              </c:strCache>
            </c:strRef>
          </c:tx>
          <c:spPr>
            <a:ln w="25400" cap="rnd">
              <a:solidFill>
                <a:srgbClr val="002060"/>
              </a:solidFill>
              <a:prstDash val="sysDash"/>
              <a:round/>
            </a:ln>
            <a:effectLst/>
          </c:spPr>
          <c:marker>
            <c:symbol val="none"/>
          </c:marker>
          <c:cat>
            <c:numRef>
              <c:f>data!$A$8:$A$75</c:f>
              <c:numCache>
                <c:formatCode>m/d/yyyy</c:formatCode>
                <c:ptCount val="6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pt idx="61">
                  <c:v>46054</c:v>
                </c:pt>
                <c:pt idx="62">
                  <c:v>46082</c:v>
                </c:pt>
                <c:pt idx="63">
                  <c:v>46113</c:v>
                </c:pt>
                <c:pt idx="64">
                  <c:v>46143</c:v>
                </c:pt>
                <c:pt idx="65">
                  <c:v>46174</c:v>
                </c:pt>
                <c:pt idx="66">
                  <c:v>46204</c:v>
                </c:pt>
                <c:pt idx="67">
                  <c:v>46235</c:v>
                </c:pt>
              </c:numCache>
            </c:numRef>
          </c:cat>
          <c:val>
            <c:numRef>
              <c:f>data!$R$8:$R$75</c:f>
              <c:numCache>
                <c:formatCode>General</c:formatCode>
                <c:ptCount val="68"/>
                <c:pt idx="11" formatCode="_(* #,##0_);_(* \(#,##0\);_(* &quot;-&quot;??_);_(@_)">
                  <c:v>880078.30373967078</c:v>
                </c:pt>
                <c:pt idx="12" formatCode="_(* #,##0_);_(* \(#,##0\);_(* &quot;-&quot;??_);_(@_)">
                  <c:v>898871.0852103103</c:v>
                </c:pt>
                <c:pt idx="13" formatCode="_(* #,##0_);_(* \(#,##0\);_(* &quot;-&quot;??_);_(@_)">
                  <c:v>919013.40007023187</c:v>
                </c:pt>
                <c:pt idx="14" formatCode="_(* #,##0_);_(* \(#,##0\);_(* &quot;-&quot;??_);_(@_)">
                  <c:v>935834.3389269124</c:v>
                </c:pt>
                <c:pt idx="15" formatCode="_(* #,##0_);_(* \(#,##0\);_(* &quot;-&quot;??_);_(@_)">
                  <c:v>958146.16104252078</c:v>
                </c:pt>
                <c:pt idx="16" formatCode="_(* #,##0_);_(* \(#,##0\);_(* &quot;-&quot;??_);_(@_)">
                  <c:v>1009600.3317153609</c:v>
                </c:pt>
                <c:pt idx="17" formatCode="_(* #,##0_);_(* \(#,##0\);_(* &quot;-&quot;??_);_(@_)">
                  <c:v>1045466.4481642954</c:v>
                </c:pt>
                <c:pt idx="18" formatCode="_(* #,##0_);_(* \(#,##0\);_(* &quot;-&quot;??_);_(@_)">
                  <c:v>1115391.0348631649</c:v>
                </c:pt>
                <c:pt idx="19" formatCode="_(* #,##0_);_(* \(#,##0\);_(* &quot;-&quot;??_);_(@_)">
                  <c:v>1140634.2547866057</c:v>
                </c:pt>
                <c:pt idx="20" formatCode="_(* #,##0_);_(* \(#,##0\);_(* &quot;-&quot;??_);_(@_)">
                  <c:v>1161138.8440590184</c:v>
                </c:pt>
                <c:pt idx="21" formatCode="_(* #,##0_);_(* \(#,##0\);_(* &quot;-&quot;??_);_(@_)">
                  <c:v>1198083.0481012997</c:v>
                </c:pt>
                <c:pt idx="22" formatCode="_(* #,##0_);_(* \(#,##0\);_(* &quot;-&quot;??_);_(@_)">
                  <c:v>1183801.4236789718</c:v>
                </c:pt>
                <c:pt idx="23" formatCode="_(* #,##0_);_(* \(#,##0\);_(* &quot;-&quot;??_);_(@_)">
                  <c:v>1226538.876453216</c:v>
                </c:pt>
                <c:pt idx="24" formatCode="_(* #,##0_);_(* \(#,##0\);_(* &quot;-&quot;??_);_(@_)">
                  <c:v>1251368.1940525984</c:v>
                </c:pt>
                <c:pt idx="25" formatCode="_(* #,##0_);_(* \(#,##0\);_(* &quot;-&quot;??_);_(@_)">
                  <c:v>1298393.7850632966</c:v>
                </c:pt>
                <c:pt idx="26" formatCode="_(* #,##0_);_(* \(#,##0\);_(* &quot;-&quot;??_);_(@_)">
                  <c:v>1302152.347323366</c:v>
                </c:pt>
                <c:pt idx="27" formatCode="_(* #,##0_);_(* \(#,##0\);_(* &quot;-&quot;??_);_(@_)">
                  <c:v>1300587.5330098963</c:v>
                </c:pt>
                <c:pt idx="28" formatCode="_(* #,##0_);_(* \(#,##0\);_(* &quot;-&quot;??_);_(@_)">
                  <c:v>1298677.8549787621</c:v>
                </c:pt>
                <c:pt idx="29" formatCode="_(* #,##0_);_(* \(#,##0\);_(* &quot;-&quot;??_);_(@_)">
                  <c:v>1335713.7714533834</c:v>
                </c:pt>
                <c:pt idx="30" formatCode="_(* #,##0_);_(* \(#,##0\);_(* &quot;-&quot;??_);_(@_)">
                  <c:v>1322909.2607339125</c:v>
                </c:pt>
                <c:pt idx="31" formatCode="_(* #,##0_);_(* \(#,##0\);_(* &quot;-&quot;??_);_(@_)">
                  <c:v>1340492.3603554063</c:v>
                </c:pt>
                <c:pt idx="32" formatCode="_(* #,##0_);_(* \(#,##0\);_(* &quot;-&quot;??_);_(@_)">
                  <c:v>1286378.0572275971</c:v>
                </c:pt>
                <c:pt idx="33" formatCode="_(* #,##0_);_(* \(#,##0\);_(* &quot;-&quot;??_);_(@_)">
                  <c:v>1281774.1851611251</c:v>
                </c:pt>
                <c:pt idx="34" formatCode="_(* #,##0_);_(* \(#,##0\);_(* &quot;-&quot;??_);_(@_)">
                  <c:v>1305116.9410617847</c:v>
                </c:pt>
                <c:pt idx="35" formatCode="_(* #,##0_);_(* \(#,##0\);_(* &quot;-&quot;??_);_(@_)">
                  <c:v>1280570.595060156</c:v>
                </c:pt>
                <c:pt idx="36" formatCode="_(* #,##0_);_(* \(#,##0\);_(* &quot;-&quot;??_);_(@_)">
                  <c:v>1315047.8058965798</c:v>
                </c:pt>
                <c:pt idx="37" formatCode="_(* #,##0_);_(* \(#,##0\);_(* &quot;-&quot;??_);_(@_)">
                  <c:v>1263014.8084750816</c:v>
                </c:pt>
                <c:pt idx="38" formatCode="_(* #,##0_);_(* \(#,##0\);_(* &quot;-&quot;??_);_(@_)">
                  <c:v>1295618.4590203941</c:v>
                </c:pt>
                <c:pt idx="39" formatCode="_(* #,##0_);_(* \(#,##0\);_(* &quot;-&quot;??_);_(@_)">
                  <c:v>1312225.3871394966</c:v>
                </c:pt>
                <c:pt idx="40" formatCode="_(* #,##0_);_(* \(#,##0\);_(* &quot;-&quot;??_);_(@_)">
                  <c:v>1362424.2696665132</c:v>
                </c:pt>
                <c:pt idx="41" formatCode="_(* #,##0_);_(* \(#,##0\);_(* &quot;-&quot;??_);_(@_)">
                  <c:v>1328840.4608519264</c:v>
                </c:pt>
                <c:pt idx="42" formatCode="_(* #,##0_);_(* \(#,##0\);_(* &quot;-&quot;??_);_(@_)">
                  <c:v>1322977.7630532307</c:v>
                </c:pt>
                <c:pt idx="43" formatCode="_(* #,##0_);_(* \(#,##0\);_(* &quot;-&quot;??_);_(@_)">
                  <c:v>1331349.6710347191</c:v>
                </c:pt>
                <c:pt idx="44" formatCode="_(* #,##0_);_(* \(#,##0\);_(* &quot;-&quot;??_);_(@_)">
                  <c:v>1366779.9587240922</c:v>
                </c:pt>
                <c:pt idx="45" formatCode="_(* #,##0_);_(* \(#,##0\);_(* &quot;-&quot;??_);_(@_)">
                  <c:v>1347526.6994253998</c:v>
                </c:pt>
                <c:pt idx="46" formatCode="_(* #,##0_);_(* \(#,##0\);_(* &quot;-&quot;??_);_(@_)">
                  <c:v>1366322.6097756377</c:v>
                </c:pt>
                <c:pt idx="47" formatCode="_(* #,##0_);_(* \(#,##0\);_(* &quot;-&quot;??_);_(@_)">
                  <c:v>1339286.7616570462</c:v>
                </c:pt>
                <c:pt idx="48" formatCode="_(* #,##0_);_(* \(#,##0\);_(* &quot;-&quot;??_);_(@_)">
                  <c:v>1379497.7751870186</c:v>
                </c:pt>
                <c:pt idx="49" formatCode="_(* #,##0_);_(* \(#,##0\);_(* &quot;-&quot;??_);_(@_)">
                  <c:v>1397550.5049340595</c:v>
                </c:pt>
                <c:pt idx="50" formatCode="_(* #,##0_);_(* \(#,##0\);_(* &quot;-&quot;??_);_(@_)">
                  <c:v>1383253.8917871334</c:v>
                </c:pt>
                <c:pt idx="51" formatCode="_(* #,##0_);_(* \(#,##0\);_(* &quot;-&quot;??_);_(@_)">
                  <c:v>1395027.1219896448</c:v>
                </c:pt>
                <c:pt idx="52" formatCode="_(* #,##0_);_(* \(#,##0\);_(* &quot;-&quot;??_);_(@_)">
                  <c:v>1406359.7582106492</c:v>
                </c:pt>
                <c:pt idx="53" formatCode="_(* #,##0_);_(* \(#,##0\);_(* &quot;-&quot;??_);_(@_)">
                  <c:v>1414018.5814580221</c:v>
                </c:pt>
                <c:pt idx="54" formatCode="_(* #,##0_);_(* \(#,##0\);_(* &quot;-&quot;??_);_(@_)">
                  <c:v>1438026.310615486</c:v>
                </c:pt>
                <c:pt idx="55" formatCode="_(* #,##0_);_(* \(#,##0\);_(* &quot;-&quot;??_);_(@_)">
                  <c:v>1415183.6430056184</c:v>
                </c:pt>
                <c:pt idx="56" formatCode="_(* #,##0_);_(* \(#,##0\);_(* &quot;-&quot;??_);_(@_)">
                  <c:v>1411471.0443255967</c:v>
                </c:pt>
                <c:pt idx="57" formatCode="_(* #,##0_);_(* \(#,##0\);_(* &quot;-&quot;??_);_(@_)">
                  <c:v>1409602.6838211515</c:v>
                </c:pt>
                <c:pt idx="58" formatCode="_(* #,##0_);_(* \(#,##0\);_(* &quot;-&quot;??_);_(@_)">
                  <c:v>1424321.8606182255</c:v>
                </c:pt>
                <c:pt idx="59" formatCode="_(* #,##0_);_(* \(#,##0\);_(* &quot;-&quot;??_);_(@_)">
                  <c:v>1433280.0768626959</c:v>
                </c:pt>
                <c:pt idx="60" formatCode="_(* #,##0_);_(* \(#,##0\);_(* &quot;-&quot;??_);_(@_)">
                  <c:v>1342195.5546209021</c:v>
                </c:pt>
                <c:pt idx="61" formatCode="_(* #,##0_);_(* \(#,##0\);_(* &quot;-&quot;??_);_(@_)">
                  <c:v>1344003.6896319459</c:v>
                </c:pt>
                <c:pt idx="62" formatCode="_(* #,##0_);_(* \(#,##0\);_(* &quot;-&quot;??_);_(@_)">
                  <c:v>1313920.5486202962</c:v>
                </c:pt>
                <c:pt idx="63" formatCode="_(* #,##0_);_(* \(#,##0\);_(* &quot;-&quot;??_);_(@_)">
                  <c:v>1314747.0325177931</c:v>
                </c:pt>
                <c:pt idx="64" formatCode="_(* #,##0_);_(* \(#,##0\);_(* &quot;-&quot;??_);_(@_)">
                  <c:v>1255719.908973939</c:v>
                </c:pt>
                <c:pt idx="65" formatCode="_(* #,##0_);_(* \(#,##0\);_(* &quot;-&quot;??_);_(@_)">
                  <c:v>1309248.5167083601</c:v>
                </c:pt>
                <c:pt idx="66" formatCode="_(* #,##0_);_(* \(#,##0\);_(* &quot;-&quot;??_);_(@_)">
                  <c:v>1368584.6210281705</c:v>
                </c:pt>
                <c:pt idx="67" formatCode="_(* #,##0_);_(* \(#,##0\);_(* &quot;-&quot;??_);_(@_)">
                  <c:v>1436425.3277063339</c:v>
                </c:pt>
              </c:numCache>
            </c:numRef>
          </c:val>
          <c:smooth val="0"/>
          <c:extLst>
            <c:ext xmlns:c16="http://schemas.microsoft.com/office/drawing/2014/chart" uri="{C3380CC4-5D6E-409C-BE32-E72D297353CC}">
              <c16:uniqueId val="{00000005-C962-4C3F-BEAF-E233EACC9801}"/>
            </c:ext>
          </c:extLst>
        </c:ser>
        <c:dLbls>
          <c:showLegendKey val="0"/>
          <c:showVal val="0"/>
          <c:showCatName val="0"/>
          <c:showSerName val="0"/>
          <c:showPercent val="0"/>
          <c:showBubbleSize val="0"/>
        </c:dLbls>
        <c:marker val="1"/>
        <c:smooth val="0"/>
        <c:axId val="464553623"/>
        <c:axId val="464557223"/>
      </c:lineChart>
      <c:dateAx>
        <c:axId val="356278720"/>
        <c:scaling>
          <c:orientation val="minMax"/>
          <c:max val="46235"/>
          <c:min val="44774"/>
        </c:scaling>
        <c:delete val="0"/>
        <c:axPos val="b"/>
        <c:numFmt formatCode="[$-409]mmm\-yy;@" sourceLinked="0"/>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5840"/>
        <c:crosses val="autoZero"/>
        <c:auto val="1"/>
        <c:lblOffset val="100"/>
        <c:baseTimeUnit val="months"/>
        <c:majorUnit val="1"/>
        <c:majorTimeUnit val="years"/>
      </c:dateAx>
      <c:valAx>
        <c:axId val="356275840"/>
        <c:scaling>
          <c:orientation val="minMax"/>
          <c:max val="220000"/>
          <c:min val="-30000"/>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8720"/>
        <c:crosses val="autoZero"/>
        <c:crossBetween val="between"/>
        <c:dispUnits>
          <c:builtInUnit val="thousands"/>
          <c:dispUnitsLbl>
            <c:spPr>
              <a:noFill/>
              <a:ln>
                <a:noFill/>
              </a:ln>
              <a:effectLst/>
            </c:spPr>
            <c:txPr>
              <a:bodyPr rot="-540000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dispUnitsLbl>
        </c:dispUnits>
      </c:valAx>
      <c:valAx>
        <c:axId val="464557223"/>
        <c:scaling>
          <c:orientation val="minMax"/>
          <c:max val="1800000"/>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464553623"/>
        <c:crosses val="max"/>
        <c:crossBetween val="between"/>
        <c:dispUnits>
          <c:builtInUnit val="thousands"/>
          <c:dispUnitsLbl>
            <c:spPr>
              <a:noFill/>
              <a:ln>
                <a:noFill/>
              </a:ln>
              <a:effectLst/>
            </c:spPr>
            <c:txPr>
              <a:bodyPr rot="-5400000" spcFirstLastPara="1" vertOverflow="ellipsis" vert="horz" wrap="square" anchor="ctr" anchorCtr="1"/>
              <a:lstStyle/>
              <a:p>
                <a:pPr>
                  <a:defRPr sz="16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dispUnitsLbl>
        </c:dispUnits>
      </c:valAx>
      <c:dateAx>
        <c:axId val="464553623"/>
        <c:scaling>
          <c:orientation val="minMax"/>
        </c:scaling>
        <c:delete val="1"/>
        <c:axPos val="b"/>
        <c:numFmt formatCode="m/d/yyyy" sourceLinked="1"/>
        <c:majorTickMark val="out"/>
        <c:minorTickMark val="none"/>
        <c:tickLblPos val="nextTo"/>
        <c:crossAx val="464557223"/>
        <c:crosses val="autoZero"/>
        <c:auto val="1"/>
        <c:lblOffset val="100"/>
        <c:baseTimeUnit val="months"/>
        <c:majorUnit val="1"/>
        <c:minorUnit val="1"/>
      </c:dateAx>
      <c:spPr>
        <a:noFill/>
        <a:ln>
          <a:noFill/>
        </a:ln>
        <a:effectLst/>
      </c:spPr>
    </c:plotArea>
    <c:legend>
      <c:legendPos val="b"/>
      <c:layout>
        <c:manualLayout>
          <c:xMode val="edge"/>
          <c:yMode val="edge"/>
          <c:x val="0.46862149994532992"/>
          <c:y val="8.9369994335747771E-2"/>
          <c:w val="0.37954797126350398"/>
          <c:h val="0.14648460367638449"/>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sz="1600" b="0">
          <a:solidFill>
            <a:sysClr val="windowText" lastClr="000000"/>
          </a:solidFill>
          <a:latin typeface="Trebuchet MS" panose="020B0603020202020204" pitchFamily="34" charset="0"/>
          <a:cs typeface="Segoe UI" panose="020B0502040204020203" pitchFamily="34" charset="0"/>
        </a:defRPr>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a:pPr>
            <a:r>
              <a:rPr lang="en-US" dirty="0">
                <a:solidFill>
                  <a:srgbClr val="0070C0"/>
                </a:solidFill>
              </a:rPr>
              <a:t>NASPD LP Distributors Index</a:t>
            </a:r>
          </a:p>
        </c:rich>
      </c:tx>
      <c:layout>
        <c:manualLayout>
          <c:xMode val="edge"/>
          <c:yMode val="edge"/>
          <c:x val="1.3222374149339197E-3"/>
          <c:y val="0"/>
        </c:manualLayout>
      </c:layout>
      <c:overlay val="0"/>
      <c:spPr>
        <a:noFill/>
        <a:ln>
          <a:noFill/>
        </a:ln>
        <a:effectLst/>
      </c:spPr>
    </c:title>
    <c:autoTitleDeleted val="0"/>
    <c:plotArea>
      <c:layout>
        <c:manualLayout>
          <c:layoutTarget val="inner"/>
          <c:xMode val="edge"/>
          <c:yMode val="edge"/>
          <c:x val="9.5307167639074902E-2"/>
          <c:y val="0.13752151667485518"/>
          <c:w val="0.79825050914286955"/>
          <c:h val="0.68764532340434192"/>
        </c:manualLayout>
      </c:layout>
      <c:lineChart>
        <c:grouping val="standard"/>
        <c:varyColors val="0"/>
        <c:ser>
          <c:idx val="0"/>
          <c:order val="0"/>
          <c:tx>
            <c:strRef>
              <c:f>Averages!$A$24</c:f>
              <c:strCache>
                <c:ptCount val="1"/>
                <c:pt idx="0">
                  <c:v>NASPD Line Pipe Sentiment Index</c:v>
                </c:pt>
              </c:strCache>
            </c:strRef>
          </c:tx>
          <c:spPr>
            <a:ln w="28575" cap="rnd">
              <a:solidFill>
                <a:srgbClr val="35BEEE"/>
              </a:solidFill>
              <a:round/>
            </a:ln>
            <a:effectLst/>
          </c:spPr>
          <c:marker>
            <c:symbol val="none"/>
          </c:marker>
          <c:cat>
            <c:numRef>
              <c:f>Averages!$C$23:$FP$23</c:f>
              <c:numCache>
                <c:formatCode>mmmyy</c:formatCode>
                <c:ptCount val="13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43191</c:v>
                </c:pt>
                <c:pt idx="28">
                  <c:v>43221</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44044</c:v>
                </c:pt>
                <c:pt idx="56">
                  <c:v>44075</c:v>
                </c:pt>
                <c:pt idx="57">
                  <c:v>44105</c:v>
                </c:pt>
                <c:pt idx="58">
                  <c:v>44136</c:v>
                </c:pt>
                <c:pt idx="59">
                  <c:v>44166</c:v>
                </c:pt>
                <c:pt idx="60">
                  <c:v>44197</c:v>
                </c:pt>
                <c:pt idx="61">
                  <c:v>44228</c:v>
                </c:pt>
                <c:pt idx="62">
                  <c:v>44256</c:v>
                </c:pt>
                <c:pt idx="63">
                  <c:v>44287</c:v>
                </c:pt>
                <c:pt idx="64">
                  <c:v>44317</c:v>
                </c:pt>
                <c:pt idx="65">
                  <c:v>44348</c:v>
                </c:pt>
                <c:pt idx="66">
                  <c:v>44378</c:v>
                </c:pt>
                <c:pt idx="67">
                  <c:v>44409</c:v>
                </c:pt>
                <c:pt idx="68">
                  <c:v>44440</c:v>
                </c:pt>
                <c:pt idx="69">
                  <c:v>44470</c:v>
                </c:pt>
                <c:pt idx="70">
                  <c:v>44501</c:v>
                </c:pt>
                <c:pt idx="71">
                  <c:v>44531</c:v>
                </c:pt>
                <c:pt idx="72">
                  <c:v>44562</c:v>
                </c:pt>
                <c:pt idx="73">
                  <c:v>44593</c:v>
                </c:pt>
                <c:pt idx="74">
                  <c:v>44621</c:v>
                </c:pt>
                <c:pt idx="75">
                  <c:v>44652</c:v>
                </c:pt>
                <c:pt idx="76">
                  <c:v>44682</c:v>
                </c:pt>
                <c:pt idx="77">
                  <c:v>44713</c:v>
                </c:pt>
                <c:pt idx="78">
                  <c:v>44743</c:v>
                </c:pt>
                <c:pt idx="79">
                  <c:v>44774</c:v>
                </c:pt>
                <c:pt idx="80">
                  <c:v>44805</c:v>
                </c:pt>
                <c:pt idx="81">
                  <c:v>44835</c:v>
                </c:pt>
                <c:pt idx="82">
                  <c:v>44866</c:v>
                </c:pt>
                <c:pt idx="83">
                  <c:v>44896</c:v>
                </c:pt>
                <c:pt idx="84">
                  <c:v>44927</c:v>
                </c:pt>
                <c:pt idx="85">
                  <c:v>44958</c:v>
                </c:pt>
                <c:pt idx="86">
                  <c:v>44986</c:v>
                </c:pt>
                <c:pt idx="87">
                  <c:v>45017</c:v>
                </c:pt>
                <c:pt idx="88">
                  <c:v>45047</c:v>
                </c:pt>
                <c:pt idx="89">
                  <c:v>45078</c:v>
                </c:pt>
                <c:pt idx="90">
                  <c:v>45108</c:v>
                </c:pt>
                <c:pt idx="91">
                  <c:v>45139</c:v>
                </c:pt>
                <c:pt idx="92">
                  <c:v>45170</c:v>
                </c:pt>
                <c:pt idx="93">
                  <c:v>45200</c:v>
                </c:pt>
                <c:pt idx="94">
                  <c:v>45231</c:v>
                </c:pt>
                <c:pt idx="95">
                  <c:v>45261</c:v>
                </c:pt>
                <c:pt idx="96">
                  <c:v>45292</c:v>
                </c:pt>
                <c:pt idx="97">
                  <c:v>45323</c:v>
                </c:pt>
                <c:pt idx="98">
                  <c:v>45352</c:v>
                </c:pt>
                <c:pt idx="99">
                  <c:v>45383</c:v>
                </c:pt>
                <c:pt idx="100">
                  <c:v>45413</c:v>
                </c:pt>
                <c:pt idx="101">
                  <c:v>45444</c:v>
                </c:pt>
                <c:pt idx="102">
                  <c:v>45474</c:v>
                </c:pt>
                <c:pt idx="103">
                  <c:v>45505</c:v>
                </c:pt>
                <c:pt idx="104">
                  <c:v>45536</c:v>
                </c:pt>
                <c:pt idx="105">
                  <c:v>45566</c:v>
                </c:pt>
                <c:pt idx="106">
                  <c:v>45597</c:v>
                </c:pt>
                <c:pt idx="107">
                  <c:v>45627</c:v>
                </c:pt>
                <c:pt idx="108">
                  <c:v>45658</c:v>
                </c:pt>
                <c:pt idx="109">
                  <c:v>45689</c:v>
                </c:pt>
                <c:pt idx="110">
                  <c:v>45717</c:v>
                </c:pt>
                <c:pt idx="111">
                  <c:v>45748</c:v>
                </c:pt>
                <c:pt idx="112">
                  <c:v>45778</c:v>
                </c:pt>
                <c:pt idx="113">
                  <c:v>45809</c:v>
                </c:pt>
                <c:pt idx="114">
                  <c:v>45839</c:v>
                </c:pt>
                <c:pt idx="115">
                  <c:v>45870</c:v>
                </c:pt>
                <c:pt idx="116">
                  <c:v>45901</c:v>
                </c:pt>
                <c:pt idx="117">
                  <c:v>45931</c:v>
                </c:pt>
                <c:pt idx="118">
                  <c:v>45962</c:v>
                </c:pt>
                <c:pt idx="119">
                  <c:v>45992</c:v>
                </c:pt>
                <c:pt idx="120">
                  <c:v>46023</c:v>
                </c:pt>
                <c:pt idx="121">
                  <c:v>46054</c:v>
                </c:pt>
                <c:pt idx="122">
                  <c:v>46082</c:v>
                </c:pt>
                <c:pt idx="123">
                  <c:v>46113</c:v>
                </c:pt>
                <c:pt idx="124">
                  <c:v>46143</c:v>
                </c:pt>
                <c:pt idx="125">
                  <c:v>46174</c:v>
                </c:pt>
                <c:pt idx="126">
                  <c:v>46204</c:v>
                </c:pt>
                <c:pt idx="127">
                  <c:v>46235</c:v>
                </c:pt>
                <c:pt idx="128">
                  <c:v>46266</c:v>
                </c:pt>
              </c:numCache>
            </c:numRef>
          </c:cat>
          <c:val>
            <c:numRef>
              <c:f>Averages!$C$24:$FP$24</c:f>
              <c:numCache>
                <c:formatCode>0</c:formatCode>
                <c:ptCount val="130"/>
                <c:pt idx="0">
                  <c:v>36.805555555555557</c:v>
                </c:pt>
                <c:pt idx="1">
                  <c:v>43.888888888888886</c:v>
                </c:pt>
                <c:pt idx="2">
                  <c:v>52.986111111111114</c:v>
                </c:pt>
                <c:pt idx="3">
                  <c:v>55.611111111111114</c:v>
                </c:pt>
                <c:pt idx="4">
                  <c:v>58.194444444444457</c:v>
                </c:pt>
                <c:pt idx="5">
                  <c:v>54.166666666666671</c:v>
                </c:pt>
                <c:pt idx="6">
                  <c:v>60.416666666666686</c:v>
                </c:pt>
                <c:pt idx="7">
                  <c:v>54.513888888888893</c:v>
                </c:pt>
                <c:pt idx="8">
                  <c:v>53.333333333333336</c:v>
                </c:pt>
                <c:pt idx="9">
                  <c:v>62.152777777777779</c:v>
                </c:pt>
                <c:pt idx="10">
                  <c:v>68.392857142857139</c:v>
                </c:pt>
                <c:pt idx="11">
                  <c:v>70.714285714285722</c:v>
                </c:pt>
                <c:pt idx="12">
                  <c:v>82.361111111111114</c:v>
                </c:pt>
                <c:pt idx="13">
                  <c:v>79.272727272727266</c:v>
                </c:pt>
                <c:pt idx="14">
                  <c:v>76.590909090909093</c:v>
                </c:pt>
                <c:pt idx="15">
                  <c:v>72.590909090909093</c:v>
                </c:pt>
                <c:pt idx="16">
                  <c:v>65.069444444444443</c:v>
                </c:pt>
                <c:pt idx="17">
                  <c:v>60.227272727272734</c:v>
                </c:pt>
                <c:pt idx="18">
                  <c:v>61.638888888888886</c:v>
                </c:pt>
                <c:pt idx="19">
                  <c:v>65.555555555555557</c:v>
                </c:pt>
                <c:pt idx="20">
                  <c:v>57.068181818181813</c:v>
                </c:pt>
                <c:pt idx="21">
                  <c:v>44.888888888888886</c:v>
                </c:pt>
                <c:pt idx="22">
                  <c:v>51.227272727272734</c:v>
                </c:pt>
                <c:pt idx="23">
                  <c:v>58.444444444444443</c:v>
                </c:pt>
                <c:pt idx="24">
                  <c:v>68.222222222222229</c:v>
                </c:pt>
                <c:pt idx="25">
                  <c:v>81</c:v>
                </c:pt>
                <c:pt idx="26">
                  <c:v>74.181818181818187</c:v>
                </c:pt>
                <c:pt idx="27">
                  <c:v>73.681818181818187</c:v>
                </c:pt>
                <c:pt idx="28">
                  <c:v>73.598484848484858</c:v>
                </c:pt>
                <c:pt idx="29">
                  <c:v>70.51136363636364</c:v>
                </c:pt>
                <c:pt idx="30">
                  <c:v>63.944444444444443</c:v>
                </c:pt>
                <c:pt idx="31">
                  <c:v>54.18181818181818</c:v>
                </c:pt>
                <c:pt idx="32">
                  <c:v>46.609848484848492</c:v>
                </c:pt>
                <c:pt idx="33">
                  <c:v>45.45454545454546</c:v>
                </c:pt>
                <c:pt idx="34">
                  <c:v>38.882575757575765</c:v>
                </c:pt>
                <c:pt idx="35">
                  <c:v>35.681818181818187</c:v>
                </c:pt>
                <c:pt idx="36">
                  <c:v>43.409090909090914</c:v>
                </c:pt>
                <c:pt idx="37">
                  <c:v>41.287878787878796</c:v>
                </c:pt>
                <c:pt idx="38">
                  <c:v>40.208333333333336</c:v>
                </c:pt>
                <c:pt idx="39">
                  <c:v>39.772727272727273</c:v>
                </c:pt>
                <c:pt idx="40">
                  <c:v>30.90909090909091</c:v>
                </c:pt>
                <c:pt idx="41">
                  <c:v>28.63636363636364</c:v>
                </c:pt>
                <c:pt idx="42">
                  <c:v>39.318181818181813</c:v>
                </c:pt>
                <c:pt idx="43">
                  <c:v>34.25</c:v>
                </c:pt>
                <c:pt idx="44">
                  <c:v>31.111111111111114</c:v>
                </c:pt>
                <c:pt idx="45">
                  <c:v>32.777777777777779</c:v>
                </c:pt>
                <c:pt idx="46">
                  <c:v>40.833333333333343</c:v>
                </c:pt>
                <c:pt idx="47">
                  <c:v>47.25</c:v>
                </c:pt>
                <c:pt idx="48">
                  <c:v>55</c:v>
                </c:pt>
                <c:pt idx="49">
                  <c:v>55</c:v>
                </c:pt>
                <c:pt idx="50">
                  <c:v>38.75</c:v>
                </c:pt>
                <c:pt idx="51">
                  <c:v>27.499999999999996</c:v>
                </c:pt>
                <c:pt idx="52">
                  <c:v>27.045454545454543</c:v>
                </c:pt>
                <c:pt idx="53">
                  <c:v>30.45454545454546</c:v>
                </c:pt>
                <c:pt idx="54">
                  <c:v>31.875000000000004</c:v>
                </c:pt>
                <c:pt idx="55">
                  <c:v>35.45454545454546</c:v>
                </c:pt>
                <c:pt idx="56">
                  <c:v>49.545454545454554</c:v>
                </c:pt>
                <c:pt idx="57">
                  <c:v>59.810606060606062</c:v>
                </c:pt>
                <c:pt idx="58">
                  <c:v>65.083333333333343</c:v>
                </c:pt>
                <c:pt idx="59">
                  <c:v>66.409090909090907</c:v>
                </c:pt>
                <c:pt idx="60">
                  <c:v>76.227272727272748</c:v>
                </c:pt>
                <c:pt idx="61">
                  <c:v>73.000000000000014</c:v>
                </c:pt>
                <c:pt idx="62">
                  <c:v>75.454545454545453</c:v>
                </c:pt>
                <c:pt idx="63">
                  <c:v>78.693181818181827</c:v>
                </c:pt>
                <c:pt idx="64">
                  <c:v>81.305555555555557</c:v>
                </c:pt>
                <c:pt idx="65">
                  <c:v>81.909090909090921</c:v>
                </c:pt>
                <c:pt idx="66">
                  <c:v>77.13636363636364</c:v>
                </c:pt>
                <c:pt idx="67">
                  <c:v>79.77272727272728</c:v>
                </c:pt>
                <c:pt idx="68">
                  <c:v>73.068181818181827</c:v>
                </c:pt>
                <c:pt idx="69">
                  <c:v>66.25</c:v>
                </c:pt>
                <c:pt idx="70">
                  <c:v>59.053030303030312</c:v>
                </c:pt>
                <c:pt idx="71">
                  <c:v>63.390151515151516</c:v>
                </c:pt>
                <c:pt idx="72">
                  <c:v>65.454545454545453</c:v>
                </c:pt>
                <c:pt idx="73">
                  <c:v>61.875000000000007</c:v>
                </c:pt>
                <c:pt idx="74">
                  <c:v>74.64772727272728</c:v>
                </c:pt>
                <c:pt idx="75">
                  <c:v>74.77272727272728</c:v>
                </c:pt>
                <c:pt idx="76">
                  <c:v>67.367424242424235</c:v>
                </c:pt>
                <c:pt idx="77">
                  <c:v>57.708333333333336</c:v>
                </c:pt>
                <c:pt idx="78">
                  <c:v>50.378787878787882</c:v>
                </c:pt>
                <c:pt idx="79">
                  <c:v>49.564393939393938</c:v>
                </c:pt>
                <c:pt idx="80">
                  <c:v>50.852272727272727</c:v>
                </c:pt>
                <c:pt idx="81">
                  <c:v>44.640151515151516</c:v>
                </c:pt>
                <c:pt idx="82">
                  <c:v>47.863636363636374</c:v>
                </c:pt>
                <c:pt idx="83">
                  <c:v>44.13636363636364</c:v>
                </c:pt>
                <c:pt idx="84">
                  <c:v>39.954545454545453</c:v>
                </c:pt>
                <c:pt idx="85">
                  <c:v>49.829545454545453</c:v>
                </c:pt>
                <c:pt idx="86">
                  <c:v>55.246212121212118</c:v>
                </c:pt>
                <c:pt idx="87">
                  <c:v>48.446969696969695</c:v>
                </c:pt>
                <c:pt idx="88">
                  <c:v>40.435606060606062</c:v>
                </c:pt>
                <c:pt idx="89">
                  <c:v>38.57954545454546</c:v>
                </c:pt>
                <c:pt idx="90">
                  <c:v>35.833333333333336</c:v>
                </c:pt>
                <c:pt idx="91">
                  <c:v>38.181818181818187</c:v>
                </c:pt>
                <c:pt idx="92">
                  <c:v>42.5</c:v>
                </c:pt>
                <c:pt idx="93">
                  <c:v>44.69696969696971</c:v>
                </c:pt>
                <c:pt idx="94">
                  <c:v>53.655303030303031</c:v>
                </c:pt>
                <c:pt idx="95">
                  <c:v>56.875000000000007</c:v>
                </c:pt>
                <c:pt idx="96">
                  <c:v>48.954545454545453</c:v>
                </c:pt>
                <c:pt idx="97">
                  <c:v>46.742424242424249</c:v>
                </c:pt>
                <c:pt idx="98">
                  <c:v>52.310606060606055</c:v>
                </c:pt>
                <c:pt idx="99">
                  <c:v>51.571969696969695</c:v>
                </c:pt>
                <c:pt idx="100">
                  <c:v>43.617424242424242</c:v>
                </c:pt>
                <c:pt idx="101">
                  <c:v>35.151515151515156</c:v>
                </c:pt>
                <c:pt idx="102">
                  <c:v>39.20454545454546</c:v>
                </c:pt>
                <c:pt idx="103">
                  <c:v>50.113636363636374</c:v>
                </c:pt>
                <c:pt idx="104">
                  <c:v>50.208333333333343</c:v>
                </c:pt>
                <c:pt idx="105">
                  <c:v>52.992424242424242</c:v>
                </c:pt>
                <c:pt idx="106">
                  <c:v>55.662878787878789</c:v>
                </c:pt>
                <c:pt idx="107">
                  <c:v>68.200757575757578</c:v>
                </c:pt>
                <c:pt idx="108">
                  <c:v>64.450757575757592</c:v>
                </c:pt>
                <c:pt idx="109">
                  <c:v>72.973484848484844</c:v>
                </c:pt>
                <c:pt idx="110">
                  <c:v>74.223484848484844</c:v>
                </c:pt>
                <c:pt idx="111">
                  <c:v>51.212121212121218</c:v>
                </c:pt>
                <c:pt idx="112">
                  <c:v>40.378787878787882</c:v>
                </c:pt>
                <c:pt idx="113">
                  <c:v>51.325757575757578</c:v>
                </c:pt>
                <c:pt idx="114">
                  <c:v>48.333333333333343</c:v>
                </c:pt>
                <c:pt idx="115">
                  <c:v>48.541666666666664</c:v>
                </c:pt>
                <c:pt idx="116">
                  <c:v>46.227272727272727</c:v>
                </c:pt>
                <c:pt idx="117">
                  <c:v>51.155303030303031</c:v>
                </c:pt>
                <c:pt idx="118">
                  <c:v>49.583333333333336</c:v>
                </c:pt>
                <c:pt idx="119">
                  <c:v>56.891025641025649</c:v>
                </c:pt>
                <c:pt idx="120">
                  <c:v>54.839743589743598</c:v>
                </c:pt>
                <c:pt idx="121">
                  <c:v>64.006410256410263</c:v>
                </c:pt>
                <c:pt idx="122">
                  <c:v>73.621794871794876</c:v>
                </c:pt>
                <c:pt idx="123">
                  <c:v>76.02564102564105</c:v>
                </c:pt>
                <c:pt idx="124">
                  <c:v>75.625</c:v>
                </c:pt>
                <c:pt idx="125">
                  <c:v>75.136363636363626</c:v>
                </c:pt>
                <c:pt idx="126">
                  <c:v>72.424242424242422</c:v>
                </c:pt>
                <c:pt idx="127">
                  <c:v>77.234848484848499</c:v>
                </c:pt>
                <c:pt idx="128">
                  <c:v>72.348484848484844</c:v>
                </c:pt>
              </c:numCache>
            </c:numRef>
          </c:val>
          <c:smooth val="0"/>
          <c:extLst>
            <c:ext xmlns:c16="http://schemas.microsoft.com/office/drawing/2014/chart" uri="{C3380CC4-5D6E-409C-BE32-E72D297353CC}">
              <c16:uniqueId val="{00000000-0B5E-45EF-8DD1-F9BA4EC4705A}"/>
            </c:ext>
          </c:extLst>
        </c:ser>
        <c:dLbls>
          <c:showLegendKey val="0"/>
          <c:showVal val="0"/>
          <c:showCatName val="0"/>
          <c:showSerName val="0"/>
          <c:showPercent val="0"/>
          <c:showBubbleSize val="0"/>
        </c:dLbls>
        <c:marker val="1"/>
        <c:smooth val="0"/>
        <c:axId val="1216839312"/>
        <c:axId val="1216836432"/>
      </c:lineChart>
      <c:lineChart>
        <c:grouping val="standard"/>
        <c:varyColors val="0"/>
        <c:ser>
          <c:idx val="1"/>
          <c:order val="1"/>
          <c:tx>
            <c:strRef>
              <c:f>Averages!$A$25</c:f>
              <c:strCache>
                <c:ptCount val="1"/>
                <c:pt idx="0">
                  <c:v>Pipe Logix LP Price Index ($/ton)</c:v>
                </c:pt>
              </c:strCache>
            </c:strRef>
          </c:tx>
          <c:spPr>
            <a:ln w="31750">
              <a:solidFill>
                <a:srgbClr val="0E2841"/>
              </a:solidFill>
            </a:ln>
          </c:spPr>
          <c:marker>
            <c:symbol val="none"/>
          </c:marker>
          <c:cat>
            <c:numRef>
              <c:f>Averages!$C$23:$FP$23</c:f>
              <c:numCache>
                <c:formatCode>mmmyy</c:formatCode>
                <c:ptCount val="130"/>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43191</c:v>
                </c:pt>
                <c:pt idx="28">
                  <c:v>43221</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44044</c:v>
                </c:pt>
                <c:pt idx="56">
                  <c:v>44075</c:v>
                </c:pt>
                <c:pt idx="57">
                  <c:v>44105</c:v>
                </c:pt>
                <c:pt idx="58">
                  <c:v>44136</c:v>
                </c:pt>
                <c:pt idx="59">
                  <c:v>44166</c:v>
                </c:pt>
                <c:pt idx="60">
                  <c:v>44197</c:v>
                </c:pt>
                <c:pt idx="61">
                  <c:v>44228</c:v>
                </c:pt>
                <c:pt idx="62">
                  <c:v>44256</c:v>
                </c:pt>
                <c:pt idx="63">
                  <c:v>44287</c:v>
                </c:pt>
                <c:pt idx="64">
                  <c:v>44317</c:v>
                </c:pt>
                <c:pt idx="65">
                  <c:v>44348</c:v>
                </c:pt>
                <c:pt idx="66">
                  <c:v>44378</c:v>
                </c:pt>
                <c:pt idx="67">
                  <c:v>44409</c:v>
                </c:pt>
                <c:pt idx="68">
                  <c:v>44440</c:v>
                </c:pt>
                <c:pt idx="69">
                  <c:v>44470</c:v>
                </c:pt>
                <c:pt idx="70">
                  <c:v>44501</c:v>
                </c:pt>
                <c:pt idx="71">
                  <c:v>44531</c:v>
                </c:pt>
                <c:pt idx="72">
                  <c:v>44562</c:v>
                </c:pt>
                <c:pt idx="73">
                  <c:v>44593</c:v>
                </c:pt>
                <c:pt idx="74">
                  <c:v>44621</c:v>
                </c:pt>
                <c:pt idx="75">
                  <c:v>44652</c:v>
                </c:pt>
                <c:pt idx="76">
                  <c:v>44682</c:v>
                </c:pt>
                <c:pt idx="77">
                  <c:v>44713</c:v>
                </c:pt>
                <c:pt idx="78">
                  <c:v>44743</c:v>
                </c:pt>
                <c:pt idx="79">
                  <c:v>44774</c:v>
                </c:pt>
                <c:pt idx="80">
                  <c:v>44805</c:v>
                </c:pt>
                <c:pt idx="81">
                  <c:v>44835</c:v>
                </c:pt>
                <c:pt idx="82">
                  <c:v>44866</c:v>
                </c:pt>
                <c:pt idx="83">
                  <c:v>44896</c:v>
                </c:pt>
                <c:pt idx="84">
                  <c:v>44927</c:v>
                </c:pt>
                <c:pt idx="85">
                  <c:v>44958</c:v>
                </c:pt>
                <c:pt idx="86">
                  <c:v>44986</c:v>
                </c:pt>
                <c:pt idx="87">
                  <c:v>45017</c:v>
                </c:pt>
                <c:pt idx="88">
                  <c:v>45047</c:v>
                </c:pt>
                <c:pt idx="89">
                  <c:v>45078</c:v>
                </c:pt>
                <c:pt idx="90">
                  <c:v>45108</c:v>
                </c:pt>
                <c:pt idx="91">
                  <c:v>45139</c:v>
                </c:pt>
                <c:pt idx="92">
                  <c:v>45170</c:v>
                </c:pt>
                <c:pt idx="93">
                  <c:v>45200</c:v>
                </c:pt>
                <c:pt idx="94">
                  <c:v>45231</c:v>
                </c:pt>
                <c:pt idx="95">
                  <c:v>45261</c:v>
                </c:pt>
                <c:pt idx="96">
                  <c:v>45292</c:v>
                </c:pt>
                <c:pt idx="97">
                  <c:v>45323</c:v>
                </c:pt>
                <c:pt idx="98">
                  <c:v>45352</c:v>
                </c:pt>
                <c:pt idx="99">
                  <c:v>45383</c:v>
                </c:pt>
                <c:pt idx="100">
                  <c:v>45413</c:v>
                </c:pt>
                <c:pt idx="101">
                  <c:v>45444</c:v>
                </c:pt>
                <c:pt idx="102">
                  <c:v>45474</c:v>
                </c:pt>
                <c:pt idx="103">
                  <c:v>45505</c:v>
                </c:pt>
                <c:pt idx="104">
                  <c:v>45536</c:v>
                </c:pt>
                <c:pt idx="105">
                  <c:v>45566</c:v>
                </c:pt>
                <c:pt idx="106">
                  <c:v>45597</c:v>
                </c:pt>
                <c:pt idx="107">
                  <c:v>45627</c:v>
                </c:pt>
                <c:pt idx="108">
                  <c:v>45658</c:v>
                </c:pt>
                <c:pt idx="109">
                  <c:v>45689</c:v>
                </c:pt>
                <c:pt idx="110">
                  <c:v>45717</c:v>
                </c:pt>
                <c:pt idx="111">
                  <c:v>45748</c:v>
                </c:pt>
                <c:pt idx="112">
                  <c:v>45778</c:v>
                </c:pt>
                <c:pt idx="113">
                  <c:v>45809</c:v>
                </c:pt>
                <c:pt idx="114">
                  <c:v>45839</c:v>
                </c:pt>
                <c:pt idx="115">
                  <c:v>45870</c:v>
                </c:pt>
                <c:pt idx="116">
                  <c:v>45901</c:v>
                </c:pt>
                <c:pt idx="117">
                  <c:v>45931</c:v>
                </c:pt>
                <c:pt idx="118">
                  <c:v>45962</c:v>
                </c:pt>
                <c:pt idx="119">
                  <c:v>45992</c:v>
                </c:pt>
                <c:pt idx="120">
                  <c:v>46023</c:v>
                </c:pt>
                <c:pt idx="121">
                  <c:v>46054</c:v>
                </c:pt>
                <c:pt idx="122">
                  <c:v>46082</c:v>
                </c:pt>
                <c:pt idx="123">
                  <c:v>46113</c:v>
                </c:pt>
                <c:pt idx="124">
                  <c:v>46143</c:v>
                </c:pt>
                <c:pt idx="125">
                  <c:v>46174</c:v>
                </c:pt>
                <c:pt idx="126">
                  <c:v>46204</c:v>
                </c:pt>
                <c:pt idx="127">
                  <c:v>46235</c:v>
                </c:pt>
                <c:pt idx="128">
                  <c:v>46266</c:v>
                </c:pt>
              </c:numCache>
            </c:numRef>
          </c:cat>
          <c:val>
            <c:numRef>
              <c:f>Averages!$C$25:$FP$25</c:f>
              <c:numCache>
                <c:formatCode>0</c:formatCode>
                <c:ptCount val="130"/>
                <c:pt idx="0">
                  <c:v>1241.9568672839505</c:v>
                </c:pt>
                <c:pt idx="1">
                  <c:v>1224.56905602403</c:v>
                </c:pt>
                <c:pt idx="2">
                  <c:v>1199.5908719135803</c:v>
                </c:pt>
                <c:pt idx="3">
                  <c:v>1174.6586263919689</c:v>
                </c:pt>
                <c:pt idx="4">
                  <c:v>1165.0886240719406</c:v>
                </c:pt>
                <c:pt idx="5">
                  <c:v>1153.9902105734766</c:v>
                </c:pt>
                <c:pt idx="6">
                  <c:v>1153.8005941713602</c:v>
                </c:pt>
                <c:pt idx="7">
                  <c:v>1154.8261232718894</c:v>
                </c:pt>
                <c:pt idx="8">
                  <c:v>1139.563785482271</c:v>
                </c:pt>
                <c:pt idx="9">
                  <c:v>1135.1843936011905</c:v>
                </c:pt>
                <c:pt idx="10">
                  <c:v>1153.3243468915346</c:v>
                </c:pt>
                <c:pt idx="11">
                  <c:v>1187.8217261904763</c:v>
                </c:pt>
                <c:pt idx="12">
                  <c:v>1326.2657407407405</c:v>
                </c:pt>
                <c:pt idx="13">
                  <c:v>1370.839555746541</c:v>
                </c:pt>
                <c:pt idx="14">
                  <c:v>1433.1282029073302</c:v>
                </c:pt>
                <c:pt idx="15">
                  <c:v>1453.8186851103123</c:v>
                </c:pt>
                <c:pt idx="16">
                  <c:v>1498.8142633821208</c:v>
                </c:pt>
                <c:pt idx="17">
                  <c:v>1513.5473484848485</c:v>
                </c:pt>
                <c:pt idx="18">
                  <c:v>1534.6308711781903</c:v>
                </c:pt>
                <c:pt idx="19">
                  <c:v>1551.393127329846</c:v>
                </c:pt>
                <c:pt idx="20">
                  <c:v>1562.7886303511305</c:v>
                </c:pt>
                <c:pt idx="21">
                  <c:v>1555.9235498420048</c:v>
                </c:pt>
                <c:pt idx="22">
                  <c:v>1572.1544201940035</c:v>
                </c:pt>
                <c:pt idx="23">
                  <c:v>1575.6132385361552</c:v>
                </c:pt>
                <c:pt idx="24">
                  <c:v>1632.3123291446209</c:v>
                </c:pt>
                <c:pt idx="25">
                  <c:v>1755.9596275252525</c:v>
                </c:pt>
                <c:pt idx="26">
                  <c:v>1902.5676880411254</c:v>
                </c:pt>
                <c:pt idx="27">
                  <c:v>1927.2600807178931</c:v>
                </c:pt>
                <c:pt idx="28">
                  <c:v>1970.3673588564216</c:v>
                </c:pt>
                <c:pt idx="29">
                  <c:v>2007.6808739678534</c:v>
                </c:pt>
                <c:pt idx="30">
                  <c:v>2013.2654085497834</c:v>
                </c:pt>
                <c:pt idx="31">
                  <c:v>2002.3351945546738</c:v>
                </c:pt>
                <c:pt idx="32">
                  <c:v>1974.177330597643</c:v>
                </c:pt>
                <c:pt idx="33">
                  <c:v>1964.072918169793</c:v>
                </c:pt>
                <c:pt idx="34">
                  <c:v>1944.902392476351</c:v>
                </c:pt>
                <c:pt idx="35">
                  <c:v>1908.4782006573673</c:v>
                </c:pt>
                <c:pt idx="36">
                  <c:v>1888.9826419953504</c:v>
                </c:pt>
                <c:pt idx="37">
                  <c:v>1874.4176783710118</c:v>
                </c:pt>
                <c:pt idx="38">
                  <c:v>1827.9274550505052</c:v>
                </c:pt>
                <c:pt idx="39">
                  <c:v>1783.2506076000482</c:v>
                </c:pt>
                <c:pt idx="40">
                  <c:v>1757.0644280741094</c:v>
                </c:pt>
                <c:pt idx="41">
                  <c:v>1709.8731343694885</c:v>
                </c:pt>
                <c:pt idx="42">
                  <c:v>1660.4000682945652</c:v>
                </c:pt>
                <c:pt idx="43">
                  <c:v>1613.1499850810376</c:v>
                </c:pt>
                <c:pt idx="44">
                  <c:v>1582.0133873456789</c:v>
                </c:pt>
                <c:pt idx="45">
                  <c:v>1564.7311867283952</c:v>
                </c:pt>
                <c:pt idx="46">
                  <c:v>1551.7555002254187</c:v>
                </c:pt>
                <c:pt idx="47">
                  <c:v>1546.0289252496195</c:v>
                </c:pt>
                <c:pt idx="48">
                  <c:v>1537.8655310717595</c:v>
                </c:pt>
                <c:pt idx="49">
                  <c:v>1521.3994995801918</c:v>
                </c:pt>
                <c:pt idx="50">
                  <c:v>1496.0850796512068</c:v>
                </c:pt>
                <c:pt idx="51">
                  <c:v>1433.0569609788358</c:v>
                </c:pt>
                <c:pt idx="52">
                  <c:v>1400.4907407407409</c:v>
                </c:pt>
                <c:pt idx="53">
                  <c:v>1367.7669642857143</c:v>
                </c:pt>
                <c:pt idx="54">
                  <c:v>1355.478058862434</c:v>
                </c:pt>
                <c:pt idx="55">
                  <c:v>1346.386736845973</c:v>
                </c:pt>
                <c:pt idx="56">
                  <c:v>1342.0436673280421</c:v>
                </c:pt>
                <c:pt idx="57">
                  <c:v>1353.0795469576719</c:v>
                </c:pt>
                <c:pt idx="58">
                  <c:v>1376.0600529100529</c:v>
                </c:pt>
                <c:pt idx="59">
                  <c:v>1448.1574780543531</c:v>
                </c:pt>
                <c:pt idx="60">
                  <c:v>1571.0916699699119</c:v>
                </c:pt>
                <c:pt idx="61">
                  <c:v>1676.6426082084067</c:v>
                </c:pt>
                <c:pt idx="62">
                  <c:v>1775.4252164727634</c:v>
                </c:pt>
                <c:pt idx="63">
                  <c:v>1891.7678538359787</c:v>
                </c:pt>
                <c:pt idx="64">
                  <c:v>2034.8139435644416</c:v>
                </c:pt>
                <c:pt idx="65">
                  <c:v>2187.2501892099353</c:v>
                </c:pt>
                <c:pt idx="66">
                  <c:v>2415.2437472560555</c:v>
                </c:pt>
                <c:pt idx="67">
                  <c:v>2666.3695415578186</c:v>
                </c:pt>
                <c:pt idx="68">
                  <c:v>2745.9490992337396</c:v>
                </c:pt>
                <c:pt idx="69">
                  <c:v>2839.202231137052</c:v>
                </c:pt>
                <c:pt idx="70">
                  <c:v>2943.2995701058198</c:v>
                </c:pt>
                <c:pt idx="71">
                  <c:v>3014.7764535434626</c:v>
                </c:pt>
                <c:pt idx="72">
                  <c:v>3097.4312077430322</c:v>
                </c:pt>
                <c:pt idx="73">
                  <c:v>3164.6131132652758</c:v>
                </c:pt>
                <c:pt idx="74">
                  <c:v>3396.0758820924571</c:v>
                </c:pt>
                <c:pt idx="75">
                  <c:v>3655.6281580687833</c:v>
                </c:pt>
                <c:pt idx="76">
                  <c:v>3782.8270416148339</c:v>
                </c:pt>
                <c:pt idx="77">
                  <c:v>3731.8871745193401</c:v>
                </c:pt>
                <c:pt idx="78">
                  <c:v>3676.2984942190151</c:v>
                </c:pt>
                <c:pt idx="79">
                  <c:v>3599.6728509641239</c:v>
                </c:pt>
                <c:pt idx="80">
                  <c:v>3483.7864862885053</c:v>
                </c:pt>
                <c:pt idx="81">
                  <c:v>3391.6903797498799</c:v>
                </c:pt>
                <c:pt idx="82">
                  <c:v>3254.8729221230151</c:v>
                </c:pt>
                <c:pt idx="83">
                  <c:v>3143.6355284391539</c:v>
                </c:pt>
                <c:pt idx="84">
                  <c:v>3053.7385635972823</c:v>
                </c:pt>
                <c:pt idx="85">
                  <c:v>2975.6728427879989</c:v>
                </c:pt>
                <c:pt idx="86">
                  <c:v>2931.4620099356662</c:v>
                </c:pt>
                <c:pt idx="87">
                  <c:v>2914.4917851881914</c:v>
                </c:pt>
                <c:pt idx="88">
                  <c:v>2831.0835158128912</c:v>
                </c:pt>
                <c:pt idx="89">
                  <c:v>2789.5841966991338</c:v>
                </c:pt>
                <c:pt idx="90">
                  <c:v>2743.0974882605815</c:v>
                </c:pt>
                <c:pt idx="91">
                  <c:v>2681.5660628306878</c:v>
                </c:pt>
                <c:pt idx="92">
                  <c:v>2639.2256797739301</c:v>
                </c:pt>
                <c:pt idx="93">
                  <c:v>2628.0907066798941</c:v>
                </c:pt>
                <c:pt idx="94">
                  <c:v>2589.9211072330445</c:v>
                </c:pt>
                <c:pt idx="95">
                  <c:v>2569.929719546657</c:v>
                </c:pt>
                <c:pt idx="96">
                  <c:v>2526.6647509770323</c:v>
                </c:pt>
                <c:pt idx="97">
                  <c:v>2476.1991239628424</c:v>
                </c:pt>
                <c:pt idx="98">
                  <c:v>2417.1078582401396</c:v>
                </c:pt>
                <c:pt idx="99">
                  <c:v>2393.1344444895385</c:v>
                </c:pt>
                <c:pt idx="100">
                  <c:v>2387.9670235088984</c:v>
                </c:pt>
                <c:pt idx="101">
                  <c:v>2334.2032001262623</c:v>
                </c:pt>
                <c:pt idx="102">
                  <c:v>2289.1487747264309</c:v>
                </c:pt>
                <c:pt idx="103">
                  <c:v>2267.2013924512985</c:v>
                </c:pt>
                <c:pt idx="104">
                  <c:v>2241.7683972162095</c:v>
                </c:pt>
                <c:pt idx="105">
                  <c:v>2243.4648539261661</c:v>
                </c:pt>
                <c:pt idx="106">
                  <c:v>2273.6844857503611</c:v>
                </c:pt>
                <c:pt idx="107">
                  <c:v>2282.3465537367729</c:v>
                </c:pt>
                <c:pt idx="108">
                  <c:v>2314.1507508877339</c:v>
                </c:pt>
                <c:pt idx="109">
                  <c:v>2423.2674565330299</c:v>
                </c:pt>
                <c:pt idx="110">
                  <c:v>2536.2494139557703</c:v>
                </c:pt>
                <c:pt idx="111">
                  <c:v>2604.6406351510759</c:v>
                </c:pt>
                <c:pt idx="112">
                  <c:v>2575.1552183515641</c:v>
                </c:pt>
                <c:pt idx="113">
                  <c:v>2572.9347266714767</c:v>
                </c:pt>
                <c:pt idx="114">
                  <c:v>2551.1693675895867</c:v>
                </c:pt>
                <c:pt idx="115">
                  <c:v>2555.9692956349209</c:v>
                </c:pt>
                <c:pt idx="116">
                  <c:v>2547.8509786255413</c:v>
                </c:pt>
                <c:pt idx="117">
                  <c:v>2539.9725108225111</c:v>
                </c:pt>
                <c:pt idx="118">
                  <c:v>2548.9806712962964</c:v>
                </c:pt>
                <c:pt idx="119">
                  <c:v>2501.1259604978354</c:v>
                </c:pt>
                <c:pt idx="120">
                  <c:v>2504.0619333213081</c:v>
                </c:pt>
                <c:pt idx="121">
                  <c:v>2483.8271509740262</c:v>
                </c:pt>
                <c:pt idx="122">
                  <c:v>2512.1186177248674</c:v>
                </c:pt>
                <c:pt idx="123">
                  <c:v>2554.5735615079366</c:v>
                </c:pt>
                <c:pt idx="124">
                  <c:v>2620.0165674603177</c:v>
                </c:pt>
                <c:pt idx="125">
                  <c:v>2708.9957589285714</c:v>
                </c:pt>
                <c:pt idx="126">
                  <c:v>2754.7458333333334</c:v>
                </c:pt>
                <c:pt idx="127">
                  <c:v>2813.6286706349206</c:v>
                </c:pt>
                <c:pt idx="128">
                  <c:v>2873.6543485449738</c:v>
                </c:pt>
              </c:numCache>
            </c:numRef>
          </c:val>
          <c:smooth val="0"/>
          <c:extLst>
            <c:ext xmlns:c16="http://schemas.microsoft.com/office/drawing/2014/chart" uri="{C3380CC4-5D6E-409C-BE32-E72D297353CC}">
              <c16:uniqueId val="{00000001-0B5E-45EF-8DD1-F9BA4EC4705A}"/>
            </c:ext>
          </c:extLst>
        </c:ser>
        <c:dLbls>
          <c:showLegendKey val="0"/>
          <c:showVal val="0"/>
          <c:showCatName val="0"/>
          <c:showSerName val="0"/>
          <c:showPercent val="0"/>
          <c:showBubbleSize val="0"/>
        </c:dLbls>
        <c:marker val="1"/>
        <c:smooth val="0"/>
        <c:axId val="1212492280"/>
        <c:axId val="1212491920"/>
      </c:lineChart>
      <c:dateAx>
        <c:axId val="1216839312"/>
        <c:scaling>
          <c:orientation val="minMax"/>
          <c:max val="46296"/>
          <c:min val="44813"/>
        </c:scaling>
        <c:delete val="0"/>
        <c:axPos val="b"/>
        <c:numFmt formatCode="[$-409]mmm\-yy;@" sourceLinked="0"/>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1216836432"/>
        <c:crosses val="autoZero"/>
        <c:auto val="1"/>
        <c:lblOffset val="100"/>
        <c:baseTimeUnit val="days"/>
        <c:majorUnit val="1"/>
        <c:majorTimeUnit val="years"/>
      </c:dateAx>
      <c:valAx>
        <c:axId val="1216836432"/>
        <c:scaling>
          <c:orientation val="minMax"/>
          <c:max val="100"/>
        </c:scaling>
        <c:delete val="0"/>
        <c:axPos val="l"/>
        <c:title>
          <c:tx>
            <c:rich>
              <a:bodyPr/>
              <a:lstStyle/>
              <a:p>
                <a:pPr>
                  <a:defRPr/>
                </a:pPr>
                <a:r>
                  <a:rPr lang="en-US"/>
                  <a:t>NASPD Index of Sentiment </a:t>
                </a:r>
              </a:p>
            </c:rich>
          </c:tx>
          <c:overlay val="0"/>
        </c:title>
        <c:numFmt formatCode="0" sourceLinked="1"/>
        <c:majorTickMark val="none"/>
        <c:minorTickMark val="none"/>
        <c:tickLblPos val="nextTo"/>
        <c:spPr>
          <a:noFill/>
          <a:ln>
            <a:noFill/>
          </a:ln>
          <a:effectLst/>
        </c:spPr>
        <c:txPr>
          <a:bodyPr rot="-60000000" vert="horz"/>
          <a:lstStyle/>
          <a:p>
            <a:pPr>
              <a:defRPr/>
            </a:pPr>
            <a:endParaRPr lang="en-US"/>
          </a:p>
        </c:txPr>
        <c:crossAx val="1216839312"/>
        <c:crosses val="autoZero"/>
        <c:crossBetween val="between"/>
        <c:majorUnit val="20"/>
      </c:valAx>
      <c:valAx>
        <c:axId val="1212491920"/>
        <c:scaling>
          <c:orientation val="minMax"/>
          <c:max val="3200"/>
          <c:min val="2000"/>
        </c:scaling>
        <c:delete val="0"/>
        <c:axPos val="r"/>
        <c:title>
          <c:tx>
            <c:rich>
              <a:bodyPr/>
              <a:lstStyle/>
              <a:p>
                <a:pPr>
                  <a:defRPr/>
                </a:pPr>
                <a:r>
                  <a:rPr lang="en-US"/>
                  <a:t>Price Index ($/ton)</a:t>
                </a:r>
              </a:p>
            </c:rich>
          </c:tx>
          <c:overlay val="0"/>
        </c:title>
        <c:numFmt formatCode="0" sourceLinked="1"/>
        <c:majorTickMark val="none"/>
        <c:minorTickMark val="none"/>
        <c:tickLblPos val="nextTo"/>
        <c:spPr>
          <a:ln>
            <a:noFill/>
          </a:ln>
        </c:spPr>
        <c:crossAx val="1212492280"/>
        <c:crosses val="max"/>
        <c:crossBetween val="between"/>
        <c:majorUnit val="400"/>
      </c:valAx>
      <c:dateAx>
        <c:axId val="1212492280"/>
        <c:scaling>
          <c:orientation val="minMax"/>
        </c:scaling>
        <c:delete val="1"/>
        <c:axPos val="b"/>
        <c:numFmt formatCode="mmmyy" sourceLinked="1"/>
        <c:majorTickMark val="out"/>
        <c:minorTickMark val="none"/>
        <c:tickLblPos val="nextTo"/>
        <c:crossAx val="1212491920"/>
        <c:crosses val="autoZero"/>
        <c:auto val="1"/>
        <c:lblOffset val="100"/>
        <c:baseTimeUnit val="months"/>
      </c:dateAx>
      <c:spPr>
        <a:noFill/>
        <a:ln>
          <a:noFill/>
        </a:ln>
        <a:effectLst/>
      </c:spPr>
    </c:plotArea>
    <c:legend>
      <c:legendPos val="r"/>
      <c:layout>
        <c:manualLayout>
          <c:xMode val="edge"/>
          <c:yMode val="edge"/>
          <c:x val="0.43838817132130065"/>
          <c:y val="5.1132678182669047E-2"/>
          <c:w val="0.462393820560422"/>
          <c:h val="0.12795484533864623"/>
        </c:manualLayout>
      </c:layout>
      <c:overlay val="0"/>
    </c:legend>
    <c:plotVisOnly val="1"/>
    <c:dispBlanksAs val="gap"/>
    <c:showDLblsOverMax val="0"/>
  </c:chart>
  <c:spPr>
    <a:solidFill>
      <a:schemeClr val="bg1"/>
    </a:solidFill>
    <a:ln w="9525" cap="flat" cmpd="sng" algn="ctr">
      <a:noFill/>
      <a:round/>
    </a:ln>
    <a:effectLst/>
  </c:spPr>
  <c:txPr>
    <a:bodyPr/>
    <a:lstStyle/>
    <a:p>
      <a:pPr>
        <a:defRPr sz="2000">
          <a:solidFill>
            <a:sysClr val="windowText" lastClr="000000"/>
          </a:solidFill>
          <a:latin typeface="Trebuchet MS" panose="020B0603020202020204" pitchFamily="34" charset="0"/>
        </a:defRPr>
      </a:pPr>
      <a:endParaRPr lang="en-US"/>
    </a:p>
  </c:txPr>
  <c:externalData r:id="rId2">
    <c:autoUpdate val="0"/>
  </c:externalData>
  <c:userShapes r:id="rId3"/>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6187356990210958E-2"/>
          <c:y val="0.12409088375153619"/>
          <c:w val="0.84190155413535639"/>
          <c:h val="0.72100797470206657"/>
        </c:manualLayout>
      </c:layout>
      <c:lineChart>
        <c:grouping val="standard"/>
        <c:varyColors val="0"/>
        <c:ser>
          <c:idx val="6"/>
          <c:order val="6"/>
          <c:tx>
            <c:strRef>
              <c:f>Forecast!$H$2</c:f>
              <c:strCache>
                <c:ptCount val="1"/>
                <c:pt idx="0">
                  <c:v>PLX LP Spot Price ($/ton)</c:v>
                </c:pt>
              </c:strCache>
            </c:strRef>
          </c:tx>
          <c:spPr>
            <a:ln w="28575" cap="rnd">
              <a:solidFill>
                <a:srgbClr val="1F4796"/>
              </a:solidFill>
              <a:round/>
            </a:ln>
            <a:effectLst/>
          </c:spPr>
          <c:marker>
            <c:symbol val="none"/>
          </c:marker>
          <c:cat>
            <c:numRef>
              <c:f>Forecast!$A$3:$A$170</c:f>
              <c:numCache>
                <c:formatCode>mmm\-yyyy</c:formatCode>
                <c:ptCount val="156"/>
                <c:pt idx="0">
                  <c:v>42384</c:v>
                </c:pt>
                <c:pt idx="1">
                  <c:v>42415</c:v>
                </c:pt>
                <c:pt idx="2">
                  <c:v>42444</c:v>
                </c:pt>
                <c:pt idx="3">
                  <c:v>42475</c:v>
                </c:pt>
                <c:pt idx="4">
                  <c:v>42505</c:v>
                </c:pt>
                <c:pt idx="5">
                  <c:v>42536</c:v>
                </c:pt>
                <c:pt idx="6">
                  <c:v>42566</c:v>
                </c:pt>
                <c:pt idx="7">
                  <c:v>42597</c:v>
                </c:pt>
                <c:pt idx="8">
                  <c:v>42628</c:v>
                </c:pt>
                <c:pt idx="9">
                  <c:v>42658</c:v>
                </c:pt>
                <c:pt idx="10">
                  <c:v>42689</c:v>
                </c:pt>
                <c:pt idx="11">
                  <c:v>42719</c:v>
                </c:pt>
                <c:pt idx="12">
                  <c:v>42750</c:v>
                </c:pt>
                <c:pt idx="13">
                  <c:v>42781</c:v>
                </c:pt>
                <c:pt idx="14">
                  <c:v>42809</c:v>
                </c:pt>
                <c:pt idx="15">
                  <c:v>42840</c:v>
                </c:pt>
                <c:pt idx="16">
                  <c:v>42870</c:v>
                </c:pt>
                <c:pt idx="17">
                  <c:v>42901</c:v>
                </c:pt>
                <c:pt idx="18">
                  <c:v>42931</c:v>
                </c:pt>
                <c:pt idx="19">
                  <c:v>42962</c:v>
                </c:pt>
                <c:pt idx="20">
                  <c:v>42993</c:v>
                </c:pt>
                <c:pt idx="21">
                  <c:v>43023</c:v>
                </c:pt>
                <c:pt idx="22">
                  <c:v>43054</c:v>
                </c:pt>
                <c:pt idx="23">
                  <c:v>43084</c:v>
                </c:pt>
                <c:pt idx="24">
                  <c:v>43115</c:v>
                </c:pt>
                <c:pt idx="25">
                  <c:v>43146</c:v>
                </c:pt>
                <c:pt idx="26">
                  <c:v>43174</c:v>
                </c:pt>
                <c:pt idx="27">
                  <c:v>43205</c:v>
                </c:pt>
                <c:pt idx="28">
                  <c:v>43235</c:v>
                </c:pt>
                <c:pt idx="29">
                  <c:v>43266</c:v>
                </c:pt>
                <c:pt idx="30">
                  <c:v>43296</c:v>
                </c:pt>
                <c:pt idx="31">
                  <c:v>43327</c:v>
                </c:pt>
                <c:pt idx="32">
                  <c:v>43358</c:v>
                </c:pt>
                <c:pt idx="33">
                  <c:v>43388</c:v>
                </c:pt>
                <c:pt idx="34">
                  <c:v>43419</c:v>
                </c:pt>
                <c:pt idx="35">
                  <c:v>43449</c:v>
                </c:pt>
                <c:pt idx="36">
                  <c:v>43480</c:v>
                </c:pt>
                <c:pt idx="37">
                  <c:v>43511</c:v>
                </c:pt>
                <c:pt idx="38">
                  <c:v>43539</c:v>
                </c:pt>
                <c:pt idx="39">
                  <c:v>43570</c:v>
                </c:pt>
                <c:pt idx="40">
                  <c:v>43600</c:v>
                </c:pt>
                <c:pt idx="41">
                  <c:v>43631</c:v>
                </c:pt>
                <c:pt idx="42">
                  <c:v>43661</c:v>
                </c:pt>
                <c:pt idx="43">
                  <c:v>43692</c:v>
                </c:pt>
                <c:pt idx="44">
                  <c:v>43723</c:v>
                </c:pt>
                <c:pt idx="45">
                  <c:v>43753</c:v>
                </c:pt>
                <c:pt idx="46">
                  <c:v>43784</c:v>
                </c:pt>
                <c:pt idx="47">
                  <c:v>43814</c:v>
                </c:pt>
                <c:pt idx="48">
                  <c:v>43845</c:v>
                </c:pt>
                <c:pt idx="49">
                  <c:v>43876</c:v>
                </c:pt>
                <c:pt idx="50">
                  <c:v>43905</c:v>
                </c:pt>
                <c:pt idx="51">
                  <c:v>43936</c:v>
                </c:pt>
                <c:pt idx="52">
                  <c:v>43966</c:v>
                </c:pt>
                <c:pt idx="53">
                  <c:v>43997</c:v>
                </c:pt>
                <c:pt idx="54">
                  <c:v>44027</c:v>
                </c:pt>
                <c:pt idx="55">
                  <c:v>44058</c:v>
                </c:pt>
                <c:pt idx="56">
                  <c:v>44089</c:v>
                </c:pt>
                <c:pt idx="57">
                  <c:v>44119</c:v>
                </c:pt>
                <c:pt idx="58">
                  <c:v>44150</c:v>
                </c:pt>
                <c:pt idx="59">
                  <c:v>44180</c:v>
                </c:pt>
                <c:pt idx="60">
                  <c:v>44211</c:v>
                </c:pt>
                <c:pt idx="61">
                  <c:v>44242</c:v>
                </c:pt>
                <c:pt idx="62">
                  <c:v>44270</c:v>
                </c:pt>
                <c:pt idx="63">
                  <c:v>44301</c:v>
                </c:pt>
                <c:pt idx="64">
                  <c:v>44331</c:v>
                </c:pt>
                <c:pt idx="65">
                  <c:v>44362</c:v>
                </c:pt>
                <c:pt idx="66">
                  <c:v>44392</c:v>
                </c:pt>
                <c:pt idx="67">
                  <c:v>44423</c:v>
                </c:pt>
                <c:pt idx="68">
                  <c:v>44454</c:v>
                </c:pt>
                <c:pt idx="69">
                  <c:v>44484</c:v>
                </c:pt>
                <c:pt idx="70">
                  <c:v>44515</c:v>
                </c:pt>
                <c:pt idx="71">
                  <c:v>44545</c:v>
                </c:pt>
                <c:pt idx="72">
                  <c:v>44576</c:v>
                </c:pt>
                <c:pt idx="73">
                  <c:v>44607</c:v>
                </c:pt>
                <c:pt idx="74">
                  <c:v>44635</c:v>
                </c:pt>
                <c:pt idx="75">
                  <c:v>44666</c:v>
                </c:pt>
                <c:pt idx="76">
                  <c:v>44696</c:v>
                </c:pt>
                <c:pt idx="77">
                  <c:v>44727</c:v>
                </c:pt>
                <c:pt idx="78">
                  <c:v>44757</c:v>
                </c:pt>
                <c:pt idx="79">
                  <c:v>44788</c:v>
                </c:pt>
                <c:pt idx="80">
                  <c:v>44819</c:v>
                </c:pt>
                <c:pt idx="81">
                  <c:v>44849</c:v>
                </c:pt>
                <c:pt idx="82">
                  <c:v>44880</c:v>
                </c:pt>
                <c:pt idx="83">
                  <c:v>44910</c:v>
                </c:pt>
                <c:pt idx="84">
                  <c:v>44941</c:v>
                </c:pt>
                <c:pt idx="85">
                  <c:v>44972</c:v>
                </c:pt>
                <c:pt idx="86">
                  <c:v>45000</c:v>
                </c:pt>
                <c:pt idx="87">
                  <c:v>45031</c:v>
                </c:pt>
                <c:pt idx="88">
                  <c:v>45061</c:v>
                </c:pt>
                <c:pt idx="89">
                  <c:v>45092</c:v>
                </c:pt>
                <c:pt idx="90">
                  <c:v>45122</c:v>
                </c:pt>
                <c:pt idx="91">
                  <c:v>45153</c:v>
                </c:pt>
                <c:pt idx="92">
                  <c:v>45184</c:v>
                </c:pt>
                <c:pt idx="93">
                  <c:v>45214</c:v>
                </c:pt>
                <c:pt idx="94">
                  <c:v>45245</c:v>
                </c:pt>
                <c:pt idx="95">
                  <c:v>45275</c:v>
                </c:pt>
                <c:pt idx="96">
                  <c:v>45306</c:v>
                </c:pt>
                <c:pt idx="97">
                  <c:v>45337</c:v>
                </c:pt>
                <c:pt idx="98">
                  <c:v>45366</c:v>
                </c:pt>
                <c:pt idx="99">
                  <c:v>45397</c:v>
                </c:pt>
                <c:pt idx="100">
                  <c:v>45427</c:v>
                </c:pt>
                <c:pt idx="101">
                  <c:v>45458</c:v>
                </c:pt>
                <c:pt idx="102">
                  <c:v>45488</c:v>
                </c:pt>
                <c:pt idx="103">
                  <c:v>45519</c:v>
                </c:pt>
                <c:pt idx="104">
                  <c:v>45550</c:v>
                </c:pt>
                <c:pt idx="105">
                  <c:v>45580</c:v>
                </c:pt>
                <c:pt idx="106">
                  <c:v>45611</c:v>
                </c:pt>
                <c:pt idx="107">
                  <c:v>45641</c:v>
                </c:pt>
                <c:pt idx="108">
                  <c:v>45672</c:v>
                </c:pt>
                <c:pt idx="109">
                  <c:v>45703</c:v>
                </c:pt>
                <c:pt idx="110">
                  <c:v>45731</c:v>
                </c:pt>
                <c:pt idx="111">
                  <c:v>45762</c:v>
                </c:pt>
                <c:pt idx="112">
                  <c:v>45792</c:v>
                </c:pt>
                <c:pt idx="113">
                  <c:v>45823</c:v>
                </c:pt>
                <c:pt idx="114">
                  <c:v>45853</c:v>
                </c:pt>
                <c:pt idx="115">
                  <c:v>45884</c:v>
                </c:pt>
                <c:pt idx="116">
                  <c:v>45915</c:v>
                </c:pt>
                <c:pt idx="117">
                  <c:v>45945</c:v>
                </c:pt>
                <c:pt idx="118">
                  <c:v>45976</c:v>
                </c:pt>
                <c:pt idx="119">
                  <c:v>46006</c:v>
                </c:pt>
                <c:pt idx="120">
                  <c:v>46037</c:v>
                </c:pt>
                <c:pt idx="121">
                  <c:v>46068</c:v>
                </c:pt>
                <c:pt idx="122">
                  <c:v>46096</c:v>
                </c:pt>
                <c:pt idx="123">
                  <c:v>46127</c:v>
                </c:pt>
                <c:pt idx="124">
                  <c:v>46157</c:v>
                </c:pt>
                <c:pt idx="125">
                  <c:v>46188</c:v>
                </c:pt>
                <c:pt idx="126">
                  <c:v>46218</c:v>
                </c:pt>
                <c:pt idx="127">
                  <c:v>46249</c:v>
                </c:pt>
                <c:pt idx="128">
                  <c:v>46280</c:v>
                </c:pt>
                <c:pt idx="129">
                  <c:v>46310</c:v>
                </c:pt>
                <c:pt idx="130">
                  <c:v>46341</c:v>
                </c:pt>
                <c:pt idx="131">
                  <c:v>46371</c:v>
                </c:pt>
                <c:pt idx="132">
                  <c:v>46402</c:v>
                </c:pt>
                <c:pt idx="133">
                  <c:v>46433</c:v>
                </c:pt>
                <c:pt idx="134">
                  <c:v>46461</c:v>
                </c:pt>
                <c:pt idx="135">
                  <c:v>46492</c:v>
                </c:pt>
                <c:pt idx="136">
                  <c:v>46522</c:v>
                </c:pt>
                <c:pt idx="137">
                  <c:v>46553</c:v>
                </c:pt>
                <c:pt idx="138">
                  <c:v>46583</c:v>
                </c:pt>
                <c:pt idx="139">
                  <c:v>46614</c:v>
                </c:pt>
                <c:pt idx="140">
                  <c:v>46645</c:v>
                </c:pt>
                <c:pt idx="141">
                  <c:v>46675</c:v>
                </c:pt>
                <c:pt idx="142">
                  <c:v>46706</c:v>
                </c:pt>
                <c:pt idx="143">
                  <c:v>46736</c:v>
                </c:pt>
                <c:pt idx="144">
                  <c:v>46767</c:v>
                </c:pt>
                <c:pt idx="145">
                  <c:v>46798</c:v>
                </c:pt>
                <c:pt idx="146">
                  <c:v>46827</c:v>
                </c:pt>
                <c:pt idx="147">
                  <c:v>46858</c:v>
                </c:pt>
                <c:pt idx="148">
                  <c:v>46888</c:v>
                </c:pt>
                <c:pt idx="149">
                  <c:v>46919</c:v>
                </c:pt>
                <c:pt idx="150">
                  <c:v>46949</c:v>
                </c:pt>
                <c:pt idx="151">
                  <c:v>46980</c:v>
                </c:pt>
                <c:pt idx="152">
                  <c:v>47011</c:v>
                </c:pt>
                <c:pt idx="153">
                  <c:v>47041</c:v>
                </c:pt>
                <c:pt idx="154">
                  <c:v>47072</c:v>
                </c:pt>
                <c:pt idx="155">
                  <c:v>47102</c:v>
                </c:pt>
              </c:numCache>
            </c:numRef>
          </c:cat>
          <c:val>
            <c:numRef>
              <c:f>Forecast!$H$3:$H$170</c:f>
              <c:numCache>
                <c:formatCode>_(* #,##0_);_(* \(#,##0\);_(* "-"??_);_(@_)</c:formatCode>
                <c:ptCount val="156"/>
                <c:pt idx="0">
                  <c:v>1242</c:v>
                </c:pt>
                <c:pt idx="1">
                  <c:v>1225</c:v>
                </c:pt>
                <c:pt idx="2">
                  <c:v>1200</c:v>
                </c:pt>
                <c:pt idx="3">
                  <c:v>1175</c:v>
                </c:pt>
                <c:pt idx="4">
                  <c:v>1165</c:v>
                </c:pt>
                <c:pt idx="5">
                  <c:v>1154</c:v>
                </c:pt>
                <c:pt idx="6">
                  <c:v>1154</c:v>
                </c:pt>
                <c:pt idx="7">
                  <c:v>1155</c:v>
                </c:pt>
                <c:pt idx="8">
                  <c:v>1140</c:v>
                </c:pt>
                <c:pt idx="9">
                  <c:v>1135</c:v>
                </c:pt>
                <c:pt idx="10">
                  <c:v>1153</c:v>
                </c:pt>
                <c:pt idx="11">
                  <c:v>1188</c:v>
                </c:pt>
                <c:pt idx="12">
                  <c:v>1326</c:v>
                </c:pt>
                <c:pt idx="13">
                  <c:v>1371</c:v>
                </c:pt>
                <c:pt idx="14">
                  <c:v>1433</c:v>
                </c:pt>
                <c:pt idx="15">
                  <c:v>1454</c:v>
                </c:pt>
                <c:pt idx="16">
                  <c:v>1499</c:v>
                </c:pt>
                <c:pt idx="17">
                  <c:v>1514</c:v>
                </c:pt>
                <c:pt idx="18">
                  <c:v>1535</c:v>
                </c:pt>
                <c:pt idx="19">
                  <c:v>1551</c:v>
                </c:pt>
                <c:pt idx="20">
                  <c:v>1563</c:v>
                </c:pt>
                <c:pt idx="21">
                  <c:v>1556</c:v>
                </c:pt>
                <c:pt idx="22">
                  <c:v>1572</c:v>
                </c:pt>
                <c:pt idx="23">
                  <c:v>1576</c:v>
                </c:pt>
                <c:pt idx="24">
                  <c:v>1632</c:v>
                </c:pt>
                <c:pt idx="25">
                  <c:v>1756</c:v>
                </c:pt>
                <c:pt idx="26">
                  <c:v>1903</c:v>
                </c:pt>
                <c:pt idx="27">
                  <c:v>1927</c:v>
                </c:pt>
                <c:pt idx="28">
                  <c:v>1970</c:v>
                </c:pt>
                <c:pt idx="29">
                  <c:v>2008</c:v>
                </c:pt>
                <c:pt idx="30">
                  <c:v>2013</c:v>
                </c:pt>
                <c:pt idx="31">
                  <c:v>2002</c:v>
                </c:pt>
                <c:pt idx="32">
                  <c:v>1974</c:v>
                </c:pt>
                <c:pt idx="33">
                  <c:v>1964</c:v>
                </c:pt>
                <c:pt idx="34">
                  <c:v>1945</c:v>
                </c:pt>
                <c:pt idx="35">
                  <c:v>1908</c:v>
                </c:pt>
                <c:pt idx="36">
                  <c:v>1889</c:v>
                </c:pt>
                <c:pt idx="37">
                  <c:v>1874</c:v>
                </c:pt>
                <c:pt idx="38">
                  <c:v>1828</c:v>
                </c:pt>
                <c:pt idx="39">
                  <c:v>1783</c:v>
                </c:pt>
                <c:pt idx="40">
                  <c:v>1757</c:v>
                </c:pt>
                <c:pt idx="41">
                  <c:v>1710</c:v>
                </c:pt>
                <c:pt idx="42">
                  <c:v>1660</c:v>
                </c:pt>
                <c:pt idx="43">
                  <c:v>1613</c:v>
                </c:pt>
                <c:pt idx="44">
                  <c:v>1582</c:v>
                </c:pt>
                <c:pt idx="45">
                  <c:v>1565</c:v>
                </c:pt>
                <c:pt idx="46">
                  <c:v>1552</c:v>
                </c:pt>
                <c:pt idx="47">
                  <c:v>1546</c:v>
                </c:pt>
                <c:pt idx="48">
                  <c:v>1538</c:v>
                </c:pt>
                <c:pt idx="49">
                  <c:v>1521</c:v>
                </c:pt>
                <c:pt idx="50">
                  <c:v>1496</c:v>
                </c:pt>
                <c:pt idx="51">
                  <c:v>1433</c:v>
                </c:pt>
                <c:pt idx="52">
                  <c:v>1400</c:v>
                </c:pt>
                <c:pt idx="53">
                  <c:v>1368</c:v>
                </c:pt>
                <c:pt idx="54">
                  <c:v>1355</c:v>
                </c:pt>
                <c:pt idx="55">
                  <c:v>1346</c:v>
                </c:pt>
                <c:pt idx="56">
                  <c:v>1342</c:v>
                </c:pt>
                <c:pt idx="57">
                  <c:v>1353</c:v>
                </c:pt>
                <c:pt idx="58">
                  <c:v>1376</c:v>
                </c:pt>
                <c:pt idx="59">
                  <c:v>1448</c:v>
                </c:pt>
                <c:pt idx="60">
                  <c:v>1571</c:v>
                </c:pt>
                <c:pt idx="61">
                  <c:v>1677</c:v>
                </c:pt>
                <c:pt idx="62">
                  <c:v>1775</c:v>
                </c:pt>
                <c:pt idx="63">
                  <c:v>1892</c:v>
                </c:pt>
                <c:pt idx="64">
                  <c:v>2035</c:v>
                </c:pt>
                <c:pt idx="65">
                  <c:v>2187</c:v>
                </c:pt>
                <c:pt idx="66">
                  <c:v>2415</c:v>
                </c:pt>
                <c:pt idx="67">
                  <c:v>2666</c:v>
                </c:pt>
                <c:pt idx="68">
                  <c:v>2746</c:v>
                </c:pt>
                <c:pt idx="69">
                  <c:v>2839</c:v>
                </c:pt>
                <c:pt idx="70">
                  <c:v>2943</c:v>
                </c:pt>
                <c:pt idx="71">
                  <c:v>3015</c:v>
                </c:pt>
                <c:pt idx="72">
                  <c:v>3097</c:v>
                </c:pt>
                <c:pt idx="73">
                  <c:v>3165</c:v>
                </c:pt>
                <c:pt idx="74">
                  <c:v>3396</c:v>
                </c:pt>
                <c:pt idx="75">
                  <c:v>3656</c:v>
                </c:pt>
                <c:pt idx="76">
                  <c:v>3783</c:v>
                </c:pt>
                <c:pt idx="77">
                  <c:v>3732</c:v>
                </c:pt>
                <c:pt idx="78">
                  <c:v>3676</c:v>
                </c:pt>
                <c:pt idx="79">
                  <c:v>3600</c:v>
                </c:pt>
                <c:pt idx="80">
                  <c:v>3484</c:v>
                </c:pt>
                <c:pt idx="81">
                  <c:v>3392</c:v>
                </c:pt>
                <c:pt idx="82">
                  <c:v>3255</c:v>
                </c:pt>
                <c:pt idx="83">
                  <c:v>3144</c:v>
                </c:pt>
                <c:pt idx="84">
                  <c:v>3054</c:v>
                </c:pt>
                <c:pt idx="85">
                  <c:v>2976</c:v>
                </c:pt>
                <c:pt idx="86">
                  <c:v>2932</c:v>
                </c:pt>
                <c:pt idx="87">
                  <c:v>2915</c:v>
                </c:pt>
                <c:pt idx="88">
                  <c:v>2831</c:v>
                </c:pt>
                <c:pt idx="89">
                  <c:v>2790</c:v>
                </c:pt>
                <c:pt idx="90">
                  <c:v>2743</c:v>
                </c:pt>
                <c:pt idx="91">
                  <c:v>2682</c:v>
                </c:pt>
                <c:pt idx="92">
                  <c:v>2639</c:v>
                </c:pt>
                <c:pt idx="93">
                  <c:v>2628</c:v>
                </c:pt>
                <c:pt idx="94">
                  <c:v>2590</c:v>
                </c:pt>
                <c:pt idx="95">
                  <c:v>2570</c:v>
                </c:pt>
                <c:pt idx="96">
                  <c:v>2527</c:v>
                </c:pt>
                <c:pt idx="97">
                  <c:v>2476</c:v>
                </c:pt>
                <c:pt idx="98">
                  <c:v>2417</c:v>
                </c:pt>
                <c:pt idx="99">
                  <c:v>2393</c:v>
                </c:pt>
                <c:pt idx="100">
                  <c:v>2388</c:v>
                </c:pt>
                <c:pt idx="101">
                  <c:v>2334</c:v>
                </c:pt>
                <c:pt idx="102">
                  <c:v>2289</c:v>
                </c:pt>
                <c:pt idx="103">
                  <c:v>2267</c:v>
                </c:pt>
                <c:pt idx="104">
                  <c:v>2242</c:v>
                </c:pt>
                <c:pt idx="105">
                  <c:v>2243</c:v>
                </c:pt>
                <c:pt idx="106">
                  <c:v>2274</c:v>
                </c:pt>
                <c:pt idx="107">
                  <c:v>2282</c:v>
                </c:pt>
                <c:pt idx="108">
                  <c:v>2314</c:v>
                </c:pt>
                <c:pt idx="109">
                  <c:v>2423</c:v>
                </c:pt>
                <c:pt idx="110">
                  <c:v>2536</c:v>
                </c:pt>
                <c:pt idx="111">
                  <c:v>2605</c:v>
                </c:pt>
                <c:pt idx="112">
                  <c:v>2575</c:v>
                </c:pt>
                <c:pt idx="113">
                  <c:v>2573</c:v>
                </c:pt>
                <c:pt idx="114">
                  <c:v>2552</c:v>
                </c:pt>
                <c:pt idx="115">
                  <c:v>2557</c:v>
                </c:pt>
                <c:pt idx="116">
                  <c:v>2548</c:v>
                </c:pt>
                <c:pt idx="117">
                  <c:v>2541</c:v>
                </c:pt>
                <c:pt idx="118">
                  <c:v>2549</c:v>
                </c:pt>
                <c:pt idx="119">
                  <c:v>2502</c:v>
                </c:pt>
                <c:pt idx="120">
                  <c:v>2504</c:v>
                </c:pt>
                <c:pt idx="121">
                  <c:v>2485</c:v>
                </c:pt>
                <c:pt idx="122">
                  <c:v>2513</c:v>
                </c:pt>
                <c:pt idx="123">
                  <c:v>2555</c:v>
                </c:pt>
                <c:pt idx="124">
                  <c:v>2620</c:v>
                </c:pt>
                <c:pt idx="125">
                  <c:v>2710</c:v>
                </c:pt>
                <c:pt idx="126">
                  <c:v>2755</c:v>
                </c:pt>
                <c:pt idx="127">
                  <c:v>2814</c:v>
                </c:pt>
                <c:pt idx="128">
                  <c:v>2874</c:v>
                </c:pt>
              </c:numCache>
            </c:numRef>
          </c:val>
          <c:smooth val="0"/>
          <c:extLst>
            <c:ext xmlns:c16="http://schemas.microsoft.com/office/drawing/2014/chart" uri="{C3380CC4-5D6E-409C-BE32-E72D297353CC}">
              <c16:uniqueId val="{00000000-1B51-41AF-811E-305B3CE4AF78}"/>
            </c:ext>
          </c:extLst>
        </c:ser>
        <c:dLbls>
          <c:showLegendKey val="0"/>
          <c:showVal val="0"/>
          <c:showCatName val="0"/>
          <c:showSerName val="0"/>
          <c:showPercent val="0"/>
          <c:showBubbleSize val="0"/>
        </c:dLbls>
        <c:marker val="1"/>
        <c:smooth val="0"/>
        <c:axId val="356278720"/>
        <c:axId val="356275840"/>
        <c:extLst>
          <c:ext xmlns:c15="http://schemas.microsoft.com/office/drawing/2012/chart" uri="{02D57815-91ED-43cb-92C2-25804820EDAC}">
            <c15:filteredLineSeries>
              <c15:ser>
                <c:idx val="0"/>
                <c:order val="0"/>
                <c:tx>
                  <c:strRef>
                    <c:extLst>
                      <c:ext uri="{02D57815-91ED-43cb-92C2-25804820EDAC}">
                        <c15:formulaRef>
                          <c15:sqref>Forecast!$B$2</c15:sqref>
                        </c15:formulaRef>
                      </c:ext>
                    </c:extLst>
                    <c:strCache>
                      <c:ptCount val="1"/>
                      <c:pt idx="0">
                        <c:v>Scrap Correlation</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extLst>
                      <c:ext uri="{02D57815-91ED-43cb-92C2-25804820EDAC}">
                        <c15:formulaRef>
                          <c15:sqref>Forecast!$A$3:$A$170</c15:sqref>
                        </c15:formulaRef>
                      </c:ext>
                    </c:extLst>
                    <c:numCache>
                      <c:formatCode>mmm\-yyyy</c:formatCode>
                      <c:ptCount val="156"/>
                      <c:pt idx="0">
                        <c:v>42384</c:v>
                      </c:pt>
                      <c:pt idx="1">
                        <c:v>42415</c:v>
                      </c:pt>
                      <c:pt idx="2">
                        <c:v>42444</c:v>
                      </c:pt>
                      <c:pt idx="3">
                        <c:v>42475</c:v>
                      </c:pt>
                      <c:pt idx="4">
                        <c:v>42505</c:v>
                      </c:pt>
                      <c:pt idx="5">
                        <c:v>42536</c:v>
                      </c:pt>
                      <c:pt idx="6">
                        <c:v>42566</c:v>
                      </c:pt>
                      <c:pt idx="7">
                        <c:v>42597</c:v>
                      </c:pt>
                      <c:pt idx="8">
                        <c:v>42628</c:v>
                      </c:pt>
                      <c:pt idx="9">
                        <c:v>42658</c:v>
                      </c:pt>
                      <c:pt idx="10">
                        <c:v>42689</c:v>
                      </c:pt>
                      <c:pt idx="11">
                        <c:v>42719</c:v>
                      </c:pt>
                      <c:pt idx="12">
                        <c:v>42750</c:v>
                      </c:pt>
                      <c:pt idx="13">
                        <c:v>42781</c:v>
                      </c:pt>
                      <c:pt idx="14">
                        <c:v>42809</c:v>
                      </c:pt>
                      <c:pt idx="15">
                        <c:v>42840</c:v>
                      </c:pt>
                      <c:pt idx="16">
                        <c:v>42870</c:v>
                      </c:pt>
                      <c:pt idx="17">
                        <c:v>42901</c:v>
                      </c:pt>
                      <c:pt idx="18">
                        <c:v>42931</c:v>
                      </c:pt>
                      <c:pt idx="19">
                        <c:v>42962</c:v>
                      </c:pt>
                      <c:pt idx="20">
                        <c:v>42993</c:v>
                      </c:pt>
                      <c:pt idx="21">
                        <c:v>43023</c:v>
                      </c:pt>
                      <c:pt idx="22">
                        <c:v>43054</c:v>
                      </c:pt>
                      <c:pt idx="23">
                        <c:v>43084</c:v>
                      </c:pt>
                      <c:pt idx="24">
                        <c:v>43115</c:v>
                      </c:pt>
                      <c:pt idx="25">
                        <c:v>43146</c:v>
                      </c:pt>
                      <c:pt idx="26">
                        <c:v>43174</c:v>
                      </c:pt>
                      <c:pt idx="27">
                        <c:v>43205</c:v>
                      </c:pt>
                      <c:pt idx="28">
                        <c:v>43235</c:v>
                      </c:pt>
                      <c:pt idx="29">
                        <c:v>43266</c:v>
                      </c:pt>
                      <c:pt idx="30">
                        <c:v>43296</c:v>
                      </c:pt>
                      <c:pt idx="31">
                        <c:v>43327</c:v>
                      </c:pt>
                      <c:pt idx="32">
                        <c:v>43358</c:v>
                      </c:pt>
                      <c:pt idx="33">
                        <c:v>43388</c:v>
                      </c:pt>
                      <c:pt idx="34">
                        <c:v>43419</c:v>
                      </c:pt>
                      <c:pt idx="35">
                        <c:v>43449</c:v>
                      </c:pt>
                      <c:pt idx="36">
                        <c:v>43480</c:v>
                      </c:pt>
                      <c:pt idx="37">
                        <c:v>43511</c:v>
                      </c:pt>
                      <c:pt idx="38">
                        <c:v>43539</c:v>
                      </c:pt>
                      <c:pt idx="39">
                        <c:v>43570</c:v>
                      </c:pt>
                      <c:pt idx="40">
                        <c:v>43600</c:v>
                      </c:pt>
                      <c:pt idx="41">
                        <c:v>43631</c:v>
                      </c:pt>
                      <c:pt idx="42">
                        <c:v>43661</c:v>
                      </c:pt>
                      <c:pt idx="43">
                        <c:v>43692</c:v>
                      </c:pt>
                      <c:pt idx="44">
                        <c:v>43723</c:v>
                      </c:pt>
                      <c:pt idx="45">
                        <c:v>43753</c:v>
                      </c:pt>
                      <c:pt idx="46">
                        <c:v>43784</c:v>
                      </c:pt>
                      <c:pt idx="47">
                        <c:v>43814</c:v>
                      </c:pt>
                      <c:pt idx="48">
                        <c:v>43845</c:v>
                      </c:pt>
                      <c:pt idx="49">
                        <c:v>43876</c:v>
                      </c:pt>
                      <c:pt idx="50">
                        <c:v>43905</c:v>
                      </c:pt>
                      <c:pt idx="51">
                        <c:v>43936</c:v>
                      </c:pt>
                      <c:pt idx="52">
                        <c:v>43966</c:v>
                      </c:pt>
                      <c:pt idx="53">
                        <c:v>43997</c:v>
                      </c:pt>
                      <c:pt idx="54">
                        <c:v>44027</c:v>
                      </c:pt>
                      <c:pt idx="55">
                        <c:v>44058</c:v>
                      </c:pt>
                      <c:pt idx="56">
                        <c:v>44089</c:v>
                      </c:pt>
                      <c:pt idx="57">
                        <c:v>44119</c:v>
                      </c:pt>
                      <c:pt idx="58">
                        <c:v>44150</c:v>
                      </c:pt>
                      <c:pt idx="59">
                        <c:v>44180</c:v>
                      </c:pt>
                      <c:pt idx="60">
                        <c:v>44211</c:v>
                      </c:pt>
                      <c:pt idx="61">
                        <c:v>44242</c:v>
                      </c:pt>
                      <c:pt idx="62">
                        <c:v>44270</c:v>
                      </c:pt>
                      <c:pt idx="63">
                        <c:v>44301</c:v>
                      </c:pt>
                      <c:pt idx="64">
                        <c:v>44331</c:v>
                      </c:pt>
                      <c:pt idx="65">
                        <c:v>44362</c:v>
                      </c:pt>
                      <c:pt idx="66">
                        <c:v>44392</c:v>
                      </c:pt>
                      <c:pt idx="67">
                        <c:v>44423</c:v>
                      </c:pt>
                      <c:pt idx="68">
                        <c:v>44454</c:v>
                      </c:pt>
                      <c:pt idx="69">
                        <c:v>44484</c:v>
                      </c:pt>
                      <c:pt idx="70">
                        <c:v>44515</c:v>
                      </c:pt>
                      <c:pt idx="71">
                        <c:v>44545</c:v>
                      </c:pt>
                      <c:pt idx="72">
                        <c:v>44576</c:v>
                      </c:pt>
                      <c:pt idx="73">
                        <c:v>44607</c:v>
                      </c:pt>
                      <c:pt idx="74">
                        <c:v>44635</c:v>
                      </c:pt>
                      <c:pt idx="75">
                        <c:v>44666</c:v>
                      </c:pt>
                      <c:pt idx="76">
                        <c:v>44696</c:v>
                      </c:pt>
                      <c:pt idx="77">
                        <c:v>44727</c:v>
                      </c:pt>
                      <c:pt idx="78">
                        <c:v>44757</c:v>
                      </c:pt>
                      <c:pt idx="79">
                        <c:v>44788</c:v>
                      </c:pt>
                      <c:pt idx="80">
                        <c:v>44819</c:v>
                      </c:pt>
                      <c:pt idx="81">
                        <c:v>44849</c:v>
                      </c:pt>
                      <c:pt idx="82">
                        <c:v>44880</c:v>
                      </c:pt>
                      <c:pt idx="83">
                        <c:v>44910</c:v>
                      </c:pt>
                      <c:pt idx="84">
                        <c:v>44941</c:v>
                      </c:pt>
                      <c:pt idx="85">
                        <c:v>44972</c:v>
                      </c:pt>
                      <c:pt idx="86">
                        <c:v>45000</c:v>
                      </c:pt>
                      <c:pt idx="87">
                        <c:v>45031</c:v>
                      </c:pt>
                      <c:pt idx="88">
                        <c:v>45061</c:v>
                      </c:pt>
                      <c:pt idx="89">
                        <c:v>45092</c:v>
                      </c:pt>
                      <c:pt idx="90">
                        <c:v>45122</c:v>
                      </c:pt>
                      <c:pt idx="91">
                        <c:v>45153</c:v>
                      </c:pt>
                      <c:pt idx="92">
                        <c:v>45184</c:v>
                      </c:pt>
                      <c:pt idx="93">
                        <c:v>45214</c:v>
                      </c:pt>
                      <c:pt idx="94">
                        <c:v>45245</c:v>
                      </c:pt>
                      <c:pt idx="95">
                        <c:v>45275</c:v>
                      </c:pt>
                      <c:pt idx="96">
                        <c:v>45306</c:v>
                      </c:pt>
                      <c:pt idx="97">
                        <c:v>45337</c:v>
                      </c:pt>
                      <c:pt idx="98">
                        <c:v>45366</c:v>
                      </c:pt>
                      <c:pt idx="99">
                        <c:v>45397</c:v>
                      </c:pt>
                      <c:pt idx="100">
                        <c:v>45427</c:v>
                      </c:pt>
                      <c:pt idx="101">
                        <c:v>45458</c:v>
                      </c:pt>
                      <c:pt idx="102">
                        <c:v>45488</c:v>
                      </c:pt>
                      <c:pt idx="103">
                        <c:v>45519</c:v>
                      </c:pt>
                      <c:pt idx="104">
                        <c:v>45550</c:v>
                      </c:pt>
                      <c:pt idx="105">
                        <c:v>45580</c:v>
                      </c:pt>
                      <c:pt idx="106">
                        <c:v>45611</c:v>
                      </c:pt>
                      <c:pt idx="107">
                        <c:v>45641</c:v>
                      </c:pt>
                      <c:pt idx="108">
                        <c:v>45672</c:v>
                      </c:pt>
                      <c:pt idx="109">
                        <c:v>45703</c:v>
                      </c:pt>
                      <c:pt idx="110">
                        <c:v>45731</c:v>
                      </c:pt>
                      <c:pt idx="111">
                        <c:v>45762</c:v>
                      </c:pt>
                      <c:pt idx="112">
                        <c:v>45792</c:v>
                      </c:pt>
                      <c:pt idx="113">
                        <c:v>45823</c:v>
                      </c:pt>
                      <c:pt idx="114">
                        <c:v>45853</c:v>
                      </c:pt>
                      <c:pt idx="115">
                        <c:v>45884</c:v>
                      </c:pt>
                      <c:pt idx="116">
                        <c:v>45915</c:v>
                      </c:pt>
                      <c:pt idx="117">
                        <c:v>45945</c:v>
                      </c:pt>
                      <c:pt idx="118">
                        <c:v>45976</c:v>
                      </c:pt>
                      <c:pt idx="119">
                        <c:v>46006</c:v>
                      </c:pt>
                      <c:pt idx="120">
                        <c:v>46037</c:v>
                      </c:pt>
                      <c:pt idx="121">
                        <c:v>46068</c:v>
                      </c:pt>
                      <c:pt idx="122">
                        <c:v>46096</c:v>
                      </c:pt>
                      <c:pt idx="123">
                        <c:v>46127</c:v>
                      </c:pt>
                      <c:pt idx="124">
                        <c:v>46157</c:v>
                      </c:pt>
                      <c:pt idx="125">
                        <c:v>46188</c:v>
                      </c:pt>
                      <c:pt idx="126">
                        <c:v>46218</c:v>
                      </c:pt>
                      <c:pt idx="127">
                        <c:v>46249</c:v>
                      </c:pt>
                      <c:pt idx="128">
                        <c:v>46280</c:v>
                      </c:pt>
                      <c:pt idx="129">
                        <c:v>46310</c:v>
                      </c:pt>
                      <c:pt idx="130">
                        <c:v>46341</c:v>
                      </c:pt>
                      <c:pt idx="131">
                        <c:v>46371</c:v>
                      </c:pt>
                      <c:pt idx="132">
                        <c:v>46402</c:v>
                      </c:pt>
                      <c:pt idx="133">
                        <c:v>46433</c:v>
                      </c:pt>
                      <c:pt idx="134">
                        <c:v>46461</c:v>
                      </c:pt>
                      <c:pt idx="135">
                        <c:v>46492</c:v>
                      </c:pt>
                      <c:pt idx="136">
                        <c:v>46522</c:v>
                      </c:pt>
                      <c:pt idx="137">
                        <c:v>46553</c:v>
                      </c:pt>
                      <c:pt idx="138">
                        <c:v>46583</c:v>
                      </c:pt>
                      <c:pt idx="139">
                        <c:v>46614</c:v>
                      </c:pt>
                      <c:pt idx="140">
                        <c:v>46645</c:v>
                      </c:pt>
                      <c:pt idx="141">
                        <c:v>46675</c:v>
                      </c:pt>
                      <c:pt idx="142">
                        <c:v>46706</c:v>
                      </c:pt>
                      <c:pt idx="143">
                        <c:v>46736</c:v>
                      </c:pt>
                      <c:pt idx="144">
                        <c:v>46767</c:v>
                      </c:pt>
                      <c:pt idx="145">
                        <c:v>46798</c:v>
                      </c:pt>
                      <c:pt idx="146">
                        <c:v>46827</c:v>
                      </c:pt>
                      <c:pt idx="147">
                        <c:v>46858</c:v>
                      </c:pt>
                      <c:pt idx="148">
                        <c:v>46888</c:v>
                      </c:pt>
                      <c:pt idx="149">
                        <c:v>46919</c:v>
                      </c:pt>
                      <c:pt idx="150">
                        <c:v>46949</c:v>
                      </c:pt>
                      <c:pt idx="151">
                        <c:v>46980</c:v>
                      </c:pt>
                      <c:pt idx="152">
                        <c:v>47011</c:v>
                      </c:pt>
                      <c:pt idx="153">
                        <c:v>47041</c:v>
                      </c:pt>
                      <c:pt idx="154">
                        <c:v>47072</c:v>
                      </c:pt>
                      <c:pt idx="155">
                        <c:v>47102</c:v>
                      </c:pt>
                    </c:numCache>
                  </c:numRef>
                </c:cat>
                <c:val>
                  <c:numRef>
                    <c:extLst>
                      <c:ext uri="{02D57815-91ED-43cb-92C2-25804820EDAC}">
                        <c15:formulaRef>
                          <c15:sqref>Forecast!$B$3:$B$170</c15:sqref>
                        </c15:formulaRef>
                      </c:ext>
                    </c:extLst>
                    <c:numCache>
                      <c:formatCode>_(* #,##0_);_(* \(#,##0\);_(* "-"??_);_(@_)</c:formatCode>
                      <c:ptCount val="156"/>
                      <c:pt idx="0">
                        <c:v>1113.7644114247482</c:v>
                      </c:pt>
                      <c:pt idx="1">
                        <c:v>1073.4141993699279</c:v>
                      </c:pt>
                      <c:pt idx="2">
                        <c:v>1041.8875952150981</c:v>
                      </c:pt>
                      <c:pt idx="3">
                        <c:v>1033.5610919855299</c:v>
                      </c:pt>
                      <c:pt idx="4">
                        <c:v>1043.3958559764919</c:v>
                      </c:pt>
                      <c:pt idx="5">
                        <c:v>1027.3190390217085</c:v>
                      </c:pt>
                      <c:pt idx="6">
                        <c:v>1012.4397924093055</c:v>
                      </c:pt>
                      <c:pt idx="7">
                        <c:v>1009.9203755569395</c:v>
                      </c:pt>
                      <c:pt idx="8">
                        <c:v>1006.977289951373</c:v>
                      </c:pt>
                      <c:pt idx="9">
                        <c:v>1017.0662551942553</c:v>
                      </c:pt>
                      <c:pt idx="10">
                        <c:v>1044.8024362371179</c:v>
                      </c:pt>
                      <c:pt idx="11">
                        <c:v>1090.1971309133792</c:v>
                      </c:pt>
                      <c:pt idx="12">
                        <c:v>1148.1945587681794</c:v>
                      </c:pt>
                      <c:pt idx="13">
                        <c:v>1197.3683787229897</c:v>
                      </c:pt>
                      <c:pt idx="14">
                        <c:v>1257.8908723468651</c:v>
                      </c:pt>
                      <c:pt idx="15">
                        <c:v>1281.9778531954933</c:v>
                      </c:pt>
                      <c:pt idx="16">
                        <c:v>1287.0223358169344</c:v>
                      </c:pt>
                      <c:pt idx="17">
                        <c:v>1305.3700172888732</c:v>
                      </c:pt>
                      <c:pt idx="18">
                        <c:v>1331.5979375703416</c:v>
                      </c:pt>
                      <c:pt idx="19">
                        <c:v>1373.2078580513448</c:v>
                      </c:pt>
                      <c:pt idx="20">
                        <c:v>1417.7326195543676</c:v>
                      </c:pt>
                      <c:pt idx="21">
                        <c:v>1485.175036147185</c:v>
                      </c:pt>
                      <c:pt idx="22">
                        <c:v>1529.016278728378</c:v>
                      </c:pt>
                      <c:pt idx="23">
                        <c:v>1560.5146382996616</c:v>
                      </c:pt>
                      <c:pt idx="24">
                        <c:v>1592.4027731238893</c:v>
                      </c:pt>
                      <c:pt idx="25">
                        <c:v>1641.4184234108379</c:v>
                      </c:pt>
                      <c:pt idx="26">
                        <c:v>1680.6727456240458</c:v>
                      </c:pt>
                      <c:pt idx="27">
                        <c:v>1730.7503922523504</c:v>
                      </c:pt>
                      <c:pt idx="28">
                        <c:v>1778.7153440313621</c:v>
                      </c:pt>
                      <c:pt idx="29">
                        <c:v>1830.3294960046071</c:v>
                      </c:pt>
                      <c:pt idx="30">
                        <c:v>1877.0347393574355</c:v>
                      </c:pt>
                      <c:pt idx="31">
                        <c:v>1894.3769136551111</c:v>
                      </c:pt>
                      <c:pt idx="32">
                        <c:v>1920.3054413509847</c:v>
                      </c:pt>
                      <c:pt idx="33">
                        <c:v>1940.7658176722164</c:v>
                      </c:pt>
                      <c:pt idx="34">
                        <c:v>1970.5582043972788</c:v>
                      </c:pt>
                      <c:pt idx="35">
                        <c:v>1973.5351835031017</c:v>
                      </c:pt>
                      <c:pt idx="36">
                        <c:v>1949.9792008251513</c:v>
                      </c:pt>
                      <c:pt idx="37">
                        <c:v>1939.4948114126153</c:v>
                      </c:pt>
                      <c:pt idx="38">
                        <c:v>1931.8499441326405</c:v>
                      </c:pt>
                      <c:pt idx="39">
                        <c:v>1920.4504302131916</c:v>
                      </c:pt>
                      <c:pt idx="40">
                        <c:v>1896.3672153090354</c:v>
                      </c:pt>
                      <c:pt idx="41">
                        <c:v>1854.4974446594026</c:v>
                      </c:pt>
                      <c:pt idx="42">
                        <c:v>1808.8203041476738</c:v>
                      </c:pt>
                      <c:pt idx="43">
                        <c:v>1784.2757610455894</c:v>
                      </c:pt>
                      <c:pt idx="44">
                        <c:v>1746.3432853423672</c:v>
                      </c:pt>
                      <c:pt idx="45">
                        <c:v>1683.5725228681742</c:v>
                      </c:pt>
                      <c:pt idx="46">
                        <c:v>1616.2148400259964</c:v>
                      </c:pt>
                      <c:pt idx="47">
                        <c:v>1594.5399466122565</c:v>
                      </c:pt>
                      <c:pt idx="48">
                        <c:v>1594.370479110976</c:v>
                      </c:pt>
                      <c:pt idx="49">
                        <c:v>1575.8570960822306</c:v>
                      </c:pt>
                      <c:pt idx="50">
                        <c:v>1541.5870013788972</c:v>
                      </c:pt>
                      <c:pt idx="51">
                        <c:v>1498.9666813582592</c:v>
                      </c:pt>
                      <c:pt idx="52">
                        <c:v>1480.256325983755</c:v>
                      </c:pt>
                      <c:pt idx="53">
                        <c:v>1487.7865337043559</c:v>
                      </c:pt>
                      <c:pt idx="54">
                        <c:v>1489.6997679946001</c:v>
                      </c:pt>
                      <c:pt idx="55">
                        <c:v>1474.8360559031476</c:v>
                      </c:pt>
                      <c:pt idx="56">
                        <c:v>1478.831907923669</c:v>
                      </c:pt>
                      <c:pt idx="57">
                        <c:v>1507.0351333301867</c:v>
                      </c:pt>
                      <c:pt idx="58">
                        <c:v>1541.23629779984</c:v>
                      </c:pt>
                      <c:pt idx="59">
                        <c:v>1579.1874351029137</c:v>
                      </c:pt>
                      <c:pt idx="60">
                        <c:v>1645.2948916291075</c:v>
                      </c:pt>
                      <c:pt idx="61">
                        <c:v>1734.3477098365668</c:v>
                      </c:pt>
                      <c:pt idx="62">
                        <c:v>1860.2655938607129</c:v>
                      </c:pt>
                      <c:pt idx="63">
                        <c:v>2002.9070453661136</c:v>
                      </c:pt>
                      <c:pt idx="64">
                        <c:v>2135.8078983046425</c:v>
                      </c:pt>
                      <c:pt idx="65">
                        <c:v>2284.2810997610441</c:v>
                      </c:pt>
                      <c:pt idx="66">
                        <c:v>2459.002429825995</c:v>
                      </c:pt>
                      <c:pt idx="67">
                        <c:v>2646.8793471679119</c:v>
                      </c:pt>
                      <c:pt idx="68">
                        <c:v>2804.9670553004162</c:v>
                      </c:pt>
                      <c:pt idx="69">
                        <c:v>2948.9639946322613</c:v>
                      </c:pt>
                      <c:pt idx="70">
                        <c:v>3098.5089771608191</c:v>
                      </c:pt>
                      <c:pt idx="71">
                        <c:v>3217.3505842713812</c:v>
                      </c:pt>
                      <c:pt idx="72">
                        <c:v>3269.8048108580924</c:v>
                      </c:pt>
                      <c:pt idx="73">
                        <c:v>3280.0497769883214</c:v>
                      </c:pt>
                      <c:pt idx="74">
                        <c:v>3325.4428576883565</c:v>
                      </c:pt>
                      <c:pt idx="75">
                        <c:v>3420.6422352676536</c:v>
                      </c:pt>
                      <c:pt idx="76">
                        <c:v>3496.9278292218951</c:v>
                      </c:pt>
                      <c:pt idx="77">
                        <c:v>3516.4720723010787</c:v>
                      </c:pt>
                      <c:pt idx="78">
                        <c:v>3466.6657754218722</c:v>
                      </c:pt>
                      <c:pt idx="79">
                        <c:v>3360.748587121735</c:v>
                      </c:pt>
                      <c:pt idx="80">
                        <c:v>3262.3969122715753</c:v>
                      </c:pt>
                      <c:pt idx="81">
                        <c:v>3155.2188050631275</c:v>
                      </c:pt>
                      <c:pt idx="82">
                        <c:v>3028.2442709937886</c:v>
                      </c:pt>
                      <c:pt idx="83">
                        <c:v>2909.8439855011438</c:v>
                      </c:pt>
                      <c:pt idx="84">
                        <c:v>2838.4444523166849</c:v>
                      </c:pt>
                      <c:pt idx="85">
                        <c:v>2804.5573575286871</c:v>
                      </c:pt>
                      <c:pt idx="86">
                        <c:v>2734.8930000723831</c:v>
                      </c:pt>
                      <c:pt idx="87">
                        <c:v>2627.0838281686592</c:v>
                      </c:pt>
                      <c:pt idx="88">
                        <c:v>2527.7887842280961</c:v>
                      </c:pt>
                      <c:pt idx="89">
                        <c:v>2437.4437426988952</c:v>
                      </c:pt>
                      <c:pt idx="90">
                        <c:v>2390.2877964914478</c:v>
                      </c:pt>
                      <c:pt idx="91">
                        <c:v>2396.5938032622917</c:v>
                      </c:pt>
                      <c:pt idx="92">
                        <c:v>2400.5020466370697</c:v>
                      </c:pt>
                      <c:pt idx="93">
                        <c:v>2413.1130514436236</c:v>
                      </c:pt>
                      <c:pt idx="94">
                        <c:v>2449.0514595484492</c:v>
                      </c:pt>
                      <c:pt idx="95">
                        <c:v>2502.2618339861247</c:v>
                      </c:pt>
                      <c:pt idx="96">
                        <c:v>2540.4039752854333</c:v>
                      </c:pt>
                      <c:pt idx="97">
                        <c:v>2553.1705270485436</c:v>
                      </c:pt>
                      <c:pt idx="98">
                        <c:v>2509.0355407984653</c:v>
                      </c:pt>
                      <c:pt idx="99">
                        <c:v>2442.5873335464912</c:v>
                      </c:pt>
                      <c:pt idx="100">
                        <c:v>2386.7873342916246</c:v>
                      </c:pt>
                      <c:pt idx="101">
                        <c:v>2342.844411209664</c:v>
                      </c:pt>
                      <c:pt idx="102">
                        <c:v>2307.5386817762856</c:v>
                      </c:pt>
                      <c:pt idx="103">
                        <c:v>2274.1253394405348</c:v>
                      </c:pt>
                      <c:pt idx="104">
                        <c:v>2255.0884901300569</c:v>
                      </c:pt>
                      <c:pt idx="105">
                        <c:v>2249.8858378407549</c:v>
                      </c:pt>
                      <c:pt idx="106">
                        <c:v>2234.1197113049848</c:v>
                      </c:pt>
                      <c:pt idx="107">
                        <c:v>2187.8437856220662</c:v>
                      </c:pt>
                      <c:pt idx="108">
                        <c:v>2138.889264683794</c:v>
                      </c:pt>
                      <c:pt idx="109">
                        <c:v>2117.6114094159102</c:v>
                      </c:pt>
                      <c:pt idx="110">
                        <c:v>2138.2616296879814</c:v>
                      </c:pt>
                      <c:pt idx="111">
                        <c:v>2163.7305776601443</c:v>
                      </c:pt>
                      <c:pt idx="112">
                        <c:v>2174.3243139604119</c:v>
                      </c:pt>
                      <c:pt idx="113">
                        <c:v>2194.1838876401998</c:v>
                      </c:pt>
                      <c:pt idx="114">
                        <c:v>2218.1389259342604</c:v>
                      </c:pt>
                      <c:pt idx="115">
                        <c:v>2242.0939642283201</c:v>
                      </c:pt>
                      <c:pt idx="116">
                        <c:v>2258.4834890723705</c:v>
                      </c:pt>
                      <c:pt idx="117">
                        <c:v>2260.0276608042741</c:v>
                      </c:pt>
                      <c:pt idx="118">
                        <c:v>2258.7691628602433</c:v>
                      </c:pt>
                      <c:pt idx="119">
                        <c:v>2264.1917194071593</c:v>
                      </c:pt>
                      <c:pt idx="120">
                        <c:v>2273.1442436563375</c:v>
                      </c:pt>
                      <c:pt idx="121">
                        <c:v>2276.614292492075</c:v>
                      </c:pt>
                      <c:pt idx="122">
                        <c:v>2265.4223762616948</c:v>
                      </c:pt>
                      <c:pt idx="123">
                        <c:v>2257.8568628116846</c:v>
                      </c:pt>
                      <c:pt idx="124">
                        <c:v>2267.6920302966973</c:v>
                      </c:pt>
                      <c:pt idx="125">
                        <c:v>2282.0362437979156</c:v>
                      </c:pt>
                      <c:pt idx="126">
                        <c:v>2296.5368112437682</c:v>
                      </c:pt>
                      <c:pt idx="127">
                        <c:v>2311.0373786896198</c:v>
                      </c:pt>
                      <c:pt idx="128">
                        <c:v>2334.3643784938167</c:v>
                      </c:pt>
                      <c:pt idx="129">
                        <c:v>2373.4528646522012</c:v>
                      </c:pt>
                      <c:pt idx="130">
                        <c:v>2420.1068642605942</c:v>
                      </c:pt>
                      <c:pt idx="131">
                        <c:v>2468.2739665589897</c:v>
                      </c:pt>
                      <c:pt idx="132">
                        <c:v>2503.8318797740358</c:v>
                      </c:pt>
                      <c:pt idx="133">
                        <c:v>2525.0758415416631</c:v>
                      </c:pt>
                      <c:pt idx="134">
                        <c:v>2543.4852576033527</c:v>
                      </c:pt>
                      <c:pt idx="135">
                        <c:v>2561.8946736650432</c:v>
                      </c:pt>
                      <c:pt idx="136">
                        <c:v>2577.530068128397</c:v>
                      </c:pt>
                      <c:pt idx="137">
                        <c:v>2591.6826219555478</c:v>
                      </c:pt>
                      <c:pt idx="138">
                        <c:v>2605.6788218380661</c:v>
                      </c:pt>
                      <c:pt idx="139">
                        <c:v>2619.6750217205845</c:v>
                      </c:pt>
                      <c:pt idx="140">
                        <c:v>2632.4103026947678</c:v>
                      </c:pt>
                      <c:pt idx="141">
                        <c:v>2639.9758161447771</c:v>
                      </c:pt>
                      <c:pt idx="142">
                        <c:v>2641.993286398113</c:v>
                      </c:pt>
                      <c:pt idx="143">
                        <c:v>2639.4714485814429</c:v>
                      </c:pt>
                      <c:pt idx="144">
                        <c:v>2639.4714485814429</c:v>
                      </c:pt>
                      <c:pt idx="145">
                        <c:v>2639.4714485814429</c:v>
                      </c:pt>
                      <c:pt idx="146">
                        <c:v>2639.4714485814429</c:v>
                      </c:pt>
                      <c:pt idx="147">
                        <c:v>2639.4714485814429</c:v>
                      </c:pt>
                      <c:pt idx="148">
                        <c:v>2639.4714485814429</c:v>
                      </c:pt>
                      <c:pt idx="149">
                        <c:v>2639.4714485814429</c:v>
                      </c:pt>
                      <c:pt idx="150">
                        <c:v>2639.4714485814429</c:v>
                      </c:pt>
                      <c:pt idx="151">
                        <c:v>2639.4714485814429</c:v>
                      </c:pt>
                      <c:pt idx="152">
                        <c:v>2639.4714485814429</c:v>
                      </c:pt>
                      <c:pt idx="153">
                        <c:v>2639.4714485814429</c:v>
                      </c:pt>
                    </c:numCache>
                  </c:numRef>
                </c:val>
                <c:smooth val="0"/>
                <c:extLst>
                  <c:ext xmlns:c16="http://schemas.microsoft.com/office/drawing/2014/chart" uri="{C3380CC4-5D6E-409C-BE32-E72D297353CC}">
                    <c16:uniqueId val="{00000002-1B51-41AF-811E-305B3CE4AF78}"/>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Forecast!$C$2</c15:sqref>
                        </c15:formulaRef>
                      </c:ext>
                    </c:extLst>
                    <c:strCache>
                      <c:ptCount val="1"/>
                      <c:pt idx="0">
                        <c:v>Oil Correlation</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extLst xmlns:c15="http://schemas.microsoft.com/office/drawing/2012/chart">
                      <c:ext xmlns:c15="http://schemas.microsoft.com/office/drawing/2012/chart" uri="{02D57815-91ED-43cb-92C2-25804820EDAC}">
                        <c15:formulaRef>
                          <c15:sqref>Forecast!$A$3:$A$170</c15:sqref>
                        </c15:formulaRef>
                      </c:ext>
                    </c:extLst>
                    <c:numCache>
                      <c:formatCode>mmm\-yyyy</c:formatCode>
                      <c:ptCount val="156"/>
                      <c:pt idx="0">
                        <c:v>42384</c:v>
                      </c:pt>
                      <c:pt idx="1">
                        <c:v>42415</c:v>
                      </c:pt>
                      <c:pt idx="2">
                        <c:v>42444</c:v>
                      </c:pt>
                      <c:pt idx="3">
                        <c:v>42475</c:v>
                      </c:pt>
                      <c:pt idx="4">
                        <c:v>42505</c:v>
                      </c:pt>
                      <c:pt idx="5">
                        <c:v>42536</c:v>
                      </c:pt>
                      <c:pt idx="6">
                        <c:v>42566</c:v>
                      </c:pt>
                      <c:pt idx="7">
                        <c:v>42597</c:v>
                      </c:pt>
                      <c:pt idx="8">
                        <c:v>42628</c:v>
                      </c:pt>
                      <c:pt idx="9">
                        <c:v>42658</c:v>
                      </c:pt>
                      <c:pt idx="10">
                        <c:v>42689</c:v>
                      </c:pt>
                      <c:pt idx="11">
                        <c:v>42719</c:v>
                      </c:pt>
                      <c:pt idx="12">
                        <c:v>42750</c:v>
                      </c:pt>
                      <c:pt idx="13">
                        <c:v>42781</c:v>
                      </c:pt>
                      <c:pt idx="14">
                        <c:v>42809</c:v>
                      </c:pt>
                      <c:pt idx="15">
                        <c:v>42840</c:v>
                      </c:pt>
                      <c:pt idx="16">
                        <c:v>42870</c:v>
                      </c:pt>
                      <c:pt idx="17">
                        <c:v>42901</c:v>
                      </c:pt>
                      <c:pt idx="18">
                        <c:v>42931</c:v>
                      </c:pt>
                      <c:pt idx="19">
                        <c:v>42962</c:v>
                      </c:pt>
                      <c:pt idx="20">
                        <c:v>42993</c:v>
                      </c:pt>
                      <c:pt idx="21">
                        <c:v>43023</c:v>
                      </c:pt>
                      <c:pt idx="22">
                        <c:v>43054</c:v>
                      </c:pt>
                      <c:pt idx="23">
                        <c:v>43084</c:v>
                      </c:pt>
                      <c:pt idx="24">
                        <c:v>43115</c:v>
                      </c:pt>
                      <c:pt idx="25">
                        <c:v>43146</c:v>
                      </c:pt>
                      <c:pt idx="26">
                        <c:v>43174</c:v>
                      </c:pt>
                      <c:pt idx="27">
                        <c:v>43205</c:v>
                      </c:pt>
                      <c:pt idx="28">
                        <c:v>43235</c:v>
                      </c:pt>
                      <c:pt idx="29">
                        <c:v>43266</c:v>
                      </c:pt>
                      <c:pt idx="30">
                        <c:v>43296</c:v>
                      </c:pt>
                      <c:pt idx="31">
                        <c:v>43327</c:v>
                      </c:pt>
                      <c:pt idx="32">
                        <c:v>43358</c:v>
                      </c:pt>
                      <c:pt idx="33">
                        <c:v>43388</c:v>
                      </c:pt>
                      <c:pt idx="34">
                        <c:v>43419</c:v>
                      </c:pt>
                      <c:pt idx="35">
                        <c:v>43449</c:v>
                      </c:pt>
                      <c:pt idx="36">
                        <c:v>43480</c:v>
                      </c:pt>
                      <c:pt idx="37">
                        <c:v>43511</c:v>
                      </c:pt>
                      <c:pt idx="38">
                        <c:v>43539</c:v>
                      </c:pt>
                      <c:pt idx="39">
                        <c:v>43570</c:v>
                      </c:pt>
                      <c:pt idx="40">
                        <c:v>43600</c:v>
                      </c:pt>
                      <c:pt idx="41">
                        <c:v>43631</c:v>
                      </c:pt>
                      <c:pt idx="42">
                        <c:v>43661</c:v>
                      </c:pt>
                      <c:pt idx="43">
                        <c:v>43692</c:v>
                      </c:pt>
                      <c:pt idx="44">
                        <c:v>43723</c:v>
                      </c:pt>
                      <c:pt idx="45">
                        <c:v>43753</c:v>
                      </c:pt>
                      <c:pt idx="46">
                        <c:v>43784</c:v>
                      </c:pt>
                      <c:pt idx="47">
                        <c:v>43814</c:v>
                      </c:pt>
                      <c:pt idx="48">
                        <c:v>43845</c:v>
                      </c:pt>
                      <c:pt idx="49">
                        <c:v>43876</c:v>
                      </c:pt>
                      <c:pt idx="50">
                        <c:v>43905</c:v>
                      </c:pt>
                      <c:pt idx="51">
                        <c:v>43936</c:v>
                      </c:pt>
                      <c:pt idx="52">
                        <c:v>43966</c:v>
                      </c:pt>
                      <c:pt idx="53">
                        <c:v>43997</c:v>
                      </c:pt>
                      <c:pt idx="54">
                        <c:v>44027</c:v>
                      </c:pt>
                      <c:pt idx="55">
                        <c:v>44058</c:v>
                      </c:pt>
                      <c:pt idx="56">
                        <c:v>44089</c:v>
                      </c:pt>
                      <c:pt idx="57">
                        <c:v>44119</c:v>
                      </c:pt>
                      <c:pt idx="58">
                        <c:v>44150</c:v>
                      </c:pt>
                      <c:pt idx="59">
                        <c:v>44180</c:v>
                      </c:pt>
                      <c:pt idx="60">
                        <c:v>44211</c:v>
                      </c:pt>
                      <c:pt idx="61">
                        <c:v>44242</c:v>
                      </c:pt>
                      <c:pt idx="62">
                        <c:v>44270</c:v>
                      </c:pt>
                      <c:pt idx="63">
                        <c:v>44301</c:v>
                      </c:pt>
                      <c:pt idx="64">
                        <c:v>44331</c:v>
                      </c:pt>
                      <c:pt idx="65">
                        <c:v>44362</c:v>
                      </c:pt>
                      <c:pt idx="66">
                        <c:v>44392</c:v>
                      </c:pt>
                      <c:pt idx="67">
                        <c:v>44423</c:v>
                      </c:pt>
                      <c:pt idx="68">
                        <c:v>44454</c:v>
                      </c:pt>
                      <c:pt idx="69">
                        <c:v>44484</c:v>
                      </c:pt>
                      <c:pt idx="70">
                        <c:v>44515</c:v>
                      </c:pt>
                      <c:pt idx="71">
                        <c:v>44545</c:v>
                      </c:pt>
                      <c:pt idx="72">
                        <c:v>44576</c:v>
                      </c:pt>
                      <c:pt idx="73">
                        <c:v>44607</c:v>
                      </c:pt>
                      <c:pt idx="74">
                        <c:v>44635</c:v>
                      </c:pt>
                      <c:pt idx="75">
                        <c:v>44666</c:v>
                      </c:pt>
                      <c:pt idx="76">
                        <c:v>44696</c:v>
                      </c:pt>
                      <c:pt idx="77">
                        <c:v>44727</c:v>
                      </c:pt>
                      <c:pt idx="78">
                        <c:v>44757</c:v>
                      </c:pt>
                      <c:pt idx="79">
                        <c:v>44788</c:v>
                      </c:pt>
                      <c:pt idx="80">
                        <c:v>44819</c:v>
                      </c:pt>
                      <c:pt idx="81">
                        <c:v>44849</c:v>
                      </c:pt>
                      <c:pt idx="82">
                        <c:v>44880</c:v>
                      </c:pt>
                      <c:pt idx="83">
                        <c:v>44910</c:v>
                      </c:pt>
                      <c:pt idx="84">
                        <c:v>44941</c:v>
                      </c:pt>
                      <c:pt idx="85">
                        <c:v>44972</c:v>
                      </c:pt>
                      <c:pt idx="86">
                        <c:v>45000</c:v>
                      </c:pt>
                      <c:pt idx="87">
                        <c:v>45031</c:v>
                      </c:pt>
                      <c:pt idx="88">
                        <c:v>45061</c:v>
                      </c:pt>
                      <c:pt idx="89">
                        <c:v>45092</c:v>
                      </c:pt>
                      <c:pt idx="90">
                        <c:v>45122</c:v>
                      </c:pt>
                      <c:pt idx="91">
                        <c:v>45153</c:v>
                      </c:pt>
                      <c:pt idx="92">
                        <c:v>45184</c:v>
                      </c:pt>
                      <c:pt idx="93">
                        <c:v>45214</c:v>
                      </c:pt>
                      <c:pt idx="94">
                        <c:v>45245</c:v>
                      </c:pt>
                      <c:pt idx="95">
                        <c:v>45275</c:v>
                      </c:pt>
                      <c:pt idx="96">
                        <c:v>45306</c:v>
                      </c:pt>
                      <c:pt idx="97">
                        <c:v>45337</c:v>
                      </c:pt>
                      <c:pt idx="98">
                        <c:v>45366</c:v>
                      </c:pt>
                      <c:pt idx="99">
                        <c:v>45397</c:v>
                      </c:pt>
                      <c:pt idx="100">
                        <c:v>45427</c:v>
                      </c:pt>
                      <c:pt idx="101">
                        <c:v>45458</c:v>
                      </c:pt>
                      <c:pt idx="102">
                        <c:v>45488</c:v>
                      </c:pt>
                      <c:pt idx="103">
                        <c:v>45519</c:v>
                      </c:pt>
                      <c:pt idx="104">
                        <c:v>45550</c:v>
                      </c:pt>
                      <c:pt idx="105">
                        <c:v>45580</c:v>
                      </c:pt>
                      <c:pt idx="106">
                        <c:v>45611</c:v>
                      </c:pt>
                      <c:pt idx="107">
                        <c:v>45641</c:v>
                      </c:pt>
                      <c:pt idx="108">
                        <c:v>45672</c:v>
                      </c:pt>
                      <c:pt idx="109">
                        <c:v>45703</c:v>
                      </c:pt>
                      <c:pt idx="110">
                        <c:v>45731</c:v>
                      </c:pt>
                      <c:pt idx="111">
                        <c:v>45762</c:v>
                      </c:pt>
                      <c:pt idx="112">
                        <c:v>45792</c:v>
                      </c:pt>
                      <c:pt idx="113">
                        <c:v>45823</c:v>
                      </c:pt>
                      <c:pt idx="114">
                        <c:v>45853</c:v>
                      </c:pt>
                      <c:pt idx="115">
                        <c:v>45884</c:v>
                      </c:pt>
                      <c:pt idx="116">
                        <c:v>45915</c:v>
                      </c:pt>
                      <c:pt idx="117">
                        <c:v>45945</c:v>
                      </c:pt>
                      <c:pt idx="118">
                        <c:v>45976</c:v>
                      </c:pt>
                      <c:pt idx="119">
                        <c:v>46006</c:v>
                      </c:pt>
                      <c:pt idx="120">
                        <c:v>46037</c:v>
                      </c:pt>
                      <c:pt idx="121">
                        <c:v>46068</c:v>
                      </c:pt>
                      <c:pt idx="122">
                        <c:v>46096</c:v>
                      </c:pt>
                      <c:pt idx="123">
                        <c:v>46127</c:v>
                      </c:pt>
                      <c:pt idx="124">
                        <c:v>46157</c:v>
                      </c:pt>
                      <c:pt idx="125">
                        <c:v>46188</c:v>
                      </c:pt>
                      <c:pt idx="126">
                        <c:v>46218</c:v>
                      </c:pt>
                      <c:pt idx="127">
                        <c:v>46249</c:v>
                      </c:pt>
                      <c:pt idx="128">
                        <c:v>46280</c:v>
                      </c:pt>
                      <c:pt idx="129">
                        <c:v>46310</c:v>
                      </c:pt>
                      <c:pt idx="130">
                        <c:v>46341</c:v>
                      </c:pt>
                      <c:pt idx="131">
                        <c:v>46371</c:v>
                      </c:pt>
                      <c:pt idx="132">
                        <c:v>46402</c:v>
                      </c:pt>
                      <c:pt idx="133">
                        <c:v>46433</c:v>
                      </c:pt>
                      <c:pt idx="134">
                        <c:v>46461</c:v>
                      </c:pt>
                      <c:pt idx="135">
                        <c:v>46492</c:v>
                      </c:pt>
                      <c:pt idx="136">
                        <c:v>46522</c:v>
                      </c:pt>
                      <c:pt idx="137">
                        <c:v>46553</c:v>
                      </c:pt>
                      <c:pt idx="138">
                        <c:v>46583</c:v>
                      </c:pt>
                      <c:pt idx="139">
                        <c:v>46614</c:v>
                      </c:pt>
                      <c:pt idx="140">
                        <c:v>46645</c:v>
                      </c:pt>
                      <c:pt idx="141">
                        <c:v>46675</c:v>
                      </c:pt>
                      <c:pt idx="142">
                        <c:v>46706</c:v>
                      </c:pt>
                      <c:pt idx="143">
                        <c:v>46736</c:v>
                      </c:pt>
                      <c:pt idx="144">
                        <c:v>46767</c:v>
                      </c:pt>
                      <c:pt idx="145">
                        <c:v>46798</c:v>
                      </c:pt>
                      <c:pt idx="146">
                        <c:v>46827</c:v>
                      </c:pt>
                      <c:pt idx="147">
                        <c:v>46858</c:v>
                      </c:pt>
                      <c:pt idx="148">
                        <c:v>46888</c:v>
                      </c:pt>
                      <c:pt idx="149">
                        <c:v>46919</c:v>
                      </c:pt>
                      <c:pt idx="150">
                        <c:v>46949</c:v>
                      </c:pt>
                      <c:pt idx="151">
                        <c:v>46980</c:v>
                      </c:pt>
                      <c:pt idx="152">
                        <c:v>47011</c:v>
                      </c:pt>
                      <c:pt idx="153">
                        <c:v>47041</c:v>
                      </c:pt>
                      <c:pt idx="154">
                        <c:v>47072</c:v>
                      </c:pt>
                      <c:pt idx="155">
                        <c:v>47102</c:v>
                      </c:pt>
                    </c:numCache>
                  </c:numRef>
                </c:cat>
                <c:val>
                  <c:numRef>
                    <c:extLst xmlns:c15="http://schemas.microsoft.com/office/drawing/2012/chart">
                      <c:ext xmlns:c15="http://schemas.microsoft.com/office/drawing/2012/chart" uri="{02D57815-91ED-43cb-92C2-25804820EDAC}">
                        <c15:formulaRef>
                          <c15:sqref>Forecast!$C$3:$C$170</c15:sqref>
                        </c15:formulaRef>
                      </c:ext>
                    </c:extLst>
                    <c:numCache>
                      <c:formatCode>_(* #,##0_);_(* \(#,##0\);_(* "-"??_);_(@_)</c:formatCode>
                      <c:ptCount val="156"/>
                      <c:pt idx="0">
                        <c:v>1436.9669025000001</c:v>
                      </c:pt>
                      <c:pt idx="1">
                        <c:v>1306.1263200000001</c:v>
                      </c:pt>
                      <c:pt idx="2">
                        <c:v>1264.1270775</c:v>
                      </c:pt>
                      <c:pt idx="3">
                        <c:v>1295.7726300000002</c:v>
                      </c:pt>
                      <c:pt idx="4">
                        <c:v>1421.1858750000001</c:v>
                      </c:pt>
                      <c:pt idx="5">
                        <c:v>1573.4018175000001</c:v>
                      </c:pt>
                      <c:pt idx="6">
                        <c:v>1630.5141075000001</c:v>
                      </c:pt>
                      <c:pt idx="7">
                        <c:v>1661.2411875</c:v>
                      </c:pt>
                      <c:pt idx="8">
                        <c:v>1648.1320799999999</c:v>
                      </c:pt>
                      <c:pt idx="9">
                        <c:v>1657.2333074999999</c:v>
                      </c:pt>
                      <c:pt idx="10">
                        <c:v>1665.1655700000001</c:v>
                      </c:pt>
                      <c:pt idx="11">
                        <c:v>1726.7032274999999</c:v>
                      </c:pt>
                      <c:pt idx="12">
                        <c:v>1788.3243825000004</c:v>
                      </c:pt>
                      <c:pt idx="13">
                        <c:v>1817.7155025000002</c:v>
                      </c:pt>
                      <c:pt idx="14">
                        <c:v>1850.4465225000004</c:v>
                      </c:pt>
                      <c:pt idx="15">
                        <c:v>1841.6792850000002</c:v>
                      </c:pt>
                      <c:pt idx="16">
                        <c:v>1807.6958025000001</c:v>
                      </c:pt>
                      <c:pt idx="17">
                        <c:v>1738.7268674999998</c:v>
                      </c:pt>
                      <c:pt idx="18">
                        <c:v>1713.7611150000002</c:v>
                      </c:pt>
                      <c:pt idx="19">
                        <c:v>1688.2108800000003</c:v>
                      </c:pt>
                      <c:pt idx="20">
                        <c:v>1699.399545</c:v>
                      </c:pt>
                      <c:pt idx="21">
                        <c:v>1752.7544475000002</c:v>
                      </c:pt>
                      <c:pt idx="22">
                        <c:v>1835.1664799999999</c:v>
                      </c:pt>
                      <c:pt idx="23">
                        <c:v>1917.7455074999998</c:v>
                      </c:pt>
                      <c:pt idx="24">
                        <c:v>2032.8050625000001</c:v>
                      </c:pt>
                      <c:pt idx="25">
                        <c:v>2121.2289150000001</c:v>
                      </c:pt>
                      <c:pt idx="26">
                        <c:v>2173.1643599999998</c:v>
                      </c:pt>
                      <c:pt idx="27">
                        <c:v>2243.1352649999999</c:v>
                      </c:pt>
                      <c:pt idx="28">
                        <c:v>2295.9056849999997</c:v>
                      </c:pt>
                      <c:pt idx="29">
                        <c:v>2338.8233999999998</c:v>
                      </c:pt>
                      <c:pt idx="30">
                        <c:v>2404.0349474999998</c:v>
                      </c:pt>
                      <c:pt idx="31">
                        <c:v>2416.7265674999999</c:v>
                      </c:pt>
                      <c:pt idx="32">
                        <c:v>2417.5615424999996</c:v>
                      </c:pt>
                      <c:pt idx="33">
                        <c:v>2446.2846824999997</c:v>
                      </c:pt>
                      <c:pt idx="34">
                        <c:v>2332.9785749999996</c:v>
                      </c:pt>
                      <c:pt idx="35">
                        <c:v>2178.2577074999999</c:v>
                      </c:pt>
                      <c:pt idx="36">
                        <c:v>2023.53684</c:v>
                      </c:pt>
                      <c:pt idx="37">
                        <c:v>1891.777785</c:v>
                      </c:pt>
                      <c:pt idx="38">
                        <c:v>1901.463495</c:v>
                      </c:pt>
                      <c:pt idx="39">
                        <c:v>2022.9523575000001</c:v>
                      </c:pt>
                      <c:pt idx="40">
                        <c:v>2100.7720275000001</c:v>
                      </c:pt>
                      <c:pt idx="41">
                        <c:v>2098.5175949999998</c:v>
                      </c:pt>
                      <c:pt idx="42">
                        <c:v>2093.3407499999998</c:v>
                      </c:pt>
                      <c:pt idx="43">
                        <c:v>2017.9425075000001</c:v>
                      </c:pt>
                      <c:pt idx="44">
                        <c:v>1985.3784825</c:v>
                      </c:pt>
                      <c:pt idx="45">
                        <c:v>1979.5336575000001</c:v>
                      </c:pt>
                      <c:pt idx="46">
                        <c:v>1975.5257775</c:v>
                      </c:pt>
                      <c:pt idx="47">
                        <c:v>2016.9405374999999</c:v>
                      </c:pt>
                      <c:pt idx="48">
                        <c:v>2021.6163975000002</c:v>
                      </c:pt>
                      <c:pt idx="49">
                        <c:v>1992.6427650000001</c:v>
                      </c:pt>
                      <c:pt idx="50">
                        <c:v>1770.3724199999999</c:v>
                      </c:pt>
                      <c:pt idx="51">
                        <c:v>1410.4981949999999</c:v>
                      </c:pt>
                      <c:pt idx="52">
                        <c:v>1168.3554450000001</c:v>
                      </c:pt>
                      <c:pt idx="53">
                        <c:v>1066.2380025</c:v>
                      </c:pt>
                      <c:pt idx="54">
                        <c:v>1152.4074225000002</c:v>
                      </c:pt>
                      <c:pt idx="55">
                        <c:v>1366.9125000000001</c:v>
                      </c:pt>
                      <c:pt idx="56">
                        <c:v>1459.5947250000004</c:v>
                      </c:pt>
                      <c:pt idx="57">
                        <c:v>1469.9484149999998</c:v>
                      </c:pt>
                      <c:pt idx="58">
                        <c:v>1474.7912700000002</c:v>
                      </c:pt>
                      <c:pt idx="59">
                        <c:v>1513.8681000000001</c:v>
                      </c:pt>
                      <c:pt idx="60">
                        <c:v>1617.9894825000001</c:v>
                      </c:pt>
                      <c:pt idx="61">
                        <c:v>1780.8931050000001</c:v>
                      </c:pt>
                      <c:pt idx="62">
                        <c:v>1956.3213525000003</c:v>
                      </c:pt>
                      <c:pt idx="63">
                        <c:v>2078.4781949999997</c:v>
                      </c:pt>
                      <c:pt idx="64">
                        <c:v>2187.5259299999998</c:v>
                      </c:pt>
                      <c:pt idx="65">
                        <c:v>2290.1443574999998</c:v>
                      </c:pt>
                      <c:pt idx="66">
                        <c:v>2374.2263399999997</c:v>
                      </c:pt>
                      <c:pt idx="67">
                        <c:v>2424.4083374999996</c:v>
                      </c:pt>
                      <c:pt idx="68">
                        <c:v>2477.6797425</c:v>
                      </c:pt>
                      <c:pt idx="69">
                        <c:v>2560.0917749999999</c:v>
                      </c:pt>
                      <c:pt idx="70">
                        <c:v>2612.0272199999999</c:v>
                      </c:pt>
                      <c:pt idx="71">
                        <c:v>2645.2592250000002</c:v>
                      </c:pt>
                      <c:pt idx="72">
                        <c:v>2740.7803650000001</c:v>
                      </c:pt>
                      <c:pt idx="73">
                        <c:v>2827.7012624999998</c:v>
                      </c:pt>
                      <c:pt idx="74">
                        <c:v>3074.9373599999999</c:v>
                      </c:pt>
                      <c:pt idx="75">
                        <c:v>3325.0123724999999</c:v>
                      </c:pt>
                      <c:pt idx="76">
                        <c:v>3544.4438024999995</c:v>
                      </c:pt>
                      <c:pt idx="77">
                        <c:v>3734.0666249999999</c:v>
                      </c:pt>
                      <c:pt idx="78">
                        <c:v>3659.9208450000001</c:v>
                      </c:pt>
                      <c:pt idx="79">
                        <c:v>3575.0873850000003</c:v>
                      </c:pt>
                      <c:pt idx="80">
                        <c:v>3362.5027500000001</c:v>
                      </c:pt>
                      <c:pt idx="81">
                        <c:v>3134.4710775000003</c:v>
                      </c:pt>
                      <c:pt idx="82">
                        <c:v>3009.308325</c:v>
                      </c:pt>
                      <c:pt idx="83">
                        <c:v>2884.3960649999995</c:v>
                      </c:pt>
                      <c:pt idx="84">
                        <c:v>2837.3034750000002</c:v>
                      </c:pt>
                      <c:pt idx="85">
                        <c:v>2752.3865175000001</c:v>
                      </c:pt>
                      <c:pt idx="86">
                        <c:v>2660.3722725000002</c:v>
                      </c:pt>
                      <c:pt idx="87">
                        <c:v>2684.7535424999996</c:v>
                      </c:pt>
                      <c:pt idx="88">
                        <c:v>2630.1461775000002</c:v>
                      </c:pt>
                      <c:pt idx="89">
                        <c:v>2575.1213249999996</c:v>
                      </c:pt>
                      <c:pt idx="90">
                        <c:v>2597.3316599999998</c:v>
                      </c:pt>
                      <c:pt idx="91">
                        <c:v>2613.0291899999997</c:v>
                      </c:pt>
                      <c:pt idx="92">
                        <c:v>2761.7382375000002</c:v>
                      </c:pt>
                      <c:pt idx="93">
                        <c:v>2888.6544374999999</c:v>
                      </c:pt>
                      <c:pt idx="94">
                        <c:v>2899.9266000000002</c:v>
                      </c:pt>
                      <c:pt idx="95">
                        <c:v>2823.1088999999997</c:v>
                      </c:pt>
                      <c:pt idx="96">
                        <c:v>2693.1032925</c:v>
                      </c:pt>
                      <c:pt idx="97">
                        <c:v>2619.1245075000002</c:v>
                      </c:pt>
                      <c:pt idx="98">
                        <c:v>2644.42425</c:v>
                      </c:pt>
                      <c:pt idx="99">
                        <c:v>2746.8756824999996</c:v>
                      </c:pt>
                      <c:pt idx="100">
                        <c:v>2786.6204924999997</c:v>
                      </c:pt>
                      <c:pt idx="101">
                        <c:v>2804.0714699999999</c:v>
                      </c:pt>
                      <c:pt idx="102">
                        <c:v>2804.6559524999998</c:v>
                      </c:pt>
                      <c:pt idx="103">
                        <c:v>2729.8421925000002</c:v>
                      </c:pt>
                      <c:pt idx="104">
                        <c:v>2652.6070049999998</c:v>
                      </c:pt>
                      <c:pt idx="105">
                        <c:v>2592.9897900000001</c:v>
                      </c:pt>
                      <c:pt idx="106">
                        <c:v>2501.643525</c:v>
                      </c:pt>
                      <c:pt idx="107">
                        <c:v>2453.7994574999998</c:v>
                      </c:pt>
                      <c:pt idx="108">
                        <c:v>2501.6435249999995</c:v>
                      </c:pt>
                      <c:pt idx="109">
                        <c:v>2498.7211124999999</c:v>
                      </c:pt>
                      <c:pt idx="110">
                        <c:v>2485.3615124999997</c:v>
                      </c:pt>
                      <c:pt idx="111">
                        <c:v>2429.0841974999998</c:v>
                      </c:pt>
                      <c:pt idx="112">
                        <c:v>2310.8517374999997</c:v>
                      </c:pt>
                      <c:pt idx="113">
                        <c:v>2278.4547075</c:v>
                      </c:pt>
                      <c:pt idx="114">
                        <c:v>2272.6098824999999</c:v>
                      </c:pt>
                      <c:pt idx="115">
                        <c:v>2281.4606174999994</c:v>
                      </c:pt>
                      <c:pt idx="116">
                        <c:v>2303.0864699999997</c:v>
                      </c:pt>
                      <c:pt idx="117">
                        <c:v>2242.4672849999997</c:v>
                      </c:pt>
                      <c:pt idx="118">
                        <c:v>2177.673225</c:v>
                      </c:pt>
                      <c:pt idx="119">
                        <c:v>2126.3222624999999</c:v>
                      </c:pt>
                      <c:pt idx="120">
                        <c:v>2099.0185799999999</c:v>
                      </c:pt>
                      <c:pt idx="121">
                        <c:v>2136.1749675000001</c:v>
                      </c:pt>
                      <c:pt idx="122">
                        <c:v>2399.3590874999995</c:v>
                      </c:pt>
                      <c:pt idx="123">
                        <c:v>2734.9355399999999</c:v>
                      </c:pt>
                      <c:pt idx="124">
                        <c:v>3054.3134774999999</c:v>
                      </c:pt>
                      <c:pt idx="125">
                        <c:v>3198.5136600000001</c:v>
                      </c:pt>
                      <c:pt idx="126">
                        <c:v>3100.1536050000004</c:v>
                      </c:pt>
                      <c:pt idx="127">
                        <c:v>2969.8140074999997</c:v>
                      </c:pt>
                      <c:pt idx="128">
                        <c:v>2955.0349499999998</c:v>
                      </c:pt>
                      <c:pt idx="129">
                        <c:v>3007.7218724999998</c:v>
                      </c:pt>
                      <c:pt idx="130">
                        <c:v>3097.7321774999996</c:v>
                      </c:pt>
                      <c:pt idx="131">
                        <c:v>3135.7235399999995</c:v>
                      </c:pt>
                      <c:pt idx="132">
                        <c:v>3037.6974749999999</c:v>
                      </c:pt>
                      <c:pt idx="133">
                        <c:v>3007.638375</c:v>
                      </c:pt>
                      <c:pt idx="134">
                        <c:v>2953.3649999999998</c:v>
                      </c:pt>
                      <c:pt idx="135">
                        <c:v>2932.4906249999999</c:v>
                      </c:pt>
                      <c:pt idx="136">
                        <c:v>2936.6655000000001</c:v>
                      </c:pt>
                      <c:pt idx="137">
                        <c:v>2953.3649999999998</c:v>
                      </c:pt>
                      <c:pt idx="138">
                        <c:v>2986.7640000000001</c:v>
                      </c:pt>
                      <c:pt idx="139">
                        <c:v>3011.8132499999997</c:v>
                      </c:pt>
                      <c:pt idx="140">
                        <c:v>3028.5127499999999</c:v>
                      </c:pt>
                      <c:pt idx="141">
                        <c:v>3028.5127499999999</c:v>
                      </c:pt>
                      <c:pt idx="142">
                        <c:v>3020.163</c:v>
                      </c:pt>
                      <c:pt idx="143">
                        <c:v>2986.7640000000001</c:v>
                      </c:pt>
                      <c:pt idx="144">
                        <c:v>2945.0152499999999</c:v>
                      </c:pt>
                      <c:pt idx="145">
                        <c:v>2878.2172499999997</c:v>
                      </c:pt>
                      <c:pt idx="146">
                        <c:v>2778.02025</c:v>
                      </c:pt>
                      <c:pt idx="147">
                        <c:v>2702.8724999999999</c:v>
                      </c:pt>
                      <c:pt idx="148">
                        <c:v>2644.42425</c:v>
                      </c:pt>
                      <c:pt idx="149">
                        <c:v>2619.375</c:v>
                      </c:pt>
                      <c:pt idx="150">
                        <c:v>2636.0744999999997</c:v>
                      </c:pt>
                      <c:pt idx="151">
                        <c:v>2661.1237499999997</c:v>
                      </c:pt>
                      <c:pt idx="152">
                        <c:v>2669.4735000000001</c:v>
                      </c:pt>
                      <c:pt idx="153">
                        <c:v>2669.4735000000001</c:v>
                      </c:pt>
                    </c:numCache>
                  </c:numRef>
                </c:val>
                <c:smooth val="0"/>
                <c:extLst xmlns:c15="http://schemas.microsoft.com/office/drawing/2012/chart">
                  <c:ext xmlns:c16="http://schemas.microsoft.com/office/drawing/2014/chart" uri="{C3380CC4-5D6E-409C-BE32-E72D297353CC}">
                    <c16:uniqueId val="{00000003-1B51-41AF-811E-305B3CE4AF78}"/>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Forecast!$D$2</c15:sqref>
                        </c15:formulaRef>
                      </c:ext>
                    </c:extLst>
                    <c:strCache>
                      <c:ptCount val="1"/>
                      <c:pt idx="0">
                        <c:v>HRC Corrlelation</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extLst xmlns:c15="http://schemas.microsoft.com/office/drawing/2012/chart">
                      <c:ext xmlns:c15="http://schemas.microsoft.com/office/drawing/2012/chart" uri="{02D57815-91ED-43cb-92C2-25804820EDAC}">
                        <c15:formulaRef>
                          <c15:sqref>Forecast!$A$3:$A$170</c15:sqref>
                        </c15:formulaRef>
                      </c:ext>
                    </c:extLst>
                    <c:numCache>
                      <c:formatCode>mmm\-yyyy</c:formatCode>
                      <c:ptCount val="156"/>
                      <c:pt idx="0">
                        <c:v>42384</c:v>
                      </c:pt>
                      <c:pt idx="1">
                        <c:v>42415</c:v>
                      </c:pt>
                      <c:pt idx="2">
                        <c:v>42444</c:v>
                      </c:pt>
                      <c:pt idx="3">
                        <c:v>42475</c:v>
                      </c:pt>
                      <c:pt idx="4">
                        <c:v>42505</c:v>
                      </c:pt>
                      <c:pt idx="5">
                        <c:v>42536</c:v>
                      </c:pt>
                      <c:pt idx="6">
                        <c:v>42566</c:v>
                      </c:pt>
                      <c:pt idx="7">
                        <c:v>42597</c:v>
                      </c:pt>
                      <c:pt idx="8">
                        <c:v>42628</c:v>
                      </c:pt>
                      <c:pt idx="9">
                        <c:v>42658</c:v>
                      </c:pt>
                      <c:pt idx="10">
                        <c:v>42689</c:v>
                      </c:pt>
                      <c:pt idx="11">
                        <c:v>42719</c:v>
                      </c:pt>
                      <c:pt idx="12">
                        <c:v>42750</c:v>
                      </c:pt>
                      <c:pt idx="13">
                        <c:v>42781</c:v>
                      </c:pt>
                      <c:pt idx="14">
                        <c:v>42809</c:v>
                      </c:pt>
                      <c:pt idx="15">
                        <c:v>42840</c:v>
                      </c:pt>
                      <c:pt idx="16">
                        <c:v>42870</c:v>
                      </c:pt>
                      <c:pt idx="17">
                        <c:v>42901</c:v>
                      </c:pt>
                      <c:pt idx="18">
                        <c:v>42931</c:v>
                      </c:pt>
                      <c:pt idx="19">
                        <c:v>42962</c:v>
                      </c:pt>
                      <c:pt idx="20">
                        <c:v>42993</c:v>
                      </c:pt>
                      <c:pt idx="21">
                        <c:v>43023</c:v>
                      </c:pt>
                      <c:pt idx="22">
                        <c:v>43054</c:v>
                      </c:pt>
                      <c:pt idx="23">
                        <c:v>43084</c:v>
                      </c:pt>
                      <c:pt idx="24">
                        <c:v>43115</c:v>
                      </c:pt>
                      <c:pt idx="25">
                        <c:v>43146</c:v>
                      </c:pt>
                      <c:pt idx="26">
                        <c:v>43174</c:v>
                      </c:pt>
                      <c:pt idx="27">
                        <c:v>43205</c:v>
                      </c:pt>
                      <c:pt idx="28">
                        <c:v>43235</c:v>
                      </c:pt>
                      <c:pt idx="29">
                        <c:v>43266</c:v>
                      </c:pt>
                      <c:pt idx="30">
                        <c:v>43296</c:v>
                      </c:pt>
                      <c:pt idx="31">
                        <c:v>43327</c:v>
                      </c:pt>
                      <c:pt idx="32">
                        <c:v>43358</c:v>
                      </c:pt>
                      <c:pt idx="33">
                        <c:v>43388</c:v>
                      </c:pt>
                      <c:pt idx="34">
                        <c:v>43419</c:v>
                      </c:pt>
                      <c:pt idx="35">
                        <c:v>43449</c:v>
                      </c:pt>
                      <c:pt idx="36">
                        <c:v>43480</c:v>
                      </c:pt>
                      <c:pt idx="37">
                        <c:v>43511</c:v>
                      </c:pt>
                      <c:pt idx="38">
                        <c:v>43539</c:v>
                      </c:pt>
                      <c:pt idx="39">
                        <c:v>43570</c:v>
                      </c:pt>
                      <c:pt idx="40">
                        <c:v>43600</c:v>
                      </c:pt>
                      <c:pt idx="41">
                        <c:v>43631</c:v>
                      </c:pt>
                      <c:pt idx="42">
                        <c:v>43661</c:v>
                      </c:pt>
                      <c:pt idx="43">
                        <c:v>43692</c:v>
                      </c:pt>
                      <c:pt idx="44">
                        <c:v>43723</c:v>
                      </c:pt>
                      <c:pt idx="45">
                        <c:v>43753</c:v>
                      </c:pt>
                      <c:pt idx="46">
                        <c:v>43784</c:v>
                      </c:pt>
                      <c:pt idx="47">
                        <c:v>43814</c:v>
                      </c:pt>
                      <c:pt idx="48">
                        <c:v>43845</c:v>
                      </c:pt>
                      <c:pt idx="49">
                        <c:v>43876</c:v>
                      </c:pt>
                      <c:pt idx="50">
                        <c:v>43905</c:v>
                      </c:pt>
                      <c:pt idx="51">
                        <c:v>43936</c:v>
                      </c:pt>
                      <c:pt idx="52">
                        <c:v>43966</c:v>
                      </c:pt>
                      <c:pt idx="53">
                        <c:v>43997</c:v>
                      </c:pt>
                      <c:pt idx="54">
                        <c:v>44027</c:v>
                      </c:pt>
                      <c:pt idx="55">
                        <c:v>44058</c:v>
                      </c:pt>
                      <c:pt idx="56">
                        <c:v>44089</c:v>
                      </c:pt>
                      <c:pt idx="57">
                        <c:v>44119</c:v>
                      </c:pt>
                      <c:pt idx="58">
                        <c:v>44150</c:v>
                      </c:pt>
                      <c:pt idx="59">
                        <c:v>44180</c:v>
                      </c:pt>
                      <c:pt idx="60">
                        <c:v>44211</c:v>
                      </c:pt>
                      <c:pt idx="61">
                        <c:v>44242</c:v>
                      </c:pt>
                      <c:pt idx="62">
                        <c:v>44270</c:v>
                      </c:pt>
                      <c:pt idx="63">
                        <c:v>44301</c:v>
                      </c:pt>
                      <c:pt idx="64">
                        <c:v>44331</c:v>
                      </c:pt>
                      <c:pt idx="65">
                        <c:v>44362</c:v>
                      </c:pt>
                      <c:pt idx="66">
                        <c:v>44392</c:v>
                      </c:pt>
                      <c:pt idx="67">
                        <c:v>44423</c:v>
                      </c:pt>
                      <c:pt idx="68">
                        <c:v>44454</c:v>
                      </c:pt>
                      <c:pt idx="69">
                        <c:v>44484</c:v>
                      </c:pt>
                      <c:pt idx="70">
                        <c:v>44515</c:v>
                      </c:pt>
                      <c:pt idx="71">
                        <c:v>44545</c:v>
                      </c:pt>
                      <c:pt idx="72">
                        <c:v>44576</c:v>
                      </c:pt>
                      <c:pt idx="73">
                        <c:v>44607</c:v>
                      </c:pt>
                      <c:pt idx="74">
                        <c:v>44635</c:v>
                      </c:pt>
                      <c:pt idx="75">
                        <c:v>44666</c:v>
                      </c:pt>
                      <c:pt idx="76">
                        <c:v>44696</c:v>
                      </c:pt>
                      <c:pt idx="77">
                        <c:v>44727</c:v>
                      </c:pt>
                      <c:pt idx="78">
                        <c:v>44757</c:v>
                      </c:pt>
                      <c:pt idx="79">
                        <c:v>44788</c:v>
                      </c:pt>
                      <c:pt idx="80">
                        <c:v>44819</c:v>
                      </c:pt>
                      <c:pt idx="81">
                        <c:v>44849</c:v>
                      </c:pt>
                      <c:pt idx="82">
                        <c:v>44880</c:v>
                      </c:pt>
                      <c:pt idx="83">
                        <c:v>44910</c:v>
                      </c:pt>
                      <c:pt idx="84">
                        <c:v>44941</c:v>
                      </c:pt>
                      <c:pt idx="85">
                        <c:v>44972</c:v>
                      </c:pt>
                      <c:pt idx="86">
                        <c:v>45000</c:v>
                      </c:pt>
                      <c:pt idx="87">
                        <c:v>45031</c:v>
                      </c:pt>
                      <c:pt idx="88">
                        <c:v>45061</c:v>
                      </c:pt>
                      <c:pt idx="89">
                        <c:v>45092</c:v>
                      </c:pt>
                      <c:pt idx="90">
                        <c:v>45122</c:v>
                      </c:pt>
                      <c:pt idx="91">
                        <c:v>45153</c:v>
                      </c:pt>
                      <c:pt idx="92">
                        <c:v>45184</c:v>
                      </c:pt>
                      <c:pt idx="93">
                        <c:v>45214</c:v>
                      </c:pt>
                      <c:pt idx="94">
                        <c:v>45245</c:v>
                      </c:pt>
                      <c:pt idx="95">
                        <c:v>45275</c:v>
                      </c:pt>
                      <c:pt idx="96">
                        <c:v>45306</c:v>
                      </c:pt>
                      <c:pt idx="97">
                        <c:v>45337</c:v>
                      </c:pt>
                      <c:pt idx="98">
                        <c:v>45366</c:v>
                      </c:pt>
                      <c:pt idx="99">
                        <c:v>45397</c:v>
                      </c:pt>
                      <c:pt idx="100">
                        <c:v>45427</c:v>
                      </c:pt>
                      <c:pt idx="101">
                        <c:v>45458</c:v>
                      </c:pt>
                      <c:pt idx="102">
                        <c:v>45488</c:v>
                      </c:pt>
                      <c:pt idx="103">
                        <c:v>45519</c:v>
                      </c:pt>
                      <c:pt idx="104">
                        <c:v>45550</c:v>
                      </c:pt>
                      <c:pt idx="105">
                        <c:v>45580</c:v>
                      </c:pt>
                      <c:pt idx="106">
                        <c:v>45611</c:v>
                      </c:pt>
                      <c:pt idx="107">
                        <c:v>45641</c:v>
                      </c:pt>
                      <c:pt idx="108">
                        <c:v>45672</c:v>
                      </c:pt>
                      <c:pt idx="109">
                        <c:v>45703</c:v>
                      </c:pt>
                      <c:pt idx="110">
                        <c:v>45731</c:v>
                      </c:pt>
                      <c:pt idx="111">
                        <c:v>45762</c:v>
                      </c:pt>
                      <c:pt idx="112">
                        <c:v>45792</c:v>
                      </c:pt>
                      <c:pt idx="113">
                        <c:v>45823</c:v>
                      </c:pt>
                      <c:pt idx="114">
                        <c:v>45853</c:v>
                      </c:pt>
                      <c:pt idx="115">
                        <c:v>45884</c:v>
                      </c:pt>
                      <c:pt idx="116">
                        <c:v>45915</c:v>
                      </c:pt>
                      <c:pt idx="117">
                        <c:v>45945</c:v>
                      </c:pt>
                      <c:pt idx="118">
                        <c:v>45976</c:v>
                      </c:pt>
                      <c:pt idx="119">
                        <c:v>46006</c:v>
                      </c:pt>
                      <c:pt idx="120">
                        <c:v>46037</c:v>
                      </c:pt>
                      <c:pt idx="121">
                        <c:v>46068</c:v>
                      </c:pt>
                      <c:pt idx="122">
                        <c:v>46096</c:v>
                      </c:pt>
                      <c:pt idx="123">
                        <c:v>46127</c:v>
                      </c:pt>
                      <c:pt idx="124">
                        <c:v>46157</c:v>
                      </c:pt>
                      <c:pt idx="125">
                        <c:v>46188</c:v>
                      </c:pt>
                      <c:pt idx="126">
                        <c:v>46218</c:v>
                      </c:pt>
                      <c:pt idx="127">
                        <c:v>46249</c:v>
                      </c:pt>
                      <c:pt idx="128">
                        <c:v>46280</c:v>
                      </c:pt>
                      <c:pt idx="129">
                        <c:v>46310</c:v>
                      </c:pt>
                      <c:pt idx="130">
                        <c:v>46341</c:v>
                      </c:pt>
                      <c:pt idx="131">
                        <c:v>46371</c:v>
                      </c:pt>
                      <c:pt idx="132">
                        <c:v>46402</c:v>
                      </c:pt>
                      <c:pt idx="133">
                        <c:v>46433</c:v>
                      </c:pt>
                      <c:pt idx="134">
                        <c:v>46461</c:v>
                      </c:pt>
                      <c:pt idx="135">
                        <c:v>46492</c:v>
                      </c:pt>
                      <c:pt idx="136">
                        <c:v>46522</c:v>
                      </c:pt>
                      <c:pt idx="137">
                        <c:v>46553</c:v>
                      </c:pt>
                      <c:pt idx="138">
                        <c:v>46583</c:v>
                      </c:pt>
                      <c:pt idx="139">
                        <c:v>46614</c:v>
                      </c:pt>
                      <c:pt idx="140">
                        <c:v>46645</c:v>
                      </c:pt>
                      <c:pt idx="141">
                        <c:v>46675</c:v>
                      </c:pt>
                      <c:pt idx="142">
                        <c:v>46706</c:v>
                      </c:pt>
                      <c:pt idx="143">
                        <c:v>46736</c:v>
                      </c:pt>
                      <c:pt idx="144">
                        <c:v>46767</c:v>
                      </c:pt>
                      <c:pt idx="145">
                        <c:v>46798</c:v>
                      </c:pt>
                      <c:pt idx="146">
                        <c:v>46827</c:v>
                      </c:pt>
                      <c:pt idx="147">
                        <c:v>46858</c:v>
                      </c:pt>
                      <c:pt idx="148">
                        <c:v>46888</c:v>
                      </c:pt>
                      <c:pt idx="149">
                        <c:v>46919</c:v>
                      </c:pt>
                      <c:pt idx="150">
                        <c:v>46949</c:v>
                      </c:pt>
                      <c:pt idx="151">
                        <c:v>46980</c:v>
                      </c:pt>
                      <c:pt idx="152">
                        <c:v>47011</c:v>
                      </c:pt>
                      <c:pt idx="153">
                        <c:v>47041</c:v>
                      </c:pt>
                      <c:pt idx="154">
                        <c:v>47072</c:v>
                      </c:pt>
                      <c:pt idx="155">
                        <c:v>47102</c:v>
                      </c:pt>
                    </c:numCache>
                  </c:numRef>
                </c:cat>
                <c:val>
                  <c:numRef>
                    <c:extLst xmlns:c15="http://schemas.microsoft.com/office/drawing/2012/chart">
                      <c:ext xmlns:c15="http://schemas.microsoft.com/office/drawing/2012/chart" uri="{02D57815-91ED-43cb-92C2-25804820EDAC}">
                        <c15:formulaRef>
                          <c15:sqref>Forecast!$D$3:$D$170</c15:sqref>
                        </c15:formulaRef>
                      </c:ext>
                    </c:extLst>
                    <c:numCache>
                      <c:formatCode>_(* #,##0_);_(* \(#,##0\);_(* "-"??_);_(@_)</c:formatCode>
                      <c:ptCount val="156"/>
                      <c:pt idx="0">
                        <c:v>1387.3147851999995</c:v>
                      </c:pt>
                      <c:pt idx="1">
                        <c:v>1353.1498185499997</c:v>
                      </c:pt>
                      <c:pt idx="2">
                        <c:v>1321.5776455999999</c:v>
                      </c:pt>
                      <c:pt idx="3">
                        <c:v>1297.22204035</c:v>
                      </c:pt>
                      <c:pt idx="4">
                        <c:v>1287.6935856500002</c:v>
                      </c:pt>
                      <c:pt idx="5">
                        <c:v>1284.7055338499999</c:v>
                      </c:pt>
                      <c:pt idx="6">
                        <c:v>1281.5484408500001</c:v>
                      </c:pt>
                      <c:pt idx="7">
                        <c:v>1278.6734975000006</c:v>
                      </c:pt>
                      <c:pt idx="8">
                        <c:v>1273.5985326499999</c:v>
                      </c:pt>
                      <c:pt idx="9">
                        <c:v>1267.6597175499999</c:v>
                      </c:pt>
                      <c:pt idx="10">
                        <c:v>1277.30003775</c:v>
                      </c:pt>
                      <c:pt idx="11">
                        <c:v>1299.4866952499999</c:v>
                      </c:pt>
                      <c:pt idx="12">
                        <c:v>1319.1327629499999</c:v>
                      </c:pt>
                      <c:pt idx="13">
                        <c:v>1338.2940801500001</c:v>
                      </c:pt>
                      <c:pt idx="14">
                        <c:v>1358.1912237500001</c:v>
                      </c:pt>
                      <c:pt idx="15">
                        <c:v>1376.7310659500001</c:v>
                      </c:pt>
                      <c:pt idx="16">
                        <c:v>1392.5538194499998</c:v>
                      </c:pt>
                      <c:pt idx="17">
                        <c:v>1419.1057173499998</c:v>
                      </c:pt>
                      <c:pt idx="18">
                        <c:v>1448.3945911500002</c:v>
                      </c:pt>
                      <c:pt idx="19">
                        <c:v>1480.1768226499998</c:v>
                      </c:pt>
                      <c:pt idx="20">
                        <c:v>1505.8052087000001</c:v>
                      </c:pt>
                      <c:pt idx="21">
                        <c:v>1531.1638746000001</c:v>
                      </c:pt>
                      <c:pt idx="22">
                        <c:v>1557.30684195</c:v>
                      </c:pt>
                      <c:pt idx="23">
                        <c:v>1579.6588118000002</c:v>
                      </c:pt>
                      <c:pt idx="24">
                        <c:v>1596.7183005500001</c:v>
                      </c:pt>
                      <c:pt idx="25">
                        <c:v>1618.5208865</c:v>
                      </c:pt>
                      <c:pt idx="26">
                        <c:v>1647.4865932999999</c:v>
                      </c:pt>
                      <c:pt idx="27">
                        <c:v>1679.5099571000001</c:v>
                      </c:pt>
                      <c:pt idx="28">
                        <c:v>1725.07899</c:v>
                      </c:pt>
                      <c:pt idx="29">
                        <c:v>1777.0343</c:v>
                      </c:pt>
                      <c:pt idx="30">
                        <c:v>1818.4245349999999</c:v>
                      </c:pt>
                      <c:pt idx="31">
                        <c:v>1847.2609749999999</c:v>
                      </c:pt>
                      <c:pt idx="32">
                        <c:v>1874.97876</c:v>
                      </c:pt>
                      <c:pt idx="33">
                        <c:v>1901.205005</c:v>
                      </c:pt>
                      <c:pt idx="34">
                        <c:v>1918.7306000000001</c:v>
                      </c:pt>
                      <c:pt idx="35">
                        <c:v>1931.9058699999998</c:v>
                      </c:pt>
                      <c:pt idx="36">
                        <c:v>1946.6969750000001</c:v>
                      </c:pt>
                      <c:pt idx="37">
                        <c:v>1955.8948050000001</c:v>
                      </c:pt>
                      <c:pt idx="38">
                        <c:v>1964.4711600000001</c:v>
                      </c:pt>
                      <c:pt idx="39">
                        <c:v>1970.1576562499999</c:v>
                      </c:pt>
                      <c:pt idx="40">
                        <c:v>1972.3949662499999</c:v>
                      </c:pt>
                      <c:pt idx="41">
                        <c:v>1964.4090125</c:v>
                      </c:pt>
                      <c:pt idx="42">
                        <c:v>1953.62642125</c:v>
                      </c:pt>
                      <c:pt idx="43">
                        <c:v>1945.5265304166667</c:v>
                      </c:pt>
                      <c:pt idx="44">
                        <c:v>1923.3087991666666</c:v>
                      </c:pt>
                      <c:pt idx="45">
                        <c:v>1884.7773491666667</c:v>
                      </c:pt>
                      <c:pt idx="46">
                        <c:v>1842.3513224999999</c:v>
                      </c:pt>
                      <c:pt idx="47">
                        <c:v>1807.8150689285715</c:v>
                      </c:pt>
                      <c:pt idx="48">
                        <c:v>1767.3943349285712</c:v>
                      </c:pt>
                      <c:pt idx="49">
                        <c:v>1726.294121595238</c:v>
                      </c:pt>
                      <c:pt idx="50">
                        <c:v>1685.823669595238</c:v>
                      </c:pt>
                      <c:pt idx="51">
                        <c:v>1639.5315505327378</c:v>
                      </c:pt>
                      <c:pt idx="52">
                        <c:v>1596.4788699077378</c:v>
                      </c:pt>
                      <c:pt idx="53">
                        <c:v>1555.623103407738</c:v>
                      </c:pt>
                      <c:pt idx="54">
                        <c:v>1517.596601845238</c:v>
                      </c:pt>
                      <c:pt idx="55">
                        <c:v>1485.0002380952378</c:v>
                      </c:pt>
                      <c:pt idx="56">
                        <c:v>1469.339068095238</c:v>
                      </c:pt>
                      <c:pt idx="57">
                        <c:v>1462.937875595238</c:v>
                      </c:pt>
                      <c:pt idx="58">
                        <c:v>1466.262766845238</c:v>
                      </c:pt>
                      <c:pt idx="59">
                        <c:v>1495.8014735952381</c:v>
                      </c:pt>
                      <c:pt idx="60">
                        <c:v>1559.564808595238</c:v>
                      </c:pt>
                      <c:pt idx="61">
                        <c:v>1643.7746710952381</c:v>
                      </c:pt>
                      <c:pt idx="62">
                        <c:v>1736.2874395952379</c:v>
                      </c:pt>
                      <c:pt idx="63">
                        <c:v>1834.5555844910716</c:v>
                      </c:pt>
                      <c:pt idx="64">
                        <c:v>1958.3534044910714</c:v>
                      </c:pt>
                      <c:pt idx="65">
                        <c:v>2104.8599209910712</c:v>
                      </c:pt>
                      <c:pt idx="66">
                        <c:v>2267.1995489077381</c:v>
                      </c:pt>
                      <c:pt idx="67">
                        <c:v>2432.1212574791666</c:v>
                      </c:pt>
                      <c:pt idx="68">
                        <c:v>2602.1195289791667</c:v>
                      </c:pt>
                      <c:pt idx="69">
                        <c:v>2770.9328548125</c:v>
                      </c:pt>
                      <c:pt idx="70">
                        <c:v>2927.9920168125</c:v>
                      </c:pt>
                      <c:pt idx="71">
                        <c:v>3072.1664483750001</c:v>
                      </c:pt>
                      <c:pt idx="72">
                        <c:v>3196.3216164999999</c:v>
                      </c:pt>
                      <c:pt idx="73">
                        <c:v>3272.1664255000005</c:v>
                      </c:pt>
                      <c:pt idx="74">
                        <c:v>3371.7562405624999</c:v>
                      </c:pt>
                      <c:pt idx="75">
                        <c:v>3500.8055243125</c:v>
                      </c:pt>
                      <c:pt idx="76">
                        <c:v>3599.1539430624998</c:v>
                      </c:pt>
                      <c:pt idx="77">
                        <c:v>3651.536517125</c:v>
                      </c:pt>
                      <c:pt idx="78">
                        <c:v>3671.6334649374999</c:v>
                      </c:pt>
                      <c:pt idx="79">
                        <c:v>3658.0666656875001</c:v>
                      </c:pt>
                      <c:pt idx="80">
                        <c:v>3615.9617344375001</c:v>
                      </c:pt>
                      <c:pt idx="81">
                        <c:v>3557.9315063125</c:v>
                      </c:pt>
                      <c:pt idx="82">
                        <c:v>3480.3403525624999</c:v>
                      </c:pt>
                      <c:pt idx="83">
                        <c:v>3392.8522094374998</c:v>
                      </c:pt>
                      <c:pt idx="84">
                        <c:v>3292.9687474375005</c:v>
                      </c:pt>
                      <c:pt idx="85">
                        <c:v>3195.2480184374999</c:v>
                      </c:pt>
                      <c:pt idx="86">
                        <c:v>3109.9505746874997</c:v>
                      </c:pt>
                      <c:pt idx="87">
                        <c:v>3018.4073071874996</c:v>
                      </c:pt>
                      <c:pt idx="88">
                        <c:v>2907.4056574374999</c:v>
                      </c:pt>
                      <c:pt idx="89">
                        <c:v>2776.2744324374999</c:v>
                      </c:pt>
                      <c:pt idx="90">
                        <c:v>2654.7139224375005</c:v>
                      </c:pt>
                      <c:pt idx="91">
                        <c:v>2547.2608949374999</c:v>
                      </c:pt>
                      <c:pt idx="92">
                        <c:v>2447.0791249374997</c:v>
                      </c:pt>
                      <c:pt idx="93">
                        <c:v>2403.2651374374996</c:v>
                      </c:pt>
                      <c:pt idx="94">
                        <c:v>2361.6200976875002</c:v>
                      </c:pt>
                      <c:pt idx="95">
                        <c:v>2310.7212951875003</c:v>
                      </c:pt>
                      <c:pt idx="96">
                        <c:v>2275.7633264375004</c:v>
                      </c:pt>
                      <c:pt idx="97">
                        <c:v>2249.7934398750003</c:v>
                      </c:pt>
                      <c:pt idx="98">
                        <c:v>2240.1845041625002</c:v>
                      </c:pt>
                      <c:pt idx="99">
                        <c:v>2243.1365104125002</c:v>
                      </c:pt>
                      <c:pt idx="100">
                        <c:v>2239.8737666624997</c:v>
                      </c:pt>
                      <c:pt idx="101">
                        <c:v>2235.6632735375001</c:v>
                      </c:pt>
                      <c:pt idx="102">
                        <c:v>2235.1288050374997</c:v>
                      </c:pt>
                      <c:pt idx="103">
                        <c:v>2235.1521103499999</c:v>
                      </c:pt>
                      <c:pt idx="104">
                        <c:v>2230.0684448500001</c:v>
                      </c:pt>
                      <c:pt idx="105">
                        <c:v>2208.5032623500001</c:v>
                      </c:pt>
                      <c:pt idx="106">
                        <c:v>2152.8812498500001</c:v>
                      </c:pt>
                      <c:pt idx="107">
                        <c:v>2090.0501273500004</c:v>
                      </c:pt>
                      <c:pt idx="108">
                        <c:v>2042.5756520999998</c:v>
                      </c:pt>
                      <c:pt idx="109">
                        <c:v>2033.8750021000001</c:v>
                      </c:pt>
                      <c:pt idx="110">
                        <c:v>2043.6632333500002</c:v>
                      </c:pt>
                      <c:pt idx="111">
                        <c:v>2062.8046633499998</c:v>
                      </c:pt>
                      <c:pt idx="112">
                        <c:v>2088.9538454499998</c:v>
                      </c:pt>
                      <c:pt idx="113">
                        <c:v>2103.4652867</c:v>
                      </c:pt>
                      <c:pt idx="114">
                        <c:v>2097.4991267</c:v>
                      </c:pt>
                      <c:pt idx="115">
                        <c:v>2068.1108168999999</c:v>
                      </c:pt>
                      <c:pt idx="116">
                        <c:v>2036.3472296499999</c:v>
                      </c:pt>
                      <c:pt idx="117">
                        <c:v>2030.9714709000002</c:v>
                      </c:pt>
                      <c:pt idx="118">
                        <c:v>2038.8480450499999</c:v>
                      </c:pt>
                      <c:pt idx="119">
                        <c:v>2048.6673500500001</c:v>
                      </c:pt>
                      <c:pt idx="120">
                        <c:v>2069.8360315</c:v>
                      </c:pt>
                      <c:pt idx="121">
                        <c:v>2102.4870850500001</c:v>
                      </c:pt>
                      <c:pt idx="122">
                        <c:v>2147.1400638</c:v>
                      </c:pt>
                      <c:pt idx="123">
                        <c:v>2193.6189361000002</c:v>
                      </c:pt>
                      <c:pt idx="124">
                        <c:v>2240.8199623500004</c:v>
                      </c:pt>
                      <c:pt idx="125">
                        <c:v>2292.29052185</c:v>
                      </c:pt>
                      <c:pt idx="126">
                        <c:v>2351.6339266499999</c:v>
                      </c:pt>
                      <c:pt idx="127">
                        <c:v>2416.4699275000003</c:v>
                      </c:pt>
                      <c:pt idx="128">
                        <c:v>2484.99500395</c:v>
                      </c:pt>
                      <c:pt idx="129">
                        <c:v>2544.0972764500002</c:v>
                      </c:pt>
                      <c:pt idx="130">
                        <c:v>2592.1062202000007</c:v>
                      </c:pt>
                      <c:pt idx="131">
                        <c:v>2640.0840902000009</c:v>
                      </c:pt>
                      <c:pt idx="132">
                        <c:v>2692.9243805999999</c:v>
                      </c:pt>
                      <c:pt idx="133">
                        <c:v>2745.7808293500002</c:v>
                      </c:pt>
                      <c:pt idx="134">
                        <c:v>2796.0892306000001</c:v>
                      </c:pt>
                      <c:pt idx="135">
                        <c:v>2845.4268879000006</c:v>
                      </c:pt>
                      <c:pt idx="136">
                        <c:v>2897.0776751499998</c:v>
                      </c:pt>
                      <c:pt idx="137">
                        <c:v>2945.0866188999998</c:v>
                      </c:pt>
                      <c:pt idx="138">
                        <c:v>2985.7932313999995</c:v>
                      </c:pt>
                      <c:pt idx="139">
                        <c:v>3020.4715363999999</c:v>
                      </c:pt>
                      <c:pt idx="140">
                        <c:v>3047.77790495</c:v>
                      </c:pt>
                      <c:pt idx="141">
                        <c:v>3068.2629638999997</c:v>
                      </c:pt>
                      <c:pt idx="142">
                        <c:v>3084.1416501499998</c:v>
                      </c:pt>
                      <c:pt idx="143">
                        <c:v>3094.9938465999999</c:v>
                      </c:pt>
                      <c:pt idx="144">
                        <c:v>3102.6379891000001</c:v>
                      </c:pt>
                      <c:pt idx="145">
                        <c:v>3104.7385746</c:v>
                      </c:pt>
                      <c:pt idx="146">
                        <c:v>3101.9493948000004</c:v>
                      </c:pt>
                      <c:pt idx="147">
                        <c:v>3095.9049289499994</c:v>
                      </c:pt>
                      <c:pt idx="148">
                        <c:v>3084.2448149999996</c:v>
                      </c:pt>
                      <c:pt idx="149">
                        <c:v>3066.4706300000003</c:v>
                      </c:pt>
                      <c:pt idx="150">
                        <c:v>3044.7190049999999</c:v>
                      </c:pt>
                      <c:pt idx="151">
                        <c:v>3021.9730199999999</c:v>
                      </c:pt>
                      <c:pt idx="152">
                        <c:v>2999.8485100000003</c:v>
                      </c:pt>
                      <c:pt idx="153">
                        <c:v>2980.3341949999999</c:v>
                      </c:pt>
                    </c:numCache>
                  </c:numRef>
                </c:val>
                <c:smooth val="0"/>
                <c:extLst xmlns:c15="http://schemas.microsoft.com/office/drawing/2012/chart">
                  <c:ext xmlns:c16="http://schemas.microsoft.com/office/drawing/2014/chart" uri="{C3380CC4-5D6E-409C-BE32-E72D297353CC}">
                    <c16:uniqueId val="{00000004-1B51-41AF-811E-305B3CE4AF78}"/>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Forecast!$E$2</c15:sqref>
                        </c15:formulaRef>
                      </c:ext>
                    </c:extLst>
                    <c:strCache>
                      <c:ptCount val="1"/>
                      <c:pt idx="0">
                        <c:v>Iron Ore Correlation</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Forecast!$A$3:$A$170</c15:sqref>
                        </c15:formulaRef>
                      </c:ext>
                    </c:extLst>
                    <c:numCache>
                      <c:formatCode>mmm\-yyyy</c:formatCode>
                      <c:ptCount val="156"/>
                      <c:pt idx="0">
                        <c:v>42384</c:v>
                      </c:pt>
                      <c:pt idx="1">
                        <c:v>42415</c:v>
                      </c:pt>
                      <c:pt idx="2">
                        <c:v>42444</c:v>
                      </c:pt>
                      <c:pt idx="3">
                        <c:v>42475</c:v>
                      </c:pt>
                      <c:pt idx="4">
                        <c:v>42505</c:v>
                      </c:pt>
                      <c:pt idx="5">
                        <c:v>42536</c:v>
                      </c:pt>
                      <c:pt idx="6">
                        <c:v>42566</c:v>
                      </c:pt>
                      <c:pt idx="7">
                        <c:v>42597</c:v>
                      </c:pt>
                      <c:pt idx="8">
                        <c:v>42628</c:v>
                      </c:pt>
                      <c:pt idx="9">
                        <c:v>42658</c:v>
                      </c:pt>
                      <c:pt idx="10">
                        <c:v>42689</c:v>
                      </c:pt>
                      <c:pt idx="11">
                        <c:v>42719</c:v>
                      </c:pt>
                      <c:pt idx="12">
                        <c:v>42750</c:v>
                      </c:pt>
                      <c:pt idx="13">
                        <c:v>42781</c:v>
                      </c:pt>
                      <c:pt idx="14">
                        <c:v>42809</c:v>
                      </c:pt>
                      <c:pt idx="15">
                        <c:v>42840</c:v>
                      </c:pt>
                      <c:pt idx="16">
                        <c:v>42870</c:v>
                      </c:pt>
                      <c:pt idx="17">
                        <c:v>42901</c:v>
                      </c:pt>
                      <c:pt idx="18">
                        <c:v>42931</c:v>
                      </c:pt>
                      <c:pt idx="19">
                        <c:v>42962</c:v>
                      </c:pt>
                      <c:pt idx="20">
                        <c:v>42993</c:v>
                      </c:pt>
                      <c:pt idx="21">
                        <c:v>43023</c:v>
                      </c:pt>
                      <c:pt idx="22">
                        <c:v>43054</c:v>
                      </c:pt>
                      <c:pt idx="23">
                        <c:v>43084</c:v>
                      </c:pt>
                      <c:pt idx="24">
                        <c:v>43115</c:v>
                      </c:pt>
                      <c:pt idx="25">
                        <c:v>43146</c:v>
                      </c:pt>
                      <c:pt idx="26">
                        <c:v>43174</c:v>
                      </c:pt>
                      <c:pt idx="27">
                        <c:v>43205</c:v>
                      </c:pt>
                      <c:pt idx="28">
                        <c:v>43235</c:v>
                      </c:pt>
                      <c:pt idx="29">
                        <c:v>43266</c:v>
                      </c:pt>
                      <c:pt idx="30">
                        <c:v>43296</c:v>
                      </c:pt>
                      <c:pt idx="31">
                        <c:v>43327</c:v>
                      </c:pt>
                      <c:pt idx="32">
                        <c:v>43358</c:v>
                      </c:pt>
                      <c:pt idx="33">
                        <c:v>43388</c:v>
                      </c:pt>
                      <c:pt idx="34">
                        <c:v>43419</c:v>
                      </c:pt>
                      <c:pt idx="35">
                        <c:v>43449</c:v>
                      </c:pt>
                      <c:pt idx="36">
                        <c:v>43480</c:v>
                      </c:pt>
                      <c:pt idx="37">
                        <c:v>43511</c:v>
                      </c:pt>
                      <c:pt idx="38">
                        <c:v>43539</c:v>
                      </c:pt>
                      <c:pt idx="39">
                        <c:v>43570</c:v>
                      </c:pt>
                      <c:pt idx="40">
                        <c:v>43600</c:v>
                      </c:pt>
                      <c:pt idx="41">
                        <c:v>43631</c:v>
                      </c:pt>
                      <c:pt idx="42">
                        <c:v>43661</c:v>
                      </c:pt>
                      <c:pt idx="43">
                        <c:v>43692</c:v>
                      </c:pt>
                      <c:pt idx="44">
                        <c:v>43723</c:v>
                      </c:pt>
                      <c:pt idx="45">
                        <c:v>43753</c:v>
                      </c:pt>
                      <c:pt idx="46">
                        <c:v>43784</c:v>
                      </c:pt>
                      <c:pt idx="47">
                        <c:v>43814</c:v>
                      </c:pt>
                      <c:pt idx="48">
                        <c:v>43845</c:v>
                      </c:pt>
                      <c:pt idx="49">
                        <c:v>43876</c:v>
                      </c:pt>
                      <c:pt idx="50">
                        <c:v>43905</c:v>
                      </c:pt>
                      <c:pt idx="51">
                        <c:v>43936</c:v>
                      </c:pt>
                      <c:pt idx="52">
                        <c:v>43966</c:v>
                      </c:pt>
                      <c:pt idx="53">
                        <c:v>43997</c:v>
                      </c:pt>
                      <c:pt idx="54">
                        <c:v>44027</c:v>
                      </c:pt>
                      <c:pt idx="55">
                        <c:v>44058</c:v>
                      </c:pt>
                      <c:pt idx="56">
                        <c:v>44089</c:v>
                      </c:pt>
                      <c:pt idx="57">
                        <c:v>44119</c:v>
                      </c:pt>
                      <c:pt idx="58">
                        <c:v>44150</c:v>
                      </c:pt>
                      <c:pt idx="59">
                        <c:v>44180</c:v>
                      </c:pt>
                      <c:pt idx="60">
                        <c:v>44211</c:v>
                      </c:pt>
                      <c:pt idx="61">
                        <c:v>44242</c:v>
                      </c:pt>
                      <c:pt idx="62">
                        <c:v>44270</c:v>
                      </c:pt>
                      <c:pt idx="63">
                        <c:v>44301</c:v>
                      </c:pt>
                      <c:pt idx="64">
                        <c:v>44331</c:v>
                      </c:pt>
                      <c:pt idx="65">
                        <c:v>44362</c:v>
                      </c:pt>
                      <c:pt idx="66">
                        <c:v>44392</c:v>
                      </c:pt>
                      <c:pt idx="67">
                        <c:v>44423</c:v>
                      </c:pt>
                      <c:pt idx="68">
                        <c:v>44454</c:v>
                      </c:pt>
                      <c:pt idx="69">
                        <c:v>44484</c:v>
                      </c:pt>
                      <c:pt idx="70">
                        <c:v>44515</c:v>
                      </c:pt>
                      <c:pt idx="71">
                        <c:v>44545</c:v>
                      </c:pt>
                      <c:pt idx="72">
                        <c:v>44576</c:v>
                      </c:pt>
                      <c:pt idx="73">
                        <c:v>44607</c:v>
                      </c:pt>
                      <c:pt idx="74">
                        <c:v>44635</c:v>
                      </c:pt>
                      <c:pt idx="75">
                        <c:v>44666</c:v>
                      </c:pt>
                      <c:pt idx="76">
                        <c:v>44696</c:v>
                      </c:pt>
                      <c:pt idx="77">
                        <c:v>44727</c:v>
                      </c:pt>
                      <c:pt idx="78">
                        <c:v>44757</c:v>
                      </c:pt>
                      <c:pt idx="79">
                        <c:v>44788</c:v>
                      </c:pt>
                      <c:pt idx="80">
                        <c:v>44819</c:v>
                      </c:pt>
                      <c:pt idx="81">
                        <c:v>44849</c:v>
                      </c:pt>
                      <c:pt idx="82">
                        <c:v>44880</c:v>
                      </c:pt>
                      <c:pt idx="83">
                        <c:v>44910</c:v>
                      </c:pt>
                      <c:pt idx="84">
                        <c:v>44941</c:v>
                      </c:pt>
                      <c:pt idx="85">
                        <c:v>44972</c:v>
                      </c:pt>
                      <c:pt idx="86">
                        <c:v>45000</c:v>
                      </c:pt>
                      <c:pt idx="87">
                        <c:v>45031</c:v>
                      </c:pt>
                      <c:pt idx="88">
                        <c:v>45061</c:v>
                      </c:pt>
                      <c:pt idx="89">
                        <c:v>45092</c:v>
                      </c:pt>
                      <c:pt idx="90">
                        <c:v>45122</c:v>
                      </c:pt>
                      <c:pt idx="91">
                        <c:v>45153</c:v>
                      </c:pt>
                      <c:pt idx="92">
                        <c:v>45184</c:v>
                      </c:pt>
                      <c:pt idx="93">
                        <c:v>45214</c:v>
                      </c:pt>
                      <c:pt idx="94">
                        <c:v>45245</c:v>
                      </c:pt>
                      <c:pt idx="95">
                        <c:v>45275</c:v>
                      </c:pt>
                      <c:pt idx="96">
                        <c:v>45306</c:v>
                      </c:pt>
                      <c:pt idx="97">
                        <c:v>45337</c:v>
                      </c:pt>
                      <c:pt idx="98">
                        <c:v>45366</c:v>
                      </c:pt>
                      <c:pt idx="99">
                        <c:v>45397</c:v>
                      </c:pt>
                      <c:pt idx="100">
                        <c:v>45427</c:v>
                      </c:pt>
                      <c:pt idx="101">
                        <c:v>45458</c:v>
                      </c:pt>
                      <c:pt idx="102">
                        <c:v>45488</c:v>
                      </c:pt>
                      <c:pt idx="103">
                        <c:v>45519</c:v>
                      </c:pt>
                      <c:pt idx="104">
                        <c:v>45550</c:v>
                      </c:pt>
                      <c:pt idx="105">
                        <c:v>45580</c:v>
                      </c:pt>
                      <c:pt idx="106">
                        <c:v>45611</c:v>
                      </c:pt>
                      <c:pt idx="107">
                        <c:v>45641</c:v>
                      </c:pt>
                      <c:pt idx="108">
                        <c:v>45672</c:v>
                      </c:pt>
                      <c:pt idx="109">
                        <c:v>45703</c:v>
                      </c:pt>
                      <c:pt idx="110">
                        <c:v>45731</c:v>
                      </c:pt>
                      <c:pt idx="111">
                        <c:v>45762</c:v>
                      </c:pt>
                      <c:pt idx="112">
                        <c:v>45792</c:v>
                      </c:pt>
                      <c:pt idx="113">
                        <c:v>45823</c:v>
                      </c:pt>
                      <c:pt idx="114">
                        <c:v>45853</c:v>
                      </c:pt>
                      <c:pt idx="115">
                        <c:v>45884</c:v>
                      </c:pt>
                      <c:pt idx="116">
                        <c:v>45915</c:v>
                      </c:pt>
                      <c:pt idx="117">
                        <c:v>45945</c:v>
                      </c:pt>
                      <c:pt idx="118">
                        <c:v>45976</c:v>
                      </c:pt>
                      <c:pt idx="119">
                        <c:v>46006</c:v>
                      </c:pt>
                      <c:pt idx="120">
                        <c:v>46037</c:v>
                      </c:pt>
                      <c:pt idx="121">
                        <c:v>46068</c:v>
                      </c:pt>
                      <c:pt idx="122">
                        <c:v>46096</c:v>
                      </c:pt>
                      <c:pt idx="123">
                        <c:v>46127</c:v>
                      </c:pt>
                      <c:pt idx="124">
                        <c:v>46157</c:v>
                      </c:pt>
                      <c:pt idx="125">
                        <c:v>46188</c:v>
                      </c:pt>
                      <c:pt idx="126">
                        <c:v>46218</c:v>
                      </c:pt>
                      <c:pt idx="127">
                        <c:v>46249</c:v>
                      </c:pt>
                      <c:pt idx="128">
                        <c:v>46280</c:v>
                      </c:pt>
                      <c:pt idx="129">
                        <c:v>46310</c:v>
                      </c:pt>
                      <c:pt idx="130">
                        <c:v>46341</c:v>
                      </c:pt>
                      <c:pt idx="131">
                        <c:v>46371</c:v>
                      </c:pt>
                      <c:pt idx="132">
                        <c:v>46402</c:v>
                      </c:pt>
                      <c:pt idx="133">
                        <c:v>46433</c:v>
                      </c:pt>
                      <c:pt idx="134">
                        <c:v>46461</c:v>
                      </c:pt>
                      <c:pt idx="135">
                        <c:v>46492</c:v>
                      </c:pt>
                      <c:pt idx="136">
                        <c:v>46522</c:v>
                      </c:pt>
                      <c:pt idx="137">
                        <c:v>46553</c:v>
                      </c:pt>
                      <c:pt idx="138">
                        <c:v>46583</c:v>
                      </c:pt>
                      <c:pt idx="139">
                        <c:v>46614</c:v>
                      </c:pt>
                      <c:pt idx="140">
                        <c:v>46645</c:v>
                      </c:pt>
                      <c:pt idx="141">
                        <c:v>46675</c:v>
                      </c:pt>
                      <c:pt idx="142">
                        <c:v>46706</c:v>
                      </c:pt>
                      <c:pt idx="143">
                        <c:v>46736</c:v>
                      </c:pt>
                      <c:pt idx="144">
                        <c:v>46767</c:v>
                      </c:pt>
                      <c:pt idx="145">
                        <c:v>46798</c:v>
                      </c:pt>
                      <c:pt idx="146">
                        <c:v>46827</c:v>
                      </c:pt>
                      <c:pt idx="147">
                        <c:v>46858</c:v>
                      </c:pt>
                      <c:pt idx="148">
                        <c:v>46888</c:v>
                      </c:pt>
                      <c:pt idx="149">
                        <c:v>46919</c:v>
                      </c:pt>
                      <c:pt idx="150">
                        <c:v>46949</c:v>
                      </c:pt>
                      <c:pt idx="151">
                        <c:v>46980</c:v>
                      </c:pt>
                      <c:pt idx="152">
                        <c:v>47011</c:v>
                      </c:pt>
                      <c:pt idx="153">
                        <c:v>47041</c:v>
                      </c:pt>
                      <c:pt idx="154">
                        <c:v>47072</c:v>
                      </c:pt>
                      <c:pt idx="155">
                        <c:v>47102</c:v>
                      </c:pt>
                    </c:numCache>
                  </c:numRef>
                </c:cat>
                <c:val>
                  <c:numRef>
                    <c:extLst xmlns:c15="http://schemas.microsoft.com/office/drawing/2012/chart">
                      <c:ext xmlns:c15="http://schemas.microsoft.com/office/drawing/2012/chart" uri="{02D57815-91ED-43cb-92C2-25804820EDAC}">
                        <c15:formulaRef>
                          <c15:sqref>Forecast!$E$3:$E$170</c15:sqref>
                        </c15:formulaRef>
                      </c:ext>
                    </c:extLst>
                    <c:numCache>
                      <c:formatCode>General</c:formatCode>
                      <c:ptCount val="156"/>
                      <c:pt idx="12" formatCode="_(* #,##0_);_(* \(#,##0\);_(* &quot;-&quot;??_);_(@_)">
                        <c:v>1334.8008307692312</c:v>
                      </c:pt>
                      <c:pt idx="13" formatCode="_(* #,##0_);_(* \(#,##0\);_(* &quot;-&quot;??_);_(@_)">
                        <c:v>1349.1447076923077</c:v>
                      </c:pt>
                      <c:pt idx="14" formatCode="_(* #,##0_);_(* \(#,##0\);_(* &quot;-&quot;??_);_(@_)">
                        <c:v>1346.8614538461538</c:v>
                      </c:pt>
                      <c:pt idx="15" formatCode="_(* #,##0_);_(* \(#,##0\);_(* &quot;-&quot;??_);_(@_)">
                        <c:v>1348.2622230769232</c:v>
                      </c:pt>
                      <c:pt idx="16" formatCode="_(* #,##0_);_(* \(#,##0\);_(* &quot;-&quot;??_);_(@_)">
                        <c:v>1367.9990615384613</c:v>
                      </c:pt>
                      <c:pt idx="17" formatCode="_(* #,##0_);_(* \(#,##0\);_(* &quot;-&quot;??_);_(@_)">
                        <c:v>1378.2386846153845</c:v>
                      </c:pt>
                      <c:pt idx="18" formatCode="_(* #,##0_);_(* \(#,##0\);_(* &quot;-&quot;??_);_(@_)">
                        <c:v>1395.2720384615386</c:v>
                      </c:pt>
                      <c:pt idx="19" formatCode="_(* #,##0_);_(* \(#,##0\);_(* &quot;-&quot;??_);_(@_)">
                        <c:v>1429.3387461538464</c:v>
                      </c:pt>
                      <c:pt idx="20" formatCode="_(* #,##0_);_(* \(#,##0\);_(* &quot;-&quot;??_);_(@_)">
                        <c:v>1482.9321769230769</c:v>
                      </c:pt>
                      <c:pt idx="21" formatCode="_(* #,##0_);_(* \(#,##0\);_(* &quot;-&quot;??_);_(@_)">
                        <c:v>1546.0368307692306</c:v>
                      </c:pt>
                      <c:pt idx="22" formatCode="_(* #,##0_);_(* \(#,##0\);_(* &quot;-&quot;??_);_(@_)">
                        <c:v>1617.3499923076924</c:v>
                      </c:pt>
                      <c:pt idx="23" formatCode="_(* #,##0_);_(* \(#,##0\);_(* &quot;-&quot;??_);_(@_)">
                        <c:v>1646.95525</c:v>
                      </c:pt>
                      <c:pt idx="24" formatCode="_(* #,##0_);_(* \(#,##0\);_(* &quot;-&quot;??_);_(@_)">
                        <c:v>1730.5163875000003</c:v>
                      </c:pt>
                      <c:pt idx="25" formatCode="_(* #,##0_);_(* \(#,##0\);_(* &quot;-&quot;??_);_(@_)">
                        <c:v>1799.3274249999999</c:v>
                      </c:pt>
                      <c:pt idx="26" formatCode="_(* #,##0_);_(* \(#,##0\);_(* &quot;-&quot;??_);_(@_)">
                        <c:v>1821.0428499999998</c:v>
                      </c:pt>
                      <c:pt idx="27" formatCode="_(* #,##0_);_(* \(#,##0\);_(* &quot;-&quot;??_);_(@_)">
                        <c:v>1830.3299500000003</c:v>
                      </c:pt>
                      <c:pt idx="28" formatCode="_(* #,##0_);_(* \(#,##0\);_(* &quot;-&quot;??_);_(@_)">
                        <c:v>1814.9425000000006</c:v>
                      </c:pt>
                      <c:pt idx="29" formatCode="_(* #,##0_);_(* \(#,##0\);_(* &quot;-&quot;??_);_(@_)">
                        <c:v>1801.2167125000001</c:v>
                      </c:pt>
                      <c:pt idx="30" formatCode="_(* #,##0_);_(* \(#,##0\);_(* &quot;-&quot;??_);_(@_)">
                        <c:v>1790.6549125000001</c:v>
                      </c:pt>
                      <c:pt idx="31" formatCode="_(* #,##0_);_(* \(#,##0\);_(* &quot;-&quot;??_);_(@_)">
                        <c:v>1766.4583749999997</c:v>
                      </c:pt>
                      <c:pt idx="32" formatCode="_(* #,##0_);_(* \(#,##0\);_(* &quot;-&quot;??_);_(@_)">
                        <c:v>1703.269675</c:v>
                      </c:pt>
                      <c:pt idx="33" formatCode="_(* #,##0_);_(* \(#,##0\);_(* &quot;-&quot;??_);_(@_)">
                        <c:v>1649.8233249999998</c:v>
                      </c:pt>
                      <c:pt idx="34" formatCode="_(* #,##0_);_(* \(#,##0\);_(* &quot;-&quot;??_);_(@_)">
                        <c:v>1652.8052124999999</c:v>
                      </c:pt>
                      <c:pt idx="35" formatCode="_(* #,##0_);_(* \(#,##0\);_(* &quot;-&quot;??_);_(@_)">
                        <c:v>1687.2903999999999</c:v>
                      </c:pt>
                      <c:pt idx="36" formatCode="_(* #,##0_);_(* \(#,##0\);_(* &quot;-&quot;??_);_(@_)">
                        <c:v>1736.1159625</c:v>
                      </c:pt>
                      <c:pt idx="37" formatCode="_(* #,##0_);_(* \(#,##0\);_(* &quot;-&quot;??_);_(@_)">
                        <c:v>1744.0373125000001</c:v>
                      </c:pt>
                      <c:pt idx="38" formatCode="_(* #,##0_);_(* \(#,##0\);_(* &quot;-&quot;??_);_(@_)">
                        <c:v>1721.6390125000003</c:v>
                      </c:pt>
                      <c:pt idx="39" formatCode="_(* #,##0_);_(* \(#,##0\);_(* &quot;-&quot;??_);_(@_)">
                        <c:v>1712.9437374999998</c:v>
                      </c:pt>
                      <c:pt idx="40" formatCode="_(* #,##0_);_(* \(#,##0\);_(* &quot;-&quot;??_);_(@_)">
                        <c:v>1723.1641</c:v>
                      </c:pt>
                      <c:pt idx="41" formatCode="_(* #,##0_);_(* \(#,##0\);_(* &quot;-&quot;??_);_(@_)">
                        <c:v>1725.4175875000001</c:v>
                      </c:pt>
                      <c:pt idx="42" formatCode="_(* #,##0_);_(* \(#,##0\);_(* &quot;-&quot;??_);_(@_)">
                        <c:v>1716.0394375000001</c:v>
                      </c:pt>
                      <c:pt idx="43" formatCode="_(* #,##0_);_(* \(#,##0\);_(* &quot;-&quot;??_);_(@_)">
                        <c:v>1699.8097750000002</c:v>
                      </c:pt>
                      <c:pt idx="44" formatCode="_(* #,##0_);_(* \(#,##0\);_(* &quot;-&quot;??_);_(@_)">
                        <c:v>1689.2252125</c:v>
                      </c:pt>
                      <c:pt idx="45" formatCode="_(* #,##0_);_(* \(#,##0\);_(* &quot;-&quot;??_);_(@_)">
                        <c:v>1697.3286625000001</c:v>
                      </c:pt>
                      <c:pt idx="46" formatCode="_(* #,##0_);_(* \(#,##0\);_(* &quot;-&quot;??_);_(@_)">
                        <c:v>1706.1605125000001</c:v>
                      </c:pt>
                      <c:pt idx="47" formatCode="_(* #,##0_);_(* \(#,##0\);_(* &quot;-&quot;??_);_(@_)">
                        <c:v>1729.4010250000001</c:v>
                      </c:pt>
                      <c:pt idx="48" formatCode="_(* #,##0_);_(* \(#,##0\);_(* &quot;-&quot;??_);_(@_)">
                        <c:v>1782.7108000000003</c:v>
                      </c:pt>
                      <c:pt idx="49" formatCode="_(* #,##0_);_(* \(#,##0\);_(* &quot;-&quot;??_);_(@_)">
                        <c:v>1833.0614500000001</c:v>
                      </c:pt>
                      <c:pt idx="50" formatCode="_(* #,##0_);_(* \(#,##0\);_(* &quot;-&quot;??_);_(@_)">
                        <c:v>1893.4731250000004</c:v>
                      </c:pt>
                      <c:pt idx="51" formatCode="_(* #,##0_);_(* \(#,##0\);_(* &quot;-&quot;??_);_(@_)">
                        <c:v>1960.9715250000004</c:v>
                      </c:pt>
                      <c:pt idx="52" formatCode="_(* #,##0_);_(* \(#,##0\);_(* &quot;-&quot;??_);_(@_)">
                        <c:v>2047.95841875</c:v>
                      </c:pt>
                      <c:pt idx="53" formatCode="_(* #,##0_);_(* \(#,##0\);_(* &quot;-&quot;??_);_(@_)">
                        <c:v>2148.716625</c:v>
                      </c:pt>
                      <c:pt idx="54" formatCode="_(* #,##0_);_(* \(#,##0\);_(* &quot;-&quot;??_);_(@_)">
                        <c:v>2204.2571250000001</c:v>
                      </c:pt>
                      <c:pt idx="55" formatCode="_(* #,##0_);_(* \(#,##0\);_(* &quot;-&quot;??_);_(@_)">
                        <c:v>2242.5322687499997</c:v>
                      </c:pt>
                      <c:pt idx="56" formatCode="_(* #,##0_);_(* \(#,##0\);_(* &quot;-&quot;??_);_(@_)">
                        <c:v>2243.5793437500001</c:v>
                      </c:pt>
                      <c:pt idx="57" formatCode="_(* #,##0_);_(* \(#,##0\);_(* &quot;-&quot;??_);_(@_)">
                        <c:v>2238.5640062499997</c:v>
                      </c:pt>
                      <c:pt idx="58" formatCode="_(* #,##0_);_(* \(#,##0\);_(* &quot;-&quot;??_);_(@_)">
                        <c:v>2232.5319437499998</c:v>
                      </c:pt>
                      <c:pt idx="59" formatCode="_(* #,##0_);_(* \(#,##0\);_(* &quot;-&quot;??_);_(@_)">
                        <c:v>2216.6361312500003</c:v>
                      </c:pt>
                      <c:pt idx="60" formatCode="_(* #,##0_);_(* \(#,##0\);_(* &quot;-&quot;??_);_(@_)">
                        <c:v>2162.7079750000003</c:v>
                      </c:pt>
                      <c:pt idx="61" formatCode="_(* #,##0_);_(* \(#,##0\);_(* &quot;-&quot;??_);_(@_)">
                        <c:v>2093.86279375</c:v>
                      </c:pt>
                      <c:pt idx="62" formatCode="_(* #,##0_);_(* \(#,##0\);_(* &quot;-&quot;??_);_(@_)">
                        <c:v>2071.0189991071752</c:v>
                      </c:pt>
                      <c:pt idx="63" formatCode="_(* #,##0_);_(* \(#,##0\);_(* &quot;-&quot;??_);_(@_)">
                        <c:v>2069.4635616072514</c:v>
                      </c:pt>
                      <c:pt idx="64" formatCode="_(* #,##0_);_(* \(#,##0\);_(* &quot;-&quot;??_);_(@_)">
                        <c:v>2100.8954701298958</c:v>
                      </c:pt>
                      <c:pt idx="65" formatCode="_(* #,##0_);_(* \(#,##0\);_(* &quot;-&quot;??_);_(@_)">
                        <c:v>2153.3792915584459</c:v>
                      </c:pt>
                      <c:pt idx="66" formatCode="_(* #,##0_);_(* \(#,##0\);_(* &quot;-&quot;??_);_(@_)">
                        <c:v>2224.8137071834458</c:v>
                      </c:pt>
                      <c:pt idx="67" formatCode="_(* #,##0_);_(* \(#,##0\);_(* &quot;-&quot;??_);_(@_)">
                        <c:v>2298.9263378652845</c:v>
                      </c:pt>
                      <c:pt idx="68" formatCode="_(* #,##0_);_(* \(#,##0\);_(* &quot;-&quot;??_);_(@_)">
                        <c:v>2373.439036728962</c:v>
                      </c:pt>
                      <c:pt idx="69" formatCode="_(* #,##0_);_(* \(#,##0\);_(* &quot;-&quot;??_);_(@_)">
                        <c:v>2458.0364099431613</c:v>
                      </c:pt>
                      <c:pt idx="70" formatCode="_(* #,##0_);_(* \(#,##0\);_(* &quot;-&quot;??_);_(@_)">
                        <c:v>2622.2715426541467</c:v>
                      </c:pt>
                      <c:pt idx="71" formatCode="_(* #,##0_);_(* \(#,##0\);_(* &quot;-&quot;??_);_(@_)">
                        <c:v>2795.4789926540711</c:v>
                      </c:pt>
                      <c:pt idx="72" formatCode="_(* #,##0_);_(* \(#,##0\);_(* &quot;-&quot;??_);_(@_)">
                        <c:v>2938.5971222892372</c:v>
                      </c:pt>
                      <c:pt idx="73" formatCode="_(* #,##0_);_(* \(#,##0\);_(* &quot;-&quot;??_);_(@_)">
                        <c:v>3074.2123742301542</c:v>
                      </c:pt>
                      <c:pt idx="74" formatCode="_(* #,##0_);_(* \(#,##0\);_(* &quot;-&quot;??_);_(@_)">
                        <c:v>3204.9035389622536</c:v>
                      </c:pt>
                      <c:pt idx="75" formatCode="_(* #,##0_);_(* \(#,##0\);_(* &quot;-&quot;??_);_(@_)">
                        <c:v>3390.2175168330946</c:v>
                      </c:pt>
                      <c:pt idx="76" formatCode="_(* #,##0_);_(* \(#,##0\);_(* &quot;-&quot;??_);_(@_)">
                        <c:v>3605.4266077420612</c:v>
                      </c:pt>
                      <c:pt idx="77" formatCode="_(* #,##0_);_(* \(#,##0\);_(* &quot;-&quot;??_);_(@_)">
                        <c:v>3581.3906595703925</c:v>
                      </c:pt>
                      <c:pt idx="78" formatCode="_(* #,##0_);_(* \(#,##0\);_(* &quot;-&quot;??_);_(@_)">
                        <c:v>3652.6583719080913</c:v>
                      </c:pt>
                      <c:pt idx="79" formatCode="_(* #,##0_);_(* \(#,##0\);_(* &quot;-&quot;??_);_(@_)">
                        <c:v>3645.1512797003179</c:v>
                      </c:pt>
                      <c:pt idx="80" formatCode="_(* #,##0_);_(* \(#,##0\);_(* &quot;-&quot;??_);_(@_)">
                        <c:v>3581.9726306743091</c:v>
                      </c:pt>
                      <c:pt idx="81" formatCode="_(* #,##0_);_(* \(#,##0\);_(* &quot;-&quot;??_);_(@_)">
                        <c:v>3448.2214813885685</c:v>
                      </c:pt>
                      <c:pt idx="82" formatCode="_(* #,##0_);_(* \(#,##0\);_(* &quot;-&quot;??_);_(@_)">
                        <c:v>3352.7564276804346</c:v>
                      </c:pt>
                      <c:pt idx="83" formatCode="_(* #,##0_);_(* \(#,##0\);_(* &quot;-&quot;??_);_(@_)">
                        <c:v>3288.0592761277021</c:v>
                      </c:pt>
                      <c:pt idx="84" formatCode="_(* #,##0_);_(* \(#,##0\);_(* &quot;-&quot;??_);_(@_)">
                        <c:v>3218.4963535086486</c:v>
                      </c:pt>
                      <c:pt idx="85" formatCode="_(* #,##0_);_(* \(#,##0\);_(* &quot;-&quot;??_);_(@_)">
                        <c:v>3118.5603318838489</c:v>
                      </c:pt>
                      <c:pt idx="86" formatCode="_(* #,##0_);_(* \(#,##0\);_(* &quot;-&quot;??_);_(@_)">
                        <c:v>3002.1827050657334</c:v>
                      </c:pt>
                      <c:pt idx="87" formatCode="_(* #,##0_);_(* \(#,##0\);_(* &quot;-&quot;??_);_(@_)">
                        <c:v>2859.3072276220755</c:v>
                      </c:pt>
                      <c:pt idx="88" formatCode="_(* #,##0_);_(* \(#,##0\);_(* &quot;-&quot;??_);_(@_)">
                        <c:v>2806.2536539207908</c:v>
                      </c:pt>
                      <c:pt idx="89" formatCode="_(* #,##0_);_(* \(#,##0\);_(* &quot;-&quot;??_);_(@_)">
                        <c:v>2782.7759975572039</c:v>
                      </c:pt>
                      <c:pt idx="90" formatCode="_(* #,##0_);_(* \(#,##0\);_(* &quot;-&quot;??_);_(@_)">
                        <c:v>2753.4006661286844</c:v>
                      </c:pt>
                      <c:pt idx="91" formatCode="_(* #,##0_);_(* \(#,##0\);_(* &quot;-&quot;??_);_(@_)">
                        <c:v>2759.6180804144246</c:v>
                      </c:pt>
                      <c:pt idx="92" formatCode="_(* #,##0_);_(* \(#,##0\);_(* &quot;-&quot;??_);_(@_)">
                        <c:v>2721.9987035963086</c:v>
                      </c:pt>
                      <c:pt idx="93" formatCode="_(* #,##0_);_(* \(#,##0\);_(* &quot;-&quot;??_);_(@_)">
                        <c:v>2652.356726453469</c:v>
                      </c:pt>
                      <c:pt idx="94" formatCode="_(* #,##0_);_(* \(#,##0\);_(* &quot;-&quot;??_);_(@_)">
                        <c:v>2596.8212847868435</c:v>
                      </c:pt>
                      <c:pt idx="95" formatCode="_(* #,##0_);_(* \(#,##0\);_(* &quot;-&quot;??_);_(@_)">
                        <c:v>2546.6321495694992</c:v>
                      </c:pt>
                      <c:pt idx="96" formatCode="_(* #,##0_);_(* \(#,##0\);_(* &quot;-&quot;??_);_(@_)">
                        <c:v>2501.189094569499</c:v>
                      </c:pt>
                      <c:pt idx="97" formatCode="_(* #,##0_);_(* \(#,##0\);_(* &quot;-&quot;??_);_(@_)">
                        <c:v>2488.8954277273556</c:v>
                      </c:pt>
                      <c:pt idx="98" formatCode="_(* #,##0_);_(* \(#,##0\);_(* &quot;-&quot;??_);_(@_)">
                        <c:v>2462.1259</c:v>
                      </c:pt>
                      <c:pt idx="99" formatCode="_(* #,##0_);_(* \(#,##0\);_(* &quot;-&quot;??_);_(@_)">
                        <c:v>2456.5536400000001</c:v>
                      </c:pt>
                      <c:pt idx="100" formatCode="_(* #,##0_);_(* \(#,##0\);_(* &quot;-&quot;??_);_(@_)">
                        <c:v>2471.2491099999997</c:v>
                      </c:pt>
                      <c:pt idx="101" formatCode="_(* #,##0_);_(* \(#,##0\);_(* &quot;-&quot;??_);_(@_)">
                        <c:v>2497.85392</c:v>
                      </c:pt>
                      <c:pt idx="102" formatCode="_(* #,##0_);_(* \(#,##0\);_(* &quot;-&quot;??_);_(@_)">
                        <c:v>2528.8473399999998</c:v>
                      </c:pt>
                      <c:pt idx="103" formatCode="_(* #,##0_);_(* \(#,##0\);_(* &quot;-&quot;??_);_(@_)">
                        <c:v>2578.7427400000001</c:v>
                      </c:pt>
                      <c:pt idx="104" formatCode="_(* #,##0_);_(* \(#,##0\);_(* &quot;-&quot;??_);_(@_)">
                        <c:v>2592.9829599999998</c:v>
                      </c:pt>
                      <c:pt idx="105" formatCode="_(* #,##0_);_(* \(#,##0\);_(* &quot;-&quot;??_);_(@_)">
                        <c:v>2607.1139199999998</c:v>
                      </c:pt>
                      <c:pt idx="106" formatCode="_(* #,##0_);_(* \(#,##0\);_(* &quot;-&quot;??_);_(@_)">
                        <c:v>2626.4347300000004</c:v>
                      </c:pt>
                      <c:pt idx="107" formatCode="_(* #,##0_);_(* \(#,##0\);_(* &quot;-&quot;??_);_(@_)">
                        <c:v>2641.9678600000002</c:v>
                      </c:pt>
                      <c:pt idx="108" formatCode="_(* #,##0_);_(* \(#,##0\);_(* &quot;-&quot;??_);_(@_)">
                        <c:v>2658.2475999999997</c:v>
                      </c:pt>
                      <c:pt idx="109" formatCode="_(* #,##0_);_(* \(#,##0\);_(* &quot;-&quot;??_);_(@_)">
                        <c:v>2667.8989000000001</c:v>
                      </c:pt>
                      <c:pt idx="110" formatCode="_(* #,##0_);_(* \(#,##0\);_(* &quot;-&quot;??_);_(@_)">
                        <c:v>2664.3297400000001</c:v>
                      </c:pt>
                      <c:pt idx="111" formatCode="_(* #,##0_);_(* \(#,##0\);_(* &quot;-&quot;??_);_(@_)">
                        <c:v>2672.6334999999995</c:v>
                      </c:pt>
                      <c:pt idx="112" formatCode="_(* #,##0_);_(* \(#,##0\);_(* &quot;-&quot;??_);_(@_)">
                        <c:v>2667.24334</c:v>
                      </c:pt>
                      <c:pt idx="113" formatCode="_(* #,##0_);_(* \(#,##0\);_(* &quot;-&quot;??_);_(@_)">
                        <c:v>2640.2925399999999</c:v>
                      </c:pt>
                      <c:pt idx="114" formatCode="_(* #,##0_);_(* \(#,##0\);_(* &quot;-&quot;??_);_(@_)">
                        <c:v>2603.6540199999995</c:v>
                      </c:pt>
                      <c:pt idx="115" formatCode="_(* #,##0_);_(* \(#,##0\);_(* &quot;-&quot;??_);_(@_)">
                        <c:v>2536.6958500000005</c:v>
                      </c:pt>
                      <c:pt idx="116" formatCode="_(* #,##0_);_(* \(#,##0\);_(* &quot;-&quot;??_);_(@_)">
                        <c:v>2477.8957599999999</c:v>
                      </c:pt>
                      <c:pt idx="117" formatCode="_(* #,##0_);_(* \(#,##0\);_(* &quot;-&quot;??_);_(@_)">
                        <c:v>2417.8391799999999</c:v>
                      </c:pt>
                      <c:pt idx="118" formatCode="_(* #,##0_);_(* \(#,##0\);_(* &quot;-&quot;??_);_(@_)">
                        <c:v>2380.56331</c:v>
                      </c:pt>
                      <c:pt idx="119" formatCode="_(* #,##0_);_(* \(#,##0\);_(* &quot;-&quot;??_);_(@_)">
                        <c:v>2365.6311099999998</c:v>
                      </c:pt>
                      <c:pt idx="120" formatCode="_(* #,##0_);_(* \(#,##0\);_(* &quot;-&quot;??_);_(@_)">
                        <c:v>2357.5640800000006</c:v>
                      </c:pt>
                      <c:pt idx="121" formatCode="_(* #,##0_);_(* \(#,##0\);_(* &quot;-&quot;??_);_(@_)">
                        <c:v>2329.3385800000001</c:v>
                      </c:pt>
                      <c:pt idx="122" formatCode="_(* #,##0_);_(* \(#,##0\);_(* &quot;-&quot;??_);_(@_)">
                        <c:v>2317.02862</c:v>
                      </c:pt>
                      <c:pt idx="123" formatCode="_(* #,##0_);_(* \(#,##0\);_(* &quot;-&quot;??_);_(@_)">
                        <c:v>2305.0646499999998</c:v>
                      </c:pt>
                      <c:pt idx="124" formatCode="_(* #,##0_);_(* \(#,##0\);_(* &quot;-&quot;??_);_(@_)">
                        <c:v>2295.3587200000002</c:v>
                      </c:pt>
                      <c:pt idx="125" formatCode="_(* #,##0_);_(* \(#,##0\);_(* &quot;-&quot;??_);_(@_)">
                        <c:v>2304.1359400000001</c:v>
                      </c:pt>
                      <c:pt idx="126" formatCode="_(* #,##0_);_(* \(#,##0\);_(* &quot;-&quot;??_);_(@_)">
                        <c:v>2299.5105999999996</c:v>
                      </c:pt>
                      <c:pt idx="127" formatCode="_(* #,##0_);_(* \(#,##0\);_(* &quot;-&quot;??_);_(@_)">
                        <c:v>2304.62761</c:v>
                      </c:pt>
                      <c:pt idx="128" formatCode="_(* #,##0_);_(* \(#,##0\);_(* &quot;-&quot;??_);_(@_)">
                        <c:v>2307.9782500000001</c:v>
                      </c:pt>
                      <c:pt idx="129" formatCode="_(* #,##0_);_(* \(#,##0\);_(* &quot;-&quot;??_);_(@_)">
                        <c:v>2313.4958799999999</c:v>
                      </c:pt>
                      <c:pt idx="130" formatCode="_(* #,##0_);_(* \(#,##0\);_(* &quot;-&quot;??_);_(@_)">
                        <c:v>2312.9313700000002</c:v>
                      </c:pt>
                      <c:pt idx="131" formatCode="_(* #,##0_);_(* \(#,##0\);_(* &quot;-&quot;??_);_(@_)">
                        <c:v>2323.7299000000003</c:v>
                      </c:pt>
                      <c:pt idx="132" formatCode="_(* #,##0_);_(* \(#,##0\);_(* &quot;-&quot;??_);_(@_)">
                        <c:v>2327.3901100000003</c:v>
                      </c:pt>
                      <c:pt idx="133" formatCode="_(* #,##0_);_(* \(#,##0\);_(* &quot;-&quot;??_);_(@_)">
                        <c:v>2344.4710900000005</c:v>
                      </c:pt>
                      <c:pt idx="134" formatCode="_(* #,##0_);_(* \(#,##0\);_(* &quot;-&quot;??_);_(@_)">
                        <c:v>2372.7876400000005</c:v>
                      </c:pt>
                      <c:pt idx="135" formatCode="_(* #,##0_);_(* \(#,##0\);_(* &quot;-&quot;??_);_(@_)">
                        <c:v>2394.0022900000004</c:v>
                      </c:pt>
                      <c:pt idx="136" formatCode="_(* #,##0_);_(* \(#,##0\);_(* &quot;-&quot;??_);_(@_)">
                        <c:v>2395.3680399999998</c:v>
                      </c:pt>
                      <c:pt idx="137" formatCode="_(* #,##0_);_(* \(#,##0\);_(* &quot;-&quot;??_);_(@_)">
                        <c:v>2385.1158099999998</c:v>
                      </c:pt>
                      <c:pt idx="138" formatCode="_(* #,##0_);_(* \(#,##0\);_(* &quot;-&quot;??_);_(@_)">
                        <c:v>2370.2382399999997</c:v>
                      </c:pt>
                      <c:pt idx="139" formatCode="_(* #,##0_);_(* \(#,##0\);_(* &quot;-&quot;??_);_(@_)">
                        <c:v>2359.6946499999999</c:v>
                      </c:pt>
                      <c:pt idx="140" formatCode="_(* #,##0_);_(* \(#,##0\);_(* &quot;-&quot;??_);_(@_)">
                        <c:v>2342.9232400000001</c:v>
                      </c:pt>
                      <c:pt idx="141" formatCode="_(* #,##0_);_(* \(#,##0\);_(* &quot;-&quot;??_);_(@_)">
                        <c:v>2317.5202900000004</c:v>
                      </c:pt>
                      <c:pt idx="142" formatCode="_(* #,##0_);_(* \(#,##0\);_(* &quot;-&quot;??_);_(@_)">
                        <c:v>2303.6989000000003</c:v>
                      </c:pt>
                      <c:pt idx="143" formatCode="_(* #,##0_);_(* \(#,##0\);_(* &quot;-&quot;??_);_(@_)">
                        <c:v>2280.8635600000002</c:v>
                      </c:pt>
                      <c:pt idx="144" formatCode="_(* #,##0_);_(* \(#,##0\);_(* &quot;-&quot;??_);_(@_)">
                        <c:v>2262.5260899999998</c:v>
                      </c:pt>
                      <c:pt idx="145" formatCode="_(* #,##0_);_(* \(#,##0\);_(* &quot;-&quot;??_);_(@_)">
                        <c:v>2245.4268999999999</c:v>
                      </c:pt>
                      <c:pt idx="146" formatCode="_(* #,##0_);_(* \(#,##0\);_(* &quot;-&quot;??_);_(@_)">
                        <c:v>2233.9910199999999</c:v>
                      </c:pt>
                      <c:pt idx="147" formatCode="_(* #,##0_);_(* \(#,##0\);_(* &quot;-&quot;??_);_(@_)">
                        <c:v>2227.7996200000002</c:v>
                      </c:pt>
                      <c:pt idx="148" formatCode="_(* #,##0_);_(* \(#,##0\);_(* &quot;-&quot;??_);_(@_)">
                        <c:v>2223.2289100000003</c:v>
                      </c:pt>
                      <c:pt idx="149" formatCode="_(* #,##0_);_(* \(#,##0\);_(* &quot;-&quot;??_);_(@_)">
                        <c:v>2212.8310000000001</c:v>
                      </c:pt>
                      <c:pt idx="150" formatCode="_(* #,##0_);_(* \(#,##0\);_(* &quot;-&quot;??_);_(@_)">
                        <c:v>2201.9050000000002</c:v>
                      </c:pt>
                      <c:pt idx="151" formatCode="_(* #,##0_);_(* \(#,##0\);_(* &quot;-&quot;??_);_(@_)">
                        <c:v>2190.9790000000003</c:v>
                      </c:pt>
                      <c:pt idx="152" formatCode="_(* #,##0_);_(* \(#,##0\);_(* &quot;-&quot;??_);_(@_)">
                        <c:v>2178.232</c:v>
                      </c:pt>
                      <c:pt idx="153" formatCode="_(* #,##0_);_(* \(#,##0\);_(* &quot;-&quot;??_);_(@_)">
                        <c:v>2160.0219999999999</c:v>
                      </c:pt>
                    </c:numCache>
                  </c:numRef>
                </c:val>
                <c:smooth val="0"/>
                <c:extLst xmlns:c15="http://schemas.microsoft.com/office/drawing/2012/chart">
                  <c:ext xmlns:c16="http://schemas.microsoft.com/office/drawing/2014/chart" uri="{C3380CC4-5D6E-409C-BE32-E72D297353CC}">
                    <c16:uniqueId val="{00000005-1B51-41AF-811E-305B3CE4AF78}"/>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Forecast!$F$2</c15:sqref>
                        </c15:formulaRef>
                      </c:ext>
                    </c:extLst>
                    <c:strCache>
                      <c:ptCount val="1"/>
                      <c:pt idx="0">
                        <c:v>Demand/Supply Correlation</c:v>
                      </c:pt>
                    </c:strCache>
                  </c:strRef>
                </c:tx>
                <c:spPr>
                  <a:ln w="28575" cap="rnd">
                    <a:solidFill>
                      <a:schemeClr val="accent5"/>
                    </a:solidFill>
                    <a:round/>
                  </a:ln>
                  <a:effectLst/>
                </c:spPr>
                <c:marker>
                  <c:symbol val="none"/>
                </c:marker>
                <c:cat>
                  <c:numRef>
                    <c:extLst xmlns:c15="http://schemas.microsoft.com/office/drawing/2012/chart">
                      <c:ext xmlns:c15="http://schemas.microsoft.com/office/drawing/2012/chart" uri="{02D57815-91ED-43cb-92C2-25804820EDAC}">
                        <c15:formulaRef>
                          <c15:sqref>Forecast!$A$3:$A$170</c15:sqref>
                        </c15:formulaRef>
                      </c:ext>
                    </c:extLst>
                    <c:numCache>
                      <c:formatCode>mmm\-yyyy</c:formatCode>
                      <c:ptCount val="156"/>
                      <c:pt idx="0">
                        <c:v>42384</c:v>
                      </c:pt>
                      <c:pt idx="1">
                        <c:v>42415</c:v>
                      </c:pt>
                      <c:pt idx="2">
                        <c:v>42444</c:v>
                      </c:pt>
                      <c:pt idx="3">
                        <c:v>42475</c:v>
                      </c:pt>
                      <c:pt idx="4">
                        <c:v>42505</c:v>
                      </c:pt>
                      <c:pt idx="5">
                        <c:v>42536</c:v>
                      </c:pt>
                      <c:pt idx="6">
                        <c:v>42566</c:v>
                      </c:pt>
                      <c:pt idx="7">
                        <c:v>42597</c:v>
                      </c:pt>
                      <c:pt idx="8">
                        <c:v>42628</c:v>
                      </c:pt>
                      <c:pt idx="9">
                        <c:v>42658</c:v>
                      </c:pt>
                      <c:pt idx="10">
                        <c:v>42689</c:v>
                      </c:pt>
                      <c:pt idx="11">
                        <c:v>42719</c:v>
                      </c:pt>
                      <c:pt idx="12">
                        <c:v>42750</c:v>
                      </c:pt>
                      <c:pt idx="13">
                        <c:v>42781</c:v>
                      </c:pt>
                      <c:pt idx="14">
                        <c:v>42809</c:v>
                      </c:pt>
                      <c:pt idx="15">
                        <c:v>42840</c:v>
                      </c:pt>
                      <c:pt idx="16">
                        <c:v>42870</c:v>
                      </c:pt>
                      <c:pt idx="17">
                        <c:v>42901</c:v>
                      </c:pt>
                      <c:pt idx="18">
                        <c:v>42931</c:v>
                      </c:pt>
                      <c:pt idx="19">
                        <c:v>42962</c:v>
                      </c:pt>
                      <c:pt idx="20">
                        <c:v>42993</c:v>
                      </c:pt>
                      <c:pt idx="21">
                        <c:v>43023</c:v>
                      </c:pt>
                      <c:pt idx="22">
                        <c:v>43054</c:v>
                      </c:pt>
                      <c:pt idx="23">
                        <c:v>43084</c:v>
                      </c:pt>
                      <c:pt idx="24">
                        <c:v>43115</c:v>
                      </c:pt>
                      <c:pt idx="25">
                        <c:v>43146</c:v>
                      </c:pt>
                      <c:pt idx="26">
                        <c:v>43174</c:v>
                      </c:pt>
                      <c:pt idx="27">
                        <c:v>43205</c:v>
                      </c:pt>
                      <c:pt idx="28">
                        <c:v>43235</c:v>
                      </c:pt>
                      <c:pt idx="29">
                        <c:v>43266</c:v>
                      </c:pt>
                      <c:pt idx="30">
                        <c:v>43296</c:v>
                      </c:pt>
                      <c:pt idx="31">
                        <c:v>43327</c:v>
                      </c:pt>
                      <c:pt idx="32">
                        <c:v>43358</c:v>
                      </c:pt>
                      <c:pt idx="33">
                        <c:v>43388</c:v>
                      </c:pt>
                      <c:pt idx="34">
                        <c:v>43419</c:v>
                      </c:pt>
                      <c:pt idx="35">
                        <c:v>43449</c:v>
                      </c:pt>
                      <c:pt idx="36">
                        <c:v>43480</c:v>
                      </c:pt>
                      <c:pt idx="37">
                        <c:v>43511</c:v>
                      </c:pt>
                      <c:pt idx="38">
                        <c:v>43539</c:v>
                      </c:pt>
                      <c:pt idx="39">
                        <c:v>43570</c:v>
                      </c:pt>
                      <c:pt idx="40">
                        <c:v>43600</c:v>
                      </c:pt>
                      <c:pt idx="41">
                        <c:v>43631</c:v>
                      </c:pt>
                      <c:pt idx="42">
                        <c:v>43661</c:v>
                      </c:pt>
                      <c:pt idx="43">
                        <c:v>43692</c:v>
                      </c:pt>
                      <c:pt idx="44">
                        <c:v>43723</c:v>
                      </c:pt>
                      <c:pt idx="45">
                        <c:v>43753</c:v>
                      </c:pt>
                      <c:pt idx="46">
                        <c:v>43784</c:v>
                      </c:pt>
                      <c:pt idx="47">
                        <c:v>43814</c:v>
                      </c:pt>
                      <c:pt idx="48">
                        <c:v>43845</c:v>
                      </c:pt>
                      <c:pt idx="49">
                        <c:v>43876</c:v>
                      </c:pt>
                      <c:pt idx="50">
                        <c:v>43905</c:v>
                      </c:pt>
                      <c:pt idx="51">
                        <c:v>43936</c:v>
                      </c:pt>
                      <c:pt idx="52">
                        <c:v>43966</c:v>
                      </c:pt>
                      <c:pt idx="53">
                        <c:v>43997</c:v>
                      </c:pt>
                      <c:pt idx="54">
                        <c:v>44027</c:v>
                      </c:pt>
                      <c:pt idx="55">
                        <c:v>44058</c:v>
                      </c:pt>
                      <c:pt idx="56">
                        <c:v>44089</c:v>
                      </c:pt>
                      <c:pt idx="57">
                        <c:v>44119</c:v>
                      </c:pt>
                      <c:pt idx="58">
                        <c:v>44150</c:v>
                      </c:pt>
                      <c:pt idx="59">
                        <c:v>44180</c:v>
                      </c:pt>
                      <c:pt idx="60">
                        <c:v>44211</c:v>
                      </c:pt>
                      <c:pt idx="61">
                        <c:v>44242</c:v>
                      </c:pt>
                      <c:pt idx="62">
                        <c:v>44270</c:v>
                      </c:pt>
                      <c:pt idx="63">
                        <c:v>44301</c:v>
                      </c:pt>
                      <c:pt idx="64">
                        <c:v>44331</c:v>
                      </c:pt>
                      <c:pt idx="65">
                        <c:v>44362</c:v>
                      </c:pt>
                      <c:pt idx="66">
                        <c:v>44392</c:v>
                      </c:pt>
                      <c:pt idx="67">
                        <c:v>44423</c:v>
                      </c:pt>
                      <c:pt idx="68">
                        <c:v>44454</c:v>
                      </c:pt>
                      <c:pt idx="69">
                        <c:v>44484</c:v>
                      </c:pt>
                      <c:pt idx="70">
                        <c:v>44515</c:v>
                      </c:pt>
                      <c:pt idx="71">
                        <c:v>44545</c:v>
                      </c:pt>
                      <c:pt idx="72">
                        <c:v>44576</c:v>
                      </c:pt>
                      <c:pt idx="73">
                        <c:v>44607</c:v>
                      </c:pt>
                      <c:pt idx="74">
                        <c:v>44635</c:v>
                      </c:pt>
                      <c:pt idx="75">
                        <c:v>44666</c:v>
                      </c:pt>
                      <c:pt idx="76">
                        <c:v>44696</c:v>
                      </c:pt>
                      <c:pt idx="77">
                        <c:v>44727</c:v>
                      </c:pt>
                      <c:pt idx="78">
                        <c:v>44757</c:v>
                      </c:pt>
                      <c:pt idx="79">
                        <c:v>44788</c:v>
                      </c:pt>
                      <c:pt idx="80">
                        <c:v>44819</c:v>
                      </c:pt>
                      <c:pt idx="81">
                        <c:v>44849</c:v>
                      </c:pt>
                      <c:pt idx="82">
                        <c:v>44880</c:v>
                      </c:pt>
                      <c:pt idx="83">
                        <c:v>44910</c:v>
                      </c:pt>
                      <c:pt idx="84">
                        <c:v>44941</c:v>
                      </c:pt>
                      <c:pt idx="85">
                        <c:v>44972</c:v>
                      </c:pt>
                      <c:pt idx="86">
                        <c:v>45000</c:v>
                      </c:pt>
                      <c:pt idx="87">
                        <c:v>45031</c:v>
                      </c:pt>
                      <c:pt idx="88">
                        <c:v>45061</c:v>
                      </c:pt>
                      <c:pt idx="89">
                        <c:v>45092</c:v>
                      </c:pt>
                      <c:pt idx="90">
                        <c:v>45122</c:v>
                      </c:pt>
                      <c:pt idx="91">
                        <c:v>45153</c:v>
                      </c:pt>
                      <c:pt idx="92">
                        <c:v>45184</c:v>
                      </c:pt>
                      <c:pt idx="93">
                        <c:v>45214</c:v>
                      </c:pt>
                      <c:pt idx="94">
                        <c:v>45245</c:v>
                      </c:pt>
                      <c:pt idx="95">
                        <c:v>45275</c:v>
                      </c:pt>
                      <c:pt idx="96">
                        <c:v>45306</c:v>
                      </c:pt>
                      <c:pt idx="97">
                        <c:v>45337</c:v>
                      </c:pt>
                      <c:pt idx="98">
                        <c:v>45366</c:v>
                      </c:pt>
                      <c:pt idx="99">
                        <c:v>45397</c:v>
                      </c:pt>
                      <c:pt idx="100">
                        <c:v>45427</c:v>
                      </c:pt>
                      <c:pt idx="101">
                        <c:v>45458</c:v>
                      </c:pt>
                      <c:pt idx="102">
                        <c:v>45488</c:v>
                      </c:pt>
                      <c:pt idx="103">
                        <c:v>45519</c:v>
                      </c:pt>
                      <c:pt idx="104">
                        <c:v>45550</c:v>
                      </c:pt>
                      <c:pt idx="105">
                        <c:v>45580</c:v>
                      </c:pt>
                      <c:pt idx="106">
                        <c:v>45611</c:v>
                      </c:pt>
                      <c:pt idx="107">
                        <c:v>45641</c:v>
                      </c:pt>
                      <c:pt idx="108">
                        <c:v>45672</c:v>
                      </c:pt>
                      <c:pt idx="109">
                        <c:v>45703</c:v>
                      </c:pt>
                      <c:pt idx="110">
                        <c:v>45731</c:v>
                      </c:pt>
                      <c:pt idx="111">
                        <c:v>45762</c:v>
                      </c:pt>
                      <c:pt idx="112">
                        <c:v>45792</c:v>
                      </c:pt>
                      <c:pt idx="113">
                        <c:v>45823</c:v>
                      </c:pt>
                      <c:pt idx="114">
                        <c:v>45853</c:v>
                      </c:pt>
                      <c:pt idx="115">
                        <c:v>45884</c:v>
                      </c:pt>
                      <c:pt idx="116">
                        <c:v>45915</c:v>
                      </c:pt>
                      <c:pt idx="117">
                        <c:v>45945</c:v>
                      </c:pt>
                      <c:pt idx="118">
                        <c:v>45976</c:v>
                      </c:pt>
                      <c:pt idx="119">
                        <c:v>46006</c:v>
                      </c:pt>
                      <c:pt idx="120">
                        <c:v>46037</c:v>
                      </c:pt>
                      <c:pt idx="121">
                        <c:v>46068</c:v>
                      </c:pt>
                      <c:pt idx="122">
                        <c:v>46096</c:v>
                      </c:pt>
                      <c:pt idx="123">
                        <c:v>46127</c:v>
                      </c:pt>
                      <c:pt idx="124">
                        <c:v>46157</c:v>
                      </c:pt>
                      <c:pt idx="125">
                        <c:v>46188</c:v>
                      </c:pt>
                      <c:pt idx="126">
                        <c:v>46218</c:v>
                      </c:pt>
                      <c:pt idx="127">
                        <c:v>46249</c:v>
                      </c:pt>
                      <c:pt idx="128">
                        <c:v>46280</c:v>
                      </c:pt>
                      <c:pt idx="129">
                        <c:v>46310</c:v>
                      </c:pt>
                      <c:pt idx="130">
                        <c:v>46341</c:v>
                      </c:pt>
                      <c:pt idx="131">
                        <c:v>46371</c:v>
                      </c:pt>
                      <c:pt idx="132">
                        <c:v>46402</c:v>
                      </c:pt>
                      <c:pt idx="133">
                        <c:v>46433</c:v>
                      </c:pt>
                      <c:pt idx="134">
                        <c:v>46461</c:v>
                      </c:pt>
                      <c:pt idx="135">
                        <c:v>46492</c:v>
                      </c:pt>
                      <c:pt idx="136">
                        <c:v>46522</c:v>
                      </c:pt>
                      <c:pt idx="137">
                        <c:v>46553</c:v>
                      </c:pt>
                      <c:pt idx="138">
                        <c:v>46583</c:v>
                      </c:pt>
                      <c:pt idx="139">
                        <c:v>46614</c:v>
                      </c:pt>
                      <c:pt idx="140">
                        <c:v>46645</c:v>
                      </c:pt>
                      <c:pt idx="141">
                        <c:v>46675</c:v>
                      </c:pt>
                      <c:pt idx="142">
                        <c:v>46706</c:v>
                      </c:pt>
                      <c:pt idx="143">
                        <c:v>46736</c:v>
                      </c:pt>
                      <c:pt idx="144">
                        <c:v>46767</c:v>
                      </c:pt>
                      <c:pt idx="145">
                        <c:v>46798</c:v>
                      </c:pt>
                      <c:pt idx="146">
                        <c:v>46827</c:v>
                      </c:pt>
                      <c:pt idx="147">
                        <c:v>46858</c:v>
                      </c:pt>
                      <c:pt idx="148">
                        <c:v>46888</c:v>
                      </c:pt>
                      <c:pt idx="149">
                        <c:v>46919</c:v>
                      </c:pt>
                      <c:pt idx="150">
                        <c:v>46949</c:v>
                      </c:pt>
                      <c:pt idx="151">
                        <c:v>46980</c:v>
                      </c:pt>
                      <c:pt idx="152">
                        <c:v>47011</c:v>
                      </c:pt>
                      <c:pt idx="153">
                        <c:v>47041</c:v>
                      </c:pt>
                      <c:pt idx="154">
                        <c:v>47072</c:v>
                      </c:pt>
                      <c:pt idx="155">
                        <c:v>47102</c:v>
                      </c:pt>
                    </c:numCache>
                  </c:numRef>
                </c:cat>
                <c:val>
                  <c:numRef>
                    <c:extLst xmlns:c15="http://schemas.microsoft.com/office/drawing/2012/chart">
                      <c:ext xmlns:c15="http://schemas.microsoft.com/office/drawing/2012/chart" uri="{02D57815-91ED-43cb-92C2-25804820EDAC}">
                        <c15:formulaRef>
                          <c15:sqref>Forecast!$F$3:$F$170</c15:sqref>
                        </c15:formulaRef>
                      </c:ext>
                    </c:extLst>
                    <c:numCache>
                      <c:formatCode>General</c:formatCode>
                      <c:ptCount val="156"/>
                      <c:pt idx="12" formatCode="_(* #,##0_);_(* \(#,##0\);_(* &quot;-&quot;??_);_(@_)">
                        <c:v>1522.4142764740361</c:v>
                      </c:pt>
                      <c:pt idx="13" formatCode="_(* #,##0_);_(* \(#,##0\);_(* &quot;-&quot;??_);_(@_)">
                        <c:v>1601.3951955556468</c:v>
                      </c:pt>
                      <c:pt idx="14" formatCode="_(* #,##0_);_(* \(#,##0\);_(* &quot;-&quot;??_);_(@_)">
                        <c:v>1774.3257508641329</c:v>
                      </c:pt>
                      <c:pt idx="15" formatCode="_(* #,##0_);_(* \(#,##0\);_(* &quot;-&quot;??_);_(@_)">
                        <c:v>1803.2735893189788</c:v>
                      </c:pt>
                      <c:pt idx="16" formatCode="_(* #,##0_);_(* \(#,##0\);_(* &quot;-&quot;??_);_(@_)">
                        <c:v>1937.9418650244729</c:v>
                      </c:pt>
                      <c:pt idx="17" formatCode="_(* #,##0_);_(* \(#,##0\);_(* &quot;-&quot;??_);_(@_)">
                        <c:v>1988.7130723096011</c:v>
                      </c:pt>
                      <c:pt idx="18" formatCode="_(* #,##0_);_(* \(#,##0\);_(* &quot;-&quot;??_);_(@_)">
                        <c:v>2129.0476044520292</c:v>
                      </c:pt>
                      <c:pt idx="19" formatCode="_(* #,##0_);_(* \(#,##0\);_(* &quot;-&quot;??_);_(@_)">
                        <c:v>2061.1630930274832</c:v>
                      </c:pt>
                      <c:pt idx="20" formatCode="_(* #,##0_);_(* \(#,##0\);_(* &quot;-&quot;??_);_(@_)">
                        <c:v>2049.5346938921384</c:v>
                      </c:pt>
                      <c:pt idx="21" formatCode="_(* #,##0_);_(* \(#,##0\);_(* &quot;-&quot;??_);_(@_)">
                        <c:v>2062.9119060746307</c:v>
                      </c:pt>
                      <c:pt idx="22" formatCode="_(* #,##0_);_(* \(#,##0\);_(* &quot;-&quot;??_);_(@_)">
                        <c:v>2013.6662978016709</c:v>
                      </c:pt>
                      <c:pt idx="23" formatCode="_(* #,##0_);_(* \(#,##0\);_(* &quot;-&quot;??_);_(@_)">
                        <c:v>1964.8696526739168</c:v>
                      </c:pt>
                      <c:pt idx="24" formatCode="_(* #,##0_);_(* \(#,##0\);_(* &quot;-&quot;??_);_(@_)">
                        <c:v>1863.6729943206813</c:v>
                      </c:pt>
                      <c:pt idx="25" formatCode="_(* #,##0_);_(* \(#,##0\);_(* &quot;-&quot;??_);_(@_)">
                        <c:v>1830.1248480424588</c:v>
                      </c:pt>
                      <c:pt idx="26" formatCode="_(* #,##0_);_(* \(#,##0\);_(* &quot;-&quot;??_);_(@_)">
                        <c:v>1636.2613218250676</c:v>
                      </c:pt>
                      <c:pt idx="27" formatCode="_(* #,##0_);_(* \(#,##0\);_(* &quot;-&quot;??_);_(@_)">
                        <c:v>1583.0953623207977</c:v>
                      </c:pt>
                      <c:pt idx="28" formatCode="_(* #,##0_);_(* \(#,##0\);_(* &quot;-&quot;??_);_(@_)">
                        <c:v>1515.6722404515169</c:v>
                      </c:pt>
                      <c:pt idx="29" formatCode="_(* #,##0_);_(* \(#,##0\);_(* &quot;-&quot;??_);_(@_)">
                        <c:v>1488.5287925454213</c:v>
                      </c:pt>
                      <c:pt idx="30" formatCode="_(* #,##0_);_(* \(#,##0\);_(* &quot;-&quot;??_);_(@_)">
                        <c:v>1483.570063829525</c:v>
                      </c:pt>
                      <c:pt idx="31" formatCode="_(* #,##0_);_(* \(#,##0\);_(* &quot;-&quot;??_);_(@_)">
                        <c:v>1518.6740988477532</c:v>
                      </c:pt>
                      <c:pt idx="32" formatCode="_(* #,##0_);_(* \(#,##0\);_(* &quot;-&quot;??_);_(@_)">
                        <c:v>1539.1490103038764</c:v>
                      </c:pt>
                      <c:pt idx="33" formatCode="_(* #,##0_);_(* \(#,##0\);_(* &quot;-&quot;??_);_(@_)">
                        <c:v>1514.6881336814192</c:v>
                      </c:pt>
                      <c:pt idx="34" formatCode="_(* #,##0_);_(* \(#,##0\);_(* &quot;-&quot;??_);_(@_)">
                        <c:v>1508.0284091214892</c:v>
                      </c:pt>
                      <c:pt idx="35" formatCode="_(* #,##0_);_(* \(#,##0\);_(* &quot;-&quot;??_);_(@_)">
                        <c:v>1502.1059432707752</c:v>
                      </c:pt>
                      <c:pt idx="36" formatCode="_(* #,##0_);_(* \(#,##0\);_(* &quot;-&quot;??_);_(@_)">
                        <c:v>1511.8198794374287</c:v>
                      </c:pt>
                      <c:pt idx="37" formatCode="_(* #,##0_);_(* \(#,##0\);_(* &quot;-&quot;??_);_(@_)">
                        <c:v>1512.487365437677</c:v>
                      </c:pt>
                      <c:pt idx="38" formatCode="_(* #,##0_);_(* \(#,##0\);_(* &quot;-&quot;??_);_(@_)">
                        <c:v>1556.4599336139813</c:v>
                      </c:pt>
                      <c:pt idx="39" formatCode="_(* #,##0_);_(* \(#,##0\);_(* &quot;-&quot;??_);_(@_)">
                        <c:v>1590.166620421008</c:v>
                      </c:pt>
                      <c:pt idx="40" formatCode="_(* #,##0_);_(* \(#,##0\);_(* &quot;-&quot;??_);_(@_)">
                        <c:v>1591.306549167969</c:v>
                      </c:pt>
                      <c:pt idx="41" formatCode="_(* #,##0_);_(* \(#,##0\);_(* &quot;-&quot;??_);_(@_)">
                        <c:v>1522.4611138062837</c:v>
                      </c:pt>
                      <c:pt idx="42" formatCode="_(* #,##0_);_(* \(#,##0\);_(* &quot;-&quot;??_);_(@_)">
                        <c:v>1542.8728667534638</c:v>
                      </c:pt>
                      <c:pt idx="43" formatCode="_(* #,##0_);_(* \(#,##0\);_(* &quot;-&quot;??_);_(@_)">
                        <c:v>1523.4940109880213</c:v>
                      </c:pt>
                      <c:pt idx="44" formatCode="_(* #,##0_);_(* \(#,##0\);_(* &quot;-&quot;??_);_(@_)">
                        <c:v>1506.848518621661</c:v>
                      </c:pt>
                      <c:pt idx="45" formatCode="_(* #,##0_);_(* \(#,##0\);_(* &quot;-&quot;??_);_(@_)">
                        <c:v>1502.8764580931429</c:v>
                      </c:pt>
                      <c:pt idx="46" formatCode="_(* #,##0_);_(* \(#,##0\);_(* &quot;-&quot;??_);_(@_)">
                        <c:v>1483.1022960975331</c:v>
                      </c:pt>
                      <c:pt idx="47" formatCode="_(* #,##0_);_(* \(#,##0\);_(* &quot;-&quot;??_);_(@_)">
                        <c:v>1437.6571684098853</c:v>
                      </c:pt>
                      <c:pt idx="48" formatCode="_(* #,##0_);_(* \(#,##0\);_(* &quot;-&quot;??_);_(@_)">
                        <c:v>1388.0007173433955</c:v>
                      </c:pt>
                      <c:pt idx="49" formatCode="_(* #,##0_);_(* \(#,##0\);_(* &quot;-&quot;??_);_(@_)">
                        <c:v>1373.4231714659932</c:v>
                      </c:pt>
                      <c:pt idx="50" formatCode="_(* #,##0_);_(* \(#,##0\);_(* &quot;-&quot;??_);_(@_)">
                        <c:v>1411.2215439840461</c:v>
                      </c:pt>
                      <c:pt idx="51" formatCode="_(* #,##0_);_(* \(#,##0\);_(* &quot;-&quot;??_);_(@_)">
                        <c:v>1513.8237756918579</c:v>
                      </c:pt>
                      <c:pt idx="52" formatCode="_(* #,##0_);_(* \(#,##0\);_(* &quot;-&quot;??_);_(@_)">
                        <c:v>1617.0233991320865</c:v>
                      </c:pt>
                      <c:pt idx="53" formatCode="_(* #,##0_);_(* \(#,##0\);_(* &quot;-&quot;??_);_(@_)">
                        <c:v>1582.3919351323291</c:v>
                      </c:pt>
                      <c:pt idx="54" formatCode="_(* #,##0_);_(* \(#,##0\);_(* &quot;-&quot;??_);_(@_)">
                        <c:v>1436.7012255642912</c:v>
                      </c:pt>
                      <c:pt idx="55" formatCode="_(* #,##0_);_(* \(#,##0\);_(* &quot;-&quot;??_);_(@_)">
                        <c:v>1087.421467072435</c:v>
                      </c:pt>
                      <c:pt idx="56" formatCode="_(* #,##0_);_(* \(#,##0\);_(* &quot;-&quot;??_);_(@_)">
                        <c:v>899.35868361105645</c:v>
                      </c:pt>
                      <c:pt idx="57" formatCode="_(* #,##0_);_(* \(#,##0\);_(* &quot;-&quot;??_);_(@_)">
                        <c:v>887.5787770828498</c:v>
                      </c:pt>
                      <c:pt idx="58" formatCode="_(* #,##0_);_(* \(#,##0\);_(* &quot;-&quot;??_);_(@_)">
                        <c:v>937.24427098865908</c:v>
                      </c:pt>
                      <c:pt idx="59" formatCode="_(* #,##0_);_(* \(#,##0\);_(* &quot;-&quot;??_);_(@_)">
                        <c:v>1034.7077544155352</c:v>
                      </c:pt>
                      <c:pt idx="60" formatCode="_(* #,##0_);_(* \(#,##0\);_(* &quot;-&quot;??_);_(@_)">
                        <c:v>1193.9796692916261</c:v>
                      </c:pt>
                      <c:pt idx="61" formatCode="_(* #,##0_);_(* \(#,##0\);_(* &quot;-&quot;??_);_(@_)">
                        <c:v>1361.8922843168939</c:v>
                      </c:pt>
                      <c:pt idx="62" formatCode="_(* #,##0_);_(* \(#,##0\);_(* &quot;-&quot;??_);_(@_)">
                        <c:v>1572.0974231576315</c:v>
                      </c:pt>
                      <c:pt idx="63" formatCode="_(* #,##0_);_(* \(#,##0\);_(* &quot;-&quot;??_);_(@_)">
                        <c:v>1752.8256865860133</c:v>
                      </c:pt>
                      <c:pt idx="64" formatCode="_(* #,##0_);_(* \(#,##0\);_(* &quot;-&quot;??_);_(@_)">
                        <c:v>1964.1698236618643</c:v>
                      </c:pt>
                      <c:pt idx="65" formatCode="_(* #,##0_);_(* \(#,##0\);_(* &quot;-&quot;??_);_(@_)">
                        <c:v>2192.9630179744463</c:v>
                      </c:pt>
                      <c:pt idx="66" formatCode="_(* #,##0_);_(* \(#,##0\);_(* &quot;-&quot;??_);_(@_)">
                        <c:v>2331.4913741721566</c:v>
                      </c:pt>
                      <c:pt idx="67" formatCode="_(* #,##0_);_(* \(#,##0\);_(* &quot;-&quot;??_);_(@_)">
                        <c:v>2345.1658947538772</c:v>
                      </c:pt>
                      <c:pt idx="68" formatCode="_(* #,##0_);_(* \(#,##0\);_(* &quot;-&quot;??_);_(@_)">
                        <c:v>2489.8209740522925</c:v>
                      </c:pt>
                      <c:pt idx="69" formatCode="_(* #,##0_);_(* \(#,##0\);_(* &quot;-&quot;??_);_(@_)">
                        <c:v>2579.4272848312376</c:v>
                      </c:pt>
                      <c:pt idx="70" formatCode="_(* #,##0_);_(* \(#,##0\);_(* &quot;-&quot;??_);_(@_)">
                        <c:v>2561.6952676071887</c:v>
                      </c:pt>
                      <c:pt idx="71" formatCode="_(* #,##0_);_(* \(#,##0\);_(* &quot;-&quot;??_);_(@_)">
                        <c:v>2703.2699426390554</c:v>
                      </c:pt>
                      <c:pt idx="72" formatCode="_(* #,##0_);_(* \(#,##0\);_(* &quot;-&quot;??_);_(@_)">
                        <c:v>2765.6546077135799</c:v>
                      </c:pt>
                      <c:pt idx="73" formatCode="_(* #,##0_);_(* \(#,##0\);_(* &quot;-&quot;??_);_(@_)">
                        <c:v>2706.8195768488849</c:v>
                      </c:pt>
                      <c:pt idx="74" formatCode="_(* #,##0_);_(* \(#,##0\);_(* &quot;-&quot;??_);_(@_)">
                        <c:v>2859.3434522776943</c:v>
                      </c:pt>
                      <c:pt idx="75" formatCode="_(* #,##0_);_(* \(#,##0\);_(* &quot;-&quot;??_);_(@_)">
                        <c:v>2991.9401752515059</c:v>
                      </c:pt>
                      <c:pt idx="76" formatCode="_(* #,##0_);_(* \(#,##0\);_(* &quot;-&quot;??_);_(@_)">
                        <c:v>3092.5286645694496</c:v>
                      </c:pt>
                      <c:pt idx="77" formatCode="_(* #,##0_);_(* \(#,##0\);_(* &quot;-&quot;??_);_(@_)">
                        <c:v>3241.5231849642378</c:v>
                      </c:pt>
                      <c:pt idx="78" formatCode="_(* #,##0_);_(* \(#,##0\);_(* &quot;-&quot;??_);_(@_)">
                        <c:v>3236.7386764350904</c:v>
                      </c:pt>
                      <c:pt idx="79" formatCode="_(* #,##0_);_(* \(#,##0\);_(* &quot;-&quot;??_);_(@_)">
                        <c:v>3225.4806372937092</c:v>
                      </c:pt>
                      <c:pt idx="80" formatCode="_(* #,##0_);_(* \(#,##0\);_(* &quot;-&quot;??_);_(@_)">
                        <c:v>3255.53016401074</c:v>
                      </c:pt>
                      <c:pt idx="81" formatCode="_(* #,##0_);_(* \(#,##0\);_(* &quot;-&quot;??_);_(@_)">
                        <c:v>3249.4270977226197</c:v>
                      </c:pt>
                      <c:pt idx="82" formatCode="_(* #,##0_);_(* \(#,##0\);_(* &quot;-&quot;??_);_(@_)">
                        <c:v>3161.3894378195118</c:v>
                      </c:pt>
                      <c:pt idx="83" formatCode="_(* #,##0_);_(* \(#,##0\);_(* &quot;-&quot;??_);_(@_)">
                        <c:v>3120.670450737628</c:v>
                      </c:pt>
                      <c:pt idx="84" formatCode="_(* #,##0_);_(* \(#,##0\);_(* &quot;-&quot;??_);_(@_)">
                        <c:v>3120.1200296696752</c:v>
                      </c:pt>
                      <c:pt idx="85" formatCode="_(* #,##0_);_(* \(#,##0\);_(* &quot;-&quot;??_);_(@_)">
                        <c:v>3026.8180305336509</c:v>
                      </c:pt>
                      <c:pt idx="86" formatCode="_(* #,##0_);_(* \(#,##0\);_(* &quot;-&quot;??_);_(@_)">
                        <c:v>3076.7740357439707</c:v>
                      </c:pt>
                      <c:pt idx="87" formatCode="_(* #,##0_);_(* \(#,##0\);_(* &quot;-&quot;??_);_(@_)">
                        <c:v>2974.9498494089203</c:v>
                      </c:pt>
                      <c:pt idx="88" formatCode="_(* #,##0_);_(* \(#,##0\);_(* &quot;-&quot;??_);_(@_)">
                        <c:v>2860.6576177226871</c:v>
                      </c:pt>
                      <c:pt idx="89" formatCode="_(* #,##0_);_(* \(#,##0\);_(* &quot;-&quot;??_);_(@_)">
                        <c:v>2868.5244534574986</c:v>
                      </c:pt>
                      <c:pt idx="90" formatCode="_(* #,##0_);_(* \(#,##0\);_(* &quot;-&quot;??_);_(@_)">
                        <c:v>2753.1878070791945</c:v>
                      </c:pt>
                      <c:pt idx="91" formatCode="_(* #,##0_);_(* \(#,##0\);_(* &quot;-&quot;??_);_(@_)">
                        <c:v>2614.1003726109748</c:v>
                      </c:pt>
                      <c:pt idx="92" formatCode="_(* #,##0_);_(* \(#,##0\);_(* &quot;-&quot;??_);_(@_)">
                        <c:v>2533.5130235274992</c:v>
                      </c:pt>
                      <c:pt idx="93" formatCode="_(* #,##0_);_(* \(#,##0\);_(* &quot;-&quot;??_);_(@_)">
                        <c:v>2429.2504592885944</c:v>
                      </c:pt>
                      <c:pt idx="94" formatCode="_(* #,##0_);_(* \(#,##0\);_(* &quot;-&quot;??_);_(@_)">
                        <c:v>2374.04883074193</c:v>
                      </c:pt>
                      <c:pt idx="95" formatCode="_(* #,##0_);_(* \(#,##0\);_(* &quot;-&quot;??_);_(@_)">
                        <c:v>2286.880150599367</c:v>
                      </c:pt>
                      <c:pt idx="96" formatCode="_(* #,##0_);_(* \(#,##0\);_(* &quot;-&quot;??_);_(@_)">
                        <c:v>2298.3440257801012</c:v>
                      </c:pt>
                      <c:pt idx="97" formatCode="_(* #,##0_);_(* \(#,##0\);_(* &quot;-&quot;??_);_(@_)">
                        <c:v>2262.8183725155814</c:v>
                      </c:pt>
                      <c:pt idx="98" formatCode="_(* #,##0_);_(* \(#,##0\);_(* &quot;-&quot;??_);_(@_)">
                        <c:v>2290.7549313526242</c:v>
                      </c:pt>
                      <c:pt idx="99" formatCode="_(* #,##0_);_(* \(#,##0\);_(* &quot;-&quot;??_);_(@_)">
                        <c:v>2340.7554600423591</c:v>
                      </c:pt>
                      <c:pt idx="100" formatCode="_(* #,##0_);_(* \(#,##0\);_(* &quot;-&quot;??_);_(@_)">
                        <c:v>2271.9026449168277</c:v>
                      </c:pt>
                      <c:pt idx="101" formatCode="_(* #,##0_);_(* \(#,##0\);_(* &quot;-&quot;??_);_(@_)">
                        <c:v>2318.7048106895299</c:v>
                      </c:pt>
                      <c:pt idx="102" formatCode="_(* #,##0_);_(* \(#,##0\);_(* &quot;-&quot;??_);_(@_)">
                        <c:v>2236.0768239435656</c:v>
                      </c:pt>
                      <c:pt idx="103" formatCode="_(* #,##0_);_(* \(#,##0\);_(* &quot;-&quot;??_);_(@_)">
                        <c:v>2206.647695911086</c:v>
                      </c:pt>
                      <c:pt idx="104" formatCode="_(* #,##0_);_(* \(#,##0\);_(* &quot;-&quot;??_);_(@_)">
                        <c:v>2222.9368664036801</c:v>
                      </c:pt>
                      <c:pt idx="105" formatCode="_(* #,##0_);_(* \(#,##0\);_(* &quot;-&quot;??_);_(@_)">
                        <c:v>2186.5334885605666</c:v>
                      </c:pt>
                      <c:pt idx="106" formatCode="_(* #,##0_);_(* \(#,##0\);_(* &quot;-&quot;??_);_(@_)">
                        <c:v>2188.0385747697401</c:v>
                      </c:pt>
                      <c:pt idx="107" formatCode="_(* #,##0_);_(* \(#,##0\);_(* &quot;-&quot;??_);_(@_)">
                        <c:v>2249.1944322751328</c:v>
                      </c:pt>
                      <c:pt idx="108" formatCode="_(* #,##0_);_(* \(#,##0\);_(* &quot;-&quot;??_);_(@_)">
                        <c:v>2260.9037089427356</c:v>
                      </c:pt>
                      <c:pt idx="109" formatCode="_(* #,##0_);_(* \(#,##0\);_(* &quot;-&quot;??_);_(@_)">
                        <c:v>2292.9751089432375</c:v>
                      </c:pt>
                      <c:pt idx="110" formatCode="_(* #,##0_);_(* \(#,##0\);_(* &quot;-&quot;??_);_(@_)">
                        <c:v>2241.4450243466226</c:v>
                      </c:pt>
                      <c:pt idx="111" formatCode="_(* #,##0_);_(* \(#,##0\);_(* &quot;-&quot;??_);_(@_)">
                        <c:v>2291.3184057267217</c:v>
                      </c:pt>
                      <c:pt idx="112" formatCode="_(* #,##0_);_(* \(#,##0\);_(* &quot;-&quot;??_);_(@_)">
                        <c:v>2250.6871183422882</c:v>
                      </c:pt>
                      <c:pt idx="113" formatCode="_(* #,##0_);_(* \(#,##0\);_(* &quot;-&quot;??_);_(@_)">
                        <c:v>2289.4149741873412</c:v>
                      </c:pt>
                      <c:pt idx="114" formatCode="_(* #,##0_);_(* \(#,##0\);_(* &quot;-&quot;??_);_(@_)">
                        <c:v>2245.2316556129981</c:v>
                      </c:pt>
                      <c:pt idx="115" formatCode="_(* #,##0_);_(* \(#,##0\);_(* &quot;-&quot;??_);_(@_)">
                        <c:v>2153.8124714786372</c:v>
                      </c:pt>
                      <c:pt idx="116" formatCode="_(* #,##0_);_(* \(#,##0\);_(* &quot;-&quot;??_);_(@_)">
                        <c:v>2141.6890809549159</c:v>
                      </c:pt>
                      <c:pt idx="117" formatCode="_(* #,##0_);_(* \(#,##0\);_(* &quot;-&quot;??_);_(@_)">
                        <c:v>2104.0225678348352</c:v>
                      </c:pt>
                      <c:pt idx="118" formatCode="_(* #,##0_);_(* \(#,##0\);_(* &quot;-&quot;??_);_(@_)">
                        <c:v>2135.3328277180126</c:v>
                      </c:pt>
                      <c:pt idx="119" formatCode="_(* #,##0_);_(* \(#,##0\);_(* &quot;-&quot;??_);_(@_)">
                        <c:v>2226.7182122549884</c:v>
                      </c:pt>
                      <c:pt idx="120" formatCode="_(* #,##0_);_(* \(#,##0\);_(* &quot;-&quot;??_);_(@_)">
                        <c:v>2248.7319201649498</c:v>
                      </c:pt>
                      <c:pt idx="121" formatCode="_(* #,##0_);_(* \(#,##0\);_(* &quot;-&quot;??_);_(@_)">
                        <c:v>2297.6856891406624</c:v>
                      </c:pt>
                      <c:pt idx="122" formatCode="_(* #,##0_);_(* \(#,##0\);_(* &quot;-&quot;??_);_(@_)">
                        <c:v>2388.7571596783027</c:v>
                      </c:pt>
                      <c:pt idx="123" formatCode="_(* #,##0_);_(* \(#,##0\);_(* &quot;-&quot;??_);_(@_)">
                        <c:v>2432.5043270806427</c:v>
                      </c:pt>
                      <c:pt idx="124" formatCode="_(* #,##0_);_(* \(#,##0\);_(* &quot;-&quot;??_);_(@_)">
                        <c:v>2463.0112765006988</c:v>
                      </c:pt>
                      <c:pt idx="125" formatCode="_(* #,##0_);_(* \(#,##0\);_(* &quot;-&quot;??_);_(@_)">
                        <c:v>2454.0909874095796</c:v>
                      </c:pt>
                      <c:pt idx="126" formatCode="_(* #,##0_);_(* \(#,##0\);_(* &quot;-&quot;??_);_(@_)">
                        <c:v>2535.6414398261113</c:v>
                      </c:pt>
                      <c:pt idx="127" formatCode="_(* #,##0_);_(* \(#,##0\);_(* &quot;-&quot;??_);_(@_)">
                        <c:v>2465.8860232796023</c:v>
                      </c:pt>
                      <c:pt idx="128" formatCode="_(* #,##0_);_(* \(#,##0\);_(* &quot;-&quot;??_);_(@_)">
                        <c:v>2535.1550609465185</c:v>
                      </c:pt>
                      <c:pt idx="129" formatCode="_(* #,##0_);_(* \(#,##0\);_(* &quot;-&quot;??_);_(@_)">
                        <c:v>2563.4576254262702</c:v>
                      </c:pt>
                      <c:pt idx="130" formatCode="_(* #,##0_);_(* \(#,##0\);_(* &quot;-&quot;??_);_(@_)">
                        <c:v>2667.8518536108395</c:v>
                      </c:pt>
                      <c:pt idx="131" formatCode="_(* #,##0_);_(* \(#,##0\);_(* &quot;-&quot;??_);_(@_)">
                        <c:v>2743.4499464321871</c:v>
                      </c:pt>
                      <c:pt idx="132" formatCode="_(* #,##0_);_(* \(#,##0\);_(* &quot;-&quot;??_);_(@_)">
                        <c:v>2779.9856203889331</c:v>
                      </c:pt>
                      <c:pt idx="133" formatCode="_(* #,##0_);_(* \(#,##0\);_(* &quot;-&quot;??_);_(@_)">
                        <c:v>2781.8374076247028</c:v>
                      </c:pt>
                      <c:pt idx="134" formatCode="_(* #,##0_);_(* \(#,##0\);_(* &quot;-&quot;??_);_(@_)">
                        <c:v>2778.5438316138761</c:v>
                      </c:pt>
                      <c:pt idx="135" formatCode="_(* #,##0_);_(* \(#,##0\);_(* &quot;-&quot;??_);_(@_)">
                        <c:v>2765.4310383339871</c:v>
                      </c:pt>
                      <c:pt idx="136" formatCode="_(* #,##0_);_(* \(#,##0\);_(* &quot;-&quot;??_);_(@_)">
                        <c:v>2753.842179500949</c:v>
                      </c:pt>
                      <c:pt idx="137" formatCode="_(* #,##0_);_(* \(#,##0\);_(* &quot;-&quot;??_);_(@_)">
                        <c:v>2742.2533206679118</c:v>
                      </c:pt>
                      <c:pt idx="138" formatCode="_(* #,##0_);_(* \(#,##0\);_(* &quot;-&quot;??_);_(@_)">
                        <c:v>2730.6644618348746</c:v>
                      </c:pt>
                      <c:pt idx="139" formatCode="_(* #,##0_);_(* \(#,##0\);_(* &quot;-&quot;??_);_(@_)">
                        <c:v>2719.0756030018374</c:v>
                      </c:pt>
                      <c:pt idx="140" formatCode="_(* #,##0_);_(* \(#,##0\);_(* &quot;-&quot;??_);_(@_)">
                        <c:v>2707.4867441687993</c:v>
                      </c:pt>
                      <c:pt idx="141" formatCode="_(* #,##0_);_(* \(#,##0\);_(* &quot;-&quot;??_);_(@_)">
                        <c:v>2695.8978853357621</c:v>
                      </c:pt>
                      <c:pt idx="142" formatCode="_(* #,##0_);_(* \(#,##0\);_(* &quot;-&quot;??_);_(@_)">
                        <c:v>2684.309026502724</c:v>
                      </c:pt>
                      <c:pt idx="143" formatCode="_(* #,##0_);_(* \(#,##0\);_(* &quot;-&quot;??_);_(@_)">
                        <c:v>2672.7201676696868</c:v>
                      </c:pt>
                      <c:pt idx="144" formatCode="_(* #,##0_);_(* \(#,##0\);_(* &quot;-&quot;??_);_(@_)">
                        <c:v>2661.1313088366496</c:v>
                      </c:pt>
                      <c:pt idx="145" formatCode="_(* #,##0_);_(* \(#,##0\);_(* &quot;-&quot;??_);_(@_)">
                        <c:v>2649.5424500036124</c:v>
                      </c:pt>
                      <c:pt idx="146" formatCode="_(* #,##0_);_(* \(#,##0\);_(* &quot;-&quot;??_);_(@_)">
                        <c:v>2637.9535911705743</c:v>
                      </c:pt>
                      <c:pt idx="147" formatCode="_(* #,##0_);_(* \(#,##0\);_(* &quot;-&quot;??_);_(@_)">
                        <c:v>2626.3647323375371</c:v>
                      </c:pt>
                      <c:pt idx="148" formatCode="_(* #,##0_);_(* \(#,##0\);_(* &quot;-&quot;??_);_(@_)">
                        <c:v>2614.775873504499</c:v>
                      </c:pt>
                      <c:pt idx="149" formatCode="_(* #,##0_);_(* \(#,##0\);_(* &quot;-&quot;??_);_(@_)">
                        <c:v>2603.1870146714573</c:v>
                      </c:pt>
                      <c:pt idx="150" formatCode="_(* #,##0_);_(* \(#,##0\);_(* &quot;-&quot;??_);_(@_)">
                        <c:v>2591.5981558384201</c:v>
                      </c:pt>
                      <c:pt idx="151" formatCode="_(* #,##0_);_(* \(#,##0\);_(* &quot;-&quot;??_);_(@_)">
                        <c:v>2580.009297005382</c:v>
                      </c:pt>
                      <c:pt idx="152" formatCode="_(* #,##0_);_(* \(#,##0\);_(* &quot;-&quot;??_);_(@_)">
                        <c:v>2568.4204381723448</c:v>
                      </c:pt>
                      <c:pt idx="153" formatCode="_(* #,##0_);_(* \(#,##0\);_(* &quot;-&quot;??_);_(@_)">
                        <c:v>2556.8315793393076</c:v>
                      </c:pt>
                    </c:numCache>
                  </c:numRef>
                </c:val>
                <c:smooth val="0"/>
                <c:extLst xmlns:c15="http://schemas.microsoft.com/office/drawing/2012/chart">
                  <c:ext xmlns:c16="http://schemas.microsoft.com/office/drawing/2014/chart" uri="{C3380CC4-5D6E-409C-BE32-E72D297353CC}">
                    <c16:uniqueId val="{00000006-1B51-41AF-811E-305B3CE4AF78}"/>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Forecast!$G$2</c15:sqref>
                        </c15:formulaRef>
                      </c:ext>
                    </c:extLst>
                    <c:strCache>
                      <c:ptCount val="1"/>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extLst xmlns:c15="http://schemas.microsoft.com/office/drawing/2012/chart">
                      <c:ext xmlns:c15="http://schemas.microsoft.com/office/drawing/2012/chart" uri="{02D57815-91ED-43cb-92C2-25804820EDAC}">
                        <c15:formulaRef>
                          <c15:sqref>Forecast!$A$3:$A$170</c15:sqref>
                        </c15:formulaRef>
                      </c:ext>
                    </c:extLst>
                    <c:numCache>
                      <c:formatCode>mmm\-yyyy</c:formatCode>
                      <c:ptCount val="156"/>
                      <c:pt idx="0">
                        <c:v>42384</c:v>
                      </c:pt>
                      <c:pt idx="1">
                        <c:v>42415</c:v>
                      </c:pt>
                      <c:pt idx="2">
                        <c:v>42444</c:v>
                      </c:pt>
                      <c:pt idx="3">
                        <c:v>42475</c:v>
                      </c:pt>
                      <c:pt idx="4">
                        <c:v>42505</c:v>
                      </c:pt>
                      <c:pt idx="5">
                        <c:v>42536</c:v>
                      </c:pt>
                      <c:pt idx="6">
                        <c:v>42566</c:v>
                      </c:pt>
                      <c:pt idx="7">
                        <c:v>42597</c:v>
                      </c:pt>
                      <c:pt idx="8">
                        <c:v>42628</c:v>
                      </c:pt>
                      <c:pt idx="9">
                        <c:v>42658</c:v>
                      </c:pt>
                      <c:pt idx="10">
                        <c:v>42689</c:v>
                      </c:pt>
                      <c:pt idx="11">
                        <c:v>42719</c:v>
                      </c:pt>
                      <c:pt idx="12">
                        <c:v>42750</c:v>
                      </c:pt>
                      <c:pt idx="13">
                        <c:v>42781</c:v>
                      </c:pt>
                      <c:pt idx="14">
                        <c:v>42809</c:v>
                      </c:pt>
                      <c:pt idx="15">
                        <c:v>42840</c:v>
                      </c:pt>
                      <c:pt idx="16">
                        <c:v>42870</c:v>
                      </c:pt>
                      <c:pt idx="17">
                        <c:v>42901</c:v>
                      </c:pt>
                      <c:pt idx="18">
                        <c:v>42931</c:v>
                      </c:pt>
                      <c:pt idx="19">
                        <c:v>42962</c:v>
                      </c:pt>
                      <c:pt idx="20">
                        <c:v>42993</c:v>
                      </c:pt>
                      <c:pt idx="21">
                        <c:v>43023</c:v>
                      </c:pt>
                      <c:pt idx="22">
                        <c:v>43054</c:v>
                      </c:pt>
                      <c:pt idx="23">
                        <c:v>43084</c:v>
                      </c:pt>
                      <c:pt idx="24">
                        <c:v>43115</c:v>
                      </c:pt>
                      <c:pt idx="25">
                        <c:v>43146</c:v>
                      </c:pt>
                      <c:pt idx="26">
                        <c:v>43174</c:v>
                      </c:pt>
                      <c:pt idx="27">
                        <c:v>43205</c:v>
                      </c:pt>
                      <c:pt idx="28">
                        <c:v>43235</c:v>
                      </c:pt>
                      <c:pt idx="29">
                        <c:v>43266</c:v>
                      </c:pt>
                      <c:pt idx="30">
                        <c:v>43296</c:v>
                      </c:pt>
                      <c:pt idx="31">
                        <c:v>43327</c:v>
                      </c:pt>
                      <c:pt idx="32">
                        <c:v>43358</c:v>
                      </c:pt>
                      <c:pt idx="33">
                        <c:v>43388</c:v>
                      </c:pt>
                      <c:pt idx="34">
                        <c:v>43419</c:v>
                      </c:pt>
                      <c:pt idx="35">
                        <c:v>43449</c:v>
                      </c:pt>
                      <c:pt idx="36">
                        <c:v>43480</c:v>
                      </c:pt>
                      <c:pt idx="37">
                        <c:v>43511</c:v>
                      </c:pt>
                      <c:pt idx="38">
                        <c:v>43539</c:v>
                      </c:pt>
                      <c:pt idx="39">
                        <c:v>43570</c:v>
                      </c:pt>
                      <c:pt idx="40">
                        <c:v>43600</c:v>
                      </c:pt>
                      <c:pt idx="41">
                        <c:v>43631</c:v>
                      </c:pt>
                      <c:pt idx="42">
                        <c:v>43661</c:v>
                      </c:pt>
                      <c:pt idx="43">
                        <c:v>43692</c:v>
                      </c:pt>
                      <c:pt idx="44">
                        <c:v>43723</c:v>
                      </c:pt>
                      <c:pt idx="45">
                        <c:v>43753</c:v>
                      </c:pt>
                      <c:pt idx="46">
                        <c:v>43784</c:v>
                      </c:pt>
                      <c:pt idx="47">
                        <c:v>43814</c:v>
                      </c:pt>
                      <c:pt idx="48">
                        <c:v>43845</c:v>
                      </c:pt>
                      <c:pt idx="49">
                        <c:v>43876</c:v>
                      </c:pt>
                      <c:pt idx="50">
                        <c:v>43905</c:v>
                      </c:pt>
                      <c:pt idx="51">
                        <c:v>43936</c:v>
                      </c:pt>
                      <c:pt idx="52">
                        <c:v>43966</c:v>
                      </c:pt>
                      <c:pt idx="53">
                        <c:v>43997</c:v>
                      </c:pt>
                      <c:pt idx="54">
                        <c:v>44027</c:v>
                      </c:pt>
                      <c:pt idx="55">
                        <c:v>44058</c:v>
                      </c:pt>
                      <c:pt idx="56">
                        <c:v>44089</c:v>
                      </c:pt>
                      <c:pt idx="57">
                        <c:v>44119</c:v>
                      </c:pt>
                      <c:pt idx="58">
                        <c:v>44150</c:v>
                      </c:pt>
                      <c:pt idx="59">
                        <c:v>44180</c:v>
                      </c:pt>
                      <c:pt idx="60">
                        <c:v>44211</c:v>
                      </c:pt>
                      <c:pt idx="61">
                        <c:v>44242</c:v>
                      </c:pt>
                      <c:pt idx="62">
                        <c:v>44270</c:v>
                      </c:pt>
                      <c:pt idx="63">
                        <c:v>44301</c:v>
                      </c:pt>
                      <c:pt idx="64">
                        <c:v>44331</c:v>
                      </c:pt>
                      <c:pt idx="65">
                        <c:v>44362</c:v>
                      </c:pt>
                      <c:pt idx="66">
                        <c:v>44392</c:v>
                      </c:pt>
                      <c:pt idx="67">
                        <c:v>44423</c:v>
                      </c:pt>
                      <c:pt idx="68">
                        <c:v>44454</c:v>
                      </c:pt>
                      <c:pt idx="69">
                        <c:v>44484</c:v>
                      </c:pt>
                      <c:pt idx="70">
                        <c:v>44515</c:v>
                      </c:pt>
                      <c:pt idx="71">
                        <c:v>44545</c:v>
                      </c:pt>
                      <c:pt idx="72">
                        <c:v>44576</c:v>
                      </c:pt>
                      <c:pt idx="73">
                        <c:v>44607</c:v>
                      </c:pt>
                      <c:pt idx="74">
                        <c:v>44635</c:v>
                      </c:pt>
                      <c:pt idx="75">
                        <c:v>44666</c:v>
                      </c:pt>
                      <c:pt idx="76">
                        <c:v>44696</c:v>
                      </c:pt>
                      <c:pt idx="77">
                        <c:v>44727</c:v>
                      </c:pt>
                      <c:pt idx="78">
                        <c:v>44757</c:v>
                      </c:pt>
                      <c:pt idx="79">
                        <c:v>44788</c:v>
                      </c:pt>
                      <c:pt idx="80">
                        <c:v>44819</c:v>
                      </c:pt>
                      <c:pt idx="81">
                        <c:v>44849</c:v>
                      </c:pt>
                      <c:pt idx="82">
                        <c:v>44880</c:v>
                      </c:pt>
                      <c:pt idx="83">
                        <c:v>44910</c:v>
                      </c:pt>
                      <c:pt idx="84">
                        <c:v>44941</c:v>
                      </c:pt>
                      <c:pt idx="85">
                        <c:v>44972</c:v>
                      </c:pt>
                      <c:pt idx="86">
                        <c:v>45000</c:v>
                      </c:pt>
                      <c:pt idx="87">
                        <c:v>45031</c:v>
                      </c:pt>
                      <c:pt idx="88">
                        <c:v>45061</c:v>
                      </c:pt>
                      <c:pt idx="89">
                        <c:v>45092</c:v>
                      </c:pt>
                      <c:pt idx="90">
                        <c:v>45122</c:v>
                      </c:pt>
                      <c:pt idx="91">
                        <c:v>45153</c:v>
                      </c:pt>
                      <c:pt idx="92">
                        <c:v>45184</c:v>
                      </c:pt>
                      <c:pt idx="93">
                        <c:v>45214</c:v>
                      </c:pt>
                      <c:pt idx="94">
                        <c:v>45245</c:v>
                      </c:pt>
                      <c:pt idx="95">
                        <c:v>45275</c:v>
                      </c:pt>
                      <c:pt idx="96">
                        <c:v>45306</c:v>
                      </c:pt>
                      <c:pt idx="97">
                        <c:v>45337</c:v>
                      </c:pt>
                      <c:pt idx="98">
                        <c:v>45366</c:v>
                      </c:pt>
                      <c:pt idx="99">
                        <c:v>45397</c:v>
                      </c:pt>
                      <c:pt idx="100">
                        <c:v>45427</c:v>
                      </c:pt>
                      <c:pt idx="101">
                        <c:v>45458</c:v>
                      </c:pt>
                      <c:pt idx="102">
                        <c:v>45488</c:v>
                      </c:pt>
                      <c:pt idx="103">
                        <c:v>45519</c:v>
                      </c:pt>
                      <c:pt idx="104">
                        <c:v>45550</c:v>
                      </c:pt>
                      <c:pt idx="105">
                        <c:v>45580</c:v>
                      </c:pt>
                      <c:pt idx="106">
                        <c:v>45611</c:v>
                      </c:pt>
                      <c:pt idx="107">
                        <c:v>45641</c:v>
                      </c:pt>
                      <c:pt idx="108">
                        <c:v>45672</c:v>
                      </c:pt>
                      <c:pt idx="109">
                        <c:v>45703</c:v>
                      </c:pt>
                      <c:pt idx="110">
                        <c:v>45731</c:v>
                      </c:pt>
                      <c:pt idx="111">
                        <c:v>45762</c:v>
                      </c:pt>
                      <c:pt idx="112">
                        <c:v>45792</c:v>
                      </c:pt>
                      <c:pt idx="113">
                        <c:v>45823</c:v>
                      </c:pt>
                      <c:pt idx="114">
                        <c:v>45853</c:v>
                      </c:pt>
                      <c:pt idx="115">
                        <c:v>45884</c:v>
                      </c:pt>
                      <c:pt idx="116">
                        <c:v>45915</c:v>
                      </c:pt>
                      <c:pt idx="117">
                        <c:v>45945</c:v>
                      </c:pt>
                      <c:pt idx="118">
                        <c:v>45976</c:v>
                      </c:pt>
                      <c:pt idx="119">
                        <c:v>46006</c:v>
                      </c:pt>
                      <c:pt idx="120">
                        <c:v>46037</c:v>
                      </c:pt>
                      <c:pt idx="121">
                        <c:v>46068</c:v>
                      </c:pt>
                      <c:pt idx="122">
                        <c:v>46096</c:v>
                      </c:pt>
                      <c:pt idx="123">
                        <c:v>46127</c:v>
                      </c:pt>
                      <c:pt idx="124">
                        <c:v>46157</c:v>
                      </c:pt>
                      <c:pt idx="125">
                        <c:v>46188</c:v>
                      </c:pt>
                      <c:pt idx="126">
                        <c:v>46218</c:v>
                      </c:pt>
                      <c:pt idx="127">
                        <c:v>46249</c:v>
                      </c:pt>
                      <c:pt idx="128">
                        <c:v>46280</c:v>
                      </c:pt>
                      <c:pt idx="129">
                        <c:v>46310</c:v>
                      </c:pt>
                      <c:pt idx="130">
                        <c:v>46341</c:v>
                      </c:pt>
                      <c:pt idx="131">
                        <c:v>46371</c:v>
                      </c:pt>
                      <c:pt idx="132">
                        <c:v>46402</c:v>
                      </c:pt>
                      <c:pt idx="133">
                        <c:v>46433</c:v>
                      </c:pt>
                      <c:pt idx="134">
                        <c:v>46461</c:v>
                      </c:pt>
                      <c:pt idx="135">
                        <c:v>46492</c:v>
                      </c:pt>
                      <c:pt idx="136">
                        <c:v>46522</c:v>
                      </c:pt>
                      <c:pt idx="137">
                        <c:v>46553</c:v>
                      </c:pt>
                      <c:pt idx="138">
                        <c:v>46583</c:v>
                      </c:pt>
                      <c:pt idx="139">
                        <c:v>46614</c:v>
                      </c:pt>
                      <c:pt idx="140">
                        <c:v>46645</c:v>
                      </c:pt>
                      <c:pt idx="141">
                        <c:v>46675</c:v>
                      </c:pt>
                      <c:pt idx="142">
                        <c:v>46706</c:v>
                      </c:pt>
                      <c:pt idx="143">
                        <c:v>46736</c:v>
                      </c:pt>
                      <c:pt idx="144">
                        <c:v>46767</c:v>
                      </c:pt>
                      <c:pt idx="145">
                        <c:v>46798</c:v>
                      </c:pt>
                      <c:pt idx="146">
                        <c:v>46827</c:v>
                      </c:pt>
                      <c:pt idx="147">
                        <c:v>46858</c:v>
                      </c:pt>
                      <c:pt idx="148">
                        <c:v>46888</c:v>
                      </c:pt>
                      <c:pt idx="149">
                        <c:v>46919</c:v>
                      </c:pt>
                      <c:pt idx="150">
                        <c:v>46949</c:v>
                      </c:pt>
                      <c:pt idx="151">
                        <c:v>46980</c:v>
                      </c:pt>
                      <c:pt idx="152">
                        <c:v>47011</c:v>
                      </c:pt>
                      <c:pt idx="153">
                        <c:v>47041</c:v>
                      </c:pt>
                      <c:pt idx="154">
                        <c:v>47072</c:v>
                      </c:pt>
                      <c:pt idx="155">
                        <c:v>47102</c:v>
                      </c:pt>
                    </c:numCache>
                  </c:numRef>
                </c:cat>
                <c:val>
                  <c:numRef>
                    <c:extLst xmlns:c15="http://schemas.microsoft.com/office/drawing/2012/chart">
                      <c:ext xmlns:c15="http://schemas.microsoft.com/office/drawing/2012/chart" uri="{02D57815-91ED-43cb-92C2-25804820EDAC}">
                        <c15:formulaRef>
                          <c15:sqref>Forecast!$G$3:$G$170</c15:sqref>
                        </c15:formulaRef>
                      </c:ext>
                    </c:extLst>
                    <c:numCache>
                      <c:formatCode>General</c:formatCode>
                      <c:ptCount val="156"/>
                    </c:numCache>
                  </c:numRef>
                </c:val>
                <c:smooth val="0"/>
                <c:extLst xmlns:c15="http://schemas.microsoft.com/office/drawing/2012/chart">
                  <c:ext xmlns:c16="http://schemas.microsoft.com/office/drawing/2014/chart" uri="{C3380CC4-5D6E-409C-BE32-E72D297353CC}">
                    <c16:uniqueId val="{00000007-1B51-41AF-811E-305B3CE4AF78}"/>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Forecast!$I$2</c15:sqref>
                        </c15:formulaRef>
                      </c:ext>
                    </c:extLst>
                    <c:strCache>
                      <c:ptCount val="1"/>
                      <c:pt idx="0">
                        <c:v> Weighted Correlation </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numRef>
                    <c:extLst xmlns:c15="http://schemas.microsoft.com/office/drawing/2012/chart">
                      <c:ext xmlns:c15="http://schemas.microsoft.com/office/drawing/2012/chart" uri="{02D57815-91ED-43cb-92C2-25804820EDAC}">
                        <c15:formulaRef>
                          <c15:sqref>Forecast!$A$3:$A$170</c15:sqref>
                        </c15:formulaRef>
                      </c:ext>
                    </c:extLst>
                    <c:numCache>
                      <c:formatCode>mmm\-yyyy</c:formatCode>
                      <c:ptCount val="156"/>
                      <c:pt idx="0">
                        <c:v>42384</c:v>
                      </c:pt>
                      <c:pt idx="1">
                        <c:v>42415</c:v>
                      </c:pt>
                      <c:pt idx="2">
                        <c:v>42444</c:v>
                      </c:pt>
                      <c:pt idx="3">
                        <c:v>42475</c:v>
                      </c:pt>
                      <c:pt idx="4">
                        <c:v>42505</c:v>
                      </c:pt>
                      <c:pt idx="5">
                        <c:v>42536</c:v>
                      </c:pt>
                      <c:pt idx="6">
                        <c:v>42566</c:v>
                      </c:pt>
                      <c:pt idx="7">
                        <c:v>42597</c:v>
                      </c:pt>
                      <c:pt idx="8">
                        <c:v>42628</c:v>
                      </c:pt>
                      <c:pt idx="9">
                        <c:v>42658</c:v>
                      </c:pt>
                      <c:pt idx="10">
                        <c:v>42689</c:v>
                      </c:pt>
                      <c:pt idx="11">
                        <c:v>42719</c:v>
                      </c:pt>
                      <c:pt idx="12">
                        <c:v>42750</c:v>
                      </c:pt>
                      <c:pt idx="13">
                        <c:v>42781</c:v>
                      </c:pt>
                      <c:pt idx="14">
                        <c:v>42809</c:v>
                      </c:pt>
                      <c:pt idx="15">
                        <c:v>42840</c:v>
                      </c:pt>
                      <c:pt idx="16">
                        <c:v>42870</c:v>
                      </c:pt>
                      <c:pt idx="17">
                        <c:v>42901</c:v>
                      </c:pt>
                      <c:pt idx="18">
                        <c:v>42931</c:v>
                      </c:pt>
                      <c:pt idx="19">
                        <c:v>42962</c:v>
                      </c:pt>
                      <c:pt idx="20">
                        <c:v>42993</c:v>
                      </c:pt>
                      <c:pt idx="21">
                        <c:v>43023</c:v>
                      </c:pt>
                      <c:pt idx="22">
                        <c:v>43054</c:v>
                      </c:pt>
                      <c:pt idx="23">
                        <c:v>43084</c:v>
                      </c:pt>
                      <c:pt idx="24">
                        <c:v>43115</c:v>
                      </c:pt>
                      <c:pt idx="25">
                        <c:v>43146</c:v>
                      </c:pt>
                      <c:pt idx="26">
                        <c:v>43174</c:v>
                      </c:pt>
                      <c:pt idx="27">
                        <c:v>43205</c:v>
                      </c:pt>
                      <c:pt idx="28">
                        <c:v>43235</c:v>
                      </c:pt>
                      <c:pt idx="29">
                        <c:v>43266</c:v>
                      </c:pt>
                      <c:pt idx="30">
                        <c:v>43296</c:v>
                      </c:pt>
                      <c:pt idx="31">
                        <c:v>43327</c:v>
                      </c:pt>
                      <c:pt idx="32">
                        <c:v>43358</c:v>
                      </c:pt>
                      <c:pt idx="33">
                        <c:v>43388</c:v>
                      </c:pt>
                      <c:pt idx="34">
                        <c:v>43419</c:v>
                      </c:pt>
                      <c:pt idx="35">
                        <c:v>43449</c:v>
                      </c:pt>
                      <c:pt idx="36">
                        <c:v>43480</c:v>
                      </c:pt>
                      <c:pt idx="37">
                        <c:v>43511</c:v>
                      </c:pt>
                      <c:pt idx="38">
                        <c:v>43539</c:v>
                      </c:pt>
                      <c:pt idx="39">
                        <c:v>43570</c:v>
                      </c:pt>
                      <c:pt idx="40">
                        <c:v>43600</c:v>
                      </c:pt>
                      <c:pt idx="41">
                        <c:v>43631</c:v>
                      </c:pt>
                      <c:pt idx="42">
                        <c:v>43661</c:v>
                      </c:pt>
                      <c:pt idx="43">
                        <c:v>43692</c:v>
                      </c:pt>
                      <c:pt idx="44">
                        <c:v>43723</c:v>
                      </c:pt>
                      <c:pt idx="45">
                        <c:v>43753</c:v>
                      </c:pt>
                      <c:pt idx="46">
                        <c:v>43784</c:v>
                      </c:pt>
                      <c:pt idx="47">
                        <c:v>43814</c:v>
                      </c:pt>
                      <c:pt idx="48">
                        <c:v>43845</c:v>
                      </c:pt>
                      <c:pt idx="49">
                        <c:v>43876</c:v>
                      </c:pt>
                      <c:pt idx="50">
                        <c:v>43905</c:v>
                      </c:pt>
                      <c:pt idx="51">
                        <c:v>43936</c:v>
                      </c:pt>
                      <c:pt idx="52">
                        <c:v>43966</c:v>
                      </c:pt>
                      <c:pt idx="53">
                        <c:v>43997</c:v>
                      </c:pt>
                      <c:pt idx="54">
                        <c:v>44027</c:v>
                      </c:pt>
                      <c:pt idx="55">
                        <c:v>44058</c:v>
                      </c:pt>
                      <c:pt idx="56">
                        <c:v>44089</c:v>
                      </c:pt>
                      <c:pt idx="57">
                        <c:v>44119</c:v>
                      </c:pt>
                      <c:pt idx="58">
                        <c:v>44150</c:v>
                      </c:pt>
                      <c:pt idx="59">
                        <c:v>44180</c:v>
                      </c:pt>
                      <c:pt idx="60">
                        <c:v>44211</c:v>
                      </c:pt>
                      <c:pt idx="61">
                        <c:v>44242</c:v>
                      </c:pt>
                      <c:pt idx="62">
                        <c:v>44270</c:v>
                      </c:pt>
                      <c:pt idx="63">
                        <c:v>44301</c:v>
                      </c:pt>
                      <c:pt idx="64">
                        <c:v>44331</c:v>
                      </c:pt>
                      <c:pt idx="65">
                        <c:v>44362</c:v>
                      </c:pt>
                      <c:pt idx="66">
                        <c:v>44392</c:v>
                      </c:pt>
                      <c:pt idx="67">
                        <c:v>44423</c:v>
                      </c:pt>
                      <c:pt idx="68">
                        <c:v>44454</c:v>
                      </c:pt>
                      <c:pt idx="69">
                        <c:v>44484</c:v>
                      </c:pt>
                      <c:pt idx="70">
                        <c:v>44515</c:v>
                      </c:pt>
                      <c:pt idx="71">
                        <c:v>44545</c:v>
                      </c:pt>
                      <c:pt idx="72">
                        <c:v>44576</c:v>
                      </c:pt>
                      <c:pt idx="73">
                        <c:v>44607</c:v>
                      </c:pt>
                      <c:pt idx="74">
                        <c:v>44635</c:v>
                      </c:pt>
                      <c:pt idx="75">
                        <c:v>44666</c:v>
                      </c:pt>
                      <c:pt idx="76">
                        <c:v>44696</c:v>
                      </c:pt>
                      <c:pt idx="77">
                        <c:v>44727</c:v>
                      </c:pt>
                      <c:pt idx="78">
                        <c:v>44757</c:v>
                      </c:pt>
                      <c:pt idx="79">
                        <c:v>44788</c:v>
                      </c:pt>
                      <c:pt idx="80">
                        <c:v>44819</c:v>
                      </c:pt>
                      <c:pt idx="81">
                        <c:v>44849</c:v>
                      </c:pt>
                      <c:pt idx="82">
                        <c:v>44880</c:v>
                      </c:pt>
                      <c:pt idx="83">
                        <c:v>44910</c:v>
                      </c:pt>
                      <c:pt idx="84">
                        <c:v>44941</c:v>
                      </c:pt>
                      <c:pt idx="85">
                        <c:v>44972</c:v>
                      </c:pt>
                      <c:pt idx="86">
                        <c:v>45000</c:v>
                      </c:pt>
                      <c:pt idx="87">
                        <c:v>45031</c:v>
                      </c:pt>
                      <c:pt idx="88">
                        <c:v>45061</c:v>
                      </c:pt>
                      <c:pt idx="89">
                        <c:v>45092</c:v>
                      </c:pt>
                      <c:pt idx="90">
                        <c:v>45122</c:v>
                      </c:pt>
                      <c:pt idx="91">
                        <c:v>45153</c:v>
                      </c:pt>
                      <c:pt idx="92">
                        <c:v>45184</c:v>
                      </c:pt>
                      <c:pt idx="93">
                        <c:v>45214</c:v>
                      </c:pt>
                      <c:pt idx="94">
                        <c:v>45245</c:v>
                      </c:pt>
                      <c:pt idx="95">
                        <c:v>45275</c:v>
                      </c:pt>
                      <c:pt idx="96">
                        <c:v>45306</c:v>
                      </c:pt>
                      <c:pt idx="97">
                        <c:v>45337</c:v>
                      </c:pt>
                      <c:pt idx="98">
                        <c:v>45366</c:v>
                      </c:pt>
                      <c:pt idx="99">
                        <c:v>45397</c:v>
                      </c:pt>
                      <c:pt idx="100">
                        <c:v>45427</c:v>
                      </c:pt>
                      <c:pt idx="101">
                        <c:v>45458</c:v>
                      </c:pt>
                      <c:pt idx="102">
                        <c:v>45488</c:v>
                      </c:pt>
                      <c:pt idx="103">
                        <c:v>45519</c:v>
                      </c:pt>
                      <c:pt idx="104">
                        <c:v>45550</c:v>
                      </c:pt>
                      <c:pt idx="105">
                        <c:v>45580</c:v>
                      </c:pt>
                      <c:pt idx="106">
                        <c:v>45611</c:v>
                      </c:pt>
                      <c:pt idx="107">
                        <c:v>45641</c:v>
                      </c:pt>
                      <c:pt idx="108">
                        <c:v>45672</c:v>
                      </c:pt>
                      <c:pt idx="109">
                        <c:v>45703</c:v>
                      </c:pt>
                      <c:pt idx="110">
                        <c:v>45731</c:v>
                      </c:pt>
                      <c:pt idx="111">
                        <c:v>45762</c:v>
                      </c:pt>
                      <c:pt idx="112">
                        <c:v>45792</c:v>
                      </c:pt>
                      <c:pt idx="113">
                        <c:v>45823</c:v>
                      </c:pt>
                      <c:pt idx="114">
                        <c:v>45853</c:v>
                      </c:pt>
                      <c:pt idx="115">
                        <c:v>45884</c:v>
                      </c:pt>
                      <c:pt idx="116">
                        <c:v>45915</c:v>
                      </c:pt>
                      <c:pt idx="117">
                        <c:v>45945</c:v>
                      </c:pt>
                      <c:pt idx="118">
                        <c:v>45976</c:v>
                      </c:pt>
                      <c:pt idx="119">
                        <c:v>46006</c:v>
                      </c:pt>
                      <c:pt idx="120">
                        <c:v>46037</c:v>
                      </c:pt>
                      <c:pt idx="121">
                        <c:v>46068</c:v>
                      </c:pt>
                      <c:pt idx="122">
                        <c:v>46096</c:v>
                      </c:pt>
                      <c:pt idx="123">
                        <c:v>46127</c:v>
                      </c:pt>
                      <c:pt idx="124">
                        <c:v>46157</c:v>
                      </c:pt>
                      <c:pt idx="125">
                        <c:v>46188</c:v>
                      </c:pt>
                      <c:pt idx="126">
                        <c:v>46218</c:v>
                      </c:pt>
                      <c:pt idx="127">
                        <c:v>46249</c:v>
                      </c:pt>
                      <c:pt idx="128">
                        <c:v>46280</c:v>
                      </c:pt>
                      <c:pt idx="129">
                        <c:v>46310</c:v>
                      </c:pt>
                      <c:pt idx="130">
                        <c:v>46341</c:v>
                      </c:pt>
                      <c:pt idx="131">
                        <c:v>46371</c:v>
                      </c:pt>
                      <c:pt idx="132">
                        <c:v>46402</c:v>
                      </c:pt>
                      <c:pt idx="133">
                        <c:v>46433</c:v>
                      </c:pt>
                      <c:pt idx="134">
                        <c:v>46461</c:v>
                      </c:pt>
                      <c:pt idx="135">
                        <c:v>46492</c:v>
                      </c:pt>
                      <c:pt idx="136">
                        <c:v>46522</c:v>
                      </c:pt>
                      <c:pt idx="137">
                        <c:v>46553</c:v>
                      </c:pt>
                      <c:pt idx="138">
                        <c:v>46583</c:v>
                      </c:pt>
                      <c:pt idx="139">
                        <c:v>46614</c:v>
                      </c:pt>
                      <c:pt idx="140">
                        <c:v>46645</c:v>
                      </c:pt>
                      <c:pt idx="141">
                        <c:v>46675</c:v>
                      </c:pt>
                      <c:pt idx="142">
                        <c:v>46706</c:v>
                      </c:pt>
                      <c:pt idx="143">
                        <c:v>46736</c:v>
                      </c:pt>
                      <c:pt idx="144">
                        <c:v>46767</c:v>
                      </c:pt>
                      <c:pt idx="145">
                        <c:v>46798</c:v>
                      </c:pt>
                      <c:pt idx="146">
                        <c:v>46827</c:v>
                      </c:pt>
                      <c:pt idx="147">
                        <c:v>46858</c:v>
                      </c:pt>
                      <c:pt idx="148">
                        <c:v>46888</c:v>
                      </c:pt>
                      <c:pt idx="149">
                        <c:v>46919</c:v>
                      </c:pt>
                      <c:pt idx="150">
                        <c:v>46949</c:v>
                      </c:pt>
                      <c:pt idx="151">
                        <c:v>46980</c:v>
                      </c:pt>
                      <c:pt idx="152">
                        <c:v>47011</c:v>
                      </c:pt>
                      <c:pt idx="153">
                        <c:v>47041</c:v>
                      </c:pt>
                      <c:pt idx="154">
                        <c:v>47072</c:v>
                      </c:pt>
                      <c:pt idx="155">
                        <c:v>47102</c:v>
                      </c:pt>
                    </c:numCache>
                  </c:numRef>
                </c:cat>
                <c:val>
                  <c:numRef>
                    <c:extLst xmlns:c15="http://schemas.microsoft.com/office/drawing/2012/chart">
                      <c:ext xmlns:c15="http://schemas.microsoft.com/office/drawing/2012/chart" uri="{02D57815-91ED-43cb-92C2-25804820EDAC}">
                        <c15:formulaRef>
                          <c15:sqref>Forecast!$I$3:$I$170</c15:sqref>
                        </c15:formulaRef>
                      </c:ext>
                    </c:extLst>
                    <c:numCache>
                      <c:formatCode>_(* #,##0_);_(* \(#,##0\);_(* "-"??_);_(@_)</c:formatCode>
                      <c:ptCount val="156"/>
                      <c:pt idx="0">
                        <c:v>916.41027488494944</c:v>
                      </c:pt>
                      <c:pt idx="1">
                        <c:v>891.25774914898545</c:v>
                      </c:pt>
                      <c:pt idx="2">
                        <c:v>869.16634184301961</c:v>
                      </c:pt>
                      <c:pt idx="3">
                        <c:v>855.32323857210599</c:v>
                      </c:pt>
                      <c:pt idx="4">
                        <c:v>852.52596402029849</c:v>
                      </c:pt>
                      <c:pt idx="5">
                        <c:v>847.81657472934171</c:v>
                      </c:pt>
                      <c:pt idx="6">
                        <c:v>843.26217890686121</c:v>
                      </c:pt>
                      <c:pt idx="7">
                        <c:v>841.32082386138825</c:v>
                      </c:pt>
                      <c:pt idx="8">
                        <c:v>838.19472431527458</c:v>
                      </c:pt>
                      <c:pt idx="9">
                        <c:v>837.24310981385099</c:v>
                      </c:pt>
                      <c:pt idx="10">
                        <c:v>847.61050612242366</c:v>
                      </c:pt>
                      <c:pt idx="11">
                        <c:v>867.78277380767577</c:v>
                      </c:pt>
                      <c:pt idx="12">
                        <c:v>1422.0502899945484</c:v>
                      </c:pt>
                      <c:pt idx="13">
                        <c:v>1469.1090342640744</c:v>
                      </c:pt>
                      <c:pt idx="14">
                        <c:v>1551.6877991468195</c:v>
                      </c:pt>
                      <c:pt idx="15">
                        <c:v>1575.9068598757412</c:v>
                      </c:pt>
                      <c:pt idx="16">
                        <c:v>1631.9610296469523</c:v>
                      </c:pt>
                      <c:pt idx="17">
                        <c:v>1666.676437441135</c:v>
                      </c:pt>
                      <c:pt idx="18">
                        <c:v>1735.6835446472787</c:v>
                      </c:pt>
                      <c:pt idx="19">
                        <c:v>1736.137065494888</c:v>
                      </c:pt>
                      <c:pt idx="20">
                        <c:v>1753.7862711231219</c:v>
                      </c:pt>
                      <c:pt idx="21">
                        <c:v>1784.6361116555577</c:v>
                      </c:pt>
                      <c:pt idx="22">
                        <c:v>1789.2398809512606</c:v>
                      </c:pt>
                      <c:pt idx="23">
                        <c:v>1789.6367119958031</c:v>
                      </c:pt>
                      <c:pt idx="24">
                        <c:v>1769.1252529120163</c:v>
                      </c:pt>
                      <c:pt idx="25">
                        <c:v>1778.0878247470282</c:v>
                      </c:pt>
                      <c:pt idx="26">
                        <c:v>1732.5693084135826</c:v>
                      </c:pt>
                      <c:pt idx="27">
                        <c:v>1739.9884338127495</c:v>
                      </c:pt>
                      <c:pt idx="28">
                        <c:v>1748.7678479643034</c:v>
                      </c:pt>
                      <c:pt idx="29">
                        <c:v>1775.5681265918188</c:v>
                      </c:pt>
                      <c:pt idx="30">
                        <c:v>1803.8687377118206</c:v>
                      </c:pt>
                      <c:pt idx="31">
                        <c:v>1834.0418048277356</c:v>
                      </c:pt>
                      <c:pt idx="32">
                        <c:v>1860.2526218765536</c:v>
                      </c:pt>
                      <c:pt idx="33">
                        <c:v>1868.8965128229399</c:v>
                      </c:pt>
                      <c:pt idx="34">
                        <c:v>1881.2868840719771</c:v>
                      </c:pt>
                      <c:pt idx="35">
                        <c:v>1886.3970518453916</c:v>
                      </c:pt>
                      <c:pt idx="36">
                        <c:v>1892.4812854681304</c:v>
                      </c:pt>
                      <c:pt idx="37">
                        <c:v>1895.2169426857099</c:v>
                      </c:pt>
                      <c:pt idx="38">
                        <c:v>1913.3665455914215</c:v>
                      </c:pt>
                      <c:pt idx="39">
                        <c:v>1925.7272313149911</c:v>
                      </c:pt>
                      <c:pt idx="40">
                        <c:v>1922.4282183955961</c:v>
                      </c:pt>
                      <c:pt idx="41">
                        <c:v>1885.9653850140799</c:v>
                      </c:pt>
                      <c:pt idx="42">
                        <c:v>1878.5827748182471</c:v>
                      </c:pt>
                      <c:pt idx="43">
                        <c:v>1862.8413212632588</c:v>
                      </c:pt>
                      <c:pt idx="44">
                        <c:v>1838.3200381693882</c:v>
                      </c:pt>
                      <c:pt idx="45">
                        <c:v>1805.1099394895682</c:v>
                      </c:pt>
                      <c:pt idx="46">
                        <c:v>1763.5044328893359</c:v>
                      </c:pt>
                      <c:pt idx="47">
                        <c:v>1725.9955327301968</c:v>
                      </c:pt>
                      <c:pt idx="48">
                        <c:v>1688.3715143566692</c:v>
                      </c:pt>
                      <c:pt idx="49">
                        <c:v>1659.0165900271627</c:v>
                      </c:pt>
                      <c:pt idx="50">
                        <c:v>1645.1567754678147</c:v>
                      </c:pt>
                      <c:pt idx="51">
                        <c:v>1649.397433030171</c:v>
                      </c:pt>
                      <c:pt idx="52">
                        <c:v>1660.24888984685</c:v>
                      </c:pt>
                      <c:pt idx="53">
                        <c:v>1629.2060357410555</c:v>
                      </c:pt>
                      <c:pt idx="54">
                        <c:v>1559.5836834690408</c:v>
                      </c:pt>
                      <c:pt idx="55">
                        <c:v>1418.0648437036007</c:v>
                      </c:pt>
                      <c:pt idx="56">
                        <c:v>1345.2114548962227</c:v>
                      </c:pt>
                      <c:pt idx="57">
                        <c:v>1343.5285364426538</c:v>
                      </c:pt>
                      <c:pt idx="58">
                        <c:v>1369.4141378286176</c:v>
                      </c:pt>
                      <c:pt idx="59">
                        <c:v>1425.8859378636389</c:v>
                      </c:pt>
                      <c:pt idx="60">
                        <c:v>1526.7342668755095</c:v>
                      </c:pt>
                      <c:pt idx="61">
                        <c:v>1645.4191770258453</c:v>
                      </c:pt>
                      <c:pt idx="62">
                        <c:v>1790.4309366749326</c:v>
                      </c:pt>
                      <c:pt idx="63">
                        <c:v>1931.3481916238632</c:v>
                      </c:pt>
                      <c:pt idx="64">
                        <c:v>2093.7977201881167</c:v>
                      </c:pt>
                      <c:pt idx="65">
                        <c:v>2276.8232367388009</c:v>
                      </c:pt>
                      <c:pt idx="66">
                        <c:v>2441.4222413793227</c:v>
                      </c:pt>
                      <c:pt idx="67">
                        <c:v>2566.2445613370228</c:v>
                      </c:pt>
                      <c:pt idx="68">
                        <c:v>2733.490516467969</c:v>
                      </c:pt>
                      <c:pt idx="69">
                        <c:v>2878.0587760236353</c:v>
                      </c:pt>
                      <c:pt idx="70">
                        <c:v>2980.29114750093</c:v>
                      </c:pt>
                      <c:pt idx="71">
                        <c:v>3125.6978209654458</c:v>
                      </c:pt>
                      <c:pt idx="72">
                        <c:v>3220.1008831213717</c:v>
                      </c:pt>
                      <c:pt idx="73">
                        <c:v>3239.4800200447744</c:v>
                      </c:pt>
                      <c:pt idx="74">
                        <c:v>3351.7369001161142</c:v>
                      </c:pt>
                      <c:pt idx="75">
                        <c:v>3481.7102705478073</c:v>
                      </c:pt>
                      <c:pt idx="76">
                        <c:v>3581.3475699749361</c:v>
                      </c:pt>
                      <c:pt idx="77">
                        <c:v>3663.5957877601991</c:v>
                      </c:pt>
                      <c:pt idx="78">
                        <c:v>3662.0084243054057</c:v>
                      </c:pt>
                      <c:pt idx="79">
                        <c:v>3630.101273320895</c:v>
                      </c:pt>
                      <c:pt idx="80">
                        <c:v>3599.895807076824</c:v>
                      </c:pt>
                      <c:pt idx="81">
                        <c:v>3547.3089983717919</c:v>
                      </c:pt>
                      <c:pt idx="82">
                        <c:v>3452.3053337168367</c:v>
                      </c:pt>
                      <c:pt idx="83">
                        <c:v>3370.6295595771485</c:v>
                      </c:pt>
                      <c:pt idx="84">
                        <c:v>3306.2152745664735</c:v>
                      </c:pt>
                      <c:pt idx="85">
                        <c:v>3217.9217914112651</c:v>
                      </c:pt>
                      <c:pt idx="86">
                        <c:v>3178.8247998686161</c:v>
                      </c:pt>
                      <c:pt idx="87">
                        <c:v>3075.852866520604</c:v>
                      </c:pt>
                      <c:pt idx="88">
                        <c:v>2960.4907517673096</c:v>
                      </c:pt>
                      <c:pt idx="89">
                        <c:v>2879.6095234686532</c:v>
                      </c:pt>
                      <c:pt idx="90">
                        <c:v>2769.0302529947576</c:v>
                      </c:pt>
                      <c:pt idx="91">
                        <c:v>2667.8843385350492</c:v>
                      </c:pt>
                      <c:pt idx="92">
                        <c:v>2590.3695300307882</c:v>
                      </c:pt>
                      <c:pt idx="93">
                        <c:v>2534.4928397584827</c:v>
                      </c:pt>
                      <c:pt idx="94">
                        <c:v>2501.5374315131153</c:v>
                      </c:pt>
                      <c:pt idx="95">
                        <c:v>2456.2210671007538</c:v>
                      </c:pt>
                      <c:pt idx="96">
                        <c:v>2450.3828672988725</c:v>
                      </c:pt>
                      <c:pt idx="97">
                        <c:v>2427.5172557276624</c:v>
                      </c:pt>
                      <c:pt idx="98">
                        <c:v>2423.6635862143617</c:v>
                      </c:pt>
                      <c:pt idx="99">
                        <c:v>2429.350132930374</c:v>
                      </c:pt>
                      <c:pt idx="100">
                        <c:v>2392.4602759104646</c:v>
                      </c:pt>
                      <c:pt idx="101">
                        <c:v>2397.9472027520183</c:v>
                      </c:pt>
                      <c:pt idx="102">
                        <c:v>2361.6990272542548</c:v>
                      </c:pt>
                      <c:pt idx="103">
                        <c:v>2344.727816631987</c:v>
                      </c:pt>
                      <c:pt idx="104">
                        <c:v>2344.0798236922992</c:v>
                      </c:pt>
                      <c:pt idx="105">
                        <c:v>2319.5155197393492</c:v>
                      </c:pt>
                      <c:pt idx="106">
                        <c:v>2289.0780683554058</c:v>
                      </c:pt>
                      <c:pt idx="107">
                        <c:v>2269.81187209571</c:v>
                      </c:pt>
                      <c:pt idx="108">
                        <c:v>2240.3819771167164</c:v>
                      </c:pt>
                      <c:pt idx="109">
                        <c:v>2243.0010710633151</c:v>
                      </c:pt>
                      <c:pt idx="110">
                        <c:v>2457.3886712473059</c:v>
                      </c:pt>
                      <c:pt idx="111">
                        <c:v>2492.7208781325198</c:v>
                      </c:pt>
                      <c:pt idx="112">
                        <c:v>2493.7905046305718</c:v>
                      </c:pt>
                      <c:pt idx="113">
                        <c:v>2521.0511280279707</c:v>
                      </c:pt>
                      <c:pt idx="114">
                        <c:v>2506.0292708015418</c:v>
                      </c:pt>
                      <c:pt idx="115">
                        <c:v>2459.9394229445056</c:v>
                      </c:pt>
                      <c:pt idx="116">
                        <c:v>2441.4076400710642</c:v>
                      </c:pt>
                      <c:pt idx="117">
                        <c:v>2424.2890829883522</c:v>
                      </c:pt>
                      <c:pt idx="118">
                        <c:v>2440.3987792781886</c:v>
                      </c:pt>
                      <c:pt idx="119">
                        <c:v>2482.1757325152457</c:v>
                      </c:pt>
                      <c:pt idx="120">
                        <c:v>2504.2633401928997</c:v>
                      </c:pt>
                      <c:pt idx="121">
                        <c:v>2541.8320314449115</c:v>
                      </c:pt>
                      <c:pt idx="122">
                        <c:v>2598.9914643437196</c:v>
                      </c:pt>
                      <c:pt idx="123">
                        <c:v>2639.7330905996182</c:v>
                      </c:pt>
                      <c:pt idx="124">
                        <c:v>2679.6025674105426</c:v>
                      </c:pt>
                      <c:pt idx="125">
                        <c:v>2707.6327908057297</c:v>
                      </c:pt>
                      <c:pt idx="126">
                        <c:v>2774.8587124641822</c:v>
                      </c:pt>
                      <c:pt idx="127">
                        <c:v>2786.8528023993636</c:v>
                      </c:pt>
                      <c:pt idx="128">
                        <c:v>2856.3421139055495</c:v>
                      </c:pt>
                      <c:pt idx="129">
                        <c:v>2908.3443180600989</c:v>
                      </c:pt>
                      <c:pt idx="130">
                        <c:v>2985.2048948875049</c:v>
                      </c:pt>
                      <c:pt idx="131">
                        <c:v>3051.2947516293702</c:v>
                      </c:pt>
                      <c:pt idx="132">
                        <c:v>3102.2458867300275</c:v>
                      </c:pt>
                      <c:pt idx="133">
                        <c:v>3136.7035432171765</c:v>
                      </c:pt>
                      <c:pt idx="134">
                        <c:v>3154.4865878393839</c:v>
                      </c:pt>
                      <c:pt idx="135">
                        <c:v>3167.7973184604771</c:v>
                      </c:pt>
                      <c:pt idx="136">
                        <c:v>3182.1848189716611</c:v>
                      </c:pt>
                      <c:pt idx="137">
                        <c:v>3194.1143406672941</c:v>
                      </c:pt>
                      <c:pt idx="138">
                        <c:v>3201.9271992564913</c:v>
                      </c:pt>
                      <c:pt idx="139">
                        <c:v>3206.389662176151</c:v>
                      </c:pt>
                      <c:pt idx="140">
                        <c:v>3206.5530765556405</c:v>
                      </c:pt>
                      <c:pt idx="141">
                        <c:v>3201.9290895946301</c:v>
                      </c:pt>
                      <c:pt idx="142">
                        <c:v>3193.6697195877828</c:v>
                      </c:pt>
                      <c:pt idx="143">
                        <c:v>3181.8098243805784</c:v>
                      </c:pt>
                      <c:pt idx="144">
                        <c:v>3168.8362559839238</c:v>
                      </c:pt>
                      <c:pt idx="145">
                        <c:v>3153.0097835795505</c:v>
                      </c:pt>
                      <c:pt idx="146">
                        <c:v>3134.7063903495014</c:v>
                      </c:pt>
                      <c:pt idx="147">
                        <c:v>3114.8062660127021</c:v>
                      </c:pt>
                      <c:pt idx="148">
                        <c:v>3092.1067973121794</c:v>
                      </c:pt>
                      <c:pt idx="149">
                        <c:v>3066.385226194167</c:v>
                      </c:pt>
                      <c:pt idx="150">
                        <c:v>3038.7764518770505</c:v>
                      </c:pt>
                      <c:pt idx="151">
                        <c:v>3010.8306535780862</c:v>
                      </c:pt>
                      <c:pt idx="152">
                        <c:v>2983.3765491702311</c:v>
                      </c:pt>
                      <c:pt idx="153">
                        <c:v>2957.4189242393627</c:v>
                      </c:pt>
                    </c:numCache>
                  </c:numRef>
                </c:val>
                <c:smooth val="0"/>
                <c:extLst xmlns:c15="http://schemas.microsoft.com/office/drawing/2012/chart">
                  <c:ext xmlns:c16="http://schemas.microsoft.com/office/drawing/2014/chart" uri="{C3380CC4-5D6E-409C-BE32-E72D297353CC}">
                    <c16:uniqueId val="{00000008-1B51-41AF-811E-305B3CE4AF78}"/>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Forecast!$J$2</c15:sqref>
                        </c15:formulaRef>
                      </c:ext>
                    </c:extLst>
                    <c:strCache>
                      <c:ptCount val="1"/>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numRef>
                    <c:extLst xmlns:c15="http://schemas.microsoft.com/office/drawing/2012/chart">
                      <c:ext xmlns:c15="http://schemas.microsoft.com/office/drawing/2012/chart" uri="{02D57815-91ED-43cb-92C2-25804820EDAC}">
                        <c15:formulaRef>
                          <c15:sqref>Forecast!$A$3:$A$170</c15:sqref>
                        </c15:formulaRef>
                      </c:ext>
                    </c:extLst>
                    <c:numCache>
                      <c:formatCode>mmm\-yyyy</c:formatCode>
                      <c:ptCount val="156"/>
                      <c:pt idx="0">
                        <c:v>42384</c:v>
                      </c:pt>
                      <c:pt idx="1">
                        <c:v>42415</c:v>
                      </c:pt>
                      <c:pt idx="2">
                        <c:v>42444</c:v>
                      </c:pt>
                      <c:pt idx="3">
                        <c:v>42475</c:v>
                      </c:pt>
                      <c:pt idx="4">
                        <c:v>42505</c:v>
                      </c:pt>
                      <c:pt idx="5">
                        <c:v>42536</c:v>
                      </c:pt>
                      <c:pt idx="6">
                        <c:v>42566</c:v>
                      </c:pt>
                      <c:pt idx="7">
                        <c:v>42597</c:v>
                      </c:pt>
                      <c:pt idx="8">
                        <c:v>42628</c:v>
                      </c:pt>
                      <c:pt idx="9">
                        <c:v>42658</c:v>
                      </c:pt>
                      <c:pt idx="10">
                        <c:v>42689</c:v>
                      </c:pt>
                      <c:pt idx="11">
                        <c:v>42719</c:v>
                      </c:pt>
                      <c:pt idx="12">
                        <c:v>42750</c:v>
                      </c:pt>
                      <c:pt idx="13">
                        <c:v>42781</c:v>
                      </c:pt>
                      <c:pt idx="14">
                        <c:v>42809</c:v>
                      </c:pt>
                      <c:pt idx="15">
                        <c:v>42840</c:v>
                      </c:pt>
                      <c:pt idx="16">
                        <c:v>42870</c:v>
                      </c:pt>
                      <c:pt idx="17">
                        <c:v>42901</c:v>
                      </c:pt>
                      <c:pt idx="18">
                        <c:v>42931</c:v>
                      </c:pt>
                      <c:pt idx="19">
                        <c:v>42962</c:v>
                      </c:pt>
                      <c:pt idx="20">
                        <c:v>42993</c:v>
                      </c:pt>
                      <c:pt idx="21">
                        <c:v>43023</c:v>
                      </c:pt>
                      <c:pt idx="22">
                        <c:v>43054</c:v>
                      </c:pt>
                      <c:pt idx="23">
                        <c:v>43084</c:v>
                      </c:pt>
                      <c:pt idx="24">
                        <c:v>43115</c:v>
                      </c:pt>
                      <c:pt idx="25">
                        <c:v>43146</c:v>
                      </c:pt>
                      <c:pt idx="26">
                        <c:v>43174</c:v>
                      </c:pt>
                      <c:pt idx="27">
                        <c:v>43205</c:v>
                      </c:pt>
                      <c:pt idx="28">
                        <c:v>43235</c:v>
                      </c:pt>
                      <c:pt idx="29">
                        <c:v>43266</c:v>
                      </c:pt>
                      <c:pt idx="30">
                        <c:v>43296</c:v>
                      </c:pt>
                      <c:pt idx="31">
                        <c:v>43327</c:v>
                      </c:pt>
                      <c:pt idx="32">
                        <c:v>43358</c:v>
                      </c:pt>
                      <c:pt idx="33">
                        <c:v>43388</c:v>
                      </c:pt>
                      <c:pt idx="34">
                        <c:v>43419</c:v>
                      </c:pt>
                      <c:pt idx="35">
                        <c:v>43449</c:v>
                      </c:pt>
                      <c:pt idx="36">
                        <c:v>43480</c:v>
                      </c:pt>
                      <c:pt idx="37">
                        <c:v>43511</c:v>
                      </c:pt>
                      <c:pt idx="38">
                        <c:v>43539</c:v>
                      </c:pt>
                      <c:pt idx="39">
                        <c:v>43570</c:v>
                      </c:pt>
                      <c:pt idx="40">
                        <c:v>43600</c:v>
                      </c:pt>
                      <c:pt idx="41">
                        <c:v>43631</c:v>
                      </c:pt>
                      <c:pt idx="42">
                        <c:v>43661</c:v>
                      </c:pt>
                      <c:pt idx="43">
                        <c:v>43692</c:v>
                      </c:pt>
                      <c:pt idx="44">
                        <c:v>43723</c:v>
                      </c:pt>
                      <c:pt idx="45">
                        <c:v>43753</c:v>
                      </c:pt>
                      <c:pt idx="46">
                        <c:v>43784</c:v>
                      </c:pt>
                      <c:pt idx="47">
                        <c:v>43814</c:v>
                      </c:pt>
                      <c:pt idx="48">
                        <c:v>43845</c:v>
                      </c:pt>
                      <c:pt idx="49">
                        <c:v>43876</c:v>
                      </c:pt>
                      <c:pt idx="50">
                        <c:v>43905</c:v>
                      </c:pt>
                      <c:pt idx="51">
                        <c:v>43936</c:v>
                      </c:pt>
                      <c:pt idx="52">
                        <c:v>43966</c:v>
                      </c:pt>
                      <c:pt idx="53">
                        <c:v>43997</c:v>
                      </c:pt>
                      <c:pt idx="54">
                        <c:v>44027</c:v>
                      </c:pt>
                      <c:pt idx="55">
                        <c:v>44058</c:v>
                      </c:pt>
                      <c:pt idx="56">
                        <c:v>44089</c:v>
                      </c:pt>
                      <c:pt idx="57">
                        <c:v>44119</c:v>
                      </c:pt>
                      <c:pt idx="58">
                        <c:v>44150</c:v>
                      </c:pt>
                      <c:pt idx="59">
                        <c:v>44180</c:v>
                      </c:pt>
                      <c:pt idx="60">
                        <c:v>44211</c:v>
                      </c:pt>
                      <c:pt idx="61">
                        <c:v>44242</c:v>
                      </c:pt>
                      <c:pt idx="62">
                        <c:v>44270</c:v>
                      </c:pt>
                      <c:pt idx="63">
                        <c:v>44301</c:v>
                      </c:pt>
                      <c:pt idx="64">
                        <c:v>44331</c:v>
                      </c:pt>
                      <c:pt idx="65">
                        <c:v>44362</c:v>
                      </c:pt>
                      <c:pt idx="66">
                        <c:v>44392</c:v>
                      </c:pt>
                      <c:pt idx="67">
                        <c:v>44423</c:v>
                      </c:pt>
                      <c:pt idx="68">
                        <c:v>44454</c:v>
                      </c:pt>
                      <c:pt idx="69">
                        <c:v>44484</c:v>
                      </c:pt>
                      <c:pt idx="70">
                        <c:v>44515</c:v>
                      </c:pt>
                      <c:pt idx="71">
                        <c:v>44545</c:v>
                      </c:pt>
                      <c:pt idx="72">
                        <c:v>44576</c:v>
                      </c:pt>
                      <c:pt idx="73">
                        <c:v>44607</c:v>
                      </c:pt>
                      <c:pt idx="74">
                        <c:v>44635</c:v>
                      </c:pt>
                      <c:pt idx="75">
                        <c:v>44666</c:v>
                      </c:pt>
                      <c:pt idx="76">
                        <c:v>44696</c:v>
                      </c:pt>
                      <c:pt idx="77">
                        <c:v>44727</c:v>
                      </c:pt>
                      <c:pt idx="78">
                        <c:v>44757</c:v>
                      </c:pt>
                      <c:pt idx="79">
                        <c:v>44788</c:v>
                      </c:pt>
                      <c:pt idx="80">
                        <c:v>44819</c:v>
                      </c:pt>
                      <c:pt idx="81">
                        <c:v>44849</c:v>
                      </c:pt>
                      <c:pt idx="82">
                        <c:v>44880</c:v>
                      </c:pt>
                      <c:pt idx="83">
                        <c:v>44910</c:v>
                      </c:pt>
                      <c:pt idx="84">
                        <c:v>44941</c:v>
                      </c:pt>
                      <c:pt idx="85">
                        <c:v>44972</c:v>
                      </c:pt>
                      <c:pt idx="86">
                        <c:v>45000</c:v>
                      </c:pt>
                      <c:pt idx="87">
                        <c:v>45031</c:v>
                      </c:pt>
                      <c:pt idx="88">
                        <c:v>45061</c:v>
                      </c:pt>
                      <c:pt idx="89">
                        <c:v>45092</c:v>
                      </c:pt>
                      <c:pt idx="90">
                        <c:v>45122</c:v>
                      </c:pt>
                      <c:pt idx="91">
                        <c:v>45153</c:v>
                      </c:pt>
                      <c:pt idx="92">
                        <c:v>45184</c:v>
                      </c:pt>
                      <c:pt idx="93">
                        <c:v>45214</c:v>
                      </c:pt>
                      <c:pt idx="94">
                        <c:v>45245</c:v>
                      </c:pt>
                      <c:pt idx="95">
                        <c:v>45275</c:v>
                      </c:pt>
                      <c:pt idx="96">
                        <c:v>45306</c:v>
                      </c:pt>
                      <c:pt idx="97">
                        <c:v>45337</c:v>
                      </c:pt>
                      <c:pt idx="98">
                        <c:v>45366</c:v>
                      </c:pt>
                      <c:pt idx="99">
                        <c:v>45397</c:v>
                      </c:pt>
                      <c:pt idx="100">
                        <c:v>45427</c:v>
                      </c:pt>
                      <c:pt idx="101">
                        <c:v>45458</c:v>
                      </c:pt>
                      <c:pt idx="102">
                        <c:v>45488</c:v>
                      </c:pt>
                      <c:pt idx="103">
                        <c:v>45519</c:v>
                      </c:pt>
                      <c:pt idx="104">
                        <c:v>45550</c:v>
                      </c:pt>
                      <c:pt idx="105">
                        <c:v>45580</c:v>
                      </c:pt>
                      <c:pt idx="106">
                        <c:v>45611</c:v>
                      </c:pt>
                      <c:pt idx="107">
                        <c:v>45641</c:v>
                      </c:pt>
                      <c:pt idx="108">
                        <c:v>45672</c:v>
                      </c:pt>
                      <c:pt idx="109">
                        <c:v>45703</c:v>
                      </c:pt>
                      <c:pt idx="110">
                        <c:v>45731</c:v>
                      </c:pt>
                      <c:pt idx="111">
                        <c:v>45762</c:v>
                      </c:pt>
                      <c:pt idx="112">
                        <c:v>45792</c:v>
                      </c:pt>
                      <c:pt idx="113">
                        <c:v>45823</c:v>
                      </c:pt>
                      <c:pt idx="114">
                        <c:v>45853</c:v>
                      </c:pt>
                      <c:pt idx="115">
                        <c:v>45884</c:v>
                      </c:pt>
                      <c:pt idx="116">
                        <c:v>45915</c:v>
                      </c:pt>
                      <c:pt idx="117">
                        <c:v>45945</c:v>
                      </c:pt>
                      <c:pt idx="118">
                        <c:v>45976</c:v>
                      </c:pt>
                      <c:pt idx="119">
                        <c:v>46006</c:v>
                      </c:pt>
                      <c:pt idx="120">
                        <c:v>46037</c:v>
                      </c:pt>
                      <c:pt idx="121">
                        <c:v>46068</c:v>
                      </c:pt>
                      <c:pt idx="122">
                        <c:v>46096</c:v>
                      </c:pt>
                      <c:pt idx="123">
                        <c:v>46127</c:v>
                      </c:pt>
                      <c:pt idx="124">
                        <c:v>46157</c:v>
                      </c:pt>
                      <c:pt idx="125">
                        <c:v>46188</c:v>
                      </c:pt>
                      <c:pt idx="126">
                        <c:v>46218</c:v>
                      </c:pt>
                      <c:pt idx="127">
                        <c:v>46249</c:v>
                      </c:pt>
                      <c:pt idx="128">
                        <c:v>46280</c:v>
                      </c:pt>
                      <c:pt idx="129">
                        <c:v>46310</c:v>
                      </c:pt>
                      <c:pt idx="130">
                        <c:v>46341</c:v>
                      </c:pt>
                      <c:pt idx="131">
                        <c:v>46371</c:v>
                      </c:pt>
                      <c:pt idx="132">
                        <c:v>46402</c:v>
                      </c:pt>
                      <c:pt idx="133">
                        <c:v>46433</c:v>
                      </c:pt>
                      <c:pt idx="134">
                        <c:v>46461</c:v>
                      </c:pt>
                      <c:pt idx="135">
                        <c:v>46492</c:v>
                      </c:pt>
                      <c:pt idx="136">
                        <c:v>46522</c:v>
                      </c:pt>
                      <c:pt idx="137">
                        <c:v>46553</c:v>
                      </c:pt>
                      <c:pt idx="138">
                        <c:v>46583</c:v>
                      </c:pt>
                      <c:pt idx="139">
                        <c:v>46614</c:v>
                      </c:pt>
                      <c:pt idx="140">
                        <c:v>46645</c:v>
                      </c:pt>
                      <c:pt idx="141">
                        <c:v>46675</c:v>
                      </c:pt>
                      <c:pt idx="142">
                        <c:v>46706</c:v>
                      </c:pt>
                      <c:pt idx="143">
                        <c:v>46736</c:v>
                      </c:pt>
                      <c:pt idx="144">
                        <c:v>46767</c:v>
                      </c:pt>
                      <c:pt idx="145">
                        <c:v>46798</c:v>
                      </c:pt>
                      <c:pt idx="146">
                        <c:v>46827</c:v>
                      </c:pt>
                      <c:pt idx="147">
                        <c:v>46858</c:v>
                      </c:pt>
                      <c:pt idx="148">
                        <c:v>46888</c:v>
                      </c:pt>
                      <c:pt idx="149">
                        <c:v>46919</c:v>
                      </c:pt>
                      <c:pt idx="150">
                        <c:v>46949</c:v>
                      </c:pt>
                      <c:pt idx="151">
                        <c:v>46980</c:v>
                      </c:pt>
                      <c:pt idx="152">
                        <c:v>47011</c:v>
                      </c:pt>
                      <c:pt idx="153">
                        <c:v>47041</c:v>
                      </c:pt>
                      <c:pt idx="154">
                        <c:v>47072</c:v>
                      </c:pt>
                      <c:pt idx="155">
                        <c:v>47102</c:v>
                      </c:pt>
                    </c:numCache>
                  </c:numRef>
                </c:cat>
                <c:val>
                  <c:numRef>
                    <c:extLst xmlns:c15="http://schemas.microsoft.com/office/drawing/2012/chart">
                      <c:ext xmlns:c15="http://schemas.microsoft.com/office/drawing/2012/chart" uri="{02D57815-91ED-43cb-92C2-25804820EDAC}">
                        <c15:formulaRef>
                          <c15:sqref>Forecast!$J$3:$J$170</c15:sqref>
                        </c15:formulaRef>
                      </c:ext>
                    </c:extLst>
                    <c:numCache>
                      <c:formatCode>0%</c:formatCode>
                      <c:ptCount val="156"/>
                      <c:pt idx="0">
                        <c:v>-0.26214953712967037</c:v>
                      </c:pt>
                      <c:pt idx="1">
                        <c:v>-0.27244265375593024</c:v>
                      </c:pt>
                      <c:pt idx="2">
                        <c:v>-0.275694715130817</c:v>
                      </c:pt>
                      <c:pt idx="3">
                        <c:v>-0.27206532887480339</c:v>
                      </c:pt>
                      <c:pt idx="4">
                        <c:v>-0.26821805663493692</c:v>
                      </c:pt>
                      <c:pt idx="5">
                        <c:v>-0.26532359208895862</c:v>
                      </c:pt>
                      <c:pt idx="6">
                        <c:v>-0.26927020891953102</c:v>
                      </c:pt>
                      <c:pt idx="7">
                        <c:v>-0.27158370228451234</c:v>
                      </c:pt>
                      <c:pt idx="8">
                        <c:v>-0.26474146989888192</c:v>
                      </c:pt>
                      <c:pt idx="9">
                        <c:v>-0.26234087241070392</c:v>
                      </c:pt>
                      <c:pt idx="10">
                        <c:v>-0.26486512912192228</c:v>
                      </c:pt>
                      <c:pt idx="11">
                        <c:v>-0.26954311969050859</c:v>
                      </c:pt>
                      <c:pt idx="12">
                        <c:v>7.243611613465184E-2</c:v>
                      </c:pt>
                      <c:pt idx="13">
                        <c:v>7.1560200046735467E-2</c:v>
                      </c:pt>
                      <c:pt idx="14">
                        <c:v>8.2824702824019214E-2</c:v>
                      </c:pt>
                      <c:pt idx="15">
                        <c:v>8.3842407067222346E-2</c:v>
                      </c:pt>
                      <c:pt idx="16">
                        <c:v>8.869981964439777E-2</c:v>
                      </c:pt>
                      <c:pt idx="17">
                        <c:v>0.10084308945913811</c:v>
                      </c:pt>
                      <c:pt idx="18">
                        <c:v>0.13073846556825974</c:v>
                      </c:pt>
                      <c:pt idx="19">
                        <c:v>0.11936625757246166</c:v>
                      </c:pt>
                      <c:pt idx="20">
                        <c:v>0.12206415298984119</c:v>
                      </c:pt>
                      <c:pt idx="21">
                        <c:v>0.14693837509997287</c:v>
                      </c:pt>
                      <c:pt idx="22">
                        <c:v>0.13819330849316835</c:v>
                      </c:pt>
                      <c:pt idx="23">
                        <c:v>0.13555628933743846</c:v>
                      </c:pt>
                      <c:pt idx="24">
                        <c:v>8.402282653922577E-2</c:v>
                      </c:pt>
                      <c:pt idx="25">
                        <c:v>1.2578487896940826E-2</c:v>
                      </c:pt>
                      <c:pt idx="26">
                        <c:v>-8.9558955116351813E-2</c:v>
                      </c:pt>
                      <c:pt idx="27">
                        <c:v>-9.7048036423067252E-2</c:v>
                      </c:pt>
                      <c:pt idx="28">
                        <c:v>-0.11230058478969374</c:v>
                      </c:pt>
                      <c:pt idx="29">
                        <c:v>-0.1157529250040743</c:v>
                      </c:pt>
                      <c:pt idx="30">
                        <c:v>-0.10389034390868324</c:v>
                      </c:pt>
                      <c:pt idx="31">
                        <c:v>-8.3895202383748479E-2</c:v>
                      </c:pt>
                      <c:pt idx="32">
                        <c:v>-5.7622785270236232E-2</c:v>
                      </c:pt>
                      <c:pt idx="33">
                        <c:v>-4.8423364143105885E-2</c:v>
                      </c:pt>
                      <c:pt idx="34">
                        <c:v>-3.2757386081245676E-2</c:v>
                      </c:pt>
                      <c:pt idx="35">
                        <c:v>-1.1322299871387997E-2</c:v>
                      </c:pt>
                      <c:pt idx="36">
                        <c:v>1.8429250757705518E-3</c:v>
                      </c:pt>
                      <c:pt idx="37">
                        <c:v>1.1321741027593424E-2</c:v>
                      </c:pt>
                      <c:pt idx="38">
                        <c:v>4.6699423190055489E-2</c:v>
                      </c:pt>
                      <c:pt idx="39">
                        <c:v>8.0048923900724045E-2</c:v>
                      </c:pt>
                      <c:pt idx="40">
                        <c:v>9.4153795330447432E-2</c:v>
                      </c:pt>
                      <c:pt idx="41">
                        <c:v>0.10290373392636254</c:v>
                      </c:pt>
                      <c:pt idx="42">
                        <c:v>0.13167637037243796</c:v>
                      </c:pt>
                      <c:pt idx="43">
                        <c:v>0.15489232564368183</c:v>
                      </c:pt>
                      <c:pt idx="44">
                        <c:v>0.1620227801323566</c:v>
                      </c:pt>
                      <c:pt idx="45">
                        <c:v>0.15342488146298283</c:v>
                      </c:pt>
                      <c:pt idx="46">
                        <c:v>0.13627862943900504</c:v>
                      </c:pt>
                      <c:pt idx="47">
                        <c:v>0.11642660590568998</c:v>
                      </c:pt>
                      <c:pt idx="48">
                        <c:v>9.7770815576508019E-2</c:v>
                      </c:pt>
                      <c:pt idx="49">
                        <c:v>9.0740690353164233E-2</c:v>
                      </c:pt>
                      <c:pt idx="50">
                        <c:v>9.9703726916988478E-2</c:v>
                      </c:pt>
                      <c:pt idx="51">
                        <c:v>0.15101007189823523</c:v>
                      </c:pt>
                      <c:pt idx="52">
                        <c:v>0.18589206417632154</c:v>
                      </c:pt>
                      <c:pt idx="53">
                        <c:v>0.19094008460603473</c:v>
                      </c:pt>
                      <c:pt idx="54">
                        <c:v>0.15098426824283462</c:v>
                      </c:pt>
                      <c:pt idx="55">
                        <c:v>5.3540002751560678E-2</c:v>
                      </c:pt>
                      <c:pt idx="56">
                        <c:v>2.3930364353372813E-3</c:v>
                      </c:pt>
                      <c:pt idx="57">
                        <c:v>-7.0003426144464864E-3</c:v>
                      </c:pt>
                      <c:pt idx="58">
                        <c:v>-4.7862370431558388E-3</c:v>
                      </c:pt>
                      <c:pt idx="59">
                        <c:v>-1.5272142359365359E-2</c:v>
                      </c:pt>
                      <c:pt idx="60">
                        <c:v>-2.8176787475805543E-2</c:v>
                      </c:pt>
                      <c:pt idx="61">
                        <c:v>-1.883173701499985E-2</c:v>
                      </c:pt>
                      <c:pt idx="62">
                        <c:v>8.6934854506661718E-3</c:v>
                      </c:pt>
                      <c:pt idx="63">
                        <c:v>2.0797141450244805E-2</c:v>
                      </c:pt>
                      <c:pt idx="64">
                        <c:v>2.8893228593669162E-2</c:v>
                      </c:pt>
                      <c:pt idx="65">
                        <c:v>4.1071438838043317E-2</c:v>
                      </c:pt>
                      <c:pt idx="66">
                        <c:v>1.0940886699512431E-2</c:v>
                      </c:pt>
                      <c:pt idx="67">
                        <c:v>-3.7417643909593901E-2</c:v>
                      </c:pt>
                      <c:pt idx="68">
                        <c:v>-4.5555293270324038E-3</c:v>
                      </c:pt>
                      <c:pt idx="69">
                        <c:v>1.3757934492298451E-2</c:v>
                      </c:pt>
                      <c:pt idx="70">
                        <c:v>1.2671134047206989E-2</c:v>
                      </c:pt>
                      <c:pt idx="71">
                        <c:v>3.6715695179252439E-2</c:v>
                      </c:pt>
                      <c:pt idx="72">
                        <c:v>3.9748428518363577E-2</c:v>
                      </c:pt>
                      <c:pt idx="73">
                        <c:v>2.3532391799296892E-2</c:v>
                      </c:pt>
                      <c:pt idx="74">
                        <c:v>-1.303389278088507E-2</c:v>
                      </c:pt>
                      <c:pt idx="75">
                        <c:v>-4.767224547379445E-2</c:v>
                      </c:pt>
                      <c:pt idx="76">
                        <c:v>-5.3304898235544296E-2</c:v>
                      </c:pt>
                      <c:pt idx="77">
                        <c:v>-1.8329102958146049E-2</c:v>
                      </c:pt>
                      <c:pt idx="78">
                        <c:v>-3.8061957819897074E-3</c:v>
                      </c:pt>
                      <c:pt idx="79">
                        <c:v>8.3614648113596868E-3</c:v>
                      </c:pt>
                      <c:pt idx="80">
                        <c:v>3.3265157025494929E-2</c:v>
                      </c:pt>
                      <c:pt idx="81">
                        <c:v>4.5786850935080059E-2</c:v>
                      </c:pt>
                      <c:pt idx="82">
                        <c:v>6.0616077946800795E-2</c:v>
                      </c:pt>
                      <c:pt idx="83">
                        <c:v>7.2083193249729227E-2</c:v>
                      </c:pt>
                      <c:pt idx="84">
                        <c:v>8.2585224154051451E-2</c:v>
                      </c:pt>
                      <c:pt idx="85">
                        <c:v>8.1290924533355291E-2</c:v>
                      </c:pt>
                      <c:pt idx="86">
                        <c:v>8.4183083174834916E-2</c:v>
                      </c:pt>
                      <c:pt idx="87">
                        <c:v>5.5181086284941339E-2</c:v>
                      </c:pt>
                      <c:pt idx="88">
                        <c:v>4.5740286742249836E-2</c:v>
                      </c:pt>
                      <c:pt idx="89">
                        <c:v>3.2118108770126552E-2</c:v>
                      </c:pt>
                      <c:pt idx="90">
                        <c:v>9.489702149018342E-3</c:v>
                      </c:pt>
                      <c:pt idx="91">
                        <c:v>-5.2631101659026402E-3</c:v>
                      </c:pt>
                      <c:pt idx="92">
                        <c:v>-1.8427612720428921E-2</c:v>
                      </c:pt>
                      <c:pt idx="93">
                        <c:v>-3.5581111203012661E-2</c:v>
                      </c:pt>
                      <c:pt idx="94">
                        <c:v>-3.415543184821801E-2</c:v>
                      </c:pt>
                      <c:pt idx="95">
                        <c:v>-4.427195832655495E-2</c:v>
                      </c:pt>
                      <c:pt idx="96">
                        <c:v>-3.0319403522409027E-2</c:v>
                      </c:pt>
                      <c:pt idx="97">
                        <c:v>-1.9581076038908574E-2</c:v>
                      </c:pt>
                      <c:pt idx="98">
                        <c:v>2.7569657485981836E-3</c:v>
                      </c:pt>
                      <c:pt idx="99">
                        <c:v>1.5190193451890543E-2</c:v>
                      </c:pt>
                      <c:pt idx="100">
                        <c:v>1.8677872321879452E-3</c:v>
                      </c:pt>
                      <c:pt idx="101">
                        <c:v>2.7398116003435335E-2</c:v>
                      </c:pt>
                      <c:pt idx="102">
                        <c:v>3.1760169180539366E-2</c:v>
                      </c:pt>
                      <c:pt idx="103">
                        <c:v>3.4286641655044914E-2</c:v>
                      </c:pt>
                      <c:pt idx="104">
                        <c:v>4.5530697454192248E-2</c:v>
                      </c:pt>
                      <c:pt idx="105">
                        <c:v>3.411302707951358E-2</c:v>
                      </c:pt>
                      <c:pt idx="106">
                        <c:v>6.6306369197035586E-3</c:v>
                      </c:pt>
                      <c:pt idx="107">
                        <c:v>-5.3409850588475027E-3</c:v>
                      </c:pt>
                      <c:pt idx="108">
                        <c:v>-3.1814184478514917E-2</c:v>
                      </c:pt>
                      <c:pt idx="109">
                        <c:v>-7.4287630597063559E-2</c:v>
                      </c:pt>
                      <c:pt idx="110">
                        <c:v>-3.0998158025510314E-2</c:v>
                      </c:pt>
                      <c:pt idx="111">
                        <c:v>-4.3101390352199731E-2</c:v>
                      </c:pt>
                      <c:pt idx="112">
                        <c:v>-3.1537668104632322E-2</c:v>
                      </c:pt>
                      <c:pt idx="113">
                        <c:v>-2.0190000766431959E-2</c:v>
                      </c:pt>
                      <c:pt idx="114">
                        <c:v>-1.8013608620085497E-2</c:v>
                      </c:pt>
                      <c:pt idx="115">
                        <c:v>-3.7958770846888701E-2</c:v>
                      </c:pt>
                      <c:pt idx="116">
                        <c:v>-4.1833736235846075E-2</c:v>
                      </c:pt>
                      <c:pt idx="117">
                        <c:v>-4.5931096816862582E-2</c:v>
                      </c:pt>
                      <c:pt idx="118">
                        <c:v>-4.2605422017187644E-2</c:v>
                      </c:pt>
                      <c:pt idx="119">
                        <c:v>-7.9233682992623233E-3</c:v>
                      </c:pt>
                      <c:pt idx="120">
                        <c:v>1.0516780866609565E-4</c:v>
                      </c:pt>
                      <c:pt idx="121">
                        <c:v>2.2870032774612303E-2</c:v>
                      </c:pt>
                      <c:pt idx="122">
                        <c:v>3.421864876391556E-2</c:v>
                      </c:pt>
                      <c:pt idx="123">
                        <c:v>3.3163636242512062E-2</c:v>
                      </c:pt>
                      <c:pt idx="124">
                        <c:v>2.274907153074146E-2</c:v>
                      </c:pt>
                      <c:pt idx="125">
                        <c:v>-8.735089277750463E-4</c:v>
                      </c:pt>
                      <c:pt idx="126">
                        <c:v>7.2082440886322985E-3</c:v>
                      </c:pt>
                      <c:pt idx="127">
                        <c:v>-9.6471917557343634E-3</c:v>
                      </c:pt>
                      <c:pt idx="128">
                        <c:v>-6.144010471277106E-3</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numCache>
                  </c:numRef>
                </c:val>
                <c:smooth val="0"/>
                <c:extLst xmlns:c15="http://schemas.microsoft.com/office/drawing/2012/chart">
                  <c:ext xmlns:c16="http://schemas.microsoft.com/office/drawing/2014/chart" uri="{C3380CC4-5D6E-409C-BE32-E72D297353CC}">
                    <c16:uniqueId val="{00000009-1B51-41AF-811E-305B3CE4AF78}"/>
                  </c:ext>
                </c:extLst>
              </c15:ser>
            </c15:filteredLineSeries>
            <c15:filteredLineSeries>
              <c15:ser>
                <c:idx val="9"/>
                <c:order val="9"/>
                <c:tx>
                  <c:strRef>
                    <c:extLst xmlns:c15="http://schemas.microsoft.com/office/drawing/2012/chart">
                      <c:ext xmlns:c15="http://schemas.microsoft.com/office/drawing/2012/chart" uri="{02D57815-91ED-43cb-92C2-25804820EDAC}">
                        <c15:formulaRef>
                          <c15:sqref>Forecast!$K$2</c15:sqref>
                        </c15:formulaRef>
                      </c:ext>
                    </c:extLst>
                    <c:strCache>
                      <c:ptCount val="1"/>
                      <c:pt idx="0">
                        <c:v>PLX LP Spot Price Projection</c:v>
                      </c:pt>
                    </c:strCache>
                  </c:strRef>
                </c:tx>
                <c:spPr>
                  <a:ln w="28575"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cat>
                  <c:numRef>
                    <c:extLst xmlns:c15="http://schemas.microsoft.com/office/drawing/2012/chart">
                      <c:ext xmlns:c15="http://schemas.microsoft.com/office/drawing/2012/chart" uri="{02D57815-91ED-43cb-92C2-25804820EDAC}">
                        <c15:formulaRef>
                          <c15:sqref>Forecast!$A$3:$A$170</c15:sqref>
                        </c15:formulaRef>
                      </c:ext>
                    </c:extLst>
                    <c:numCache>
                      <c:formatCode>mmm\-yyyy</c:formatCode>
                      <c:ptCount val="156"/>
                      <c:pt idx="0">
                        <c:v>42384</c:v>
                      </c:pt>
                      <c:pt idx="1">
                        <c:v>42415</c:v>
                      </c:pt>
                      <c:pt idx="2">
                        <c:v>42444</c:v>
                      </c:pt>
                      <c:pt idx="3">
                        <c:v>42475</c:v>
                      </c:pt>
                      <c:pt idx="4">
                        <c:v>42505</c:v>
                      </c:pt>
                      <c:pt idx="5">
                        <c:v>42536</c:v>
                      </c:pt>
                      <c:pt idx="6">
                        <c:v>42566</c:v>
                      </c:pt>
                      <c:pt idx="7">
                        <c:v>42597</c:v>
                      </c:pt>
                      <c:pt idx="8">
                        <c:v>42628</c:v>
                      </c:pt>
                      <c:pt idx="9">
                        <c:v>42658</c:v>
                      </c:pt>
                      <c:pt idx="10">
                        <c:v>42689</c:v>
                      </c:pt>
                      <c:pt idx="11">
                        <c:v>42719</c:v>
                      </c:pt>
                      <c:pt idx="12">
                        <c:v>42750</c:v>
                      </c:pt>
                      <c:pt idx="13">
                        <c:v>42781</c:v>
                      </c:pt>
                      <c:pt idx="14">
                        <c:v>42809</c:v>
                      </c:pt>
                      <c:pt idx="15">
                        <c:v>42840</c:v>
                      </c:pt>
                      <c:pt idx="16">
                        <c:v>42870</c:v>
                      </c:pt>
                      <c:pt idx="17">
                        <c:v>42901</c:v>
                      </c:pt>
                      <c:pt idx="18">
                        <c:v>42931</c:v>
                      </c:pt>
                      <c:pt idx="19">
                        <c:v>42962</c:v>
                      </c:pt>
                      <c:pt idx="20">
                        <c:v>42993</c:v>
                      </c:pt>
                      <c:pt idx="21">
                        <c:v>43023</c:v>
                      </c:pt>
                      <c:pt idx="22">
                        <c:v>43054</c:v>
                      </c:pt>
                      <c:pt idx="23">
                        <c:v>43084</c:v>
                      </c:pt>
                      <c:pt idx="24">
                        <c:v>43115</c:v>
                      </c:pt>
                      <c:pt idx="25">
                        <c:v>43146</c:v>
                      </c:pt>
                      <c:pt idx="26">
                        <c:v>43174</c:v>
                      </c:pt>
                      <c:pt idx="27">
                        <c:v>43205</c:v>
                      </c:pt>
                      <c:pt idx="28">
                        <c:v>43235</c:v>
                      </c:pt>
                      <c:pt idx="29">
                        <c:v>43266</c:v>
                      </c:pt>
                      <c:pt idx="30">
                        <c:v>43296</c:v>
                      </c:pt>
                      <c:pt idx="31">
                        <c:v>43327</c:v>
                      </c:pt>
                      <c:pt idx="32">
                        <c:v>43358</c:v>
                      </c:pt>
                      <c:pt idx="33">
                        <c:v>43388</c:v>
                      </c:pt>
                      <c:pt idx="34">
                        <c:v>43419</c:v>
                      </c:pt>
                      <c:pt idx="35">
                        <c:v>43449</c:v>
                      </c:pt>
                      <c:pt idx="36">
                        <c:v>43480</c:v>
                      </c:pt>
                      <c:pt idx="37">
                        <c:v>43511</c:v>
                      </c:pt>
                      <c:pt idx="38">
                        <c:v>43539</c:v>
                      </c:pt>
                      <c:pt idx="39">
                        <c:v>43570</c:v>
                      </c:pt>
                      <c:pt idx="40">
                        <c:v>43600</c:v>
                      </c:pt>
                      <c:pt idx="41">
                        <c:v>43631</c:v>
                      </c:pt>
                      <c:pt idx="42">
                        <c:v>43661</c:v>
                      </c:pt>
                      <c:pt idx="43">
                        <c:v>43692</c:v>
                      </c:pt>
                      <c:pt idx="44">
                        <c:v>43723</c:v>
                      </c:pt>
                      <c:pt idx="45">
                        <c:v>43753</c:v>
                      </c:pt>
                      <c:pt idx="46">
                        <c:v>43784</c:v>
                      </c:pt>
                      <c:pt idx="47">
                        <c:v>43814</c:v>
                      </c:pt>
                      <c:pt idx="48">
                        <c:v>43845</c:v>
                      </c:pt>
                      <c:pt idx="49">
                        <c:v>43876</c:v>
                      </c:pt>
                      <c:pt idx="50">
                        <c:v>43905</c:v>
                      </c:pt>
                      <c:pt idx="51">
                        <c:v>43936</c:v>
                      </c:pt>
                      <c:pt idx="52">
                        <c:v>43966</c:v>
                      </c:pt>
                      <c:pt idx="53">
                        <c:v>43997</c:v>
                      </c:pt>
                      <c:pt idx="54">
                        <c:v>44027</c:v>
                      </c:pt>
                      <c:pt idx="55">
                        <c:v>44058</c:v>
                      </c:pt>
                      <c:pt idx="56">
                        <c:v>44089</c:v>
                      </c:pt>
                      <c:pt idx="57">
                        <c:v>44119</c:v>
                      </c:pt>
                      <c:pt idx="58">
                        <c:v>44150</c:v>
                      </c:pt>
                      <c:pt idx="59">
                        <c:v>44180</c:v>
                      </c:pt>
                      <c:pt idx="60">
                        <c:v>44211</c:v>
                      </c:pt>
                      <c:pt idx="61">
                        <c:v>44242</c:v>
                      </c:pt>
                      <c:pt idx="62">
                        <c:v>44270</c:v>
                      </c:pt>
                      <c:pt idx="63">
                        <c:v>44301</c:v>
                      </c:pt>
                      <c:pt idx="64">
                        <c:v>44331</c:v>
                      </c:pt>
                      <c:pt idx="65">
                        <c:v>44362</c:v>
                      </c:pt>
                      <c:pt idx="66">
                        <c:v>44392</c:v>
                      </c:pt>
                      <c:pt idx="67">
                        <c:v>44423</c:v>
                      </c:pt>
                      <c:pt idx="68">
                        <c:v>44454</c:v>
                      </c:pt>
                      <c:pt idx="69">
                        <c:v>44484</c:v>
                      </c:pt>
                      <c:pt idx="70">
                        <c:v>44515</c:v>
                      </c:pt>
                      <c:pt idx="71">
                        <c:v>44545</c:v>
                      </c:pt>
                      <c:pt idx="72">
                        <c:v>44576</c:v>
                      </c:pt>
                      <c:pt idx="73">
                        <c:v>44607</c:v>
                      </c:pt>
                      <c:pt idx="74">
                        <c:v>44635</c:v>
                      </c:pt>
                      <c:pt idx="75">
                        <c:v>44666</c:v>
                      </c:pt>
                      <c:pt idx="76">
                        <c:v>44696</c:v>
                      </c:pt>
                      <c:pt idx="77">
                        <c:v>44727</c:v>
                      </c:pt>
                      <c:pt idx="78">
                        <c:v>44757</c:v>
                      </c:pt>
                      <c:pt idx="79">
                        <c:v>44788</c:v>
                      </c:pt>
                      <c:pt idx="80">
                        <c:v>44819</c:v>
                      </c:pt>
                      <c:pt idx="81">
                        <c:v>44849</c:v>
                      </c:pt>
                      <c:pt idx="82">
                        <c:v>44880</c:v>
                      </c:pt>
                      <c:pt idx="83">
                        <c:v>44910</c:v>
                      </c:pt>
                      <c:pt idx="84">
                        <c:v>44941</c:v>
                      </c:pt>
                      <c:pt idx="85">
                        <c:v>44972</c:v>
                      </c:pt>
                      <c:pt idx="86">
                        <c:v>45000</c:v>
                      </c:pt>
                      <c:pt idx="87">
                        <c:v>45031</c:v>
                      </c:pt>
                      <c:pt idx="88">
                        <c:v>45061</c:v>
                      </c:pt>
                      <c:pt idx="89">
                        <c:v>45092</c:v>
                      </c:pt>
                      <c:pt idx="90">
                        <c:v>45122</c:v>
                      </c:pt>
                      <c:pt idx="91">
                        <c:v>45153</c:v>
                      </c:pt>
                      <c:pt idx="92">
                        <c:v>45184</c:v>
                      </c:pt>
                      <c:pt idx="93">
                        <c:v>45214</c:v>
                      </c:pt>
                      <c:pt idx="94">
                        <c:v>45245</c:v>
                      </c:pt>
                      <c:pt idx="95">
                        <c:v>45275</c:v>
                      </c:pt>
                      <c:pt idx="96">
                        <c:v>45306</c:v>
                      </c:pt>
                      <c:pt idx="97">
                        <c:v>45337</c:v>
                      </c:pt>
                      <c:pt idx="98">
                        <c:v>45366</c:v>
                      </c:pt>
                      <c:pt idx="99">
                        <c:v>45397</c:v>
                      </c:pt>
                      <c:pt idx="100">
                        <c:v>45427</c:v>
                      </c:pt>
                      <c:pt idx="101">
                        <c:v>45458</c:v>
                      </c:pt>
                      <c:pt idx="102">
                        <c:v>45488</c:v>
                      </c:pt>
                      <c:pt idx="103">
                        <c:v>45519</c:v>
                      </c:pt>
                      <c:pt idx="104">
                        <c:v>45550</c:v>
                      </c:pt>
                      <c:pt idx="105">
                        <c:v>45580</c:v>
                      </c:pt>
                      <c:pt idx="106">
                        <c:v>45611</c:v>
                      </c:pt>
                      <c:pt idx="107">
                        <c:v>45641</c:v>
                      </c:pt>
                      <c:pt idx="108">
                        <c:v>45672</c:v>
                      </c:pt>
                      <c:pt idx="109">
                        <c:v>45703</c:v>
                      </c:pt>
                      <c:pt idx="110">
                        <c:v>45731</c:v>
                      </c:pt>
                      <c:pt idx="111">
                        <c:v>45762</c:v>
                      </c:pt>
                      <c:pt idx="112">
                        <c:v>45792</c:v>
                      </c:pt>
                      <c:pt idx="113">
                        <c:v>45823</c:v>
                      </c:pt>
                      <c:pt idx="114">
                        <c:v>45853</c:v>
                      </c:pt>
                      <c:pt idx="115">
                        <c:v>45884</c:v>
                      </c:pt>
                      <c:pt idx="116">
                        <c:v>45915</c:v>
                      </c:pt>
                      <c:pt idx="117">
                        <c:v>45945</c:v>
                      </c:pt>
                      <c:pt idx="118">
                        <c:v>45976</c:v>
                      </c:pt>
                      <c:pt idx="119">
                        <c:v>46006</c:v>
                      </c:pt>
                      <c:pt idx="120">
                        <c:v>46037</c:v>
                      </c:pt>
                      <c:pt idx="121">
                        <c:v>46068</c:v>
                      </c:pt>
                      <c:pt idx="122">
                        <c:v>46096</c:v>
                      </c:pt>
                      <c:pt idx="123">
                        <c:v>46127</c:v>
                      </c:pt>
                      <c:pt idx="124">
                        <c:v>46157</c:v>
                      </c:pt>
                      <c:pt idx="125">
                        <c:v>46188</c:v>
                      </c:pt>
                      <c:pt idx="126">
                        <c:v>46218</c:v>
                      </c:pt>
                      <c:pt idx="127">
                        <c:v>46249</c:v>
                      </c:pt>
                      <c:pt idx="128">
                        <c:v>46280</c:v>
                      </c:pt>
                      <c:pt idx="129">
                        <c:v>46310</c:v>
                      </c:pt>
                      <c:pt idx="130">
                        <c:v>46341</c:v>
                      </c:pt>
                      <c:pt idx="131">
                        <c:v>46371</c:v>
                      </c:pt>
                      <c:pt idx="132">
                        <c:v>46402</c:v>
                      </c:pt>
                      <c:pt idx="133">
                        <c:v>46433</c:v>
                      </c:pt>
                      <c:pt idx="134">
                        <c:v>46461</c:v>
                      </c:pt>
                      <c:pt idx="135">
                        <c:v>46492</c:v>
                      </c:pt>
                      <c:pt idx="136">
                        <c:v>46522</c:v>
                      </c:pt>
                      <c:pt idx="137">
                        <c:v>46553</c:v>
                      </c:pt>
                      <c:pt idx="138">
                        <c:v>46583</c:v>
                      </c:pt>
                      <c:pt idx="139">
                        <c:v>46614</c:v>
                      </c:pt>
                      <c:pt idx="140">
                        <c:v>46645</c:v>
                      </c:pt>
                      <c:pt idx="141">
                        <c:v>46675</c:v>
                      </c:pt>
                      <c:pt idx="142">
                        <c:v>46706</c:v>
                      </c:pt>
                      <c:pt idx="143">
                        <c:v>46736</c:v>
                      </c:pt>
                      <c:pt idx="144">
                        <c:v>46767</c:v>
                      </c:pt>
                      <c:pt idx="145">
                        <c:v>46798</c:v>
                      </c:pt>
                      <c:pt idx="146">
                        <c:v>46827</c:v>
                      </c:pt>
                      <c:pt idx="147">
                        <c:v>46858</c:v>
                      </c:pt>
                      <c:pt idx="148">
                        <c:v>46888</c:v>
                      </c:pt>
                      <c:pt idx="149">
                        <c:v>46919</c:v>
                      </c:pt>
                      <c:pt idx="150">
                        <c:v>46949</c:v>
                      </c:pt>
                      <c:pt idx="151">
                        <c:v>46980</c:v>
                      </c:pt>
                      <c:pt idx="152">
                        <c:v>47011</c:v>
                      </c:pt>
                      <c:pt idx="153">
                        <c:v>47041</c:v>
                      </c:pt>
                      <c:pt idx="154">
                        <c:v>47072</c:v>
                      </c:pt>
                      <c:pt idx="155">
                        <c:v>47102</c:v>
                      </c:pt>
                    </c:numCache>
                  </c:numRef>
                </c:cat>
                <c:val>
                  <c:numRef>
                    <c:extLst xmlns:c15="http://schemas.microsoft.com/office/drawing/2012/chart">
                      <c:ext xmlns:c15="http://schemas.microsoft.com/office/drawing/2012/chart" uri="{02D57815-91ED-43cb-92C2-25804820EDAC}">
                        <c15:formulaRef>
                          <c15:sqref>Forecast!$K$3:$K$170</c15:sqref>
                        </c15:formulaRef>
                      </c:ext>
                    </c:extLst>
                    <c:numCache>
                      <c:formatCode>_(* #,##0_);_(* \(#,##0\);_(* "-"??_);_(@_)</c:formatCode>
                      <c:ptCount val="156"/>
                      <c:pt idx="0">
                        <c:v>1242</c:v>
                      </c:pt>
                      <c:pt idx="1">
                        <c:v>1225</c:v>
                      </c:pt>
                      <c:pt idx="2">
                        <c:v>1200</c:v>
                      </c:pt>
                      <c:pt idx="3">
                        <c:v>1175</c:v>
                      </c:pt>
                      <c:pt idx="4">
                        <c:v>1165</c:v>
                      </c:pt>
                      <c:pt idx="5">
                        <c:v>1154</c:v>
                      </c:pt>
                      <c:pt idx="6">
                        <c:v>1154</c:v>
                      </c:pt>
                      <c:pt idx="7">
                        <c:v>1155</c:v>
                      </c:pt>
                      <c:pt idx="8">
                        <c:v>1140</c:v>
                      </c:pt>
                      <c:pt idx="9">
                        <c:v>1135</c:v>
                      </c:pt>
                      <c:pt idx="10">
                        <c:v>1153</c:v>
                      </c:pt>
                      <c:pt idx="11">
                        <c:v>1188</c:v>
                      </c:pt>
                      <c:pt idx="12">
                        <c:v>1326</c:v>
                      </c:pt>
                      <c:pt idx="13">
                        <c:v>1371</c:v>
                      </c:pt>
                      <c:pt idx="14">
                        <c:v>1433</c:v>
                      </c:pt>
                      <c:pt idx="15">
                        <c:v>1454</c:v>
                      </c:pt>
                      <c:pt idx="16">
                        <c:v>1499</c:v>
                      </c:pt>
                      <c:pt idx="17">
                        <c:v>1514</c:v>
                      </c:pt>
                      <c:pt idx="18">
                        <c:v>1535</c:v>
                      </c:pt>
                      <c:pt idx="19">
                        <c:v>1551</c:v>
                      </c:pt>
                      <c:pt idx="20">
                        <c:v>1563</c:v>
                      </c:pt>
                      <c:pt idx="21">
                        <c:v>1556</c:v>
                      </c:pt>
                      <c:pt idx="22">
                        <c:v>1572</c:v>
                      </c:pt>
                      <c:pt idx="23">
                        <c:v>1576</c:v>
                      </c:pt>
                      <c:pt idx="24">
                        <c:v>1632</c:v>
                      </c:pt>
                      <c:pt idx="25">
                        <c:v>1756</c:v>
                      </c:pt>
                      <c:pt idx="26">
                        <c:v>1903</c:v>
                      </c:pt>
                      <c:pt idx="27">
                        <c:v>1927</c:v>
                      </c:pt>
                      <c:pt idx="28">
                        <c:v>1970</c:v>
                      </c:pt>
                      <c:pt idx="29">
                        <c:v>2008</c:v>
                      </c:pt>
                      <c:pt idx="30">
                        <c:v>2013</c:v>
                      </c:pt>
                      <c:pt idx="31">
                        <c:v>2002</c:v>
                      </c:pt>
                      <c:pt idx="32">
                        <c:v>1974</c:v>
                      </c:pt>
                      <c:pt idx="33">
                        <c:v>1964</c:v>
                      </c:pt>
                      <c:pt idx="34">
                        <c:v>1945</c:v>
                      </c:pt>
                      <c:pt idx="35">
                        <c:v>1908</c:v>
                      </c:pt>
                      <c:pt idx="36">
                        <c:v>1889</c:v>
                      </c:pt>
                      <c:pt idx="37">
                        <c:v>1874</c:v>
                      </c:pt>
                      <c:pt idx="38">
                        <c:v>1828</c:v>
                      </c:pt>
                      <c:pt idx="39">
                        <c:v>1783</c:v>
                      </c:pt>
                      <c:pt idx="40">
                        <c:v>1757</c:v>
                      </c:pt>
                      <c:pt idx="41">
                        <c:v>1710</c:v>
                      </c:pt>
                      <c:pt idx="42">
                        <c:v>1660</c:v>
                      </c:pt>
                      <c:pt idx="43">
                        <c:v>1613</c:v>
                      </c:pt>
                      <c:pt idx="44">
                        <c:v>1582</c:v>
                      </c:pt>
                      <c:pt idx="45">
                        <c:v>1565</c:v>
                      </c:pt>
                      <c:pt idx="46">
                        <c:v>1552</c:v>
                      </c:pt>
                      <c:pt idx="47">
                        <c:v>1546</c:v>
                      </c:pt>
                      <c:pt idx="48">
                        <c:v>1538</c:v>
                      </c:pt>
                      <c:pt idx="49">
                        <c:v>1521</c:v>
                      </c:pt>
                      <c:pt idx="50">
                        <c:v>1496</c:v>
                      </c:pt>
                      <c:pt idx="51">
                        <c:v>1433</c:v>
                      </c:pt>
                      <c:pt idx="52">
                        <c:v>1400</c:v>
                      </c:pt>
                      <c:pt idx="53">
                        <c:v>1368</c:v>
                      </c:pt>
                      <c:pt idx="54">
                        <c:v>1355</c:v>
                      </c:pt>
                      <c:pt idx="55">
                        <c:v>1346</c:v>
                      </c:pt>
                      <c:pt idx="56">
                        <c:v>1342</c:v>
                      </c:pt>
                      <c:pt idx="57">
                        <c:v>1353</c:v>
                      </c:pt>
                      <c:pt idx="58">
                        <c:v>1376</c:v>
                      </c:pt>
                      <c:pt idx="59">
                        <c:v>1448</c:v>
                      </c:pt>
                      <c:pt idx="60">
                        <c:v>1571</c:v>
                      </c:pt>
                      <c:pt idx="61">
                        <c:v>1677</c:v>
                      </c:pt>
                      <c:pt idx="62">
                        <c:v>1775</c:v>
                      </c:pt>
                      <c:pt idx="63">
                        <c:v>1892</c:v>
                      </c:pt>
                      <c:pt idx="64">
                        <c:v>2035</c:v>
                      </c:pt>
                      <c:pt idx="65">
                        <c:v>2187</c:v>
                      </c:pt>
                      <c:pt idx="66">
                        <c:v>2415</c:v>
                      </c:pt>
                      <c:pt idx="67">
                        <c:v>2666</c:v>
                      </c:pt>
                      <c:pt idx="68">
                        <c:v>2746</c:v>
                      </c:pt>
                      <c:pt idx="69">
                        <c:v>2839</c:v>
                      </c:pt>
                      <c:pt idx="70">
                        <c:v>2943</c:v>
                      </c:pt>
                      <c:pt idx="71">
                        <c:v>3015</c:v>
                      </c:pt>
                      <c:pt idx="72">
                        <c:v>3097</c:v>
                      </c:pt>
                      <c:pt idx="73">
                        <c:v>3165</c:v>
                      </c:pt>
                      <c:pt idx="74">
                        <c:v>3396</c:v>
                      </c:pt>
                      <c:pt idx="75">
                        <c:v>3656</c:v>
                      </c:pt>
                      <c:pt idx="76">
                        <c:v>3783</c:v>
                      </c:pt>
                      <c:pt idx="77">
                        <c:v>3732</c:v>
                      </c:pt>
                      <c:pt idx="78">
                        <c:v>3676</c:v>
                      </c:pt>
                      <c:pt idx="79">
                        <c:v>3600</c:v>
                      </c:pt>
                      <c:pt idx="80">
                        <c:v>3484</c:v>
                      </c:pt>
                      <c:pt idx="81">
                        <c:v>3392</c:v>
                      </c:pt>
                      <c:pt idx="82">
                        <c:v>3255</c:v>
                      </c:pt>
                      <c:pt idx="83">
                        <c:v>3144</c:v>
                      </c:pt>
                      <c:pt idx="84">
                        <c:v>3054</c:v>
                      </c:pt>
                      <c:pt idx="85">
                        <c:v>2976</c:v>
                      </c:pt>
                      <c:pt idx="86">
                        <c:v>2932</c:v>
                      </c:pt>
                      <c:pt idx="87">
                        <c:v>2915</c:v>
                      </c:pt>
                      <c:pt idx="88">
                        <c:v>2831</c:v>
                      </c:pt>
                      <c:pt idx="89">
                        <c:v>2790</c:v>
                      </c:pt>
                      <c:pt idx="90">
                        <c:v>2743</c:v>
                      </c:pt>
                      <c:pt idx="91">
                        <c:v>2682</c:v>
                      </c:pt>
                      <c:pt idx="92">
                        <c:v>2639</c:v>
                      </c:pt>
                      <c:pt idx="93">
                        <c:v>2628</c:v>
                      </c:pt>
                      <c:pt idx="94">
                        <c:v>2590</c:v>
                      </c:pt>
                      <c:pt idx="95">
                        <c:v>2570</c:v>
                      </c:pt>
                      <c:pt idx="96">
                        <c:v>2527</c:v>
                      </c:pt>
                      <c:pt idx="97">
                        <c:v>2476</c:v>
                      </c:pt>
                      <c:pt idx="98">
                        <c:v>2417</c:v>
                      </c:pt>
                      <c:pt idx="99">
                        <c:v>2393</c:v>
                      </c:pt>
                      <c:pt idx="100">
                        <c:v>2388</c:v>
                      </c:pt>
                      <c:pt idx="101">
                        <c:v>2334</c:v>
                      </c:pt>
                      <c:pt idx="102">
                        <c:v>2289</c:v>
                      </c:pt>
                      <c:pt idx="103">
                        <c:v>2267</c:v>
                      </c:pt>
                      <c:pt idx="104">
                        <c:v>2242</c:v>
                      </c:pt>
                      <c:pt idx="105">
                        <c:v>2243</c:v>
                      </c:pt>
                      <c:pt idx="106">
                        <c:v>2274</c:v>
                      </c:pt>
                      <c:pt idx="107">
                        <c:v>2282</c:v>
                      </c:pt>
                      <c:pt idx="108">
                        <c:v>2314</c:v>
                      </c:pt>
                      <c:pt idx="109">
                        <c:v>2423</c:v>
                      </c:pt>
                      <c:pt idx="110">
                        <c:v>2536</c:v>
                      </c:pt>
                      <c:pt idx="111">
                        <c:v>2605</c:v>
                      </c:pt>
                      <c:pt idx="112">
                        <c:v>2575</c:v>
                      </c:pt>
                      <c:pt idx="113">
                        <c:v>2573</c:v>
                      </c:pt>
                      <c:pt idx="114">
                        <c:v>2552</c:v>
                      </c:pt>
                      <c:pt idx="115">
                        <c:v>2557</c:v>
                      </c:pt>
                      <c:pt idx="116">
                        <c:v>2548</c:v>
                      </c:pt>
                      <c:pt idx="117">
                        <c:v>2541</c:v>
                      </c:pt>
                      <c:pt idx="118">
                        <c:v>2549</c:v>
                      </c:pt>
                      <c:pt idx="119">
                        <c:v>2502</c:v>
                      </c:pt>
                      <c:pt idx="120">
                        <c:v>2504</c:v>
                      </c:pt>
                      <c:pt idx="121">
                        <c:v>2485</c:v>
                      </c:pt>
                      <c:pt idx="122">
                        <c:v>2513</c:v>
                      </c:pt>
                      <c:pt idx="123">
                        <c:v>2555</c:v>
                      </c:pt>
                      <c:pt idx="124">
                        <c:v>2620</c:v>
                      </c:pt>
                      <c:pt idx="125">
                        <c:v>2710</c:v>
                      </c:pt>
                      <c:pt idx="126">
                        <c:v>2755</c:v>
                      </c:pt>
                      <c:pt idx="127">
                        <c:v>2814</c:v>
                      </c:pt>
                      <c:pt idx="128">
                        <c:v>2874</c:v>
                      </c:pt>
                      <c:pt idx="129">
                        <c:v>2908.3443180600989</c:v>
                      </c:pt>
                      <c:pt idx="130">
                        <c:v>2985.2048948875049</c:v>
                      </c:pt>
                      <c:pt idx="131">
                        <c:v>3051.2947516293702</c:v>
                      </c:pt>
                      <c:pt idx="132">
                        <c:v>3102.2458867300275</c:v>
                      </c:pt>
                      <c:pt idx="133">
                        <c:v>3136.7035432171765</c:v>
                      </c:pt>
                      <c:pt idx="134">
                        <c:v>3154.4865878393839</c:v>
                      </c:pt>
                      <c:pt idx="135">
                        <c:v>3167.7973184604771</c:v>
                      </c:pt>
                      <c:pt idx="136">
                        <c:v>3182.1848189716611</c:v>
                      </c:pt>
                      <c:pt idx="137">
                        <c:v>3194.1143406672941</c:v>
                      </c:pt>
                      <c:pt idx="138">
                        <c:v>3201.9271992564913</c:v>
                      </c:pt>
                      <c:pt idx="139">
                        <c:v>3206.389662176151</c:v>
                      </c:pt>
                      <c:pt idx="140">
                        <c:v>3206.5530765556405</c:v>
                      </c:pt>
                      <c:pt idx="141">
                        <c:v>3201.9290895946301</c:v>
                      </c:pt>
                      <c:pt idx="142">
                        <c:v>3193.6697195877828</c:v>
                      </c:pt>
                      <c:pt idx="143">
                        <c:v>3181.8098243805784</c:v>
                      </c:pt>
                      <c:pt idx="144">
                        <c:v>3168.8362559839238</c:v>
                      </c:pt>
                      <c:pt idx="145">
                        <c:v>3153.0097835795505</c:v>
                      </c:pt>
                      <c:pt idx="146">
                        <c:v>3134.7063903495014</c:v>
                      </c:pt>
                      <c:pt idx="147">
                        <c:v>3114.8062660127021</c:v>
                      </c:pt>
                      <c:pt idx="148">
                        <c:v>3092.1067973121794</c:v>
                      </c:pt>
                      <c:pt idx="149">
                        <c:v>3066.385226194167</c:v>
                      </c:pt>
                      <c:pt idx="150">
                        <c:v>3038.7764518770505</c:v>
                      </c:pt>
                      <c:pt idx="151">
                        <c:v>3010.8306535780862</c:v>
                      </c:pt>
                      <c:pt idx="152">
                        <c:v>2983.3765491702311</c:v>
                      </c:pt>
                      <c:pt idx="153">
                        <c:v>2957.4189242393627</c:v>
                      </c:pt>
                    </c:numCache>
                  </c:numRef>
                </c:val>
                <c:smooth val="0"/>
                <c:extLst xmlns:c15="http://schemas.microsoft.com/office/drawing/2012/chart">
                  <c:ext xmlns:c16="http://schemas.microsoft.com/office/drawing/2014/chart" uri="{C3380CC4-5D6E-409C-BE32-E72D297353CC}">
                    <c16:uniqueId val="{0000000A-1B51-41AF-811E-305B3CE4AF78}"/>
                  </c:ext>
                </c:extLst>
              </c15:ser>
            </c15:filteredLineSeries>
            <c15:filteredLineSeries>
              <c15:ser>
                <c:idx val="10"/>
                <c:order val="10"/>
                <c:tx>
                  <c:strRef>
                    <c:extLst xmlns:c15="http://schemas.microsoft.com/office/drawing/2012/chart">
                      <c:ext xmlns:c15="http://schemas.microsoft.com/office/drawing/2012/chart" uri="{02D57815-91ED-43cb-92C2-25804820EDAC}">
                        <c15:formulaRef>
                          <c15:sqref>Forecast!$L$2</c15:sqref>
                        </c15:formulaRef>
                      </c:ext>
                    </c:extLst>
                    <c:strCache>
                      <c:ptCount val="1"/>
                      <c:pt idx="0">
                        <c:v>Weighted Correlation</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numRef>
                    <c:extLst xmlns:c15="http://schemas.microsoft.com/office/drawing/2012/chart">
                      <c:ext xmlns:c15="http://schemas.microsoft.com/office/drawing/2012/chart" uri="{02D57815-91ED-43cb-92C2-25804820EDAC}">
                        <c15:formulaRef>
                          <c15:sqref>Forecast!$A$3:$A$170</c15:sqref>
                        </c15:formulaRef>
                      </c:ext>
                    </c:extLst>
                    <c:numCache>
                      <c:formatCode>mmm\-yyyy</c:formatCode>
                      <c:ptCount val="156"/>
                      <c:pt idx="0">
                        <c:v>42384</c:v>
                      </c:pt>
                      <c:pt idx="1">
                        <c:v>42415</c:v>
                      </c:pt>
                      <c:pt idx="2">
                        <c:v>42444</c:v>
                      </c:pt>
                      <c:pt idx="3">
                        <c:v>42475</c:v>
                      </c:pt>
                      <c:pt idx="4">
                        <c:v>42505</c:v>
                      </c:pt>
                      <c:pt idx="5">
                        <c:v>42536</c:v>
                      </c:pt>
                      <c:pt idx="6">
                        <c:v>42566</c:v>
                      </c:pt>
                      <c:pt idx="7">
                        <c:v>42597</c:v>
                      </c:pt>
                      <c:pt idx="8">
                        <c:v>42628</c:v>
                      </c:pt>
                      <c:pt idx="9">
                        <c:v>42658</c:v>
                      </c:pt>
                      <c:pt idx="10">
                        <c:v>42689</c:v>
                      </c:pt>
                      <c:pt idx="11">
                        <c:v>42719</c:v>
                      </c:pt>
                      <c:pt idx="12">
                        <c:v>42750</c:v>
                      </c:pt>
                      <c:pt idx="13">
                        <c:v>42781</c:v>
                      </c:pt>
                      <c:pt idx="14">
                        <c:v>42809</c:v>
                      </c:pt>
                      <c:pt idx="15">
                        <c:v>42840</c:v>
                      </c:pt>
                      <c:pt idx="16">
                        <c:v>42870</c:v>
                      </c:pt>
                      <c:pt idx="17">
                        <c:v>42901</c:v>
                      </c:pt>
                      <c:pt idx="18">
                        <c:v>42931</c:v>
                      </c:pt>
                      <c:pt idx="19">
                        <c:v>42962</c:v>
                      </c:pt>
                      <c:pt idx="20">
                        <c:v>42993</c:v>
                      </c:pt>
                      <c:pt idx="21">
                        <c:v>43023</c:v>
                      </c:pt>
                      <c:pt idx="22">
                        <c:v>43054</c:v>
                      </c:pt>
                      <c:pt idx="23">
                        <c:v>43084</c:v>
                      </c:pt>
                      <c:pt idx="24">
                        <c:v>43115</c:v>
                      </c:pt>
                      <c:pt idx="25">
                        <c:v>43146</c:v>
                      </c:pt>
                      <c:pt idx="26">
                        <c:v>43174</c:v>
                      </c:pt>
                      <c:pt idx="27">
                        <c:v>43205</c:v>
                      </c:pt>
                      <c:pt idx="28">
                        <c:v>43235</c:v>
                      </c:pt>
                      <c:pt idx="29">
                        <c:v>43266</c:v>
                      </c:pt>
                      <c:pt idx="30">
                        <c:v>43296</c:v>
                      </c:pt>
                      <c:pt idx="31">
                        <c:v>43327</c:v>
                      </c:pt>
                      <c:pt idx="32">
                        <c:v>43358</c:v>
                      </c:pt>
                      <c:pt idx="33">
                        <c:v>43388</c:v>
                      </c:pt>
                      <c:pt idx="34">
                        <c:v>43419</c:v>
                      </c:pt>
                      <c:pt idx="35">
                        <c:v>43449</c:v>
                      </c:pt>
                      <c:pt idx="36">
                        <c:v>43480</c:v>
                      </c:pt>
                      <c:pt idx="37">
                        <c:v>43511</c:v>
                      </c:pt>
                      <c:pt idx="38">
                        <c:v>43539</c:v>
                      </c:pt>
                      <c:pt idx="39">
                        <c:v>43570</c:v>
                      </c:pt>
                      <c:pt idx="40">
                        <c:v>43600</c:v>
                      </c:pt>
                      <c:pt idx="41">
                        <c:v>43631</c:v>
                      </c:pt>
                      <c:pt idx="42">
                        <c:v>43661</c:v>
                      </c:pt>
                      <c:pt idx="43">
                        <c:v>43692</c:v>
                      </c:pt>
                      <c:pt idx="44">
                        <c:v>43723</c:v>
                      </c:pt>
                      <c:pt idx="45">
                        <c:v>43753</c:v>
                      </c:pt>
                      <c:pt idx="46">
                        <c:v>43784</c:v>
                      </c:pt>
                      <c:pt idx="47">
                        <c:v>43814</c:v>
                      </c:pt>
                      <c:pt idx="48">
                        <c:v>43845</c:v>
                      </c:pt>
                      <c:pt idx="49">
                        <c:v>43876</c:v>
                      </c:pt>
                      <c:pt idx="50">
                        <c:v>43905</c:v>
                      </c:pt>
                      <c:pt idx="51">
                        <c:v>43936</c:v>
                      </c:pt>
                      <c:pt idx="52">
                        <c:v>43966</c:v>
                      </c:pt>
                      <c:pt idx="53">
                        <c:v>43997</c:v>
                      </c:pt>
                      <c:pt idx="54">
                        <c:v>44027</c:v>
                      </c:pt>
                      <c:pt idx="55">
                        <c:v>44058</c:v>
                      </c:pt>
                      <c:pt idx="56">
                        <c:v>44089</c:v>
                      </c:pt>
                      <c:pt idx="57">
                        <c:v>44119</c:v>
                      </c:pt>
                      <c:pt idx="58">
                        <c:v>44150</c:v>
                      </c:pt>
                      <c:pt idx="59">
                        <c:v>44180</c:v>
                      </c:pt>
                      <c:pt idx="60">
                        <c:v>44211</c:v>
                      </c:pt>
                      <c:pt idx="61">
                        <c:v>44242</c:v>
                      </c:pt>
                      <c:pt idx="62">
                        <c:v>44270</c:v>
                      </c:pt>
                      <c:pt idx="63">
                        <c:v>44301</c:v>
                      </c:pt>
                      <c:pt idx="64">
                        <c:v>44331</c:v>
                      </c:pt>
                      <c:pt idx="65">
                        <c:v>44362</c:v>
                      </c:pt>
                      <c:pt idx="66">
                        <c:v>44392</c:v>
                      </c:pt>
                      <c:pt idx="67">
                        <c:v>44423</c:v>
                      </c:pt>
                      <c:pt idx="68">
                        <c:v>44454</c:v>
                      </c:pt>
                      <c:pt idx="69">
                        <c:v>44484</c:v>
                      </c:pt>
                      <c:pt idx="70">
                        <c:v>44515</c:v>
                      </c:pt>
                      <c:pt idx="71">
                        <c:v>44545</c:v>
                      </c:pt>
                      <c:pt idx="72">
                        <c:v>44576</c:v>
                      </c:pt>
                      <c:pt idx="73">
                        <c:v>44607</c:v>
                      </c:pt>
                      <c:pt idx="74">
                        <c:v>44635</c:v>
                      </c:pt>
                      <c:pt idx="75">
                        <c:v>44666</c:v>
                      </c:pt>
                      <c:pt idx="76">
                        <c:v>44696</c:v>
                      </c:pt>
                      <c:pt idx="77">
                        <c:v>44727</c:v>
                      </c:pt>
                      <c:pt idx="78">
                        <c:v>44757</c:v>
                      </c:pt>
                      <c:pt idx="79">
                        <c:v>44788</c:v>
                      </c:pt>
                      <c:pt idx="80">
                        <c:v>44819</c:v>
                      </c:pt>
                      <c:pt idx="81">
                        <c:v>44849</c:v>
                      </c:pt>
                      <c:pt idx="82">
                        <c:v>44880</c:v>
                      </c:pt>
                      <c:pt idx="83">
                        <c:v>44910</c:v>
                      </c:pt>
                      <c:pt idx="84">
                        <c:v>44941</c:v>
                      </c:pt>
                      <c:pt idx="85">
                        <c:v>44972</c:v>
                      </c:pt>
                      <c:pt idx="86">
                        <c:v>45000</c:v>
                      </c:pt>
                      <c:pt idx="87">
                        <c:v>45031</c:v>
                      </c:pt>
                      <c:pt idx="88">
                        <c:v>45061</c:v>
                      </c:pt>
                      <c:pt idx="89">
                        <c:v>45092</c:v>
                      </c:pt>
                      <c:pt idx="90">
                        <c:v>45122</c:v>
                      </c:pt>
                      <c:pt idx="91">
                        <c:v>45153</c:v>
                      </c:pt>
                      <c:pt idx="92">
                        <c:v>45184</c:v>
                      </c:pt>
                      <c:pt idx="93">
                        <c:v>45214</c:v>
                      </c:pt>
                      <c:pt idx="94">
                        <c:v>45245</c:v>
                      </c:pt>
                      <c:pt idx="95">
                        <c:v>45275</c:v>
                      </c:pt>
                      <c:pt idx="96">
                        <c:v>45306</c:v>
                      </c:pt>
                      <c:pt idx="97">
                        <c:v>45337</c:v>
                      </c:pt>
                      <c:pt idx="98">
                        <c:v>45366</c:v>
                      </c:pt>
                      <c:pt idx="99">
                        <c:v>45397</c:v>
                      </c:pt>
                      <c:pt idx="100">
                        <c:v>45427</c:v>
                      </c:pt>
                      <c:pt idx="101">
                        <c:v>45458</c:v>
                      </c:pt>
                      <c:pt idx="102">
                        <c:v>45488</c:v>
                      </c:pt>
                      <c:pt idx="103">
                        <c:v>45519</c:v>
                      </c:pt>
                      <c:pt idx="104">
                        <c:v>45550</c:v>
                      </c:pt>
                      <c:pt idx="105">
                        <c:v>45580</c:v>
                      </c:pt>
                      <c:pt idx="106">
                        <c:v>45611</c:v>
                      </c:pt>
                      <c:pt idx="107">
                        <c:v>45641</c:v>
                      </c:pt>
                      <c:pt idx="108">
                        <c:v>45672</c:v>
                      </c:pt>
                      <c:pt idx="109">
                        <c:v>45703</c:v>
                      </c:pt>
                      <c:pt idx="110">
                        <c:v>45731</c:v>
                      </c:pt>
                      <c:pt idx="111">
                        <c:v>45762</c:v>
                      </c:pt>
                      <c:pt idx="112">
                        <c:v>45792</c:v>
                      </c:pt>
                      <c:pt idx="113">
                        <c:v>45823</c:v>
                      </c:pt>
                      <c:pt idx="114">
                        <c:v>45853</c:v>
                      </c:pt>
                      <c:pt idx="115">
                        <c:v>45884</c:v>
                      </c:pt>
                      <c:pt idx="116">
                        <c:v>45915</c:v>
                      </c:pt>
                      <c:pt idx="117">
                        <c:v>45945</c:v>
                      </c:pt>
                      <c:pt idx="118">
                        <c:v>45976</c:v>
                      </c:pt>
                      <c:pt idx="119">
                        <c:v>46006</c:v>
                      </c:pt>
                      <c:pt idx="120">
                        <c:v>46037</c:v>
                      </c:pt>
                      <c:pt idx="121">
                        <c:v>46068</c:v>
                      </c:pt>
                      <c:pt idx="122">
                        <c:v>46096</c:v>
                      </c:pt>
                      <c:pt idx="123">
                        <c:v>46127</c:v>
                      </c:pt>
                      <c:pt idx="124">
                        <c:v>46157</c:v>
                      </c:pt>
                      <c:pt idx="125">
                        <c:v>46188</c:v>
                      </c:pt>
                      <c:pt idx="126">
                        <c:v>46218</c:v>
                      </c:pt>
                      <c:pt idx="127">
                        <c:v>46249</c:v>
                      </c:pt>
                      <c:pt idx="128">
                        <c:v>46280</c:v>
                      </c:pt>
                      <c:pt idx="129">
                        <c:v>46310</c:v>
                      </c:pt>
                      <c:pt idx="130">
                        <c:v>46341</c:v>
                      </c:pt>
                      <c:pt idx="131">
                        <c:v>46371</c:v>
                      </c:pt>
                      <c:pt idx="132">
                        <c:v>46402</c:v>
                      </c:pt>
                      <c:pt idx="133">
                        <c:v>46433</c:v>
                      </c:pt>
                      <c:pt idx="134">
                        <c:v>46461</c:v>
                      </c:pt>
                      <c:pt idx="135">
                        <c:v>46492</c:v>
                      </c:pt>
                      <c:pt idx="136">
                        <c:v>46522</c:v>
                      </c:pt>
                      <c:pt idx="137">
                        <c:v>46553</c:v>
                      </c:pt>
                      <c:pt idx="138">
                        <c:v>46583</c:v>
                      </c:pt>
                      <c:pt idx="139">
                        <c:v>46614</c:v>
                      </c:pt>
                      <c:pt idx="140">
                        <c:v>46645</c:v>
                      </c:pt>
                      <c:pt idx="141">
                        <c:v>46675</c:v>
                      </c:pt>
                      <c:pt idx="142">
                        <c:v>46706</c:v>
                      </c:pt>
                      <c:pt idx="143">
                        <c:v>46736</c:v>
                      </c:pt>
                      <c:pt idx="144">
                        <c:v>46767</c:v>
                      </c:pt>
                      <c:pt idx="145">
                        <c:v>46798</c:v>
                      </c:pt>
                      <c:pt idx="146">
                        <c:v>46827</c:v>
                      </c:pt>
                      <c:pt idx="147">
                        <c:v>46858</c:v>
                      </c:pt>
                      <c:pt idx="148">
                        <c:v>46888</c:v>
                      </c:pt>
                      <c:pt idx="149">
                        <c:v>46919</c:v>
                      </c:pt>
                      <c:pt idx="150">
                        <c:v>46949</c:v>
                      </c:pt>
                      <c:pt idx="151">
                        <c:v>46980</c:v>
                      </c:pt>
                      <c:pt idx="152">
                        <c:v>47011</c:v>
                      </c:pt>
                      <c:pt idx="153">
                        <c:v>47041</c:v>
                      </c:pt>
                      <c:pt idx="154">
                        <c:v>47072</c:v>
                      </c:pt>
                      <c:pt idx="155">
                        <c:v>47102</c:v>
                      </c:pt>
                    </c:numCache>
                  </c:numRef>
                </c:cat>
                <c:val>
                  <c:numRef>
                    <c:extLst xmlns:c15="http://schemas.microsoft.com/office/drawing/2012/chart">
                      <c:ext xmlns:c15="http://schemas.microsoft.com/office/drawing/2012/chart" uri="{02D57815-91ED-43cb-92C2-25804820EDAC}">
                        <c15:formulaRef>
                          <c15:sqref>Forecast!$L$3:$L$170</c15:sqref>
                        </c15:formulaRef>
                      </c:ext>
                    </c:extLst>
                    <c:numCache>
                      <c:formatCode>_(* #,##0_);_(* \(#,##0\);_(* "-"??_);_(@_)</c:formatCode>
                      <c:ptCount val="156"/>
                      <c:pt idx="0">
                        <c:v>916.41027488494944</c:v>
                      </c:pt>
                      <c:pt idx="1">
                        <c:v>891.25774914898545</c:v>
                      </c:pt>
                      <c:pt idx="2">
                        <c:v>869.16634184301961</c:v>
                      </c:pt>
                      <c:pt idx="3">
                        <c:v>855.32323857210599</c:v>
                      </c:pt>
                      <c:pt idx="4">
                        <c:v>852.52596402029849</c:v>
                      </c:pt>
                      <c:pt idx="5">
                        <c:v>847.81657472934171</c:v>
                      </c:pt>
                      <c:pt idx="6">
                        <c:v>843.26217890686121</c:v>
                      </c:pt>
                      <c:pt idx="7">
                        <c:v>841.32082386138825</c:v>
                      </c:pt>
                      <c:pt idx="8">
                        <c:v>838.19472431527458</c:v>
                      </c:pt>
                      <c:pt idx="9">
                        <c:v>837.24310981385099</c:v>
                      </c:pt>
                      <c:pt idx="10">
                        <c:v>847.61050612242366</c:v>
                      </c:pt>
                      <c:pt idx="11">
                        <c:v>867.78277380767577</c:v>
                      </c:pt>
                      <c:pt idx="12">
                        <c:v>1422.0502899945484</c:v>
                      </c:pt>
                      <c:pt idx="13">
                        <c:v>1469.1090342640744</c:v>
                      </c:pt>
                      <c:pt idx="14">
                        <c:v>1551.6877991468195</c:v>
                      </c:pt>
                      <c:pt idx="15">
                        <c:v>1575.9068598757412</c:v>
                      </c:pt>
                      <c:pt idx="16">
                        <c:v>1631.9610296469523</c:v>
                      </c:pt>
                      <c:pt idx="17">
                        <c:v>1666.676437441135</c:v>
                      </c:pt>
                      <c:pt idx="18">
                        <c:v>1735.6835446472787</c:v>
                      </c:pt>
                      <c:pt idx="19">
                        <c:v>1736.137065494888</c:v>
                      </c:pt>
                      <c:pt idx="20">
                        <c:v>1753.7862711231219</c:v>
                      </c:pt>
                      <c:pt idx="21">
                        <c:v>1784.6361116555577</c:v>
                      </c:pt>
                      <c:pt idx="22">
                        <c:v>1789.2398809512606</c:v>
                      </c:pt>
                      <c:pt idx="23">
                        <c:v>1789.6367119958031</c:v>
                      </c:pt>
                      <c:pt idx="24">
                        <c:v>1769.1252529120163</c:v>
                      </c:pt>
                      <c:pt idx="25">
                        <c:v>1778.0878247470282</c:v>
                      </c:pt>
                      <c:pt idx="26">
                        <c:v>1732.5693084135826</c:v>
                      </c:pt>
                      <c:pt idx="27">
                        <c:v>1739.9884338127495</c:v>
                      </c:pt>
                      <c:pt idx="28">
                        <c:v>1748.7678479643034</c:v>
                      </c:pt>
                      <c:pt idx="29">
                        <c:v>1775.5681265918188</c:v>
                      </c:pt>
                      <c:pt idx="30">
                        <c:v>1803.8687377118206</c:v>
                      </c:pt>
                      <c:pt idx="31">
                        <c:v>1834.0418048277356</c:v>
                      </c:pt>
                      <c:pt idx="32">
                        <c:v>1860.2526218765536</c:v>
                      </c:pt>
                      <c:pt idx="33">
                        <c:v>1868.8965128229399</c:v>
                      </c:pt>
                      <c:pt idx="34">
                        <c:v>1881.2868840719771</c:v>
                      </c:pt>
                      <c:pt idx="35">
                        <c:v>1886.3970518453916</c:v>
                      </c:pt>
                      <c:pt idx="36">
                        <c:v>1892.4812854681304</c:v>
                      </c:pt>
                      <c:pt idx="37">
                        <c:v>1895.2169426857099</c:v>
                      </c:pt>
                      <c:pt idx="38">
                        <c:v>1913.3665455914215</c:v>
                      </c:pt>
                      <c:pt idx="39">
                        <c:v>1925.7272313149911</c:v>
                      </c:pt>
                      <c:pt idx="40">
                        <c:v>1922.4282183955961</c:v>
                      </c:pt>
                      <c:pt idx="41">
                        <c:v>1885.9653850140799</c:v>
                      </c:pt>
                      <c:pt idx="42">
                        <c:v>1878.5827748182471</c:v>
                      </c:pt>
                      <c:pt idx="43">
                        <c:v>1862.8413212632588</c:v>
                      </c:pt>
                      <c:pt idx="44">
                        <c:v>1838.3200381693882</c:v>
                      </c:pt>
                      <c:pt idx="45">
                        <c:v>1805.1099394895682</c:v>
                      </c:pt>
                      <c:pt idx="46">
                        <c:v>1763.5044328893359</c:v>
                      </c:pt>
                      <c:pt idx="47">
                        <c:v>1725.9955327301968</c:v>
                      </c:pt>
                      <c:pt idx="48">
                        <c:v>1688.3715143566692</c:v>
                      </c:pt>
                      <c:pt idx="49">
                        <c:v>1659.0165900271627</c:v>
                      </c:pt>
                      <c:pt idx="50">
                        <c:v>1645.1567754678147</c:v>
                      </c:pt>
                      <c:pt idx="51">
                        <c:v>1649.397433030171</c:v>
                      </c:pt>
                      <c:pt idx="52">
                        <c:v>1660.24888984685</c:v>
                      </c:pt>
                      <c:pt idx="53">
                        <c:v>1629.2060357410555</c:v>
                      </c:pt>
                      <c:pt idx="54">
                        <c:v>1559.5836834690408</c:v>
                      </c:pt>
                      <c:pt idx="55">
                        <c:v>1418.0648437036007</c:v>
                      </c:pt>
                      <c:pt idx="56">
                        <c:v>1345.2114548962227</c:v>
                      </c:pt>
                      <c:pt idx="57">
                        <c:v>1343.5285364426538</c:v>
                      </c:pt>
                      <c:pt idx="58">
                        <c:v>1369.4141378286176</c:v>
                      </c:pt>
                      <c:pt idx="59">
                        <c:v>1425.8859378636389</c:v>
                      </c:pt>
                      <c:pt idx="60">
                        <c:v>1526.7342668755095</c:v>
                      </c:pt>
                      <c:pt idx="61">
                        <c:v>1645.4191770258453</c:v>
                      </c:pt>
                      <c:pt idx="62">
                        <c:v>1790.4309366749326</c:v>
                      </c:pt>
                      <c:pt idx="63">
                        <c:v>1931.3481916238632</c:v>
                      </c:pt>
                      <c:pt idx="64">
                        <c:v>2093.7977201881167</c:v>
                      </c:pt>
                      <c:pt idx="65">
                        <c:v>2276.8232367388009</c:v>
                      </c:pt>
                      <c:pt idx="66">
                        <c:v>2441.4222413793227</c:v>
                      </c:pt>
                      <c:pt idx="67">
                        <c:v>2566.2445613370228</c:v>
                      </c:pt>
                      <c:pt idx="68">
                        <c:v>2733.490516467969</c:v>
                      </c:pt>
                      <c:pt idx="69">
                        <c:v>2878.0587760236353</c:v>
                      </c:pt>
                      <c:pt idx="70">
                        <c:v>2980.29114750093</c:v>
                      </c:pt>
                      <c:pt idx="71">
                        <c:v>3125.6978209654458</c:v>
                      </c:pt>
                      <c:pt idx="72">
                        <c:v>3220.1008831213717</c:v>
                      </c:pt>
                      <c:pt idx="73">
                        <c:v>3239.4800200447744</c:v>
                      </c:pt>
                      <c:pt idx="74">
                        <c:v>3351.7369001161142</c:v>
                      </c:pt>
                      <c:pt idx="75">
                        <c:v>3481.7102705478073</c:v>
                      </c:pt>
                      <c:pt idx="76">
                        <c:v>3581.3475699749361</c:v>
                      </c:pt>
                      <c:pt idx="77">
                        <c:v>3663.5957877601991</c:v>
                      </c:pt>
                      <c:pt idx="78">
                        <c:v>3662.0084243054057</c:v>
                      </c:pt>
                      <c:pt idx="79">
                        <c:v>3630.101273320895</c:v>
                      </c:pt>
                      <c:pt idx="80">
                        <c:v>3599.895807076824</c:v>
                      </c:pt>
                      <c:pt idx="81">
                        <c:v>3547.3089983717919</c:v>
                      </c:pt>
                      <c:pt idx="82">
                        <c:v>3452.3053337168367</c:v>
                      </c:pt>
                      <c:pt idx="83">
                        <c:v>3370.6295595771485</c:v>
                      </c:pt>
                      <c:pt idx="84">
                        <c:v>3306.2152745664735</c:v>
                      </c:pt>
                      <c:pt idx="85">
                        <c:v>3217.9217914112651</c:v>
                      </c:pt>
                      <c:pt idx="86">
                        <c:v>3178.8247998686161</c:v>
                      </c:pt>
                      <c:pt idx="87">
                        <c:v>3075.852866520604</c:v>
                      </c:pt>
                      <c:pt idx="88">
                        <c:v>2960.4907517673096</c:v>
                      </c:pt>
                      <c:pt idx="89">
                        <c:v>2879.6095234686532</c:v>
                      </c:pt>
                      <c:pt idx="90">
                        <c:v>2769.0302529947576</c:v>
                      </c:pt>
                      <c:pt idx="91">
                        <c:v>2667.8843385350492</c:v>
                      </c:pt>
                      <c:pt idx="92">
                        <c:v>2590.3695300307882</c:v>
                      </c:pt>
                      <c:pt idx="93">
                        <c:v>2534.4928397584827</c:v>
                      </c:pt>
                      <c:pt idx="94">
                        <c:v>2501.5374315131153</c:v>
                      </c:pt>
                      <c:pt idx="95">
                        <c:v>2456.2210671007538</c:v>
                      </c:pt>
                      <c:pt idx="96">
                        <c:v>2450.3828672988725</c:v>
                      </c:pt>
                      <c:pt idx="97">
                        <c:v>2427.5172557276624</c:v>
                      </c:pt>
                      <c:pt idx="98">
                        <c:v>2423.6635862143617</c:v>
                      </c:pt>
                      <c:pt idx="99">
                        <c:v>2429.350132930374</c:v>
                      </c:pt>
                      <c:pt idx="100">
                        <c:v>2392.4602759104646</c:v>
                      </c:pt>
                      <c:pt idx="101">
                        <c:v>2397.9472027520183</c:v>
                      </c:pt>
                      <c:pt idx="102">
                        <c:v>2361.6990272542548</c:v>
                      </c:pt>
                      <c:pt idx="103">
                        <c:v>2344.727816631987</c:v>
                      </c:pt>
                      <c:pt idx="104">
                        <c:v>2344.0798236922992</c:v>
                      </c:pt>
                      <c:pt idx="105">
                        <c:v>2319.5155197393492</c:v>
                      </c:pt>
                      <c:pt idx="106">
                        <c:v>2289.0780683554058</c:v>
                      </c:pt>
                      <c:pt idx="107">
                        <c:v>2269.81187209571</c:v>
                      </c:pt>
                      <c:pt idx="108">
                        <c:v>2240.3819771167164</c:v>
                      </c:pt>
                      <c:pt idx="109">
                        <c:v>2243.0010710633151</c:v>
                      </c:pt>
                      <c:pt idx="110">
                        <c:v>2457.3886712473059</c:v>
                      </c:pt>
                      <c:pt idx="111">
                        <c:v>2492.7208781325198</c:v>
                      </c:pt>
                      <c:pt idx="112">
                        <c:v>2493.7905046305718</c:v>
                      </c:pt>
                      <c:pt idx="113">
                        <c:v>2521.0511280279707</c:v>
                      </c:pt>
                      <c:pt idx="114">
                        <c:v>2506.0292708015418</c:v>
                      </c:pt>
                      <c:pt idx="115">
                        <c:v>2459.9394229445056</c:v>
                      </c:pt>
                      <c:pt idx="116">
                        <c:v>2441.4076400710642</c:v>
                      </c:pt>
                      <c:pt idx="117">
                        <c:v>2424.2890829883522</c:v>
                      </c:pt>
                      <c:pt idx="118">
                        <c:v>2440.3987792781886</c:v>
                      </c:pt>
                      <c:pt idx="119">
                        <c:v>2482.1757325152457</c:v>
                      </c:pt>
                      <c:pt idx="120">
                        <c:v>2504.2633401928997</c:v>
                      </c:pt>
                      <c:pt idx="121">
                        <c:v>2541.8320314449115</c:v>
                      </c:pt>
                      <c:pt idx="122">
                        <c:v>2598.9914643437196</c:v>
                      </c:pt>
                      <c:pt idx="123">
                        <c:v>2639.7330905996182</c:v>
                      </c:pt>
                      <c:pt idx="124">
                        <c:v>2679.6025674105426</c:v>
                      </c:pt>
                      <c:pt idx="125">
                        <c:v>2707.6327908057297</c:v>
                      </c:pt>
                      <c:pt idx="126">
                        <c:v>2774.8587124641822</c:v>
                      </c:pt>
                      <c:pt idx="127">
                        <c:v>2786.8528023993636</c:v>
                      </c:pt>
                      <c:pt idx="128">
                        <c:v>2856.3421139055495</c:v>
                      </c:pt>
                      <c:pt idx="129">
                        <c:v>2908.3443180600989</c:v>
                      </c:pt>
                      <c:pt idx="130">
                        <c:v>2985.2048948875049</c:v>
                      </c:pt>
                      <c:pt idx="131">
                        <c:v>3051.2947516293702</c:v>
                      </c:pt>
                      <c:pt idx="132">
                        <c:v>3102.2458867300275</c:v>
                      </c:pt>
                      <c:pt idx="133">
                        <c:v>3136.7035432171765</c:v>
                      </c:pt>
                      <c:pt idx="134">
                        <c:v>3154.4865878393839</c:v>
                      </c:pt>
                      <c:pt idx="135">
                        <c:v>3167.7973184604771</c:v>
                      </c:pt>
                      <c:pt idx="136">
                        <c:v>3182.1848189716611</c:v>
                      </c:pt>
                      <c:pt idx="137">
                        <c:v>3194.1143406672941</c:v>
                      </c:pt>
                      <c:pt idx="138">
                        <c:v>3201.9271992564913</c:v>
                      </c:pt>
                      <c:pt idx="139">
                        <c:v>3206.389662176151</c:v>
                      </c:pt>
                      <c:pt idx="140">
                        <c:v>3206.5530765556405</c:v>
                      </c:pt>
                      <c:pt idx="141">
                        <c:v>3201.9290895946301</c:v>
                      </c:pt>
                      <c:pt idx="142">
                        <c:v>3193.6697195877828</c:v>
                      </c:pt>
                      <c:pt idx="143">
                        <c:v>3181.8098243805784</c:v>
                      </c:pt>
                      <c:pt idx="144">
                        <c:v>3168.8362559839238</c:v>
                      </c:pt>
                      <c:pt idx="145">
                        <c:v>3153.0097835795505</c:v>
                      </c:pt>
                      <c:pt idx="146">
                        <c:v>3134.7063903495014</c:v>
                      </c:pt>
                      <c:pt idx="147">
                        <c:v>3114.8062660127021</c:v>
                      </c:pt>
                      <c:pt idx="148">
                        <c:v>3092.1067973121794</c:v>
                      </c:pt>
                      <c:pt idx="149">
                        <c:v>3066.385226194167</c:v>
                      </c:pt>
                      <c:pt idx="150">
                        <c:v>3038.7764518770505</c:v>
                      </c:pt>
                      <c:pt idx="151">
                        <c:v>3010.8306535780862</c:v>
                      </c:pt>
                      <c:pt idx="152">
                        <c:v>2983.3765491702311</c:v>
                      </c:pt>
                      <c:pt idx="153">
                        <c:v>2957.4189242393627</c:v>
                      </c:pt>
                    </c:numCache>
                  </c:numRef>
                </c:val>
                <c:smooth val="0"/>
                <c:extLst xmlns:c15="http://schemas.microsoft.com/office/drawing/2012/chart">
                  <c:ext xmlns:c16="http://schemas.microsoft.com/office/drawing/2014/chart" uri="{C3380CC4-5D6E-409C-BE32-E72D297353CC}">
                    <c16:uniqueId val="{0000000B-1B51-41AF-811E-305B3CE4AF78}"/>
                  </c:ext>
                </c:extLst>
              </c15:ser>
            </c15:filteredLineSeries>
            <c15:filteredLineSeries>
              <c15:ser>
                <c:idx val="11"/>
                <c:order val="11"/>
                <c:tx>
                  <c:strRef>
                    <c:extLst xmlns:c15="http://schemas.microsoft.com/office/drawing/2012/chart">
                      <c:ext xmlns:c15="http://schemas.microsoft.com/office/drawing/2012/chart" uri="{02D57815-91ED-43cb-92C2-25804820EDAC}">
                        <c15:formulaRef>
                          <c15:sqref>Forecast!$M$2</c15:sqref>
                        </c15:formulaRef>
                      </c:ext>
                    </c:extLst>
                    <c:strCache>
                      <c:ptCount val="1"/>
                      <c:pt idx="0">
                        <c:v>Tariff-Cost Regressor</c:v>
                      </c:pt>
                    </c:strCache>
                  </c:strRef>
                </c:tx>
                <c:spPr>
                  <a:ln w="28575" cap="rnd">
                    <a:solidFill>
                      <a:schemeClr val="accent6">
                        <a:lumMod val="60000"/>
                      </a:schemeClr>
                    </a:solidFill>
                    <a:round/>
                  </a:ln>
                  <a:effectLst/>
                </c:spPr>
                <c:marker>
                  <c:symbol val="circle"/>
                  <c:size val="5"/>
                  <c:spPr>
                    <a:solidFill>
                      <a:schemeClr val="accent6">
                        <a:lumMod val="60000"/>
                      </a:schemeClr>
                    </a:solidFill>
                    <a:ln w="9525">
                      <a:solidFill>
                        <a:schemeClr val="accent6">
                          <a:lumMod val="60000"/>
                        </a:schemeClr>
                      </a:solidFill>
                    </a:ln>
                    <a:effectLst/>
                  </c:spPr>
                </c:marker>
                <c:cat>
                  <c:numRef>
                    <c:extLst xmlns:c15="http://schemas.microsoft.com/office/drawing/2012/chart">
                      <c:ext xmlns:c15="http://schemas.microsoft.com/office/drawing/2012/chart" uri="{02D57815-91ED-43cb-92C2-25804820EDAC}">
                        <c15:formulaRef>
                          <c15:sqref>Forecast!$A$3:$A$170</c15:sqref>
                        </c15:formulaRef>
                      </c:ext>
                    </c:extLst>
                    <c:numCache>
                      <c:formatCode>mmm\-yyyy</c:formatCode>
                      <c:ptCount val="156"/>
                      <c:pt idx="0">
                        <c:v>42384</c:v>
                      </c:pt>
                      <c:pt idx="1">
                        <c:v>42415</c:v>
                      </c:pt>
                      <c:pt idx="2">
                        <c:v>42444</c:v>
                      </c:pt>
                      <c:pt idx="3">
                        <c:v>42475</c:v>
                      </c:pt>
                      <c:pt idx="4">
                        <c:v>42505</c:v>
                      </c:pt>
                      <c:pt idx="5">
                        <c:v>42536</c:v>
                      </c:pt>
                      <c:pt idx="6">
                        <c:v>42566</c:v>
                      </c:pt>
                      <c:pt idx="7">
                        <c:v>42597</c:v>
                      </c:pt>
                      <c:pt idx="8">
                        <c:v>42628</c:v>
                      </c:pt>
                      <c:pt idx="9">
                        <c:v>42658</c:v>
                      </c:pt>
                      <c:pt idx="10">
                        <c:v>42689</c:v>
                      </c:pt>
                      <c:pt idx="11">
                        <c:v>42719</c:v>
                      </c:pt>
                      <c:pt idx="12">
                        <c:v>42750</c:v>
                      </c:pt>
                      <c:pt idx="13">
                        <c:v>42781</c:v>
                      </c:pt>
                      <c:pt idx="14">
                        <c:v>42809</c:v>
                      </c:pt>
                      <c:pt idx="15">
                        <c:v>42840</c:v>
                      </c:pt>
                      <c:pt idx="16">
                        <c:v>42870</c:v>
                      </c:pt>
                      <c:pt idx="17">
                        <c:v>42901</c:v>
                      </c:pt>
                      <c:pt idx="18">
                        <c:v>42931</c:v>
                      </c:pt>
                      <c:pt idx="19">
                        <c:v>42962</c:v>
                      </c:pt>
                      <c:pt idx="20">
                        <c:v>42993</c:v>
                      </c:pt>
                      <c:pt idx="21">
                        <c:v>43023</c:v>
                      </c:pt>
                      <c:pt idx="22">
                        <c:v>43054</c:v>
                      </c:pt>
                      <c:pt idx="23">
                        <c:v>43084</c:v>
                      </c:pt>
                      <c:pt idx="24">
                        <c:v>43115</c:v>
                      </c:pt>
                      <c:pt idx="25">
                        <c:v>43146</c:v>
                      </c:pt>
                      <c:pt idx="26">
                        <c:v>43174</c:v>
                      </c:pt>
                      <c:pt idx="27">
                        <c:v>43205</c:v>
                      </c:pt>
                      <c:pt idx="28">
                        <c:v>43235</c:v>
                      </c:pt>
                      <c:pt idx="29">
                        <c:v>43266</c:v>
                      </c:pt>
                      <c:pt idx="30">
                        <c:v>43296</c:v>
                      </c:pt>
                      <c:pt idx="31">
                        <c:v>43327</c:v>
                      </c:pt>
                      <c:pt idx="32">
                        <c:v>43358</c:v>
                      </c:pt>
                      <c:pt idx="33">
                        <c:v>43388</c:v>
                      </c:pt>
                      <c:pt idx="34">
                        <c:v>43419</c:v>
                      </c:pt>
                      <c:pt idx="35">
                        <c:v>43449</c:v>
                      </c:pt>
                      <c:pt idx="36">
                        <c:v>43480</c:v>
                      </c:pt>
                      <c:pt idx="37">
                        <c:v>43511</c:v>
                      </c:pt>
                      <c:pt idx="38">
                        <c:v>43539</c:v>
                      </c:pt>
                      <c:pt idx="39">
                        <c:v>43570</c:v>
                      </c:pt>
                      <c:pt idx="40">
                        <c:v>43600</c:v>
                      </c:pt>
                      <c:pt idx="41">
                        <c:v>43631</c:v>
                      </c:pt>
                      <c:pt idx="42">
                        <c:v>43661</c:v>
                      </c:pt>
                      <c:pt idx="43">
                        <c:v>43692</c:v>
                      </c:pt>
                      <c:pt idx="44">
                        <c:v>43723</c:v>
                      </c:pt>
                      <c:pt idx="45">
                        <c:v>43753</c:v>
                      </c:pt>
                      <c:pt idx="46">
                        <c:v>43784</c:v>
                      </c:pt>
                      <c:pt idx="47">
                        <c:v>43814</c:v>
                      </c:pt>
                      <c:pt idx="48">
                        <c:v>43845</c:v>
                      </c:pt>
                      <c:pt idx="49">
                        <c:v>43876</c:v>
                      </c:pt>
                      <c:pt idx="50">
                        <c:v>43905</c:v>
                      </c:pt>
                      <c:pt idx="51">
                        <c:v>43936</c:v>
                      </c:pt>
                      <c:pt idx="52">
                        <c:v>43966</c:v>
                      </c:pt>
                      <c:pt idx="53">
                        <c:v>43997</c:v>
                      </c:pt>
                      <c:pt idx="54">
                        <c:v>44027</c:v>
                      </c:pt>
                      <c:pt idx="55">
                        <c:v>44058</c:v>
                      </c:pt>
                      <c:pt idx="56">
                        <c:v>44089</c:v>
                      </c:pt>
                      <c:pt idx="57">
                        <c:v>44119</c:v>
                      </c:pt>
                      <c:pt idx="58">
                        <c:v>44150</c:v>
                      </c:pt>
                      <c:pt idx="59">
                        <c:v>44180</c:v>
                      </c:pt>
                      <c:pt idx="60">
                        <c:v>44211</c:v>
                      </c:pt>
                      <c:pt idx="61">
                        <c:v>44242</c:v>
                      </c:pt>
                      <c:pt idx="62">
                        <c:v>44270</c:v>
                      </c:pt>
                      <c:pt idx="63">
                        <c:v>44301</c:v>
                      </c:pt>
                      <c:pt idx="64">
                        <c:v>44331</c:v>
                      </c:pt>
                      <c:pt idx="65">
                        <c:v>44362</c:v>
                      </c:pt>
                      <c:pt idx="66">
                        <c:v>44392</c:v>
                      </c:pt>
                      <c:pt idx="67">
                        <c:v>44423</c:v>
                      </c:pt>
                      <c:pt idx="68">
                        <c:v>44454</c:v>
                      </c:pt>
                      <c:pt idx="69">
                        <c:v>44484</c:v>
                      </c:pt>
                      <c:pt idx="70">
                        <c:v>44515</c:v>
                      </c:pt>
                      <c:pt idx="71">
                        <c:v>44545</c:v>
                      </c:pt>
                      <c:pt idx="72">
                        <c:v>44576</c:v>
                      </c:pt>
                      <c:pt idx="73">
                        <c:v>44607</c:v>
                      </c:pt>
                      <c:pt idx="74">
                        <c:v>44635</c:v>
                      </c:pt>
                      <c:pt idx="75">
                        <c:v>44666</c:v>
                      </c:pt>
                      <c:pt idx="76">
                        <c:v>44696</c:v>
                      </c:pt>
                      <c:pt idx="77">
                        <c:v>44727</c:v>
                      </c:pt>
                      <c:pt idx="78">
                        <c:v>44757</c:v>
                      </c:pt>
                      <c:pt idx="79">
                        <c:v>44788</c:v>
                      </c:pt>
                      <c:pt idx="80">
                        <c:v>44819</c:v>
                      </c:pt>
                      <c:pt idx="81">
                        <c:v>44849</c:v>
                      </c:pt>
                      <c:pt idx="82">
                        <c:v>44880</c:v>
                      </c:pt>
                      <c:pt idx="83">
                        <c:v>44910</c:v>
                      </c:pt>
                      <c:pt idx="84">
                        <c:v>44941</c:v>
                      </c:pt>
                      <c:pt idx="85">
                        <c:v>44972</c:v>
                      </c:pt>
                      <c:pt idx="86">
                        <c:v>45000</c:v>
                      </c:pt>
                      <c:pt idx="87">
                        <c:v>45031</c:v>
                      </c:pt>
                      <c:pt idx="88">
                        <c:v>45061</c:v>
                      </c:pt>
                      <c:pt idx="89">
                        <c:v>45092</c:v>
                      </c:pt>
                      <c:pt idx="90">
                        <c:v>45122</c:v>
                      </c:pt>
                      <c:pt idx="91">
                        <c:v>45153</c:v>
                      </c:pt>
                      <c:pt idx="92">
                        <c:v>45184</c:v>
                      </c:pt>
                      <c:pt idx="93">
                        <c:v>45214</c:v>
                      </c:pt>
                      <c:pt idx="94">
                        <c:v>45245</c:v>
                      </c:pt>
                      <c:pt idx="95">
                        <c:v>45275</c:v>
                      </c:pt>
                      <c:pt idx="96">
                        <c:v>45306</c:v>
                      </c:pt>
                      <c:pt idx="97">
                        <c:v>45337</c:v>
                      </c:pt>
                      <c:pt idx="98">
                        <c:v>45366</c:v>
                      </c:pt>
                      <c:pt idx="99">
                        <c:v>45397</c:v>
                      </c:pt>
                      <c:pt idx="100">
                        <c:v>45427</c:v>
                      </c:pt>
                      <c:pt idx="101">
                        <c:v>45458</c:v>
                      </c:pt>
                      <c:pt idx="102">
                        <c:v>45488</c:v>
                      </c:pt>
                      <c:pt idx="103">
                        <c:v>45519</c:v>
                      </c:pt>
                      <c:pt idx="104">
                        <c:v>45550</c:v>
                      </c:pt>
                      <c:pt idx="105">
                        <c:v>45580</c:v>
                      </c:pt>
                      <c:pt idx="106">
                        <c:v>45611</c:v>
                      </c:pt>
                      <c:pt idx="107">
                        <c:v>45641</c:v>
                      </c:pt>
                      <c:pt idx="108">
                        <c:v>45672</c:v>
                      </c:pt>
                      <c:pt idx="109">
                        <c:v>45703</c:v>
                      </c:pt>
                      <c:pt idx="110">
                        <c:v>45731</c:v>
                      </c:pt>
                      <c:pt idx="111">
                        <c:v>45762</c:v>
                      </c:pt>
                      <c:pt idx="112">
                        <c:v>45792</c:v>
                      </c:pt>
                      <c:pt idx="113">
                        <c:v>45823</c:v>
                      </c:pt>
                      <c:pt idx="114">
                        <c:v>45853</c:v>
                      </c:pt>
                      <c:pt idx="115">
                        <c:v>45884</c:v>
                      </c:pt>
                      <c:pt idx="116">
                        <c:v>45915</c:v>
                      </c:pt>
                      <c:pt idx="117">
                        <c:v>45945</c:v>
                      </c:pt>
                      <c:pt idx="118">
                        <c:v>45976</c:v>
                      </c:pt>
                      <c:pt idx="119">
                        <c:v>46006</c:v>
                      </c:pt>
                      <c:pt idx="120">
                        <c:v>46037</c:v>
                      </c:pt>
                      <c:pt idx="121">
                        <c:v>46068</c:v>
                      </c:pt>
                      <c:pt idx="122">
                        <c:v>46096</c:v>
                      </c:pt>
                      <c:pt idx="123">
                        <c:v>46127</c:v>
                      </c:pt>
                      <c:pt idx="124">
                        <c:v>46157</c:v>
                      </c:pt>
                      <c:pt idx="125">
                        <c:v>46188</c:v>
                      </c:pt>
                      <c:pt idx="126">
                        <c:v>46218</c:v>
                      </c:pt>
                      <c:pt idx="127">
                        <c:v>46249</c:v>
                      </c:pt>
                      <c:pt idx="128">
                        <c:v>46280</c:v>
                      </c:pt>
                      <c:pt idx="129">
                        <c:v>46310</c:v>
                      </c:pt>
                      <c:pt idx="130">
                        <c:v>46341</c:v>
                      </c:pt>
                      <c:pt idx="131">
                        <c:v>46371</c:v>
                      </c:pt>
                      <c:pt idx="132">
                        <c:v>46402</c:v>
                      </c:pt>
                      <c:pt idx="133">
                        <c:v>46433</c:v>
                      </c:pt>
                      <c:pt idx="134">
                        <c:v>46461</c:v>
                      </c:pt>
                      <c:pt idx="135">
                        <c:v>46492</c:v>
                      </c:pt>
                      <c:pt idx="136">
                        <c:v>46522</c:v>
                      </c:pt>
                      <c:pt idx="137">
                        <c:v>46553</c:v>
                      </c:pt>
                      <c:pt idx="138">
                        <c:v>46583</c:v>
                      </c:pt>
                      <c:pt idx="139">
                        <c:v>46614</c:v>
                      </c:pt>
                      <c:pt idx="140">
                        <c:v>46645</c:v>
                      </c:pt>
                      <c:pt idx="141">
                        <c:v>46675</c:v>
                      </c:pt>
                      <c:pt idx="142">
                        <c:v>46706</c:v>
                      </c:pt>
                      <c:pt idx="143">
                        <c:v>46736</c:v>
                      </c:pt>
                      <c:pt idx="144">
                        <c:v>46767</c:v>
                      </c:pt>
                      <c:pt idx="145">
                        <c:v>46798</c:v>
                      </c:pt>
                      <c:pt idx="146">
                        <c:v>46827</c:v>
                      </c:pt>
                      <c:pt idx="147">
                        <c:v>46858</c:v>
                      </c:pt>
                      <c:pt idx="148">
                        <c:v>46888</c:v>
                      </c:pt>
                      <c:pt idx="149">
                        <c:v>46919</c:v>
                      </c:pt>
                      <c:pt idx="150">
                        <c:v>46949</c:v>
                      </c:pt>
                      <c:pt idx="151">
                        <c:v>46980</c:v>
                      </c:pt>
                      <c:pt idx="152">
                        <c:v>47011</c:v>
                      </c:pt>
                      <c:pt idx="153">
                        <c:v>47041</c:v>
                      </c:pt>
                      <c:pt idx="154">
                        <c:v>47072</c:v>
                      </c:pt>
                      <c:pt idx="155">
                        <c:v>47102</c:v>
                      </c:pt>
                    </c:numCache>
                  </c:numRef>
                </c:cat>
                <c:val>
                  <c:numRef>
                    <c:extLst xmlns:c15="http://schemas.microsoft.com/office/drawing/2012/chart">
                      <c:ext xmlns:c15="http://schemas.microsoft.com/office/drawing/2012/chart" uri="{02D57815-91ED-43cb-92C2-25804820EDAC}">
                        <c15:formulaRef>
                          <c15:sqref>Forecast!$M$3:$M$170</c15:sqref>
                        </c15:formulaRef>
                      </c:ext>
                    </c:extLst>
                    <c:numCache>
                      <c:formatCode>0%</c:formatCode>
                      <c:ptCount val="156"/>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pt idx="61">
                        <c:v>1</c:v>
                      </c:pt>
                      <c:pt idx="62">
                        <c:v>1</c:v>
                      </c:pt>
                      <c:pt idx="63">
                        <c:v>1</c:v>
                      </c:pt>
                      <c:pt idx="64">
                        <c:v>1</c:v>
                      </c:pt>
                      <c:pt idx="65">
                        <c:v>1</c:v>
                      </c:pt>
                      <c:pt idx="66">
                        <c:v>1</c:v>
                      </c:pt>
                      <c:pt idx="67">
                        <c:v>1</c:v>
                      </c:pt>
                      <c:pt idx="68">
                        <c:v>1</c:v>
                      </c:pt>
                      <c:pt idx="69">
                        <c:v>1</c:v>
                      </c:pt>
                      <c:pt idx="70">
                        <c:v>1</c:v>
                      </c:pt>
                      <c:pt idx="71">
                        <c:v>1</c:v>
                      </c:pt>
                      <c:pt idx="72">
                        <c:v>1</c:v>
                      </c:pt>
                      <c:pt idx="73">
                        <c:v>1</c:v>
                      </c:pt>
                      <c:pt idx="74">
                        <c:v>1</c:v>
                      </c:pt>
                      <c:pt idx="75">
                        <c:v>1</c:v>
                      </c:pt>
                      <c:pt idx="76">
                        <c:v>1</c:v>
                      </c:pt>
                      <c:pt idx="77">
                        <c:v>1</c:v>
                      </c:pt>
                      <c:pt idx="78">
                        <c:v>1</c:v>
                      </c:pt>
                      <c:pt idx="79">
                        <c:v>1</c:v>
                      </c:pt>
                      <c:pt idx="80">
                        <c:v>1</c:v>
                      </c:pt>
                      <c:pt idx="81">
                        <c:v>1</c:v>
                      </c:pt>
                      <c:pt idx="82">
                        <c:v>1</c:v>
                      </c:pt>
                      <c:pt idx="83">
                        <c:v>1</c:v>
                      </c:pt>
                      <c:pt idx="84">
                        <c:v>1</c:v>
                      </c:pt>
                      <c:pt idx="85">
                        <c:v>1</c:v>
                      </c:pt>
                      <c:pt idx="86">
                        <c:v>1</c:v>
                      </c:pt>
                      <c:pt idx="87">
                        <c:v>1</c:v>
                      </c:pt>
                      <c:pt idx="88">
                        <c:v>1</c:v>
                      </c:pt>
                      <c:pt idx="89">
                        <c:v>1</c:v>
                      </c:pt>
                      <c:pt idx="90">
                        <c:v>1</c:v>
                      </c:pt>
                      <c:pt idx="91">
                        <c:v>1</c:v>
                      </c:pt>
                      <c:pt idx="92">
                        <c:v>1</c:v>
                      </c:pt>
                      <c:pt idx="93">
                        <c:v>1</c:v>
                      </c:pt>
                      <c:pt idx="94">
                        <c:v>1</c:v>
                      </c:pt>
                      <c:pt idx="95">
                        <c:v>1</c:v>
                      </c:pt>
                      <c:pt idx="96">
                        <c:v>1</c:v>
                      </c:pt>
                      <c:pt idx="97">
                        <c:v>1</c:v>
                      </c:pt>
                      <c:pt idx="98">
                        <c:v>1</c:v>
                      </c:pt>
                      <c:pt idx="99">
                        <c:v>1</c:v>
                      </c:pt>
                      <c:pt idx="100">
                        <c:v>1</c:v>
                      </c:pt>
                      <c:pt idx="101">
                        <c:v>1</c:v>
                      </c:pt>
                      <c:pt idx="102">
                        <c:v>1</c:v>
                      </c:pt>
                      <c:pt idx="103">
                        <c:v>1</c:v>
                      </c:pt>
                      <c:pt idx="104">
                        <c:v>1</c:v>
                      </c:pt>
                      <c:pt idx="105">
                        <c:v>1</c:v>
                      </c:pt>
                      <c:pt idx="106">
                        <c:v>1</c:v>
                      </c:pt>
                      <c:pt idx="107">
                        <c:v>1</c:v>
                      </c:pt>
                      <c:pt idx="108">
                        <c:v>1</c:v>
                      </c:pt>
                      <c:pt idx="109">
                        <c:v>1</c:v>
                      </c:pt>
                      <c:pt idx="110">
                        <c:v>1.1000000000000001</c:v>
                      </c:pt>
                      <c:pt idx="111">
                        <c:v>1.1000000000000001</c:v>
                      </c:pt>
                      <c:pt idx="112">
                        <c:v>1.1000000000000001</c:v>
                      </c:pt>
                      <c:pt idx="113">
                        <c:v>1.1000000000000001</c:v>
                      </c:pt>
                      <c:pt idx="114">
                        <c:v>1.1000000000000001</c:v>
                      </c:pt>
                      <c:pt idx="115">
                        <c:v>1.1000000000000001</c:v>
                      </c:pt>
                      <c:pt idx="116">
                        <c:v>1.1000000000000001</c:v>
                      </c:pt>
                      <c:pt idx="117">
                        <c:v>1.1000000000000001</c:v>
                      </c:pt>
                      <c:pt idx="118">
                        <c:v>1.1000000000000001</c:v>
                      </c:pt>
                      <c:pt idx="119">
                        <c:v>1.1000000000000001</c:v>
                      </c:pt>
                      <c:pt idx="120">
                        <c:v>1.1000000000000001</c:v>
                      </c:pt>
                      <c:pt idx="121">
                        <c:v>1.1000000000000001</c:v>
                      </c:pt>
                      <c:pt idx="122">
                        <c:v>1.1000000000000001</c:v>
                      </c:pt>
                      <c:pt idx="123">
                        <c:v>1.1000000000000001</c:v>
                      </c:pt>
                      <c:pt idx="124">
                        <c:v>1.1000000000000001</c:v>
                      </c:pt>
                      <c:pt idx="125">
                        <c:v>1.1000000000000001</c:v>
                      </c:pt>
                      <c:pt idx="126">
                        <c:v>1.1000000000000001</c:v>
                      </c:pt>
                      <c:pt idx="127">
                        <c:v>1.1000000000000001</c:v>
                      </c:pt>
                      <c:pt idx="128">
                        <c:v>1.1000000000000001</c:v>
                      </c:pt>
                      <c:pt idx="129">
                        <c:v>1.1000000000000001</c:v>
                      </c:pt>
                      <c:pt idx="130">
                        <c:v>1.1000000000000001</c:v>
                      </c:pt>
                      <c:pt idx="131">
                        <c:v>1.1000000000000001</c:v>
                      </c:pt>
                      <c:pt idx="132">
                        <c:v>1.1000000000000001</c:v>
                      </c:pt>
                      <c:pt idx="133">
                        <c:v>1.1000000000000001</c:v>
                      </c:pt>
                      <c:pt idx="134">
                        <c:v>1.0956000000000001</c:v>
                      </c:pt>
                      <c:pt idx="135">
                        <c:v>1.0912176000000002</c:v>
                      </c:pt>
                      <c:pt idx="136">
                        <c:v>1.0868527296000001</c:v>
                      </c:pt>
                      <c:pt idx="137">
                        <c:v>1.0825053186816</c:v>
                      </c:pt>
                      <c:pt idx="138">
                        <c:v>1.0781752974068737</c:v>
                      </c:pt>
                      <c:pt idx="139">
                        <c:v>1.0738625962172461</c:v>
                      </c:pt>
                      <c:pt idx="140">
                        <c:v>1.0695671458323772</c:v>
                      </c:pt>
                      <c:pt idx="141">
                        <c:v>1.0652888772490476</c:v>
                      </c:pt>
                      <c:pt idx="142">
                        <c:v>1.0610277217400514</c:v>
                      </c:pt>
                      <c:pt idx="143">
                        <c:v>1.0567836108530912</c:v>
                      </c:pt>
                      <c:pt idx="144">
                        <c:v>1.0525564764096789</c:v>
                      </c:pt>
                      <c:pt idx="145">
                        <c:v>1.0483462505040402</c:v>
                      </c:pt>
                      <c:pt idx="146">
                        <c:v>1.044152865502024</c:v>
                      </c:pt>
                      <c:pt idx="147">
                        <c:v>1.0399762540400159</c:v>
                      </c:pt>
                      <c:pt idx="148">
                        <c:v>1.0358163490238559</c:v>
                      </c:pt>
                      <c:pt idx="149">
                        <c:v>1.0316730836277606</c:v>
                      </c:pt>
                      <c:pt idx="150">
                        <c:v>1.0275463912932494</c:v>
                      </c:pt>
                      <c:pt idx="151">
                        <c:v>1.0234362057280764</c:v>
                      </c:pt>
                      <c:pt idx="152">
                        <c:v>1.019342460905164</c:v>
                      </c:pt>
                      <c:pt idx="153">
                        <c:v>1.0152650910615433</c:v>
                      </c:pt>
                    </c:numCache>
                  </c:numRef>
                </c:val>
                <c:smooth val="0"/>
                <c:extLst xmlns:c15="http://schemas.microsoft.com/office/drawing/2012/chart">
                  <c:ext xmlns:c16="http://schemas.microsoft.com/office/drawing/2014/chart" uri="{C3380CC4-5D6E-409C-BE32-E72D297353CC}">
                    <c16:uniqueId val="{0000000C-1B51-41AF-811E-305B3CE4AF78}"/>
                  </c:ext>
                </c:extLst>
              </c15:ser>
            </c15:filteredLineSeries>
            <c15:filteredLineSeries>
              <c15:ser>
                <c:idx val="12"/>
                <c:order val="12"/>
                <c:tx>
                  <c:strRef>
                    <c:extLst xmlns:c15="http://schemas.microsoft.com/office/drawing/2012/chart">
                      <c:ext xmlns:c15="http://schemas.microsoft.com/office/drawing/2012/chart" uri="{02D57815-91ED-43cb-92C2-25804820EDAC}">
                        <c15:formulaRef>
                          <c15:sqref>Forecast!$N$2</c15:sqref>
                        </c15:formulaRef>
                      </c:ext>
                    </c:extLst>
                    <c:strCache>
                      <c:ptCount val="1"/>
                      <c:pt idx="0">
                        <c:v>Tariff Cost Regressor Change</c:v>
                      </c:pt>
                    </c:strCache>
                  </c:strRef>
                </c:tx>
                <c:spPr>
                  <a:ln w="28575" cap="rnd">
                    <a:solidFill>
                      <a:schemeClr val="accent1">
                        <a:lumMod val="80000"/>
                        <a:lumOff val="20000"/>
                      </a:schemeClr>
                    </a:solid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cat>
                  <c:numRef>
                    <c:extLst xmlns:c15="http://schemas.microsoft.com/office/drawing/2012/chart">
                      <c:ext xmlns:c15="http://schemas.microsoft.com/office/drawing/2012/chart" uri="{02D57815-91ED-43cb-92C2-25804820EDAC}">
                        <c15:formulaRef>
                          <c15:sqref>Forecast!$A$3:$A$170</c15:sqref>
                        </c15:formulaRef>
                      </c:ext>
                    </c:extLst>
                    <c:numCache>
                      <c:formatCode>mmm\-yyyy</c:formatCode>
                      <c:ptCount val="156"/>
                      <c:pt idx="0">
                        <c:v>42384</c:v>
                      </c:pt>
                      <c:pt idx="1">
                        <c:v>42415</c:v>
                      </c:pt>
                      <c:pt idx="2">
                        <c:v>42444</c:v>
                      </c:pt>
                      <c:pt idx="3">
                        <c:v>42475</c:v>
                      </c:pt>
                      <c:pt idx="4">
                        <c:v>42505</c:v>
                      </c:pt>
                      <c:pt idx="5">
                        <c:v>42536</c:v>
                      </c:pt>
                      <c:pt idx="6">
                        <c:v>42566</c:v>
                      </c:pt>
                      <c:pt idx="7">
                        <c:v>42597</c:v>
                      </c:pt>
                      <c:pt idx="8">
                        <c:v>42628</c:v>
                      </c:pt>
                      <c:pt idx="9">
                        <c:v>42658</c:v>
                      </c:pt>
                      <c:pt idx="10">
                        <c:v>42689</c:v>
                      </c:pt>
                      <c:pt idx="11">
                        <c:v>42719</c:v>
                      </c:pt>
                      <c:pt idx="12">
                        <c:v>42750</c:v>
                      </c:pt>
                      <c:pt idx="13">
                        <c:v>42781</c:v>
                      </c:pt>
                      <c:pt idx="14">
                        <c:v>42809</c:v>
                      </c:pt>
                      <c:pt idx="15">
                        <c:v>42840</c:v>
                      </c:pt>
                      <c:pt idx="16">
                        <c:v>42870</c:v>
                      </c:pt>
                      <c:pt idx="17">
                        <c:v>42901</c:v>
                      </c:pt>
                      <c:pt idx="18">
                        <c:v>42931</c:v>
                      </c:pt>
                      <c:pt idx="19">
                        <c:v>42962</c:v>
                      </c:pt>
                      <c:pt idx="20">
                        <c:v>42993</c:v>
                      </c:pt>
                      <c:pt idx="21">
                        <c:v>43023</c:v>
                      </c:pt>
                      <c:pt idx="22">
                        <c:v>43054</c:v>
                      </c:pt>
                      <c:pt idx="23">
                        <c:v>43084</c:v>
                      </c:pt>
                      <c:pt idx="24">
                        <c:v>43115</c:v>
                      </c:pt>
                      <c:pt idx="25">
                        <c:v>43146</c:v>
                      </c:pt>
                      <c:pt idx="26">
                        <c:v>43174</c:v>
                      </c:pt>
                      <c:pt idx="27">
                        <c:v>43205</c:v>
                      </c:pt>
                      <c:pt idx="28">
                        <c:v>43235</c:v>
                      </c:pt>
                      <c:pt idx="29">
                        <c:v>43266</c:v>
                      </c:pt>
                      <c:pt idx="30">
                        <c:v>43296</c:v>
                      </c:pt>
                      <c:pt idx="31">
                        <c:v>43327</c:v>
                      </c:pt>
                      <c:pt idx="32">
                        <c:v>43358</c:v>
                      </c:pt>
                      <c:pt idx="33">
                        <c:v>43388</c:v>
                      </c:pt>
                      <c:pt idx="34">
                        <c:v>43419</c:v>
                      </c:pt>
                      <c:pt idx="35">
                        <c:v>43449</c:v>
                      </c:pt>
                      <c:pt idx="36">
                        <c:v>43480</c:v>
                      </c:pt>
                      <c:pt idx="37">
                        <c:v>43511</c:v>
                      </c:pt>
                      <c:pt idx="38">
                        <c:v>43539</c:v>
                      </c:pt>
                      <c:pt idx="39">
                        <c:v>43570</c:v>
                      </c:pt>
                      <c:pt idx="40">
                        <c:v>43600</c:v>
                      </c:pt>
                      <c:pt idx="41">
                        <c:v>43631</c:v>
                      </c:pt>
                      <c:pt idx="42">
                        <c:v>43661</c:v>
                      </c:pt>
                      <c:pt idx="43">
                        <c:v>43692</c:v>
                      </c:pt>
                      <c:pt idx="44">
                        <c:v>43723</c:v>
                      </c:pt>
                      <c:pt idx="45">
                        <c:v>43753</c:v>
                      </c:pt>
                      <c:pt idx="46">
                        <c:v>43784</c:v>
                      </c:pt>
                      <c:pt idx="47">
                        <c:v>43814</c:v>
                      </c:pt>
                      <c:pt idx="48">
                        <c:v>43845</c:v>
                      </c:pt>
                      <c:pt idx="49">
                        <c:v>43876</c:v>
                      </c:pt>
                      <c:pt idx="50">
                        <c:v>43905</c:v>
                      </c:pt>
                      <c:pt idx="51">
                        <c:v>43936</c:v>
                      </c:pt>
                      <c:pt idx="52">
                        <c:v>43966</c:v>
                      </c:pt>
                      <c:pt idx="53">
                        <c:v>43997</c:v>
                      </c:pt>
                      <c:pt idx="54">
                        <c:v>44027</c:v>
                      </c:pt>
                      <c:pt idx="55">
                        <c:v>44058</c:v>
                      </c:pt>
                      <c:pt idx="56">
                        <c:v>44089</c:v>
                      </c:pt>
                      <c:pt idx="57">
                        <c:v>44119</c:v>
                      </c:pt>
                      <c:pt idx="58">
                        <c:v>44150</c:v>
                      </c:pt>
                      <c:pt idx="59">
                        <c:v>44180</c:v>
                      </c:pt>
                      <c:pt idx="60">
                        <c:v>44211</c:v>
                      </c:pt>
                      <c:pt idx="61">
                        <c:v>44242</c:v>
                      </c:pt>
                      <c:pt idx="62">
                        <c:v>44270</c:v>
                      </c:pt>
                      <c:pt idx="63">
                        <c:v>44301</c:v>
                      </c:pt>
                      <c:pt idx="64">
                        <c:v>44331</c:v>
                      </c:pt>
                      <c:pt idx="65">
                        <c:v>44362</c:v>
                      </c:pt>
                      <c:pt idx="66">
                        <c:v>44392</c:v>
                      </c:pt>
                      <c:pt idx="67">
                        <c:v>44423</c:v>
                      </c:pt>
                      <c:pt idx="68">
                        <c:v>44454</c:v>
                      </c:pt>
                      <c:pt idx="69">
                        <c:v>44484</c:v>
                      </c:pt>
                      <c:pt idx="70">
                        <c:v>44515</c:v>
                      </c:pt>
                      <c:pt idx="71">
                        <c:v>44545</c:v>
                      </c:pt>
                      <c:pt idx="72">
                        <c:v>44576</c:v>
                      </c:pt>
                      <c:pt idx="73">
                        <c:v>44607</c:v>
                      </c:pt>
                      <c:pt idx="74">
                        <c:v>44635</c:v>
                      </c:pt>
                      <c:pt idx="75">
                        <c:v>44666</c:v>
                      </c:pt>
                      <c:pt idx="76">
                        <c:v>44696</c:v>
                      </c:pt>
                      <c:pt idx="77">
                        <c:v>44727</c:v>
                      </c:pt>
                      <c:pt idx="78">
                        <c:v>44757</c:v>
                      </c:pt>
                      <c:pt idx="79">
                        <c:v>44788</c:v>
                      </c:pt>
                      <c:pt idx="80">
                        <c:v>44819</c:v>
                      </c:pt>
                      <c:pt idx="81">
                        <c:v>44849</c:v>
                      </c:pt>
                      <c:pt idx="82">
                        <c:v>44880</c:v>
                      </c:pt>
                      <c:pt idx="83">
                        <c:v>44910</c:v>
                      </c:pt>
                      <c:pt idx="84">
                        <c:v>44941</c:v>
                      </c:pt>
                      <c:pt idx="85">
                        <c:v>44972</c:v>
                      </c:pt>
                      <c:pt idx="86">
                        <c:v>45000</c:v>
                      </c:pt>
                      <c:pt idx="87">
                        <c:v>45031</c:v>
                      </c:pt>
                      <c:pt idx="88">
                        <c:v>45061</c:v>
                      </c:pt>
                      <c:pt idx="89">
                        <c:v>45092</c:v>
                      </c:pt>
                      <c:pt idx="90">
                        <c:v>45122</c:v>
                      </c:pt>
                      <c:pt idx="91">
                        <c:v>45153</c:v>
                      </c:pt>
                      <c:pt idx="92">
                        <c:v>45184</c:v>
                      </c:pt>
                      <c:pt idx="93">
                        <c:v>45214</c:v>
                      </c:pt>
                      <c:pt idx="94">
                        <c:v>45245</c:v>
                      </c:pt>
                      <c:pt idx="95">
                        <c:v>45275</c:v>
                      </c:pt>
                      <c:pt idx="96">
                        <c:v>45306</c:v>
                      </c:pt>
                      <c:pt idx="97">
                        <c:v>45337</c:v>
                      </c:pt>
                      <c:pt idx="98">
                        <c:v>45366</c:v>
                      </c:pt>
                      <c:pt idx="99">
                        <c:v>45397</c:v>
                      </c:pt>
                      <c:pt idx="100">
                        <c:v>45427</c:v>
                      </c:pt>
                      <c:pt idx="101">
                        <c:v>45458</c:v>
                      </c:pt>
                      <c:pt idx="102">
                        <c:v>45488</c:v>
                      </c:pt>
                      <c:pt idx="103">
                        <c:v>45519</c:v>
                      </c:pt>
                      <c:pt idx="104">
                        <c:v>45550</c:v>
                      </c:pt>
                      <c:pt idx="105">
                        <c:v>45580</c:v>
                      </c:pt>
                      <c:pt idx="106">
                        <c:v>45611</c:v>
                      </c:pt>
                      <c:pt idx="107">
                        <c:v>45641</c:v>
                      </c:pt>
                      <c:pt idx="108">
                        <c:v>45672</c:v>
                      </c:pt>
                      <c:pt idx="109">
                        <c:v>45703</c:v>
                      </c:pt>
                      <c:pt idx="110">
                        <c:v>45731</c:v>
                      </c:pt>
                      <c:pt idx="111">
                        <c:v>45762</c:v>
                      </c:pt>
                      <c:pt idx="112">
                        <c:v>45792</c:v>
                      </c:pt>
                      <c:pt idx="113">
                        <c:v>45823</c:v>
                      </c:pt>
                      <c:pt idx="114">
                        <c:v>45853</c:v>
                      </c:pt>
                      <c:pt idx="115">
                        <c:v>45884</c:v>
                      </c:pt>
                      <c:pt idx="116">
                        <c:v>45915</c:v>
                      </c:pt>
                      <c:pt idx="117">
                        <c:v>45945</c:v>
                      </c:pt>
                      <c:pt idx="118">
                        <c:v>45976</c:v>
                      </c:pt>
                      <c:pt idx="119">
                        <c:v>46006</c:v>
                      </c:pt>
                      <c:pt idx="120">
                        <c:v>46037</c:v>
                      </c:pt>
                      <c:pt idx="121">
                        <c:v>46068</c:v>
                      </c:pt>
                      <c:pt idx="122">
                        <c:v>46096</c:v>
                      </c:pt>
                      <c:pt idx="123">
                        <c:v>46127</c:v>
                      </c:pt>
                      <c:pt idx="124">
                        <c:v>46157</c:v>
                      </c:pt>
                      <c:pt idx="125">
                        <c:v>46188</c:v>
                      </c:pt>
                      <c:pt idx="126">
                        <c:v>46218</c:v>
                      </c:pt>
                      <c:pt idx="127">
                        <c:v>46249</c:v>
                      </c:pt>
                      <c:pt idx="128">
                        <c:v>46280</c:v>
                      </c:pt>
                      <c:pt idx="129">
                        <c:v>46310</c:v>
                      </c:pt>
                      <c:pt idx="130">
                        <c:v>46341</c:v>
                      </c:pt>
                      <c:pt idx="131">
                        <c:v>46371</c:v>
                      </c:pt>
                      <c:pt idx="132">
                        <c:v>46402</c:v>
                      </c:pt>
                      <c:pt idx="133">
                        <c:v>46433</c:v>
                      </c:pt>
                      <c:pt idx="134">
                        <c:v>46461</c:v>
                      </c:pt>
                      <c:pt idx="135">
                        <c:v>46492</c:v>
                      </c:pt>
                      <c:pt idx="136">
                        <c:v>46522</c:v>
                      </c:pt>
                      <c:pt idx="137">
                        <c:v>46553</c:v>
                      </c:pt>
                      <c:pt idx="138">
                        <c:v>46583</c:v>
                      </c:pt>
                      <c:pt idx="139">
                        <c:v>46614</c:v>
                      </c:pt>
                      <c:pt idx="140">
                        <c:v>46645</c:v>
                      </c:pt>
                      <c:pt idx="141">
                        <c:v>46675</c:v>
                      </c:pt>
                      <c:pt idx="142">
                        <c:v>46706</c:v>
                      </c:pt>
                      <c:pt idx="143">
                        <c:v>46736</c:v>
                      </c:pt>
                      <c:pt idx="144">
                        <c:v>46767</c:v>
                      </c:pt>
                      <c:pt idx="145">
                        <c:v>46798</c:v>
                      </c:pt>
                      <c:pt idx="146">
                        <c:v>46827</c:v>
                      </c:pt>
                      <c:pt idx="147">
                        <c:v>46858</c:v>
                      </c:pt>
                      <c:pt idx="148">
                        <c:v>46888</c:v>
                      </c:pt>
                      <c:pt idx="149">
                        <c:v>46919</c:v>
                      </c:pt>
                      <c:pt idx="150">
                        <c:v>46949</c:v>
                      </c:pt>
                      <c:pt idx="151">
                        <c:v>46980</c:v>
                      </c:pt>
                      <c:pt idx="152">
                        <c:v>47011</c:v>
                      </c:pt>
                      <c:pt idx="153">
                        <c:v>47041</c:v>
                      </c:pt>
                      <c:pt idx="154">
                        <c:v>47072</c:v>
                      </c:pt>
                      <c:pt idx="155">
                        <c:v>47102</c:v>
                      </c:pt>
                    </c:numCache>
                  </c:numRef>
                </c:cat>
                <c:val>
                  <c:numRef>
                    <c:extLst xmlns:c15="http://schemas.microsoft.com/office/drawing/2012/chart">
                      <c:ext xmlns:c15="http://schemas.microsoft.com/office/drawing/2012/chart" uri="{02D57815-91ED-43cb-92C2-25804820EDAC}">
                        <c15:formulaRef>
                          <c15:sqref>Forecast!$N$3:$N$170</c15:sqref>
                        </c15:formulaRef>
                      </c:ext>
                    </c:extLst>
                    <c:numCache>
                      <c:formatCode>_(* #,##0.00_);_(* \(#,##0.00\);_(* "-"??_);_(@_)</c:formatCode>
                      <c:ptCount val="156"/>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pt idx="61">
                        <c:v>1</c:v>
                      </c:pt>
                      <c:pt idx="62">
                        <c:v>1</c:v>
                      </c:pt>
                      <c:pt idx="63">
                        <c:v>1</c:v>
                      </c:pt>
                      <c:pt idx="64">
                        <c:v>1</c:v>
                      </c:pt>
                      <c:pt idx="65">
                        <c:v>1</c:v>
                      </c:pt>
                      <c:pt idx="66">
                        <c:v>1</c:v>
                      </c:pt>
                      <c:pt idx="67">
                        <c:v>1</c:v>
                      </c:pt>
                      <c:pt idx="68">
                        <c:v>1</c:v>
                      </c:pt>
                      <c:pt idx="69">
                        <c:v>1</c:v>
                      </c:pt>
                      <c:pt idx="70">
                        <c:v>1</c:v>
                      </c:pt>
                      <c:pt idx="71">
                        <c:v>1</c:v>
                      </c:pt>
                      <c:pt idx="72">
                        <c:v>1</c:v>
                      </c:pt>
                      <c:pt idx="73">
                        <c:v>1</c:v>
                      </c:pt>
                      <c:pt idx="74">
                        <c:v>1</c:v>
                      </c:pt>
                      <c:pt idx="75">
                        <c:v>1</c:v>
                      </c:pt>
                      <c:pt idx="76">
                        <c:v>1</c:v>
                      </c:pt>
                      <c:pt idx="77">
                        <c:v>1</c:v>
                      </c:pt>
                      <c:pt idx="78">
                        <c:v>1</c:v>
                      </c:pt>
                      <c:pt idx="79">
                        <c:v>1</c:v>
                      </c:pt>
                      <c:pt idx="80">
                        <c:v>1</c:v>
                      </c:pt>
                      <c:pt idx="81">
                        <c:v>1</c:v>
                      </c:pt>
                      <c:pt idx="82">
                        <c:v>1</c:v>
                      </c:pt>
                      <c:pt idx="83">
                        <c:v>1</c:v>
                      </c:pt>
                      <c:pt idx="84">
                        <c:v>1</c:v>
                      </c:pt>
                      <c:pt idx="85">
                        <c:v>1</c:v>
                      </c:pt>
                      <c:pt idx="86">
                        <c:v>1</c:v>
                      </c:pt>
                      <c:pt idx="87">
                        <c:v>1</c:v>
                      </c:pt>
                      <c:pt idx="88">
                        <c:v>1</c:v>
                      </c:pt>
                      <c:pt idx="89">
                        <c:v>1</c:v>
                      </c:pt>
                      <c:pt idx="90">
                        <c:v>1</c:v>
                      </c:pt>
                      <c:pt idx="91">
                        <c:v>1</c:v>
                      </c:pt>
                      <c:pt idx="92">
                        <c:v>1</c:v>
                      </c:pt>
                      <c:pt idx="93">
                        <c:v>1</c:v>
                      </c:pt>
                      <c:pt idx="94">
                        <c:v>1</c:v>
                      </c:pt>
                      <c:pt idx="95">
                        <c:v>1</c:v>
                      </c:pt>
                      <c:pt idx="96">
                        <c:v>1</c:v>
                      </c:pt>
                      <c:pt idx="97">
                        <c:v>1</c:v>
                      </c:pt>
                      <c:pt idx="98">
                        <c:v>1</c:v>
                      </c:pt>
                      <c:pt idx="99">
                        <c:v>1</c:v>
                      </c:pt>
                      <c:pt idx="100">
                        <c:v>1</c:v>
                      </c:pt>
                      <c:pt idx="101">
                        <c:v>1</c:v>
                      </c:pt>
                      <c:pt idx="102">
                        <c:v>1</c:v>
                      </c:pt>
                      <c:pt idx="103">
                        <c:v>1</c:v>
                      </c:pt>
                      <c:pt idx="104">
                        <c:v>1</c:v>
                      </c:pt>
                      <c:pt idx="105">
                        <c:v>1</c:v>
                      </c:pt>
                      <c:pt idx="106">
                        <c:v>1</c:v>
                      </c:pt>
                      <c:pt idx="107">
                        <c:v>1</c:v>
                      </c:pt>
                      <c:pt idx="108">
                        <c:v>1</c:v>
                      </c:pt>
                      <c:pt idx="109">
                        <c:v>1</c:v>
                      </c:pt>
                      <c:pt idx="110">
                        <c:v>1</c:v>
                      </c:pt>
                      <c:pt idx="111">
                        <c:v>1</c:v>
                      </c:pt>
                      <c:pt idx="112">
                        <c:v>1</c:v>
                      </c:pt>
                      <c:pt idx="113">
                        <c:v>1</c:v>
                      </c:pt>
                      <c:pt idx="114">
                        <c:v>1</c:v>
                      </c:pt>
                      <c:pt idx="115">
                        <c:v>1</c:v>
                      </c:pt>
                      <c:pt idx="116">
                        <c:v>1</c:v>
                      </c:pt>
                      <c:pt idx="117">
                        <c:v>1</c:v>
                      </c:pt>
                      <c:pt idx="118">
                        <c:v>1</c:v>
                      </c:pt>
                      <c:pt idx="119">
                        <c:v>1</c:v>
                      </c:pt>
                      <c:pt idx="120">
                        <c:v>1</c:v>
                      </c:pt>
                      <c:pt idx="121">
                        <c:v>1</c:v>
                      </c:pt>
                      <c:pt idx="122">
                        <c:v>1</c:v>
                      </c:pt>
                      <c:pt idx="123">
                        <c:v>1</c:v>
                      </c:pt>
                      <c:pt idx="124">
                        <c:v>1</c:v>
                      </c:pt>
                      <c:pt idx="125">
                        <c:v>1</c:v>
                      </c:pt>
                      <c:pt idx="126">
                        <c:v>1</c:v>
                      </c:pt>
                      <c:pt idx="127">
                        <c:v>1</c:v>
                      </c:pt>
                      <c:pt idx="128">
                        <c:v>1</c:v>
                      </c:pt>
                      <c:pt idx="129">
                        <c:v>1</c:v>
                      </c:pt>
                      <c:pt idx="130">
                        <c:v>1</c:v>
                      </c:pt>
                      <c:pt idx="131">
                        <c:v>1</c:v>
                      </c:pt>
                      <c:pt idx="132">
                        <c:v>1</c:v>
                      </c:pt>
                      <c:pt idx="133">
                        <c:v>1</c:v>
                      </c:pt>
                      <c:pt idx="134">
                        <c:v>0.996</c:v>
                      </c:pt>
                      <c:pt idx="135">
                        <c:v>0.996</c:v>
                      </c:pt>
                      <c:pt idx="136">
                        <c:v>0.996</c:v>
                      </c:pt>
                      <c:pt idx="137">
                        <c:v>0.996</c:v>
                      </c:pt>
                      <c:pt idx="138">
                        <c:v>0.996</c:v>
                      </c:pt>
                      <c:pt idx="139">
                        <c:v>0.996</c:v>
                      </c:pt>
                      <c:pt idx="140">
                        <c:v>0.996</c:v>
                      </c:pt>
                      <c:pt idx="141">
                        <c:v>0.996</c:v>
                      </c:pt>
                      <c:pt idx="142">
                        <c:v>0.996</c:v>
                      </c:pt>
                      <c:pt idx="143">
                        <c:v>0.996</c:v>
                      </c:pt>
                      <c:pt idx="144">
                        <c:v>0.996</c:v>
                      </c:pt>
                      <c:pt idx="145">
                        <c:v>0.996</c:v>
                      </c:pt>
                      <c:pt idx="146">
                        <c:v>0.996</c:v>
                      </c:pt>
                      <c:pt idx="147">
                        <c:v>0.996</c:v>
                      </c:pt>
                      <c:pt idx="148">
                        <c:v>0.996</c:v>
                      </c:pt>
                      <c:pt idx="149">
                        <c:v>0.996</c:v>
                      </c:pt>
                      <c:pt idx="150">
                        <c:v>0.996</c:v>
                      </c:pt>
                      <c:pt idx="151">
                        <c:v>0.996</c:v>
                      </c:pt>
                      <c:pt idx="152">
                        <c:v>0.996</c:v>
                      </c:pt>
                      <c:pt idx="153">
                        <c:v>0.996</c:v>
                      </c:pt>
                    </c:numCache>
                  </c:numRef>
                </c:val>
                <c:smooth val="0"/>
                <c:extLst xmlns:c15="http://schemas.microsoft.com/office/drawing/2012/chart">
                  <c:ext xmlns:c16="http://schemas.microsoft.com/office/drawing/2014/chart" uri="{C3380CC4-5D6E-409C-BE32-E72D297353CC}">
                    <c16:uniqueId val="{0000000D-1B51-41AF-811E-305B3CE4AF78}"/>
                  </c:ext>
                </c:extLst>
              </c15:ser>
            </c15:filteredLineSeries>
            <c15:filteredLineSeries>
              <c15:ser>
                <c:idx val="14"/>
                <c:order val="14"/>
                <c:tx>
                  <c:strRef>
                    <c:extLst xmlns:c15="http://schemas.microsoft.com/office/drawing/2012/chart">
                      <c:ext xmlns:c15="http://schemas.microsoft.com/office/drawing/2012/chart" uri="{02D57815-91ED-43cb-92C2-25804820EDAC}">
                        <c15:formulaRef>
                          <c15:sqref>Forecast!$P$2</c15:sqref>
                        </c15:formulaRef>
                      </c:ext>
                    </c:extLst>
                    <c:strCache>
                      <c:ptCount val="1"/>
                      <c:pt idx="0">
                        <c:v>Line</c:v>
                      </c:pt>
                    </c:strCache>
                  </c:strRef>
                </c:tx>
                <c:spPr>
                  <a:ln w="28575" cap="rnd">
                    <a:solidFill>
                      <a:schemeClr val="accent3">
                        <a:lumMod val="80000"/>
                        <a:lumOff val="20000"/>
                      </a:schemeClr>
                    </a:solidFill>
                    <a:round/>
                  </a:ln>
                  <a:effectLst/>
                </c:spPr>
                <c:marker>
                  <c:symbol val="circle"/>
                  <c:size val="5"/>
                  <c:spPr>
                    <a:solidFill>
                      <a:schemeClr val="accent3">
                        <a:lumMod val="80000"/>
                        <a:lumOff val="20000"/>
                      </a:schemeClr>
                    </a:solidFill>
                    <a:ln w="9525">
                      <a:solidFill>
                        <a:schemeClr val="accent3">
                          <a:lumMod val="80000"/>
                          <a:lumOff val="20000"/>
                        </a:schemeClr>
                      </a:solidFill>
                    </a:ln>
                    <a:effectLst/>
                  </c:spPr>
                </c:marker>
                <c:cat>
                  <c:numRef>
                    <c:extLst xmlns:c15="http://schemas.microsoft.com/office/drawing/2012/chart">
                      <c:ext xmlns:c15="http://schemas.microsoft.com/office/drawing/2012/chart" uri="{02D57815-91ED-43cb-92C2-25804820EDAC}">
                        <c15:formulaRef>
                          <c15:sqref>Forecast!$A$3:$A$170</c15:sqref>
                        </c15:formulaRef>
                      </c:ext>
                    </c:extLst>
                    <c:numCache>
                      <c:formatCode>mmm\-yyyy</c:formatCode>
                      <c:ptCount val="156"/>
                      <c:pt idx="0">
                        <c:v>42384</c:v>
                      </c:pt>
                      <c:pt idx="1">
                        <c:v>42415</c:v>
                      </c:pt>
                      <c:pt idx="2">
                        <c:v>42444</c:v>
                      </c:pt>
                      <c:pt idx="3">
                        <c:v>42475</c:v>
                      </c:pt>
                      <c:pt idx="4">
                        <c:v>42505</c:v>
                      </c:pt>
                      <c:pt idx="5">
                        <c:v>42536</c:v>
                      </c:pt>
                      <c:pt idx="6">
                        <c:v>42566</c:v>
                      </c:pt>
                      <c:pt idx="7">
                        <c:v>42597</c:v>
                      </c:pt>
                      <c:pt idx="8">
                        <c:v>42628</c:v>
                      </c:pt>
                      <c:pt idx="9">
                        <c:v>42658</c:v>
                      </c:pt>
                      <c:pt idx="10">
                        <c:v>42689</c:v>
                      </c:pt>
                      <c:pt idx="11">
                        <c:v>42719</c:v>
                      </c:pt>
                      <c:pt idx="12">
                        <c:v>42750</c:v>
                      </c:pt>
                      <c:pt idx="13">
                        <c:v>42781</c:v>
                      </c:pt>
                      <c:pt idx="14">
                        <c:v>42809</c:v>
                      </c:pt>
                      <c:pt idx="15">
                        <c:v>42840</c:v>
                      </c:pt>
                      <c:pt idx="16">
                        <c:v>42870</c:v>
                      </c:pt>
                      <c:pt idx="17">
                        <c:v>42901</c:v>
                      </c:pt>
                      <c:pt idx="18">
                        <c:v>42931</c:v>
                      </c:pt>
                      <c:pt idx="19">
                        <c:v>42962</c:v>
                      </c:pt>
                      <c:pt idx="20">
                        <c:v>42993</c:v>
                      </c:pt>
                      <c:pt idx="21">
                        <c:v>43023</c:v>
                      </c:pt>
                      <c:pt idx="22">
                        <c:v>43054</c:v>
                      </c:pt>
                      <c:pt idx="23">
                        <c:v>43084</c:v>
                      </c:pt>
                      <c:pt idx="24">
                        <c:v>43115</c:v>
                      </c:pt>
                      <c:pt idx="25">
                        <c:v>43146</c:v>
                      </c:pt>
                      <c:pt idx="26">
                        <c:v>43174</c:v>
                      </c:pt>
                      <c:pt idx="27">
                        <c:v>43205</c:v>
                      </c:pt>
                      <c:pt idx="28">
                        <c:v>43235</c:v>
                      </c:pt>
                      <c:pt idx="29">
                        <c:v>43266</c:v>
                      </c:pt>
                      <c:pt idx="30">
                        <c:v>43296</c:v>
                      </c:pt>
                      <c:pt idx="31">
                        <c:v>43327</c:v>
                      </c:pt>
                      <c:pt idx="32">
                        <c:v>43358</c:v>
                      </c:pt>
                      <c:pt idx="33">
                        <c:v>43388</c:v>
                      </c:pt>
                      <c:pt idx="34">
                        <c:v>43419</c:v>
                      </c:pt>
                      <c:pt idx="35">
                        <c:v>43449</c:v>
                      </c:pt>
                      <c:pt idx="36">
                        <c:v>43480</c:v>
                      </c:pt>
                      <c:pt idx="37">
                        <c:v>43511</c:v>
                      </c:pt>
                      <c:pt idx="38">
                        <c:v>43539</c:v>
                      </c:pt>
                      <c:pt idx="39">
                        <c:v>43570</c:v>
                      </c:pt>
                      <c:pt idx="40">
                        <c:v>43600</c:v>
                      </c:pt>
                      <c:pt idx="41">
                        <c:v>43631</c:v>
                      </c:pt>
                      <c:pt idx="42">
                        <c:v>43661</c:v>
                      </c:pt>
                      <c:pt idx="43">
                        <c:v>43692</c:v>
                      </c:pt>
                      <c:pt idx="44">
                        <c:v>43723</c:v>
                      </c:pt>
                      <c:pt idx="45">
                        <c:v>43753</c:v>
                      </c:pt>
                      <c:pt idx="46">
                        <c:v>43784</c:v>
                      </c:pt>
                      <c:pt idx="47">
                        <c:v>43814</c:v>
                      </c:pt>
                      <c:pt idx="48">
                        <c:v>43845</c:v>
                      </c:pt>
                      <c:pt idx="49">
                        <c:v>43876</c:v>
                      </c:pt>
                      <c:pt idx="50">
                        <c:v>43905</c:v>
                      </c:pt>
                      <c:pt idx="51">
                        <c:v>43936</c:v>
                      </c:pt>
                      <c:pt idx="52">
                        <c:v>43966</c:v>
                      </c:pt>
                      <c:pt idx="53">
                        <c:v>43997</c:v>
                      </c:pt>
                      <c:pt idx="54">
                        <c:v>44027</c:v>
                      </c:pt>
                      <c:pt idx="55">
                        <c:v>44058</c:v>
                      </c:pt>
                      <c:pt idx="56">
                        <c:v>44089</c:v>
                      </c:pt>
                      <c:pt idx="57">
                        <c:v>44119</c:v>
                      </c:pt>
                      <c:pt idx="58">
                        <c:v>44150</c:v>
                      </c:pt>
                      <c:pt idx="59">
                        <c:v>44180</c:v>
                      </c:pt>
                      <c:pt idx="60">
                        <c:v>44211</c:v>
                      </c:pt>
                      <c:pt idx="61">
                        <c:v>44242</c:v>
                      </c:pt>
                      <c:pt idx="62">
                        <c:v>44270</c:v>
                      </c:pt>
                      <c:pt idx="63">
                        <c:v>44301</c:v>
                      </c:pt>
                      <c:pt idx="64">
                        <c:v>44331</c:v>
                      </c:pt>
                      <c:pt idx="65">
                        <c:v>44362</c:v>
                      </c:pt>
                      <c:pt idx="66">
                        <c:v>44392</c:v>
                      </c:pt>
                      <c:pt idx="67">
                        <c:v>44423</c:v>
                      </c:pt>
                      <c:pt idx="68">
                        <c:v>44454</c:v>
                      </c:pt>
                      <c:pt idx="69">
                        <c:v>44484</c:v>
                      </c:pt>
                      <c:pt idx="70">
                        <c:v>44515</c:v>
                      </c:pt>
                      <c:pt idx="71">
                        <c:v>44545</c:v>
                      </c:pt>
                      <c:pt idx="72">
                        <c:v>44576</c:v>
                      </c:pt>
                      <c:pt idx="73">
                        <c:v>44607</c:v>
                      </c:pt>
                      <c:pt idx="74">
                        <c:v>44635</c:v>
                      </c:pt>
                      <c:pt idx="75">
                        <c:v>44666</c:v>
                      </c:pt>
                      <c:pt idx="76">
                        <c:v>44696</c:v>
                      </c:pt>
                      <c:pt idx="77">
                        <c:v>44727</c:v>
                      </c:pt>
                      <c:pt idx="78">
                        <c:v>44757</c:v>
                      </c:pt>
                      <c:pt idx="79">
                        <c:v>44788</c:v>
                      </c:pt>
                      <c:pt idx="80">
                        <c:v>44819</c:v>
                      </c:pt>
                      <c:pt idx="81">
                        <c:v>44849</c:v>
                      </c:pt>
                      <c:pt idx="82">
                        <c:v>44880</c:v>
                      </c:pt>
                      <c:pt idx="83">
                        <c:v>44910</c:v>
                      </c:pt>
                      <c:pt idx="84">
                        <c:v>44941</c:v>
                      </c:pt>
                      <c:pt idx="85">
                        <c:v>44972</c:v>
                      </c:pt>
                      <c:pt idx="86">
                        <c:v>45000</c:v>
                      </c:pt>
                      <c:pt idx="87">
                        <c:v>45031</c:v>
                      </c:pt>
                      <c:pt idx="88">
                        <c:v>45061</c:v>
                      </c:pt>
                      <c:pt idx="89">
                        <c:v>45092</c:v>
                      </c:pt>
                      <c:pt idx="90">
                        <c:v>45122</c:v>
                      </c:pt>
                      <c:pt idx="91">
                        <c:v>45153</c:v>
                      </c:pt>
                      <c:pt idx="92">
                        <c:v>45184</c:v>
                      </c:pt>
                      <c:pt idx="93">
                        <c:v>45214</c:v>
                      </c:pt>
                      <c:pt idx="94">
                        <c:v>45245</c:v>
                      </c:pt>
                      <c:pt idx="95">
                        <c:v>45275</c:v>
                      </c:pt>
                      <c:pt idx="96">
                        <c:v>45306</c:v>
                      </c:pt>
                      <c:pt idx="97">
                        <c:v>45337</c:v>
                      </c:pt>
                      <c:pt idx="98">
                        <c:v>45366</c:v>
                      </c:pt>
                      <c:pt idx="99">
                        <c:v>45397</c:v>
                      </c:pt>
                      <c:pt idx="100">
                        <c:v>45427</c:v>
                      </c:pt>
                      <c:pt idx="101">
                        <c:v>45458</c:v>
                      </c:pt>
                      <c:pt idx="102">
                        <c:v>45488</c:v>
                      </c:pt>
                      <c:pt idx="103">
                        <c:v>45519</c:v>
                      </c:pt>
                      <c:pt idx="104">
                        <c:v>45550</c:v>
                      </c:pt>
                      <c:pt idx="105">
                        <c:v>45580</c:v>
                      </c:pt>
                      <c:pt idx="106">
                        <c:v>45611</c:v>
                      </c:pt>
                      <c:pt idx="107">
                        <c:v>45641</c:v>
                      </c:pt>
                      <c:pt idx="108">
                        <c:v>45672</c:v>
                      </c:pt>
                      <c:pt idx="109">
                        <c:v>45703</c:v>
                      </c:pt>
                      <c:pt idx="110">
                        <c:v>45731</c:v>
                      </c:pt>
                      <c:pt idx="111">
                        <c:v>45762</c:v>
                      </c:pt>
                      <c:pt idx="112">
                        <c:v>45792</c:v>
                      </c:pt>
                      <c:pt idx="113">
                        <c:v>45823</c:v>
                      </c:pt>
                      <c:pt idx="114">
                        <c:v>45853</c:v>
                      </c:pt>
                      <c:pt idx="115">
                        <c:v>45884</c:v>
                      </c:pt>
                      <c:pt idx="116">
                        <c:v>45915</c:v>
                      </c:pt>
                      <c:pt idx="117">
                        <c:v>45945</c:v>
                      </c:pt>
                      <c:pt idx="118">
                        <c:v>45976</c:v>
                      </c:pt>
                      <c:pt idx="119">
                        <c:v>46006</c:v>
                      </c:pt>
                      <c:pt idx="120">
                        <c:v>46037</c:v>
                      </c:pt>
                      <c:pt idx="121">
                        <c:v>46068</c:v>
                      </c:pt>
                      <c:pt idx="122">
                        <c:v>46096</c:v>
                      </c:pt>
                      <c:pt idx="123">
                        <c:v>46127</c:v>
                      </c:pt>
                      <c:pt idx="124">
                        <c:v>46157</c:v>
                      </c:pt>
                      <c:pt idx="125">
                        <c:v>46188</c:v>
                      </c:pt>
                      <c:pt idx="126">
                        <c:v>46218</c:v>
                      </c:pt>
                      <c:pt idx="127">
                        <c:v>46249</c:v>
                      </c:pt>
                      <c:pt idx="128">
                        <c:v>46280</c:v>
                      </c:pt>
                      <c:pt idx="129">
                        <c:v>46310</c:v>
                      </c:pt>
                      <c:pt idx="130">
                        <c:v>46341</c:v>
                      </c:pt>
                      <c:pt idx="131">
                        <c:v>46371</c:v>
                      </c:pt>
                      <c:pt idx="132">
                        <c:v>46402</c:v>
                      </c:pt>
                      <c:pt idx="133">
                        <c:v>46433</c:v>
                      </c:pt>
                      <c:pt idx="134">
                        <c:v>46461</c:v>
                      </c:pt>
                      <c:pt idx="135">
                        <c:v>46492</c:v>
                      </c:pt>
                      <c:pt idx="136">
                        <c:v>46522</c:v>
                      </c:pt>
                      <c:pt idx="137">
                        <c:v>46553</c:v>
                      </c:pt>
                      <c:pt idx="138">
                        <c:v>46583</c:v>
                      </c:pt>
                      <c:pt idx="139">
                        <c:v>46614</c:v>
                      </c:pt>
                      <c:pt idx="140">
                        <c:v>46645</c:v>
                      </c:pt>
                      <c:pt idx="141">
                        <c:v>46675</c:v>
                      </c:pt>
                      <c:pt idx="142">
                        <c:v>46706</c:v>
                      </c:pt>
                      <c:pt idx="143">
                        <c:v>46736</c:v>
                      </c:pt>
                      <c:pt idx="144">
                        <c:v>46767</c:v>
                      </c:pt>
                      <c:pt idx="145">
                        <c:v>46798</c:v>
                      </c:pt>
                      <c:pt idx="146">
                        <c:v>46827</c:v>
                      </c:pt>
                      <c:pt idx="147">
                        <c:v>46858</c:v>
                      </c:pt>
                      <c:pt idx="148">
                        <c:v>46888</c:v>
                      </c:pt>
                      <c:pt idx="149">
                        <c:v>46919</c:v>
                      </c:pt>
                      <c:pt idx="150">
                        <c:v>46949</c:v>
                      </c:pt>
                      <c:pt idx="151">
                        <c:v>46980</c:v>
                      </c:pt>
                      <c:pt idx="152">
                        <c:v>47011</c:v>
                      </c:pt>
                      <c:pt idx="153">
                        <c:v>47041</c:v>
                      </c:pt>
                      <c:pt idx="154">
                        <c:v>47072</c:v>
                      </c:pt>
                      <c:pt idx="155">
                        <c:v>47102</c:v>
                      </c:pt>
                    </c:numCache>
                  </c:numRef>
                </c:cat>
                <c:val>
                  <c:numRef>
                    <c:extLst xmlns:c15="http://schemas.microsoft.com/office/drawing/2012/chart">
                      <c:ext xmlns:c15="http://schemas.microsoft.com/office/drawing/2012/chart" uri="{02D57815-91ED-43cb-92C2-25804820EDAC}">
                        <c15:formulaRef>
                          <c15:sqref>Forecast!$P$3:$P$170</c15:sqref>
                        </c15:formulaRef>
                      </c:ext>
                    </c:extLst>
                    <c:numCache>
                      <c:formatCode>General</c:formatCode>
                      <c:ptCount val="156"/>
                      <c:pt idx="127">
                        <c:v>20000</c:v>
                      </c:pt>
                    </c:numCache>
                  </c:numRef>
                </c:val>
                <c:smooth val="0"/>
                <c:extLst xmlns:c15="http://schemas.microsoft.com/office/drawing/2012/chart">
                  <c:ext xmlns:c16="http://schemas.microsoft.com/office/drawing/2014/chart" uri="{C3380CC4-5D6E-409C-BE32-E72D297353CC}">
                    <c16:uniqueId val="{0000000E-1B51-41AF-811E-305B3CE4AF78}"/>
                  </c:ext>
                </c:extLst>
              </c15:ser>
            </c15:filteredLineSeries>
            <c15:filteredLineSeries>
              <c15:ser>
                <c:idx val="15"/>
                <c:order val="15"/>
                <c:tx>
                  <c:strRef>
                    <c:extLst xmlns:c15="http://schemas.microsoft.com/office/drawing/2012/chart">
                      <c:ext xmlns:c15="http://schemas.microsoft.com/office/drawing/2012/chart" uri="{02D57815-91ED-43cb-92C2-25804820EDAC}">
                        <c15:formulaRef>
                          <c15:sqref>Forecast!$Q$2</c15:sqref>
                        </c15:formulaRef>
                      </c:ext>
                    </c:extLst>
                    <c:strCache>
                      <c:ptCount val="1"/>
                      <c:pt idx="0">
                        <c:v>Price Outlook</c:v>
                      </c:pt>
                    </c:strCache>
                  </c:strRef>
                </c:tx>
                <c:spPr>
                  <a:ln w="28575" cap="rnd">
                    <a:solidFill>
                      <a:schemeClr val="accent4">
                        <a:lumMod val="80000"/>
                        <a:lumOff val="20000"/>
                      </a:schemeClr>
                    </a:solidFill>
                    <a:round/>
                  </a:ln>
                  <a:effectLst/>
                </c:spPr>
                <c:marker>
                  <c:symbol val="circle"/>
                  <c:size val="5"/>
                  <c:spPr>
                    <a:solidFill>
                      <a:schemeClr val="accent4">
                        <a:lumMod val="80000"/>
                        <a:lumOff val="20000"/>
                      </a:schemeClr>
                    </a:solidFill>
                    <a:ln w="9525">
                      <a:solidFill>
                        <a:schemeClr val="accent4">
                          <a:lumMod val="80000"/>
                          <a:lumOff val="20000"/>
                        </a:schemeClr>
                      </a:solidFill>
                    </a:ln>
                    <a:effectLst/>
                  </c:spPr>
                </c:marker>
                <c:cat>
                  <c:numRef>
                    <c:extLst xmlns:c15="http://schemas.microsoft.com/office/drawing/2012/chart">
                      <c:ext xmlns:c15="http://schemas.microsoft.com/office/drawing/2012/chart" uri="{02D57815-91ED-43cb-92C2-25804820EDAC}">
                        <c15:formulaRef>
                          <c15:sqref>Forecast!$A$3:$A$170</c15:sqref>
                        </c15:formulaRef>
                      </c:ext>
                    </c:extLst>
                    <c:numCache>
                      <c:formatCode>mmm\-yyyy</c:formatCode>
                      <c:ptCount val="156"/>
                      <c:pt idx="0">
                        <c:v>42384</c:v>
                      </c:pt>
                      <c:pt idx="1">
                        <c:v>42415</c:v>
                      </c:pt>
                      <c:pt idx="2">
                        <c:v>42444</c:v>
                      </c:pt>
                      <c:pt idx="3">
                        <c:v>42475</c:v>
                      </c:pt>
                      <c:pt idx="4">
                        <c:v>42505</c:v>
                      </c:pt>
                      <c:pt idx="5">
                        <c:v>42536</c:v>
                      </c:pt>
                      <c:pt idx="6">
                        <c:v>42566</c:v>
                      </c:pt>
                      <c:pt idx="7">
                        <c:v>42597</c:v>
                      </c:pt>
                      <c:pt idx="8">
                        <c:v>42628</c:v>
                      </c:pt>
                      <c:pt idx="9">
                        <c:v>42658</c:v>
                      </c:pt>
                      <c:pt idx="10">
                        <c:v>42689</c:v>
                      </c:pt>
                      <c:pt idx="11">
                        <c:v>42719</c:v>
                      </c:pt>
                      <c:pt idx="12">
                        <c:v>42750</c:v>
                      </c:pt>
                      <c:pt idx="13">
                        <c:v>42781</c:v>
                      </c:pt>
                      <c:pt idx="14">
                        <c:v>42809</c:v>
                      </c:pt>
                      <c:pt idx="15">
                        <c:v>42840</c:v>
                      </c:pt>
                      <c:pt idx="16">
                        <c:v>42870</c:v>
                      </c:pt>
                      <c:pt idx="17">
                        <c:v>42901</c:v>
                      </c:pt>
                      <c:pt idx="18">
                        <c:v>42931</c:v>
                      </c:pt>
                      <c:pt idx="19">
                        <c:v>42962</c:v>
                      </c:pt>
                      <c:pt idx="20">
                        <c:v>42993</c:v>
                      </c:pt>
                      <c:pt idx="21">
                        <c:v>43023</c:v>
                      </c:pt>
                      <c:pt idx="22">
                        <c:v>43054</c:v>
                      </c:pt>
                      <c:pt idx="23">
                        <c:v>43084</c:v>
                      </c:pt>
                      <c:pt idx="24">
                        <c:v>43115</c:v>
                      </c:pt>
                      <c:pt idx="25">
                        <c:v>43146</c:v>
                      </c:pt>
                      <c:pt idx="26">
                        <c:v>43174</c:v>
                      </c:pt>
                      <c:pt idx="27">
                        <c:v>43205</c:v>
                      </c:pt>
                      <c:pt idx="28">
                        <c:v>43235</c:v>
                      </c:pt>
                      <c:pt idx="29">
                        <c:v>43266</c:v>
                      </c:pt>
                      <c:pt idx="30">
                        <c:v>43296</c:v>
                      </c:pt>
                      <c:pt idx="31">
                        <c:v>43327</c:v>
                      </c:pt>
                      <c:pt idx="32">
                        <c:v>43358</c:v>
                      </c:pt>
                      <c:pt idx="33">
                        <c:v>43388</c:v>
                      </c:pt>
                      <c:pt idx="34">
                        <c:v>43419</c:v>
                      </c:pt>
                      <c:pt idx="35">
                        <c:v>43449</c:v>
                      </c:pt>
                      <c:pt idx="36">
                        <c:v>43480</c:v>
                      </c:pt>
                      <c:pt idx="37">
                        <c:v>43511</c:v>
                      </c:pt>
                      <c:pt idx="38">
                        <c:v>43539</c:v>
                      </c:pt>
                      <c:pt idx="39">
                        <c:v>43570</c:v>
                      </c:pt>
                      <c:pt idx="40">
                        <c:v>43600</c:v>
                      </c:pt>
                      <c:pt idx="41">
                        <c:v>43631</c:v>
                      </c:pt>
                      <c:pt idx="42">
                        <c:v>43661</c:v>
                      </c:pt>
                      <c:pt idx="43">
                        <c:v>43692</c:v>
                      </c:pt>
                      <c:pt idx="44">
                        <c:v>43723</c:v>
                      </c:pt>
                      <c:pt idx="45">
                        <c:v>43753</c:v>
                      </c:pt>
                      <c:pt idx="46">
                        <c:v>43784</c:v>
                      </c:pt>
                      <c:pt idx="47">
                        <c:v>43814</c:v>
                      </c:pt>
                      <c:pt idx="48">
                        <c:v>43845</c:v>
                      </c:pt>
                      <c:pt idx="49">
                        <c:v>43876</c:v>
                      </c:pt>
                      <c:pt idx="50">
                        <c:v>43905</c:v>
                      </c:pt>
                      <c:pt idx="51">
                        <c:v>43936</c:v>
                      </c:pt>
                      <c:pt idx="52">
                        <c:v>43966</c:v>
                      </c:pt>
                      <c:pt idx="53">
                        <c:v>43997</c:v>
                      </c:pt>
                      <c:pt idx="54">
                        <c:v>44027</c:v>
                      </c:pt>
                      <c:pt idx="55">
                        <c:v>44058</c:v>
                      </c:pt>
                      <c:pt idx="56">
                        <c:v>44089</c:v>
                      </c:pt>
                      <c:pt idx="57">
                        <c:v>44119</c:v>
                      </c:pt>
                      <c:pt idx="58">
                        <c:v>44150</c:v>
                      </c:pt>
                      <c:pt idx="59">
                        <c:v>44180</c:v>
                      </c:pt>
                      <c:pt idx="60">
                        <c:v>44211</c:v>
                      </c:pt>
                      <c:pt idx="61">
                        <c:v>44242</c:v>
                      </c:pt>
                      <c:pt idx="62">
                        <c:v>44270</c:v>
                      </c:pt>
                      <c:pt idx="63">
                        <c:v>44301</c:v>
                      </c:pt>
                      <c:pt idx="64">
                        <c:v>44331</c:v>
                      </c:pt>
                      <c:pt idx="65">
                        <c:v>44362</c:v>
                      </c:pt>
                      <c:pt idx="66">
                        <c:v>44392</c:v>
                      </c:pt>
                      <c:pt idx="67">
                        <c:v>44423</c:v>
                      </c:pt>
                      <c:pt idx="68">
                        <c:v>44454</c:v>
                      </c:pt>
                      <c:pt idx="69">
                        <c:v>44484</c:v>
                      </c:pt>
                      <c:pt idx="70">
                        <c:v>44515</c:v>
                      </c:pt>
                      <c:pt idx="71">
                        <c:v>44545</c:v>
                      </c:pt>
                      <c:pt idx="72">
                        <c:v>44576</c:v>
                      </c:pt>
                      <c:pt idx="73">
                        <c:v>44607</c:v>
                      </c:pt>
                      <c:pt idx="74">
                        <c:v>44635</c:v>
                      </c:pt>
                      <c:pt idx="75">
                        <c:v>44666</c:v>
                      </c:pt>
                      <c:pt idx="76">
                        <c:v>44696</c:v>
                      </c:pt>
                      <c:pt idx="77">
                        <c:v>44727</c:v>
                      </c:pt>
                      <c:pt idx="78">
                        <c:v>44757</c:v>
                      </c:pt>
                      <c:pt idx="79">
                        <c:v>44788</c:v>
                      </c:pt>
                      <c:pt idx="80">
                        <c:v>44819</c:v>
                      </c:pt>
                      <c:pt idx="81">
                        <c:v>44849</c:v>
                      </c:pt>
                      <c:pt idx="82">
                        <c:v>44880</c:v>
                      </c:pt>
                      <c:pt idx="83">
                        <c:v>44910</c:v>
                      </c:pt>
                      <c:pt idx="84">
                        <c:v>44941</c:v>
                      </c:pt>
                      <c:pt idx="85">
                        <c:v>44972</c:v>
                      </c:pt>
                      <c:pt idx="86">
                        <c:v>45000</c:v>
                      </c:pt>
                      <c:pt idx="87">
                        <c:v>45031</c:v>
                      </c:pt>
                      <c:pt idx="88">
                        <c:v>45061</c:v>
                      </c:pt>
                      <c:pt idx="89">
                        <c:v>45092</c:v>
                      </c:pt>
                      <c:pt idx="90">
                        <c:v>45122</c:v>
                      </c:pt>
                      <c:pt idx="91">
                        <c:v>45153</c:v>
                      </c:pt>
                      <c:pt idx="92">
                        <c:v>45184</c:v>
                      </c:pt>
                      <c:pt idx="93">
                        <c:v>45214</c:v>
                      </c:pt>
                      <c:pt idx="94">
                        <c:v>45245</c:v>
                      </c:pt>
                      <c:pt idx="95">
                        <c:v>45275</c:v>
                      </c:pt>
                      <c:pt idx="96">
                        <c:v>45306</c:v>
                      </c:pt>
                      <c:pt idx="97">
                        <c:v>45337</c:v>
                      </c:pt>
                      <c:pt idx="98">
                        <c:v>45366</c:v>
                      </c:pt>
                      <c:pt idx="99">
                        <c:v>45397</c:v>
                      </c:pt>
                      <c:pt idx="100">
                        <c:v>45427</c:v>
                      </c:pt>
                      <c:pt idx="101">
                        <c:v>45458</c:v>
                      </c:pt>
                      <c:pt idx="102">
                        <c:v>45488</c:v>
                      </c:pt>
                      <c:pt idx="103">
                        <c:v>45519</c:v>
                      </c:pt>
                      <c:pt idx="104">
                        <c:v>45550</c:v>
                      </c:pt>
                      <c:pt idx="105">
                        <c:v>45580</c:v>
                      </c:pt>
                      <c:pt idx="106">
                        <c:v>45611</c:v>
                      </c:pt>
                      <c:pt idx="107">
                        <c:v>45641</c:v>
                      </c:pt>
                      <c:pt idx="108">
                        <c:v>45672</c:v>
                      </c:pt>
                      <c:pt idx="109">
                        <c:v>45703</c:v>
                      </c:pt>
                      <c:pt idx="110">
                        <c:v>45731</c:v>
                      </c:pt>
                      <c:pt idx="111">
                        <c:v>45762</c:v>
                      </c:pt>
                      <c:pt idx="112">
                        <c:v>45792</c:v>
                      </c:pt>
                      <c:pt idx="113">
                        <c:v>45823</c:v>
                      </c:pt>
                      <c:pt idx="114">
                        <c:v>45853</c:v>
                      </c:pt>
                      <c:pt idx="115">
                        <c:v>45884</c:v>
                      </c:pt>
                      <c:pt idx="116">
                        <c:v>45915</c:v>
                      </c:pt>
                      <c:pt idx="117">
                        <c:v>45945</c:v>
                      </c:pt>
                      <c:pt idx="118">
                        <c:v>45976</c:v>
                      </c:pt>
                      <c:pt idx="119">
                        <c:v>46006</c:v>
                      </c:pt>
                      <c:pt idx="120">
                        <c:v>46037</c:v>
                      </c:pt>
                      <c:pt idx="121">
                        <c:v>46068</c:v>
                      </c:pt>
                      <c:pt idx="122">
                        <c:v>46096</c:v>
                      </c:pt>
                      <c:pt idx="123">
                        <c:v>46127</c:v>
                      </c:pt>
                      <c:pt idx="124">
                        <c:v>46157</c:v>
                      </c:pt>
                      <c:pt idx="125">
                        <c:v>46188</c:v>
                      </c:pt>
                      <c:pt idx="126">
                        <c:v>46218</c:v>
                      </c:pt>
                      <c:pt idx="127">
                        <c:v>46249</c:v>
                      </c:pt>
                      <c:pt idx="128">
                        <c:v>46280</c:v>
                      </c:pt>
                      <c:pt idx="129">
                        <c:v>46310</c:v>
                      </c:pt>
                      <c:pt idx="130">
                        <c:v>46341</c:v>
                      </c:pt>
                      <c:pt idx="131">
                        <c:v>46371</c:v>
                      </c:pt>
                      <c:pt idx="132">
                        <c:v>46402</c:v>
                      </c:pt>
                      <c:pt idx="133">
                        <c:v>46433</c:v>
                      </c:pt>
                      <c:pt idx="134">
                        <c:v>46461</c:v>
                      </c:pt>
                      <c:pt idx="135">
                        <c:v>46492</c:v>
                      </c:pt>
                      <c:pt idx="136">
                        <c:v>46522</c:v>
                      </c:pt>
                      <c:pt idx="137">
                        <c:v>46553</c:v>
                      </c:pt>
                      <c:pt idx="138">
                        <c:v>46583</c:v>
                      </c:pt>
                      <c:pt idx="139">
                        <c:v>46614</c:v>
                      </c:pt>
                      <c:pt idx="140">
                        <c:v>46645</c:v>
                      </c:pt>
                      <c:pt idx="141">
                        <c:v>46675</c:v>
                      </c:pt>
                      <c:pt idx="142">
                        <c:v>46706</c:v>
                      </c:pt>
                      <c:pt idx="143">
                        <c:v>46736</c:v>
                      </c:pt>
                      <c:pt idx="144">
                        <c:v>46767</c:v>
                      </c:pt>
                      <c:pt idx="145">
                        <c:v>46798</c:v>
                      </c:pt>
                      <c:pt idx="146">
                        <c:v>46827</c:v>
                      </c:pt>
                      <c:pt idx="147">
                        <c:v>46858</c:v>
                      </c:pt>
                      <c:pt idx="148">
                        <c:v>46888</c:v>
                      </c:pt>
                      <c:pt idx="149">
                        <c:v>46919</c:v>
                      </c:pt>
                      <c:pt idx="150">
                        <c:v>46949</c:v>
                      </c:pt>
                      <c:pt idx="151">
                        <c:v>46980</c:v>
                      </c:pt>
                      <c:pt idx="152">
                        <c:v>47011</c:v>
                      </c:pt>
                      <c:pt idx="153">
                        <c:v>47041</c:v>
                      </c:pt>
                      <c:pt idx="154">
                        <c:v>47072</c:v>
                      </c:pt>
                      <c:pt idx="155">
                        <c:v>47102</c:v>
                      </c:pt>
                    </c:numCache>
                  </c:numRef>
                </c:cat>
                <c:val>
                  <c:numRef>
                    <c:extLst xmlns:c15="http://schemas.microsoft.com/office/drawing/2012/chart">
                      <c:ext xmlns:c15="http://schemas.microsoft.com/office/drawing/2012/chart" uri="{02D57815-91ED-43cb-92C2-25804820EDAC}">
                        <c15:formulaRef>
                          <c15:sqref>Forecast!$Q$3:$Q$170</c15:sqref>
                        </c15:formulaRef>
                      </c:ext>
                    </c:extLst>
                    <c:numCache>
                      <c:formatCode>0</c:formatCode>
                      <c:ptCount val="156"/>
                      <c:pt idx="0">
                        <c:v>18</c:v>
                      </c:pt>
                      <c:pt idx="1">
                        <c:v>25</c:v>
                      </c:pt>
                      <c:pt idx="2">
                        <c:v>56</c:v>
                      </c:pt>
                      <c:pt idx="3">
                        <c:v>73</c:v>
                      </c:pt>
                      <c:pt idx="4">
                        <c:v>80</c:v>
                      </c:pt>
                      <c:pt idx="5">
                        <c:v>65</c:v>
                      </c:pt>
                      <c:pt idx="6">
                        <c:v>60</c:v>
                      </c:pt>
                      <c:pt idx="7">
                        <c:v>55</c:v>
                      </c:pt>
                      <c:pt idx="8">
                        <c:v>50</c:v>
                      </c:pt>
                      <c:pt idx="9">
                        <c:v>55</c:v>
                      </c:pt>
                      <c:pt idx="10">
                        <c:v>83</c:v>
                      </c:pt>
                      <c:pt idx="11">
                        <c:v>94</c:v>
                      </c:pt>
                      <c:pt idx="12">
                        <c:v>100</c:v>
                      </c:pt>
                      <c:pt idx="13">
                        <c:v>95</c:v>
                      </c:pt>
                      <c:pt idx="14">
                        <c:v>86</c:v>
                      </c:pt>
                      <c:pt idx="15">
                        <c:v>68</c:v>
                      </c:pt>
                      <c:pt idx="16">
                        <c:v>72</c:v>
                      </c:pt>
                      <c:pt idx="17">
                        <c:v>64</c:v>
                      </c:pt>
                      <c:pt idx="18">
                        <c:v>65</c:v>
                      </c:pt>
                      <c:pt idx="19">
                        <c:v>65</c:v>
                      </c:pt>
                      <c:pt idx="20">
                        <c:v>55</c:v>
                      </c:pt>
                      <c:pt idx="21">
                        <c:v>40</c:v>
                      </c:pt>
                      <c:pt idx="22">
                        <c:v>55</c:v>
                      </c:pt>
                      <c:pt idx="23">
                        <c:v>82</c:v>
                      </c:pt>
                      <c:pt idx="24">
                        <c:v>95</c:v>
                      </c:pt>
                      <c:pt idx="25">
                        <c:v>100</c:v>
                      </c:pt>
                      <c:pt idx="26">
                        <c:v>77</c:v>
                      </c:pt>
                      <c:pt idx="27">
                        <c:v>82</c:v>
                      </c:pt>
                      <c:pt idx="28">
                        <c:v>92</c:v>
                      </c:pt>
                      <c:pt idx="29">
                        <c:v>88</c:v>
                      </c:pt>
                      <c:pt idx="30">
                        <c:v>70</c:v>
                      </c:pt>
                      <c:pt idx="31">
                        <c:v>41</c:v>
                      </c:pt>
                      <c:pt idx="32">
                        <c:v>29</c:v>
                      </c:pt>
                      <c:pt idx="33">
                        <c:v>38</c:v>
                      </c:pt>
                      <c:pt idx="34">
                        <c:v>25</c:v>
                      </c:pt>
                      <c:pt idx="35">
                        <c:v>23</c:v>
                      </c:pt>
                      <c:pt idx="36">
                        <c:v>29</c:v>
                      </c:pt>
                      <c:pt idx="37">
                        <c:v>33</c:v>
                      </c:pt>
                      <c:pt idx="38">
                        <c:v>21</c:v>
                      </c:pt>
                      <c:pt idx="39">
                        <c:v>18</c:v>
                      </c:pt>
                      <c:pt idx="40">
                        <c:v>5</c:v>
                      </c:pt>
                      <c:pt idx="41">
                        <c:v>14</c:v>
                      </c:pt>
                      <c:pt idx="42">
                        <c:v>27</c:v>
                      </c:pt>
                      <c:pt idx="43">
                        <c:v>20</c:v>
                      </c:pt>
                      <c:pt idx="44">
                        <c:v>6</c:v>
                      </c:pt>
                      <c:pt idx="45">
                        <c:v>11</c:v>
                      </c:pt>
                      <c:pt idx="46">
                        <c:v>28</c:v>
                      </c:pt>
                      <c:pt idx="47">
                        <c:v>50</c:v>
                      </c:pt>
                      <c:pt idx="48">
                        <c:v>65</c:v>
                      </c:pt>
                      <c:pt idx="49">
                        <c:v>65</c:v>
                      </c:pt>
                      <c:pt idx="50">
                        <c:v>20</c:v>
                      </c:pt>
                      <c:pt idx="51">
                        <c:v>5</c:v>
                      </c:pt>
                      <c:pt idx="52">
                        <c:v>0</c:v>
                      </c:pt>
                      <c:pt idx="53">
                        <c:v>18</c:v>
                      </c:pt>
                      <c:pt idx="54">
                        <c:v>13</c:v>
                      </c:pt>
                      <c:pt idx="55">
                        <c:v>27</c:v>
                      </c:pt>
                      <c:pt idx="56">
                        <c:v>59</c:v>
                      </c:pt>
                      <c:pt idx="57">
                        <c:v>79</c:v>
                      </c:pt>
                      <c:pt idx="58">
                        <c:v>80</c:v>
                      </c:pt>
                      <c:pt idx="59">
                        <c:v>82</c:v>
                      </c:pt>
                      <c:pt idx="60">
                        <c:v>95</c:v>
                      </c:pt>
                      <c:pt idx="61">
                        <c:v>95</c:v>
                      </c:pt>
                      <c:pt idx="62">
                        <c:v>95</c:v>
                      </c:pt>
                      <c:pt idx="63">
                        <c:v>100</c:v>
                      </c:pt>
                      <c:pt idx="64">
                        <c:v>100</c:v>
                      </c:pt>
                      <c:pt idx="65">
                        <c:v>95</c:v>
                      </c:pt>
                      <c:pt idx="66">
                        <c:v>100</c:v>
                      </c:pt>
                      <c:pt idx="67">
                        <c:v>95</c:v>
                      </c:pt>
                      <c:pt idx="68">
                        <c:v>83</c:v>
                      </c:pt>
                      <c:pt idx="69">
                        <c:v>75</c:v>
                      </c:pt>
                      <c:pt idx="70">
                        <c:v>58</c:v>
                      </c:pt>
                      <c:pt idx="71">
                        <c:v>58</c:v>
                      </c:pt>
                      <c:pt idx="72">
                        <c:v>63</c:v>
                      </c:pt>
                      <c:pt idx="73">
                        <c:v>54</c:v>
                      </c:pt>
                      <c:pt idx="74">
                        <c:v>100</c:v>
                      </c:pt>
                      <c:pt idx="75">
                        <c:v>92</c:v>
                      </c:pt>
                      <c:pt idx="76">
                        <c:v>67</c:v>
                      </c:pt>
                      <c:pt idx="77">
                        <c:v>38</c:v>
                      </c:pt>
                      <c:pt idx="78">
                        <c:v>29</c:v>
                      </c:pt>
                      <c:pt idx="79">
                        <c:v>33</c:v>
                      </c:pt>
                      <c:pt idx="80">
                        <c:v>25</c:v>
                      </c:pt>
                      <c:pt idx="81">
                        <c:v>17</c:v>
                      </c:pt>
                      <c:pt idx="82">
                        <c:v>18</c:v>
                      </c:pt>
                      <c:pt idx="83">
                        <c:v>18</c:v>
                      </c:pt>
                      <c:pt idx="84">
                        <c:v>18</c:v>
                      </c:pt>
                      <c:pt idx="85">
                        <c:v>50</c:v>
                      </c:pt>
                      <c:pt idx="86">
                        <c:v>71</c:v>
                      </c:pt>
                      <c:pt idx="87">
                        <c:v>42</c:v>
                      </c:pt>
                      <c:pt idx="88">
                        <c:v>13</c:v>
                      </c:pt>
                      <c:pt idx="89">
                        <c:v>8</c:v>
                      </c:pt>
                      <c:pt idx="90">
                        <c:v>21</c:v>
                      </c:pt>
                      <c:pt idx="91">
                        <c:v>21</c:v>
                      </c:pt>
                      <c:pt idx="92">
                        <c:v>33</c:v>
                      </c:pt>
                      <c:pt idx="93">
                        <c:v>42</c:v>
                      </c:pt>
                      <c:pt idx="94">
                        <c:v>75</c:v>
                      </c:pt>
                      <c:pt idx="95">
                        <c:v>83</c:v>
                      </c:pt>
                      <c:pt idx="96">
                        <c:v>55</c:v>
                      </c:pt>
                      <c:pt idx="97">
                        <c:v>25</c:v>
                      </c:pt>
                      <c:pt idx="98">
                        <c:v>46</c:v>
                      </c:pt>
                      <c:pt idx="99">
                        <c:v>46</c:v>
                      </c:pt>
                      <c:pt idx="100">
                        <c:v>29</c:v>
                      </c:pt>
                      <c:pt idx="101">
                        <c:v>17</c:v>
                      </c:pt>
                      <c:pt idx="102">
                        <c:v>21</c:v>
                      </c:pt>
                      <c:pt idx="103">
                        <c:v>46</c:v>
                      </c:pt>
                      <c:pt idx="104">
                        <c:v>46</c:v>
                      </c:pt>
                      <c:pt idx="105">
                        <c:v>50</c:v>
                      </c:pt>
                      <c:pt idx="106">
                        <c:v>67</c:v>
                      </c:pt>
                      <c:pt idx="107">
                        <c:v>100</c:v>
                      </c:pt>
                      <c:pt idx="108">
                        <c:v>96</c:v>
                      </c:pt>
                      <c:pt idx="109">
                        <c:v>100</c:v>
                      </c:pt>
                      <c:pt idx="110">
                        <c:v>100</c:v>
                      </c:pt>
                      <c:pt idx="111">
                        <c:v>54</c:v>
                      </c:pt>
                      <c:pt idx="112">
                        <c:v>21</c:v>
                      </c:pt>
                      <c:pt idx="113">
                        <c:v>46</c:v>
                      </c:pt>
                      <c:pt idx="114">
                        <c:v>59</c:v>
                      </c:pt>
                      <c:pt idx="115">
                        <c:v>34</c:v>
                      </c:pt>
                      <c:pt idx="116">
                        <c:v>28</c:v>
                      </c:pt>
                      <c:pt idx="117">
                        <c:v>42</c:v>
                      </c:pt>
                      <c:pt idx="118">
                        <c:v>50</c:v>
                      </c:pt>
                      <c:pt idx="119">
                        <c:v>69</c:v>
                      </c:pt>
                      <c:pt idx="120">
                        <c:v>66</c:v>
                      </c:pt>
                      <c:pt idx="121">
                        <c:v>77</c:v>
                      </c:pt>
                      <c:pt idx="122">
                        <c:v>96</c:v>
                      </c:pt>
                      <c:pt idx="123">
                        <c:v>96</c:v>
                      </c:pt>
                      <c:pt idx="124">
                        <c:v>96</c:v>
                      </c:pt>
                      <c:pt idx="125">
                        <c:v>100</c:v>
                      </c:pt>
                      <c:pt idx="126">
                        <c:v>96</c:v>
                      </c:pt>
                      <c:pt idx="130" formatCode="General">
                        <c:v>0.4</c:v>
                      </c:pt>
                    </c:numCache>
                  </c:numRef>
                </c:val>
                <c:smooth val="0"/>
                <c:extLst xmlns:c15="http://schemas.microsoft.com/office/drawing/2012/chart">
                  <c:ext xmlns:c16="http://schemas.microsoft.com/office/drawing/2014/chart" uri="{C3380CC4-5D6E-409C-BE32-E72D297353CC}">
                    <c16:uniqueId val="{0000000F-1B51-41AF-811E-305B3CE4AF78}"/>
                  </c:ext>
                </c:extLst>
              </c15:ser>
            </c15:filteredLineSeries>
          </c:ext>
        </c:extLst>
      </c:lineChart>
      <c:lineChart>
        <c:grouping val="standard"/>
        <c:varyColors val="0"/>
        <c:ser>
          <c:idx val="13"/>
          <c:order val="13"/>
          <c:tx>
            <c:strRef>
              <c:f>Forecast!$O$2</c:f>
              <c:strCache>
                <c:ptCount val="1"/>
                <c:pt idx="0">
                  <c:v>2-PLX LP Spot Price Projection ($/ton)</c:v>
                </c:pt>
              </c:strCache>
            </c:strRef>
          </c:tx>
          <c:spPr>
            <a:ln w="25400" cap="rnd">
              <a:solidFill>
                <a:srgbClr val="1F4796"/>
              </a:solidFill>
              <a:prstDash val="sysDash"/>
              <a:round/>
            </a:ln>
            <a:effectLst/>
          </c:spPr>
          <c:marker>
            <c:symbol val="none"/>
          </c:marker>
          <c:cat>
            <c:numRef>
              <c:f>Forecast!$A$3:$A$170</c:f>
              <c:numCache>
                <c:formatCode>mmm\-yyyy</c:formatCode>
                <c:ptCount val="156"/>
                <c:pt idx="0">
                  <c:v>42384</c:v>
                </c:pt>
                <c:pt idx="1">
                  <c:v>42415</c:v>
                </c:pt>
                <c:pt idx="2">
                  <c:v>42444</c:v>
                </c:pt>
                <c:pt idx="3">
                  <c:v>42475</c:v>
                </c:pt>
                <c:pt idx="4">
                  <c:v>42505</c:v>
                </c:pt>
                <c:pt idx="5">
                  <c:v>42536</c:v>
                </c:pt>
                <c:pt idx="6">
                  <c:v>42566</c:v>
                </c:pt>
                <c:pt idx="7">
                  <c:v>42597</c:v>
                </c:pt>
                <c:pt idx="8">
                  <c:v>42628</c:v>
                </c:pt>
                <c:pt idx="9">
                  <c:v>42658</c:v>
                </c:pt>
                <c:pt idx="10">
                  <c:v>42689</c:v>
                </c:pt>
                <c:pt idx="11">
                  <c:v>42719</c:v>
                </c:pt>
                <c:pt idx="12">
                  <c:v>42750</c:v>
                </c:pt>
                <c:pt idx="13">
                  <c:v>42781</c:v>
                </c:pt>
                <c:pt idx="14">
                  <c:v>42809</c:v>
                </c:pt>
                <c:pt idx="15">
                  <c:v>42840</c:v>
                </c:pt>
                <c:pt idx="16">
                  <c:v>42870</c:v>
                </c:pt>
                <c:pt idx="17">
                  <c:v>42901</c:v>
                </c:pt>
                <c:pt idx="18">
                  <c:v>42931</c:v>
                </c:pt>
                <c:pt idx="19">
                  <c:v>42962</c:v>
                </c:pt>
                <c:pt idx="20">
                  <c:v>42993</c:v>
                </c:pt>
                <c:pt idx="21">
                  <c:v>43023</c:v>
                </c:pt>
                <c:pt idx="22">
                  <c:v>43054</c:v>
                </c:pt>
                <c:pt idx="23">
                  <c:v>43084</c:v>
                </c:pt>
                <c:pt idx="24">
                  <c:v>43115</c:v>
                </c:pt>
                <c:pt idx="25">
                  <c:v>43146</c:v>
                </c:pt>
                <c:pt idx="26">
                  <c:v>43174</c:v>
                </c:pt>
                <c:pt idx="27">
                  <c:v>43205</c:v>
                </c:pt>
                <c:pt idx="28">
                  <c:v>43235</c:v>
                </c:pt>
                <c:pt idx="29">
                  <c:v>43266</c:v>
                </c:pt>
                <c:pt idx="30">
                  <c:v>43296</c:v>
                </c:pt>
                <c:pt idx="31">
                  <c:v>43327</c:v>
                </c:pt>
                <c:pt idx="32">
                  <c:v>43358</c:v>
                </c:pt>
                <c:pt idx="33">
                  <c:v>43388</c:v>
                </c:pt>
                <c:pt idx="34">
                  <c:v>43419</c:v>
                </c:pt>
                <c:pt idx="35">
                  <c:v>43449</c:v>
                </c:pt>
                <c:pt idx="36">
                  <c:v>43480</c:v>
                </c:pt>
                <c:pt idx="37">
                  <c:v>43511</c:v>
                </c:pt>
                <c:pt idx="38">
                  <c:v>43539</c:v>
                </c:pt>
                <c:pt idx="39">
                  <c:v>43570</c:v>
                </c:pt>
                <c:pt idx="40">
                  <c:v>43600</c:v>
                </c:pt>
                <c:pt idx="41">
                  <c:v>43631</c:v>
                </c:pt>
                <c:pt idx="42">
                  <c:v>43661</c:v>
                </c:pt>
                <c:pt idx="43">
                  <c:v>43692</c:v>
                </c:pt>
                <c:pt idx="44">
                  <c:v>43723</c:v>
                </c:pt>
                <c:pt idx="45">
                  <c:v>43753</c:v>
                </c:pt>
                <c:pt idx="46">
                  <c:v>43784</c:v>
                </c:pt>
                <c:pt idx="47">
                  <c:v>43814</c:v>
                </c:pt>
                <c:pt idx="48">
                  <c:v>43845</c:v>
                </c:pt>
                <c:pt idx="49">
                  <c:v>43876</c:v>
                </c:pt>
                <c:pt idx="50">
                  <c:v>43905</c:v>
                </c:pt>
                <c:pt idx="51">
                  <c:v>43936</c:v>
                </c:pt>
                <c:pt idx="52">
                  <c:v>43966</c:v>
                </c:pt>
                <c:pt idx="53">
                  <c:v>43997</c:v>
                </c:pt>
                <c:pt idx="54">
                  <c:v>44027</c:v>
                </c:pt>
                <c:pt idx="55">
                  <c:v>44058</c:v>
                </c:pt>
                <c:pt idx="56">
                  <c:v>44089</c:v>
                </c:pt>
                <c:pt idx="57">
                  <c:v>44119</c:v>
                </c:pt>
                <c:pt idx="58">
                  <c:v>44150</c:v>
                </c:pt>
                <c:pt idx="59">
                  <c:v>44180</c:v>
                </c:pt>
                <c:pt idx="60">
                  <c:v>44211</c:v>
                </c:pt>
                <c:pt idx="61">
                  <c:v>44242</c:v>
                </c:pt>
                <c:pt idx="62">
                  <c:v>44270</c:v>
                </c:pt>
                <c:pt idx="63">
                  <c:v>44301</c:v>
                </c:pt>
                <c:pt idx="64">
                  <c:v>44331</c:v>
                </c:pt>
                <c:pt idx="65">
                  <c:v>44362</c:v>
                </c:pt>
                <c:pt idx="66">
                  <c:v>44392</c:v>
                </c:pt>
                <c:pt idx="67">
                  <c:v>44423</c:v>
                </c:pt>
                <c:pt idx="68">
                  <c:v>44454</c:v>
                </c:pt>
                <c:pt idx="69">
                  <c:v>44484</c:v>
                </c:pt>
                <c:pt idx="70">
                  <c:v>44515</c:v>
                </c:pt>
                <c:pt idx="71">
                  <c:v>44545</c:v>
                </c:pt>
                <c:pt idx="72">
                  <c:v>44576</c:v>
                </c:pt>
                <c:pt idx="73">
                  <c:v>44607</c:v>
                </c:pt>
                <c:pt idx="74">
                  <c:v>44635</c:v>
                </c:pt>
                <c:pt idx="75">
                  <c:v>44666</c:v>
                </c:pt>
                <c:pt idx="76">
                  <c:v>44696</c:v>
                </c:pt>
                <c:pt idx="77">
                  <c:v>44727</c:v>
                </c:pt>
                <c:pt idx="78">
                  <c:v>44757</c:v>
                </c:pt>
                <c:pt idx="79">
                  <c:v>44788</c:v>
                </c:pt>
                <c:pt idx="80">
                  <c:v>44819</c:v>
                </c:pt>
                <c:pt idx="81">
                  <c:v>44849</c:v>
                </c:pt>
                <c:pt idx="82">
                  <c:v>44880</c:v>
                </c:pt>
                <c:pt idx="83">
                  <c:v>44910</c:v>
                </c:pt>
                <c:pt idx="84">
                  <c:v>44941</c:v>
                </c:pt>
                <c:pt idx="85">
                  <c:v>44972</c:v>
                </c:pt>
                <c:pt idx="86">
                  <c:v>45000</c:v>
                </c:pt>
                <c:pt idx="87">
                  <c:v>45031</c:v>
                </c:pt>
                <c:pt idx="88">
                  <c:v>45061</c:v>
                </c:pt>
                <c:pt idx="89">
                  <c:v>45092</c:v>
                </c:pt>
                <c:pt idx="90">
                  <c:v>45122</c:v>
                </c:pt>
                <c:pt idx="91">
                  <c:v>45153</c:v>
                </c:pt>
                <c:pt idx="92">
                  <c:v>45184</c:v>
                </c:pt>
                <c:pt idx="93">
                  <c:v>45214</c:v>
                </c:pt>
                <c:pt idx="94">
                  <c:v>45245</c:v>
                </c:pt>
                <c:pt idx="95">
                  <c:v>45275</c:v>
                </c:pt>
                <c:pt idx="96">
                  <c:v>45306</c:v>
                </c:pt>
                <c:pt idx="97">
                  <c:v>45337</c:v>
                </c:pt>
                <c:pt idx="98">
                  <c:v>45366</c:v>
                </c:pt>
                <c:pt idx="99">
                  <c:v>45397</c:v>
                </c:pt>
                <c:pt idx="100">
                  <c:v>45427</c:v>
                </c:pt>
                <c:pt idx="101">
                  <c:v>45458</c:v>
                </c:pt>
                <c:pt idx="102">
                  <c:v>45488</c:v>
                </c:pt>
                <c:pt idx="103">
                  <c:v>45519</c:v>
                </c:pt>
                <c:pt idx="104">
                  <c:v>45550</c:v>
                </c:pt>
                <c:pt idx="105">
                  <c:v>45580</c:v>
                </c:pt>
                <c:pt idx="106">
                  <c:v>45611</c:v>
                </c:pt>
                <c:pt idx="107">
                  <c:v>45641</c:v>
                </c:pt>
                <c:pt idx="108">
                  <c:v>45672</c:v>
                </c:pt>
                <c:pt idx="109">
                  <c:v>45703</c:v>
                </c:pt>
                <c:pt idx="110">
                  <c:v>45731</c:v>
                </c:pt>
                <c:pt idx="111">
                  <c:v>45762</c:v>
                </c:pt>
                <c:pt idx="112">
                  <c:v>45792</c:v>
                </c:pt>
                <c:pt idx="113">
                  <c:v>45823</c:v>
                </c:pt>
                <c:pt idx="114">
                  <c:v>45853</c:v>
                </c:pt>
                <c:pt idx="115">
                  <c:v>45884</c:v>
                </c:pt>
                <c:pt idx="116">
                  <c:v>45915</c:v>
                </c:pt>
                <c:pt idx="117">
                  <c:v>45945</c:v>
                </c:pt>
                <c:pt idx="118">
                  <c:v>45976</c:v>
                </c:pt>
                <c:pt idx="119">
                  <c:v>46006</c:v>
                </c:pt>
                <c:pt idx="120">
                  <c:v>46037</c:v>
                </c:pt>
                <c:pt idx="121">
                  <c:v>46068</c:v>
                </c:pt>
                <c:pt idx="122">
                  <c:v>46096</c:v>
                </c:pt>
                <c:pt idx="123">
                  <c:v>46127</c:v>
                </c:pt>
                <c:pt idx="124">
                  <c:v>46157</c:v>
                </c:pt>
                <c:pt idx="125">
                  <c:v>46188</c:v>
                </c:pt>
                <c:pt idx="126">
                  <c:v>46218</c:v>
                </c:pt>
                <c:pt idx="127">
                  <c:v>46249</c:v>
                </c:pt>
                <c:pt idx="128">
                  <c:v>46280</c:v>
                </c:pt>
                <c:pt idx="129">
                  <c:v>46310</c:v>
                </c:pt>
                <c:pt idx="130">
                  <c:v>46341</c:v>
                </c:pt>
                <c:pt idx="131">
                  <c:v>46371</c:v>
                </c:pt>
                <c:pt idx="132">
                  <c:v>46402</c:v>
                </c:pt>
                <c:pt idx="133">
                  <c:v>46433</c:v>
                </c:pt>
                <c:pt idx="134">
                  <c:v>46461</c:v>
                </c:pt>
                <c:pt idx="135">
                  <c:v>46492</c:v>
                </c:pt>
                <c:pt idx="136">
                  <c:v>46522</c:v>
                </c:pt>
                <c:pt idx="137">
                  <c:v>46553</c:v>
                </c:pt>
                <c:pt idx="138">
                  <c:v>46583</c:v>
                </c:pt>
                <c:pt idx="139">
                  <c:v>46614</c:v>
                </c:pt>
                <c:pt idx="140">
                  <c:v>46645</c:v>
                </c:pt>
                <c:pt idx="141">
                  <c:v>46675</c:v>
                </c:pt>
                <c:pt idx="142">
                  <c:v>46706</c:v>
                </c:pt>
                <c:pt idx="143">
                  <c:v>46736</c:v>
                </c:pt>
                <c:pt idx="144">
                  <c:v>46767</c:v>
                </c:pt>
                <c:pt idx="145">
                  <c:v>46798</c:v>
                </c:pt>
                <c:pt idx="146">
                  <c:v>46827</c:v>
                </c:pt>
                <c:pt idx="147">
                  <c:v>46858</c:v>
                </c:pt>
                <c:pt idx="148">
                  <c:v>46888</c:v>
                </c:pt>
                <c:pt idx="149">
                  <c:v>46919</c:v>
                </c:pt>
                <c:pt idx="150">
                  <c:v>46949</c:v>
                </c:pt>
                <c:pt idx="151">
                  <c:v>46980</c:v>
                </c:pt>
                <c:pt idx="152">
                  <c:v>47011</c:v>
                </c:pt>
                <c:pt idx="153">
                  <c:v>47041</c:v>
                </c:pt>
                <c:pt idx="154">
                  <c:v>47072</c:v>
                </c:pt>
                <c:pt idx="155">
                  <c:v>47102</c:v>
                </c:pt>
              </c:numCache>
            </c:numRef>
          </c:cat>
          <c:val>
            <c:numRef>
              <c:f>Forecast!$O$3:$O$170</c:f>
              <c:numCache>
                <c:formatCode>General</c:formatCode>
                <c:ptCount val="156"/>
                <c:pt idx="128" formatCode="_(* #,##0_);_(* \(#,##0\);_(* &quot;-&quot;??_);_(@_)">
                  <c:v>2874</c:v>
                </c:pt>
                <c:pt idx="129" formatCode="_(* #,##0_);_(* \(#,##0\);_(* &quot;-&quot;??_);_(@_)">
                  <c:v>2908.3443180600989</c:v>
                </c:pt>
                <c:pt idx="130" formatCode="_(* #,##0_);_(* \(#,##0\);_(* &quot;-&quot;??_);_(@_)">
                  <c:v>2985.2048948875049</c:v>
                </c:pt>
                <c:pt idx="131" formatCode="_(* #,##0_);_(* \(#,##0\);_(* &quot;-&quot;??_);_(@_)">
                  <c:v>3051.2947516293702</c:v>
                </c:pt>
                <c:pt idx="132" formatCode="_(* #,##0_);_(* \(#,##0\);_(* &quot;-&quot;??_);_(@_)">
                  <c:v>3102.2458867300275</c:v>
                </c:pt>
                <c:pt idx="133" formatCode="_(* #,##0_);_(* \(#,##0\);_(* &quot;-&quot;??_);_(@_)">
                  <c:v>3136.7035432171765</c:v>
                </c:pt>
                <c:pt idx="134" formatCode="_(* #,##0_);_(* \(#,##0\);_(* &quot;-&quot;??_);_(@_)">
                  <c:v>3154.4865878393839</c:v>
                </c:pt>
                <c:pt idx="135" formatCode="_(* #,##0_);_(* \(#,##0\);_(* &quot;-&quot;??_);_(@_)">
                  <c:v>3167.7973184604771</c:v>
                </c:pt>
                <c:pt idx="136" formatCode="_(* #,##0_);_(* \(#,##0\);_(* &quot;-&quot;??_);_(@_)">
                  <c:v>3182.1848189716611</c:v>
                </c:pt>
                <c:pt idx="137" formatCode="_(* #,##0_);_(* \(#,##0\);_(* &quot;-&quot;??_);_(@_)">
                  <c:v>3194.1143406672941</c:v>
                </c:pt>
                <c:pt idx="138" formatCode="_(* #,##0_);_(* \(#,##0\);_(* &quot;-&quot;??_);_(@_)">
                  <c:v>3201.9271992564913</c:v>
                </c:pt>
                <c:pt idx="139" formatCode="_(* #,##0_);_(* \(#,##0\);_(* &quot;-&quot;??_);_(@_)">
                  <c:v>3206.389662176151</c:v>
                </c:pt>
                <c:pt idx="140" formatCode="_(* #,##0_);_(* \(#,##0\);_(* &quot;-&quot;??_);_(@_)">
                  <c:v>3206.5530765556405</c:v>
                </c:pt>
                <c:pt idx="141" formatCode="_(* #,##0_);_(* \(#,##0\);_(* &quot;-&quot;??_);_(@_)">
                  <c:v>3201.9290895946301</c:v>
                </c:pt>
                <c:pt idx="142" formatCode="_(* #,##0_);_(* \(#,##0\);_(* &quot;-&quot;??_);_(@_)">
                  <c:v>3193.6697195877828</c:v>
                </c:pt>
                <c:pt idx="143" formatCode="_(* #,##0_);_(* \(#,##0\);_(* &quot;-&quot;??_);_(@_)">
                  <c:v>3181.8098243805784</c:v>
                </c:pt>
                <c:pt idx="144" formatCode="_(* #,##0_);_(* \(#,##0\);_(* &quot;-&quot;??_);_(@_)">
                  <c:v>3168.8362559839238</c:v>
                </c:pt>
                <c:pt idx="145" formatCode="_(* #,##0_);_(* \(#,##0\);_(* &quot;-&quot;??_);_(@_)">
                  <c:v>3153.0097835795505</c:v>
                </c:pt>
                <c:pt idx="146" formatCode="_(* #,##0_);_(* \(#,##0\);_(* &quot;-&quot;??_);_(@_)">
                  <c:v>3134.7063903495014</c:v>
                </c:pt>
                <c:pt idx="147" formatCode="_(* #,##0_);_(* \(#,##0\);_(* &quot;-&quot;??_);_(@_)">
                  <c:v>3114.8062660127021</c:v>
                </c:pt>
                <c:pt idx="148" formatCode="_(* #,##0_);_(* \(#,##0\);_(* &quot;-&quot;??_);_(@_)">
                  <c:v>3092.1067973121794</c:v>
                </c:pt>
                <c:pt idx="149" formatCode="_(* #,##0_);_(* \(#,##0\);_(* &quot;-&quot;??_);_(@_)">
                  <c:v>3066.385226194167</c:v>
                </c:pt>
                <c:pt idx="150" formatCode="_(* #,##0_);_(* \(#,##0\);_(* &quot;-&quot;??_);_(@_)">
                  <c:v>3038.7764518770505</c:v>
                </c:pt>
                <c:pt idx="151" formatCode="_(* #,##0_);_(* \(#,##0\);_(* &quot;-&quot;??_);_(@_)">
                  <c:v>3010.8306535780862</c:v>
                </c:pt>
                <c:pt idx="152" formatCode="_(* #,##0_);_(* \(#,##0\);_(* &quot;-&quot;??_);_(@_)">
                  <c:v>2983.3765491702311</c:v>
                </c:pt>
                <c:pt idx="153" formatCode="_(* #,##0_);_(* \(#,##0\);_(* &quot;-&quot;??_);_(@_)">
                  <c:v>2957.4189242393627</c:v>
                </c:pt>
              </c:numCache>
            </c:numRef>
          </c:val>
          <c:smooth val="0"/>
          <c:extLst>
            <c:ext xmlns:c16="http://schemas.microsoft.com/office/drawing/2014/chart" uri="{C3380CC4-5D6E-409C-BE32-E72D297353CC}">
              <c16:uniqueId val="{00000001-1B51-41AF-811E-305B3CE4AF78}"/>
            </c:ext>
          </c:extLst>
        </c:ser>
        <c:dLbls>
          <c:showLegendKey val="0"/>
          <c:showVal val="0"/>
          <c:showCatName val="0"/>
          <c:showSerName val="0"/>
          <c:showPercent val="0"/>
          <c:showBubbleSize val="0"/>
        </c:dLbls>
        <c:marker val="1"/>
        <c:smooth val="0"/>
        <c:axId val="816199152"/>
        <c:axId val="816205992"/>
      </c:lineChart>
      <c:dateAx>
        <c:axId val="356278720"/>
        <c:scaling>
          <c:orientation val="minMax"/>
          <c:min val="45292"/>
        </c:scaling>
        <c:delete val="0"/>
        <c:axPos val="b"/>
        <c:numFmt formatCode="[$-409]mmm\-yy;@"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5840"/>
        <c:crosses val="autoZero"/>
        <c:auto val="1"/>
        <c:lblOffset val="100"/>
        <c:baseTimeUnit val="months"/>
        <c:majorUnit val="12"/>
        <c:majorTimeUnit val="months"/>
      </c:dateAx>
      <c:valAx>
        <c:axId val="356275840"/>
        <c:scaling>
          <c:orientation val="minMax"/>
          <c:max val="3500"/>
          <c:min val="1500"/>
        </c:scaling>
        <c:delete val="0"/>
        <c:axPos val="l"/>
        <c:numFmt formatCode="0" sourceLinked="0"/>
        <c:majorTickMark val="in"/>
        <c:minorTickMark val="none"/>
        <c:tickLblPos val="nextTo"/>
        <c:spPr>
          <a:noFill/>
          <a:ln>
            <a:solidFill>
              <a:sysClr val="windowText" lastClr="000000"/>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356278720"/>
        <c:crosses val="autoZero"/>
        <c:crossBetween val="between"/>
        <c:majorUnit val="500"/>
      </c:valAx>
      <c:valAx>
        <c:axId val="816205992"/>
        <c:scaling>
          <c:orientation val="minMax"/>
          <c:max val="3500"/>
          <c:min val="1500"/>
        </c:scaling>
        <c:delete val="0"/>
        <c:axPos val="r"/>
        <c:numFmt formatCode="General" sourceLinked="1"/>
        <c:majorTickMark val="in"/>
        <c:minorTickMark val="none"/>
        <c:tickLblPos val="nextTo"/>
        <c:spPr>
          <a:noFill/>
          <a:ln>
            <a:solidFill>
              <a:sysClr val="windowText" lastClr="000000"/>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rebuchet MS" panose="020B0603020202020204" pitchFamily="34" charset="0"/>
                <a:ea typeface="+mn-ea"/>
                <a:cs typeface="Segoe UI" panose="020B0502040204020203" pitchFamily="34" charset="0"/>
              </a:defRPr>
            </a:pPr>
            <a:endParaRPr lang="en-US"/>
          </a:p>
        </c:txPr>
        <c:crossAx val="816199152"/>
        <c:crosses val="max"/>
        <c:crossBetween val="between"/>
        <c:majorUnit val="500"/>
      </c:valAx>
      <c:dateAx>
        <c:axId val="816199152"/>
        <c:scaling>
          <c:orientation val="minMax"/>
        </c:scaling>
        <c:delete val="1"/>
        <c:axPos val="b"/>
        <c:numFmt formatCode="mmm\-yyyy" sourceLinked="1"/>
        <c:majorTickMark val="out"/>
        <c:minorTickMark val="none"/>
        <c:tickLblPos val="nextTo"/>
        <c:crossAx val="816205992"/>
        <c:crosses val="autoZero"/>
        <c:auto val="1"/>
        <c:lblOffset val="100"/>
        <c:baseTimeUnit val="months"/>
        <c:majorUnit val="1"/>
        <c:minorUnit val="1"/>
      </c:date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sz="2000" b="0">
          <a:solidFill>
            <a:sysClr val="windowText" lastClr="000000"/>
          </a:solidFill>
          <a:latin typeface="Trebuchet MS" panose="020B0603020202020204" pitchFamily="34" charset="0"/>
          <a:cs typeface="Segoe UI" panose="020B0502040204020203" pitchFamily="34" charset="0"/>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cdr:y>
    </cdr:from>
    <cdr:to>
      <cdr:x>0.35617</cdr:x>
      <cdr:y>0.07109</cdr:y>
    </cdr:to>
    <cdr:sp macro="" textlink="">
      <cdr:nvSpPr>
        <cdr:cNvPr id="4" name="TextBox 1">
          <a:extLst xmlns:a="http://schemas.openxmlformats.org/drawingml/2006/main">
            <a:ext uri="{FF2B5EF4-FFF2-40B4-BE49-F238E27FC236}">
              <a16:creationId xmlns:a16="http://schemas.microsoft.com/office/drawing/2014/main" id="{344DCC1C-E0E9-EFA9-92B3-308EBB8BC57D}"/>
            </a:ext>
          </a:extLst>
        </cdr:cNvPr>
        <cdr:cNvSpPr txBox="1"/>
      </cdr:nvSpPr>
      <cdr:spPr>
        <a:xfrm xmlns:a="http://schemas.openxmlformats.org/drawingml/2006/main">
          <a:off x="0" y="0"/>
          <a:ext cx="3820975" cy="34890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2000" b="1" dirty="0">
              <a:solidFill>
                <a:srgbClr val="0070C0"/>
              </a:solidFill>
              <a:latin typeface="Trebuchet MS" panose="020B0603020202020204" pitchFamily="34" charset="0"/>
              <a:cs typeface="Segoe UI" panose="020B0502040204020203" pitchFamily="34" charset="0"/>
            </a:rPr>
            <a:t>OCTG &amp; Line</a:t>
          </a:r>
          <a:r>
            <a:rPr lang="en-US" sz="2000" b="1" baseline="0" dirty="0">
              <a:solidFill>
                <a:srgbClr val="0070C0"/>
              </a:solidFill>
              <a:latin typeface="Trebuchet MS" panose="020B0603020202020204" pitchFamily="34" charset="0"/>
              <a:cs typeface="Segoe UI" panose="020B0502040204020203" pitchFamily="34" charset="0"/>
            </a:rPr>
            <a:t> Pipe Price Index</a:t>
          </a:r>
          <a:endParaRPr lang="en-US" sz="2000" b="1" dirty="0">
            <a:solidFill>
              <a:srgbClr val="0070C0"/>
            </a:solidFill>
            <a:latin typeface="Trebuchet MS" panose="020B0603020202020204" pitchFamily="34" charset="0"/>
            <a:cs typeface="Segoe UI" panose="020B0502040204020203" pitchFamily="34" charset="0"/>
          </a:endParaRPr>
        </a:p>
      </cdr:txBody>
    </cdr:sp>
  </cdr:relSizeAnchor>
  <cdr:relSizeAnchor xmlns:cdr="http://schemas.openxmlformats.org/drawingml/2006/chartDrawing">
    <cdr:from>
      <cdr:x>0.73541</cdr:x>
      <cdr:y>0.93683</cdr:y>
    </cdr:from>
    <cdr:to>
      <cdr:x>0.99245</cdr:x>
      <cdr:y>1</cdr:y>
    </cdr:to>
    <cdr:sp macro="" textlink="">
      <cdr:nvSpPr>
        <cdr:cNvPr id="5" name="TextBox 3">
          <a:extLst xmlns:a="http://schemas.openxmlformats.org/drawingml/2006/main">
            <a:ext uri="{FF2B5EF4-FFF2-40B4-BE49-F238E27FC236}">
              <a16:creationId xmlns:a16="http://schemas.microsoft.com/office/drawing/2014/main" id="{676B43DE-EAD0-28B9-6977-A2D232C08B3E}"/>
            </a:ext>
          </a:extLst>
        </cdr:cNvPr>
        <cdr:cNvSpPr txBox="1"/>
      </cdr:nvSpPr>
      <cdr:spPr>
        <a:xfrm xmlns:a="http://schemas.openxmlformats.org/drawingml/2006/main">
          <a:off x="6372477" y="5875155"/>
          <a:ext cx="2227321" cy="39617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800" i="1">
              <a:latin typeface="Trebuchet MS" panose="020B0603020202020204" pitchFamily="34" charset="0"/>
              <a:cs typeface="Segoe UI" panose="020B0502040204020203" pitchFamily="34" charset="0"/>
            </a:rPr>
            <a:t>- Argus Pipe Logix</a:t>
          </a:r>
        </a:p>
      </cdr:txBody>
    </cdr:sp>
  </cdr:relSizeAnchor>
  <cdr:relSizeAnchor xmlns:cdr="http://schemas.openxmlformats.org/drawingml/2006/chartDrawing">
    <cdr:from>
      <cdr:x>0.7084</cdr:x>
      <cdr:y>0.13441</cdr:y>
    </cdr:from>
    <cdr:to>
      <cdr:x>0.7084</cdr:x>
      <cdr:y>0.84734</cdr:y>
    </cdr:to>
    <cdr:cxnSp macro="">
      <cdr:nvCxnSpPr>
        <cdr:cNvPr id="3" name="Straight Connector 2">
          <a:extLst xmlns:a="http://schemas.openxmlformats.org/drawingml/2006/main">
            <a:ext uri="{FF2B5EF4-FFF2-40B4-BE49-F238E27FC236}">
              <a16:creationId xmlns:a16="http://schemas.microsoft.com/office/drawing/2014/main" id="{02B3FB37-3209-B808-BED9-5F786993AF8A}"/>
            </a:ext>
          </a:extLst>
        </cdr:cNvPr>
        <cdr:cNvCxnSpPr/>
      </cdr:nvCxnSpPr>
      <cdr:spPr>
        <a:xfrm xmlns:a="http://schemas.openxmlformats.org/drawingml/2006/main">
          <a:off x="7599752" y="699315"/>
          <a:ext cx="0" cy="3709268"/>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0.82641</cdr:x>
      <cdr:y>0.13542</cdr:y>
    </cdr:from>
    <cdr:to>
      <cdr:x>0.82641</cdr:x>
      <cdr:y>0.84734</cdr:y>
    </cdr:to>
    <cdr:cxnSp macro="">
      <cdr:nvCxnSpPr>
        <cdr:cNvPr id="8" name="Straight Connector 7">
          <a:extLst xmlns:a="http://schemas.openxmlformats.org/drawingml/2006/main">
            <a:ext uri="{FF2B5EF4-FFF2-40B4-BE49-F238E27FC236}">
              <a16:creationId xmlns:a16="http://schemas.microsoft.com/office/drawing/2014/main" id="{4556B9F6-19E2-DB82-241E-0D5AF882653B}"/>
            </a:ext>
          </a:extLst>
        </cdr:cNvPr>
        <cdr:cNvCxnSpPr/>
      </cdr:nvCxnSpPr>
      <cdr:spPr>
        <a:xfrm xmlns:a="http://schemas.openxmlformats.org/drawingml/2006/main">
          <a:off x="8865800" y="704577"/>
          <a:ext cx="0" cy="3704006"/>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0.59812</cdr:x>
      <cdr:y>0.13635</cdr:y>
    </cdr:from>
    <cdr:to>
      <cdr:x>0.70609</cdr:x>
      <cdr:y>0.27372</cdr:y>
    </cdr:to>
    <cdr:sp macro="" textlink="">
      <cdr:nvSpPr>
        <cdr:cNvPr id="9" name="Rectangle 8">
          <a:extLst xmlns:a="http://schemas.openxmlformats.org/drawingml/2006/main">
            <a:ext uri="{FF2B5EF4-FFF2-40B4-BE49-F238E27FC236}">
              <a16:creationId xmlns:a16="http://schemas.microsoft.com/office/drawing/2014/main" id="{9C9E5231-DB7A-6F18-D760-A474D794AB79}"/>
            </a:ext>
          </a:extLst>
        </cdr:cNvPr>
        <cdr:cNvSpPr/>
      </cdr:nvSpPr>
      <cdr:spPr>
        <a:xfrm xmlns:a="http://schemas.openxmlformats.org/drawingml/2006/main">
          <a:off x="6416662" y="709408"/>
          <a:ext cx="1158308" cy="714740"/>
        </a:xfrm>
        <a:prstGeom xmlns:a="http://schemas.openxmlformats.org/drawingml/2006/main" prst="rect">
          <a:avLst/>
        </a:prstGeom>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sz="1200" b="1" kern="1200"/>
            <a:t>Section 232 adjustment to 50%</a:t>
          </a:r>
        </a:p>
      </cdr:txBody>
    </cdr:sp>
  </cdr:relSizeAnchor>
  <cdr:relSizeAnchor xmlns:cdr="http://schemas.openxmlformats.org/drawingml/2006/chartDrawing">
    <cdr:from>
      <cdr:x>0.82975</cdr:x>
      <cdr:y>0.1337</cdr:y>
    </cdr:from>
    <cdr:to>
      <cdr:x>0.92311</cdr:x>
      <cdr:y>0.27014</cdr:y>
    </cdr:to>
    <cdr:sp macro="" textlink="">
      <cdr:nvSpPr>
        <cdr:cNvPr id="10" name="Rectangle 9">
          <a:extLst xmlns:a="http://schemas.openxmlformats.org/drawingml/2006/main">
            <a:ext uri="{FF2B5EF4-FFF2-40B4-BE49-F238E27FC236}">
              <a16:creationId xmlns:a16="http://schemas.microsoft.com/office/drawing/2014/main" id="{9E87202E-5864-93EB-4D4C-A625B3FF701F}"/>
            </a:ext>
          </a:extLst>
        </cdr:cNvPr>
        <cdr:cNvSpPr/>
      </cdr:nvSpPr>
      <cdr:spPr>
        <a:xfrm xmlns:a="http://schemas.openxmlformats.org/drawingml/2006/main">
          <a:off x="8901601" y="695621"/>
          <a:ext cx="1001571" cy="709866"/>
        </a:xfrm>
        <a:prstGeom xmlns:a="http://schemas.openxmlformats.org/drawingml/2006/main" prst="rect">
          <a:avLst/>
        </a:prstGeom>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1200" b="1" kern="1200"/>
            <a:t>Middle East Conflict</a:t>
          </a:r>
        </a:p>
      </cdr:txBody>
    </cdr:sp>
  </cdr:relSizeAnchor>
  <cdr:relSizeAnchor xmlns:cdr="http://schemas.openxmlformats.org/drawingml/2006/chartDrawing">
    <cdr:from>
      <cdr:x>0.84982</cdr:x>
      <cdr:y>0.43909</cdr:y>
    </cdr:from>
    <cdr:to>
      <cdr:x>0.95991</cdr:x>
      <cdr:y>0.55625</cdr:y>
    </cdr:to>
    <cdr:cxnSp macro="">
      <cdr:nvCxnSpPr>
        <cdr:cNvPr id="12" name="Connector: Elbow 11">
          <a:extLst xmlns:a="http://schemas.openxmlformats.org/drawingml/2006/main">
            <a:ext uri="{FF2B5EF4-FFF2-40B4-BE49-F238E27FC236}">
              <a16:creationId xmlns:a16="http://schemas.microsoft.com/office/drawing/2014/main" id="{75E4A6DF-2EA3-F0A5-1D1C-25F0C1B52384}"/>
            </a:ext>
          </a:extLst>
        </cdr:cNvPr>
        <cdr:cNvCxnSpPr/>
      </cdr:nvCxnSpPr>
      <cdr:spPr>
        <a:xfrm xmlns:a="http://schemas.openxmlformats.org/drawingml/2006/main" flipV="1">
          <a:off x="9116875" y="2284508"/>
          <a:ext cx="1181100" cy="609600"/>
        </a:xfrm>
        <a:prstGeom xmlns:a="http://schemas.openxmlformats.org/drawingml/2006/main" prst="bentConnector3">
          <a:avLst>
            <a:gd name="adj1" fmla="val -806"/>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0.85028</cdr:x>
      <cdr:y>0.44321</cdr:y>
    </cdr:from>
    <cdr:to>
      <cdr:x>0.896</cdr:x>
      <cdr:y>0.48622</cdr:y>
    </cdr:to>
    <cdr:sp macro="" textlink="">
      <cdr:nvSpPr>
        <cdr:cNvPr id="19" name="TextBox 18">
          <a:extLst xmlns:a="http://schemas.openxmlformats.org/drawingml/2006/main">
            <a:ext uri="{FF2B5EF4-FFF2-40B4-BE49-F238E27FC236}">
              <a16:creationId xmlns:a16="http://schemas.microsoft.com/office/drawing/2014/main" id="{A53E5DE3-F996-5DED-12A0-97F526F675FB}"/>
            </a:ext>
          </a:extLst>
        </cdr:cNvPr>
        <cdr:cNvSpPr txBox="1"/>
      </cdr:nvSpPr>
      <cdr:spPr>
        <a:xfrm xmlns:a="http://schemas.openxmlformats.org/drawingml/2006/main">
          <a:off x="9121871" y="2305971"/>
          <a:ext cx="490487" cy="223774"/>
        </a:xfrm>
        <a:prstGeom xmlns:a="http://schemas.openxmlformats.org/drawingml/2006/main" prst="rect">
          <a:avLst/>
        </a:prstGeom>
        <a:solidFill xmlns:a="http://schemas.openxmlformats.org/drawingml/2006/main">
          <a:schemeClr val="bg1"/>
        </a:solidFill>
        <a:ln xmlns:a="http://schemas.openxmlformats.org/drawingml/2006/main">
          <a:solidFill>
            <a:schemeClr val="accent1"/>
          </a:solidFill>
        </a:ln>
      </cdr:spPr>
      <cdr:txBody>
        <a:bodyPr xmlns:a="http://schemas.openxmlformats.org/drawingml/2006/main" vertOverflow="clip" wrap="none" rtlCol="0"/>
        <a:lstStyle xmlns:a="http://schemas.openxmlformats.org/drawingml/2006/main"/>
        <a:p xmlns:a="http://schemas.openxmlformats.org/drawingml/2006/main">
          <a:r>
            <a:rPr lang="en-US" sz="1050" b="1" kern="1200">
              <a:latin typeface="Trebuchet MS" panose="020B0603020202020204" pitchFamily="34" charset="0"/>
            </a:rPr>
            <a:t>16%</a:t>
          </a:r>
        </a:p>
      </cdr:txBody>
    </cdr:sp>
  </cdr:relSizeAnchor>
  <cdr:relSizeAnchor xmlns:cdr="http://schemas.openxmlformats.org/drawingml/2006/chartDrawing">
    <cdr:from>
      <cdr:x>0.83472</cdr:x>
      <cdr:y>0.58738</cdr:y>
    </cdr:from>
    <cdr:to>
      <cdr:x>0.9537</cdr:x>
      <cdr:y>0.69905</cdr:y>
    </cdr:to>
    <cdr:cxnSp macro="">
      <cdr:nvCxnSpPr>
        <cdr:cNvPr id="23" name="Connector: Elbow 22">
          <a:extLst xmlns:a="http://schemas.openxmlformats.org/drawingml/2006/main">
            <a:ext uri="{FF2B5EF4-FFF2-40B4-BE49-F238E27FC236}">
              <a16:creationId xmlns:a16="http://schemas.microsoft.com/office/drawing/2014/main" id="{21F0621E-E44F-1670-79D5-21F11D87DF84}"/>
            </a:ext>
          </a:extLst>
        </cdr:cNvPr>
        <cdr:cNvCxnSpPr/>
      </cdr:nvCxnSpPr>
      <cdr:spPr>
        <a:xfrm xmlns:a="http://schemas.openxmlformats.org/drawingml/2006/main" flipV="1">
          <a:off x="8954950" y="3056033"/>
          <a:ext cx="1276350" cy="581025"/>
        </a:xfrm>
        <a:prstGeom xmlns:a="http://schemas.openxmlformats.org/drawingml/2006/main" prst="bentConnector3">
          <a:avLst>
            <a:gd name="adj1" fmla="val -373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0.8386</cdr:x>
      <cdr:y>0.59719</cdr:y>
    </cdr:from>
    <cdr:to>
      <cdr:x>0.88432</cdr:x>
      <cdr:y>0.6402</cdr:y>
    </cdr:to>
    <cdr:sp macro="" textlink="">
      <cdr:nvSpPr>
        <cdr:cNvPr id="27" name="TextBox 1">
          <a:extLst xmlns:a="http://schemas.openxmlformats.org/drawingml/2006/main">
            <a:ext uri="{FF2B5EF4-FFF2-40B4-BE49-F238E27FC236}">
              <a16:creationId xmlns:a16="http://schemas.microsoft.com/office/drawing/2014/main" id="{644774B3-0BD0-8D0E-ADCC-CA800CDF011F}"/>
            </a:ext>
          </a:extLst>
        </cdr:cNvPr>
        <cdr:cNvSpPr txBox="1"/>
      </cdr:nvSpPr>
      <cdr:spPr>
        <a:xfrm xmlns:a="http://schemas.openxmlformats.org/drawingml/2006/main">
          <a:off x="8996498" y="3107112"/>
          <a:ext cx="490487" cy="223775"/>
        </a:xfrm>
        <a:prstGeom xmlns:a="http://schemas.openxmlformats.org/drawingml/2006/main" prst="rect">
          <a:avLst/>
        </a:prstGeom>
        <a:solidFill xmlns:a="http://schemas.openxmlformats.org/drawingml/2006/main">
          <a:schemeClr val="bg1"/>
        </a:solidFill>
        <a:ln xmlns:a="http://schemas.openxmlformats.org/drawingml/2006/main">
          <a:solidFill>
            <a:schemeClr val="accent1"/>
          </a:solidFill>
        </a:ln>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50" b="1" kern="1200">
              <a:latin typeface="Trebuchet MS" panose="020B0603020202020204" pitchFamily="34" charset="0"/>
            </a:rPr>
            <a:t>19%</a:t>
          </a:r>
        </a:p>
      </cdr:txBody>
    </cdr:sp>
  </cdr:relSizeAnchor>
  <cdr:relSizeAnchor xmlns:cdr="http://schemas.openxmlformats.org/drawingml/2006/chartDrawing">
    <cdr:from>
      <cdr:x>0.85978</cdr:x>
      <cdr:y>0</cdr:y>
    </cdr:from>
    <cdr:to>
      <cdr:x>1</cdr:x>
      <cdr:y>0.06317</cdr:y>
    </cdr:to>
    <cdr:sp macro="" textlink="">
      <cdr:nvSpPr>
        <cdr:cNvPr id="28" name="TextBox 27">
          <a:extLst xmlns:a="http://schemas.openxmlformats.org/drawingml/2006/main">
            <a:ext uri="{FF2B5EF4-FFF2-40B4-BE49-F238E27FC236}">
              <a16:creationId xmlns:a16="http://schemas.microsoft.com/office/drawing/2014/main" id="{0E9C1A15-F88B-FB07-ECDE-93E27B4AB617}"/>
            </a:ext>
          </a:extLst>
        </cdr:cNvPr>
        <cdr:cNvSpPr txBox="1"/>
      </cdr:nvSpPr>
      <cdr:spPr>
        <a:xfrm xmlns:a="http://schemas.openxmlformats.org/drawingml/2006/main">
          <a:off x="9223788" y="0"/>
          <a:ext cx="1504264" cy="32866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b="1" i="1" kern="1200" dirty="0">
              <a:solidFill>
                <a:srgbClr val="0070C0"/>
              </a:solidFill>
              <a:latin typeface="Trebuchet MS" panose="020B0603020202020204" pitchFamily="34" charset="0"/>
            </a:rPr>
            <a:t>$/Short ton</a:t>
          </a:r>
        </a:p>
      </cdr:txBody>
    </cdr:sp>
  </cdr:relSizeAnchor>
</c:userShapes>
</file>

<file path=ppt/drawings/drawing2.xml><?xml version="1.0" encoding="utf-8"?>
<c:userShapes xmlns:c="http://schemas.openxmlformats.org/drawingml/2006/chart">
  <cdr:relSizeAnchor xmlns:cdr="http://schemas.openxmlformats.org/drawingml/2006/chartDrawing">
    <cdr:from>
      <cdr:x>0.59754</cdr:x>
      <cdr:y>0.93349</cdr:y>
    </cdr:from>
    <cdr:to>
      <cdr:x>0.99245</cdr:x>
      <cdr:y>1</cdr:y>
    </cdr:to>
    <cdr:sp macro="" textlink="">
      <cdr:nvSpPr>
        <cdr:cNvPr id="3" name="TextBox 3">
          <a:extLst xmlns:a="http://schemas.openxmlformats.org/drawingml/2006/main">
            <a:ext uri="{FF2B5EF4-FFF2-40B4-BE49-F238E27FC236}">
              <a16:creationId xmlns:a16="http://schemas.microsoft.com/office/drawing/2014/main" id="{676B43DE-EAD0-28B9-6977-A2D232C08B3E}"/>
            </a:ext>
          </a:extLst>
        </cdr:cNvPr>
        <cdr:cNvSpPr txBox="1"/>
      </cdr:nvSpPr>
      <cdr:spPr>
        <a:xfrm xmlns:a="http://schemas.openxmlformats.org/drawingml/2006/main">
          <a:off x="3969125" y="4071263"/>
          <a:ext cx="2623200" cy="29006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600" i="1" dirty="0">
              <a:latin typeface="Trebuchet MS" panose="020B0603020202020204" pitchFamily="34" charset="0"/>
              <a:cs typeface="Segoe UI" panose="020B0502040204020203" pitchFamily="34" charset="0"/>
            </a:rPr>
            <a:t>- Argus Consulting Services</a:t>
          </a:r>
        </a:p>
      </cdr:txBody>
    </cdr:sp>
  </cdr:relSizeAnchor>
  <cdr:relSizeAnchor xmlns:cdr="http://schemas.openxmlformats.org/drawingml/2006/chartDrawing">
    <cdr:from>
      <cdr:x>0</cdr:x>
      <cdr:y>0</cdr:y>
    </cdr:from>
    <cdr:to>
      <cdr:x>0.41305</cdr:x>
      <cdr:y>0.07109</cdr:y>
    </cdr:to>
    <cdr:sp macro="" textlink="">
      <cdr:nvSpPr>
        <cdr:cNvPr id="4" name="TextBox 1">
          <a:extLst xmlns:a="http://schemas.openxmlformats.org/drawingml/2006/main">
            <a:ext uri="{FF2B5EF4-FFF2-40B4-BE49-F238E27FC236}">
              <a16:creationId xmlns:a16="http://schemas.microsoft.com/office/drawing/2014/main" id="{344DCC1C-E0E9-EFA9-92B3-308EBB8BC57D}"/>
            </a:ext>
          </a:extLst>
        </cdr:cNvPr>
        <cdr:cNvSpPr txBox="1"/>
      </cdr:nvSpPr>
      <cdr:spPr>
        <a:xfrm xmlns:a="http://schemas.openxmlformats.org/drawingml/2006/main">
          <a:off x="0" y="0"/>
          <a:ext cx="2882069" cy="31525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800" b="1">
              <a:solidFill>
                <a:srgbClr val="0070C0"/>
              </a:solidFill>
              <a:latin typeface="Trebuchet MS" panose="020B0603020202020204" pitchFamily="34" charset="0"/>
              <a:cs typeface="Segoe UI" panose="020B0502040204020203" pitchFamily="34" charset="0"/>
            </a:rPr>
            <a:t>Nymex WTI Monthly Average</a:t>
          </a:r>
        </a:p>
      </cdr:txBody>
    </cdr:sp>
  </cdr:relSizeAnchor>
  <cdr:relSizeAnchor xmlns:cdr="http://schemas.openxmlformats.org/drawingml/2006/chartDrawing">
    <cdr:from>
      <cdr:x>0.89707</cdr:x>
      <cdr:y>0</cdr:y>
    </cdr:from>
    <cdr:to>
      <cdr:x>1</cdr:x>
      <cdr:y>0.07109</cdr:y>
    </cdr:to>
    <cdr:sp macro="" textlink="">
      <cdr:nvSpPr>
        <cdr:cNvPr id="6" name="TextBox 1">
          <a:extLst xmlns:a="http://schemas.openxmlformats.org/drawingml/2006/main">
            <a:ext uri="{FF2B5EF4-FFF2-40B4-BE49-F238E27FC236}">
              <a16:creationId xmlns:a16="http://schemas.microsoft.com/office/drawing/2014/main" id="{55736215-FC1D-2803-B1A0-DA69476C67D1}"/>
            </a:ext>
          </a:extLst>
        </cdr:cNvPr>
        <cdr:cNvSpPr txBox="1"/>
      </cdr:nvSpPr>
      <cdr:spPr>
        <a:xfrm xmlns:a="http://schemas.openxmlformats.org/drawingml/2006/main">
          <a:off x="6185649" y="0"/>
          <a:ext cx="709705" cy="35933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800" b="1" i="1">
              <a:solidFill>
                <a:srgbClr val="0070C0"/>
              </a:solidFill>
              <a:latin typeface="Trebuchet MS" panose="020B0603020202020204" pitchFamily="34" charset="0"/>
              <a:cs typeface="Segoe UI" panose="020B0502040204020203" pitchFamily="34" charset="0"/>
            </a:rPr>
            <a:t>$/bl</a:t>
          </a: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cdr:y>
    </cdr:from>
    <cdr:to>
      <cdr:x>0.63413</cdr:x>
      <cdr:y>0.07109</cdr:y>
    </cdr:to>
    <cdr:sp macro="" textlink="">
      <cdr:nvSpPr>
        <cdr:cNvPr id="4" name="TextBox 1">
          <a:extLst xmlns:a="http://schemas.openxmlformats.org/drawingml/2006/main">
            <a:ext uri="{FF2B5EF4-FFF2-40B4-BE49-F238E27FC236}">
              <a16:creationId xmlns:a16="http://schemas.microsoft.com/office/drawing/2014/main" id="{344DCC1C-E0E9-EFA9-92B3-308EBB8BC57D}"/>
            </a:ext>
          </a:extLst>
        </cdr:cNvPr>
        <cdr:cNvSpPr txBox="1"/>
      </cdr:nvSpPr>
      <cdr:spPr>
        <a:xfrm xmlns:a="http://schemas.openxmlformats.org/drawingml/2006/main">
          <a:off x="0" y="0"/>
          <a:ext cx="3940176" cy="30606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2000" b="1">
              <a:solidFill>
                <a:srgbClr val="0070C0"/>
              </a:solidFill>
              <a:latin typeface="Trebuchet MS" panose="020B0603020202020204" pitchFamily="34" charset="0"/>
              <a:cs typeface="Segoe UI" panose="020B0502040204020203" pitchFamily="34" charset="0"/>
            </a:rPr>
            <a:t>Henry Hub Natural Gas Price </a:t>
          </a:r>
        </a:p>
      </cdr:txBody>
    </cdr:sp>
  </cdr:relSizeAnchor>
  <cdr:relSizeAnchor xmlns:cdr="http://schemas.openxmlformats.org/drawingml/2006/chartDrawing">
    <cdr:from>
      <cdr:x>0.53934</cdr:x>
      <cdr:y>0.91973</cdr:y>
    </cdr:from>
    <cdr:to>
      <cdr:x>1</cdr:x>
      <cdr:y>1</cdr:y>
    </cdr:to>
    <cdr:sp macro="" textlink="">
      <cdr:nvSpPr>
        <cdr:cNvPr id="5" name="TextBox 3">
          <a:extLst xmlns:a="http://schemas.openxmlformats.org/drawingml/2006/main">
            <a:ext uri="{FF2B5EF4-FFF2-40B4-BE49-F238E27FC236}">
              <a16:creationId xmlns:a16="http://schemas.microsoft.com/office/drawing/2014/main" id="{676B43DE-EAD0-28B9-6977-A2D232C08B3E}"/>
            </a:ext>
          </a:extLst>
        </cdr:cNvPr>
        <cdr:cNvSpPr txBox="1"/>
      </cdr:nvSpPr>
      <cdr:spPr>
        <a:xfrm xmlns:a="http://schemas.openxmlformats.org/drawingml/2006/main">
          <a:off x="3851212" y="4251729"/>
          <a:ext cx="3289364" cy="37107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800" i="1" dirty="0">
              <a:latin typeface="Trebuchet MS" panose="020B0603020202020204" pitchFamily="34" charset="0"/>
              <a:cs typeface="Segoe UI" panose="020B0502040204020203" pitchFamily="34" charset="0"/>
            </a:rPr>
            <a:t>- EIA,</a:t>
          </a:r>
          <a:r>
            <a:rPr lang="en-US" sz="1800" i="1" baseline="0" dirty="0">
              <a:latin typeface="Trebuchet MS" panose="020B0603020202020204" pitchFamily="34" charset="0"/>
              <a:cs typeface="Segoe UI" panose="020B0502040204020203" pitchFamily="34" charset="0"/>
            </a:rPr>
            <a:t> </a:t>
          </a:r>
          <a:r>
            <a:rPr lang="en-US" sz="1800" i="1" dirty="0">
              <a:latin typeface="Trebuchet MS" panose="020B0603020202020204" pitchFamily="34" charset="0"/>
              <a:cs typeface="Segoe UI" panose="020B0502040204020203" pitchFamily="34" charset="0"/>
            </a:rPr>
            <a:t>Argus Consulting Services</a:t>
          </a:r>
        </a:p>
      </cdr:txBody>
    </cdr:sp>
  </cdr:relSizeAnchor>
  <cdr:relSizeAnchor xmlns:cdr="http://schemas.openxmlformats.org/drawingml/2006/chartDrawing">
    <cdr:from>
      <cdr:x>0.83496</cdr:x>
      <cdr:y>0</cdr:y>
    </cdr:from>
    <cdr:to>
      <cdr:x>1</cdr:x>
      <cdr:y>0.07109</cdr:y>
    </cdr:to>
    <cdr:sp macro="" textlink="">
      <cdr:nvSpPr>
        <cdr:cNvPr id="6" name="TextBox 1">
          <a:extLst xmlns:a="http://schemas.openxmlformats.org/drawingml/2006/main">
            <a:ext uri="{FF2B5EF4-FFF2-40B4-BE49-F238E27FC236}">
              <a16:creationId xmlns:a16="http://schemas.microsoft.com/office/drawing/2014/main" id="{C2B9D119-18D7-9696-65E9-99C018E72E70}"/>
            </a:ext>
          </a:extLst>
        </cdr:cNvPr>
        <cdr:cNvSpPr txBox="1"/>
      </cdr:nvSpPr>
      <cdr:spPr>
        <a:xfrm xmlns:a="http://schemas.openxmlformats.org/drawingml/2006/main">
          <a:off x="6264276" y="0"/>
          <a:ext cx="1238250" cy="37535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2000" b="1" i="1">
              <a:solidFill>
                <a:srgbClr val="0070C0"/>
              </a:solidFill>
              <a:latin typeface="Trebuchet MS" panose="020B0603020202020204" pitchFamily="34" charset="0"/>
              <a:cs typeface="Segoe UI" panose="020B0502040204020203" pitchFamily="34" charset="0"/>
            </a:rPr>
            <a:t>$/mn Btu</a:t>
          </a:r>
        </a:p>
      </cdr:txBody>
    </cdr:sp>
  </cdr:relSizeAnchor>
</c:userShapes>
</file>

<file path=ppt/drawings/drawing4.xml><?xml version="1.0" encoding="utf-8"?>
<c:userShapes xmlns:c="http://schemas.openxmlformats.org/drawingml/2006/chart">
  <cdr:relSizeAnchor xmlns:cdr="http://schemas.openxmlformats.org/drawingml/2006/chartDrawing">
    <cdr:from>
      <cdr:x>0.42323</cdr:x>
      <cdr:y>0.93293</cdr:y>
    </cdr:from>
    <cdr:to>
      <cdr:x>0.99245</cdr:x>
      <cdr:y>1</cdr:y>
    </cdr:to>
    <cdr:sp macro="" textlink="">
      <cdr:nvSpPr>
        <cdr:cNvPr id="3" name="TextBox 3">
          <a:extLst xmlns:a="http://schemas.openxmlformats.org/drawingml/2006/main">
            <a:ext uri="{FF2B5EF4-FFF2-40B4-BE49-F238E27FC236}">
              <a16:creationId xmlns:a16="http://schemas.microsoft.com/office/drawing/2014/main" id="{676B43DE-EAD0-28B9-6977-A2D232C08B3E}"/>
            </a:ext>
          </a:extLst>
        </cdr:cNvPr>
        <cdr:cNvSpPr txBox="1"/>
      </cdr:nvSpPr>
      <cdr:spPr>
        <a:xfrm xmlns:a="http://schemas.openxmlformats.org/drawingml/2006/main">
          <a:off x="3019426" y="5056222"/>
          <a:ext cx="4060936" cy="36350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600" i="1">
              <a:solidFill>
                <a:sysClr val="windowText" lastClr="000000"/>
              </a:solidFill>
              <a:latin typeface="Trebuchet MS" panose="020B0603020202020204" pitchFamily="34" charset="0"/>
              <a:cs typeface="Segoe UI" panose="020B0502040204020203" pitchFamily="34" charset="0"/>
            </a:rPr>
            <a:t>-</a:t>
          </a:r>
          <a:r>
            <a:rPr lang="en-US" sz="1600" i="1" baseline="0">
              <a:solidFill>
                <a:sysClr val="windowText" lastClr="000000"/>
              </a:solidFill>
              <a:latin typeface="Trebuchet MS" panose="020B0603020202020204" pitchFamily="34" charset="0"/>
              <a:cs typeface="Segoe UI" panose="020B0502040204020203" pitchFamily="34" charset="0"/>
            </a:rPr>
            <a:t> </a:t>
          </a:r>
          <a:r>
            <a:rPr lang="en-US" sz="1600" i="1">
              <a:solidFill>
                <a:sysClr val="windowText" lastClr="000000"/>
              </a:solidFill>
              <a:latin typeface="Trebuchet MS" panose="020B0603020202020204" pitchFamily="34" charset="0"/>
              <a:cs typeface="Segoe UI" panose="020B0502040204020203" pitchFamily="34" charset="0"/>
            </a:rPr>
            <a:t>Baker Hughes, Argus Consulting</a:t>
          </a:r>
          <a:r>
            <a:rPr lang="en-US" sz="1600" i="1" baseline="0">
              <a:solidFill>
                <a:sysClr val="windowText" lastClr="000000"/>
              </a:solidFill>
              <a:latin typeface="Trebuchet MS" panose="020B0603020202020204" pitchFamily="34" charset="0"/>
              <a:cs typeface="Segoe UI" panose="020B0502040204020203" pitchFamily="34" charset="0"/>
            </a:rPr>
            <a:t> Services</a:t>
          </a:r>
          <a:endParaRPr lang="en-US" sz="1600" i="1">
            <a:solidFill>
              <a:sysClr val="windowText" lastClr="000000"/>
            </a:solidFill>
            <a:latin typeface="Trebuchet MS" panose="020B0603020202020204" pitchFamily="34" charset="0"/>
            <a:cs typeface="Segoe UI" panose="020B0502040204020203" pitchFamily="34" charset="0"/>
          </a:endParaRPr>
        </a:p>
      </cdr:txBody>
    </cdr:sp>
  </cdr:relSizeAnchor>
  <cdr:relSizeAnchor xmlns:cdr="http://schemas.openxmlformats.org/drawingml/2006/chartDrawing">
    <cdr:from>
      <cdr:x>0</cdr:x>
      <cdr:y>0</cdr:y>
    </cdr:from>
    <cdr:to>
      <cdr:x>0.71298</cdr:x>
      <cdr:y>0.07109</cdr:y>
    </cdr:to>
    <cdr:sp macro="" textlink="">
      <cdr:nvSpPr>
        <cdr:cNvPr id="4" name="TextBox 1">
          <a:extLst xmlns:a="http://schemas.openxmlformats.org/drawingml/2006/main">
            <a:ext uri="{FF2B5EF4-FFF2-40B4-BE49-F238E27FC236}">
              <a16:creationId xmlns:a16="http://schemas.microsoft.com/office/drawing/2014/main" id="{344DCC1C-E0E9-EFA9-92B3-308EBB8BC57D}"/>
            </a:ext>
          </a:extLst>
        </cdr:cNvPr>
        <cdr:cNvSpPr txBox="1"/>
      </cdr:nvSpPr>
      <cdr:spPr>
        <a:xfrm xmlns:a="http://schemas.openxmlformats.org/drawingml/2006/main">
          <a:off x="0" y="0"/>
          <a:ext cx="5086529" cy="38528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800" b="1" i="0" u="none" strike="noStrike" baseline="0">
              <a:solidFill>
                <a:srgbClr val="005DAA"/>
              </a:solidFill>
              <a:latin typeface="Trebuchet MS" panose="020B0603020202020204" pitchFamily="34" charset="0"/>
              <a:ea typeface="Calibri"/>
              <a:cs typeface="Calibri"/>
            </a:rPr>
            <a:t>US Rig Count for Select Basins</a:t>
          </a:r>
          <a:endParaRPr lang="en-US" sz="3600" b="1">
            <a:solidFill>
              <a:srgbClr val="005DAA"/>
            </a:solidFill>
            <a:latin typeface="Trebuchet MS" panose="020B0603020202020204" pitchFamily="34" charset="0"/>
            <a:cs typeface="Segoe UI" panose="020B0502040204020203" pitchFamily="34" charset="0"/>
          </a:endParaRPr>
        </a:p>
      </cdr:txBody>
    </cdr:sp>
  </cdr:relSizeAnchor>
  <cdr:relSizeAnchor xmlns:cdr="http://schemas.openxmlformats.org/drawingml/2006/chartDrawing">
    <cdr:from>
      <cdr:x>0.66641</cdr:x>
      <cdr:y>0.08272</cdr:y>
    </cdr:from>
    <cdr:to>
      <cdr:x>0.79332</cdr:x>
      <cdr:y>0.13542</cdr:y>
    </cdr:to>
    <cdr:sp macro="" textlink="">
      <cdr:nvSpPr>
        <cdr:cNvPr id="5" name="TextBox 4">
          <a:extLst xmlns:a="http://schemas.openxmlformats.org/drawingml/2006/main">
            <a:ext uri="{FF2B5EF4-FFF2-40B4-BE49-F238E27FC236}">
              <a16:creationId xmlns:a16="http://schemas.microsoft.com/office/drawing/2014/main" id="{229EA476-648C-2860-6967-A2F364A6E661}"/>
            </a:ext>
          </a:extLst>
        </cdr:cNvPr>
        <cdr:cNvSpPr txBox="1"/>
      </cdr:nvSpPr>
      <cdr:spPr>
        <a:xfrm xmlns:a="http://schemas.openxmlformats.org/drawingml/2006/main">
          <a:off x="7201111" y="410900"/>
          <a:ext cx="1371367" cy="261780"/>
        </a:xfrm>
        <a:prstGeom xmlns:a="http://schemas.openxmlformats.org/drawingml/2006/main" prst="rect">
          <a:avLst/>
        </a:prstGeom>
        <a:solidFill xmlns:a="http://schemas.openxmlformats.org/drawingml/2006/main">
          <a:schemeClr val="bg1"/>
        </a:solidFill>
        <a:ln xmlns:a="http://schemas.openxmlformats.org/drawingml/2006/main">
          <a:noFill/>
        </a:ln>
      </cdr:spPr>
      <cdr:txBody>
        <a:bodyPr xmlns:a="http://schemas.openxmlformats.org/drawingml/2006/main" vertOverflow="clip" wrap="none" rtlCol="0"/>
        <a:lstStyle xmlns:a="http://schemas.openxmlformats.org/drawingml/2006/main"/>
        <a:p xmlns:a="http://schemas.openxmlformats.org/drawingml/2006/main">
          <a:r>
            <a:rPr lang="en-US" sz="1400" kern="1200" dirty="0">
              <a:solidFill>
                <a:sysClr val="windowText" lastClr="000000"/>
              </a:solidFill>
              <a:latin typeface="Trebuchet MS" panose="020B0603020202020204" pitchFamily="34" charset="0"/>
            </a:rPr>
            <a:t>--&gt; Forecast</a:t>
          </a:r>
        </a:p>
      </cdr:txBody>
    </cdr:sp>
  </cdr:relSizeAnchor>
  <cdr:relSizeAnchor xmlns:cdr="http://schemas.openxmlformats.org/drawingml/2006/chartDrawing">
    <cdr:from>
      <cdr:x>0.6697</cdr:x>
      <cdr:y>0.09306</cdr:y>
    </cdr:from>
    <cdr:to>
      <cdr:x>0.6697</cdr:x>
      <cdr:y>0.78979</cdr:y>
    </cdr:to>
    <cdr:cxnSp macro="">
      <cdr:nvCxnSpPr>
        <cdr:cNvPr id="6" name="Straight Connector 5">
          <a:extLst xmlns:a="http://schemas.openxmlformats.org/drawingml/2006/main">
            <a:ext uri="{FF2B5EF4-FFF2-40B4-BE49-F238E27FC236}">
              <a16:creationId xmlns:a16="http://schemas.microsoft.com/office/drawing/2014/main" id="{53DD28AE-F64B-99A7-9FAB-FF9571E6BF73}"/>
            </a:ext>
          </a:extLst>
        </cdr:cNvPr>
        <cdr:cNvCxnSpPr/>
      </cdr:nvCxnSpPr>
      <cdr:spPr>
        <a:xfrm xmlns:a="http://schemas.openxmlformats.org/drawingml/2006/main">
          <a:off x="7236704" y="462270"/>
          <a:ext cx="0" cy="3460924"/>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0.54062</cdr:x>
      <cdr:y>0.09625</cdr:y>
    </cdr:from>
    <cdr:to>
      <cdr:x>0.54062</cdr:x>
      <cdr:y>0.77061</cdr:y>
    </cdr:to>
    <cdr:cxnSp macro="">
      <cdr:nvCxnSpPr>
        <cdr:cNvPr id="8" name="Straight Connector 7">
          <a:extLst xmlns:a="http://schemas.openxmlformats.org/drawingml/2006/main">
            <a:ext uri="{FF2B5EF4-FFF2-40B4-BE49-F238E27FC236}">
              <a16:creationId xmlns:a16="http://schemas.microsoft.com/office/drawing/2014/main" id="{0D9119C3-611D-5C7B-7E3D-35D6E62FB770}"/>
            </a:ext>
          </a:extLst>
        </cdr:cNvPr>
        <cdr:cNvCxnSpPr/>
      </cdr:nvCxnSpPr>
      <cdr:spPr>
        <a:xfrm xmlns:a="http://schemas.openxmlformats.org/drawingml/2006/main">
          <a:off x="4711700" y="530225"/>
          <a:ext cx="0" cy="3714750"/>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0.45512</cdr:x>
      <cdr:y>0.09568</cdr:y>
    </cdr:from>
    <cdr:to>
      <cdr:x>0.53768</cdr:x>
      <cdr:y>0.15521</cdr:y>
    </cdr:to>
    <cdr:sp macro="" textlink="">
      <cdr:nvSpPr>
        <cdr:cNvPr id="9" name="TextBox 1">
          <a:extLst xmlns:a="http://schemas.openxmlformats.org/drawingml/2006/main">
            <a:ext uri="{FF2B5EF4-FFF2-40B4-BE49-F238E27FC236}">
              <a16:creationId xmlns:a16="http://schemas.microsoft.com/office/drawing/2014/main" id="{3CFB3B50-FA9E-7F72-8399-FC05743CCD49}"/>
            </a:ext>
          </a:extLst>
        </cdr:cNvPr>
        <cdr:cNvSpPr txBox="1"/>
      </cdr:nvSpPr>
      <cdr:spPr>
        <a:xfrm xmlns:a="http://schemas.openxmlformats.org/drawingml/2006/main">
          <a:off x="4917967" y="475276"/>
          <a:ext cx="892117" cy="295720"/>
        </a:xfrm>
        <a:prstGeom xmlns:a="http://schemas.openxmlformats.org/drawingml/2006/main" prst="rect">
          <a:avLst/>
        </a:prstGeom>
        <a:solidFill xmlns:a="http://schemas.openxmlformats.org/drawingml/2006/main">
          <a:schemeClr val="accent1"/>
        </a:solidFill>
        <a:ln xmlns:a="http://schemas.openxmlformats.org/drawingml/2006/main">
          <a:solidFill>
            <a:schemeClr val="tx1"/>
          </a:solidFill>
        </a:ln>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kern="1200" dirty="0">
              <a:solidFill>
                <a:schemeClr val="bg1"/>
              </a:solidFill>
            </a:rPr>
            <a:t>ME Conflict</a:t>
          </a:r>
        </a:p>
      </cdr:txBody>
    </cdr:sp>
  </cdr:relSizeAnchor>
</c:userShapes>
</file>

<file path=ppt/drawings/drawing5.xml><?xml version="1.0" encoding="utf-8"?>
<c:userShapes xmlns:c="http://schemas.openxmlformats.org/drawingml/2006/chart">
  <cdr:relSizeAnchor xmlns:cdr="http://schemas.openxmlformats.org/drawingml/2006/chartDrawing">
    <cdr:from>
      <cdr:x>0.68962</cdr:x>
      <cdr:y>0.92996</cdr:y>
    </cdr:from>
    <cdr:to>
      <cdr:x>0.99245</cdr:x>
      <cdr:y>1</cdr:y>
    </cdr:to>
    <cdr:sp macro="" textlink="">
      <cdr:nvSpPr>
        <cdr:cNvPr id="3" name="TextBox 3">
          <a:extLst xmlns:a="http://schemas.openxmlformats.org/drawingml/2006/main">
            <a:ext uri="{FF2B5EF4-FFF2-40B4-BE49-F238E27FC236}">
              <a16:creationId xmlns:a16="http://schemas.microsoft.com/office/drawing/2014/main" id="{676B43DE-EAD0-28B9-6977-A2D232C08B3E}"/>
            </a:ext>
          </a:extLst>
        </cdr:cNvPr>
        <cdr:cNvSpPr txBox="1"/>
      </cdr:nvSpPr>
      <cdr:spPr>
        <a:xfrm xmlns:a="http://schemas.openxmlformats.org/drawingml/2006/main">
          <a:off x="7609102" y="4660393"/>
          <a:ext cx="3341354" cy="35098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800" i="1" dirty="0">
              <a:latin typeface="Trebuchet MS" panose="020B0603020202020204" pitchFamily="34" charset="0"/>
              <a:cs typeface="Segoe UI" panose="020B0502040204020203" pitchFamily="34" charset="0"/>
            </a:rPr>
            <a:t>- Argus Consulting Services</a:t>
          </a:r>
        </a:p>
      </cdr:txBody>
    </cdr:sp>
  </cdr:relSizeAnchor>
  <cdr:relSizeAnchor xmlns:cdr="http://schemas.openxmlformats.org/drawingml/2006/chartDrawing">
    <cdr:from>
      <cdr:x>0</cdr:x>
      <cdr:y>0</cdr:y>
    </cdr:from>
    <cdr:to>
      <cdr:x>0.41305</cdr:x>
      <cdr:y>0.07109</cdr:y>
    </cdr:to>
    <cdr:sp macro="" textlink="">
      <cdr:nvSpPr>
        <cdr:cNvPr id="4" name="TextBox 1">
          <a:extLst xmlns:a="http://schemas.openxmlformats.org/drawingml/2006/main">
            <a:ext uri="{FF2B5EF4-FFF2-40B4-BE49-F238E27FC236}">
              <a16:creationId xmlns:a16="http://schemas.microsoft.com/office/drawing/2014/main" id="{344DCC1C-E0E9-EFA9-92B3-308EBB8BC57D}"/>
            </a:ext>
          </a:extLst>
        </cdr:cNvPr>
        <cdr:cNvSpPr txBox="1"/>
      </cdr:nvSpPr>
      <cdr:spPr>
        <a:xfrm xmlns:a="http://schemas.openxmlformats.org/drawingml/2006/main">
          <a:off x="0" y="0"/>
          <a:ext cx="3926433" cy="42862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2000" b="1">
              <a:solidFill>
                <a:srgbClr val="0070C0"/>
              </a:solidFill>
              <a:latin typeface="Trebuchet MS" panose="020B0603020202020204" pitchFamily="34" charset="0"/>
              <a:cs typeface="Segoe UI" panose="020B0502040204020203" pitchFamily="34" charset="0"/>
            </a:rPr>
            <a:t>HRC ex-works</a:t>
          </a:r>
          <a:r>
            <a:rPr lang="en-US" sz="2000" b="1" baseline="0">
              <a:solidFill>
                <a:srgbClr val="0070C0"/>
              </a:solidFill>
              <a:latin typeface="Trebuchet MS" panose="020B0603020202020204" pitchFamily="34" charset="0"/>
              <a:cs typeface="Segoe UI" panose="020B0502040204020203" pitchFamily="34" charset="0"/>
            </a:rPr>
            <a:t> US domestic</a:t>
          </a:r>
          <a:r>
            <a:rPr lang="en-US" sz="2000" b="1">
              <a:solidFill>
                <a:srgbClr val="0070C0"/>
              </a:solidFill>
              <a:latin typeface="Trebuchet MS" panose="020B0603020202020204" pitchFamily="34" charset="0"/>
              <a:cs typeface="Segoe UI" panose="020B0502040204020203" pitchFamily="34" charset="0"/>
            </a:rPr>
            <a:t> </a:t>
          </a:r>
        </a:p>
      </cdr:txBody>
    </cdr:sp>
  </cdr:relSizeAnchor>
  <cdr:relSizeAnchor xmlns:cdr="http://schemas.openxmlformats.org/drawingml/2006/chartDrawing">
    <cdr:from>
      <cdr:x>0.91713</cdr:x>
      <cdr:y>0</cdr:y>
    </cdr:from>
    <cdr:to>
      <cdr:x>1</cdr:x>
      <cdr:y>0.07015</cdr:y>
    </cdr:to>
    <cdr:sp macro="" textlink="">
      <cdr:nvSpPr>
        <cdr:cNvPr id="2" name="TextBox 1">
          <a:extLst xmlns:a="http://schemas.openxmlformats.org/drawingml/2006/main">
            <a:ext uri="{FF2B5EF4-FFF2-40B4-BE49-F238E27FC236}">
              <a16:creationId xmlns:a16="http://schemas.microsoft.com/office/drawing/2014/main" id="{FD635E40-7FAD-85C2-63C0-9B30914F61B0}"/>
            </a:ext>
          </a:extLst>
        </cdr:cNvPr>
        <cdr:cNvSpPr txBox="1"/>
      </cdr:nvSpPr>
      <cdr:spPr>
        <a:xfrm xmlns:a="http://schemas.openxmlformats.org/drawingml/2006/main">
          <a:off x="10119361" y="-1195462"/>
          <a:ext cx="914400" cy="35156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b="1" kern="1200" dirty="0">
              <a:solidFill>
                <a:srgbClr val="0070C0"/>
              </a:solidFill>
              <a:latin typeface="Trebuchet MS" panose="020B0603020202020204" pitchFamily="34" charset="0"/>
            </a:rPr>
            <a:t>Weeks</a:t>
          </a:r>
        </a:p>
      </cdr:txBody>
    </cdr:sp>
  </cdr:relSizeAnchor>
</c:userShapes>
</file>

<file path=ppt/drawings/drawing6.xml><?xml version="1.0" encoding="utf-8"?>
<c:userShapes xmlns:c="http://schemas.openxmlformats.org/drawingml/2006/chart">
  <cdr:relSizeAnchor xmlns:cdr="http://schemas.openxmlformats.org/drawingml/2006/chartDrawing">
    <cdr:from>
      <cdr:x>0.67695</cdr:x>
      <cdr:y>0.93091</cdr:y>
    </cdr:from>
    <cdr:to>
      <cdr:x>0.99245</cdr:x>
      <cdr:y>1</cdr:y>
    </cdr:to>
    <cdr:sp macro="" textlink="">
      <cdr:nvSpPr>
        <cdr:cNvPr id="3" name="TextBox 3">
          <a:extLst xmlns:a="http://schemas.openxmlformats.org/drawingml/2006/main">
            <a:ext uri="{FF2B5EF4-FFF2-40B4-BE49-F238E27FC236}">
              <a16:creationId xmlns:a16="http://schemas.microsoft.com/office/drawing/2014/main" id="{676B43DE-EAD0-28B9-6977-A2D232C08B3E}"/>
            </a:ext>
          </a:extLst>
        </cdr:cNvPr>
        <cdr:cNvSpPr txBox="1"/>
      </cdr:nvSpPr>
      <cdr:spPr>
        <a:xfrm xmlns:a="http://schemas.openxmlformats.org/drawingml/2006/main">
          <a:off x="7385049" y="6011770"/>
          <a:ext cx="3441885" cy="44618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000" i="1">
              <a:latin typeface="Trebuchet MS" panose="020B0603020202020204" pitchFamily="34" charset="0"/>
              <a:cs typeface="Segoe UI" panose="020B0502040204020203" pitchFamily="34" charset="0"/>
            </a:rPr>
            <a:t>- Argus Consulting Services</a:t>
          </a:r>
        </a:p>
      </cdr:txBody>
    </cdr:sp>
  </cdr:relSizeAnchor>
  <cdr:relSizeAnchor xmlns:cdr="http://schemas.openxmlformats.org/drawingml/2006/chartDrawing">
    <cdr:from>
      <cdr:x>0</cdr:x>
      <cdr:y>0</cdr:y>
    </cdr:from>
    <cdr:to>
      <cdr:x>0.57686</cdr:x>
      <cdr:y>0.07109</cdr:y>
    </cdr:to>
    <cdr:sp macro="" textlink="">
      <cdr:nvSpPr>
        <cdr:cNvPr id="4" name="TextBox 1">
          <a:extLst xmlns:a="http://schemas.openxmlformats.org/drawingml/2006/main">
            <a:ext uri="{FF2B5EF4-FFF2-40B4-BE49-F238E27FC236}">
              <a16:creationId xmlns:a16="http://schemas.microsoft.com/office/drawing/2014/main" id="{344DCC1C-E0E9-EFA9-92B3-308EBB8BC57D}"/>
            </a:ext>
          </a:extLst>
        </cdr:cNvPr>
        <cdr:cNvSpPr txBox="1"/>
      </cdr:nvSpPr>
      <cdr:spPr>
        <a:xfrm xmlns:a="http://schemas.openxmlformats.org/drawingml/2006/main">
          <a:off x="0" y="0"/>
          <a:ext cx="7494670" cy="66900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2000" b="1">
              <a:solidFill>
                <a:srgbClr val="0070C0"/>
              </a:solidFill>
              <a:latin typeface="Trebuchet MS" panose="020B0603020202020204" pitchFamily="34" charset="0"/>
              <a:cs typeface="Segoe UI" panose="020B0502040204020203" pitchFamily="34" charset="0"/>
            </a:rPr>
            <a:t>Steel</a:t>
          </a:r>
          <a:r>
            <a:rPr lang="en-US" sz="2000" b="1" baseline="0">
              <a:solidFill>
                <a:srgbClr val="0070C0"/>
              </a:solidFill>
              <a:latin typeface="Trebuchet MS" panose="020B0603020202020204" pitchFamily="34" charset="0"/>
              <a:cs typeface="Segoe UI" panose="020B0502040204020203" pitchFamily="34" charset="0"/>
            </a:rPr>
            <a:t> plate ex-works US</a:t>
          </a:r>
          <a:endParaRPr lang="en-US" sz="2000" b="1">
            <a:solidFill>
              <a:srgbClr val="0070C0"/>
            </a:solidFill>
            <a:latin typeface="Trebuchet MS" panose="020B0603020202020204" pitchFamily="34" charset="0"/>
            <a:cs typeface="Segoe UI" panose="020B0502040204020203" pitchFamily="34" charset="0"/>
          </a:endParaRPr>
        </a:p>
      </cdr:txBody>
    </cdr:sp>
  </cdr:relSizeAnchor>
  <cdr:relSizeAnchor xmlns:cdr="http://schemas.openxmlformats.org/drawingml/2006/chartDrawing">
    <cdr:from>
      <cdr:x>0.91618</cdr:x>
      <cdr:y>0</cdr:y>
    </cdr:from>
    <cdr:to>
      <cdr:x>1</cdr:x>
      <cdr:y>0.09864</cdr:y>
    </cdr:to>
    <cdr:sp macro="" textlink="">
      <cdr:nvSpPr>
        <cdr:cNvPr id="5" name="TextBox 4">
          <a:extLst xmlns:a="http://schemas.openxmlformats.org/drawingml/2006/main">
            <a:ext uri="{FF2B5EF4-FFF2-40B4-BE49-F238E27FC236}">
              <a16:creationId xmlns:a16="http://schemas.microsoft.com/office/drawing/2014/main" id="{839F39D6-5B32-B097-1D56-6CD91970D410}"/>
            </a:ext>
          </a:extLst>
        </cdr:cNvPr>
        <cdr:cNvSpPr txBox="1"/>
      </cdr:nvSpPr>
      <cdr:spPr>
        <a:xfrm xmlns:a="http://schemas.openxmlformats.org/drawingml/2006/main">
          <a:off x="10251960" y="-1205802"/>
          <a:ext cx="937938" cy="49694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b="1" kern="1200" dirty="0">
              <a:solidFill>
                <a:srgbClr val="0070C0"/>
              </a:solidFill>
              <a:latin typeface="Trebuchet MS" panose="020B0603020202020204" pitchFamily="34" charset="0"/>
            </a:rPr>
            <a:t>Weeks</a:t>
          </a:r>
        </a:p>
      </cdr:txBody>
    </cdr:sp>
  </cdr:relSizeAnchor>
</c:userShapes>
</file>

<file path=ppt/drawings/drawing7.xml><?xml version="1.0" encoding="utf-8"?>
<c:userShapes xmlns:c="http://schemas.openxmlformats.org/drawingml/2006/chart">
  <cdr:relSizeAnchor xmlns:cdr="http://schemas.openxmlformats.org/drawingml/2006/chartDrawing">
    <cdr:from>
      <cdr:x>0.61821</cdr:x>
      <cdr:y>0.91908</cdr:y>
    </cdr:from>
    <cdr:to>
      <cdr:x>1</cdr:x>
      <cdr:y>1</cdr:y>
    </cdr:to>
    <cdr:sp macro="" textlink="">
      <cdr:nvSpPr>
        <cdr:cNvPr id="5" name="TextBox 3">
          <a:extLst xmlns:a="http://schemas.openxmlformats.org/drawingml/2006/main">
            <a:ext uri="{FF2B5EF4-FFF2-40B4-BE49-F238E27FC236}">
              <a16:creationId xmlns:a16="http://schemas.microsoft.com/office/drawing/2014/main" id="{676B43DE-EAD0-28B9-6977-A2D232C08B3E}"/>
            </a:ext>
          </a:extLst>
        </cdr:cNvPr>
        <cdr:cNvSpPr txBox="1"/>
      </cdr:nvSpPr>
      <cdr:spPr>
        <a:xfrm xmlns:a="http://schemas.openxmlformats.org/drawingml/2006/main">
          <a:off x="6662733" y="4543849"/>
          <a:ext cx="4114801" cy="40005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000" i="1" dirty="0">
              <a:latin typeface="Trebuchet MS" panose="020B0603020202020204" pitchFamily="34" charset="0"/>
              <a:cs typeface="Segoe UI" panose="020B0502040204020203" pitchFamily="34" charset="0"/>
            </a:rPr>
            <a:t>- AISI, Argus Consulting Services</a:t>
          </a:r>
        </a:p>
      </cdr:txBody>
    </cdr:sp>
  </cdr:relSizeAnchor>
  <cdr:relSizeAnchor xmlns:cdr="http://schemas.openxmlformats.org/drawingml/2006/chartDrawing">
    <cdr:from>
      <cdr:x>0</cdr:x>
      <cdr:y>0</cdr:y>
    </cdr:from>
    <cdr:to>
      <cdr:x>0.84555</cdr:x>
      <cdr:y>0.05161</cdr:y>
    </cdr:to>
    <cdr:sp macro="" textlink="">
      <cdr:nvSpPr>
        <cdr:cNvPr id="3" name="TextBox 1">
          <a:extLst xmlns:a="http://schemas.openxmlformats.org/drawingml/2006/main">
            <a:ext uri="{FF2B5EF4-FFF2-40B4-BE49-F238E27FC236}">
              <a16:creationId xmlns:a16="http://schemas.microsoft.com/office/drawing/2014/main" id="{0267215D-94BE-6829-2FE5-6347C65BA6E8}"/>
            </a:ext>
          </a:extLst>
        </cdr:cNvPr>
        <cdr:cNvSpPr txBox="1"/>
      </cdr:nvSpPr>
      <cdr:spPr>
        <a:xfrm xmlns:a="http://schemas.openxmlformats.org/drawingml/2006/main">
          <a:off x="0" y="0"/>
          <a:ext cx="7327402" cy="32386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b="1" dirty="0">
              <a:solidFill>
                <a:srgbClr val="0070C0"/>
              </a:solidFill>
              <a:effectLst/>
              <a:latin typeface="Trebuchet MS" panose="020B0603020202020204" pitchFamily="34" charset="0"/>
            </a:rPr>
            <a:t>US Scrap</a:t>
          </a:r>
          <a:r>
            <a:rPr lang="en-US" sz="2000" b="1" baseline="0" dirty="0">
              <a:solidFill>
                <a:srgbClr val="0070C0"/>
              </a:solidFill>
              <a:effectLst/>
              <a:latin typeface="Trebuchet MS" panose="020B0603020202020204" pitchFamily="34" charset="0"/>
            </a:rPr>
            <a:t> vs Raw </a:t>
          </a:r>
          <a:r>
            <a:rPr lang="en-US" sz="2000" b="1" dirty="0">
              <a:solidFill>
                <a:srgbClr val="0070C0"/>
              </a:solidFill>
              <a:effectLst/>
              <a:latin typeface="Trebuchet MS" panose="020B0603020202020204" pitchFamily="34" charset="0"/>
            </a:rPr>
            <a:t>Steel Production</a:t>
          </a:r>
          <a:endParaRPr lang="en-US" sz="2000" dirty="0">
            <a:solidFill>
              <a:srgbClr val="0070C0"/>
            </a:solidFill>
            <a:effectLst/>
            <a:latin typeface="Trebuchet MS" panose="020B0603020202020204" pitchFamily="34"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0.45997</cdr:x>
      <cdr:y>0.93293</cdr:y>
    </cdr:from>
    <cdr:to>
      <cdr:x>0.99245</cdr:x>
      <cdr:y>1</cdr:y>
    </cdr:to>
    <cdr:sp macro="" textlink="">
      <cdr:nvSpPr>
        <cdr:cNvPr id="3" name="TextBox 3">
          <a:extLst xmlns:a="http://schemas.openxmlformats.org/drawingml/2006/main">
            <a:ext uri="{FF2B5EF4-FFF2-40B4-BE49-F238E27FC236}">
              <a16:creationId xmlns:a16="http://schemas.microsoft.com/office/drawing/2014/main" id="{676B43DE-EAD0-28B9-6977-A2D232C08B3E}"/>
            </a:ext>
          </a:extLst>
        </cdr:cNvPr>
        <cdr:cNvSpPr txBox="1"/>
      </cdr:nvSpPr>
      <cdr:spPr>
        <a:xfrm xmlns:a="http://schemas.openxmlformats.org/drawingml/2006/main">
          <a:off x="5040753" y="4911622"/>
          <a:ext cx="5835482" cy="35310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000" i="1" dirty="0">
              <a:solidFill>
                <a:sysClr val="windowText" lastClr="000000"/>
              </a:solidFill>
              <a:latin typeface="Trebuchet MS" panose="020B0603020202020204" pitchFamily="34" charset="0"/>
              <a:cs typeface="Segoe UI" panose="020B0502040204020203" pitchFamily="34" charset="0"/>
            </a:rPr>
            <a:t>- US Census Bureau, Argus Consulting</a:t>
          </a:r>
          <a:r>
            <a:rPr lang="en-US" sz="2000" i="1" baseline="0" dirty="0">
              <a:solidFill>
                <a:sysClr val="windowText" lastClr="000000"/>
              </a:solidFill>
              <a:latin typeface="Trebuchet MS" panose="020B0603020202020204" pitchFamily="34" charset="0"/>
              <a:cs typeface="Segoe UI" panose="020B0502040204020203" pitchFamily="34" charset="0"/>
            </a:rPr>
            <a:t> Services</a:t>
          </a:r>
          <a:endParaRPr lang="en-US" sz="2000" i="1" dirty="0">
            <a:solidFill>
              <a:sysClr val="windowText" lastClr="000000"/>
            </a:solidFill>
            <a:latin typeface="Trebuchet MS" panose="020B0603020202020204" pitchFamily="34" charset="0"/>
            <a:cs typeface="Segoe UI" panose="020B0502040204020203" pitchFamily="34" charset="0"/>
          </a:endParaRPr>
        </a:p>
      </cdr:txBody>
    </cdr:sp>
  </cdr:relSizeAnchor>
  <cdr:relSizeAnchor xmlns:cdr="http://schemas.openxmlformats.org/drawingml/2006/chartDrawing">
    <cdr:from>
      <cdr:x>0</cdr:x>
      <cdr:y>0</cdr:y>
    </cdr:from>
    <cdr:to>
      <cdr:x>0.55641</cdr:x>
      <cdr:y>0.07109</cdr:y>
    </cdr:to>
    <cdr:sp macro="" textlink="">
      <cdr:nvSpPr>
        <cdr:cNvPr id="4" name="TextBox 1">
          <a:extLst xmlns:a="http://schemas.openxmlformats.org/drawingml/2006/main">
            <a:ext uri="{FF2B5EF4-FFF2-40B4-BE49-F238E27FC236}">
              <a16:creationId xmlns:a16="http://schemas.microsoft.com/office/drawing/2014/main" id="{344DCC1C-E0E9-EFA9-92B3-308EBB8BC57D}"/>
            </a:ext>
          </a:extLst>
        </cdr:cNvPr>
        <cdr:cNvSpPr txBox="1"/>
      </cdr:nvSpPr>
      <cdr:spPr>
        <a:xfrm xmlns:a="http://schemas.openxmlformats.org/drawingml/2006/main">
          <a:off x="0" y="0"/>
          <a:ext cx="7231480" cy="66911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2000" b="1" i="0" u="none" strike="noStrike" dirty="0">
              <a:solidFill>
                <a:srgbClr val="005DAA"/>
              </a:solidFill>
              <a:latin typeface="Trebuchet MS" panose="020B0603020202020204" pitchFamily="34" charset="0"/>
              <a:ea typeface="Calibri"/>
              <a:cs typeface="Calibri"/>
            </a:rPr>
            <a:t>US OCTG Net</a:t>
          </a:r>
          <a:r>
            <a:rPr lang="en-US" sz="2000" b="1" i="0" u="none" strike="noStrike" baseline="0" dirty="0">
              <a:solidFill>
                <a:srgbClr val="005DAA"/>
              </a:solidFill>
              <a:latin typeface="Trebuchet MS" panose="020B0603020202020204" pitchFamily="34" charset="0"/>
              <a:ea typeface="Calibri"/>
              <a:cs typeface="Calibri"/>
            </a:rPr>
            <a:t> Supply Tons</a:t>
          </a:r>
          <a:endParaRPr lang="en-US" sz="4000" b="1" dirty="0">
            <a:solidFill>
              <a:srgbClr val="005DAA"/>
            </a:solidFill>
            <a:latin typeface="Trebuchet MS" panose="020B0603020202020204" pitchFamily="34" charset="0"/>
            <a:cs typeface="Segoe UI" panose="020B0502040204020203" pitchFamily="34" charset="0"/>
          </a:endParaRPr>
        </a:p>
      </cdr:txBody>
    </cdr:sp>
  </cdr:relSizeAnchor>
  <cdr:relSizeAnchor xmlns:cdr="http://schemas.openxmlformats.org/drawingml/2006/chartDrawing">
    <cdr:from>
      <cdr:x>0.83249</cdr:x>
      <cdr:y>0</cdr:y>
    </cdr:from>
    <cdr:to>
      <cdr:x>1</cdr:x>
      <cdr:y>0.07109</cdr:y>
    </cdr:to>
    <cdr:sp macro="" textlink="">
      <cdr:nvSpPr>
        <cdr:cNvPr id="2" name="TextBox 1">
          <a:extLst xmlns:a="http://schemas.openxmlformats.org/drawingml/2006/main">
            <a:ext uri="{FF2B5EF4-FFF2-40B4-BE49-F238E27FC236}">
              <a16:creationId xmlns:a16="http://schemas.microsoft.com/office/drawing/2014/main" id="{1B5BCA15-DCC7-D7CA-C220-8D0459EA96C5}"/>
            </a:ext>
          </a:extLst>
        </cdr:cNvPr>
        <cdr:cNvSpPr txBox="1"/>
      </cdr:nvSpPr>
      <cdr:spPr>
        <a:xfrm xmlns:a="http://schemas.openxmlformats.org/drawingml/2006/main">
          <a:off x="9123226" y="0"/>
          <a:ext cx="1835749" cy="37426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2000" b="1" i="0" u="none" strike="noStrike" dirty="0">
              <a:solidFill>
                <a:srgbClr val="005DAA"/>
              </a:solidFill>
              <a:latin typeface="Trebuchet MS" panose="020B0603020202020204" pitchFamily="34" charset="0"/>
              <a:ea typeface="Calibri"/>
              <a:cs typeface="Calibri"/>
            </a:rPr>
            <a:t>Imports Share </a:t>
          </a:r>
        </a:p>
      </cdr:txBody>
    </cdr:sp>
  </cdr:relSizeAnchor>
</c:userShapes>
</file>

<file path=ppt/drawings/drawing9.xml><?xml version="1.0" encoding="utf-8"?>
<c:userShapes xmlns:c="http://schemas.openxmlformats.org/drawingml/2006/chart">
  <cdr:relSizeAnchor xmlns:cdr="http://schemas.openxmlformats.org/drawingml/2006/chartDrawing">
    <cdr:from>
      <cdr:x>0.6062</cdr:x>
      <cdr:y>0.92806</cdr:y>
    </cdr:from>
    <cdr:to>
      <cdr:x>1</cdr:x>
      <cdr:y>1</cdr:y>
    </cdr:to>
    <cdr:sp macro="" textlink="">
      <cdr:nvSpPr>
        <cdr:cNvPr id="2" name="TextBox 1">
          <a:extLst xmlns:a="http://schemas.openxmlformats.org/drawingml/2006/main">
            <a:ext uri="{FF2B5EF4-FFF2-40B4-BE49-F238E27FC236}">
              <a16:creationId xmlns:a16="http://schemas.microsoft.com/office/drawing/2014/main" id="{7798AF6B-0643-1213-C250-5C9D708FC66C}"/>
            </a:ext>
          </a:extLst>
        </cdr:cNvPr>
        <cdr:cNvSpPr txBox="1"/>
      </cdr:nvSpPr>
      <cdr:spPr>
        <a:xfrm xmlns:a="http://schemas.openxmlformats.org/drawingml/2006/main">
          <a:off x="6524662" y="4651519"/>
          <a:ext cx="4238625" cy="36057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b="0" i="1" kern="1200" dirty="0">
              <a:latin typeface="Trebuchet MS" panose="020B0603020202020204" pitchFamily="34" charset="0"/>
            </a:rPr>
            <a:t>- Argus Media Consulting</a:t>
          </a:r>
          <a:r>
            <a:rPr lang="en-US" sz="2000" b="0" i="1" kern="1200" baseline="0" dirty="0">
              <a:latin typeface="Trebuchet MS" panose="020B0603020202020204" pitchFamily="34" charset="0"/>
            </a:rPr>
            <a:t> Services</a:t>
          </a:r>
          <a:endParaRPr lang="en-US" sz="2000" b="0" i="1" kern="1200" dirty="0">
            <a:latin typeface="Trebuchet MS" panose="020B0603020202020204" pitchFamily="34" charset="0"/>
          </a:endParaRPr>
        </a:p>
      </cdr:txBody>
    </cdr:sp>
  </cdr:relSizeAnchor>
  <cdr:relSizeAnchor xmlns:cdr="http://schemas.openxmlformats.org/drawingml/2006/chartDrawing">
    <cdr:from>
      <cdr:x>0.78508</cdr:x>
      <cdr:y>0</cdr:y>
    </cdr:from>
    <cdr:to>
      <cdr:x>0.98496</cdr:x>
      <cdr:y>0.06814</cdr:y>
    </cdr:to>
    <cdr:sp macro="" textlink="">
      <cdr:nvSpPr>
        <cdr:cNvPr id="6" name="TextBox 5">
          <a:extLst xmlns:a="http://schemas.openxmlformats.org/drawingml/2006/main">
            <a:ext uri="{FF2B5EF4-FFF2-40B4-BE49-F238E27FC236}">
              <a16:creationId xmlns:a16="http://schemas.microsoft.com/office/drawing/2014/main" id="{09AE3478-26DE-660D-B555-4E1F1E3F9DFF}"/>
            </a:ext>
          </a:extLst>
        </cdr:cNvPr>
        <cdr:cNvSpPr txBox="1"/>
      </cdr:nvSpPr>
      <cdr:spPr>
        <a:xfrm xmlns:a="http://schemas.openxmlformats.org/drawingml/2006/main">
          <a:off x="8449997" y="0"/>
          <a:ext cx="2151365" cy="341524"/>
        </a:xfrm>
        <a:prstGeom xmlns:a="http://schemas.openxmlformats.org/drawingml/2006/main" prst="rect">
          <a:avLst/>
        </a:prstGeom>
        <a:solidFill xmlns:a="http://schemas.openxmlformats.org/drawingml/2006/main">
          <a:sysClr val="window" lastClr="FFFFFF"/>
        </a:solidFill>
      </cdr:spPr>
      <cdr:txBody>
        <a:bodyPr xmlns:a="http://schemas.openxmlformats.org/drawingml/2006/main" vertOverflow="clip" wrap="none" rtlCol="0"/>
        <a:lstStyle xmlns:a="http://schemas.openxmlformats.org/drawingml/2006/main"/>
        <a:p xmlns:a="http://schemas.openxmlformats.org/drawingml/2006/main">
          <a:r>
            <a:rPr lang="en-US" sz="2000" b="1" kern="1200" dirty="0">
              <a:solidFill>
                <a:srgbClr val="0070C0"/>
              </a:solidFill>
              <a:latin typeface="Trebuchet MS" panose="020B0603020202020204" pitchFamily="34" charset="0"/>
            </a:rPr>
            <a:t>OCTG Price Index</a:t>
          </a:r>
        </a:p>
      </cdr:txBody>
    </cdr:sp>
  </cdr:relSizeAnchor>
</c:userShapes>
</file>

<file path=ppt/drawings/drawing10.xml><?xml version="1.0" encoding="utf-8"?>
<c:userShapes xmlns:c="http://schemas.openxmlformats.org/drawingml/2006/chart">
  <cdr:relSizeAnchor xmlns:cdr="http://schemas.openxmlformats.org/drawingml/2006/chartDrawing">
    <cdr:from>
      <cdr:x>0.06734</cdr:x>
      <cdr:y>0.47498</cdr:y>
    </cdr:from>
    <cdr:to>
      <cdr:x>0.89866</cdr:x>
      <cdr:y>0.47498</cdr:y>
    </cdr:to>
    <cdr:cxnSp macro="">
      <cdr:nvCxnSpPr>
        <cdr:cNvPr id="3" name="Straight Connector 2">
          <a:extLst xmlns:a="http://schemas.openxmlformats.org/drawingml/2006/main">
            <a:ext uri="{FF2B5EF4-FFF2-40B4-BE49-F238E27FC236}">
              <a16:creationId xmlns:a16="http://schemas.microsoft.com/office/drawing/2014/main" id="{06345B9B-7298-A0CD-4BFE-DE766CFCBDE8}"/>
            </a:ext>
          </a:extLst>
        </cdr:cNvPr>
        <cdr:cNvCxnSpPr/>
      </cdr:nvCxnSpPr>
      <cdr:spPr>
        <a:xfrm xmlns:a="http://schemas.openxmlformats.org/drawingml/2006/main">
          <a:off x="742987" y="2382058"/>
          <a:ext cx="9172575" cy="0"/>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0.7286</cdr:x>
      <cdr:y>0.92876</cdr:y>
    </cdr:from>
    <cdr:to>
      <cdr:x>1</cdr:x>
      <cdr:y>1</cdr:y>
    </cdr:to>
    <cdr:sp macro="" textlink="">
      <cdr:nvSpPr>
        <cdr:cNvPr id="2" name="TextBox 1">
          <a:extLst xmlns:a="http://schemas.openxmlformats.org/drawingml/2006/main">
            <a:ext uri="{FF2B5EF4-FFF2-40B4-BE49-F238E27FC236}">
              <a16:creationId xmlns:a16="http://schemas.microsoft.com/office/drawing/2014/main" id="{7798AF6B-0643-1213-C250-5C9D708FC66C}"/>
            </a:ext>
          </a:extLst>
        </cdr:cNvPr>
        <cdr:cNvSpPr txBox="1"/>
      </cdr:nvSpPr>
      <cdr:spPr>
        <a:xfrm xmlns:a="http://schemas.openxmlformats.org/drawingml/2006/main">
          <a:off x="6313473" y="5824580"/>
          <a:ext cx="2351748" cy="4467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b="0" i="1" kern="1200">
              <a:latin typeface="Trebuchet MS" panose="020B0603020202020204" pitchFamily="34" charset="0"/>
            </a:rPr>
            <a:t>- Argus Pipe Logix</a:t>
          </a:r>
        </a:p>
      </cdr:txBody>
    </cdr:sp>
  </cdr:relSizeAnchor>
  <cdr:relSizeAnchor xmlns:cdr="http://schemas.openxmlformats.org/drawingml/2006/chartDrawing">
    <cdr:from>
      <cdr:x>0.85935</cdr:x>
      <cdr:y>0</cdr:y>
    </cdr:from>
    <cdr:to>
      <cdr:x>1</cdr:x>
      <cdr:y>0.05978</cdr:y>
    </cdr:to>
    <cdr:sp macro="" textlink="">
      <cdr:nvSpPr>
        <cdr:cNvPr id="6" name="TextBox 5">
          <a:extLst xmlns:a="http://schemas.openxmlformats.org/drawingml/2006/main">
            <a:ext uri="{FF2B5EF4-FFF2-40B4-BE49-F238E27FC236}">
              <a16:creationId xmlns:a16="http://schemas.microsoft.com/office/drawing/2014/main" id="{7E68ABF3-7BAE-6BFC-C0FA-CD2FC47B7526}"/>
            </a:ext>
          </a:extLst>
        </cdr:cNvPr>
        <cdr:cNvSpPr txBox="1"/>
      </cdr:nvSpPr>
      <cdr:spPr>
        <a:xfrm xmlns:a="http://schemas.openxmlformats.org/drawingml/2006/main">
          <a:off x="9298574" y="0"/>
          <a:ext cx="1521862" cy="29980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b="1" i="1" kern="1200" dirty="0">
              <a:solidFill>
                <a:srgbClr val="0070C0"/>
              </a:solidFill>
              <a:latin typeface="Trebuchet MS" panose="020B0603020202020204" pitchFamily="34" charset="0"/>
            </a:rPr>
            <a:t>$/Short ton</a:t>
          </a:r>
        </a:p>
      </cdr:txBody>
    </cdr:sp>
  </cdr:relSizeAnchor>
</c:userShapes>
</file>

<file path=ppt/drawings/drawing11.xml><?xml version="1.0" encoding="utf-8"?>
<c:userShapes xmlns:c="http://schemas.openxmlformats.org/drawingml/2006/chart">
  <cdr:relSizeAnchor xmlns:cdr="http://schemas.openxmlformats.org/drawingml/2006/chartDrawing">
    <cdr:from>
      <cdr:x>0.5749</cdr:x>
      <cdr:y>0.92562</cdr:y>
    </cdr:from>
    <cdr:to>
      <cdr:x>0.99245</cdr:x>
      <cdr:y>1</cdr:y>
    </cdr:to>
    <cdr:sp macro="" textlink="">
      <cdr:nvSpPr>
        <cdr:cNvPr id="3" name="TextBox 3">
          <a:extLst xmlns:a="http://schemas.openxmlformats.org/drawingml/2006/main">
            <a:ext uri="{FF2B5EF4-FFF2-40B4-BE49-F238E27FC236}">
              <a16:creationId xmlns:a16="http://schemas.microsoft.com/office/drawing/2014/main" id="{676B43DE-EAD0-28B9-6977-A2D232C08B3E}"/>
            </a:ext>
          </a:extLst>
        </cdr:cNvPr>
        <cdr:cNvSpPr txBox="1"/>
      </cdr:nvSpPr>
      <cdr:spPr>
        <a:xfrm xmlns:a="http://schemas.openxmlformats.org/drawingml/2006/main">
          <a:off x="4602618" y="4622942"/>
          <a:ext cx="3342883" cy="37147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000" i="1" dirty="0">
              <a:solidFill>
                <a:sysClr val="windowText" lastClr="000000"/>
              </a:solidFill>
              <a:latin typeface="Trebuchet MS" panose="020B0603020202020204" pitchFamily="34" charset="0"/>
              <a:cs typeface="Segoe UI" panose="020B0502040204020203" pitchFamily="34" charset="0"/>
            </a:rPr>
            <a:t>- Argus Consulting</a:t>
          </a:r>
          <a:r>
            <a:rPr lang="en-US" sz="2000" i="1" baseline="0" dirty="0">
              <a:solidFill>
                <a:sysClr val="windowText" lastClr="000000"/>
              </a:solidFill>
              <a:latin typeface="Trebuchet MS" panose="020B0603020202020204" pitchFamily="34" charset="0"/>
              <a:cs typeface="Segoe UI" panose="020B0502040204020203" pitchFamily="34" charset="0"/>
            </a:rPr>
            <a:t> Services</a:t>
          </a:r>
          <a:endParaRPr lang="en-US" sz="2000" i="1" dirty="0">
            <a:solidFill>
              <a:sysClr val="windowText" lastClr="000000"/>
            </a:solidFill>
            <a:latin typeface="Trebuchet MS" panose="020B0603020202020204" pitchFamily="34" charset="0"/>
            <a:cs typeface="Segoe UI" panose="020B0502040204020203" pitchFamily="34" charset="0"/>
          </a:endParaRPr>
        </a:p>
      </cdr:txBody>
    </cdr:sp>
  </cdr:relSizeAnchor>
  <cdr:relSizeAnchor xmlns:cdr="http://schemas.openxmlformats.org/drawingml/2006/chartDrawing">
    <cdr:from>
      <cdr:x>0</cdr:x>
      <cdr:y>0</cdr:y>
    </cdr:from>
    <cdr:to>
      <cdr:x>0.66021</cdr:x>
      <cdr:y>0.07109</cdr:y>
    </cdr:to>
    <cdr:sp macro="" textlink="">
      <cdr:nvSpPr>
        <cdr:cNvPr id="4" name="TextBox 1">
          <a:extLst xmlns:a="http://schemas.openxmlformats.org/drawingml/2006/main">
            <a:ext uri="{FF2B5EF4-FFF2-40B4-BE49-F238E27FC236}">
              <a16:creationId xmlns:a16="http://schemas.microsoft.com/office/drawing/2014/main" id="{344DCC1C-E0E9-EFA9-92B3-308EBB8BC57D}"/>
            </a:ext>
          </a:extLst>
        </cdr:cNvPr>
        <cdr:cNvSpPr txBox="1"/>
      </cdr:nvSpPr>
      <cdr:spPr>
        <a:xfrm xmlns:a="http://schemas.openxmlformats.org/drawingml/2006/main">
          <a:off x="0" y="0"/>
          <a:ext cx="4867274" cy="3731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pPr algn="l"/>
          <a:endParaRPr lang="en-US" b="1">
            <a:solidFill>
              <a:srgbClr val="005DAA"/>
            </a:solidFill>
            <a:latin typeface="Trebuchet MS" panose="020B0603020202020204" pitchFamily="34" charset="0"/>
          </a:endParaRPr>
        </a:p>
      </cdr:txBody>
    </cdr:sp>
  </cdr:relSizeAnchor>
  <cdr:relSizeAnchor xmlns:cdr="http://schemas.openxmlformats.org/drawingml/2006/chartDrawing">
    <cdr:from>
      <cdr:x>0.44346</cdr:x>
      <cdr:y>0.40909</cdr:y>
    </cdr:from>
    <cdr:to>
      <cdr:x>0.55654</cdr:x>
      <cdr:y>0.59091</cdr:y>
    </cdr:to>
    <cdr:sp macro="" textlink="">
      <cdr:nvSpPr>
        <cdr:cNvPr id="2" name="TextBox 1">
          <a:extLst xmlns:a="http://schemas.openxmlformats.org/drawingml/2006/main">
            <a:ext uri="{FF2B5EF4-FFF2-40B4-BE49-F238E27FC236}">
              <a16:creationId xmlns:a16="http://schemas.microsoft.com/office/drawing/2014/main" id="{BE1A8560-7107-9ADC-D9BF-8FEAFDB4DD1B}"/>
            </a:ext>
          </a:extLst>
        </cdr:cNvPr>
        <cdr:cNvSpPr txBox="1"/>
      </cdr:nvSpPr>
      <cdr:spPr>
        <a:xfrm xmlns:a="http://schemas.openxmlformats.org/drawingml/2006/main">
          <a:off x="3586163" y="2057400"/>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a:p>
      </cdr:txBody>
    </cdr:sp>
  </cdr:relSizeAnchor>
  <cdr:relSizeAnchor xmlns:cdr="http://schemas.openxmlformats.org/drawingml/2006/chartDrawing">
    <cdr:from>
      <cdr:x>0.44346</cdr:x>
      <cdr:y>0.40909</cdr:y>
    </cdr:from>
    <cdr:to>
      <cdr:x>0.55654</cdr:x>
      <cdr:y>0.59091</cdr:y>
    </cdr:to>
    <cdr:sp macro="" textlink="">
      <cdr:nvSpPr>
        <cdr:cNvPr id="5" name="TextBox 4">
          <a:extLst xmlns:a="http://schemas.openxmlformats.org/drawingml/2006/main">
            <a:ext uri="{FF2B5EF4-FFF2-40B4-BE49-F238E27FC236}">
              <a16:creationId xmlns:a16="http://schemas.microsoft.com/office/drawing/2014/main" id="{09405B71-2AC6-96F3-4C1A-78164BC10994}"/>
            </a:ext>
          </a:extLst>
        </cdr:cNvPr>
        <cdr:cNvSpPr txBox="1"/>
      </cdr:nvSpPr>
      <cdr:spPr>
        <a:xfrm xmlns:a="http://schemas.openxmlformats.org/drawingml/2006/main">
          <a:off x="3586163" y="2057400"/>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a:p>
      </cdr:txBody>
    </cdr:sp>
  </cdr:relSizeAnchor>
  <cdr:relSizeAnchor xmlns:cdr="http://schemas.openxmlformats.org/drawingml/2006/chartDrawing">
    <cdr:from>
      <cdr:x>0.45878</cdr:x>
      <cdr:y>0.10606</cdr:y>
    </cdr:from>
    <cdr:to>
      <cdr:x>0.57185</cdr:x>
      <cdr:y>0.28788</cdr:y>
    </cdr:to>
    <cdr:sp macro="" textlink="">
      <cdr:nvSpPr>
        <cdr:cNvPr id="6" name="TextBox 5">
          <a:extLst xmlns:a="http://schemas.openxmlformats.org/drawingml/2006/main">
            <a:ext uri="{FF2B5EF4-FFF2-40B4-BE49-F238E27FC236}">
              <a16:creationId xmlns:a16="http://schemas.microsoft.com/office/drawing/2014/main" id="{FA69ACC3-8BCA-3612-CE1A-A5108AF5F04E}"/>
            </a:ext>
          </a:extLst>
        </cdr:cNvPr>
        <cdr:cNvSpPr txBox="1"/>
      </cdr:nvSpPr>
      <cdr:spPr>
        <a:xfrm xmlns:a="http://schemas.openxmlformats.org/drawingml/2006/main">
          <a:off x="3709988" y="533400"/>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a:p>
      </cdr:txBody>
    </cdr:sp>
  </cdr:relSizeAnchor>
  <cdr:relSizeAnchor xmlns:cdr="http://schemas.openxmlformats.org/drawingml/2006/chartDrawing">
    <cdr:from>
      <cdr:x>0.09482</cdr:x>
      <cdr:y>0.01326</cdr:y>
    </cdr:from>
    <cdr:to>
      <cdr:x>0.20789</cdr:x>
      <cdr:y>0.19508</cdr:y>
    </cdr:to>
    <cdr:sp macro="" textlink="">
      <cdr:nvSpPr>
        <cdr:cNvPr id="7" name="TextBox 6">
          <a:extLst xmlns:a="http://schemas.openxmlformats.org/drawingml/2006/main">
            <a:ext uri="{FF2B5EF4-FFF2-40B4-BE49-F238E27FC236}">
              <a16:creationId xmlns:a16="http://schemas.microsoft.com/office/drawing/2014/main" id="{F1CEFD10-0B3E-23AC-9F06-4E8B15F0B52F}"/>
            </a:ext>
          </a:extLst>
        </cdr:cNvPr>
        <cdr:cNvSpPr txBox="1"/>
      </cdr:nvSpPr>
      <cdr:spPr>
        <a:xfrm xmlns:a="http://schemas.openxmlformats.org/drawingml/2006/main">
          <a:off x="766763" y="66675"/>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a:p>
      </cdr:txBody>
    </cdr:sp>
  </cdr:relSizeAnchor>
  <cdr:relSizeAnchor xmlns:cdr="http://schemas.openxmlformats.org/drawingml/2006/chartDrawing">
    <cdr:from>
      <cdr:x>0.79472</cdr:x>
      <cdr:y>0.00189</cdr:y>
    </cdr:from>
    <cdr:to>
      <cdr:x>0.99882</cdr:x>
      <cdr:y>0.06439</cdr:y>
    </cdr:to>
    <cdr:sp macro="" textlink="">
      <cdr:nvSpPr>
        <cdr:cNvPr id="14" name="TextBox 13">
          <a:extLst xmlns:a="http://schemas.openxmlformats.org/drawingml/2006/main">
            <a:ext uri="{FF2B5EF4-FFF2-40B4-BE49-F238E27FC236}">
              <a16:creationId xmlns:a16="http://schemas.microsoft.com/office/drawing/2014/main" id="{F388BD0E-4D10-E971-54C0-4A2A0CFE81E7}"/>
            </a:ext>
          </a:extLst>
        </cdr:cNvPr>
        <cdr:cNvSpPr txBox="1"/>
      </cdr:nvSpPr>
      <cdr:spPr>
        <a:xfrm xmlns:a="http://schemas.openxmlformats.org/drawingml/2006/main">
          <a:off x="6362484" y="9439"/>
          <a:ext cx="1634015" cy="31215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rtl="0"/>
          <a:r>
            <a:rPr lang="en-US" sz="2000" b="1" i="1" baseline="0" dirty="0">
              <a:solidFill>
                <a:srgbClr val="0070C0"/>
              </a:solidFill>
              <a:effectLst/>
              <a:latin typeface="Trebuchet MS" panose="020B0603020202020204" pitchFamily="34" charset="0"/>
            </a:rPr>
            <a:t>$/Short Ton</a:t>
          </a:r>
          <a:endParaRPr lang="en-US" sz="2000" b="1" i="1" dirty="0">
            <a:solidFill>
              <a:srgbClr val="0070C0"/>
            </a:solidFill>
            <a:effectLst/>
            <a:latin typeface="Trebuchet MS" panose="020B0603020202020204" pitchFamily="34" charset="0"/>
          </a:endParaRPr>
        </a:p>
      </cdr:txBody>
    </cdr:sp>
  </cdr:relSizeAnchor>
  <cdr:relSizeAnchor xmlns:cdr="http://schemas.openxmlformats.org/drawingml/2006/chartDrawing">
    <cdr:from>
      <cdr:x>0.52061</cdr:x>
      <cdr:y>0.08902</cdr:y>
    </cdr:from>
    <cdr:to>
      <cdr:x>0.63369</cdr:x>
      <cdr:y>0.27083</cdr:y>
    </cdr:to>
    <cdr:sp macro="" textlink="">
      <cdr:nvSpPr>
        <cdr:cNvPr id="15" name="TextBox 14">
          <a:extLst xmlns:a="http://schemas.openxmlformats.org/drawingml/2006/main">
            <a:ext uri="{FF2B5EF4-FFF2-40B4-BE49-F238E27FC236}">
              <a16:creationId xmlns:a16="http://schemas.microsoft.com/office/drawing/2014/main" id="{1F5E1036-C417-DABC-A323-CDCCE8576365}"/>
            </a:ext>
          </a:extLst>
        </cdr:cNvPr>
        <cdr:cNvSpPr txBox="1"/>
      </cdr:nvSpPr>
      <cdr:spPr>
        <a:xfrm xmlns:a="http://schemas.openxmlformats.org/drawingml/2006/main">
          <a:off x="4210051" y="447676"/>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kern="1200" dirty="0">
              <a:latin typeface="Trebuchet MS" panose="020B0603020202020204" pitchFamily="34" charset="0"/>
            </a:rPr>
            <a:t>--&gt; Forecast</a:t>
          </a:r>
        </a:p>
      </cdr:txBody>
    </cdr:sp>
  </cdr:relSizeAnchor>
  <cdr:relSizeAnchor xmlns:cdr="http://schemas.openxmlformats.org/drawingml/2006/chartDrawing">
    <cdr:from>
      <cdr:x>0.52098</cdr:x>
      <cdr:y>0.12102</cdr:y>
    </cdr:from>
    <cdr:to>
      <cdr:x>0.52098</cdr:x>
      <cdr:y>0.82836</cdr:y>
    </cdr:to>
    <cdr:cxnSp macro="">
      <cdr:nvCxnSpPr>
        <cdr:cNvPr id="9" name="Straight Connector 8">
          <a:extLst xmlns:a="http://schemas.openxmlformats.org/drawingml/2006/main">
            <a:ext uri="{FF2B5EF4-FFF2-40B4-BE49-F238E27FC236}">
              <a16:creationId xmlns:a16="http://schemas.microsoft.com/office/drawing/2014/main" id="{324ED072-910D-20DF-8BB1-D20117C35142}"/>
            </a:ext>
          </a:extLst>
        </cdr:cNvPr>
        <cdr:cNvCxnSpPr/>
      </cdr:nvCxnSpPr>
      <cdr:spPr>
        <a:xfrm xmlns:a="http://schemas.openxmlformats.org/drawingml/2006/main">
          <a:off x="4170923" y="604443"/>
          <a:ext cx="0" cy="3532724"/>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2.xml><?xml version="1.0" encoding="utf-8"?>
<c:userShapes xmlns:c="http://schemas.openxmlformats.org/drawingml/2006/chart">
  <cdr:relSizeAnchor xmlns:cdr="http://schemas.openxmlformats.org/drawingml/2006/chartDrawing">
    <cdr:from>
      <cdr:x>0.37445</cdr:x>
      <cdr:y>0.93293</cdr:y>
    </cdr:from>
    <cdr:to>
      <cdr:x>0.99245</cdr:x>
      <cdr:y>1</cdr:y>
    </cdr:to>
    <cdr:sp macro="" textlink="">
      <cdr:nvSpPr>
        <cdr:cNvPr id="3" name="TextBox 3">
          <a:extLst xmlns:a="http://schemas.openxmlformats.org/drawingml/2006/main">
            <a:ext uri="{FF2B5EF4-FFF2-40B4-BE49-F238E27FC236}">
              <a16:creationId xmlns:a16="http://schemas.microsoft.com/office/drawing/2014/main" id="{676B43DE-EAD0-28B9-6977-A2D232C08B3E}"/>
            </a:ext>
          </a:extLst>
        </cdr:cNvPr>
        <cdr:cNvSpPr txBox="1"/>
      </cdr:nvSpPr>
      <cdr:spPr>
        <a:xfrm xmlns:a="http://schemas.openxmlformats.org/drawingml/2006/main">
          <a:off x="2428875" y="4292015"/>
          <a:ext cx="4008677" cy="30856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600" i="1" dirty="0">
              <a:solidFill>
                <a:sysClr val="windowText" lastClr="000000"/>
              </a:solidFill>
              <a:latin typeface="Trebuchet MS" panose="020B0603020202020204" pitchFamily="34" charset="0"/>
              <a:cs typeface="Segoe UI" panose="020B0502040204020203" pitchFamily="34" charset="0"/>
            </a:rPr>
            <a:t>- Federal Energy Regulatory Commission</a:t>
          </a:r>
        </a:p>
        <a:p xmlns:a="http://schemas.openxmlformats.org/drawingml/2006/main">
          <a:br>
            <a:rPr lang="en-US" sz="1600" i="1" dirty="0">
              <a:solidFill>
                <a:sysClr val="windowText" lastClr="000000"/>
              </a:solidFill>
              <a:latin typeface="Trebuchet MS" panose="020B0603020202020204" pitchFamily="34" charset="0"/>
              <a:cs typeface="Segoe UI" panose="020B0502040204020203" pitchFamily="34" charset="0"/>
            </a:rPr>
          </a:br>
          <a:endParaRPr lang="en-US" sz="1600" i="1" dirty="0">
            <a:solidFill>
              <a:sysClr val="windowText" lastClr="000000"/>
            </a:solidFill>
            <a:latin typeface="Trebuchet MS" panose="020B0603020202020204" pitchFamily="34" charset="0"/>
            <a:cs typeface="Segoe UI" panose="020B0502040204020203" pitchFamily="34" charset="0"/>
          </a:endParaRPr>
        </a:p>
      </cdr:txBody>
    </cdr:sp>
  </cdr:relSizeAnchor>
  <cdr:relSizeAnchor xmlns:cdr="http://schemas.openxmlformats.org/drawingml/2006/chartDrawing">
    <cdr:from>
      <cdr:x>0</cdr:x>
      <cdr:y>0</cdr:y>
    </cdr:from>
    <cdr:to>
      <cdr:x>0.66021</cdr:x>
      <cdr:y>0.07109</cdr:y>
    </cdr:to>
    <cdr:sp macro="" textlink="">
      <cdr:nvSpPr>
        <cdr:cNvPr id="4" name="TextBox 1">
          <a:extLst xmlns:a="http://schemas.openxmlformats.org/drawingml/2006/main">
            <a:ext uri="{FF2B5EF4-FFF2-40B4-BE49-F238E27FC236}">
              <a16:creationId xmlns:a16="http://schemas.microsoft.com/office/drawing/2014/main" id="{344DCC1C-E0E9-EFA9-92B3-308EBB8BC57D}"/>
            </a:ext>
          </a:extLst>
        </cdr:cNvPr>
        <cdr:cNvSpPr txBox="1"/>
      </cdr:nvSpPr>
      <cdr:spPr>
        <a:xfrm xmlns:a="http://schemas.openxmlformats.org/drawingml/2006/main">
          <a:off x="0" y="0"/>
          <a:ext cx="4867274" cy="3731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pPr algn="l"/>
          <a:r>
            <a:rPr lang="en-US" sz="2000" b="1">
              <a:solidFill>
                <a:srgbClr val="005DAA"/>
              </a:solidFill>
              <a:latin typeface="Trebuchet MS" panose="020B0603020202020204" pitchFamily="34" charset="0"/>
            </a:rPr>
            <a:t>FERC Pipeline Approvals</a:t>
          </a:r>
        </a:p>
      </cdr:txBody>
    </cdr:sp>
  </cdr:relSizeAnchor>
</c:userShapes>
</file>

<file path=ppt/drawings/drawing13.xml><?xml version="1.0" encoding="utf-8"?>
<c:userShapes xmlns:c="http://schemas.openxmlformats.org/drawingml/2006/chart">
  <cdr:relSizeAnchor xmlns:cdr="http://schemas.openxmlformats.org/drawingml/2006/chartDrawing">
    <cdr:from>
      <cdr:x>0</cdr:x>
      <cdr:y>0</cdr:y>
    </cdr:from>
    <cdr:to>
      <cdr:x>0.57379</cdr:x>
      <cdr:y>0.08858</cdr:y>
    </cdr:to>
    <cdr:sp macro="" textlink="">
      <cdr:nvSpPr>
        <cdr:cNvPr id="2" name="TextBox 1">
          <a:extLst xmlns:a="http://schemas.openxmlformats.org/drawingml/2006/main">
            <a:ext uri="{FF2B5EF4-FFF2-40B4-BE49-F238E27FC236}">
              <a16:creationId xmlns:a16="http://schemas.microsoft.com/office/drawing/2014/main" id="{DA423573-F000-708E-03FC-85A53D7B220A}"/>
            </a:ext>
          </a:extLst>
        </cdr:cNvPr>
        <cdr:cNvSpPr txBox="1"/>
      </cdr:nvSpPr>
      <cdr:spPr>
        <a:xfrm xmlns:a="http://schemas.openxmlformats.org/drawingml/2006/main">
          <a:off x="0" y="0"/>
          <a:ext cx="4295774" cy="42862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b="1" kern="1200" dirty="0">
              <a:solidFill>
                <a:srgbClr val="0070C0"/>
              </a:solidFill>
              <a:latin typeface="Trebuchet MS" panose="020B0603020202020204" pitchFamily="34" charset="0"/>
            </a:rPr>
            <a:t>Line Pipe Diameters 2017</a:t>
          </a:r>
          <a:r>
            <a:rPr lang="en-US" sz="2000" b="1" kern="1200" baseline="0" dirty="0">
              <a:solidFill>
                <a:srgbClr val="0070C0"/>
              </a:solidFill>
              <a:latin typeface="Trebuchet MS" panose="020B0603020202020204" pitchFamily="34" charset="0"/>
            </a:rPr>
            <a:t> - </a:t>
          </a:r>
          <a:r>
            <a:rPr lang="en-US" sz="2000" b="1" kern="1200" dirty="0">
              <a:solidFill>
                <a:srgbClr val="0070C0"/>
              </a:solidFill>
              <a:latin typeface="Trebuchet MS" panose="020B0603020202020204" pitchFamily="34" charset="0"/>
            </a:rPr>
            <a:t>2026</a:t>
          </a:r>
        </a:p>
      </cdr:txBody>
    </cdr:sp>
  </cdr:relSizeAnchor>
  <cdr:relSizeAnchor xmlns:cdr="http://schemas.openxmlformats.org/drawingml/2006/chartDrawing">
    <cdr:from>
      <cdr:x>0.12195</cdr:x>
      <cdr:y>0.9252</cdr:y>
    </cdr:from>
    <cdr:to>
      <cdr:x>0.83715</cdr:x>
      <cdr:y>1</cdr:y>
    </cdr:to>
    <cdr:sp macro="" textlink="">
      <cdr:nvSpPr>
        <cdr:cNvPr id="3" name="TextBox 2">
          <a:extLst xmlns:a="http://schemas.openxmlformats.org/drawingml/2006/main">
            <a:ext uri="{FF2B5EF4-FFF2-40B4-BE49-F238E27FC236}">
              <a16:creationId xmlns:a16="http://schemas.microsoft.com/office/drawing/2014/main" id="{5C1C0328-52B7-4424-181F-7A446D5C6C17}"/>
            </a:ext>
          </a:extLst>
        </cdr:cNvPr>
        <cdr:cNvSpPr txBox="1"/>
      </cdr:nvSpPr>
      <cdr:spPr>
        <a:xfrm xmlns:a="http://schemas.openxmlformats.org/drawingml/2006/main">
          <a:off x="714376" y="5058376"/>
          <a:ext cx="4189545" cy="40897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br>
            <a:rPr lang="en-US" sz="2000" i="1" kern="1200">
              <a:latin typeface="Trebuchet MS" panose="020B0603020202020204" pitchFamily="34" charset="0"/>
            </a:rPr>
          </a:br>
          <a:endParaRPr lang="en-US" sz="2000" i="1" kern="1200">
            <a:latin typeface="Trebuchet MS" panose="020B0603020202020204" pitchFamily="34" charset="0"/>
          </a:endParaRPr>
        </a:p>
        <a:p xmlns:a="http://schemas.openxmlformats.org/drawingml/2006/main">
          <a:endParaRPr lang="en-US" sz="2000" i="1" kern="1200">
            <a:latin typeface="Trebuchet MS" panose="020B0603020202020204" pitchFamily="34" charset="0"/>
          </a:endParaRPr>
        </a:p>
      </cdr:txBody>
    </cdr:sp>
  </cdr:relSizeAnchor>
</c:userShapes>
</file>

<file path=ppt/drawings/drawing14.xml><?xml version="1.0" encoding="utf-8"?>
<c:userShapes xmlns:c="http://schemas.openxmlformats.org/drawingml/2006/chart">
  <cdr:relSizeAnchor xmlns:cdr="http://schemas.openxmlformats.org/drawingml/2006/chartDrawing">
    <cdr:from>
      <cdr:x>0.50885</cdr:x>
      <cdr:y>0.93293</cdr:y>
    </cdr:from>
    <cdr:to>
      <cdr:x>0.99245</cdr:x>
      <cdr:y>1</cdr:y>
    </cdr:to>
    <cdr:sp macro="" textlink="">
      <cdr:nvSpPr>
        <cdr:cNvPr id="3" name="TextBox 3">
          <a:extLst xmlns:a="http://schemas.openxmlformats.org/drawingml/2006/main">
            <a:ext uri="{FF2B5EF4-FFF2-40B4-BE49-F238E27FC236}">
              <a16:creationId xmlns:a16="http://schemas.microsoft.com/office/drawing/2014/main" id="{676B43DE-EAD0-28B9-6977-A2D232C08B3E}"/>
            </a:ext>
          </a:extLst>
        </cdr:cNvPr>
        <cdr:cNvSpPr txBox="1"/>
      </cdr:nvSpPr>
      <cdr:spPr>
        <a:xfrm xmlns:a="http://schemas.openxmlformats.org/drawingml/2006/main">
          <a:off x="6118412" y="5843957"/>
          <a:ext cx="5814719" cy="42013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800" i="1" dirty="0">
              <a:solidFill>
                <a:sysClr val="windowText" lastClr="000000"/>
              </a:solidFill>
              <a:latin typeface="Trebuchet MS" panose="020B0603020202020204" pitchFamily="34" charset="0"/>
              <a:cs typeface="Segoe UI" panose="020B0502040204020203" pitchFamily="34" charset="0"/>
            </a:rPr>
            <a:t>- US Census Bureau, Argus Consulting Services</a:t>
          </a:r>
        </a:p>
      </cdr:txBody>
    </cdr:sp>
  </cdr:relSizeAnchor>
  <cdr:relSizeAnchor xmlns:cdr="http://schemas.openxmlformats.org/drawingml/2006/chartDrawing">
    <cdr:from>
      <cdr:x>0</cdr:x>
      <cdr:y>0</cdr:y>
    </cdr:from>
    <cdr:to>
      <cdr:x>0.66021</cdr:x>
      <cdr:y>0.07109</cdr:y>
    </cdr:to>
    <cdr:sp macro="" textlink="">
      <cdr:nvSpPr>
        <cdr:cNvPr id="4" name="TextBox 1">
          <a:extLst xmlns:a="http://schemas.openxmlformats.org/drawingml/2006/main">
            <a:ext uri="{FF2B5EF4-FFF2-40B4-BE49-F238E27FC236}">
              <a16:creationId xmlns:a16="http://schemas.microsoft.com/office/drawing/2014/main" id="{344DCC1C-E0E9-EFA9-92B3-308EBB8BC57D}"/>
            </a:ext>
          </a:extLst>
        </cdr:cNvPr>
        <cdr:cNvSpPr txBox="1"/>
      </cdr:nvSpPr>
      <cdr:spPr>
        <a:xfrm xmlns:a="http://schemas.openxmlformats.org/drawingml/2006/main">
          <a:off x="0" y="0"/>
          <a:ext cx="4867274" cy="3731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2000" b="1" i="0" u="none" strike="noStrike" dirty="0">
              <a:solidFill>
                <a:srgbClr val="005DAA"/>
              </a:solidFill>
              <a:latin typeface="Trebuchet MS" panose="020B0603020202020204" pitchFamily="34" charset="0"/>
              <a:ea typeface="Calibri"/>
              <a:cs typeface="Calibri"/>
            </a:rPr>
            <a:t>US Net Line Pipe Supply Tons</a:t>
          </a:r>
          <a:endParaRPr lang="en-US" sz="4000" b="1" dirty="0">
            <a:solidFill>
              <a:srgbClr val="005DAA"/>
            </a:solidFill>
            <a:latin typeface="Trebuchet MS" panose="020B0603020202020204" pitchFamily="34" charset="0"/>
            <a:cs typeface="Segoe UI" panose="020B0502040204020203" pitchFamily="34" charset="0"/>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0.67831</cdr:x>
      <cdr:y>0.91702</cdr:y>
    </cdr:from>
    <cdr:to>
      <cdr:x>0.99546</cdr:x>
      <cdr:y>1</cdr:y>
    </cdr:to>
    <cdr:sp macro="" textlink="">
      <cdr:nvSpPr>
        <cdr:cNvPr id="2" name="TextBox 1">
          <a:extLst xmlns:a="http://schemas.openxmlformats.org/drawingml/2006/main">
            <a:ext uri="{FF2B5EF4-FFF2-40B4-BE49-F238E27FC236}">
              <a16:creationId xmlns:a16="http://schemas.microsoft.com/office/drawing/2014/main" id="{BB5E69D8-5829-B75A-C318-A4495DF1E1DD}"/>
            </a:ext>
          </a:extLst>
        </cdr:cNvPr>
        <cdr:cNvSpPr txBox="1"/>
      </cdr:nvSpPr>
      <cdr:spPr>
        <a:xfrm xmlns:a="http://schemas.openxmlformats.org/drawingml/2006/main">
          <a:off x="7313794" y="4507062"/>
          <a:ext cx="3419591" cy="40783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i="1" kern="1200" dirty="0">
              <a:latin typeface="Trebuchet MS" panose="020B0603020202020204" pitchFamily="34" charset="0"/>
            </a:rPr>
            <a:t>- Argus Consulting Services</a:t>
          </a:r>
        </a:p>
      </cdr:txBody>
    </cdr:sp>
  </cdr:relSizeAnchor>
  <cdr:relSizeAnchor xmlns:cdr="http://schemas.openxmlformats.org/drawingml/2006/chartDrawing">
    <cdr:from>
      <cdr:x>0.1033</cdr:x>
      <cdr:y>0.48299</cdr:y>
    </cdr:from>
    <cdr:to>
      <cdr:x>0.86822</cdr:x>
      <cdr:y>0.48521</cdr:y>
    </cdr:to>
    <cdr:cxnSp macro="">
      <cdr:nvCxnSpPr>
        <cdr:cNvPr id="5" name="Straight Connector 4">
          <a:extLst xmlns:a="http://schemas.openxmlformats.org/drawingml/2006/main">
            <a:ext uri="{FF2B5EF4-FFF2-40B4-BE49-F238E27FC236}">
              <a16:creationId xmlns:a16="http://schemas.microsoft.com/office/drawing/2014/main" id="{A67E72C6-C283-EAE9-D530-177539C30DA9}"/>
            </a:ext>
          </a:extLst>
        </cdr:cNvPr>
        <cdr:cNvCxnSpPr/>
      </cdr:nvCxnSpPr>
      <cdr:spPr>
        <a:xfrm xmlns:a="http://schemas.openxmlformats.org/drawingml/2006/main" flipV="1">
          <a:off x="649600" y="2073276"/>
          <a:ext cx="4810125" cy="9525"/>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6.xml><?xml version="1.0" encoding="utf-8"?>
<c:userShapes xmlns:c="http://schemas.openxmlformats.org/drawingml/2006/chart">
  <cdr:relSizeAnchor xmlns:cdr="http://schemas.openxmlformats.org/drawingml/2006/chartDrawing">
    <cdr:from>
      <cdr:x>0.60747</cdr:x>
      <cdr:y>0.93293</cdr:y>
    </cdr:from>
    <cdr:to>
      <cdr:x>0.99245</cdr:x>
      <cdr:y>1</cdr:y>
    </cdr:to>
    <cdr:sp macro="" textlink="">
      <cdr:nvSpPr>
        <cdr:cNvPr id="3" name="TextBox 3">
          <a:extLst xmlns:a="http://schemas.openxmlformats.org/drawingml/2006/main">
            <a:ext uri="{FF2B5EF4-FFF2-40B4-BE49-F238E27FC236}">
              <a16:creationId xmlns:a16="http://schemas.microsoft.com/office/drawing/2014/main" id="{676B43DE-EAD0-28B9-6977-A2D232C08B3E}"/>
            </a:ext>
          </a:extLst>
        </cdr:cNvPr>
        <cdr:cNvSpPr txBox="1"/>
      </cdr:nvSpPr>
      <cdr:spPr>
        <a:xfrm xmlns:a="http://schemas.openxmlformats.org/drawingml/2006/main">
          <a:off x="5114925" y="4377914"/>
          <a:ext cx="3241603" cy="31473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600" i="1">
              <a:solidFill>
                <a:sysClr val="windowText" lastClr="000000"/>
              </a:solidFill>
              <a:latin typeface="Trebuchet MS" panose="020B0603020202020204" pitchFamily="34" charset="0"/>
              <a:cs typeface="Segoe UI" panose="020B0502040204020203" pitchFamily="34" charset="0"/>
            </a:rPr>
            <a:t>- Argus Consulting Services</a:t>
          </a:r>
        </a:p>
      </cdr:txBody>
    </cdr:sp>
  </cdr:relSizeAnchor>
  <cdr:relSizeAnchor xmlns:cdr="http://schemas.openxmlformats.org/drawingml/2006/chartDrawing">
    <cdr:from>
      <cdr:x>0</cdr:x>
      <cdr:y>0</cdr:y>
    </cdr:from>
    <cdr:to>
      <cdr:x>0.66021</cdr:x>
      <cdr:y>0.07109</cdr:y>
    </cdr:to>
    <cdr:sp macro="" textlink="">
      <cdr:nvSpPr>
        <cdr:cNvPr id="4" name="TextBox 1">
          <a:extLst xmlns:a="http://schemas.openxmlformats.org/drawingml/2006/main">
            <a:ext uri="{FF2B5EF4-FFF2-40B4-BE49-F238E27FC236}">
              <a16:creationId xmlns:a16="http://schemas.microsoft.com/office/drawing/2014/main" id="{344DCC1C-E0E9-EFA9-92B3-308EBB8BC57D}"/>
            </a:ext>
          </a:extLst>
        </cdr:cNvPr>
        <cdr:cNvSpPr txBox="1"/>
      </cdr:nvSpPr>
      <cdr:spPr>
        <a:xfrm xmlns:a="http://schemas.openxmlformats.org/drawingml/2006/main">
          <a:off x="0" y="0"/>
          <a:ext cx="4867274" cy="3731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2000" b="1" i="0" u="none" strike="noStrike" dirty="0">
              <a:solidFill>
                <a:srgbClr val="005DAA"/>
              </a:solidFill>
              <a:latin typeface="Trebuchet MS" panose="020B0603020202020204" pitchFamily="34" charset="0"/>
              <a:ea typeface="Calibri"/>
              <a:cs typeface="Calibri"/>
            </a:rPr>
            <a:t>PLX Line Pipe Price Index Forecast</a:t>
          </a:r>
          <a:endParaRPr lang="en-US" sz="4000" b="1" dirty="0">
            <a:solidFill>
              <a:srgbClr val="005DAA"/>
            </a:solidFill>
            <a:latin typeface="Trebuchet MS" panose="020B0603020202020204" pitchFamily="34" charset="0"/>
            <a:cs typeface="Segoe UI" panose="020B0502040204020203" pitchFamily="34" charset="0"/>
          </a:endParaRPr>
        </a:p>
      </cdr:txBody>
    </cdr:sp>
  </cdr:relSizeAnchor>
  <cdr:relSizeAnchor xmlns:cdr="http://schemas.openxmlformats.org/drawingml/2006/chartDrawing">
    <cdr:from>
      <cdr:x>0.52828</cdr:x>
      <cdr:y>0.10081</cdr:y>
    </cdr:from>
    <cdr:to>
      <cdr:x>0.52941</cdr:x>
      <cdr:y>0.85183</cdr:y>
    </cdr:to>
    <cdr:cxnSp macro="">
      <cdr:nvCxnSpPr>
        <cdr:cNvPr id="5" name="Straight Connector 4">
          <a:extLst xmlns:a="http://schemas.openxmlformats.org/drawingml/2006/main">
            <a:ext uri="{FF2B5EF4-FFF2-40B4-BE49-F238E27FC236}">
              <a16:creationId xmlns:a16="http://schemas.microsoft.com/office/drawing/2014/main" id="{F5568EE5-BE18-0CC1-1288-16BF7250DFD7}"/>
            </a:ext>
          </a:extLst>
        </cdr:cNvPr>
        <cdr:cNvCxnSpPr/>
      </cdr:nvCxnSpPr>
      <cdr:spPr bwMode="auto">
        <a:xfrm xmlns:a="http://schemas.openxmlformats.org/drawingml/2006/main" flipH="1">
          <a:off x="4448175" y="473076"/>
          <a:ext cx="9525" cy="3524250"/>
        </a:xfrm>
        <a:prstGeom xmlns:a="http://schemas.openxmlformats.org/drawingml/2006/main" prst="line">
          <a:avLst/>
        </a:prstGeom>
        <a:solidFill xmlns:a="http://schemas.openxmlformats.org/drawingml/2006/main">
          <a:srgbClr val="FFFFFF"/>
        </a:solidFill>
        <a:ln xmlns:a="http://schemas.openxmlformats.org/drawingml/2006/main" w="9525" cap="flat" cmpd="sng" algn="ctr">
          <a:solidFill>
            <a:srgbClr val="000000"/>
          </a:solidFill>
          <a:prstDash val="solid"/>
          <a:round/>
          <a:headEnd type="none" w="med" len="med"/>
          <a:tailEnd type="none" w="med" len="med"/>
        </a:ln>
        <a:effectLst xmlns:a="http://schemas.openxmlformats.org/drawingml/2006/main"/>
      </cdr:spPr>
    </cdr:cxnSp>
  </cdr:relSizeAnchor>
  <cdr:relSizeAnchor xmlns:cdr="http://schemas.openxmlformats.org/drawingml/2006/chartDrawing">
    <cdr:from>
      <cdr:x>0.52828</cdr:x>
      <cdr:y>0.0866</cdr:y>
    </cdr:from>
    <cdr:to>
      <cdr:x>0.66629</cdr:x>
      <cdr:y>0.16576</cdr:y>
    </cdr:to>
    <cdr:sp macro="" textlink="">
      <cdr:nvSpPr>
        <cdr:cNvPr id="6" name="TextBox 5">
          <a:extLst xmlns:a="http://schemas.openxmlformats.org/drawingml/2006/main">
            <a:ext uri="{FF2B5EF4-FFF2-40B4-BE49-F238E27FC236}">
              <a16:creationId xmlns:a16="http://schemas.microsoft.com/office/drawing/2014/main" id="{B753A906-982C-E6EA-A9E1-43731457562A}"/>
            </a:ext>
          </a:extLst>
        </cdr:cNvPr>
        <cdr:cNvSpPr txBox="1"/>
      </cdr:nvSpPr>
      <cdr:spPr>
        <a:xfrm xmlns:a="http://schemas.openxmlformats.org/drawingml/2006/main">
          <a:off x="4448175" y="406401"/>
          <a:ext cx="1162050" cy="37147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kern="1200">
              <a:latin typeface="Trebuchet MS" panose="020B0603020202020204" pitchFamily="34" charset="0"/>
              <a:cs typeface="Times New Roman" panose="02020603050405020304" pitchFamily="18" charset="0"/>
            </a:rPr>
            <a:t>--&gt; Forecast</a:t>
          </a:r>
        </a:p>
      </cdr:txBody>
    </cdr:sp>
  </cdr:relSizeAnchor>
  <cdr:relSizeAnchor xmlns:cdr="http://schemas.openxmlformats.org/drawingml/2006/chartDrawing">
    <cdr:from>
      <cdr:x>0.80234</cdr:x>
      <cdr:y>0</cdr:y>
    </cdr:from>
    <cdr:to>
      <cdr:x>1</cdr:x>
      <cdr:y>0.06495</cdr:y>
    </cdr:to>
    <cdr:sp macro="" textlink="">
      <cdr:nvSpPr>
        <cdr:cNvPr id="7" name="TextBox 6">
          <a:extLst xmlns:a="http://schemas.openxmlformats.org/drawingml/2006/main">
            <a:ext uri="{FF2B5EF4-FFF2-40B4-BE49-F238E27FC236}">
              <a16:creationId xmlns:a16="http://schemas.microsoft.com/office/drawing/2014/main" id="{1C63E1AD-D787-18F5-7928-DCAECBCBA7A5}"/>
            </a:ext>
          </a:extLst>
        </cdr:cNvPr>
        <cdr:cNvSpPr txBox="1"/>
      </cdr:nvSpPr>
      <cdr:spPr>
        <a:xfrm xmlns:a="http://schemas.openxmlformats.org/drawingml/2006/main">
          <a:off x="6312779" y="0"/>
          <a:ext cx="1555197" cy="32456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b="1" i="1" kern="1200" dirty="0">
              <a:solidFill>
                <a:srgbClr val="0070C0"/>
              </a:solidFill>
              <a:latin typeface="Trebuchet MS" panose="020B0603020202020204" pitchFamily="34" charset="0"/>
            </a:rPr>
            <a:t>$/Short ton</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13042CE1-0E64-4AF2-9CA4-4D7103FFD5CB}" type="datetimeFigureOut">
              <a:rPr lang="en-US" smtClean="0"/>
              <a:t>10/15/2026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697928D0-BA01-44AF-BA34-FA9735FD2BE2}" type="slidenum">
              <a:rPr lang="en-US" smtClean="0"/>
              <a:t>‹#›</a:t>
            </a:fld>
            <a:endParaRPr lang="en-US"/>
          </a:p>
        </p:txBody>
      </p:sp>
    </p:spTree>
    <p:extLst>
      <p:ext uri="{BB962C8B-B14F-4D97-AF65-F5344CB8AC3E}">
        <p14:creationId xmlns:p14="http://schemas.microsoft.com/office/powerpoint/2010/main" val="3880782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412;p3:notes">
            <a:extLst>
              <a:ext uri="{FF2B5EF4-FFF2-40B4-BE49-F238E27FC236}">
                <a16:creationId xmlns:a16="http://schemas.microsoft.com/office/drawing/2014/main" id="{B45A6F9D-D112-35DD-05E7-6E409CE73EC0}"/>
              </a:ext>
            </a:extLst>
          </p:cNvPr>
          <p:cNvSpPr txBox="1">
            <a:spLocks noGrp="1"/>
          </p:cNvSpPr>
          <p:nvPr>
            <p:ph type="body" sz="quarter" idx="1"/>
          </p:nvPr>
        </p:nvSpPr>
        <p:spPr/>
        <p:txBody>
          <a:bodyPr/>
          <a:lstStyle/>
          <a:p>
            <a:endParaRPr lang="en-US" dirty="0"/>
          </a:p>
        </p:txBody>
      </p:sp>
      <p:sp>
        <p:nvSpPr>
          <p:cNvPr id="3" name="Google Shape;413;p3:notes">
            <a:extLst>
              <a:ext uri="{FF2B5EF4-FFF2-40B4-BE49-F238E27FC236}">
                <a16:creationId xmlns:a16="http://schemas.microsoft.com/office/drawing/2014/main" id="{97C50470-116C-D2AB-287C-1E905944E2F8}"/>
              </a:ext>
            </a:extLst>
          </p:cNvPr>
          <p:cNvSpPr>
            <a:spLocks noGrp="1" noRot="1" noChangeAspect="1"/>
          </p:cNvSpPr>
          <p:nvPr>
            <p:ph type="sldImg"/>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438;p6:notes">
            <a:extLst>
              <a:ext uri="{FF2B5EF4-FFF2-40B4-BE49-F238E27FC236}">
                <a16:creationId xmlns:a16="http://schemas.microsoft.com/office/drawing/2014/main" id="{0CD0727C-BDAC-E063-B197-9A1D6F33EE92}"/>
              </a:ext>
            </a:extLst>
          </p:cNvPr>
          <p:cNvSpPr txBox="1">
            <a:spLocks noGrp="1"/>
          </p:cNvSpPr>
          <p:nvPr>
            <p:ph type="body" sz="quarter" idx="1"/>
          </p:nvPr>
        </p:nvSpPr>
        <p:spPr/>
        <p:txBody>
          <a:bodyPr/>
          <a:lstStyle/>
          <a:p>
            <a:endParaRPr lang="en-US" dirty="0"/>
          </a:p>
        </p:txBody>
      </p:sp>
      <p:sp>
        <p:nvSpPr>
          <p:cNvPr id="3" name="Google Shape;439;p6:notes">
            <a:extLst>
              <a:ext uri="{FF2B5EF4-FFF2-40B4-BE49-F238E27FC236}">
                <a16:creationId xmlns:a16="http://schemas.microsoft.com/office/drawing/2014/main" id="{0546CBD2-EF10-5A41-EF60-8FA09DE61F8B}"/>
              </a:ext>
            </a:extLst>
          </p:cNvPr>
          <p:cNvSpPr>
            <a:spLocks noGrp="1" noRot="1" noChangeAspect="1"/>
          </p:cNvSpPr>
          <p:nvPr>
            <p:ph type="sldImg"/>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70863C2-32BF-F986-83C8-1C0A2E16842A}"/>
            </a:ext>
          </a:extLst>
        </p:cNvPr>
        <p:cNvGrpSpPr/>
        <p:nvPr/>
      </p:nvGrpSpPr>
      <p:grpSpPr>
        <a:xfrm>
          <a:off x="0" y="0"/>
          <a:ext cx="0" cy="0"/>
          <a:chOff x="0" y="0"/>
          <a:chExt cx="0" cy="0"/>
        </a:xfrm>
      </p:grpSpPr>
      <p:sp>
        <p:nvSpPr>
          <p:cNvPr id="2" name="Google Shape;502;p13:notes">
            <a:extLst>
              <a:ext uri="{FF2B5EF4-FFF2-40B4-BE49-F238E27FC236}">
                <a16:creationId xmlns:a16="http://schemas.microsoft.com/office/drawing/2014/main" id="{8318EDF6-A6F1-3679-1B42-73912D35FC0F}"/>
              </a:ext>
            </a:extLst>
          </p:cNvPr>
          <p:cNvSpPr txBox="1">
            <a:spLocks noGrp="1"/>
          </p:cNvSpPr>
          <p:nvPr>
            <p:ph type="body" sz="quarter" idx="1"/>
          </p:nvPr>
        </p:nvSpPr>
        <p:spPr/>
        <p:txBody>
          <a:bodyPr/>
          <a:lstStyle/>
          <a:p>
            <a:endParaRPr lang="en-US" dirty="0"/>
          </a:p>
        </p:txBody>
      </p:sp>
      <p:sp>
        <p:nvSpPr>
          <p:cNvPr id="3" name="Google Shape;503;p13:notes">
            <a:extLst>
              <a:ext uri="{FF2B5EF4-FFF2-40B4-BE49-F238E27FC236}">
                <a16:creationId xmlns:a16="http://schemas.microsoft.com/office/drawing/2014/main" id="{25685531-249C-EDE9-CD5C-A8EB7C7F9E5F}"/>
              </a:ext>
            </a:extLst>
          </p:cNvPr>
          <p:cNvSpPr>
            <a:spLocks noGrp="1" noRot="1" noChangeAspect="1"/>
          </p:cNvSpPr>
          <p:nvPr>
            <p:ph type="sldImg"/>
          </p:nvPr>
        </p:nvSpPr>
        <p:spPr/>
      </p:sp>
    </p:spTree>
    <p:extLst>
      <p:ext uri="{BB962C8B-B14F-4D97-AF65-F5344CB8AC3E}">
        <p14:creationId xmlns:p14="http://schemas.microsoft.com/office/powerpoint/2010/main" val="28247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D9B87FE-D55E-D703-46AB-2B1A554249CF}"/>
            </a:ext>
          </a:extLst>
        </p:cNvPr>
        <p:cNvGrpSpPr/>
        <p:nvPr/>
      </p:nvGrpSpPr>
      <p:grpSpPr>
        <a:xfrm>
          <a:off x="0" y="0"/>
          <a:ext cx="0" cy="0"/>
          <a:chOff x="0" y="0"/>
          <a:chExt cx="0" cy="0"/>
        </a:xfrm>
      </p:grpSpPr>
      <p:sp>
        <p:nvSpPr>
          <p:cNvPr id="2" name="Google Shape;502;p13:notes">
            <a:extLst>
              <a:ext uri="{FF2B5EF4-FFF2-40B4-BE49-F238E27FC236}">
                <a16:creationId xmlns:a16="http://schemas.microsoft.com/office/drawing/2014/main" id="{F43437EF-7F1A-40F2-2D23-0A215F0CE49A}"/>
              </a:ext>
            </a:extLst>
          </p:cNvPr>
          <p:cNvSpPr txBox="1">
            <a:spLocks noGrp="1"/>
          </p:cNvSpPr>
          <p:nvPr>
            <p:ph type="body" sz="quarter" idx="1"/>
          </p:nvPr>
        </p:nvSpPr>
        <p:spPr/>
        <p:txBody>
          <a:bodyPr/>
          <a:lstStyle/>
          <a:p>
            <a:endParaRPr lang="en-US" dirty="0"/>
          </a:p>
        </p:txBody>
      </p:sp>
      <p:sp>
        <p:nvSpPr>
          <p:cNvPr id="3" name="Google Shape;503;p13:notes">
            <a:extLst>
              <a:ext uri="{FF2B5EF4-FFF2-40B4-BE49-F238E27FC236}">
                <a16:creationId xmlns:a16="http://schemas.microsoft.com/office/drawing/2014/main" id="{FCEA7A8B-40DD-09D9-430B-3FFF800CD5AD}"/>
              </a:ext>
            </a:extLst>
          </p:cNvPr>
          <p:cNvSpPr>
            <a:spLocks noGrp="1" noRot="1" noChangeAspect="1"/>
          </p:cNvSpPr>
          <p:nvPr>
            <p:ph type="sldImg"/>
          </p:nvPr>
        </p:nvSpPr>
        <p:spPr/>
      </p:sp>
    </p:spTree>
    <p:extLst>
      <p:ext uri="{BB962C8B-B14F-4D97-AF65-F5344CB8AC3E}">
        <p14:creationId xmlns:p14="http://schemas.microsoft.com/office/powerpoint/2010/main" val="313501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7C5853D-8DDB-95B0-75FE-E7D0EA939DAD}"/>
            </a:ext>
          </a:extLst>
        </p:cNvPr>
        <p:cNvGrpSpPr/>
        <p:nvPr/>
      </p:nvGrpSpPr>
      <p:grpSpPr>
        <a:xfrm>
          <a:off x="0" y="0"/>
          <a:ext cx="0" cy="0"/>
          <a:chOff x="0" y="0"/>
          <a:chExt cx="0" cy="0"/>
        </a:xfrm>
      </p:grpSpPr>
      <p:sp>
        <p:nvSpPr>
          <p:cNvPr id="2" name="Google Shape;502;p13:notes">
            <a:extLst>
              <a:ext uri="{FF2B5EF4-FFF2-40B4-BE49-F238E27FC236}">
                <a16:creationId xmlns:a16="http://schemas.microsoft.com/office/drawing/2014/main" id="{FF592BF2-3BED-193E-E889-9F18A134AB97}"/>
              </a:ext>
            </a:extLst>
          </p:cNvPr>
          <p:cNvSpPr txBox="1">
            <a:spLocks noGrp="1"/>
          </p:cNvSpPr>
          <p:nvPr>
            <p:ph type="body" sz="quarter" idx="1"/>
          </p:nvPr>
        </p:nvSpPr>
        <p:spPr/>
        <p:txBody>
          <a:bodyPr/>
          <a:lstStyle/>
          <a:p>
            <a:endParaRPr lang="en-US" dirty="0"/>
          </a:p>
        </p:txBody>
      </p:sp>
      <p:sp>
        <p:nvSpPr>
          <p:cNvPr id="3" name="Google Shape;503;p13:notes">
            <a:extLst>
              <a:ext uri="{FF2B5EF4-FFF2-40B4-BE49-F238E27FC236}">
                <a16:creationId xmlns:a16="http://schemas.microsoft.com/office/drawing/2014/main" id="{F55A2D11-6966-BEE2-2C04-BB76D4164F57}"/>
              </a:ext>
            </a:extLst>
          </p:cNvPr>
          <p:cNvSpPr>
            <a:spLocks noGrp="1" noRot="1" noChangeAspect="1"/>
          </p:cNvSpPr>
          <p:nvPr>
            <p:ph type="sldImg"/>
          </p:nvPr>
        </p:nvSpPr>
        <p:spPr/>
      </p:sp>
    </p:spTree>
    <p:extLst>
      <p:ext uri="{BB962C8B-B14F-4D97-AF65-F5344CB8AC3E}">
        <p14:creationId xmlns:p14="http://schemas.microsoft.com/office/powerpoint/2010/main" val="3304339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058CA0F-A5F1-D2E1-F999-0F5DF638FB03}"/>
            </a:ext>
          </a:extLst>
        </p:cNvPr>
        <p:cNvGrpSpPr/>
        <p:nvPr/>
      </p:nvGrpSpPr>
      <p:grpSpPr>
        <a:xfrm>
          <a:off x="0" y="0"/>
          <a:ext cx="0" cy="0"/>
          <a:chOff x="0" y="0"/>
          <a:chExt cx="0" cy="0"/>
        </a:xfrm>
      </p:grpSpPr>
      <p:sp>
        <p:nvSpPr>
          <p:cNvPr id="2" name="Google Shape;502;p13:notes">
            <a:extLst>
              <a:ext uri="{FF2B5EF4-FFF2-40B4-BE49-F238E27FC236}">
                <a16:creationId xmlns:a16="http://schemas.microsoft.com/office/drawing/2014/main" id="{1A1700B8-6373-01ED-4B90-383B4582F9F7}"/>
              </a:ext>
            </a:extLst>
          </p:cNvPr>
          <p:cNvSpPr txBox="1">
            <a:spLocks noGrp="1"/>
          </p:cNvSpPr>
          <p:nvPr>
            <p:ph type="body" sz="quarter"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Segoe UI" panose="020B0502040204020203" pitchFamily="34" charset="0"/>
              <a:ea typeface="Times New Roman" panose="02020603050405020304" pitchFamily="18" charset="0"/>
            </a:endParaRPr>
          </a:p>
        </p:txBody>
      </p:sp>
      <p:sp>
        <p:nvSpPr>
          <p:cNvPr id="3" name="Google Shape;503;p13:notes">
            <a:extLst>
              <a:ext uri="{FF2B5EF4-FFF2-40B4-BE49-F238E27FC236}">
                <a16:creationId xmlns:a16="http://schemas.microsoft.com/office/drawing/2014/main" id="{A49FBBF7-B605-4857-02D2-9669CD149A53}"/>
              </a:ext>
            </a:extLst>
          </p:cNvPr>
          <p:cNvSpPr>
            <a:spLocks noGrp="1" noRot="1" noChangeAspect="1"/>
          </p:cNvSpPr>
          <p:nvPr>
            <p:ph type="sldImg"/>
          </p:nvPr>
        </p:nvSpPr>
        <p:spPr/>
      </p:sp>
    </p:spTree>
    <p:extLst>
      <p:ext uri="{BB962C8B-B14F-4D97-AF65-F5344CB8AC3E}">
        <p14:creationId xmlns:p14="http://schemas.microsoft.com/office/powerpoint/2010/main" val="24738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B001887-13AF-5C23-1400-22EE3A51F724}"/>
            </a:ext>
          </a:extLst>
        </p:cNvPr>
        <p:cNvGrpSpPr/>
        <p:nvPr/>
      </p:nvGrpSpPr>
      <p:grpSpPr>
        <a:xfrm>
          <a:off x="0" y="0"/>
          <a:ext cx="0" cy="0"/>
          <a:chOff x="0" y="0"/>
          <a:chExt cx="0" cy="0"/>
        </a:xfrm>
      </p:grpSpPr>
      <p:sp>
        <p:nvSpPr>
          <p:cNvPr id="2" name="Google Shape;502;p13:notes">
            <a:extLst>
              <a:ext uri="{FF2B5EF4-FFF2-40B4-BE49-F238E27FC236}">
                <a16:creationId xmlns:a16="http://schemas.microsoft.com/office/drawing/2014/main" id="{50E00150-D0F7-7304-C81F-72FBCFAB3ACE}"/>
              </a:ext>
            </a:extLst>
          </p:cNvPr>
          <p:cNvSpPr txBox="1">
            <a:spLocks noGrp="1"/>
          </p:cNvSpPr>
          <p:nvPr>
            <p:ph type="body" sz="quarter" idx="1"/>
          </p:nvPr>
        </p:nvSpPr>
        <p:spPr/>
        <p:txBody>
          <a:bodyPr/>
          <a:lstStyle/>
          <a:p>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Segoe UI" panose="020B0502040204020203" pitchFamily="34" charset="0"/>
              <a:ea typeface="Times New Roman" panose="02020603050405020304" pitchFamily="18" charset="0"/>
            </a:endParaRPr>
          </a:p>
        </p:txBody>
      </p:sp>
      <p:sp>
        <p:nvSpPr>
          <p:cNvPr id="3" name="Google Shape;503;p13:notes">
            <a:extLst>
              <a:ext uri="{FF2B5EF4-FFF2-40B4-BE49-F238E27FC236}">
                <a16:creationId xmlns:a16="http://schemas.microsoft.com/office/drawing/2014/main" id="{6A05D2A4-4C2B-743D-DEE8-77109B49DBAF}"/>
              </a:ext>
            </a:extLst>
          </p:cNvPr>
          <p:cNvSpPr>
            <a:spLocks noGrp="1" noRot="1" noChangeAspect="1"/>
          </p:cNvSpPr>
          <p:nvPr>
            <p:ph type="sldImg"/>
          </p:nvPr>
        </p:nvSpPr>
        <p:spPr/>
      </p:sp>
    </p:spTree>
    <p:extLst>
      <p:ext uri="{BB962C8B-B14F-4D97-AF65-F5344CB8AC3E}">
        <p14:creationId xmlns:p14="http://schemas.microsoft.com/office/powerpoint/2010/main" val="2455088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27C01F0-4116-1CDE-E3B7-C2F3FB5F59F8}"/>
            </a:ext>
          </a:extLst>
        </p:cNvPr>
        <p:cNvGrpSpPr/>
        <p:nvPr/>
      </p:nvGrpSpPr>
      <p:grpSpPr>
        <a:xfrm>
          <a:off x="0" y="0"/>
          <a:ext cx="0" cy="0"/>
          <a:chOff x="0" y="0"/>
          <a:chExt cx="0" cy="0"/>
        </a:xfrm>
      </p:grpSpPr>
      <p:sp>
        <p:nvSpPr>
          <p:cNvPr id="2" name="Google Shape;502;p13:notes">
            <a:extLst>
              <a:ext uri="{FF2B5EF4-FFF2-40B4-BE49-F238E27FC236}">
                <a16:creationId xmlns:a16="http://schemas.microsoft.com/office/drawing/2014/main" id="{2FEF46B5-C9AA-D1C9-5580-310218FB5C51}"/>
              </a:ext>
            </a:extLst>
          </p:cNvPr>
          <p:cNvSpPr txBox="1">
            <a:spLocks noGrp="1"/>
          </p:cNvSpPr>
          <p:nvPr>
            <p:ph type="body" sz="quarter" idx="1"/>
          </p:nvPr>
        </p:nvSpPr>
        <p:spPr/>
        <p:txBody>
          <a:bodyPr/>
          <a:lstStyle/>
          <a:p>
            <a:endParaRPr lang="en-US" sz="1200" kern="1200" dirty="0">
              <a:solidFill>
                <a:schemeClr val="tx1"/>
              </a:solidFill>
              <a:effectLst/>
              <a:latin typeface="+mn-lt"/>
              <a:ea typeface="+mn-ea"/>
              <a:cs typeface="+mn-cs"/>
            </a:endParaRPr>
          </a:p>
        </p:txBody>
      </p:sp>
      <p:sp>
        <p:nvSpPr>
          <p:cNvPr id="3" name="Google Shape;503;p13:notes">
            <a:extLst>
              <a:ext uri="{FF2B5EF4-FFF2-40B4-BE49-F238E27FC236}">
                <a16:creationId xmlns:a16="http://schemas.microsoft.com/office/drawing/2014/main" id="{5B251050-8AE1-0D47-8D33-C3AE5EA79FA3}"/>
              </a:ext>
            </a:extLst>
          </p:cNvPr>
          <p:cNvSpPr>
            <a:spLocks noGrp="1" noRot="1" noChangeAspect="1"/>
          </p:cNvSpPr>
          <p:nvPr>
            <p:ph type="sldImg"/>
          </p:nvPr>
        </p:nvSpPr>
        <p:spPr/>
      </p:sp>
    </p:spTree>
    <p:extLst>
      <p:ext uri="{BB962C8B-B14F-4D97-AF65-F5344CB8AC3E}">
        <p14:creationId xmlns:p14="http://schemas.microsoft.com/office/powerpoint/2010/main" val="3251861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AE8A064-715C-1265-0AE6-FAD7C1FFAD67}"/>
            </a:ext>
          </a:extLst>
        </p:cNvPr>
        <p:cNvGrpSpPr/>
        <p:nvPr/>
      </p:nvGrpSpPr>
      <p:grpSpPr>
        <a:xfrm>
          <a:off x="0" y="0"/>
          <a:ext cx="0" cy="0"/>
          <a:chOff x="0" y="0"/>
          <a:chExt cx="0" cy="0"/>
        </a:xfrm>
      </p:grpSpPr>
      <p:sp>
        <p:nvSpPr>
          <p:cNvPr id="2" name="Google Shape;502;p13:notes">
            <a:extLst>
              <a:ext uri="{FF2B5EF4-FFF2-40B4-BE49-F238E27FC236}">
                <a16:creationId xmlns:a16="http://schemas.microsoft.com/office/drawing/2014/main" id="{53D97079-D326-41C9-1EAB-B6D10ABDE1FC}"/>
              </a:ext>
            </a:extLst>
          </p:cNvPr>
          <p:cNvSpPr txBox="1">
            <a:spLocks noGrp="1"/>
          </p:cNvSpPr>
          <p:nvPr>
            <p:ph type="body" sz="quarter" idx="1"/>
          </p:nvPr>
        </p:nvSpPr>
        <p:spPr/>
        <p:txBody>
          <a:bodyPr/>
          <a:lstStyle/>
          <a:p>
            <a:pPr marL="0" indent="0">
              <a:buFont typeface="Arial" panose="020B0604020202020204" pitchFamily="34" charset="0"/>
              <a:buNone/>
            </a:pPr>
            <a:endParaRPr lang="en-US" sz="1300" dirty="0"/>
          </a:p>
        </p:txBody>
      </p:sp>
      <p:sp>
        <p:nvSpPr>
          <p:cNvPr id="3" name="Google Shape;503;p13:notes">
            <a:extLst>
              <a:ext uri="{FF2B5EF4-FFF2-40B4-BE49-F238E27FC236}">
                <a16:creationId xmlns:a16="http://schemas.microsoft.com/office/drawing/2014/main" id="{1F6F7EE0-E6B6-1307-8EEF-8711CBA06A06}"/>
              </a:ext>
            </a:extLst>
          </p:cNvPr>
          <p:cNvSpPr>
            <a:spLocks noGrp="1" noRot="1" noChangeAspect="1"/>
          </p:cNvSpPr>
          <p:nvPr>
            <p:ph type="sldImg"/>
          </p:nvPr>
        </p:nvSpPr>
        <p:spPr/>
      </p:sp>
    </p:spTree>
    <p:extLst>
      <p:ext uri="{BB962C8B-B14F-4D97-AF65-F5344CB8AC3E}">
        <p14:creationId xmlns:p14="http://schemas.microsoft.com/office/powerpoint/2010/main" val="996468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F948D85-397F-DD4F-4136-B4616482E91B}"/>
            </a:ext>
          </a:extLst>
        </p:cNvPr>
        <p:cNvGrpSpPr/>
        <p:nvPr/>
      </p:nvGrpSpPr>
      <p:grpSpPr>
        <a:xfrm>
          <a:off x="0" y="0"/>
          <a:ext cx="0" cy="0"/>
          <a:chOff x="0" y="0"/>
          <a:chExt cx="0" cy="0"/>
        </a:xfrm>
      </p:grpSpPr>
      <p:sp>
        <p:nvSpPr>
          <p:cNvPr id="2" name="Google Shape;502;p13:notes">
            <a:extLst>
              <a:ext uri="{FF2B5EF4-FFF2-40B4-BE49-F238E27FC236}">
                <a16:creationId xmlns:a16="http://schemas.microsoft.com/office/drawing/2014/main" id="{35AE0B3B-985C-AF8B-BB56-C1D689DC617E}"/>
              </a:ext>
            </a:extLst>
          </p:cNvPr>
          <p:cNvSpPr txBox="1">
            <a:spLocks noGrp="1"/>
          </p:cNvSpPr>
          <p:nvPr>
            <p:ph type="body" sz="quarter" idx="1"/>
          </p:nvPr>
        </p:nvSpPr>
        <p:spPr/>
        <p:txBody>
          <a:bodyPr/>
          <a:lstStyle/>
          <a:p>
            <a:pPr marL="0" indent="0">
              <a:buFont typeface="Arial" panose="020B0604020202020204" pitchFamily="34" charset="0"/>
              <a:buNone/>
            </a:pPr>
            <a:endParaRPr lang="en-US" sz="1300" dirty="0"/>
          </a:p>
        </p:txBody>
      </p:sp>
      <p:sp>
        <p:nvSpPr>
          <p:cNvPr id="3" name="Google Shape;503;p13:notes">
            <a:extLst>
              <a:ext uri="{FF2B5EF4-FFF2-40B4-BE49-F238E27FC236}">
                <a16:creationId xmlns:a16="http://schemas.microsoft.com/office/drawing/2014/main" id="{DD507D19-CCAE-8C59-9D82-011133346D68}"/>
              </a:ext>
            </a:extLst>
          </p:cNvPr>
          <p:cNvSpPr>
            <a:spLocks noGrp="1" noRot="1" noChangeAspect="1"/>
          </p:cNvSpPr>
          <p:nvPr>
            <p:ph type="sldImg"/>
          </p:nvPr>
        </p:nvSpPr>
        <p:spPr/>
      </p:sp>
    </p:spTree>
    <p:extLst>
      <p:ext uri="{BB962C8B-B14F-4D97-AF65-F5344CB8AC3E}">
        <p14:creationId xmlns:p14="http://schemas.microsoft.com/office/powerpoint/2010/main" val="1247698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EF81B7E-83C7-D620-7D8F-8046138E9618}"/>
            </a:ext>
          </a:extLst>
        </p:cNvPr>
        <p:cNvGrpSpPr/>
        <p:nvPr/>
      </p:nvGrpSpPr>
      <p:grpSpPr>
        <a:xfrm>
          <a:off x="0" y="0"/>
          <a:ext cx="0" cy="0"/>
          <a:chOff x="0" y="0"/>
          <a:chExt cx="0" cy="0"/>
        </a:xfrm>
      </p:grpSpPr>
      <p:sp>
        <p:nvSpPr>
          <p:cNvPr id="2" name="Google Shape;502;p13:notes">
            <a:extLst>
              <a:ext uri="{FF2B5EF4-FFF2-40B4-BE49-F238E27FC236}">
                <a16:creationId xmlns:a16="http://schemas.microsoft.com/office/drawing/2014/main" id="{87F61266-66BF-3C36-6B0C-30FBD5372A00}"/>
              </a:ext>
            </a:extLst>
          </p:cNvPr>
          <p:cNvSpPr txBox="1">
            <a:spLocks noGrp="1"/>
          </p:cNvSpPr>
          <p:nvPr>
            <p:ph type="body" sz="quarter" idx="1"/>
          </p:nvPr>
        </p:nvSpPr>
        <p:spPr/>
        <p:txBody>
          <a:bodyPr/>
          <a:lstStyle/>
          <a:p>
            <a:pPr marL="0" indent="0">
              <a:buFont typeface="Arial" panose="020B0604020202020204" pitchFamily="34" charset="0"/>
              <a:buNone/>
            </a:pPr>
            <a:endParaRPr lang="en-US" sz="1300" dirty="0"/>
          </a:p>
        </p:txBody>
      </p:sp>
      <p:sp>
        <p:nvSpPr>
          <p:cNvPr id="3" name="Google Shape;503;p13:notes">
            <a:extLst>
              <a:ext uri="{FF2B5EF4-FFF2-40B4-BE49-F238E27FC236}">
                <a16:creationId xmlns:a16="http://schemas.microsoft.com/office/drawing/2014/main" id="{10BECD77-E1AA-8D77-54B7-082E62962E1B}"/>
              </a:ext>
            </a:extLst>
          </p:cNvPr>
          <p:cNvSpPr>
            <a:spLocks noGrp="1" noRot="1" noChangeAspect="1"/>
          </p:cNvSpPr>
          <p:nvPr>
            <p:ph type="sldImg"/>
          </p:nvPr>
        </p:nvSpPr>
        <p:spPr/>
      </p:sp>
    </p:spTree>
    <p:extLst>
      <p:ext uri="{BB962C8B-B14F-4D97-AF65-F5344CB8AC3E}">
        <p14:creationId xmlns:p14="http://schemas.microsoft.com/office/powerpoint/2010/main" val="2375731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24C806C-5C0F-3F82-B30D-AC06FD35C76B}"/>
            </a:ext>
          </a:extLst>
        </p:cNvPr>
        <p:cNvGrpSpPr/>
        <p:nvPr/>
      </p:nvGrpSpPr>
      <p:grpSpPr>
        <a:xfrm>
          <a:off x="0" y="0"/>
          <a:ext cx="0" cy="0"/>
          <a:chOff x="0" y="0"/>
          <a:chExt cx="0" cy="0"/>
        </a:xfrm>
      </p:grpSpPr>
      <p:sp>
        <p:nvSpPr>
          <p:cNvPr id="2" name="Google Shape;502;p13:notes">
            <a:extLst>
              <a:ext uri="{FF2B5EF4-FFF2-40B4-BE49-F238E27FC236}">
                <a16:creationId xmlns:a16="http://schemas.microsoft.com/office/drawing/2014/main" id="{5C820E22-6AB5-9E55-B63F-2FE079EADBA5}"/>
              </a:ext>
            </a:extLst>
          </p:cNvPr>
          <p:cNvSpPr txBox="1">
            <a:spLocks noGrp="1"/>
          </p:cNvSpPr>
          <p:nvPr>
            <p:ph type="body" sz="quarter"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3" name="Google Shape;503;p13:notes">
            <a:extLst>
              <a:ext uri="{FF2B5EF4-FFF2-40B4-BE49-F238E27FC236}">
                <a16:creationId xmlns:a16="http://schemas.microsoft.com/office/drawing/2014/main" id="{A18DFC54-FF80-6F18-5521-10D7CAA06229}"/>
              </a:ext>
            </a:extLst>
          </p:cNvPr>
          <p:cNvSpPr>
            <a:spLocks noGrp="1" noRot="1" noChangeAspect="1"/>
          </p:cNvSpPr>
          <p:nvPr>
            <p:ph type="sldImg"/>
          </p:nvPr>
        </p:nvSpPr>
        <p:spPr/>
      </p:sp>
    </p:spTree>
    <p:extLst>
      <p:ext uri="{BB962C8B-B14F-4D97-AF65-F5344CB8AC3E}">
        <p14:creationId xmlns:p14="http://schemas.microsoft.com/office/powerpoint/2010/main" val="1349120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FEF4E3E-F720-A38C-F5E6-84522F372985}"/>
            </a:ext>
          </a:extLst>
        </p:cNvPr>
        <p:cNvGrpSpPr/>
        <p:nvPr/>
      </p:nvGrpSpPr>
      <p:grpSpPr>
        <a:xfrm>
          <a:off x="0" y="0"/>
          <a:ext cx="0" cy="0"/>
          <a:chOff x="0" y="0"/>
          <a:chExt cx="0" cy="0"/>
        </a:xfrm>
      </p:grpSpPr>
      <p:sp>
        <p:nvSpPr>
          <p:cNvPr id="2" name="Google Shape;502;p13:notes">
            <a:extLst>
              <a:ext uri="{FF2B5EF4-FFF2-40B4-BE49-F238E27FC236}">
                <a16:creationId xmlns:a16="http://schemas.microsoft.com/office/drawing/2014/main" id="{C81F2791-27FA-B30A-1C0F-110B7910067A}"/>
              </a:ext>
            </a:extLst>
          </p:cNvPr>
          <p:cNvSpPr txBox="1">
            <a:spLocks noGrp="1"/>
          </p:cNvSpPr>
          <p:nvPr>
            <p:ph type="body" sz="quarter" idx="1"/>
          </p:nvPr>
        </p:nvSpPr>
        <p:spPr/>
        <p:txBody>
          <a:bodyPr/>
          <a:lstStyle/>
          <a:p>
            <a:endParaRPr lang="en-US" dirty="0"/>
          </a:p>
        </p:txBody>
      </p:sp>
      <p:sp>
        <p:nvSpPr>
          <p:cNvPr id="3" name="Google Shape;503;p13:notes">
            <a:extLst>
              <a:ext uri="{FF2B5EF4-FFF2-40B4-BE49-F238E27FC236}">
                <a16:creationId xmlns:a16="http://schemas.microsoft.com/office/drawing/2014/main" id="{97B526E5-95B3-1240-9616-D6112F6215CD}"/>
              </a:ext>
            </a:extLst>
          </p:cNvPr>
          <p:cNvSpPr>
            <a:spLocks noGrp="1" noRot="1" noChangeAspect="1"/>
          </p:cNvSpPr>
          <p:nvPr>
            <p:ph type="sldImg"/>
          </p:nvPr>
        </p:nvSpPr>
        <p:spPr/>
      </p:sp>
    </p:spTree>
    <p:extLst>
      <p:ext uri="{BB962C8B-B14F-4D97-AF65-F5344CB8AC3E}">
        <p14:creationId xmlns:p14="http://schemas.microsoft.com/office/powerpoint/2010/main" val="4280298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8ED116F-85D6-371A-F4F8-D2004549C8A2}"/>
            </a:ext>
          </a:extLst>
        </p:cNvPr>
        <p:cNvGrpSpPr/>
        <p:nvPr/>
      </p:nvGrpSpPr>
      <p:grpSpPr>
        <a:xfrm>
          <a:off x="0" y="0"/>
          <a:ext cx="0" cy="0"/>
          <a:chOff x="0" y="0"/>
          <a:chExt cx="0" cy="0"/>
        </a:xfrm>
      </p:grpSpPr>
      <p:sp>
        <p:nvSpPr>
          <p:cNvPr id="2" name="Google Shape;502;p13:notes">
            <a:extLst>
              <a:ext uri="{FF2B5EF4-FFF2-40B4-BE49-F238E27FC236}">
                <a16:creationId xmlns:a16="http://schemas.microsoft.com/office/drawing/2014/main" id="{1D064916-A548-5B6A-3AC2-B441436A2F5C}"/>
              </a:ext>
            </a:extLst>
          </p:cNvPr>
          <p:cNvSpPr txBox="1">
            <a:spLocks noGrp="1"/>
          </p:cNvSpPr>
          <p:nvPr>
            <p:ph type="body" sz="quarter" idx="1"/>
          </p:nvPr>
        </p:nvSpPr>
        <p:spPr/>
        <p:txBody>
          <a:bodyPr/>
          <a:lstStyle/>
          <a:p>
            <a:endParaRPr lang="en-US" dirty="0"/>
          </a:p>
        </p:txBody>
      </p:sp>
      <p:sp>
        <p:nvSpPr>
          <p:cNvPr id="3" name="Google Shape;503;p13:notes">
            <a:extLst>
              <a:ext uri="{FF2B5EF4-FFF2-40B4-BE49-F238E27FC236}">
                <a16:creationId xmlns:a16="http://schemas.microsoft.com/office/drawing/2014/main" id="{D6841832-F28D-76F2-73F4-A839219D0C51}"/>
              </a:ext>
            </a:extLst>
          </p:cNvPr>
          <p:cNvSpPr>
            <a:spLocks noGrp="1" noRot="1" noChangeAspect="1"/>
          </p:cNvSpPr>
          <p:nvPr>
            <p:ph type="sldImg"/>
          </p:nvPr>
        </p:nvSpPr>
        <p:spPr/>
      </p:sp>
    </p:spTree>
    <p:extLst>
      <p:ext uri="{BB962C8B-B14F-4D97-AF65-F5344CB8AC3E}">
        <p14:creationId xmlns:p14="http://schemas.microsoft.com/office/powerpoint/2010/main" val="31507778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245834B-4CA1-3319-9563-424C52EC888C}"/>
            </a:ext>
          </a:extLst>
        </p:cNvPr>
        <p:cNvGrpSpPr/>
        <p:nvPr/>
      </p:nvGrpSpPr>
      <p:grpSpPr>
        <a:xfrm>
          <a:off x="0" y="0"/>
          <a:ext cx="0" cy="0"/>
          <a:chOff x="0" y="0"/>
          <a:chExt cx="0" cy="0"/>
        </a:xfrm>
      </p:grpSpPr>
      <p:sp>
        <p:nvSpPr>
          <p:cNvPr id="2" name="Google Shape;502;p13:notes">
            <a:extLst>
              <a:ext uri="{FF2B5EF4-FFF2-40B4-BE49-F238E27FC236}">
                <a16:creationId xmlns:a16="http://schemas.microsoft.com/office/drawing/2014/main" id="{757C87DE-63AC-1958-B607-3C7769F72E25}"/>
              </a:ext>
            </a:extLst>
          </p:cNvPr>
          <p:cNvSpPr txBox="1">
            <a:spLocks noGrp="1"/>
          </p:cNvSpPr>
          <p:nvPr>
            <p:ph type="body" sz="quarter" idx="1"/>
          </p:nvPr>
        </p:nvSpPr>
        <p:spPr/>
        <p:txBody>
          <a:bodyPr/>
          <a:lstStyle/>
          <a:p>
            <a:endParaRPr lang="en-US" dirty="0"/>
          </a:p>
        </p:txBody>
      </p:sp>
      <p:sp>
        <p:nvSpPr>
          <p:cNvPr id="3" name="Google Shape;503;p13:notes">
            <a:extLst>
              <a:ext uri="{FF2B5EF4-FFF2-40B4-BE49-F238E27FC236}">
                <a16:creationId xmlns:a16="http://schemas.microsoft.com/office/drawing/2014/main" id="{691CE5E9-24D6-5D41-6EFC-6532B8773CF6}"/>
              </a:ext>
            </a:extLst>
          </p:cNvPr>
          <p:cNvSpPr>
            <a:spLocks noGrp="1" noRot="1" noChangeAspect="1"/>
          </p:cNvSpPr>
          <p:nvPr>
            <p:ph type="sldImg"/>
          </p:nvPr>
        </p:nvSpPr>
        <p:spPr/>
      </p:sp>
    </p:spTree>
    <p:extLst>
      <p:ext uri="{BB962C8B-B14F-4D97-AF65-F5344CB8AC3E}">
        <p14:creationId xmlns:p14="http://schemas.microsoft.com/office/powerpoint/2010/main" val="3298293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7DE208E-2015-6A25-2F1C-109A0F1A0A0F}"/>
            </a:ext>
          </a:extLst>
        </p:cNvPr>
        <p:cNvGrpSpPr/>
        <p:nvPr/>
      </p:nvGrpSpPr>
      <p:grpSpPr>
        <a:xfrm>
          <a:off x="0" y="0"/>
          <a:ext cx="0" cy="0"/>
          <a:chOff x="0" y="0"/>
          <a:chExt cx="0" cy="0"/>
        </a:xfrm>
      </p:grpSpPr>
      <p:sp>
        <p:nvSpPr>
          <p:cNvPr id="2" name="Google Shape;502;p13:notes">
            <a:extLst>
              <a:ext uri="{FF2B5EF4-FFF2-40B4-BE49-F238E27FC236}">
                <a16:creationId xmlns:a16="http://schemas.microsoft.com/office/drawing/2014/main" id="{325BF952-56FE-559A-EE9E-98CF05518F21}"/>
              </a:ext>
            </a:extLst>
          </p:cNvPr>
          <p:cNvSpPr txBox="1">
            <a:spLocks noGrp="1"/>
          </p:cNvSpPr>
          <p:nvPr>
            <p:ph type="body" sz="quarter"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endParaRPr lang="en-US" dirty="0"/>
          </a:p>
        </p:txBody>
      </p:sp>
      <p:sp>
        <p:nvSpPr>
          <p:cNvPr id="3" name="Google Shape;503;p13:notes">
            <a:extLst>
              <a:ext uri="{FF2B5EF4-FFF2-40B4-BE49-F238E27FC236}">
                <a16:creationId xmlns:a16="http://schemas.microsoft.com/office/drawing/2014/main" id="{B5791179-02F1-B170-82BB-6C1432C11EC2}"/>
              </a:ext>
            </a:extLst>
          </p:cNvPr>
          <p:cNvSpPr>
            <a:spLocks noGrp="1" noRot="1" noChangeAspect="1"/>
          </p:cNvSpPr>
          <p:nvPr>
            <p:ph type="sldImg"/>
          </p:nvPr>
        </p:nvSpPr>
        <p:spPr/>
      </p:sp>
    </p:spTree>
    <p:extLst>
      <p:ext uri="{BB962C8B-B14F-4D97-AF65-F5344CB8AC3E}">
        <p14:creationId xmlns:p14="http://schemas.microsoft.com/office/powerpoint/2010/main" val="38762223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6F2B185-7664-9AB6-018A-2CF6BC336694}"/>
            </a:ext>
          </a:extLst>
        </p:cNvPr>
        <p:cNvGrpSpPr/>
        <p:nvPr/>
      </p:nvGrpSpPr>
      <p:grpSpPr>
        <a:xfrm>
          <a:off x="0" y="0"/>
          <a:ext cx="0" cy="0"/>
          <a:chOff x="0" y="0"/>
          <a:chExt cx="0" cy="0"/>
        </a:xfrm>
      </p:grpSpPr>
      <p:sp>
        <p:nvSpPr>
          <p:cNvPr id="2" name="Google Shape;502;p13:notes">
            <a:extLst>
              <a:ext uri="{FF2B5EF4-FFF2-40B4-BE49-F238E27FC236}">
                <a16:creationId xmlns:a16="http://schemas.microsoft.com/office/drawing/2014/main" id="{47A406D3-A6D9-EC79-7F77-5E41126E1ACF}"/>
              </a:ext>
            </a:extLst>
          </p:cNvPr>
          <p:cNvSpPr txBox="1">
            <a:spLocks noGrp="1"/>
          </p:cNvSpPr>
          <p:nvPr>
            <p:ph type="body" sz="quarter" idx="1"/>
          </p:nvPr>
        </p:nvSpPr>
        <p:spPr/>
        <p:txBody>
          <a:bodyPr/>
          <a:lstStyle/>
          <a:p>
            <a:endParaRPr lang="en-US" dirty="0"/>
          </a:p>
        </p:txBody>
      </p:sp>
      <p:sp>
        <p:nvSpPr>
          <p:cNvPr id="3" name="Google Shape;503;p13:notes">
            <a:extLst>
              <a:ext uri="{FF2B5EF4-FFF2-40B4-BE49-F238E27FC236}">
                <a16:creationId xmlns:a16="http://schemas.microsoft.com/office/drawing/2014/main" id="{6B248B80-E57B-12D5-327D-B7EDE7171B11}"/>
              </a:ext>
            </a:extLst>
          </p:cNvPr>
          <p:cNvSpPr>
            <a:spLocks noGrp="1" noRot="1" noChangeAspect="1"/>
          </p:cNvSpPr>
          <p:nvPr>
            <p:ph type="sldImg"/>
          </p:nvPr>
        </p:nvSpPr>
        <p:spPr/>
      </p:sp>
    </p:spTree>
    <p:extLst>
      <p:ext uri="{BB962C8B-B14F-4D97-AF65-F5344CB8AC3E}">
        <p14:creationId xmlns:p14="http://schemas.microsoft.com/office/powerpoint/2010/main" val="32042566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4B9EF7E-437C-68BD-1B07-98A93DA53A09}"/>
            </a:ext>
          </a:extLst>
        </p:cNvPr>
        <p:cNvGrpSpPr/>
        <p:nvPr/>
      </p:nvGrpSpPr>
      <p:grpSpPr>
        <a:xfrm>
          <a:off x="0" y="0"/>
          <a:ext cx="0" cy="0"/>
          <a:chOff x="0" y="0"/>
          <a:chExt cx="0" cy="0"/>
        </a:xfrm>
      </p:grpSpPr>
      <p:sp>
        <p:nvSpPr>
          <p:cNvPr id="2" name="Google Shape;502;p13:notes">
            <a:extLst>
              <a:ext uri="{FF2B5EF4-FFF2-40B4-BE49-F238E27FC236}">
                <a16:creationId xmlns:a16="http://schemas.microsoft.com/office/drawing/2014/main" id="{0A545E18-E6F2-6096-F5D8-E63B690BBE24}"/>
              </a:ext>
            </a:extLst>
          </p:cNvPr>
          <p:cNvSpPr txBox="1">
            <a:spLocks noGrp="1"/>
          </p:cNvSpPr>
          <p:nvPr>
            <p:ph type="body" sz="quarter" idx="1"/>
          </p:nvPr>
        </p:nvSpPr>
        <p:spPr/>
        <p:txBody>
          <a:bodyPr/>
          <a:lstStyle/>
          <a:p>
            <a:endParaRPr lang="en-US" dirty="0"/>
          </a:p>
        </p:txBody>
      </p:sp>
      <p:sp>
        <p:nvSpPr>
          <p:cNvPr id="3" name="Google Shape;503;p13:notes">
            <a:extLst>
              <a:ext uri="{FF2B5EF4-FFF2-40B4-BE49-F238E27FC236}">
                <a16:creationId xmlns:a16="http://schemas.microsoft.com/office/drawing/2014/main" id="{065E84B8-D3BD-530B-CCC5-D0C65F82F7B4}"/>
              </a:ext>
            </a:extLst>
          </p:cNvPr>
          <p:cNvSpPr>
            <a:spLocks noGrp="1" noRot="1" noChangeAspect="1"/>
          </p:cNvSpPr>
          <p:nvPr>
            <p:ph type="sldImg"/>
          </p:nvPr>
        </p:nvSpPr>
        <p:spPr/>
      </p:sp>
    </p:spTree>
    <p:extLst>
      <p:ext uri="{BB962C8B-B14F-4D97-AF65-F5344CB8AC3E}">
        <p14:creationId xmlns:p14="http://schemas.microsoft.com/office/powerpoint/2010/main" val="42743935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6C05640-AD88-446D-7323-4BD280477865}"/>
            </a:ext>
          </a:extLst>
        </p:cNvPr>
        <p:cNvGrpSpPr/>
        <p:nvPr/>
      </p:nvGrpSpPr>
      <p:grpSpPr>
        <a:xfrm>
          <a:off x="0" y="0"/>
          <a:ext cx="0" cy="0"/>
          <a:chOff x="0" y="0"/>
          <a:chExt cx="0" cy="0"/>
        </a:xfrm>
      </p:grpSpPr>
      <p:sp>
        <p:nvSpPr>
          <p:cNvPr id="2" name="Google Shape;502;p13:notes">
            <a:extLst>
              <a:ext uri="{FF2B5EF4-FFF2-40B4-BE49-F238E27FC236}">
                <a16:creationId xmlns:a16="http://schemas.microsoft.com/office/drawing/2014/main" id="{57BDC370-A9B1-4656-E0D6-7F8659C742E7}"/>
              </a:ext>
            </a:extLst>
          </p:cNvPr>
          <p:cNvSpPr txBox="1">
            <a:spLocks noGrp="1"/>
          </p:cNvSpPr>
          <p:nvPr>
            <p:ph type="body" sz="quarter" idx="1"/>
          </p:nvPr>
        </p:nvSpPr>
        <p:spPr/>
        <p:txBody>
          <a:bodyPr/>
          <a:lstStyle/>
          <a:p>
            <a:endParaRPr lang="en-US" dirty="0"/>
          </a:p>
        </p:txBody>
      </p:sp>
      <p:sp>
        <p:nvSpPr>
          <p:cNvPr id="3" name="Google Shape;503;p13:notes">
            <a:extLst>
              <a:ext uri="{FF2B5EF4-FFF2-40B4-BE49-F238E27FC236}">
                <a16:creationId xmlns:a16="http://schemas.microsoft.com/office/drawing/2014/main" id="{2D082D9C-2CDE-93F8-05CA-D4883A727C85}"/>
              </a:ext>
            </a:extLst>
          </p:cNvPr>
          <p:cNvSpPr>
            <a:spLocks noGrp="1" noRot="1" noChangeAspect="1"/>
          </p:cNvSpPr>
          <p:nvPr>
            <p:ph type="sldImg"/>
          </p:nvPr>
        </p:nvSpPr>
        <p:spPr/>
      </p:sp>
    </p:spTree>
    <p:extLst>
      <p:ext uri="{BB962C8B-B14F-4D97-AF65-F5344CB8AC3E}">
        <p14:creationId xmlns:p14="http://schemas.microsoft.com/office/powerpoint/2010/main" val="36816651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4E679B7-C426-FF14-1D1C-167D3AB55C05}"/>
            </a:ext>
          </a:extLst>
        </p:cNvPr>
        <p:cNvGrpSpPr/>
        <p:nvPr/>
      </p:nvGrpSpPr>
      <p:grpSpPr>
        <a:xfrm>
          <a:off x="0" y="0"/>
          <a:ext cx="0" cy="0"/>
          <a:chOff x="0" y="0"/>
          <a:chExt cx="0" cy="0"/>
        </a:xfrm>
      </p:grpSpPr>
      <p:sp>
        <p:nvSpPr>
          <p:cNvPr id="2" name="Google Shape;502;p13:notes">
            <a:extLst>
              <a:ext uri="{FF2B5EF4-FFF2-40B4-BE49-F238E27FC236}">
                <a16:creationId xmlns:a16="http://schemas.microsoft.com/office/drawing/2014/main" id="{683B2BE8-41BB-BE47-72CE-E501AAC41338}"/>
              </a:ext>
            </a:extLst>
          </p:cNvPr>
          <p:cNvSpPr txBox="1">
            <a:spLocks noGrp="1"/>
          </p:cNvSpPr>
          <p:nvPr>
            <p:ph type="body" sz="quarter" idx="1"/>
          </p:nvPr>
        </p:nvSpPr>
        <p:spPr/>
        <p:txBody>
          <a:bodyPr/>
          <a:lstStyle/>
          <a:p>
            <a:endParaRPr lang="en-US" dirty="0"/>
          </a:p>
        </p:txBody>
      </p:sp>
      <p:sp>
        <p:nvSpPr>
          <p:cNvPr id="3" name="Google Shape;503;p13:notes">
            <a:extLst>
              <a:ext uri="{FF2B5EF4-FFF2-40B4-BE49-F238E27FC236}">
                <a16:creationId xmlns:a16="http://schemas.microsoft.com/office/drawing/2014/main" id="{1657C736-6BBF-9D31-9DF6-D27107DE9E7D}"/>
              </a:ext>
            </a:extLst>
          </p:cNvPr>
          <p:cNvSpPr>
            <a:spLocks noGrp="1" noRot="1" noChangeAspect="1"/>
          </p:cNvSpPr>
          <p:nvPr>
            <p:ph type="sldImg"/>
          </p:nvPr>
        </p:nvSpPr>
        <p:spPr/>
      </p:sp>
    </p:spTree>
    <p:extLst>
      <p:ext uri="{BB962C8B-B14F-4D97-AF65-F5344CB8AC3E}">
        <p14:creationId xmlns:p14="http://schemas.microsoft.com/office/powerpoint/2010/main" val="5040605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11650-D37D-D6ED-1A15-0E3FC0E03A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AF8A0C-8C4A-D164-C789-D298CC310B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4612AF-4D72-E3CC-B01D-F96BF70A1F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AE73CF-A2BC-6C59-8B49-8B3DCB144C37}"/>
              </a:ext>
            </a:extLst>
          </p:cNvPr>
          <p:cNvSpPr>
            <a:spLocks noGrp="1"/>
          </p:cNvSpPr>
          <p:nvPr>
            <p:ph type="sldNum" sz="quarter" idx="5"/>
          </p:nvPr>
        </p:nvSpPr>
        <p:spPr/>
        <p:txBody>
          <a:bodyPr/>
          <a:lstStyle/>
          <a:p>
            <a:fld id="{697928D0-BA01-44AF-BA34-FA9735FD2BE2}" type="slidenum">
              <a:rPr lang="en-US" smtClean="0"/>
              <a:t>21</a:t>
            </a:fld>
            <a:endParaRPr lang="en-US"/>
          </a:p>
        </p:txBody>
      </p:sp>
    </p:spTree>
    <p:extLst>
      <p:ext uri="{BB962C8B-B14F-4D97-AF65-F5344CB8AC3E}">
        <p14:creationId xmlns:p14="http://schemas.microsoft.com/office/powerpoint/2010/main" val="30549395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1.emf"/><Relationship Id="rId4" Type="http://schemas.openxmlformats.org/officeDocument/2006/relationships/oleObject" Target="../embeddings/oleObject2.bin"/></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_HEADER">
    <p:spTree>
      <p:nvGrpSpPr>
        <p:cNvPr id="1" name=""/>
        <p:cNvGrpSpPr/>
        <p:nvPr/>
      </p:nvGrpSpPr>
      <p:grpSpPr>
        <a:xfrm>
          <a:off x="0" y="0"/>
          <a:ext cx="0" cy="0"/>
          <a:chOff x="0" y="0"/>
          <a:chExt cx="0" cy="0"/>
        </a:xfrm>
      </p:grpSpPr>
      <p:pic>
        <p:nvPicPr>
          <p:cNvPr id="2" name="Google Shape;31;p50" descr="A blue background with white dots&#10;&#10;Description automatically generated">
            <a:extLst>
              <a:ext uri="{FF2B5EF4-FFF2-40B4-BE49-F238E27FC236}">
                <a16:creationId xmlns:a16="http://schemas.microsoft.com/office/drawing/2014/main" id="{FC6351A8-4F66-655D-950D-D17776F1CDFC}"/>
              </a:ext>
            </a:extLst>
          </p:cNvPr>
          <p:cNvPicPr>
            <a:picLocks noChangeAspect="1"/>
          </p:cNvPicPr>
          <p:nvPr/>
        </p:nvPicPr>
        <p:blipFill>
          <a:blip r:embed="rId2">
            <a:alphaModFix/>
          </a:blip>
          <a:srcRect/>
          <a:stretch>
            <a:fillRect/>
          </a:stretch>
        </p:blipFill>
        <p:spPr>
          <a:xfrm>
            <a:off x="0" y="0"/>
            <a:ext cx="12191996" cy="6858000"/>
          </a:xfrm>
          <a:prstGeom prst="rect">
            <a:avLst/>
          </a:prstGeom>
          <a:noFill/>
          <a:ln cap="flat">
            <a:noFill/>
          </a:ln>
        </p:spPr>
      </p:pic>
      <p:pic>
        <p:nvPicPr>
          <p:cNvPr id="3" name="Google Shape;32;p50" descr="A black circle with a black background&#10;&#10;Description automatically generated">
            <a:extLst>
              <a:ext uri="{FF2B5EF4-FFF2-40B4-BE49-F238E27FC236}">
                <a16:creationId xmlns:a16="http://schemas.microsoft.com/office/drawing/2014/main" id="{A23D0CBA-D884-BC14-DFE0-7068F79A61E8}"/>
              </a:ext>
            </a:extLst>
          </p:cNvPr>
          <p:cNvPicPr>
            <a:picLocks noChangeAspect="1"/>
          </p:cNvPicPr>
          <p:nvPr/>
        </p:nvPicPr>
        <p:blipFill>
          <a:blip r:embed="rId3">
            <a:alphaModFix/>
          </a:blip>
          <a:srcRect/>
          <a:stretch>
            <a:fillRect/>
          </a:stretch>
        </p:blipFill>
        <p:spPr>
          <a:xfrm>
            <a:off x="329" y="0"/>
            <a:ext cx="12191338" cy="6858000"/>
          </a:xfrm>
          <a:prstGeom prst="rect">
            <a:avLst/>
          </a:prstGeom>
          <a:noFill/>
          <a:ln cap="flat">
            <a:noFill/>
          </a:ln>
        </p:spPr>
      </p:pic>
      <p:sp>
        <p:nvSpPr>
          <p:cNvPr id="4" name="Google Shape;33;p50">
            <a:extLst>
              <a:ext uri="{FF2B5EF4-FFF2-40B4-BE49-F238E27FC236}">
                <a16:creationId xmlns:a16="http://schemas.microsoft.com/office/drawing/2014/main" id="{ED52DB2A-1437-694D-EFAF-D1AB9CD96A04}"/>
              </a:ext>
            </a:extLst>
          </p:cNvPr>
          <p:cNvSpPr txBox="1">
            <a:spLocks noGrp="1"/>
          </p:cNvSpPr>
          <p:nvPr>
            <p:ph type="title"/>
          </p:nvPr>
        </p:nvSpPr>
        <p:spPr>
          <a:xfrm>
            <a:off x="2062127" y="1709735"/>
            <a:ext cx="9285320" cy="1355076"/>
          </a:xfrm>
        </p:spPr>
        <p:txBody>
          <a:bodyPr/>
          <a:lstStyle>
            <a:lvl1pPr>
              <a:defRPr lang="en-US" sz="6310" b="0" i="0">
                <a:solidFill>
                  <a:srgbClr val="FFFFFF"/>
                </a:solidFill>
                <a:latin typeface="Merriweather Black" pitchFamily="2" charset="77"/>
              </a:defRPr>
            </a:lvl1pPr>
          </a:lstStyle>
          <a:p>
            <a:pPr lvl="0"/>
            <a:r>
              <a:rPr lang="en-US"/>
              <a:t>Click to edit Master title style</a:t>
            </a:r>
          </a:p>
        </p:txBody>
      </p:sp>
      <p:sp>
        <p:nvSpPr>
          <p:cNvPr id="5" name="Google Shape;34;p50">
            <a:extLst>
              <a:ext uri="{FF2B5EF4-FFF2-40B4-BE49-F238E27FC236}">
                <a16:creationId xmlns:a16="http://schemas.microsoft.com/office/drawing/2014/main" id="{0E372962-18AC-516F-B15D-FA86A9BECABB}"/>
              </a:ext>
            </a:extLst>
          </p:cNvPr>
          <p:cNvSpPr txBox="1">
            <a:spLocks noGrp="1"/>
          </p:cNvSpPr>
          <p:nvPr>
            <p:ph type="body" idx="1"/>
          </p:nvPr>
        </p:nvSpPr>
        <p:spPr>
          <a:xfrm>
            <a:off x="2062127" y="3082277"/>
            <a:ext cx="9285320" cy="1500182"/>
          </a:xfrm>
        </p:spPr>
        <p:txBody>
          <a:bodyPr/>
          <a:lstStyle>
            <a:lvl1pPr>
              <a:defRPr lang="en-US" sz="3030" b="1" i="0">
                <a:solidFill>
                  <a:srgbClr val="FFFFFF"/>
                </a:solidFill>
                <a:latin typeface="Merriweather Black" pitchFamily="2" charset="77"/>
              </a:defRPr>
            </a:lvl1pPr>
          </a:lstStyle>
          <a:p>
            <a:pPr lvl="0"/>
            <a:r>
              <a:rPr lang="en-US"/>
              <a:t>Click to edit Master text styles</a:t>
            </a:r>
          </a:p>
        </p:txBody>
      </p:sp>
      <p:pic>
        <p:nvPicPr>
          <p:cNvPr id="6" name="Google Shape;35;p50" descr="A blue and white logo&#10;&#10;Description automatically generated">
            <a:extLst>
              <a:ext uri="{FF2B5EF4-FFF2-40B4-BE49-F238E27FC236}">
                <a16:creationId xmlns:a16="http://schemas.microsoft.com/office/drawing/2014/main" id="{975BFCB7-CB6B-BF86-1EF0-9F9743D0B341}"/>
              </a:ext>
            </a:extLst>
          </p:cNvPr>
          <p:cNvPicPr>
            <a:picLocks noChangeAspect="1"/>
          </p:cNvPicPr>
          <p:nvPr/>
        </p:nvPicPr>
        <p:blipFill>
          <a:blip r:embed="rId4">
            <a:alphaModFix/>
          </a:blip>
          <a:srcRect/>
          <a:stretch>
            <a:fillRect/>
          </a:stretch>
        </p:blipFill>
        <p:spPr>
          <a:xfrm>
            <a:off x="316464" y="6308015"/>
            <a:ext cx="919063" cy="360950"/>
          </a:xfrm>
          <a:prstGeom prst="rect">
            <a:avLst/>
          </a:prstGeom>
          <a:noFill/>
          <a:ln cap="flat">
            <a:noFill/>
          </a:ln>
        </p:spPr>
      </p:pic>
      <p:sp>
        <p:nvSpPr>
          <p:cNvPr id="7" name="Google Shape;36;p50">
            <a:extLst>
              <a:ext uri="{FF2B5EF4-FFF2-40B4-BE49-F238E27FC236}">
                <a16:creationId xmlns:a16="http://schemas.microsoft.com/office/drawing/2014/main" id="{D6E4B60E-2FD3-8CA4-AC87-1B5EC0435A21}"/>
              </a:ext>
            </a:extLst>
          </p:cNvPr>
          <p:cNvSpPr txBox="1">
            <a:spLocks noGrp="1"/>
          </p:cNvSpPr>
          <p:nvPr>
            <p:ph type="ftr" sz="quarter" idx="9"/>
          </p:nvPr>
        </p:nvSpPr>
        <p:spPr/>
        <p:txBody>
          <a:bodyPr/>
          <a:lstStyle>
            <a:lvl1pPr>
              <a:defRPr>
                <a:solidFill>
                  <a:srgbClr val="FFFFFF"/>
                </a:solidFill>
              </a:defRPr>
            </a:lvl1pPr>
          </a:lstStyle>
          <a:p>
            <a:r>
              <a:rPr lang="en-GB"/>
              <a:t>© 2024 Argus Media group. All rights reserved.</a:t>
            </a:r>
          </a:p>
          <a:p>
            <a:endParaRPr lang="en-GB"/>
          </a:p>
        </p:txBody>
      </p:sp>
      <p:sp>
        <p:nvSpPr>
          <p:cNvPr id="8" name="Google Shape;37;p50">
            <a:extLst>
              <a:ext uri="{FF2B5EF4-FFF2-40B4-BE49-F238E27FC236}">
                <a16:creationId xmlns:a16="http://schemas.microsoft.com/office/drawing/2014/main" id="{E42E9CD5-EB4A-E550-060F-5B22048B8947}"/>
              </a:ext>
            </a:extLst>
          </p:cNvPr>
          <p:cNvSpPr txBox="1">
            <a:spLocks noGrp="1"/>
          </p:cNvSpPr>
          <p:nvPr>
            <p:ph type="sldNum" sz="quarter" idx="8"/>
          </p:nvPr>
        </p:nvSpPr>
        <p:spPr/>
        <p:txBody>
          <a:bodyPr/>
          <a:lstStyle>
            <a:lvl1pPr>
              <a:defRPr>
                <a:solidFill>
                  <a:srgbClr val="FFFFFF"/>
                </a:solidFill>
              </a:defRPr>
            </a:lvl1pPr>
          </a:lstStyle>
          <a:p>
            <a:pPr lvl="0"/>
            <a:fld id="{4A0329A0-457D-2740-B1C4-579650E5F906}" type="slidenum">
              <a:t>‹#›</a:t>
            </a:fld>
            <a:endParaRPr lang="en-GB"/>
          </a:p>
        </p:txBody>
      </p:sp>
    </p:spTree>
    <p:extLst>
      <p:ext uri="{BB962C8B-B14F-4D97-AF65-F5344CB8AC3E}">
        <p14:creationId xmlns:p14="http://schemas.microsoft.com/office/powerpoint/2010/main" val="283185981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ver 2">
    <p:spTree>
      <p:nvGrpSpPr>
        <p:cNvPr id="1" name=""/>
        <p:cNvGrpSpPr/>
        <p:nvPr/>
      </p:nvGrpSpPr>
      <p:grpSpPr>
        <a:xfrm>
          <a:off x="0" y="0"/>
          <a:ext cx="0" cy="0"/>
          <a:chOff x="0" y="0"/>
          <a:chExt cx="0" cy="0"/>
        </a:xfrm>
      </p:grpSpPr>
      <p:pic>
        <p:nvPicPr>
          <p:cNvPr id="2" name="Google Shape;39;p51" descr="A white circle with black background&#10;&#10;Description automatically generated">
            <a:extLst>
              <a:ext uri="{FF2B5EF4-FFF2-40B4-BE49-F238E27FC236}">
                <a16:creationId xmlns:a16="http://schemas.microsoft.com/office/drawing/2014/main" id="{92925D5B-17BA-8095-3013-22C79DCEC878}"/>
              </a:ext>
            </a:extLst>
          </p:cNvPr>
          <p:cNvPicPr>
            <a:picLocks noChangeAspect="1"/>
          </p:cNvPicPr>
          <p:nvPr/>
        </p:nvPicPr>
        <p:blipFill>
          <a:blip r:embed="rId2">
            <a:alphaModFix/>
          </a:blip>
          <a:srcRect/>
          <a:stretch>
            <a:fillRect/>
          </a:stretch>
        </p:blipFill>
        <p:spPr>
          <a:xfrm>
            <a:off x="100" y="0"/>
            <a:ext cx="12191795" cy="6858000"/>
          </a:xfrm>
          <a:prstGeom prst="rect">
            <a:avLst/>
          </a:prstGeom>
          <a:noFill/>
          <a:ln cap="flat">
            <a:noFill/>
          </a:ln>
        </p:spPr>
      </p:pic>
      <p:pic>
        <p:nvPicPr>
          <p:cNvPr id="3" name="Google Shape;40;p51" descr="A blue and white logo&#10;&#10;Description automatically generated">
            <a:extLst>
              <a:ext uri="{FF2B5EF4-FFF2-40B4-BE49-F238E27FC236}">
                <a16:creationId xmlns:a16="http://schemas.microsoft.com/office/drawing/2014/main" id="{1EFF3DCD-308C-5C16-5046-895AF83D4466}"/>
              </a:ext>
            </a:extLst>
          </p:cNvPr>
          <p:cNvPicPr>
            <a:picLocks noChangeAspect="1"/>
          </p:cNvPicPr>
          <p:nvPr/>
        </p:nvPicPr>
        <p:blipFill>
          <a:blip r:embed="rId3">
            <a:alphaModFix/>
          </a:blip>
          <a:srcRect/>
          <a:stretch>
            <a:fillRect/>
          </a:stretch>
        </p:blipFill>
        <p:spPr>
          <a:xfrm>
            <a:off x="316464" y="6308015"/>
            <a:ext cx="919063" cy="360950"/>
          </a:xfrm>
          <a:prstGeom prst="rect">
            <a:avLst/>
          </a:prstGeom>
          <a:noFill/>
          <a:ln cap="flat">
            <a:noFill/>
          </a:ln>
        </p:spPr>
      </p:pic>
      <p:sp>
        <p:nvSpPr>
          <p:cNvPr id="4" name="Google Shape;41;p51">
            <a:extLst>
              <a:ext uri="{FF2B5EF4-FFF2-40B4-BE49-F238E27FC236}">
                <a16:creationId xmlns:a16="http://schemas.microsoft.com/office/drawing/2014/main" id="{837030B0-5289-FE38-CC29-B967F352CFED}"/>
              </a:ext>
            </a:extLst>
          </p:cNvPr>
          <p:cNvSpPr txBox="1">
            <a:spLocks noGrp="1"/>
          </p:cNvSpPr>
          <p:nvPr>
            <p:ph type="title"/>
          </p:nvPr>
        </p:nvSpPr>
        <p:spPr>
          <a:xfrm>
            <a:off x="2062127" y="1709735"/>
            <a:ext cx="9285320" cy="1355076"/>
          </a:xfrm>
        </p:spPr>
        <p:txBody>
          <a:bodyPr/>
          <a:lstStyle>
            <a:lvl1pPr>
              <a:defRPr lang="en-US" sz="6310" b="0"/>
            </a:lvl1pPr>
          </a:lstStyle>
          <a:p>
            <a:pPr lvl="0"/>
            <a:r>
              <a:rPr lang="en-US"/>
              <a:t>Click to edit Master title style</a:t>
            </a:r>
          </a:p>
        </p:txBody>
      </p:sp>
      <p:sp>
        <p:nvSpPr>
          <p:cNvPr id="5" name="Google Shape;42;p51">
            <a:extLst>
              <a:ext uri="{FF2B5EF4-FFF2-40B4-BE49-F238E27FC236}">
                <a16:creationId xmlns:a16="http://schemas.microsoft.com/office/drawing/2014/main" id="{4453C9A5-3400-C39B-A347-27D4C6E40129}"/>
              </a:ext>
            </a:extLst>
          </p:cNvPr>
          <p:cNvSpPr txBox="1">
            <a:spLocks noGrp="1"/>
          </p:cNvSpPr>
          <p:nvPr>
            <p:ph type="body" idx="4294967295"/>
          </p:nvPr>
        </p:nvSpPr>
        <p:spPr>
          <a:xfrm>
            <a:off x="2062127" y="3082277"/>
            <a:ext cx="9285320" cy="1500182"/>
          </a:xfrm>
        </p:spPr>
        <p:txBody>
          <a:bodyPr/>
          <a:lstStyle>
            <a:lvl1pPr>
              <a:defRPr lang="en-US" sz="3030"/>
            </a:lvl1pPr>
          </a:lstStyle>
          <a:p>
            <a:pPr lvl="0"/>
            <a:r>
              <a:rPr lang="en-US"/>
              <a:t>Click to edit Master text styles</a:t>
            </a:r>
          </a:p>
        </p:txBody>
      </p:sp>
      <p:sp>
        <p:nvSpPr>
          <p:cNvPr id="6" name="Google Shape;43;p51">
            <a:extLst>
              <a:ext uri="{FF2B5EF4-FFF2-40B4-BE49-F238E27FC236}">
                <a16:creationId xmlns:a16="http://schemas.microsoft.com/office/drawing/2014/main" id="{65204CA2-F57A-4D2C-2A36-B57E3E035006}"/>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7" name="Google Shape;44;p51">
            <a:extLst>
              <a:ext uri="{FF2B5EF4-FFF2-40B4-BE49-F238E27FC236}">
                <a16:creationId xmlns:a16="http://schemas.microsoft.com/office/drawing/2014/main" id="{0DC62B24-C2FF-D7FA-99D4-C1C60A71E97D}"/>
              </a:ext>
            </a:extLst>
          </p:cNvPr>
          <p:cNvSpPr txBox="1">
            <a:spLocks noGrp="1"/>
          </p:cNvSpPr>
          <p:nvPr>
            <p:ph type="sldNum" sz="quarter" idx="8"/>
          </p:nvPr>
        </p:nvSpPr>
        <p:spPr/>
        <p:txBody>
          <a:bodyPr/>
          <a:lstStyle>
            <a:lvl1pPr>
              <a:defRPr/>
            </a:lvl1pPr>
          </a:lstStyle>
          <a:p>
            <a:pPr lvl="0"/>
            <a:fld id="{A9A89CA2-E9D7-8C45-B4F6-3111DB1A5F18}" type="slidenum">
              <a:t>‹#›</a:t>
            </a:fld>
            <a:endParaRPr lang="en-GB"/>
          </a:p>
        </p:txBody>
      </p:sp>
    </p:spTree>
    <p:extLst>
      <p:ext uri="{BB962C8B-B14F-4D97-AF65-F5344CB8AC3E}">
        <p14:creationId xmlns:p14="http://schemas.microsoft.com/office/powerpoint/2010/main" val="100550363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Cover 3">
    <p:spTree>
      <p:nvGrpSpPr>
        <p:cNvPr id="1" name=""/>
        <p:cNvGrpSpPr/>
        <p:nvPr/>
      </p:nvGrpSpPr>
      <p:grpSpPr>
        <a:xfrm>
          <a:off x="0" y="0"/>
          <a:ext cx="0" cy="0"/>
          <a:chOff x="0" y="0"/>
          <a:chExt cx="0" cy="0"/>
        </a:xfrm>
      </p:grpSpPr>
      <p:sp>
        <p:nvSpPr>
          <p:cNvPr id="2" name="Google Shape;46;p52">
            <a:extLst>
              <a:ext uri="{FF2B5EF4-FFF2-40B4-BE49-F238E27FC236}">
                <a16:creationId xmlns:a16="http://schemas.microsoft.com/office/drawing/2014/main" id="{BCC1A833-050E-8B63-DB18-38BB0EE5C335}"/>
              </a:ext>
            </a:extLst>
          </p:cNvPr>
          <p:cNvSpPr txBox="1">
            <a:spLocks noGrp="1"/>
          </p:cNvSpPr>
          <p:nvPr>
            <p:ph type="title"/>
          </p:nvPr>
        </p:nvSpPr>
        <p:spPr>
          <a:xfrm>
            <a:off x="869054" y="2750917"/>
            <a:ext cx="5014386" cy="898900"/>
          </a:xfrm>
        </p:spPr>
        <p:txBody>
          <a:bodyPr/>
          <a:lstStyle>
            <a:lvl1pPr>
              <a:defRPr lang="en-US" sz="6310" b="0" i="0">
                <a:latin typeface="Merriweather Black" pitchFamily="2" charset="77"/>
              </a:defRPr>
            </a:lvl1pPr>
          </a:lstStyle>
          <a:p>
            <a:pPr lvl="0"/>
            <a:r>
              <a:rPr lang="en-US"/>
              <a:t>Click to edit Master title style</a:t>
            </a:r>
          </a:p>
        </p:txBody>
      </p:sp>
      <p:sp>
        <p:nvSpPr>
          <p:cNvPr id="3" name="Google Shape;47;p52">
            <a:extLst>
              <a:ext uri="{FF2B5EF4-FFF2-40B4-BE49-F238E27FC236}">
                <a16:creationId xmlns:a16="http://schemas.microsoft.com/office/drawing/2014/main" id="{F1EDFF20-21AB-EE3B-B57B-A0052A58DAFB}"/>
              </a:ext>
            </a:extLst>
          </p:cNvPr>
          <p:cNvSpPr txBox="1">
            <a:spLocks noGrp="1"/>
          </p:cNvSpPr>
          <p:nvPr>
            <p:ph type="body" idx="4294967295"/>
          </p:nvPr>
        </p:nvSpPr>
        <p:spPr>
          <a:xfrm>
            <a:off x="881088" y="3669660"/>
            <a:ext cx="4630457" cy="365129"/>
          </a:xfrm>
        </p:spPr>
        <p:txBody>
          <a:bodyPr/>
          <a:lstStyle>
            <a:lvl1pPr>
              <a:defRPr lang="en-US" sz="2800" b="0" i="0">
                <a:latin typeface="Merriweather Black" pitchFamily="2" charset="77"/>
              </a:defRPr>
            </a:lvl1pPr>
          </a:lstStyle>
          <a:p>
            <a:pPr lvl="0"/>
            <a:r>
              <a:rPr lang="en-US"/>
              <a:t>Click to edit Master text styles</a:t>
            </a:r>
          </a:p>
        </p:txBody>
      </p:sp>
      <p:pic>
        <p:nvPicPr>
          <p:cNvPr id="4" name="Google Shape;49;p52" descr="A blue and white logo&#10;&#10;Description automatically generated">
            <a:extLst>
              <a:ext uri="{FF2B5EF4-FFF2-40B4-BE49-F238E27FC236}">
                <a16:creationId xmlns:a16="http://schemas.microsoft.com/office/drawing/2014/main" id="{5CD2C403-DE92-9C6C-1F81-B199062A371F}"/>
              </a:ext>
            </a:extLst>
          </p:cNvPr>
          <p:cNvPicPr>
            <a:picLocks noChangeAspect="1"/>
          </p:cNvPicPr>
          <p:nvPr/>
        </p:nvPicPr>
        <p:blipFill>
          <a:blip r:embed="rId2">
            <a:alphaModFix/>
          </a:blip>
          <a:srcRect/>
          <a:stretch>
            <a:fillRect/>
          </a:stretch>
        </p:blipFill>
        <p:spPr>
          <a:xfrm>
            <a:off x="316464" y="6308015"/>
            <a:ext cx="919063" cy="360950"/>
          </a:xfrm>
          <a:prstGeom prst="rect">
            <a:avLst/>
          </a:prstGeom>
          <a:noFill/>
          <a:ln cap="flat">
            <a:noFill/>
          </a:ln>
        </p:spPr>
      </p:pic>
      <p:sp>
        <p:nvSpPr>
          <p:cNvPr id="5" name="Google Shape;50;p52">
            <a:extLst>
              <a:ext uri="{FF2B5EF4-FFF2-40B4-BE49-F238E27FC236}">
                <a16:creationId xmlns:a16="http://schemas.microsoft.com/office/drawing/2014/main" id="{54434BAE-1601-0E4D-393C-DF6E4326EF9B}"/>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6" name="Google Shape;51;p52">
            <a:extLst>
              <a:ext uri="{FF2B5EF4-FFF2-40B4-BE49-F238E27FC236}">
                <a16:creationId xmlns:a16="http://schemas.microsoft.com/office/drawing/2014/main" id="{AC109ED3-B4C0-48F9-7AE2-D89E2ADD7BF8}"/>
              </a:ext>
            </a:extLst>
          </p:cNvPr>
          <p:cNvSpPr txBox="1">
            <a:spLocks noGrp="1"/>
          </p:cNvSpPr>
          <p:nvPr>
            <p:ph type="sldNum" sz="quarter" idx="8"/>
          </p:nvPr>
        </p:nvSpPr>
        <p:spPr/>
        <p:txBody>
          <a:bodyPr/>
          <a:lstStyle>
            <a:lvl1pPr>
              <a:defRPr/>
            </a:lvl1pPr>
          </a:lstStyle>
          <a:p>
            <a:pPr lvl="0"/>
            <a:fld id="{29246872-8338-7A4D-B84A-711BC09844F8}" type="slidenum">
              <a:t>‹#›</a:t>
            </a:fld>
            <a:endParaRPr lang="en-GB"/>
          </a:p>
        </p:txBody>
      </p:sp>
    </p:spTree>
    <p:extLst>
      <p:ext uri="{BB962C8B-B14F-4D97-AF65-F5344CB8AC3E}">
        <p14:creationId xmlns:p14="http://schemas.microsoft.com/office/powerpoint/2010/main" val="239405152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4">
    <p:spTree>
      <p:nvGrpSpPr>
        <p:cNvPr id="1" name=""/>
        <p:cNvGrpSpPr/>
        <p:nvPr/>
      </p:nvGrpSpPr>
      <p:grpSpPr>
        <a:xfrm>
          <a:off x="0" y="0"/>
          <a:ext cx="0" cy="0"/>
          <a:chOff x="0" y="0"/>
          <a:chExt cx="0" cy="0"/>
        </a:xfrm>
      </p:grpSpPr>
      <p:pic>
        <p:nvPicPr>
          <p:cNvPr id="2" name="Google Shape;53;p53" descr="A blue background with white dots&#10;&#10;Description automatically generated">
            <a:extLst>
              <a:ext uri="{FF2B5EF4-FFF2-40B4-BE49-F238E27FC236}">
                <a16:creationId xmlns:a16="http://schemas.microsoft.com/office/drawing/2014/main" id="{E06EF2F4-7266-E1CB-4CA0-E197F52C50AF}"/>
              </a:ext>
            </a:extLst>
          </p:cNvPr>
          <p:cNvPicPr>
            <a:picLocks noChangeAspect="1"/>
          </p:cNvPicPr>
          <p:nvPr/>
        </p:nvPicPr>
        <p:blipFill>
          <a:blip r:embed="rId2">
            <a:alphaModFix/>
          </a:blip>
          <a:srcRect/>
          <a:stretch>
            <a:fillRect/>
          </a:stretch>
        </p:blipFill>
        <p:spPr>
          <a:xfrm>
            <a:off x="0" y="0"/>
            <a:ext cx="12191996" cy="6858000"/>
          </a:xfrm>
          <a:prstGeom prst="rect">
            <a:avLst/>
          </a:prstGeom>
          <a:noFill/>
          <a:ln cap="flat">
            <a:noFill/>
          </a:ln>
        </p:spPr>
      </p:pic>
      <p:sp>
        <p:nvSpPr>
          <p:cNvPr id="3" name="Google Shape;54;p53">
            <a:extLst>
              <a:ext uri="{FF2B5EF4-FFF2-40B4-BE49-F238E27FC236}">
                <a16:creationId xmlns:a16="http://schemas.microsoft.com/office/drawing/2014/main" id="{83DF97AE-2B33-3BAA-A7B1-7489652C88D9}"/>
              </a:ext>
            </a:extLst>
          </p:cNvPr>
          <p:cNvSpPr txBox="1">
            <a:spLocks noGrp="1"/>
          </p:cNvSpPr>
          <p:nvPr>
            <p:ph type="title"/>
          </p:nvPr>
        </p:nvSpPr>
        <p:spPr>
          <a:xfrm>
            <a:off x="869054" y="2750917"/>
            <a:ext cx="5014386" cy="898900"/>
          </a:xfrm>
        </p:spPr>
        <p:txBody>
          <a:bodyPr/>
          <a:lstStyle>
            <a:lvl1pPr>
              <a:defRPr lang="en-US" sz="6310" b="0" i="0">
                <a:solidFill>
                  <a:srgbClr val="FFFFFF"/>
                </a:solidFill>
                <a:latin typeface="Merriweather Black" pitchFamily="2" charset="77"/>
              </a:defRPr>
            </a:lvl1pPr>
          </a:lstStyle>
          <a:p>
            <a:pPr lvl="0"/>
            <a:r>
              <a:rPr lang="en-US"/>
              <a:t>=</a:t>
            </a:r>
          </a:p>
        </p:txBody>
      </p:sp>
      <p:sp>
        <p:nvSpPr>
          <p:cNvPr id="4" name="Google Shape;55;p53">
            <a:extLst>
              <a:ext uri="{FF2B5EF4-FFF2-40B4-BE49-F238E27FC236}">
                <a16:creationId xmlns:a16="http://schemas.microsoft.com/office/drawing/2014/main" id="{8611E220-9237-FE11-0AD1-DA787CCD0599}"/>
              </a:ext>
            </a:extLst>
          </p:cNvPr>
          <p:cNvSpPr txBox="1">
            <a:spLocks noGrp="1"/>
          </p:cNvSpPr>
          <p:nvPr>
            <p:ph type="body" idx="4294967295"/>
          </p:nvPr>
        </p:nvSpPr>
        <p:spPr>
          <a:xfrm>
            <a:off x="881088" y="3669660"/>
            <a:ext cx="4630457" cy="365129"/>
          </a:xfrm>
        </p:spPr>
        <p:txBody>
          <a:bodyPr/>
          <a:lstStyle>
            <a:lvl1pPr>
              <a:defRPr lang="en-US" sz="2800" b="0" i="0">
                <a:solidFill>
                  <a:srgbClr val="FFFFFF"/>
                </a:solidFill>
                <a:latin typeface="Merriweather Black" pitchFamily="2" charset="77"/>
              </a:defRPr>
            </a:lvl1pPr>
          </a:lstStyle>
          <a:p>
            <a:pPr lvl="0"/>
            <a:r>
              <a:rPr lang="en-US"/>
              <a:t>Click to edit Master text styles</a:t>
            </a:r>
          </a:p>
        </p:txBody>
      </p:sp>
      <p:sp>
        <p:nvSpPr>
          <p:cNvPr id="5" name="Google Shape;56;p53">
            <a:extLst>
              <a:ext uri="{FF2B5EF4-FFF2-40B4-BE49-F238E27FC236}">
                <a16:creationId xmlns:a16="http://schemas.microsoft.com/office/drawing/2014/main" id="{A2E420F6-AE47-B013-3B7B-4CC131352C60}"/>
              </a:ext>
            </a:extLst>
          </p:cNvPr>
          <p:cNvSpPr txBox="1">
            <a:spLocks noGrp="1"/>
          </p:cNvSpPr>
          <p:nvPr>
            <p:ph type="pic" idx="4294967295"/>
          </p:nvPr>
        </p:nvSpPr>
        <p:spPr>
          <a:xfrm>
            <a:off x="6096003" y="0"/>
            <a:ext cx="6096003" cy="6858000"/>
          </a:xfrm>
          <a:solidFill>
            <a:srgbClr val="F5F5F5"/>
          </a:solidFill>
        </p:spPr>
        <p:txBody>
          <a:bodyPr/>
          <a:lstStyle>
            <a:lvl1pPr>
              <a:defRPr lang="en-US"/>
            </a:lvl1pPr>
          </a:lstStyle>
          <a:p>
            <a:pPr lvl="0"/>
            <a:r>
              <a:rPr lang="en-US"/>
              <a:t>Click icon to add picture</a:t>
            </a:r>
          </a:p>
        </p:txBody>
      </p:sp>
      <p:pic>
        <p:nvPicPr>
          <p:cNvPr id="6" name="Google Shape;57;p53" descr="A blue and white logo&#10;&#10;Description automatically generated">
            <a:extLst>
              <a:ext uri="{FF2B5EF4-FFF2-40B4-BE49-F238E27FC236}">
                <a16:creationId xmlns:a16="http://schemas.microsoft.com/office/drawing/2014/main" id="{6ECB700C-BCF6-028D-7BA4-1368B768C021}"/>
              </a:ext>
            </a:extLst>
          </p:cNvPr>
          <p:cNvPicPr>
            <a:picLocks noChangeAspect="1"/>
          </p:cNvPicPr>
          <p:nvPr/>
        </p:nvPicPr>
        <p:blipFill>
          <a:blip r:embed="rId3">
            <a:alphaModFix/>
          </a:blip>
          <a:srcRect/>
          <a:stretch>
            <a:fillRect/>
          </a:stretch>
        </p:blipFill>
        <p:spPr>
          <a:xfrm>
            <a:off x="316464" y="6308015"/>
            <a:ext cx="919063" cy="360950"/>
          </a:xfrm>
          <a:prstGeom prst="rect">
            <a:avLst/>
          </a:prstGeom>
          <a:noFill/>
          <a:ln cap="flat">
            <a:noFill/>
          </a:ln>
        </p:spPr>
      </p:pic>
      <p:sp>
        <p:nvSpPr>
          <p:cNvPr id="7" name="Google Shape;58;p53">
            <a:extLst>
              <a:ext uri="{FF2B5EF4-FFF2-40B4-BE49-F238E27FC236}">
                <a16:creationId xmlns:a16="http://schemas.microsoft.com/office/drawing/2014/main" id="{E45BE75A-B285-408D-7577-09AD255B02B5}"/>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8" name="Google Shape;59;p53">
            <a:extLst>
              <a:ext uri="{FF2B5EF4-FFF2-40B4-BE49-F238E27FC236}">
                <a16:creationId xmlns:a16="http://schemas.microsoft.com/office/drawing/2014/main" id="{62A6D234-1A87-0D5E-DB00-93E211ABDEB7}"/>
              </a:ext>
            </a:extLst>
          </p:cNvPr>
          <p:cNvSpPr txBox="1">
            <a:spLocks noGrp="1"/>
          </p:cNvSpPr>
          <p:nvPr>
            <p:ph type="sldNum" sz="quarter" idx="8"/>
          </p:nvPr>
        </p:nvSpPr>
        <p:spPr/>
        <p:txBody>
          <a:bodyPr/>
          <a:lstStyle>
            <a:lvl1pPr>
              <a:defRPr/>
            </a:lvl1pPr>
          </a:lstStyle>
          <a:p>
            <a:pPr lvl="0"/>
            <a:fld id="{AE599B09-896C-1B47-9D1C-0D05561D1B06}" type="slidenum">
              <a:t>‹#›</a:t>
            </a:fld>
            <a:endParaRPr lang="en-GB"/>
          </a:p>
        </p:txBody>
      </p:sp>
    </p:spTree>
    <p:extLst>
      <p:ext uri="{BB962C8B-B14F-4D97-AF65-F5344CB8AC3E}">
        <p14:creationId xmlns:p14="http://schemas.microsoft.com/office/powerpoint/2010/main" val="36452974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Fixed Image Cover 1">
    <p:spTree>
      <p:nvGrpSpPr>
        <p:cNvPr id="1" name=""/>
        <p:cNvGrpSpPr/>
        <p:nvPr/>
      </p:nvGrpSpPr>
      <p:grpSpPr>
        <a:xfrm>
          <a:off x="0" y="0"/>
          <a:ext cx="0" cy="0"/>
          <a:chOff x="0" y="0"/>
          <a:chExt cx="0" cy="0"/>
        </a:xfrm>
      </p:grpSpPr>
      <p:sp>
        <p:nvSpPr>
          <p:cNvPr id="2" name="Picture Placeholder 5">
            <a:extLst>
              <a:ext uri="{FF2B5EF4-FFF2-40B4-BE49-F238E27FC236}">
                <a16:creationId xmlns:a16="http://schemas.microsoft.com/office/drawing/2014/main" id="{0714BE5C-C324-6E71-0C11-A42E67F52AC9}"/>
              </a:ext>
            </a:extLst>
          </p:cNvPr>
          <p:cNvSpPr txBox="1">
            <a:spLocks noGrp="1"/>
          </p:cNvSpPr>
          <p:nvPr>
            <p:ph type="pic" idx="4294967295"/>
          </p:nvPr>
        </p:nvSpPr>
        <p:spPr>
          <a:xfrm>
            <a:off x="0" y="0"/>
            <a:ext cx="12191996" cy="6858000"/>
          </a:xfrm>
          <a:solidFill>
            <a:srgbClr val="F5F5F5"/>
          </a:solidFill>
        </p:spPr>
        <p:txBody>
          <a:bodyPr/>
          <a:lstStyle>
            <a:lvl1pPr>
              <a:defRPr lang="en-US"/>
            </a:lvl1pPr>
          </a:lstStyle>
          <a:p>
            <a:pPr lvl="0"/>
            <a:r>
              <a:rPr lang="en-US"/>
              <a:t>Click icon to add picture</a:t>
            </a:r>
          </a:p>
        </p:txBody>
      </p:sp>
      <p:sp>
        <p:nvSpPr>
          <p:cNvPr id="3" name="Google Shape;62;p54">
            <a:extLst>
              <a:ext uri="{FF2B5EF4-FFF2-40B4-BE49-F238E27FC236}">
                <a16:creationId xmlns:a16="http://schemas.microsoft.com/office/drawing/2014/main" id="{2CD17507-5DD4-E41D-9A73-1B9EA61D3BF8}"/>
              </a:ext>
            </a:extLst>
          </p:cNvPr>
          <p:cNvSpPr txBox="1">
            <a:spLocks noGrp="1"/>
          </p:cNvSpPr>
          <p:nvPr>
            <p:ph type="title"/>
          </p:nvPr>
        </p:nvSpPr>
        <p:spPr>
          <a:xfrm>
            <a:off x="869054" y="2750917"/>
            <a:ext cx="5014386" cy="898900"/>
          </a:xfrm>
        </p:spPr>
        <p:txBody>
          <a:bodyPr/>
          <a:lstStyle>
            <a:lvl1pPr>
              <a:defRPr lang="en-US" sz="6310" b="0">
                <a:solidFill>
                  <a:srgbClr val="FFFFFF"/>
                </a:solidFill>
              </a:defRPr>
            </a:lvl1pPr>
          </a:lstStyle>
          <a:p>
            <a:pPr lvl="0"/>
            <a:r>
              <a:rPr lang="en-US"/>
              <a:t>Click to edit Master title style</a:t>
            </a:r>
          </a:p>
        </p:txBody>
      </p:sp>
      <p:sp>
        <p:nvSpPr>
          <p:cNvPr id="4" name="Google Shape;63;p54">
            <a:extLst>
              <a:ext uri="{FF2B5EF4-FFF2-40B4-BE49-F238E27FC236}">
                <a16:creationId xmlns:a16="http://schemas.microsoft.com/office/drawing/2014/main" id="{4F6CF900-396C-80A9-2846-BDCA1FFA0973}"/>
              </a:ext>
            </a:extLst>
          </p:cNvPr>
          <p:cNvSpPr txBox="1">
            <a:spLocks noGrp="1"/>
          </p:cNvSpPr>
          <p:nvPr>
            <p:ph type="body" idx="4294967295"/>
          </p:nvPr>
        </p:nvSpPr>
        <p:spPr>
          <a:xfrm>
            <a:off x="881088" y="3669660"/>
            <a:ext cx="4630457" cy="365129"/>
          </a:xfrm>
        </p:spPr>
        <p:txBody>
          <a:bodyPr/>
          <a:lstStyle>
            <a:lvl1pPr>
              <a:defRPr lang="en-US" sz="2800" b="0" i="0">
                <a:solidFill>
                  <a:srgbClr val="FFFFFF"/>
                </a:solidFill>
                <a:latin typeface="Merriweather Black" pitchFamily="2" charset="77"/>
              </a:defRPr>
            </a:lvl1pPr>
          </a:lstStyle>
          <a:p>
            <a:pPr lvl="0"/>
            <a:r>
              <a:rPr lang="en-US"/>
              <a:t>Click to edit Master text styles</a:t>
            </a:r>
          </a:p>
        </p:txBody>
      </p:sp>
      <p:pic>
        <p:nvPicPr>
          <p:cNvPr id="5" name="Google Shape;64;p54" descr="A blue and white logo&#10;&#10;Description automatically generated">
            <a:extLst>
              <a:ext uri="{FF2B5EF4-FFF2-40B4-BE49-F238E27FC236}">
                <a16:creationId xmlns:a16="http://schemas.microsoft.com/office/drawing/2014/main" id="{BE690C61-FFD3-9528-D6ED-7C47CF4C299C}"/>
              </a:ext>
            </a:extLst>
          </p:cNvPr>
          <p:cNvPicPr>
            <a:picLocks noChangeAspect="1"/>
          </p:cNvPicPr>
          <p:nvPr/>
        </p:nvPicPr>
        <p:blipFill>
          <a:blip r:embed="rId2">
            <a:alphaModFix/>
          </a:blip>
          <a:srcRect/>
          <a:stretch>
            <a:fillRect/>
          </a:stretch>
        </p:blipFill>
        <p:spPr>
          <a:xfrm>
            <a:off x="316464" y="6308015"/>
            <a:ext cx="919063" cy="360950"/>
          </a:xfrm>
          <a:prstGeom prst="rect">
            <a:avLst/>
          </a:prstGeom>
          <a:noFill/>
          <a:ln cap="flat">
            <a:noFill/>
          </a:ln>
        </p:spPr>
      </p:pic>
      <p:sp>
        <p:nvSpPr>
          <p:cNvPr id="6" name="Google Shape;65;p54">
            <a:extLst>
              <a:ext uri="{FF2B5EF4-FFF2-40B4-BE49-F238E27FC236}">
                <a16:creationId xmlns:a16="http://schemas.microsoft.com/office/drawing/2014/main" id="{2C399027-AD7F-7F2E-23C4-F439C338C6C7}"/>
              </a:ext>
            </a:extLst>
          </p:cNvPr>
          <p:cNvSpPr txBox="1">
            <a:spLocks noGrp="1"/>
          </p:cNvSpPr>
          <p:nvPr>
            <p:ph type="ftr" sz="quarter" idx="9"/>
          </p:nvPr>
        </p:nvSpPr>
        <p:spPr/>
        <p:txBody>
          <a:bodyPr/>
          <a:lstStyle>
            <a:lvl1pPr>
              <a:defRPr>
                <a:solidFill>
                  <a:srgbClr val="FFFFFF"/>
                </a:solidFill>
              </a:defRPr>
            </a:lvl1pPr>
          </a:lstStyle>
          <a:p>
            <a:r>
              <a:rPr lang="en-GB"/>
              <a:t>© 2024 Argus Media group. All rights reserved.</a:t>
            </a:r>
          </a:p>
          <a:p>
            <a:endParaRPr lang="en-GB"/>
          </a:p>
        </p:txBody>
      </p:sp>
      <p:sp>
        <p:nvSpPr>
          <p:cNvPr id="7" name="Google Shape;66;p54">
            <a:extLst>
              <a:ext uri="{FF2B5EF4-FFF2-40B4-BE49-F238E27FC236}">
                <a16:creationId xmlns:a16="http://schemas.microsoft.com/office/drawing/2014/main" id="{968E1D26-79FF-E059-4BCD-D2156CF3E4A4}"/>
              </a:ext>
            </a:extLst>
          </p:cNvPr>
          <p:cNvSpPr txBox="1">
            <a:spLocks noGrp="1"/>
          </p:cNvSpPr>
          <p:nvPr>
            <p:ph type="sldNum" sz="quarter" idx="8"/>
          </p:nvPr>
        </p:nvSpPr>
        <p:spPr/>
        <p:txBody>
          <a:bodyPr/>
          <a:lstStyle>
            <a:lvl1pPr>
              <a:defRPr>
                <a:solidFill>
                  <a:srgbClr val="FFFFFF"/>
                </a:solidFill>
              </a:defRPr>
            </a:lvl1pPr>
          </a:lstStyle>
          <a:p>
            <a:pPr lvl="0"/>
            <a:fld id="{3886C815-D04E-8945-811D-9BCBD8B92E13}" type="slidenum">
              <a:t>‹#›</a:t>
            </a:fld>
            <a:endParaRPr lang="en-GB"/>
          </a:p>
        </p:txBody>
      </p:sp>
    </p:spTree>
    <p:extLst>
      <p:ext uri="{BB962C8B-B14F-4D97-AF65-F5344CB8AC3E}">
        <p14:creationId xmlns:p14="http://schemas.microsoft.com/office/powerpoint/2010/main" val="102954053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Group Notices">
    <p:spTree>
      <p:nvGrpSpPr>
        <p:cNvPr id="1" name=""/>
        <p:cNvGrpSpPr/>
        <p:nvPr/>
      </p:nvGrpSpPr>
      <p:grpSpPr>
        <a:xfrm>
          <a:off x="0" y="0"/>
          <a:ext cx="0" cy="0"/>
          <a:chOff x="0" y="0"/>
          <a:chExt cx="0" cy="0"/>
        </a:xfrm>
      </p:grpSpPr>
      <p:sp>
        <p:nvSpPr>
          <p:cNvPr id="2" name="Google Shape;69;p55">
            <a:extLst>
              <a:ext uri="{FF2B5EF4-FFF2-40B4-BE49-F238E27FC236}">
                <a16:creationId xmlns:a16="http://schemas.microsoft.com/office/drawing/2014/main" id="{311E5E4C-0F07-2D68-BFAD-F15325467B54}"/>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3" name="Google Shape;70;p55">
            <a:extLst>
              <a:ext uri="{FF2B5EF4-FFF2-40B4-BE49-F238E27FC236}">
                <a16:creationId xmlns:a16="http://schemas.microsoft.com/office/drawing/2014/main" id="{0D5EE01F-67DD-C46D-17EB-5C38CDDDB70C}"/>
              </a:ext>
            </a:extLst>
          </p:cNvPr>
          <p:cNvSpPr txBox="1">
            <a:spLocks noGrp="1"/>
          </p:cNvSpPr>
          <p:nvPr>
            <p:ph type="sldNum" sz="quarter" idx="8"/>
          </p:nvPr>
        </p:nvSpPr>
        <p:spPr/>
        <p:txBody>
          <a:bodyPr/>
          <a:lstStyle>
            <a:lvl1pPr>
              <a:defRPr/>
            </a:lvl1pPr>
          </a:lstStyle>
          <a:p>
            <a:pPr lvl="0"/>
            <a:fld id="{9B8D8A51-F7CD-3D4F-9C61-28B78936C591}" type="slidenum">
              <a:t>‹#›</a:t>
            </a:fld>
            <a:endParaRPr lang="en-GB"/>
          </a:p>
        </p:txBody>
      </p:sp>
      <p:sp>
        <p:nvSpPr>
          <p:cNvPr id="4" name="Google Shape;71;p55">
            <a:extLst>
              <a:ext uri="{FF2B5EF4-FFF2-40B4-BE49-F238E27FC236}">
                <a16:creationId xmlns:a16="http://schemas.microsoft.com/office/drawing/2014/main" id="{01A3FBAC-5365-15FD-A8AC-6830598270E3}"/>
              </a:ext>
            </a:extLst>
          </p:cNvPr>
          <p:cNvSpPr txBox="1">
            <a:spLocks noGrp="1"/>
          </p:cNvSpPr>
          <p:nvPr>
            <p:ph type="body" idx="4294967295"/>
          </p:nvPr>
        </p:nvSpPr>
        <p:spPr>
          <a:xfrm>
            <a:off x="1079997" y="1837660"/>
            <a:ext cx="10244324" cy="3780001"/>
          </a:xfrm>
        </p:spPr>
        <p:txBody>
          <a:bodyPr/>
          <a:lstStyle>
            <a:lvl1pPr>
              <a:defRPr lang="en-US" sz="950"/>
            </a:lvl1pPr>
          </a:lstStyle>
          <a:p>
            <a:pPr lvl="0"/>
            <a:r>
              <a:rPr lang="en-US"/>
              <a:t>Click to edit Master text styles</a:t>
            </a:r>
          </a:p>
        </p:txBody>
      </p:sp>
      <p:cxnSp>
        <p:nvCxnSpPr>
          <p:cNvPr id="5" name="Google Shape;72;p55">
            <a:extLst>
              <a:ext uri="{FF2B5EF4-FFF2-40B4-BE49-F238E27FC236}">
                <a16:creationId xmlns:a16="http://schemas.microsoft.com/office/drawing/2014/main" id="{F8B28212-2D24-1888-16C8-7BDDE1DD1357}"/>
              </a:ext>
            </a:extLst>
          </p:cNvPr>
          <p:cNvCxnSpPr/>
          <p:nvPr/>
        </p:nvCxnSpPr>
        <p:spPr>
          <a:xfrm>
            <a:off x="1082110" y="1129457"/>
            <a:ext cx="0" cy="395999"/>
          </a:xfrm>
          <a:prstGeom prst="straightConnector1">
            <a:avLst/>
          </a:prstGeom>
          <a:noFill/>
          <a:ln w="41276" cap="flat">
            <a:solidFill>
              <a:srgbClr val="3BBEEE"/>
            </a:solidFill>
            <a:prstDash val="solid"/>
            <a:miter/>
          </a:ln>
        </p:spPr>
      </p:cxnSp>
      <p:sp>
        <p:nvSpPr>
          <p:cNvPr id="6" name="Title 1">
            <a:extLst>
              <a:ext uri="{FF2B5EF4-FFF2-40B4-BE49-F238E27FC236}">
                <a16:creationId xmlns:a16="http://schemas.microsoft.com/office/drawing/2014/main" id="{D46CB7DF-64CC-28A0-B750-C71C6B035268}"/>
              </a:ext>
            </a:extLst>
          </p:cNvPr>
          <p:cNvSpPr txBox="1">
            <a:spLocks noGrp="1"/>
          </p:cNvSpPr>
          <p:nvPr>
            <p:ph type="title"/>
          </p:nvPr>
        </p:nvSpPr>
        <p:spPr>
          <a:xfrm>
            <a:off x="1203322" y="746122"/>
            <a:ext cx="11233147" cy="898900"/>
          </a:xfrm>
        </p:spPr>
        <p:txBody>
          <a:bodyPr/>
          <a:lstStyle>
            <a:lvl1pPr>
              <a:defRPr lang="en-US" b="0"/>
            </a:lvl1pPr>
          </a:lstStyle>
          <a:p>
            <a:pPr lvl="0"/>
            <a:r>
              <a:rPr lang="en-US"/>
              <a:t>Click to edit Master title style</a:t>
            </a:r>
          </a:p>
        </p:txBody>
      </p:sp>
    </p:spTree>
    <p:extLst>
      <p:ext uri="{BB962C8B-B14F-4D97-AF65-F5344CB8AC3E}">
        <p14:creationId xmlns:p14="http://schemas.microsoft.com/office/powerpoint/2010/main" val="189726819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ext + Graphic">
    <p:spTree>
      <p:nvGrpSpPr>
        <p:cNvPr id="1" name=""/>
        <p:cNvGrpSpPr/>
        <p:nvPr/>
      </p:nvGrpSpPr>
      <p:grpSpPr>
        <a:xfrm>
          <a:off x="0" y="0"/>
          <a:ext cx="0" cy="0"/>
          <a:chOff x="0" y="0"/>
          <a:chExt cx="0" cy="0"/>
        </a:xfrm>
      </p:grpSpPr>
      <p:sp>
        <p:nvSpPr>
          <p:cNvPr id="2" name="Google Shape;74;p56">
            <a:extLst>
              <a:ext uri="{FF2B5EF4-FFF2-40B4-BE49-F238E27FC236}">
                <a16:creationId xmlns:a16="http://schemas.microsoft.com/office/drawing/2014/main" id="{0127B1E8-CF1E-19B5-79AF-4F3418EAEA86}"/>
              </a:ext>
            </a:extLst>
          </p:cNvPr>
          <p:cNvSpPr txBox="1">
            <a:spLocks noGrp="1"/>
          </p:cNvSpPr>
          <p:nvPr>
            <p:ph type="title"/>
          </p:nvPr>
        </p:nvSpPr>
        <p:spPr>
          <a:xfrm>
            <a:off x="1317595" y="737198"/>
            <a:ext cx="11233147" cy="898900"/>
          </a:xfrm>
        </p:spPr>
        <p:txBody>
          <a:bodyPr/>
          <a:lstStyle>
            <a:lvl1pPr>
              <a:defRPr lang="en-US" b="0"/>
            </a:lvl1pPr>
          </a:lstStyle>
          <a:p>
            <a:pPr lvl="0"/>
            <a:r>
              <a:rPr lang="en-US"/>
              <a:t>Click to edit Master title style</a:t>
            </a:r>
          </a:p>
        </p:txBody>
      </p:sp>
      <p:sp>
        <p:nvSpPr>
          <p:cNvPr id="3" name="Google Shape;75;p56">
            <a:extLst>
              <a:ext uri="{FF2B5EF4-FFF2-40B4-BE49-F238E27FC236}">
                <a16:creationId xmlns:a16="http://schemas.microsoft.com/office/drawing/2014/main" id="{EDA8C1D7-80BC-A6C7-F2E0-61D3CE9D8B2D}"/>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4" name="Google Shape;76;p56">
            <a:extLst>
              <a:ext uri="{FF2B5EF4-FFF2-40B4-BE49-F238E27FC236}">
                <a16:creationId xmlns:a16="http://schemas.microsoft.com/office/drawing/2014/main" id="{93B83F21-A3D4-1531-12A0-C1EEC7D081DB}"/>
              </a:ext>
            </a:extLst>
          </p:cNvPr>
          <p:cNvSpPr txBox="1">
            <a:spLocks noGrp="1"/>
          </p:cNvSpPr>
          <p:nvPr>
            <p:ph type="sldNum" sz="quarter" idx="8"/>
          </p:nvPr>
        </p:nvSpPr>
        <p:spPr/>
        <p:txBody>
          <a:bodyPr/>
          <a:lstStyle>
            <a:lvl1pPr>
              <a:defRPr/>
            </a:lvl1pPr>
          </a:lstStyle>
          <a:p>
            <a:pPr lvl="0"/>
            <a:fld id="{25A5D4B6-B4EA-074F-A83F-DE6701227967}" type="slidenum">
              <a:t>‹#›</a:t>
            </a:fld>
            <a:endParaRPr lang="en-GB"/>
          </a:p>
        </p:txBody>
      </p:sp>
      <p:sp>
        <p:nvSpPr>
          <p:cNvPr id="5" name="Google Shape;77;p56">
            <a:extLst>
              <a:ext uri="{FF2B5EF4-FFF2-40B4-BE49-F238E27FC236}">
                <a16:creationId xmlns:a16="http://schemas.microsoft.com/office/drawing/2014/main" id="{117D37F9-C0CD-275A-1495-E1AE576EB5E0}"/>
              </a:ext>
            </a:extLst>
          </p:cNvPr>
          <p:cNvSpPr txBox="1">
            <a:spLocks noGrp="1"/>
          </p:cNvSpPr>
          <p:nvPr>
            <p:ph type="body" idx="4294967295"/>
          </p:nvPr>
        </p:nvSpPr>
        <p:spPr>
          <a:xfrm>
            <a:off x="1079997" y="1839599"/>
            <a:ext cx="5015996" cy="3780001"/>
          </a:xfrm>
        </p:spPr>
        <p:txBody>
          <a:bodyPr/>
          <a:lstStyle>
            <a:lvl1pPr>
              <a:defRPr lang="en-US" sz="950"/>
            </a:lvl1pPr>
          </a:lstStyle>
          <a:p>
            <a:pPr lvl="0"/>
            <a:r>
              <a:rPr lang="en-US"/>
              <a:t>Click to edit Master text styles</a:t>
            </a:r>
          </a:p>
        </p:txBody>
      </p:sp>
      <p:cxnSp>
        <p:nvCxnSpPr>
          <p:cNvPr id="6" name="Google Shape;78;p56">
            <a:extLst>
              <a:ext uri="{FF2B5EF4-FFF2-40B4-BE49-F238E27FC236}">
                <a16:creationId xmlns:a16="http://schemas.microsoft.com/office/drawing/2014/main" id="{C0F9A391-FF5D-1F1B-80B9-51CEB30D1D39}"/>
              </a:ext>
            </a:extLst>
          </p:cNvPr>
          <p:cNvCxnSpPr/>
          <p:nvPr/>
        </p:nvCxnSpPr>
        <p:spPr>
          <a:xfrm>
            <a:off x="1146483" y="1105802"/>
            <a:ext cx="0" cy="396008"/>
          </a:xfrm>
          <a:prstGeom prst="straightConnector1">
            <a:avLst/>
          </a:prstGeom>
          <a:noFill/>
          <a:ln w="41276" cap="flat">
            <a:solidFill>
              <a:srgbClr val="3BBEEE"/>
            </a:solidFill>
            <a:prstDash val="solid"/>
            <a:miter/>
          </a:ln>
        </p:spPr>
      </p:cxnSp>
    </p:spTree>
    <p:extLst>
      <p:ext uri="{BB962C8B-B14F-4D97-AF65-F5344CB8AC3E}">
        <p14:creationId xmlns:p14="http://schemas.microsoft.com/office/powerpoint/2010/main" val="170875996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imp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D629C-E503-0CAF-B3D9-E7965CD05867}"/>
              </a:ext>
            </a:extLst>
          </p:cNvPr>
          <p:cNvSpPr txBox="1">
            <a:spLocks noGrp="1"/>
          </p:cNvSpPr>
          <p:nvPr>
            <p:ph type="title"/>
          </p:nvPr>
        </p:nvSpPr>
        <p:spPr>
          <a:xfrm>
            <a:off x="479429" y="365129"/>
            <a:ext cx="11233147" cy="679902"/>
          </a:xfrm>
        </p:spPr>
        <p:txBody>
          <a:bodyPr/>
          <a:lstStyle>
            <a:lvl1pPr>
              <a:defRPr lang="en-GB" sz="3200" b="0"/>
            </a:lvl1pPr>
          </a:lstStyle>
          <a:p>
            <a:pPr lvl="0"/>
            <a:r>
              <a:rPr lang="en-GB"/>
              <a:t>Click to add title</a:t>
            </a:r>
            <a:endParaRPr lang="en-US"/>
          </a:p>
        </p:txBody>
      </p:sp>
      <p:sp>
        <p:nvSpPr>
          <p:cNvPr id="3" name="Footer Placeholder 2">
            <a:extLst>
              <a:ext uri="{FF2B5EF4-FFF2-40B4-BE49-F238E27FC236}">
                <a16:creationId xmlns:a16="http://schemas.microsoft.com/office/drawing/2014/main" id="{F53B601D-277C-67F3-C693-00FC7E98B550}"/>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4" name="Slide Number Placeholder 3">
            <a:extLst>
              <a:ext uri="{FF2B5EF4-FFF2-40B4-BE49-F238E27FC236}">
                <a16:creationId xmlns:a16="http://schemas.microsoft.com/office/drawing/2014/main" id="{89BE8179-6EE5-D515-EF8E-C3B282D75E60}"/>
              </a:ext>
            </a:extLst>
          </p:cNvPr>
          <p:cNvSpPr txBox="1">
            <a:spLocks noGrp="1"/>
          </p:cNvSpPr>
          <p:nvPr>
            <p:ph type="sldNum" sz="quarter" idx="8"/>
          </p:nvPr>
        </p:nvSpPr>
        <p:spPr/>
        <p:txBody>
          <a:bodyPr/>
          <a:lstStyle>
            <a:lvl1pPr>
              <a:defRPr/>
            </a:lvl1pPr>
          </a:lstStyle>
          <a:p>
            <a:pPr lvl="0"/>
            <a:fld id="{B7547343-5683-F745-8027-1B5D72666ECF}" type="slidenum">
              <a:t>‹#›</a:t>
            </a:fld>
            <a:endParaRPr lang="en-GB"/>
          </a:p>
        </p:txBody>
      </p:sp>
      <p:sp>
        <p:nvSpPr>
          <p:cNvPr id="5" name="Text Placeholder 5">
            <a:extLst>
              <a:ext uri="{FF2B5EF4-FFF2-40B4-BE49-F238E27FC236}">
                <a16:creationId xmlns:a16="http://schemas.microsoft.com/office/drawing/2014/main" id="{45D7AFEB-9203-1C71-B4F4-0BAA208F9F4B}"/>
              </a:ext>
            </a:extLst>
          </p:cNvPr>
          <p:cNvSpPr txBox="1">
            <a:spLocks noGrp="1"/>
          </p:cNvSpPr>
          <p:nvPr>
            <p:ph type="body" idx="4294967295"/>
          </p:nvPr>
        </p:nvSpPr>
        <p:spPr>
          <a:xfrm>
            <a:off x="447452" y="1521506"/>
            <a:ext cx="11207745" cy="3902073"/>
          </a:xfrm>
        </p:spPr>
        <p:txBody>
          <a:bodyPr/>
          <a:lstStyle>
            <a:lvl1pPr marL="571500" indent="-342900">
              <a:spcAft>
                <a:spcPts val="1200"/>
              </a:spcAft>
              <a:buClr>
                <a:srgbClr val="3BBEEE"/>
              </a:buClr>
              <a:buSzPct val="110000"/>
              <a:buFont typeface="Arial" pitchFamily="34"/>
              <a:buChar char="•"/>
              <a:defRPr lang="en-GB" sz="2000" b="0">
                <a:latin typeface="Open Sans" pitchFamily="34"/>
                <a:ea typeface="Open Sans" pitchFamily="34"/>
                <a:cs typeface="Open Sans" pitchFamily="34"/>
              </a:defRPr>
            </a:lvl1pPr>
            <a:lvl2pPr marL="914400" marR="0" lvl="1" fontAlgn="auto">
              <a:lnSpc>
                <a:spcPct val="100000"/>
              </a:lnSpc>
              <a:spcBef>
                <a:spcPts val="300"/>
              </a:spcBef>
              <a:spcAft>
                <a:spcPts val="1200"/>
              </a:spcAft>
              <a:buClr>
                <a:srgbClr val="3BBEEE"/>
              </a:buClr>
              <a:buSzPct val="110000"/>
              <a:buFont typeface="Arial" pitchFamily="34"/>
              <a:tabLst/>
              <a:defRPr lang="en-GB" sz="1600" b="0" i="0" u="none" strike="noStrike" kern="0" cap="none" spc="0" baseline="0">
                <a:solidFill>
                  <a:srgbClr val="1B223D"/>
                </a:solidFill>
                <a:uFillTx/>
                <a:latin typeface="Open Sans" pitchFamily="34"/>
                <a:ea typeface="Open Sans" pitchFamily="34"/>
                <a:cs typeface="Open Sans" pitchFamily="34"/>
              </a:defRPr>
            </a:lvl2pPr>
            <a:lvl3pPr marL="1371600" marR="0" lvl="2" fontAlgn="auto">
              <a:lnSpc>
                <a:spcPct val="100000"/>
              </a:lnSpc>
              <a:spcBef>
                <a:spcPts val="600"/>
              </a:spcBef>
              <a:spcAft>
                <a:spcPts val="1200"/>
              </a:spcAft>
              <a:buClr>
                <a:srgbClr val="3BBEEE"/>
              </a:buClr>
              <a:buSzPct val="110000"/>
              <a:buFont typeface="Arial" pitchFamily="34"/>
              <a:tabLst/>
              <a:defRPr lang="en-GB" sz="1400" b="0" i="0" u="none" strike="noStrike" kern="0" cap="none" spc="0" baseline="0">
                <a:solidFill>
                  <a:srgbClr val="1B223D"/>
                </a:solidFill>
                <a:uFillTx/>
                <a:latin typeface="Open Sans" pitchFamily="34"/>
                <a:ea typeface="Open Sans" pitchFamily="34"/>
                <a:cs typeface="Open Sans" pitchFamily="34"/>
              </a:defRPr>
            </a:lvl3pPr>
          </a:lstStyle>
          <a:p>
            <a:pPr lvl="0"/>
            <a:r>
              <a:rPr lang="en-GB"/>
              <a:t>Click to add text </a:t>
            </a:r>
          </a:p>
          <a:p>
            <a:pPr lvl="1"/>
            <a:r>
              <a:rPr lang="en-GB"/>
              <a:t>Second level</a:t>
            </a:r>
          </a:p>
          <a:p>
            <a:pPr lvl="2"/>
            <a:r>
              <a:rPr lang="en-GB"/>
              <a:t>Third level</a:t>
            </a:r>
          </a:p>
        </p:txBody>
      </p:sp>
      <p:cxnSp>
        <p:nvCxnSpPr>
          <p:cNvPr id="6" name="Google Shape;78;p56">
            <a:extLst>
              <a:ext uri="{FF2B5EF4-FFF2-40B4-BE49-F238E27FC236}">
                <a16:creationId xmlns:a16="http://schemas.microsoft.com/office/drawing/2014/main" id="{D23C8DC0-2A6B-F54D-12BB-ED7FD9FEF276}"/>
              </a:ext>
            </a:extLst>
          </p:cNvPr>
          <p:cNvCxnSpPr/>
          <p:nvPr/>
        </p:nvCxnSpPr>
        <p:spPr>
          <a:xfrm>
            <a:off x="319171" y="572405"/>
            <a:ext cx="0" cy="395999"/>
          </a:xfrm>
          <a:prstGeom prst="straightConnector1">
            <a:avLst/>
          </a:prstGeom>
          <a:noFill/>
          <a:ln w="41276" cap="flat">
            <a:solidFill>
              <a:srgbClr val="3BBEEE"/>
            </a:solidFill>
            <a:prstDash val="solid"/>
            <a:miter/>
          </a:ln>
        </p:spPr>
      </p:cxnSp>
    </p:spTree>
    <p:extLst>
      <p:ext uri="{BB962C8B-B14F-4D97-AF65-F5344CB8AC3E}">
        <p14:creationId xmlns:p14="http://schemas.microsoft.com/office/powerpoint/2010/main" val="26881084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ext + Image">
    <p:spTree>
      <p:nvGrpSpPr>
        <p:cNvPr id="1" name=""/>
        <p:cNvGrpSpPr/>
        <p:nvPr/>
      </p:nvGrpSpPr>
      <p:grpSpPr>
        <a:xfrm>
          <a:off x="0" y="0"/>
          <a:ext cx="0" cy="0"/>
          <a:chOff x="0" y="0"/>
          <a:chExt cx="0" cy="0"/>
        </a:xfrm>
      </p:grpSpPr>
      <p:sp>
        <p:nvSpPr>
          <p:cNvPr id="2" name="Google Shape;80;p57">
            <a:extLst>
              <a:ext uri="{FF2B5EF4-FFF2-40B4-BE49-F238E27FC236}">
                <a16:creationId xmlns:a16="http://schemas.microsoft.com/office/drawing/2014/main" id="{3408E35A-2420-3FEF-C4DD-BF17D2C1DF3B}"/>
              </a:ext>
            </a:extLst>
          </p:cNvPr>
          <p:cNvSpPr txBox="1">
            <a:spLocks noGrp="1"/>
          </p:cNvSpPr>
          <p:nvPr>
            <p:ph type="title"/>
          </p:nvPr>
        </p:nvSpPr>
        <p:spPr>
          <a:xfrm>
            <a:off x="789428" y="737198"/>
            <a:ext cx="5146764" cy="1126431"/>
          </a:xfrm>
        </p:spPr>
        <p:txBody>
          <a:bodyPr/>
          <a:lstStyle>
            <a:lvl1pPr>
              <a:defRPr lang="en-US" sz="2250" b="0"/>
            </a:lvl1pPr>
          </a:lstStyle>
          <a:p>
            <a:pPr lvl="0"/>
            <a:r>
              <a:rPr lang="en-US"/>
              <a:t>Click to edit Master title style</a:t>
            </a:r>
          </a:p>
        </p:txBody>
      </p:sp>
      <p:sp>
        <p:nvSpPr>
          <p:cNvPr id="3" name="Google Shape;81;p57">
            <a:extLst>
              <a:ext uri="{FF2B5EF4-FFF2-40B4-BE49-F238E27FC236}">
                <a16:creationId xmlns:a16="http://schemas.microsoft.com/office/drawing/2014/main" id="{5BD901E9-1060-3156-34B2-6CE06856C1DA}"/>
              </a:ext>
            </a:extLst>
          </p:cNvPr>
          <p:cNvSpPr txBox="1">
            <a:spLocks noGrp="1"/>
          </p:cNvSpPr>
          <p:nvPr>
            <p:ph type="body" idx="4294967295"/>
          </p:nvPr>
        </p:nvSpPr>
        <p:spPr>
          <a:xfrm>
            <a:off x="789428" y="2064084"/>
            <a:ext cx="4500000" cy="315815"/>
          </a:xfrm>
        </p:spPr>
        <p:txBody>
          <a:bodyPr/>
          <a:lstStyle>
            <a:lvl1pPr>
              <a:spcBef>
                <a:spcPts val="1800"/>
              </a:spcBef>
              <a:defRPr lang="en-US" sz="1500"/>
            </a:lvl1pPr>
          </a:lstStyle>
          <a:p>
            <a:pPr lvl="0"/>
            <a:r>
              <a:rPr lang="en-US"/>
              <a:t>Click to edit Master text styles</a:t>
            </a:r>
          </a:p>
        </p:txBody>
      </p:sp>
      <p:pic>
        <p:nvPicPr>
          <p:cNvPr id="4" name="Google Shape;83;p57" descr="A blue and white logo&#10;&#10;Description automatically generated">
            <a:extLst>
              <a:ext uri="{FF2B5EF4-FFF2-40B4-BE49-F238E27FC236}">
                <a16:creationId xmlns:a16="http://schemas.microsoft.com/office/drawing/2014/main" id="{07296F82-CBA4-C739-8DBA-FF865F98EA84}"/>
              </a:ext>
            </a:extLst>
          </p:cNvPr>
          <p:cNvPicPr>
            <a:picLocks noChangeAspect="1"/>
          </p:cNvPicPr>
          <p:nvPr/>
        </p:nvPicPr>
        <p:blipFill>
          <a:blip r:embed="rId2">
            <a:alphaModFix/>
          </a:blip>
          <a:srcRect/>
          <a:stretch>
            <a:fillRect/>
          </a:stretch>
        </p:blipFill>
        <p:spPr>
          <a:xfrm>
            <a:off x="316464" y="6308015"/>
            <a:ext cx="919063" cy="360950"/>
          </a:xfrm>
          <a:prstGeom prst="rect">
            <a:avLst/>
          </a:prstGeom>
          <a:noFill/>
          <a:ln cap="flat">
            <a:noFill/>
          </a:ln>
        </p:spPr>
      </p:pic>
      <p:sp>
        <p:nvSpPr>
          <p:cNvPr id="5" name="Google Shape;84;p57">
            <a:extLst>
              <a:ext uri="{FF2B5EF4-FFF2-40B4-BE49-F238E27FC236}">
                <a16:creationId xmlns:a16="http://schemas.microsoft.com/office/drawing/2014/main" id="{46C106A4-4D73-6308-D7A9-EA9E69013DF1}"/>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6" name="Google Shape;85;p57">
            <a:extLst>
              <a:ext uri="{FF2B5EF4-FFF2-40B4-BE49-F238E27FC236}">
                <a16:creationId xmlns:a16="http://schemas.microsoft.com/office/drawing/2014/main" id="{D8CA884E-D1F4-F5FB-BE45-C893878F13D4}"/>
              </a:ext>
            </a:extLst>
          </p:cNvPr>
          <p:cNvSpPr txBox="1">
            <a:spLocks noGrp="1"/>
          </p:cNvSpPr>
          <p:nvPr>
            <p:ph type="sldNum" sz="quarter" idx="8"/>
          </p:nvPr>
        </p:nvSpPr>
        <p:spPr/>
        <p:txBody>
          <a:bodyPr/>
          <a:lstStyle>
            <a:lvl1pPr>
              <a:defRPr/>
            </a:lvl1pPr>
          </a:lstStyle>
          <a:p>
            <a:pPr lvl="0"/>
            <a:fld id="{840945BC-2E1D-804D-860C-06302B665CB7}" type="slidenum">
              <a:t>‹#›</a:t>
            </a:fld>
            <a:endParaRPr lang="en-GB"/>
          </a:p>
        </p:txBody>
      </p:sp>
    </p:spTree>
    <p:extLst>
      <p:ext uri="{BB962C8B-B14F-4D97-AF65-F5344CB8AC3E}">
        <p14:creationId xmlns:p14="http://schemas.microsoft.com/office/powerpoint/2010/main" val="297808958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allOut 1">
    <p:spTree>
      <p:nvGrpSpPr>
        <p:cNvPr id="1" name=""/>
        <p:cNvGrpSpPr/>
        <p:nvPr/>
      </p:nvGrpSpPr>
      <p:grpSpPr>
        <a:xfrm>
          <a:off x="0" y="0"/>
          <a:ext cx="0" cy="0"/>
          <a:chOff x="0" y="0"/>
          <a:chExt cx="0" cy="0"/>
        </a:xfrm>
      </p:grpSpPr>
      <p:pic>
        <p:nvPicPr>
          <p:cNvPr id="2" name="Google Shape;88;p58" descr="A blue and white logo&#10;&#10;Description automatically generated">
            <a:extLst>
              <a:ext uri="{FF2B5EF4-FFF2-40B4-BE49-F238E27FC236}">
                <a16:creationId xmlns:a16="http://schemas.microsoft.com/office/drawing/2014/main" id="{0B3CE8CD-4254-AE01-AAE6-CF1A09378CAF}"/>
              </a:ext>
            </a:extLst>
          </p:cNvPr>
          <p:cNvPicPr>
            <a:picLocks noChangeAspect="1"/>
          </p:cNvPicPr>
          <p:nvPr/>
        </p:nvPicPr>
        <p:blipFill>
          <a:blip r:embed="rId2">
            <a:alphaModFix/>
          </a:blip>
          <a:srcRect/>
          <a:stretch>
            <a:fillRect/>
          </a:stretch>
        </p:blipFill>
        <p:spPr>
          <a:xfrm>
            <a:off x="316464" y="6308015"/>
            <a:ext cx="919063" cy="360950"/>
          </a:xfrm>
          <a:prstGeom prst="rect">
            <a:avLst/>
          </a:prstGeom>
          <a:noFill/>
          <a:ln cap="flat">
            <a:noFill/>
          </a:ln>
        </p:spPr>
      </p:pic>
      <p:sp>
        <p:nvSpPr>
          <p:cNvPr id="3" name="Google Shape;89;p58">
            <a:extLst>
              <a:ext uri="{FF2B5EF4-FFF2-40B4-BE49-F238E27FC236}">
                <a16:creationId xmlns:a16="http://schemas.microsoft.com/office/drawing/2014/main" id="{B1C848CD-D3D5-756F-05CC-26D044A7164B}"/>
              </a:ext>
            </a:extLst>
          </p:cNvPr>
          <p:cNvSpPr txBox="1">
            <a:spLocks noGrp="1"/>
          </p:cNvSpPr>
          <p:nvPr>
            <p:ph type="body" idx="4294967295"/>
          </p:nvPr>
        </p:nvSpPr>
        <p:spPr>
          <a:xfrm>
            <a:off x="4793239" y="1053553"/>
            <a:ext cx="6742511" cy="4929237"/>
          </a:xfrm>
          <a:gradFill>
            <a:gsLst>
              <a:gs pos="0">
                <a:srgbClr val="1D4896"/>
              </a:gs>
              <a:gs pos="100000">
                <a:srgbClr val="3BBEEE"/>
              </a:gs>
            </a:gsLst>
            <a:lin ang="0"/>
          </a:gradFill>
        </p:spPr>
        <p:txBody>
          <a:bodyPr lIns="774003" tIns="899998" rIns="359999"/>
          <a:lstStyle>
            <a:lvl1pPr>
              <a:defRPr lang="en-US" sz="3000">
                <a:solidFill>
                  <a:srgbClr val="FFFFFF"/>
                </a:solidFill>
              </a:defRPr>
            </a:lvl1pPr>
          </a:lstStyle>
          <a:p>
            <a:pPr lvl="0"/>
            <a:r>
              <a:rPr lang="en-US"/>
              <a:t>Click to edit Master text styles</a:t>
            </a:r>
          </a:p>
        </p:txBody>
      </p:sp>
      <p:sp>
        <p:nvSpPr>
          <p:cNvPr id="4" name="Google Shape;90;p58">
            <a:extLst>
              <a:ext uri="{FF2B5EF4-FFF2-40B4-BE49-F238E27FC236}">
                <a16:creationId xmlns:a16="http://schemas.microsoft.com/office/drawing/2014/main" id="{A3376064-0FF7-2ABB-4687-647FCBAEE16B}"/>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5" name="Google Shape;91;p58">
            <a:extLst>
              <a:ext uri="{FF2B5EF4-FFF2-40B4-BE49-F238E27FC236}">
                <a16:creationId xmlns:a16="http://schemas.microsoft.com/office/drawing/2014/main" id="{06CBEDB3-EEB1-9DC1-B98B-B50481757E25}"/>
              </a:ext>
            </a:extLst>
          </p:cNvPr>
          <p:cNvSpPr txBox="1">
            <a:spLocks noGrp="1"/>
          </p:cNvSpPr>
          <p:nvPr>
            <p:ph type="sldNum" sz="quarter" idx="8"/>
          </p:nvPr>
        </p:nvSpPr>
        <p:spPr/>
        <p:txBody>
          <a:bodyPr/>
          <a:lstStyle>
            <a:lvl1pPr>
              <a:defRPr/>
            </a:lvl1pPr>
          </a:lstStyle>
          <a:p>
            <a:pPr lvl="0"/>
            <a:fld id="{69BFAFB0-DC03-F446-A4C8-E1BEAADEE038}" type="slidenum">
              <a:t>‹#›</a:t>
            </a:fld>
            <a:endParaRPr lang="en-GB"/>
          </a:p>
        </p:txBody>
      </p:sp>
    </p:spTree>
    <p:extLst>
      <p:ext uri="{BB962C8B-B14F-4D97-AF65-F5344CB8AC3E}">
        <p14:creationId xmlns:p14="http://schemas.microsoft.com/office/powerpoint/2010/main" val="311800962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allOut 2">
    <p:spTree>
      <p:nvGrpSpPr>
        <p:cNvPr id="1" name=""/>
        <p:cNvGrpSpPr/>
        <p:nvPr/>
      </p:nvGrpSpPr>
      <p:grpSpPr>
        <a:xfrm>
          <a:off x="0" y="0"/>
          <a:ext cx="0" cy="0"/>
          <a:chOff x="0" y="0"/>
          <a:chExt cx="0" cy="0"/>
        </a:xfrm>
      </p:grpSpPr>
      <p:sp>
        <p:nvSpPr>
          <p:cNvPr id="2" name="Google Shape;94;p59">
            <a:extLst>
              <a:ext uri="{FF2B5EF4-FFF2-40B4-BE49-F238E27FC236}">
                <a16:creationId xmlns:a16="http://schemas.microsoft.com/office/drawing/2014/main" id="{8E4573A9-46FF-9B82-BA35-27F314D351E8}"/>
              </a:ext>
            </a:extLst>
          </p:cNvPr>
          <p:cNvSpPr txBox="1">
            <a:spLocks noGrp="1"/>
          </p:cNvSpPr>
          <p:nvPr>
            <p:ph type="body" idx="4294967295"/>
          </p:nvPr>
        </p:nvSpPr>
        <p:spPr>
          <a:xfrm>
            <a:off x="996302" y="966465"/>
            <a:ext cx="5435998" cy="4972781"/>
          </a:xfrm>
          <a:solidFill>
            <a:srgbClr val="FFFFFF"/>
          </a:solidFill>
        </p:spPr>
        <p:txBody>
          <a:bodyPr lIns="611998" tIns="611998" rIns="611998"/>
          <a:lstStyle>
            <a:lvl1pPr>
              <a:defRPr lang="en-US" sz="3000"/>
            </a:lvl1pPr>
          </a:lstStyle>
          <a:p>
            <a:pPr lvl="0"/>
            <a:r>
              <a:rPr lang="en-US"/>
              <a:t>Click to edit Master text styles</a:t>
            </a:r>
          </a:p>
        </p:txBody>
      </p:sp>
      <p:pic>
        <p:nvPicPr>
          <p:cNvPr id="3" name="Google Shape;95;p59" descr="A blue and white logo&#10;&#10;Description automatically generated">
            <a:extLst>
              <a:ext uri="{FF2B5EF4-FFF2-40B4-BE49-F238E27FC236}">
                <a16:creationId xmlns:a16="http://schemas.microsoft.com/office/drawing/2014/main" id="{9A319858-944C-BE84-BC1D-A2889E34567B}"/>
              </a:ext>
            </a:extLst>
          </p:cNvPr>
          <p:cNvPicPr>
            <a:picLocks noChangeAspect="1"/>
          </p:cNvPicPr>
          <p:nvPr/>
        </p:nvPicPr>
        <p:blipFill>
          <a:blip r:embed="rId2">
            <a:alphaModFix/>
          </a:blip>
          <a:srcRect/>
          <a:stretch>
            <a:fillRect/>
          </a:stretch>
        </p:blipFill>
        <p:spPr>
          <a:xfrm>
            <a:off x="316464" y="6308015"/>
            <a:ext cx="919063" cy="360950"/>
          </a:xfrm>
          <a:prstGeom prst="rect">
            <a:avLst/>
          </a:prstGeom>
          <a:noFill/>
          <a:ln cap="flat">
            <a:noFill/>
          </a:ln>
        </p:spPr>
      </p:pic>
      <p:sp>
        <p:nvSpPr>
          <p:cNvPr id="4" name="Google Shape;96;p59">
            <a:extLst>
              <a:ext uri="{FF2B5EF4-FFF2-40B4-BE49-F238E27FC236}">
                <a16:creationId xmlns:a16="http://schemas.microsoft.com/office/drawing/2014/main" id="{DC78BCD8-A414-4B34-ED8D-8B2D8EF8E3B4}"/>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5" name="Google Shape;97;p59">
            <a:extLst>
              <a:ext uri="{FF2B5EF4-FFF2-40B4-BE49-F238E27FC236}">
                <a16:creationId xmlns:a16="http://schemas.microsoft.com/office/drawing/2014/main" id="{7E0D9E14-148D-FEDE-C3A7-493401E381CD}"/>
              </a:ext>
            </a:extLst>
          </p:cNvPr>
          <p:cNvSpPr txBox="1">
            <a:spLocks noGrp="1"/>
          </p:cNvSpPr>
          <p:nvPr>
            <p:ph type="sldNum" sz="quarter" idx="8"/>
          </p:nvPr>
        </p:nvSpPr>
        <p:spPr/>
        <p:txBody>
          <a:bodyPr/>
          <a:lstStyle>
            <a:lvl1pPr>
              <a:defRPr/>
            </a:lvl1pPr>
          </a:lstStyle>
          <a:p>
            <a:pPr lvl="0"/>
            <a:fld id="{A036CE5C-E787-5545-A00F-7352F51D960F}" type="slidenum">
              <a:t>‹#›</a:t>
            </a:fld>
            <a:endParaRPr lang="en-GB"/>
          </a:p>
        </p:txBody>
      </p:sp>
    </p:spTree>
    <p:extLst>
      <p:ext uri="{BB962C8B-B14F-4D97-AF65-F5344CB8AC3E}">
        <p14:creationId xmlns:p14="http://schemas.microsoft.com/office/powerpoint/2010/main" val="9771033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ustom Layout 1">
    <p:spTree>
      <p:nvGrpSpPr>
        <p:cNvPr id="1" name=""/>
        <p:cNvGrpSpPr/>
        <p:nvPr/>
      </p:nvGrpSpPr>
      <p:grpSpPr>
        <a:xfrm>
          <a:off x="0" y="0"/>
          <a:ext cx="0" cy="0"/>
          <a:chOff x="0" y="0"/>
          <a:chExt cx="0" cy="0"/>
        </a:xfrm>
      </p:grpSpPr>
      <p:pic>
        <p:nvPicPr>
          <p:cNvPr id="2" name="Google Shape;100;p60" descr="A blue and white logo&#10;&#10;Description automatically generated">
            <a:extLst>
              <a:ext uri="{FF2B5EF4-FFF2-40B4-BE49-F238E27FC236}">
                <a16:creationId xmlns:a16="http://schemas.microsoft.com/office/drawing/2014/main" id="{54F7B96B-90B8-2926-6701-F76B88902ED5}"/>
              </a:ext>
            </a:extLst>
          </p:cNvPr>
          <p:cNvPicPr>
            <a:picLocks noChangeAspect="1"/>
          </p:cNvPicPr>
          <p:nvPr/>
        </p:nvPicPr>
        <p:blipFill>
          <a:blip r:embed="rId2">
            <a:alphaModFix/>
          </a:blip>
          <a:srcRect/>
          <a:stretch>
            <a:fillRect/>
          </a:stretch>
        </p:blipFill>
        <p:spPr>
          <a:xfrm>
            <a:off x="316464" y="6308015"/>
            <a:ext cx="919063" cy="360950"/>
          </a:xfrm>
          <a:prstGeom prst="rect">
            <a:avLst/>
          </a:prstGeom>
          <a:noFill/>
          <a:ln cap="flat">
            <a:noFill/>
          </a:ln>
        </p:spPr>
      </p:pic>
      <p:sp>
        <p:nvSpPr>
          <p:cNvPr id="3" name="Google Shape;101;p60">
            <a:extLst>
              <a:ext uri="{FF2B5EF4-FFF2-40B4-BE49-F238E27FC236}">
                <a16:creationId xmlns:a16="http://schemas.microsoft.com/office/drawing/2014/main" id="{61949F75-962E-7D23-8783-6DBF530DF90C}"/>
              </a:ext>
            </a:extLst>
          </p:cNvPr>
          <p:cNvSpPr txBox="1">
            <a:spLocks noGrp="1"/>
          </p:cNvSpPr>
          <p:nvPr>
            <p:ph type="title"/>
          </p:nvPr>
        </p:nvSpPr>
        <p:spPr>
          <a:xfrm>
            <a:off x="1324151" y="1880417"/>
            <a:ext cx="11233147" cy="898900"/>
          </a:xfrm>
        </p:spPr>
        <p:txBody>
          <a:bodyPr/>
          <a:lstStyle>
            <a:lvl1pPr>
              <a:defRPr lang="en-US" b="0"/>
            </a:lvl1pPr>
          </a:lstStyle>
          <a:p>
            <a:pPr lvl="0"/>
            <a:r>
              <a:rPr lang="en-US"/>
              <a:t>Click to edit Master title style</a:t>
            </a:r>
          </a:p>
        </p:txBody>
      </p:sp>
      <p:cxnSp>
        <p:nvCxnSpPr>
          <p:cNvPr id="4" name="Google Shape;102;p60">
            <a:extLst>
              <a:ext uri="{FF2B5EF4-FFF2-40B4-BE49-F238E27FC236}">
                <a16:creationId xmlns:a16="http://schemas.microsoft.com/office/drawing/2014/main" id="{DEF1FE02-2F01-DF01-806F-B36FE5669303}"/>
              </a:ext>
            </a:extLst>
          </p:cNvPr>
          <p:cNvCxnSpPr/>
          <p:nvPr/>
        </p:nvCxnSpPr>
        <p:spPr>
          <a:xfrm>
            <a:off x="1137778" y="2264045"/>
            <a:ext cx="0" cy="395999"/>
          </a:xfrm>
          <a:prstGeom prst="straightConnector1">
            <a:avLst/>
          </a:prstGeom>
          <a:noFill/>
          <a:ln w="41276" cap="flat">
            <a:solidFill>
              <a:srgbClr val="3BBEEE"/>
            </a:solidFill>
            <a:prstDash val="solid"/>
            <a:miter/>
          </a:ln>
        </p:spPr>
      </p:cxnSp>
      <p:sp>
        <p:nvSpPr>
          <p:cNvPr id="5" name="Google Shape;103;p60">
            <a:extLst>
              <a:ext uri="{FF2B5EF4-FFF2-40B4-BE49-F238E27FC236}">
                <a16:creationId xmlns:a16="http://schemas.microsoft.com/office/drawing/2014/main" id="{871B295D-4C72-3B7A-B5E0-06641E32A541}"/>
              </a:ext>
            </a:extLst>
          </p:cNvPr>
          <p:cNvSpPr txBox="1">
            <a:spLocks noGrp="1"/>
          </p:cNvSpPr>
          <p:nvPr>
            <p:ph type="body" idx="4294967295"/>
          </p:nvPr>
        </p:nvSpPr>
        <p:spPr>
          <a:xfrm>
            <a:off x="1129530" y="3109188"/>
            <a:ext cx="4862514" cy="2813051"/>
          </a:xfrm>
        </p:spPr>
        <p:txBody>
          <a:bodyPr/>
          <a:lstStyle>
            <a:lvl1pPr>
              <a:defRPr lang="en-US" sz="1500"/>
            </a:lvl1pPr>
          </a:lstStyle>
          <a:p>
            <a:pPr lvl="0"/>
            <a:r>
              <a:rPr lang="en-US"/>
              <a:t>Click to edit Master text styles</a:t>
            </a:r>
          </a:p>
        </p:txBody>
      </p:sp>
      <p:sp>
        <p:nvSpPr>
          <p:cNvPr id="6" name="Google Shape;104;p60">
            <a:extLst>
              <a:ext uri="{FF2B5EF4-FFF2-40B4-BE49-F238E27FC236}">
                <a16:creationId xmlns:a16="http://schemas.microsoft.com/office/drawing/2014/main" id="{0DA9228B-31D1-692A-59B8-58C63FBFFD68}"/>
              </a:ext>
            </a:extLst>
          </p:cNvPr>
          <p:cNvSpPr txBox="1">
            <a:spLocks noGrp="1"/>
          </p:cNvSpPr>
          <p:nvPr>
            <p:ph type="body" idx="4294967295"/>
          </p:nvPr>
        </p:nvSpPr>
        <p:spPr>
          <a:xfrm>
            <a:off x="6704856" y="3109188"/>
            <a:ext cx="4862514" cy="2813051"/>
          </a:xfrm>
        </p:spPr>
        <p:txBody>
          <a:bodyPr/>
          <a:lstStyle>
            <a:lvl1pPr>
              <a:defRPr lang="en-US" sz="1500"/>
            </a:lvl1pPr>
          </a:lstStyle>
          <a:p>
            <a:pPr lvl="0"/>
            <a:r>
              <a:rPr lang="en-US"/>
              <a:t>Click to edit Master text styles</a:t>
            </a:r>
          </a:p>
        </p:txBody>
      </p:sp>
      <p:sp>
        <p:nvSpPr>
          <p:cNvPr id="7" name="Google Shape;105;p60">
            <a:extLst>
              <a:ext uri="{FF2B5EF4-FFF2-40B4-BE49-F238E27FC236}">
                <a16:creationId xmlns:a16="http://schemas.microsoft.com/office/drawing/2014/main" id="{60740363-BF34-59FF-7131-F8A4C5C38BAC}"/>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8" name="Google Shape;106;p60">
            <a:extLst>
              <a:ext uri="{FF2B5EF4-FFF2-40B4-BE49-F238E27FC236}">
                <a16:creationId xmlns:a16="http://schemas.microsoft.com/office/drawing/2014/main" id="{9293D959-8494-7C15-1645-1E57606C571C}"/>
              </a:ext>
            </a:extLst>
          </p:cNvPr>
          <p:cNvSpPr txBox="1">
            <a:spLocks noGrp="1"/>
          </p:cNvSpPr>
          <p:nvPr>
            <p:ph type="sldNum" sz="quarter" idx="8"/>
          </p:nvPr>
        </p:nvSpPr>
        <p:spPr/>
        <p:txBody>
          <a:bodyPr/>
          <a:lstStyle>
            <a:lvl1pPr>
              <a:defRPr/>
            </a:lvl1pPr>
          </a:lstStyle>
          <a:p>
            <a:pPr lvl="0"/>
            <a:fld id="{A8A9E35B-DED3-EC45-AFA1-96C4A86FBC78}" type="slidenum">
              <a:t>‹#›</a:t>
            </a:fld>
            <a:endParaRPr lang="en-GB"/>
          </a:p>
        </p:txBody>
      </p:sp>
    </p:spTree>
    <p:extLst>
      <p:ext uri="{BB962C8B-B14F-4D97-AF65-F5344CB8AC3E}">
        <p14:creationId xmlns:p14="http://schemas.microsoft.com/office/powerpoint/2010/main" val="299965991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ase Study">
    <p:spTree>
      <p:nvGrpSpPr>
        <p:cNvPr id="1" name=""/>
        <p:cNvGrpSpPr/>
        <p:nvPr/>
      </p:nvGrpSpPr>
      <p:grpSpPr>
        <a:xfrm>
          <a:off x="0" y="0"/>
          <a:ext cx="0" cy="0"/>
          <a:chOff x="0" y="0"/>
          <a:chExt cx="0" cy="0"/>
        </a:xfrm>
      </p:grpSpPr>
      <p:pic>
        <p:nvPicPr>
          <p:cNvPr id="2" name="Google Shape;109;p61" descr="A blue and white logo&#10;&#10;Description automatically generated">
            <a:extLst>
              <a:ext uri="{FF2B5EF4-FFF2-40B4-BE49-F238E27FC236}">
                <a16:creationId xmlns:a16="http://schemas.microsoft.com/office/drawing/2014/main" id="{E4204B2B-7DB9-5CE4-B7D3-34629D284BF5}"/>
              </a:ext>
            </a:extLst>
          </p:cNvPr>
          <p:cNvPicPr>
            <a:picLocks noChangeAspect="1"/>
          </p:cNvPicPr>
          <p:nvPr/>
        </p:nvPicPr>
        <p:blipFill>
          <a:blip r:embed="rId2">
            <a:alphaModFix/>
          </a:blip>
          <a:srcRect/>
          <a:stretch>
            <a:fillRect/>
          </a:stretch>
        </p:blipFill>
        <p:spPr>
          <a:xfrm>
            <a:off x="316464" y="6308015"/>
            <a:ext cx="919063" cy="360950"/>
          </a:xfrm>
          <a:prstGeom prst="rect">
            <a:avLst/>
          </a:prstGeom>
          <a:noFill/>
          <a:ln cap="flat">
            <a:noFill/>
          </a:ln>
        </p:spPr>
      </p:pic>
      <p:sp>
        <p:nvSpPr>
          <p:cNvPr id="3" name="Google Shape;110;p61">
            <a:extLst>
              <a:ext uri="{FF2B5EF4-FFF2-40B4-BE49-F238E27FC236}">
                <a16:creationId xmlns:a16="http://schemas.microsoft.com/office/drawing/2014/main" id="{46774322-B882-9697-D4A9-BB6EC6E79BA5}"/>
              </a:ext>
            </a:extLst>
          </p:cNvPr>
          <p:cNvSpPr txBox="1">
            <a:spLocks noGrp="1"/>
          </p:cNvSpPr>
          <p:nvPr>
            <p:ph type="title"/>
          </p:nvPr>
        </p:nvSpPr>
        <p:spPr>
          <a:xfrm>
            <a:off x="1463497" y="2716435"/>
            <a:ext cx="10254355" cy="898900"/>
          </a:xfrm>
        </p:spPr>
        <p:txBody>
          <a:bodyPr/>
          <a:lstStyle>
            <a:lvl1pPr>
              <a:defRPr lang="en-US" b="0"/>
            </a:lvl1pPr>
          </a:lstStyle>
          <a:p>
            <a:pPr lvl="0"/>
            <a:r>
              <a:rPr lang="en-US"/>
              <a:t>Click to edit Master title style</a:t>
            </a:r>
          </a:p>
        </p:txBody>
      </p:sp>
      <p:cxnSp>
        <p:nvCxnSpPr>
          <p:cNvPr id="4" name="Google Shape;111;p61">
            <a:extLst>
              <a:ext uri="{FF2B5EF4-FFF2-40B4-BE49-F238E27FC236}">
                <a16:creationId xmlns:a16="http://schemas.microsoft.com/office/drawing/2014/main" id="{C20EC65E-D97E-8D0C-F9E1-7EB5A829A24F}"/>
              </a:ext>
            </a:extLst>
          </p:cNvPr>
          <p:cNvCxnSpPr/>
          <p:nvPr/>
        </p:nvCxnSpPr>
        <p:spPr>
          <a:xfrm>
            <a:off x="1277115" y="3100072"/>
            <a:ext cx="0" cy="395999"/>
          </a:xfrm>
          <a:prstGeom prst="straightConnector1">
            <a:avLst/>
          </a:prstGeom>
          <a:noFill/>
          <a:ln w="41276" cap="flat">
            <a:solidFill>
              <a:srgbClr val="3BBEEE"/>
            </a:solidFill>
            <a:prstDash val="solid"/>
            <a:miter/>
          </a:ln>
        </p:spPr>
      </p:cxnSp>
      <p:sp>
        <p:nvSpPr>
          <p:cNvPr id="5" name="Google Shape;112;p61">
            <a:extLst>
              <a:ext uri="{FF2B5EF4-FFF2-40B4-BE49-F238E27FC236}">
                <a16:creationId xmlns:a16="http://schemas.microsoft.com/office/drawing/2014/main" id="{7B81F1BC-FDA4-E735-3562-219E4C3FCFFC}"/>
              </a:ext>
            </a:extLst>
          </p:cNvPr>
          <p:cNvSpPr txBox="1">
            <a:spLocks noGrp="1"/>
          </p:cNvSpPr>
          <p:nvPr>
            <p:ph type="body" idx="4294967295"/>
          </p:nvPr>
        </p:nvSpPr>
        <p:spPr>
          <a:xfrm>
            <a:off x="1268867" y="3727496"/>
            <a:ext cx="9608131" cy="226195"/>
          </a:xfrm>
        </p:spPr>
        <p:txBody>
          <a:bodyPr/>
          <a:lstStyle>
            <a:lvl1pPr>
              <a:defRPr lang="en-US" sz="1500"/>
            </a:lvl1pPr>
          </a:lstStyle>
          <a:p>
            <a:pPr lvl="0"/>
            <a:r>
              <a:rPr lang="en-US"/>
              <a:t>Click to edit Master text styles</a:t>
            </a:r>
          </a:p>
        </p:txBody>
      </p:sp>
      <p:sp>
        <p:nvSpPr>
          <p:cNvPr id="6" name="Google Shape;113;p61">
            <a:extLst>
              <a:ext uri="{FF2B5EF4-FFF2-40B4-BE49-F238E27FC236}">
                <a16:creationId xmlns:a16="http://schemas.microsoft.com/office/drawing/2014/main" id="{600C4DCB-F1B9-65E5-3A22-4431FCA39910}"/>
              </a:ext>
            </a:extLst>
          </p:cNvPr>
          <p:cNvSpPr txBox="1">
            <a:spLocks noGrp="1"/>
          </p:cNvSpPr>
          <p:nvPr>
            <p:ph type="body" idx="4294967295"/>
          </p:nvPr>
        </p:nvSpPr>
        <p:spPr>
          <a:xfrm>
            <a:off x="1279410" y="4229996"/>
            <a:ext cx="9806601" cy="1570308"/>
          </a:xfrm>
        </p:spPr>
        <p:txBody>
          <a:bodyPr/>
          <a:lstStyle>
            <a:lvl1pPr>
              <a:defRPr lang="en-US" sz="1500"/>
            </a:lvl1pPr>
          </a:lstStyle>
          <a:p>
            <a:pPr lvl="0"/>
            <a:r>
              <a:rPr lang="en-US"/>
              <a:t>Click to edit Master text styles</a:t>
            </a:r>
          </a:p>
        </p:txBody>
      </p:sp>
      <p:sp>
        <p:nvSpPr>
          <p:cNvPr id="7" name="Google Shape;114;p61">
            <a:extLst>
              <a:ext uri="{FF2B5EF4-FFF2-40B4-BE49-F238E27FC236}">
                <a16:creationId xmlns:a16="http://schemas.microsoft.com/office/drawing/2014/main" id="{E3B2ADA6-0160-AE77-FFFE-1949C01545F4}"/>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8" name="Google Shape;115;p61">
            <a:extLst>
              <a:ext uri="{FF2B5EF4-FFF2-40B4-BE49-F238E27FC236}">
                <a16:creationId xmlns:a16="http://schemas.microsoft.com/office/drawing/2014/main" id="{4F27A919-0E04-1C63-9C15-794EFBBE9710}"/>
              </a:ext>
            </a:extLst>
          </p:cNvPr>
          <p:cNvSpPr txBox="1">
            <a:spLocks noGrp="1"/>
          </p:cNvSpPr>
          <p:nvPr>
            <p:ph type="sldNum" sz="quarter" idx="8"/>
          </p:nvPr>
        </p:nvSpPr>
        <p:spPr/>
        <p:txBody>
          <a:bodyPr/>
          <a:lstStyle>
            <a:lvl1pPr>
              <a:defRPr/>
            </a:lvl1pPr>
          </a:lstStyle>
          <a:p>
            <a:pPr lvl="0"/>
            <a:fld id="{59C4D69F-C400-C64A-B98E-93ACB443F860}" type="slidenum">
              <a:t>‹#›</a:t>
            </a:fld>
            <a:endParaRPr lang="en-GB"/>
          </a:p>
        </p:txBody>
      </p:sp>
    </p:spTree>
    <p:extLst>
      <p:ext uri="{BB962C8B-B14F-4D97-AF65-F5344CB8AC3E}">
        <p14:creationId xmlns:p14="http://schemas.microsoft.com/office/powerpoint/2010/main" val="6685936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hart">
    <p:bg>
      <p:bgPr>
        <a:solidFill>
          <a:srgbClr val="FFFFFF"/>
        </a:solidFill>
        <a:effectLst/>
      </p:bgPr>
    </p:bg>
    <p:spTree>
      <p:nvGrpSpPr>
        <p:cNvPr id="1" name=""/>
        <p:cNvGrpSpPr/>
        <p:nvPr/>
      </p:nvGrpSpPr>
      <p:grpSpPr>
        <a:xfrm>
          <a:off x="0" y="0"/>
          <a:ext cx="0" cy="0"/>
          <a:chOff x="0" y="0"/>
          <a:chExt cx="0" cy="0"/>
        </a:xfrm>
      </p:grpSpPr>
      <p:sp>
        <p:nvSpPr>
          <p:cNvPr id="2" name="Google Shape;129;p63">
            <a:extLst>
              <a:ext uri="{FF2B5EF4-FFF2-40B4-BE49-F238E27FC236}">
                <a16:creationId xmlns:a16="http://schemas.microsoft.com/office/drawing/2014/main" id="{A1602C1F-B863-4ACA-B000-7A5A818BE28D}"/>
              </a:ext>
            </a:extLst>
          </p:cNvPr>
          <p:cNvSpPr txBox="1">
            <a:spLocks noGrp="1"/>
          </p:cNvSpPr>
          <p:nvPr>
            <p:ph type="title"/>
          </p:nvPr>
        </p:nvSpPr>
        <p:spPr>
          <a:xfrm>
            <a:off x="725795" y="935998"/>
            <a:ext cx="10776569" cy="898900"/>
          </a:xfrm>
        </p:spPr>
        <p:txBody>
          <a:bodyPr/>
          <a:lstStyle>
            <a:lvl1pPr>
              <a:defRPr lang="en-US" b="0"/>
            </a:lvl1pPr>
          </a:lstStyle>
          <a:p>
            <a:pPr lvl="0"/>
            <a:r>
              <a:rPr lang="en-US"/>
              <a:t>Click to edit Master title style</a:t>
            </a:r>
          </a:p>
        </p:txBody>
      </p:sp>
      <p:sp>
        <p:nvSpPr>
          <p:cNvPr id="3" name="Google Shape;130;p63">
            <a:extLst>
              <a:ext uri="{FF2B5EF4-FFF2-40B4-BE49-F238E27FC236}">
                <a16:creationId xmlns:a16="http://schemas.microsoft.com/office/drawing/2014/main" id="{68AFFE76-8FAC-AF14-AF71-05EF2552B1F5}"/>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4" name="Google Shape;131;p63">
            <a:extLst>
              <a:ext uri="{FF2B5EF4-FFF2-40B4-BE49-F238E27FC236}">
                <a16:creationId xmlns:a16="http://schemas.microsoft.com/office/drawing/2014/main" id="{3E70C66E-7E8E-E0EA-A227-5E6F96E278A4}"/>
              </a:ext>
            </a:extLst>
          </p:cNvPr>
          <p:cNvSpPr txBox="1">
            <a:spLocks noGrp="1"/>
          </p:cNvSpPr>
          <p:nvPr>
            <p:ph type="sldNum" sz="quarter" idx="8"/>
          </p:nvPr>
        </p:nvSpPr>
        <p:spPr/>
        <p:txBody>
          <a:bodyPr/>
          <a:lstStyle>
            <a:lvl1pPr>
              <a:defRPr/>
            </a:lvl1pPr>
          </a:lstStyle>
          <a:p>
            <a:pPr lvl="0"/>
            <a:fld id="{A3F251BC-E0AC-424D-BE8C-5BC1105B35DE}" type="slidenum">
              <a:t>‹#›</a:t>
            </a:fld>
            <a:endParaRPr lang="en-GB"/>
          </a:p>
        </p:txBody>
      </p:sp>
      <p:cxnSp>
        <p:nvCxnSpPr>
          <p:cNvPr id="5" name="Google Shape;78;p56">
            <a:extLst>
              <a:ext uri="{FF2B5EF4-FFF2-40B4-BE49-F238E27FC236}">
                <a16:creationId xmlns:a16="http://schemas.microsoft.com/office/drawing/2014/main" id="{342482AE-8184-6258-D305-9F30A07713CB}"/>
              </a:ext>
            </a:extLst>
          </p:cNvPr>
          <p:cNvCxnSpPr/>
          <p:nvPr/>
        </p:nvCxnSpPr>
        <p:spPr>
          <a:xfrm>
            <a:off x="508351" y="1276602"/>
            <a:ext cx="0" cy="396000"/>
          </a:xfrm>
          <a:prstGeom prst="straightConnector1">
            <a:avLst/>
          </a:prstGeom>
          <a:noFill/>
          <a:ln w="41276" cap="flat">
            <a:solidFill>
              <a:srgbClr val="3BBEEE"/>
            </a:solidFill>
            <a:prstDash val="solid"/>
            <a:miter/>
          </a:ln>
        </p:spPr>
      </p:cxnSp>
      <p:sp>
        <p:nvSpPr>
          <p:cNvPr id="6" name="Text Placeholder 5">
            <a:extLst>
              <a:ext uri="{FF2B5EF4-FFF2-40B4-BE49-F238E27FC236}">
                <a16:creationId xmlns:a16="http://schemas.microsoft.com/office/drawing/2014/main" id="{5573F535-36FD-C795-BB3D-2AA05C81E666}"/>
              </a:ext>
            </a:extLst>
          </p:cNvPr>
          <p:cNvSpPr txBox="1">
            <a:spLocks noGrp="1"/>
          </p:cNvSpPr>
          <p:nvPr>
            <p:ph type="body" idx="4294967295"/>
          </p:nvPr>
        </p:nvSpPr>
        <p:spPr>
          <a:xfrm>
            <a:off x="436936" y="2004977"/>
            <a:ext cx="3073517" cy="3902073"/>
          </a:xfrm>
        </p:spPr>
        <p:txBody>
          <a:bodyPr/>
          <a:lstStyle>
            <a:lvl1pPr marL="571500" indent="-342900">
              <a:spcAft>
                <a:spcPts val="1200"/>
              </a:spcAft>
              <a:buClr>
                <a:srgbClr val="3BBEEE"/>
              </a:buClr>
              <a:buSzPct val="110000"/>
              <a:buFont typeface="Arial" pitchFamily="34"/>
              <a:buChar char="•"/>
              <a:defRPr lang="en-GB" sz="1800" b="0">
                <a:latin typeface="Open Sans" pitchFamily="34"/>
                <a:ea typeface="Open Sans" pitchFamily="34"/>
                <a:cs typeface="Open Sans" pitchFamily="34"/>
              </a:defRPr>
            </a:lvl1pPr>
            <a:lvl2pPr marL="914400" marR="0" lvl="1" fontAlgn="auto">
              <a:lnSpc>
                <a:spcPct val="100000"/>
              </a:lnSpc>
              <a:spcBef>
                <a:spcPts val="300"/>
              </a:spcBef>
              <a:spcAft>
                <a:spcPts val="1200"/>
              </a:spcAft>
              <a:buClr>
                <a:srgbClr val="3BBEEE"/>
              </a:buClr>
              <a:buSzPct val="110000"/>
              <a:buFont typeface="Arial" pitchFamily="34"/>
              <a:tabLst/>
              <a:defRPr lang="en-GB" sz="1600" b="0" i="0" u="none" strike="noStrike" kern="0" cap="none" spc="0" baseline="0">
                <a:solidFill>
                  <a:srgbClr val="1B223D"/>
                </a:solidFill>
                <a:uFillTx/>
                <a:latin typeface="Open Sans" pitchFamily="34"/>
                <a:ea typeface="Open Sans" pitchFamily="34"/>
                <a:cs typeface="Open Sans" pitchFamily="34"/>
              </a:defRPr>
            </a:lvl2pPr>
            <a:lvl3pPr marL="1371600" marR="0" lvl="2" fontAlgn="auto">
              <a:lnSpc>
                <a:spcPct val="100000"/>
              </a:lnSpc>
              <a:spcBef>
                <a:spcPts val="600"/>
              </a:spcBef>
              <a:spcAft>
                <a:spcPts val="1200"/>
              </a:spcAft>
              <a:buClr>
                <a:srgbClr val="3BBEEE"/>
              </a:buClr>
              <a:buSzPct val="110000"/>
              <a:buFont typeface="Arial" pitchFamily="34"/>
              <a:tabLst/>
              <a:defRPr lang="en-GB" sz="1400" b="0" i="0" u="none" strike="noStrike" kern="0" cap="none" spc="0" baseline="0">
                <a:solidFill>
                  <a:srgbClr val="1B223D"/>
                </a:solidFill>
                <a:uFillTx/>
                <a:latin typeface="Open Sans" pitchFamily="34"/>
                <a:ea typeface="Open Sans" pitchFamily="34"/>
                <a:cs typeface="Open Sans" pitchFamily="34"/>
              </a:defRPr>
            </a:lvl3pPr>
          </a:lstStyle>
          <a:p>
            <a:pPr lvl="0"/>
            <a:r>
              <a:rPr lang="en-GB"/>
              <a:t>Click to add text </a:t>
            </a:r>
          </a:p>
          <a:p>
            <a:pPr lvl="1"/>
            <a:r>
              <a:rPr lang="en-GB"/>
              <a:t>Second level</a:t>
            </a:r>
          </a:p>
          <a:p>
            <a:pPr lvl="2"/>
            <a:r>
              <a:rPr lang="en-GB"/>
              <a:t>Third level</a:t>
            </a:r>
          </a:p>
        </p:txBody>
      </p:sp>
    </p:spTree>
    <p:extLst>
      <p:ext uri="{BB962C8B-B14F-4D97-AF65-F5344CB8AC3E}">
        <p14:creationId xmlns:p14="http://schemas.microsoft.com/office/powerpoint/2010/main" val="26395199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Charts">
    <p:spTree>
      <p:nvGrpSpPr>
        <p:cNvPr id="1" name=""/>
        <p:cNvGrpSpPr/>
        <p:nvPr/>
      </p:nvGrpSpPr>
      <p:grpSpPr>
        <a:xfrm>
          <a:off x="0" y="0"/>
          <a:ext cx="0" cy="0"/>
          <a:chOff x="0" y="0"/>
          <a:chExt cx="0" cy="0"/>
        </a:xfrm>
      </p:grpSpPr>
      <p:sp>
        <p:nvSpPr>
          <p:cNvPr id="2" name="Google Shape;161;p66">
            <a:extLst>
              <a:ext uri="{FF2B5EF4-FFF2-40B4-BE49-F238E27FC236}">
                <a16:creationId xmlns:a16="http://schemas.microsoft.com/office/drawing/2014/main" id="{ED074370-9F01-DF1A-904B-E3F55941AF2F}"/>
              </a:ext>
            </a:extLst>
          </p:cNvPr>
          <p:cNvSpPr/>
          <p:nvPr/>
        </p:nvSpPr>
        <p:spPr>
          <a:xfrm>
            <a:off x="0" y="3500844"/>
            <a:ext cx="12191238" cy="3357155"/>
          </a:xfrm>
          <a:prstGeom prst="rect">
            <a:avLst/>
          </a:prstGeom>
          <a:solidFill>
            <a:srgbClr val="F5F5F5"/>
          </a:solidFill>
          <a:ln cap="flat">
            <a:noFill/>
            <a:prstDash val="solid"/>
          </a:ln>
        </p:spPr>
        <p:txBody>
          <a:bodyPr vert="horz" wrap="square" lIns="91421" tIns="45701" rIns="91421"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SG" sz="1800" b="0" i="0" u="none" strike="noStrike" kern="0" cap="none" spc="0" baseline="0">
              <a:solidFill>
                <a:srgbClr val="FFFFFF"/>
              </a:solidFill>
              <a:uFillTx/>
              <a:latin typeface="Open Sans"/>
              <a:ea typeface="Open Sans"/>
              <a:cs typeface="Open Sans"/>
            </a:endParaRPr>
          </a:p>
        </p:txBody>
      </p:sp>
      <p:sp>
        <p:nvSpPr>
          <p:cNvPr id="3" name="Google Shape;162;p66">
            <a:extLst>
              <a:ext uri="{FF2B5EF4-FFF2-40B4-BE49-F238E27FC236}">
                <a16:creationId xmlns:a16="http://schemas.microsoft.com/office/drawing/2014/main" id="{098C4430-1883-9B31-9379-8DDA2A482D7D}"/>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4" name="Google Shape;163;p66">
            <a:extLst>
              <a:ext uri="{FF2B5EF4-FFF2-40B4-BE49-F238E27FC236}">
                <a16:creationId xmlns:a16="http://schemas.microsoft.com/office/drawing/2014/main" id="{441BFB98-B993-2CEB-261E-9BE0DEB6CAB6}"/>
              </a:ext>
            </a:extLst>
          </p:cNvPr>
          <p:cNvSpPr txBox="1">
            <a:spLocks noGrp="1"/>
          </p:cNvSpPr>
          <p:nvPr>
            <p:ph type="sldNum" sz="quarter" idx="8"/>
          </p:nvPr>
        </p:nvSpPr>
        <p:spPr/>
        <p:txBody>
          <a:bodyPr/>
          <a:lstStyle>
            <a:lvl1pPr>
              <a:defRPr/>
            </a:lvl1pPr>
          </a:lstStyle>
          <a:p>
            <a:pPr lvl="0"/>
            <a:fld id="{BA1B72A0-C1AC-8F45-BC7F-BBEEDCA9AFE1}" type="slidenum">
              <a:t>‹#›</a:t>
            </a:fld>
            <a:endParaRPr lang="en-GB"/>
          </a:p>
        </p:txBody>
      </p:sp>
      <p:sp>
        <p:nvSpPr>
          <p:cNvPr id="5" name="Google Shape;164;p66">
            <a:extLst>
              <a:ext uri="{FF2B5EF4-FFF2-40B4-BE49-F238E27FC236}">
                <a16:creationId xmlns:a16="http://schemas.microsoft.com/office/drawing/2014/main" id="{D825C6F2-2036-386F-4641-09B191CC0A28}"/>
              </a:ext>
            </a:extLst>
          </p:cNvPr>
          <p:cNvSpPr txBox="1">
            <a:spLocks noGrp="1"/>
          </p:cNvSpPr>
          <p:nvPr>
            <p:ph type="body" idx="4294967295"/>
          </p:nvPr>
        </p:nvSpPr>
        <p:spPr>
          <a:xfrm>
            <a:off x="6269720" y="929505"/>
            <a:ext cx="4993968" cy="315815"/>
          </a:xfrm>
        </p:spPr>
        <p:txBody>
          <a:bodyPr/>
          <a:lstStyle>
            <a:lvl1pPr>
              <a:spcBef>
                <a:spcPts val="0"/>
              </a:spcBef>
              <a:defRPr lang="en-US"/>
            </a:lvl1pPr>
          </a:lstStyle>
          <a:p>
            <a:pPr lvl="0"/>
            <a:r>
              <a:rPr lang="en-US"/>
              <a:t>Click to edit Master text styles</a:t>
            </a:r>
          </a:p>
        </p:txBody>
      </p:sp>
      <p:cxnSp>
        <p:nvCxnSpPr>
          <p:cNvPr id="6" name="Google Shape;165;p66">
            <a:extLst>
              <a:ext uri="{FF2B5EF4-FFF2-40B4-BE49-F238E27FC236}">
                <a16:creationId xmlns:a16="http://schemas.microsoft.com/office/drawing/2014/main" id="{942A213B-4027-8DD9-51F6-EA57F690B264}"/>
              </a:ext>
            </a:extLst>
          </p:cNvPr>
          <p:cNvCxnSpPr/>
          <p:nvPr/>
        </p:nvCxnSpPr>
        <p:spPr>
          <a:xfrm>
            <a:off x="6096003" y="975180"/>
            <a:ext cx="0" cy="251999"/>
          </a:xfrm>
          <a:prstGeom prst="straightConnector1">
            <a:avLst/>
          </a:prstGeom>
          <a:noFill/>
          <a:ln w="41276" cap="flat">
            <a:solidFill>
              <a:srgbClr val="3BBEEE"/>
            </a:solidFill>
            <a:prstDash val="solid"/>
            <a:miter/>
          </a:ln>
        </p:spPr>
      </p:cxnSp>
      <p:sp>
        <p:nvSpPr>
          <p:cNvPr id="7" name="Google Shape;166;p66">
            <a:extLst>
              <a:ext uri="{FF2B5EF4-FFF2-40B4-BE49-F238E27FC236}">
                <a16:creationId xmlns:a16="http://schemas.microsoft.com/office/drawing/2014/main" id="{A9928C97-91BB-358D-F2C6-07712167217F}"/>
              </a:ext>
            </a:extLst>
          </p:cNvPr>
          <p:cNvSpPr txBox="1">
            <a:spLocks noGrp="1"/>
          </p:cNvSpPr>
          <p:nvPr>
            <p:ph type="body" idx="4294967295"/>
          </p:nvPr>
        </p:nvSpPr>
        <p:spPr>
          <a:xfrm>
            <a:off x="9558963" y="4484583"/>
            <a:ext cx="873910" cy="315815"/>
          </a:xfrm>
        </p:spPr>
        <p:txBody>
          <a:bodyPr/>
          <a:lstStyle>
            <a:lvl1pPr>
              <a:spcBef>
                <a:spcPts val="0"/>
              </a:spcBef>
              <a:defRPr lang="en-US" sz="640"/>
            </a:lvl1pPr>
          </a:lstStyle>
          <a:p>
            <a:pPr lvl="0"/>
            <a:r>
              <a:rPr lang="en-US"/>
              <a:t>Click to edit Master text styles</a:t>
            </a:r>
          </a:p>
        </p:txBody>
      </p:sp>
      <p:sp>
        <p:nvSpPr>
          <p:cNvPr id="8" name="Google Shape;167;p66">
            <a:extLst>
              <a:ext uri="{FF2B5EF4-FFF2-40B4-BE49-F238E27FC236}">
                <a16:creationId xmlns:a16="http://schemas.microsoft.com/office/drawing/2014/main" id="{9A2C1B7F-AF8B-6424-164F-BA4AAD63736C}"/>
              </a:ext>
            </a:extLst>
          </p:cNvPr>
          <p:cNvSpPr txBox="1">
            <a:spLocks noGrp="1"/>
          </p:cNvSpPr>
          <p:nvPr>
            <p:ph type="body" idx="4294967295"/>
          </p:nvPr>
        </p:nvSpPr>
        <p:spPr>
          <a:xfrm>
            <a:off x="6061164" y="1465838"/>
            <a:ext cx="4432663" cy="315815"/>
          </a:xfrm>
        </p:spPr>
        <p:txBody>
          <a:bodyPr/>
          <a:lstStyle>
            <a:lvl1pPr indent="-304796">
              <a:spcBef>
                <a:spcPts val="1800"/>
              </a:spcBef>
              <a:buClr>
                <a:srgbClr val="0CA6AE"/>
              </a:buClr>
              <a:buSzPts val="1200"/>
              <a:buFont typeface="Noto Sans Symbols"/>
              <a:buChar char="∙"/>
              <a:defRPr lang="en-US" sz="1200"/>
            </a:lvl1pPr>
          </a:lstStyle>
          <a:p>
            <a:pPr lvl="0"/>
            <a:r>
              <a:rPr lang="en-US"/>
              <a:t>Click to edit Master text styles</a:t>
            </a:r>
          </a:p>
        </p:txBody>
      </p:sp>
      <p:sp>
        <p:nvSpPr>
          <p:cNvPr id="9" name="Google Shape;168;p66">
            <a:extLst>
              <a:ext uri="{FF2B5EF4-FFF2-40B4-BE49-F238E27FC236}">
                <a16:creationId xmlns:a16="http://schemas.microsoft.com/office/drawing/2014/main" id="{059C758A-DB1E-7197-9435-7A496FC8CF85}"/>
              </a:ext>
            </a:extLst>
          </p:cNvPr>
          <p:cNvSpPr txBox="1">
            <a:spLocks noGrp="1"/>
          </p:cNvSpPr>
          <p:nvPr>
            <p:ph type="body" idx="4294967295"/>
          </p:nvPr>
        </p:nvSpPr>
        <p:spPr>
          <a:xfrm>
            <a:off x="9558963" y="5271607"/>
            <a:ext cx="873910" cy="315815"/>
          </a:xfrm>
        </p:spPr>
        <p:txBody>
          <a:bodyPr/>
          <a:lstStyle>
            <a:lvl1pPr>
              <a:spcBef>
                <a:spcPts val="0"/>
              </a:spcBef>
              <a:defRPr lang="en-US" sz="640"/>
            </a:lvl1pPr>
          </a:lstStyle>
          <a:p>
            <a:pPr lvl="0"/>
            <a:r>
              <a:rPr lang="en-US"/>
              <a:t>Click to edit Master text styles</a:t>
            </a:r>
          </a:p>
        </p:txBody>
      </p:sp>
      <p:sp>
        <p:nvSpPr>
          <p:cNvPr id="10" name="Google Shape;169;p66">
            <a:extLst>
              <a:ext uri="{FF2B5EF4-FFF2-40B4-BE49-F238E27FC236}">
                <a16:creationId xmlns:a16="http://schemas.microsoft.com/office/drawing/2014/main" id="{068CAD73-3B71-8FFC-87AD-45E89E4B9A7C}"/>
              </a:ext>
            </a:extLst>
          </p:cNvPr>
          <p:cNvSpPr txBox="1">
            <a:spLocks noGrp="1"/>
          </p:cNvSpPr>
          <p:nvPr>
            <p:ph type="body" idx="4294967295"/>
          </p:nvPr>
        </p:nvSpPr>
        <p:spPr>
          <a:xfrm>
            <a:off x="9558963" y="6058622"/>
            <a:ext cx="873910" cy="315815"/>
          </a:xfrm>
        </p:spPr>
        <p:txBody>
          <a:bodyPr/>
          <a:lstStyle>
            <a:lvl1pPr>
              <a:spcBef>
                <a:spcPts val="0"/>
              </a:spcBef>
              <a:defRPr lang="en-US" sz="640"/>
            </a:lvl1pPr>
          </a:lstStyle>
          <a:p>
            <a:pPr lvl="0"/>
            <a:r>
              <a:rPr lang="en-US"/>
              <a:t>Click to edit Master text styles</a:t>
            </a:r>
          </a:p>
        </p:txBody>
      </p:sp>
      <p:sp>
        <p:nvSpPr>
          <p:cNvPr id="11" name="Google Shape;170;p66">
            <a:extLst>
              <a:ext uri="{FF2B5EF4-FFF2-40B4-BE49-F238E27FC236}">
                <a16:creationId xmlns:a16="http://schemas.microsoft.com/office/drawing/2014/main" id="{07F004AC-A7D7-3D32-CD4B-38DFDE746FF9}"/>
              </a:ext>
            </a:extLst>
          </p:cNvPr>
          <p:cNvSpPr txBox="1">
            <a:spLocks noGrp="1"/>
          </p:cNvSpPr>
          <p:nvPr>
            <p:ph type="body" idx="4294967295"/>
          </p:nvPr>
        </p:nvSpPr>
        <p:spPr>
          <a:xfrm>
            <a:off x="1323255" y="4125699"/>
            <a:ext cx="4993968" cy="315815"/>
          </a:xfrm>
        </p:spPr>
        <p:txBody>
          <a:bodyPr/>
          <a:lstStyle>
            <a:lvl1pPr>
              <a:spcBef>
                <a:spcPts val="0"/>
              </a:spcBef>
              <a:defRPr lang="en-US"/>
            </a:lvl1pPr>
          </a:lstStyle>
          <a:p>
            <a:pPr lvl="0"/>
            <a:r>
              <a:rPr lang="en-US"/>
              <a:t>Click to edit Master text styles</a:t>
            </a:r>
          </a:p>
        </p:txBody>
      </p:sp>
      <p:cxnSp>
        <p:nvCxnSpPr>
          <p:cNvPr id="12" name="Google Shape;171;p66">
            <a:extLst>
              <a:ext uri="{FF2B5EF4-FFF2-40B4-BE49-F238E27FC236}">
                <a16:creationId xmlns:a16="http://schemas.microsoft.com/office/drawing/2014/main" id="{811CC3A4-CAD8-DADB-8973-CDF180C554E9}"/>
              </a:ext>
            </a:extLst>
          </p:cNvPr>
          <p:cNvCxnSpPr/>
          <p:nvPr/>
        </p:nvCxnSpPr>
        <p:spPr>
          <a:xfrm>
            <a:off x="1129064" y="4171373"/>
            <a:ext cx="0" cy="252000"/>
          </a:xfrm>
          <a:prstGeom prst="straightConnector1">
            <a:avLst/>
          </a:prstGeom>
          <a:noFill/>
          <a:ln w="41276" cap="flat">
            <a:solidFill>
              <a:srgbClr val="3BBEEE"/>
            </a:solidFill>
            <a:prstDash val="solid"/>
            <a:miter/>
          </a:ln>
        </p:spPr>
      </p:cxnSp>
      <p:sp>
        <p:nvSpPr>
          <p:cNvPr id="13" name="Google Shape;172;p66">
            <a:extLst>
              <a:ext uri="{FF2B5EF4-FFF2-40B4-BE49-F238E27FC236}">
                <a16:creationId xmlns:a16="http://schemas.microsoft.com/office/drawing/2014/main" id="{BCD2C3B0-218C-7F72-5C92-7EBADB36F6CD}"/>
              </a:ext>
            </a:extLst>
          </p:cNvPr>
          <p:cNvSpPr txBox="1">
            <a:spLocks noGrp="1"/>
          </p:cNvSpPr>
          <p:nvPr>
            <p:ph type="body" idx="4294967295"/>
          </p:nvPr>
        </p:nvSpPr>
        <p:spPr>
          <a:xfrm>
            <a:off x="1105994" y="4557534"/>
            <a:ext cx="4432663" cy="315815"/>
          </a:xfrm>
        </p:spPr>
        <p:txBody>
          <a:bodyPr/>
          <a:lstStyle>
            <a:lvl1pPr indent="-304796">
              <a:spcBef>
                <a:spcPts val="0"/>
              </a:spcBef>
              <a:buClr>
                <a:srgbClr val="0CA6AE"/>
              </a:buClr>
              <a:buSzPts val="1200"/>
              <a:buFont typeface="Noto Sans Symbols"/>
              <a:buChar char="∙"/>
              <a:defRPr lang="en-US" sz="1200"/>
            </a:lvl1pPr>
          </a:lstStyle>
          <a:p>
            <a:pPr lvl="0"/>
            <a:r>
              <a:rPr lang="en-US"/>
              <a:t>Click to edit Master text styles</a:t>
            </a:r>
          </a:p>
        </p:txBody>
      </p:sp>
      <p:sp>
        <p:nvSpPr>
          <p:cNvPr id="14" name="Google Shape;173;p66">
            <a:extLst>
              <a:ext uri="{FF2B5EF4-FFF2-40B4-BE49-F238E27FC236}">
                <a16:creationId xmlns:a16="http://schemas.microsoft.com/office/drawing/2014/main" id="{AC5B979D-6C6B-181D-6F5E-22B8CFACA06B}"/>
              </a:ext>
            </a:extLst>
          </p:cNvPr>
          <p:cNvSpPr txBox="1">
            <a:spLocks noGrp="1"/>
          </p:cNvSpPr>
          <p:nvPr>
            <p:ph type="body" idx="4294967295"/>
          </p:nvPr>
        </p:nvSpPr>
        <p:spPr>
          <a:xfrm>
            <a:off x="1764792" y="2715649"/>
            <a:ext cx="873910" cy="193797"/>
          </a:xfrm>
        </p:spPr>
        <p:txBody>
          <a:bodyPr/>
          <a:lstStyle>
            <a:lvl1pPr>
              <a:spcBef>
                <a:spcPts val="0"/>
              </a:spcBef>
              <a:defRPr lang="en-US" sz="640"/>
            </a:lvl1pPr>
          </a:lstStyle>
          <a:p>
            <a:pPr lvl="0"/>
            <a:r>
              <a:rPr lang="en-US"/>
              <a:t>Click to edit Master text styles</a:t>
            </a:r>
          </a:p>
        </p:txBody>
      </p:sp>
      <p:sp>
        <p:nvSpPr>
          <p:cNvPr id="15" name="Google Shape;174;p66">
            <a:extLst>
              <a:ext uri="{FF2B5EF4-FFF2-40B4-BE49-F238E27FC236}">
                <a16:creationId xmlns:a16="http://schemas.microsoft.com/office/drawing/2014/main" id="{D79227B8-A56F-1E7E-207F-2AD2165443FB}"/>
              </a:ext>
            </a:extLst>
          </p:cNvPr>
          <p:cNvSpPr txBox="1">
            <a:spLocks noGrp="1"/>
          </p:cNvSpPr>
          <p:nvPr>
            <p:ph type="body" idx="4294967295"/>
          </p:nvPr>
        </p:nvSpPr>
        <p:spPr>
          <a:xfrm>
            <a:off x="3071076" y="2715649"/>
            <a:ext cx="873910" cy="193797"/>
          </a:xfrm>
        </p:spPr>
        <p:txBody>
          <a:bodyPr/>
          <a:lstStyle>
            <a:lvl1pPr>
              <a:spcBef>
                <a:spcPts val="0"/>
              </a:spcBef>
              <a:defRPr lang="en-US" sz="640"/>
            </a:lvl1pPr>
          </a:lstStyle>
          <a:p>
            <a:pPr lvl="0"/>
            <a:r>
              <a:rPr lang="en-US"/>
              <a:t>Click to edit Master text styles</a:t>
            </a:r>
          </a:p>
        </p:txBody>
      </p:sp>
      <p:sp>
        <p:nvSpPr>
          <p:cNvPr id="16" name="Google Shape;175;p66">
            <a:extLst>
              <a:ext uri="{FF2B5EF4-FFF2-40B4-BE49-F238E27FC236}">
                <a16:creationId xmlns:a16="http://schemas.microsoft.com/office/drawing/2014/main" id="{1EA473A6-02C5-7D46-BD61-4D884CFF0EC9}"/>
              </a:ext>
            </a:extLst>
          </p:cNvPr>
          <p:cNvSpPr txBox="1">
            <a:spLocks noGrp="1"/>
          </p:cNvSpPr>
          <p:nvPr>
            <p:ph type="body" idx="4294967295"/>
          </p:nvPr>
        </p:nvSpPr>
        <p:spPr>
          <a:xfrm>
            <a:off x="4402726" y="2715649"/>
            <a:ext cx="873910" cy="193797"/>
          </a:xfrm>
        </p:spPr>
        <p:txBody>
          <a:bodyPr/>
          <a:lstStyle>
            <a:lvl1pPr>
              <a:spcBef>
                <a:spcPts val="0"/>
              </a:spcBef>
              <a:defRPr lang="en-US" sz="640"/>
            </a:lvl1pPr>
          </a:lstStyle>
          <a:p>
            <a:pPr lvl="0"/>
            <a:r>
              <a:rPr lang="en-US"/>
              <a:t>Click to edit Master text styles</a:t>
            </a:r>
          </a:p>
        </p:txBody>
      </p:sp>
      <p:sp>
        <p:nvSpPr>
          <p:cNvPr id="17" name="Google Shape;176;p66">
            <a:extLst>
              <a:ext uri="{FF2B5EF4-FFF2-40B4-BE49-F238E27FC236}">
                <a16:creationId xmlns:a16="http://schemas.microsoft.com/office/drawing/2014/main" id="{EAF9CE0C-E92C-F92F-23D5-A1BA3FD00E7E}"/>
              </a:ext>
            </a:extLst>
          </p:cNvPr>
          <p:cNvSpPr txBox="1">
            <a:spLocks noGrp="1"/>
          </p:cNvSpPr>
          <p:nvPr>
            <p:ph type="body" idx="4294967295"/>
          </p:nvPr>
        </p:nvSpPr>
        <p:spPr>
          <a:xfrm>
            <a:off x="1790157" y="3064684"/>
            <a:ext cx="873910" cy="193797"/>
          </a:xfrm>
        </p:spPr>
        <p:txBody>
          <a:bodyPr/>
          <a:lstStyle>
            <a:lvl1pPr>
              <a:spcBef>
                <a:spcPts val="0"/>
              </a:spcBef>
              <a:defRPr lang="en-US" sz="640"/>
            </a:lvl1pPr>
          </a:lstStyle>
          <a:p>
            <a:pPr lvl="0"/>
            <a:r>
              <a:rPr lang="en-US"/>
              <a:t>Click to edit Master text styles</a:t>
            </a:r>
          </a:p>
        </p:txBody>
      </p:sp>
      <p:sp>
        <p:nvSpPr>
          <p:cNvPr id="18" name="Google Shape;177;p66">
            <a:extLst>
              <a:ext uri="{FF2B5EF4-FFF2-40B4-BE49-F238E27FC236}">
                <a16:creationId xmlns:a16="http://schemas.microsoft.com/office/drawing/2014/main" id="{018D9017-A481-C55C-723E-7CD4187B7031}"/>
              </a:ext>
            </a:extLst>
          </p:cNvPr>
          <p:cNvSpPr txBox="1">
            <a:spLocks noGrp="1"/>
          </p:cNvSpPr>
          <p:nvPr>
            <p:ph type="body" idx="4294967295"/>
          </p:nvPr>
        </p:nvSpPr>
        <p:spPr>
          <a:xfrm>
            <a:off x="3071076" y="3064684"/>
            <a:ext cx="873910" cy="193797"/>
          </a:xfrm>
        </p:spPr>
        <p:txBody>
          <a:bodyPr/>
          <a:lstStyle>
            <a:lvl1pPr>
              <a:spcBef>
                <a:spcPts val="0"/>
              </a:spcBef>
              <a:defRPr lang="en-US" sz="640"/>
            </a:lvl1pPr>
          </a:lstStyle>
          <a:p>
            <a:pPr lvl="0"/>
            <a:r>
              <a:rPr lang="en-US"/>
              <a:t>Click to edit Master text styles</a:t>
            </a:r>
          </a:p>
        </p:txBody>
      </p:sp>
      <p:sp>
        <p:nvSpPr>
          <p:cNvPr id="19" name="Google Shape;178;p66">
            <a:extLst>
              <a:ext uri="{FF2B5EF4-FFF2-40B4-BE49-F238E27FC236}">
                <a16:creationId xmlns:a16="http://schemas.microsoft.com/office/drawing/2014/main" id="{C9080D53-4BEE-CD0A-F232-6820DD373E29}"/>
              </a:ext>
            </a:extLst>
          </p:cNvPr>
          <p:cNvSpPr txBox="1">
            <a:spLocks noGrp="1"/>
          </p:cNvSpPr>
          <p:nvPr>
            <p:ph type="body" idx="4294967295"/>
          </p:nvPr>
        </p:nvSpPr>
        <p:spPr>
          <a:xfrm>
            <a:off x="4394021" y="3064684"/>
            <a:ext cx="873910" cy="193797"/>
          </a:xfrm>
        </p:spPr>
        <p:txBody>
          <a:bodyPr/>
          <a:lstStyle>
            <a:lvl1pPr>
              <a:spcBef>
                <a:spcPts val="0"/>
              </a:spcBef>
              <a:defRPr lang="en-US" sz="640"/>
            </a:lvl1pPr>
          </a:lstStyle>
          <a:p>
            <a:pPr lvl="0"/>
            <a:r>
              <a:rPr lang="en-US"/>
              <a:t>Click to edit Master text styles</a:t>
            </a:r>
          </a:p>
        </p:txBody>
      </p:sp>
    </p:spTree>
    <p:extLst>
      <p:ext uri="{BB962C8B-B14F-4D97-AF65-F5344CB8AC3E}">
        <p14:creationId xmlns:p14="http://schemas.microsoft.com/office/powerpoint/2010/main" val="18618528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 Chart + Text">
    <p:spTree>
      <p:nvGrpSpPr>
        <p:cNvPr id="1" name=""/>
        <p:cNvGrpSpPr/>
        <p:nvPr/>
      </p:nvGrpSpPr>
      <p:grpSpPr>
        <a:xfrm>
          <a:off x="0" y="0"/>
          <a:ext cx="0" cy="0"/>
          <a:chOff x="0" y="0"/>
          <a:chExt cx="0" cy="0"/>
        </a:xfrm>
      </p:grpSpPr>
      <p:sp>
        <p:nvSpPr>
          <p:cNvPr id="2" name="Google Shape;180;p67">
            <a:extLst>
              <a:ext uri="{FF2B5EF4-FFF2-40B4-BE49-F238E27FC236}">
                <a16:creationId xmlns:a16="http://schemas.microsoft.com/office/drawing/2014/main" id="{5E6F8EB1-2D60-F11E-1275-C8E86093D45A}"/>
              </a:ext>
            </a:extLst>
          </p:cNvPr>
          <p:cNvSpPr txBox="1">
            <a:spLocks noGrp="1"/>
          </p:cNvSpPr>
          <p:nvPr>
            <p:ph type="body" idx="4294967295"/>
          </p:nvPr>
        </p:nvSpPr>
        <p:spPr>
          <a:xfrm>
            <a:off x="7036527" y="255602"/>
            <a:ext cx="5155469" cy="6614156"/>
          </a:xfrm>
          <a:solidFill>
            <a:srgbClr val="F5F5F5"/>
          </a:solidFill>
        </p:spPr>
        <p:txBody>
          <a:bodyPr lIns="594003" tIns="1979996" rIns="827998"/>
          <a:lstStyle>
            <a:lvl1pPr indent="-304796">
              <a:spcBef>
                <a:spcPts val="1200"/>
              </a:spcBef>
              <a:buClr>
                <a:srgbClr val="0CA6AE"/>
              </a:buClr>
              <a:buSzPts val="1200"/>
              <a:buFont typeface="Noto Sans Symbols"/>
              <a:buChar char="∙"/>
              <a:defRPr lang="en-US" sz="1200"/>
            </a:lvl1pPr>
          </a:lstStyle>
          <a:p>
            <a:pPr lvl="0"/>
            <a:r>
              <a:rPr lang="en-US"/>
              <a:t>Click to edit Master text styles</a:t>
            </a:r>
          </a:p>
        </p:txBody>
      </p:sp>
      <p:sp>
        <p:nvSpPr>
          <p:cNvPr id="3" name="Google Shape;181;p67">
            <a:extLst>
              <a:ext uri="{FF2B5EF4-FFF2-40B4-BE49-F238E27FC236}">
                <a16:creationId xmlns:a16="http://schemas.microsoft.com/office/drawing/2014/main" id="{14E166A9-4EE6-2114-BEF3-9D582B29A2D4}"/>
              </a:ext>
            </a:extLst>
          </p:cNvPr>
          <p:cNvSpPr/>
          <p:nvPr/>
        </p:nvSpPr>
        <p:spPr>
          <a:xfrm>
            <a:off x="7036527" y="243843"/>
            <a:ext cx="5155469" cy="6614156"/>
          </a:xfrm>
          <a:prstGeom prst="rect">
            <a:avLst/>
          </a:prstGeom>
          <a:noFill/>
          <a:ln cap="flat">
            <a:noFill/>
            <a:prstDash val="solid"/>
          </a:ln>
        </p:spPr>
        <p:txBody>
          <a:bodyPr vert="horz" wrap="square" lIns="395999" tIns="45701" rIns="91421"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SG" sz="1800" b="0" i="0" u="none" strike="noStrike" kern="0" cap="none" spc="0" baseline="0">
              <a:solidFill>
                <a:srgbClr val="FFFFFF"/>
              </a:solidFill>
              <a:uFillTx/>
              <a:latin typeface="Open Sans"/>
              <a:ea typeface="Open Sans"/>
              <a:cs typeface="Open Sans"/>
            </a:endParaRPr>
          </a:p>
        </p:txBody>
      </p:sp>
      <p:sp>
        <p:nvSpPr>
          <p:cNvPr id="4" name="Google Shape;182;p67">
            <a:extLst>
              <a:ext uri="{FF2B5EF4-FFF2-40B4-BE49-F238E27FC236}">
                <a16:creationId xmlns:a16="http://schemas.microsoft.com/office/drawing/2014/main" id="{A8AB0A94-220A-31BC-6D96-87739C138AB5}"/>
              </a:ext>
            </a:extLst>
          </p:cNvPr>
          <p:cNvSpPr txBox="1">
            <a:spLocks noGrp="1"/>
          </p:cNvSpPr>
          <p:nvPr>
            <p:ph type="title"/>
          </p:nvPr>
        </p:nvSpPr>
        <p:spPr>
          <a:xfrm>
            <a:off x="796661" y="674744"/>
            <a:ext cx="6161483" cy="898900"/>
          </a:xfrm>
        </p:spPr>
        <p:txBody>
          <a:bodyPr/>
          <a:lstStyle>
            <a:lvl1pPr>
              <a:defRPr lang="en-US" sz="2400"/>
            </a:lvl1pPr>
          </a:lstStyle>
          <a:p>
            <a:pPr lvl="0"/>
            <a:r>
              <a:rPr lang="en-US"/>
              <a:t>Click to edit Master title style</a:t>
            </a:r>
          </a:p>
        </p:txBody>
      </p:sp>
      <p:sp>
        <p:nvSpPr>
          <p:cNvPr id="5" name="Google Shape;183;p67">
            <a:extLst>
              <a:ext uri="{FF2B5EF4-FFF2-40B4-BE49-F238E27FC236}">
                <a16:creationId xmlns:a16="http://schemas.microsoft.com/office/drawing/2014/main" id="{B910F2C4-099A-9BD2-1FF8-ECBE05D42D99}"/>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6" name="Google Shape;184;p67">
            <a:extLst>
              <a:ext uri="{FF2B5EF4-FFF2-40B4-BE49-F238E27FC236}">
                <a16:creationId xmlns:a16="http://schemas.microsoft.com/office/drawing/2014/main" id="{321DBF49-F99C-92C0-FDAB-1C936DCB62DD}"/>
              </a:ext>
            </a:extLst>
          </p:cNvPr>
          <p:cNvSpPr txBox="1">
            <a:spLocks noGrp="1"/>
          </p:cNvSpPr>
          <p:nvPr>
            <p:ph type="sldNum" sz="quarter" idx="8"/>
          </p:nvPr>
        </p:nvSpPr>
        <p:spPr/>
        <p:txBody>
          <a:bodyPr/>
          <a:lstStyle>
            <a:lvl1pPr>
              <a:defRPr/>
            </a:lvl1pPr>
          </a:lstStyle>
          <a:p>
            <a:pPr lvl="0"/>
            <a:fld id="{552272A2-9590-F249-82E0-F2B286D49E6D}" type="slidenum">
              <a:t>‹#›</a:t>
            </a:fld>
            <a:endParaRPr lang="en-GB"/>
          </a:p>
        </p:txBody>
      </p:sp>
      <p:cxnSp>
        <p:nvCxnSpPr>
          <p:cNvPr id="7" name="Google Shape;185;p67">
            <a:extLst>
              <a:ext uri="{FF2B5EF4-FFF2-40B4-BE49-F238E27FC236}">
                <a16:creationId xmlns:a16="http://schemas.microsoft.com/office/drawing/2014/main" id="{27E1EDD1-A2C5-515D-2260-C55752E213B2}"/>
              </a:ext>
            </a:extLst>
          </p:cNvPr>
          <p:cNvCxnSpPr/>
          <p:nvPr/>
        </p:nvCxnSpPr>
        <p:spPr>
          <a:xfrm>
            <a:off x="658797" y="1243154"/>
            <a:ext cx="0" cy="251999"/>
          </a:xfrm>
          <a:prstGeom prst="straightConnector1">
            <a:avLst/>
          </a:prstGeom>
          <a:noFill/>
          <a:ln w="41276" cap="flat">
            <a:solidFill>
              <a:srgbClr val="3BBEEE"/>
            </a:solidFill>
            <a:prstDash val="solid"/>
            <a:miter/>
          </a:ln>
        </p:spPr>
      </p:cxnSp>
      <p:sp>
        <p:nvSpPr>
          <p:cNvPr id="8" name="Google Shape;186;p67">
            <a:extLst>
              <a:ext uri="{FF2B5EF4-FFF2-40B4-BE49-F238E27FC236}">
                <a16:creationId xmlns:a16="http://schemas.microsoft.com/office/drawing/2014/main" id="{AEA38A74-553A-DF6F-D7F2-54B7C49B3AF2}"/>
              </a:ext>
            </a:extLst>
          </p:cNvPr>
          <p:cNvSpPr txBox="1">
            <a:spLocks noGrp="1"/>
          </p:cNvSpPr>
          <p:nvPr>
            <p:ph type="body" idx="4294967295"/>
          </p:nvPr>
        </p:nvSpPr>
        <p:spPr>
          <a:xfrm>
            <a:off x="5727188" y="2257982"/>
            <a:ext cx="1230956" cy="315815"/>
          </a:xfrm>
        </p:spPr>
        <p:txBody>
          <a:bodyPr/>
          <a:lstStyle>
            <a:lvl1pPr>
              <a:spcBef>
                <a:spcPts val="0"/>
              </a:spcBef>
              <a:defRPr lang="en-US" sz="970"/>
            </a:lvl1pPr>
          </a:lstStyle>
          <a:p>
            <a:pPr lvl="0"/>
            <a:r>
              <a:rPr lang="en-US"/>
              <a:t>Click to edit Master text styles</a:t>
            </a:r>
          </a:p>
        </p:txBody>
      </p:sp>
      <p:sp>
        <p:nvSpPr>
          <p:cNvPr id="9" name="Google Shape;187;p67">
            <a:extLst>
              <a:ext uri="{FF2B5EF4-FFF2-40B4-BE49-F238E27FC236}">
                <a16:creationId xmlns:a16="http://schemas.microsoft.com/office/drawing/2014/main" id="{C74CA350-D4AF-EF73-CF27-AAFF508E366A}"/>
              </a:ext>
            </a:extLst>
          </p:cNvPr>
          <p:cNvSpPr txBox="1">
            <a:spLocks noGrp="1"/>
          </p:cNvSpPr>
          <p:nvPr>
            <p:ph type="body" idx="4294967295"/>
          </p:nvPr>
        </p:nvSpPr>
        <p:spPr>
          <a:xfrm>
            <a:off x="5727188" y="2797917"/>
            <a:ext cx="1230956" cy="315815"/>
          </a:xfrm>
        </p:spPr>
        <p:txBody>
          <a:bodyPr/>
          <a:lstStyle>
            <a:lvl1pPr>
              <a:spcBef>
                <a:spcPts val="0"/>
              </a:spcBef>
              <a:defRPr lang="en-US" sz="970"/>
            </a:lvl1pPr>
          </a:lstStyle>
          <a:p>
            <a:pPr lvl="0"/>
            <a:r>
              <a:rPr lang="en-US"/>
              <a:t>Click to edit Master text styles</a:t>
            </a:r>
          </a:p>
        </p:txBody>
      </p:sp>
      <p:sp>
        <p:nvSpPr>
          <p:cNvPr id="10" name="Google Shape;188;p67">
            <a:extLst>
              <a:ext uri="{FF2B5EF4-FFF2-40B4-BE49-F238E27FC236}">
                <a16:creationId xmlns:a16="http://schemas.microsoft.com/office/drawing/2014/main" id="{B8F6F1A7-2989-69BE-5B66-3BCC2424B629}"/>
              </a:ext>
            </a:extLst>
          </p:cNvPr>
          <p:cNvSpPr txBox="1">
            <a:spLocks noGrp="1"/>
          </p:cNvSpPr>
          <p:nvPr>
            <p:ph type="body" idx="4294967295"/>
          </p:nvPr>
        </p:nvSpPr>
        <p:spPr>
          <a:xfrm>
            <a:off x="5727188" y="3337852"/>
            <a:ext cx="1230956" cy="315815"/>
          </a:xfrm>
        </p:spPr>
        <p:txBody>
          <a:bodyPr/>
          <a:lstStyle>
            <a:lvl1pPr>
              <a:spcBef>
                <a:spcPts val="0"/>
              </a:spcBef>
              <a:defRPr lang="en-US" sz="970"/>
            </a:lvl1pPr>
          </a:lstStyle>
          <a:p>
            <a:pPr lvl="0"/>
            <a:r>
              <a:rPr lang="en-US"/>
              <a:t>Click to edit Master text styles</a:t>
            </a:r>
          </a:p>
        </p:txBody>
      </p:sp>
      <p:sp>
        <p:nvSpPr>
          <p:cNvPr id="11" name="Google Shape;189;p67">
            <a:extLst>
              <a:ext uri="{FF2B5EF4-FFF2-40B4-BE49-F238E27FC236}">
                <a16:creationId xmlns:a16="http://schemas.microsoft.com/office/drawing/2014/main" id="{858B0E17-0D61-7A28-8844-934EE673CE2C}"/>
              </a:ext>
            </a:extLst>
          </p:cNvPr>
          <p:cNvSpPr txBox="1">
            <a:spLocks noGrp="1"/>
          </p:cNvSpPr>
          <p:nvPr>
            <p:ph type="body" idx="4294967295"/>
          </p:nvPr>
        </p:nvSpPr>
        <p:spPr>
          <a:xfrm>
            <a:off x="5727188" y="3899998"/>
            <a:ext cx="1230956" cy="315815"/>
          </a:xfrm>
        </p:spPr>
        <p:txBody>
          <a:bodyPr/>
          <a:lstStyle>
            <a:lvl1pPr>
              <a:spcBef>
                <a:spcPts val="0"/>
              </a:spcBef>
              <a:defRPr lang="en-US" sz="970"/>
            </a:lvl1pPr>
          </a:lstStyle>
          <a:p>
            <a:pPr lvl="0"/>
            <a:r>
              <a:rPr lang="en-US"/>
              <a:t>Click to edit Master text styles</a:t>
            </a:r>
          </a:p>
        </p:txBody>
      </p:sp>
      <p:sp>
        <p:nvSpPr>
          <p:cNvPr id="12" name="Google Shape;190;p67">
            <a:extLst>
              <a:ext uri="{FF2B5EF4-FFF2-40B4-BE49-F238E27FC236}">
                <a16:creationId xmlns:a16="http://schemas.microsoft.com/office/drawing/2014/main" id="{BF0AC714-62F5-E7EF-7A0C-56253672C60A}"/>
              </a:ext>
            </a:extLst>
          </p:cNvPr>
          <p:cNvSpPr txBox="1">
            <a:spLocks noGrp="1"/>
          </p:cNvSpPr>
          <p:nvPr>
            <p:ph type="body" idx="4294967295"/>
          </p:nvPr>
        </p:nvSpPr>
        <p:spPr>
          <a:xfrm>
            <a:off x="5727188" y="4462153"/>
            <a:ext cx="1230956" cy="315815"/>
          </a:xfrm>
        </p:spPr>
        <p:txBody>
          <a:bodyPr/>
          <a:lstStyle>
            <a:lvl1pPr>
              <a:spcBef>
                <a:spcPts val="0"/>
              </a:spcBef>
              <a:defRPr lang="en-US" sz="970"/>
            </a:lvl1pPr>
          </a:lstStyle>
          <a:p>
            <a:pPr lvl="0"/>
            <a:r>
              <a:rPr lang="en-US"/>
              <a:t>Click to edit Master text styles</a:t>
            </a:r>
          </a:p>
        </p:txBody>
      </p:sp>
      <p:sp>
        <p:nvSpPr>
          <p:cNvPr id="13" name="Google Shape;191;p67">
            <a:extLst>
              <a:ext uri="{FF2B5EF4-FFF2-40B4-BE49-F238E27FC236}">
                <a16:creationId xmlns:a16="http://schemas.microsoft.com/office/drawing/2014/main" id="{162E796A-F653-FC58-3F3B-F799AE63CE6D}"/>
              </a:ext>
            </a:extLst>
          </p:cNvPr>
          <p:cNvSpPr txBox="1">
            <a:spLocks noGrp="1"/>
          </p:cNvSpPr>
          <p:nvPr>
            <p:ph type="body" idx="4294967295"/>
          </p:nvPr>
        </p:nvSpPr>
        <p:spPr>
          <a:xfrm>
            <a:off x="5727188" y="4966709"/>
            <a:ext cx="1230956" cy="315815"/>
          </a:xfrm>
        </p:spPr>
        <p:txBody>
          <a:bodyPr/>
          <a:lstStyle>
            <a:lvl1pPr>
              <a:spcBef>
                <a:spcPts val="0"/>
              </a:spcBef>
              <a:defRPr lang="en-US" sz="970"/>
            </a:lvl1pPr>
          </a:lstStyle>
          <a:p>
            <a:pPr lvl="0"/>
            <a:r>
              <a:rPr lang="en-US"/>
              <a:t>Click to edit Master text styles</a:t>
            </a:r>
          </a:p>
        </p:txBody>
      </p:sp>
    </p:spTree>
    <p:extLst>
      <p:ext uri="{BB962C8B-B14F-4D97-AF65-F5344CB8AC3E}">
        <p14:creationId xmlns:p14="http://schemas.microsoft.com/office/powerpoint/2010/main" val="173335039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Meet the Team">
    <p:spTree>
      <p:nvGrpSpPr>
        <p:cNvPr id="1" name=""/>
        <p:cNvGrpSpPr/>
        <p:nvPr/>
      </p:nvGrpSpPr>
      <p:grpSpPr>
        <a:xfrm>
          <a:off x="0" y="0"/>
          <a:ext cx="0" cy="0"/>
          <a:chOff x="0" y="0"/>
          <a:chExt cx="0" cy="0"/>
        </a:xfrm>
      </p:grpSpPr>
      <p:sp>
        <p:nvSpPr>
          <p:cNvPr id="2" name="Google Shape;193;p68">
            <a:extLst>
              <a:ext uri="{FF2B5EF4-FFF2-40B4-BE49-F238E27FC236}">
                <a16:creationId xmlns:a16="http://schemas.microsoft.com/office/drawing/2014/main" id="{79E23D86-F312-F157-EAFB-0CC3FCC7D057}"/>
              </a:ext>
            </a:extLst>
          </p:cNvPr>
          <p:cNvSpPr txBox="1">
            <a:spLocks noGrp="1"/>
          </p:cNvSpPr>
          <p:nvPr>
            <p:ph type="title"/>
          </p:nvPr>
        </p:nvSpPr>
        <p:spPr>
          <a:xfrm>
            <a:off x="935998" y="692164"/>
            <a:ext cx="10776578" cy="898900"/>
          </a:xfrm>
        </p:spPr>
        <p:txBody>
          <a:bodyPr/>
          <a:lstStyle>
            <a:lvl1pPr>
              <a:defRPr lang="en-US" b="0"/>
            </a:lvl1pPr>
          </a:lstStyle>
          <a:p>
            <a:pPr lvl="0"/>
            <a:r>
              <a:rPr lang="en-US"/>
              <a:t>Click to edit Master title style</a:t>
            </a:r>
          </a:p>
        </p:txBody>
      </p:sp>
      <p:sp>
        <p:nvSpPr>
          <p:cNvPr id="3" name="Google Shape;194;p68">
            <a:extLst>
              <a:ext uri="{FF2B5EF4-FFF2-40B4-BE49-F238E27FC236}">
                <a16:creationId xmlns:a16="http://schemas.microsoft.com/office/drawing/2014/main" id="{8EA12A19-B89A-2923-1D74-C88CEFFBDF0F}"/>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4" name="Google Shape;195;p68">
            <a:extLst>
              <a:ext uri="{FF2B5EF4-FFF2-40B4-BE49-F238E27FC236}">
                <a16:creationId xmlns:a16="http://schemas.microsoft.com/office/drawing/2014/main" id="{BE14E128-B900-ADF9-9C62-739A5ABBBFF7}"/>
              </a:ext>
            </a:extLst>
          </p:cNvPr>
          <p:cNvSpPr txBox="1">
            <a:spLocks noGrp="1"/>
          </p:cNvSpPr>
          <p:nvPr>
            <p:ph type="sldNum" sz="quarter" idx="8"/>
          </p:nvPr>
        </p:nvSpPr>
        <p:spPr/>
        <p:txBody>
          <a:bodyPr/>
          <a:lstStyle>
            <a:lvl1pPr>
              <a:defRPr/>
            </a:lvl1pPr>
          </a:lstStyle>
          <a:p>
            <a:pPr lvl="0"/>
            <a:fld id="{CC48629B-B703-E54F-B66F-AD38E50B5BFC}" type="slidenum">
              <a:t>‹#›</a:t>
            </a:fld>
            <a:endParaRPr lang="en-GB"/>
          </a:p>
        </p:txBody>
      </p:sp>
      <p:sp>
        <p:nvSpPr>
          <p:cNvPr id="5" name="Google Shape;196;p68">
            <a:extLst>
              <a:ext uri="{FF2B5EF4-FFF2-40B4-BE49-F238E27FC236}">
                <a16:creationId xmlns:a16="http://schemas.microsoft.com/office/drawing/2014/main" id="{044541CF-275E-AFD5-1C01-6F605417E81F}"/>
              </a:ext>
            </a:extLst>
          </p:cNvPr>
          <p:cNvSpPr txBox="1">
            <a:spLocks noGrp="1"/>
          </p:cNvSpPr>
          <p:nvPr>
            <p:ph type="body" idx="4294967295"/>
          </p:nvPr>
        </p:nvSpPr>
        <p:spPr>
          <a:xfrm>
            <a:off x="737180" y="1707038"/>
            <a:ext cx="5358822" cy="315815"/>
          </a:xfrm>
        </p:spPr>
        <p:txBody>
          <a:bodyPr/>
          <a:lstStyle>
            <a:lvl1pPr>
              <a:defRPr lang="en-US" sz="1500"/>
            </a:lvl1pPr>
          </a:lstStyle>
          <a:p>
            <a:pPr lvl="0"/>
            <a:r>
              <a:rPr lang="en-US"/>
              <a:t>Click to edit Master text styles</a:t>
            </a:r>
          </a:p>
        </p:txBody>
      </p:sp>
      <p:cxnSp>
        <p:nvCxnSpPr>
          <p:cNvPr id="6" name="Google Shape;197;p68">
            <a:extLst>
              <a:ext uri="{FF2B5EF4-FFF2-40B4-BE49-F238E27FC236}">
                <a16:creationId xmlns:a16="http://schemas.microsoft.com/office/drawing/2014/main" id="{EEF83F75-5B67-A23A-34C7-856802758E66}"/>
              </a:ext>
            </a:extLst>
          </p:cNvPr>
          <p:cNvCxnSpPr/>
          <p:nvPr/>
        </p:nvCxnSpPr>
        <p:spPr>
          <a:xfrm>
            <a:off x="763304" y="1093796"/>
            <a:ext cx="0" cy="395999"/>
          </a:xfrm>
          <a:prstGeom prst="straightConnector1">
            <a:avLst/>
          </a:prstGeom>
          <a:noFill/>
          <a:ln w="41276" cap="flat">
            <a:solidFill>
              <a:srgbClr val="3BBEEE"/>
            </a:solidFill>
            <a:prstDash val="solid"/>
            <a:miter/>
          </a:ln>
        </p:spPr>
      </p:cxnSp>
      <p:sp>
        <p:nvSpPr>
          <p:cNvPr id="7" name="Google Shape;198;p68">
            <a:extLst>
              <a:ext uri="{FF2B5EF4-FFF2-40B4-BE49-F238E27FC236}">
                <a16:creationId xmlns:a16="http://schemas.microsoft.com/office/drawing/2014/main" id="{69666014-FB08-684A-749F-5AD8711ECF01}"/>
              </a:ext>
            </a:extLst>
          </p:cNvPr>
          <p:cNvSpPr txBox="1">
            <a:spLocks noGrp="1"/>
          </p:cNvSpPr>
          <p:nvPr>
            <p:ph type="body" idx="4294967295"/>
          </p:nvPr>
        </p:nvSpPr>
        <p:spPr>
          <a:xfrm>
            <a:off x="737180" y="5323399"/>
            <a:ext cx="2211330" cy="472333"/>
          </a:xfrm>
        </p:spPr>
        <p:txBody>
          <a:bodyPr/>
          <a:lstStyle>
            <a:lvl1pPr>
              <a:spcBef>
                <a:spcPts val="0"/>
              </a:spcBef>
              <a:defRPr lang="en-US" sz="1430"/>
            </a:lvl1pPr>
          </a:lstStyle>
          <a:p>
            <a:pPr lvl="0"/>
            <a:r>
              <a:rPr lang="en-US"/>
              <a:t>Click to edit Master text styles</a:t>
            </a:r>
          </a:p>
        </p:txBody>
      </p:sp>
      <p:sp>
        <p:nvSpPr>
          <p:cNvPr id="8" name="Google Shape;203;p68">
            <a:extLst>
              <a:ext uri="{FF2B5EF4-FFF2-40B4-BE49-F238E27FC236}">
                <a16:creationId xmlns:a16="http://schemas.microsoft.com/office/drawing/2014/main" id="{06F6DD9D-A91A-2E2C-0C06-379A20A32F08}"/>
              </a:ext>
            </a:extLst>
          </p:cNvPr>
          <p:cNvSpPr txBox="1">
            <a:spLocks noGrp="1"/>
          </p:cNvSpPr>
          <p:nvPr>
            <p:ph type="body" idx="4294967295"/>
          </p:nvPr>
        </p:nvSpPr>
        <p:spPr>
          <a:xfrm>
            <a:off x="3538545" y="5323399"/>
            <a:ext cx="2211330" cy="472333"/>
          </a:xfrm>
        </p:spPr>
        <p:txBody>
          <a:bodyPr/>
          <a:lstStyle>
            <a:lvl1pPr>
              <a:spcBef>
                <a:spcPts val="0"/>
              </a:spcBef>
              <a:defRPr lang="en-US" sz="1430"/>
            </a:lvl1pPr>
          </a:lstStyle>
          <a:p>
            <a:pPr lvl="0"/>
            <a:r>
              <a:rPr lang="en-US"/>
              <a:t>Click to edit Master text styles</a:t>
            </a:r>
          </a:p>
        </p:txBody>
      </p:sp>
      <p:sp>
        <p:nvSpPr>
          <p:cNvPr id="9" name="Google Shape;204;p68">
            <a:extLst>
              <a:ext uri="{FF2B5EF4-FFF2-40B4-BE49-F238E27FC236}">
                <a16:creationId xmlns:a16="http://schemas.microsoft.com/office/drawing/2014/main" id="{39CF008E-E2A5-9811-C0AE-009B55D49708}"/>
              </a:ext>
            </a:extLst>
          </p:cNvPr>
          <p:cNvSpPr txBox="1">
            <a:spLocks noGrp="1"/>
          </p:cNvSpPr>
          <p:nvPr>
            <p:ph type="body" idx="4294967295"/>
          </p:nvPr>
        </p:nvSpPr>
        <p:spPr>
          <a:xfrm>
            <a:off x="6347426" y="5323399"/>
            <a:ext cx="2211330" cy="472333"/>
          </a:xfrm>
        </p:spPr>
        <p:txBody>
          <a:bodyPr/>
          <a:lstStyle>
            <a:lvl1pPr>
              <a:spcBef>
                <a:spcPts val="0"/>
              </a:spcBef>
              <a:defRPr lang="en-US" sz="1430"/>
            </a:lvl1pPr>
          </a:lstStyle>
          <a:p>
            <a:pPr lvl="0"/>
            <a:r>
              <a:rPr lang="en-US"/>
              <a:t>Click to edit Master text styles</a:t>
            </a:r>
          </a:p>
        </p:txBody>
      </p:sp>
      <p:sp>
        <p:nvSpPr>
          <p:cNvPr id="10" name="Google Shape;205;p68">
            <a:extLst>
              <a:ext uri="{FF2B5EF4-FFF2-40B4-BE49-F238E27FC236}">
                <a16:creationId xmlns:a16="http://schemas.microsoft.com/office/drawing/2014/main" id="{E7441CC7-A72A-9ED8-99AF-F1FEBFECC030}"/>
              </a:ext>
            </a:extLst>
          </p:cNvPr>
          <p:cNvSpPr txBox="1">
            <a:spLocks noGrp="1"/>
          </p:cNvSpPr>
          <p:nvPr>
            <p:ph type="body" idx="4294967295"/>
          </p:nvPr>
        </p:nvSpPr>
        <p:spPr>
          <a:xfrm>
            <a:off x="9116293" y="5323399"/>
            <a:ext cx="2211330" cy="472333"/>
          </a:xfrm>
        </p:spPr>
        <p:txBody>
          <a:bodyPr/>
          <a:lstStyle>
            <a:lvl1pPr>
              <a:spcBef>
                <a:spcPts val="0"/>
              </a:spcBef>
              <a:defRPr lang="en-US" sz="1430"/>
            </a:lvl1pPr>
          </a:lstStyle>
          <a:p>
            <a:pPr lvl="0"/>
            <a:r>
              <a:rPr lang="en-US"/>
              <a:t>Click to edit Master text styles</a:t>
            </a:r>
          </a:p>
        </p:txBody>
      </p:sp>
      <p:cxnSp>
        <p:nvCxnSpPr>
          <p:cNvPr id="11" name="Google Shape;206;p68">
            <a:extLst>
              <a:ext uri="{FF2B5EF4-FFF2-40B4-BE49-F238E27FC236}">
                <a16:creationId xmlns:a16="http://schemas.microsoft.com/office/drawing/2014/main" id="{40E2829F-1585-E81E-206B-E8BDDA077035}"/>
              </a:ext>
            </a:extLst>
          </p:cNvPr>
          <p:cNvCxnSpPr/>
          <p:nvPr/>
        </p:nvCxnSpPr>
        <p:spPr>
          <a:xfrm>
            <a:off x="762810" y="5350428"/>
            <a:ext cx="0" cy="158402"/>
          </a:xfrm>
          <a:prstGeom prst="straightConnector1">
            <a:avLst/>
          </a:prstGeom>
          <a:noFill/>
          <a:ln w="25402" cap="flat">
            <a:solidFill>
              <a:srgbClr val="3BBEEE"/>
            </a:solidFill>
            <a:prstDash val="solid"/>
            <a:miter/>
          </a:ln>
        </p:spPr>
      </p:cxnSp>
      <p:cxnSp>
        <p:nvCxnSpPr>
          <p:cNvPr id="12" name="Google Shape;207;p68">
            <a:extLst>
              <a:ext uri="{FF2B5EF4-FFF2-40B4-BE49-F238E27FC236}">
                <a16:creationId xmlns:a16="http://schemas.microsoft.com/office/drawing/2014/main" id="{EDB020F4-987C-E75E-E9C3-2FF5E5232EF3}"/>
              </a:ext>
            </a:extLst>
          </p:cNvPr>
          <p:cNvCxnSpPr/>
          <p:nvPr/>
        </p:nvCxnSpPr>
        <p:spPr>
          <a:xfrm>
            <a:off x="3538545" y="5350428"/>
            <a:ext cx="0" cy="158402"/>
          </a:xfrm>
          <a:prstGeom prst="straightConnector1">
            <a:avLst/>
          </a:prstGeom>
          <a:noFill/>
          <a:ln w="25402" cap="flat">
            <a:solidFill>
              <a:srgbClr val="3BBEEE"/>
            </a:solidFill>
            <a:prstDash val="solid"/>
            <a:miter/>
          </a:ln>
        </p:spPr>
      </p:cxnSp>
      <p:cxnSp>
        <p:nvCxnSpPr>
          <p:cNvPr id="13" name="Google Shape;208;p68">
            <a:extLst>
              <a:ext uri="{FF2B5EF4-FFF2-40B4-BE49-F238E27FC236}">
                <a16:creationId xmlns:a16="http://schemas.microsoft.com/office/drawing/2014/main" id="{DCB6C4FE-C09D-43E8-1940-336141E44AEC}"/>
              </a:ext>
            </a:extLst>
          </p:cNvPr>
          <p:cNvCxnSpPr/>
          <p:nvPr/>
        </p:nvCxnSpPr>
        <p:spPr>
          <a:xfrm>
            <a:off x="6338977" y="5350428"/>
            <a:ext cx="0" cy="158402"/>
          </a:xfrm>
          <a:prstGeom prst="straightConnector1">
            <a:avLst/>
          </a:prstGeom>
          <a:noFill/>
          <a:ln w="25402" cap="flat">
            <a:solidFill>
              <a:srgbClr val="3BBEEE"/>
            </a:solidFill>
            <a:prstDash val="solid"/>
            <a:miter/>
          </a:ln>
        </p:spPr>
      </p:cxnSp>
      <p:cxnSp>
        <p:nvCxnSpPr>
          <p:cNvPr id="14" name="Google Shape;209;p68">
            <a:extLst>
              <a:ext uri="{FF2B5EF4-FFF2-40B4-BE49-F238E27FC236}">
                <a16:creationId xmlns:a16="http://schemas.microsoft.com/office/drawing/2014/main" id="{79637081-F8F3-8EC7-13F5-2BFB3CA90363}"/>
              </a:ext>
            </a:extLst>
          </p:cNvPr>
          <p:cNvCxnSpPr/>
          <p:nvPr/>
        </p:nvCxnSpPr>
        <p:spPr>
          <a:xfrm>
            <a:off x="9126425" y="5350428"/>
            <a:ext cx="0" cy="158402"/>
          </a:xfrm>
          <a:prstGeom prst="straightConnector1">
            <a:avLst/>
          </a:prstGeom>
          <a:noFill/>
          <a:ln w="25402" cap="flat">
            <a:solidFill>
              <a:srgbClr val="3BBEEE"/>
            </a:solidFill>
            <a:prstDash val="solid"/>
            <a:miter/>
          </a:ln>
        </p:spPr>
      </p:cxnSp>
    </p:spTree>
    <p:extLst>
      <p:ext uri="{BB962C8B-B14F-4D97-AF65-F5344CB8AC3E}">
        <p14:creationId xmlns:p14="http://schemas.microsoft.com/office/powerpoint/2010/main" val="222313666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Meet the Team (2)">
    <p:spTree>
      <p:nvGrpSpPr>
        <p:cNvPr id="1" name=""/>
        <p:cNvGrpSpPr/>
        <p:nvPr/>
      </p:nvGrpSpPr>
      <p:grpSpPr>
        <a:xfrm>
          <a:off x="0" y="0"/>
          <a:ext cx="0" cy="0"/>
          <a:chOff x="0" y="0"/>
          <a:chExt cx="0" cy="0"/>
        </a:xfrm>
      </p:grpSpPr>
      <p:sp>
        <p:nvSpPr>
          <p:cNvPr id="2" name="Google Shape;211;p69">
            <a:extLst>
              <a:ext uri="{FF2B5EF4-FFF2-40B4-BE49-F238E27FC236}">
                <a16:creationId xmlns:a16="http://schemas.microsoft.com/office/drawing/2014/main" id="{6B460B39-2E2C-FB1B-FE46-19E1B8200437}"/>
              </a:ext>
            </a:extLst>
          </p:cNvPr>
          <p:cNvSpPr txBox="1">
            <a:spLocks noGrp="1"/>
          </p:cNvSpPr>
          <p:nvPr>
            <p:ph type="title"/>
          </p:nvPr>
        </p:nvSpPr>
        <p:spPr>
          <a:xfrm>
            <a:off x="935998" y="692164"/>
            <a:ext cx="10776578" cy="898900"/>
          </a:xfrm>
        </p:spPr>
        <p:txBody>
          <a:bodyPr/>
          <a:lstStyle>
            <a:lvl1pPr>
              <a:defRPr lang="en-US" b="0"/>
            </a:lvl1pPr>
          </a:lstStyle>
          <a:p>
            <a:pPr lvl="0"/>
            <a:r>
              <a:rPr lang="en-US"/>
              <a:t>Click to edit Master title style</a:t>
            </a:r>
          </a:p>
        </p:txBody>
      </p:sp>
      <p:sp>
        <p:nvSpPr>
          <p:cNvPr id="3" name="Google Shape;212;p69">
            <a:extLst>
              <a:ext uri="{FF2B5EF4-FFF2-40B4-BE49-F238E27FC236}">
                <a16:creationId xmlns:a16="http://schemas.microsoft.com/office/drawing/2014/main" id="{A9568CE7-3EAF-8FC2-B1C4-19DCE7B0E559}"/>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4" name="Google Shape;213;p69">
            <a:extLst>
              <a:ext uri="{FF2B5EF4-FFF2-40B4-BE49-F238E27FC236}">
                <a16:creationId xmlns:a16="http://schemas.microsoft.com/office/drawing/2014/main" id="{4C1AABAE-D53F-93F3-F192-6CFF0468DB14}"/>
              </a:ext>
            </a:extLst>
          </p:cNvPr>
          <p:cNvSpPr txBox="1">
            <a:spLocks noGrp="1"/>
          </p:cNvSpPr>
          <p:nvPr>
            <p:ph type="sldNum" sz="quarter" idx="8"/>
          </p:nvPr>
        </p:nvSpPr>
        <p:spPr/>
        <p:txBody>
          <a:bodyPr/>
          <a:lstStyle>
            <a:lvl1pPr>
              <a:defRPr/>
            </a:lvl1pPr>
          </a:lstStyle>
          <a:p>
            <a:pPr lvl="0"/>
            <a:fld id="{3D9914BB-F53F-B941-B2D2-F7DA38D6028A}" type="slidenum">
              <a:t>‹#›</a:t>
            </a:fld>
            <a:endParaRPr lang="en-GB"/>
          </a:p>
        </p:txBody>
      </p:sp>
      <p:cxnSp>
        <p:nvCxnSpPr>
          <p:cNvPr id="5" name="Google Shape;214;p69">
            <a:extLst>
              <a:ext uri="{FF2B5EF4-FFF2-40B4-BE49-F238E27FC236}">
                <a16:creationId xmlns:a16="http://schemas.microsoft.com/office/drawing/2014/main" id="{FE040DF2-2C63-445B-E3FC-0ACC2AB97B2C}"/>
              </a:ext>
            </a:extLst>
          </p:cNvPr>
          <p:cNvCxnSpPr/>
          <p:nvPr/>
        </p:nvCxnSpPr>
        <p:spPr>
          <a:xfrm>
            <a:off x="763304" y="1062258"/>
            <a:ext cx="0" cy="396008"/>
          </a:xfrm>
          <a:prstGeom prst="straightConnector1">
            <a:avLst/>
          </a:prstGeom>
          <a:noFill/>
          <a:ln w="41276" cap="flat">
            <a:solidFill>
              <a:srgbClr val="3BBEEE"/>
            </a:solidFill>
            <a:prstDash val="solid"/>
            <a:miter/>
          </a:ln>
        </p:spPr>
      </p:cxnSp>
      <p:sp>
        <p:nvSpPr>
          <p:cNvPr id="6" name="Google Shape;215;p69">
            <a:extLst>
              <a:ext uri="{FF2B5EF4-FFF2-40B4-BE49-F238E27FC236}">
                <a16:creationId xmlns:a16="http://schemas.microsoft.com/office/drawing/2014/main" id="{02043636-D297-CAAF-97DD-5814E9ECDF13}"/>
              </a:ext>
            </a:extLst>
          </p:cNvPr>
          <p:cNvSpPr txBox="1">
            <a:spLocks noGrp="1"/>
          </p:cNvSpPr>
          <p:nvPr>
            <p:ph type="body" idx="4294967295"/>
          </p:nvPr>
        </p:nvSpPr>
        <p:spPr>
          <a:xfrm>
            <a:off x="2868317" y="1916527"/>
            <a:ext cx="2736003" cy="472333"/>
          </a:xfrm>
        </p:spPr>
        <p:txBody>
          <a:bodyPr/>
          <a:lstStyle>
            <a:lvl1pPr>
              <a:spcBef>
                <a:spcPts val="0"/>
              </a:spcBef>
              <a:defRPr lang="en-US" sz="1430"/>
            </a:lvl1pPr>
          </a:lstStyle>
          <a:p>
            <a:pPr lvl="0"/>
            <a:r>
              <a:rPr lang="en-US"/>
              <a:t>Click to edit Master text styles</a:t>
            </a:r>
          </a:p>
        </p:txBody>
      </p:sp>
      <p:cxnSp>
        <p:nvCxnSpPr>
          <p:cNvPr id="7" name="Google Shape;217;p69">
            <a:extLst>
              <a:ext uri="{FF2B5EF4-FFF2-40B4-BE49-F238E27FC236}">
                <a16:creationId xmlns:a16="http://schemas.microsoft.com/office/drawing/2014/main" id="{F2CD66DB-D512-2F84-4061-7CA800CF942C}"/>
              </a:ext>
            </a:extLst>
          </p:cNvPr>
          <p:cNvCxnSpPr/>
          <p:nvPr/>
        </p:nvCxnSpPr>
        <p:spPr>
          <a:xfrm>
            <a:off x="2893957" y="1943548"/>
            <a:ext cx="0" cy="158401"/>
          </a:xfrm>
          <a:prstGeom prst="straightConnector1">
            <a:avLst/>
          </a:prstGeom>
          <a:noFill/>
          <a:ln w="25402" cap="flat">
            <a:solidFill>
              <a:srgbClr val="3ABDED"/>
            </a:solidFill>
            <a:prstDash val="solid"/>
            <a:miter/>
          </a:ln>
        </p:spPr>
      </p:cxnSp>
      <p:sp>
        <p:nvSpPr>
          <p:cNvPr id="8" name="Google Shape;218;p69">
            <a:extLst>
              <a:ext uri="{FF2B5EF4-FFF2-40B4-BE49-F238E27FC236}">
                <a16:creationId xmlns:a16="http://schemas.microsoft.com/office/drawing/2014/main" id="{DE3372A9-7DB5-6847-D00B-E1B89FACB9B7}"/>
              </a:ext>
            </a:extLst>
          </p:cNvPr>
          <p:cNvSpPr txBox="1">
            <a:spLocks noGrp="1"/>
          </p:cNvSpPr>
          <p:nvPr>
            <p:ph type="body" idx="4294967295"/>
          </p:nvPr>
        </p:nvSpPr>
        <p:spPr>
          <a:xfrm>
            <a:off x="8406335" y="1916527"/>
            <a:ext cx="2736003" cy="472333"/>
          </a:xfrm>
        </p:spPr>
        <p:txBody>
          <a:bodyPr/>
          <a:lstStyle>
            <a:lvl1pPr>
              <a:spcBef>
                <a:spcPts val="0"/>
              </a:spcBef>
              <a:defRPr lang="en-US" sz="1430"/>
            </a:lvl1pPr>
          </a:lstStyle>
          <a:p>
            <a:pPr lvl="0"/>
            <a:r>
              <a:rPr lang="en-US"/>
              <a:t>Click to edit Master text styles</a:t>
            </a:r>
          </a:p>
        </p:txBody>
      </p:sp>
      <p:cxnSp>
        <p:nvCxnSpPr>
          <p:cNvPr id="9" name="Google Shape;219;p69">
            <a:extLst>
              <a:ext uri="{FF2B5EF4-FFF2-40B4-BE49-F238E27FC236}">
                <a16:creationId xmlns:a16="http://schemas.microsoft.com/office/drawing/2014/main" id="{25F264E5-7854-E987-6B32-DC5B0E7B849A}"/>
              </a:ext>
            </a:extLst>
          </p:cNvPr>
          <p:cNvCxnSpPr/>
          <p:nvPr/>
        </p:nvCxnSpPr>
        <p:spPr>
          <a:xfrm>
            <a:off x="8431975" y="1943548"/>
            <a:ext cx="0" cy="158401"/>
          </a:xfrm>
          <a:prstGeom prst="straightConnector1">
            <a:avLst/>
          </a:prstGeom>
          <a:noFill/>
          <a:ln w="25402" cap="flat">
            <a:solidFill>
              <a:srgbClr val="3ABDED"/>
            </a:solidFill>
            <a:prstDash val="solid"/>
            <a:miter/>
          </a:ln>
        </p:spPr>
      </p:cxnSp>
      <p:sp>
        <p:nvSpPr>
          <p:cNvPr id="10" name="Google Shape;220;p69">
            <a:extLst>
              <a:ext uri="{FF2B5EF4-FFF2-40B4-BE49-F238E27FC236}">
                <a16:creationId xmlns:a16="http://schemas.microsoft.com/office/drawing/2014/main" id="{2CE07490-1E80-AD9B-1E9E-3CC7F94F5F56}"/>
              </a:ext>
            </a:extLst>
          </p:cNvPr>
          <p:cNvSpPr txBox="1">
            <a:spLocks noGrp="1"/>
          </p:cNvSpPr>
          <p:nvPr>
            <p:ph type="body" idx="4294967295"/>
          </p:nvPr>
        </p:nvSpPr>
        <p:spPr>
          <a:xfrm>
            <a:off x="2868317" y="4151092"/>
            <a:ext cx="2736003" cy="472333"/>
          </a:xfrm>
        </p:spPr>
        <p:txBody>
          <a:bodyPr/>
          <a:lstStyle>
            <a:lvl1pPr>
              <a:spcBef>
                <a:spcPts val="0"/>
              </a:spcBef>
              <a:defRPr lang="en-US" sz="1430"/>
            </a:lvl1pPr>
          </a:lstStyle>
          <a:p>
            <a:pPr lvl="0"/>
            <a:r>
              <a:rPr lang="en-US"/>
              <a:t>Click to edit Master text styles</a:t>
            </a:r>
          </a:p>
        </p:txBody>
      </p:sp>
      <p:cxnSp>
        <p:nvCxnSpPr>
          <p:cNvPr id="11" name="Google Shape;221;p69">
            <a:extLst>
              <a:ext uri="{FF2B5EF4-FFF2-40B4-BE49-F238E27FC236}">
                <a16:creationId xmlns:a16="http://schemas.microsoft.com/office/drawing/2014/main" id="{0E6B352A-5424-3A73-690A-9B70D9A574D0}"/>
              </a:ext>
            </a:extLst>
          </p:cNvPr>
          <p:cNvCxnSpPr/>
          <p:nvPr/>
        </p:nvCxnSpPr>
        <p:spPr>
          <a:xfrm>
            <a:off x="2893957" y="4178122"/>
            <a:ext cx="0" cy="158401"/>
          </a:xfrm>
          <a:prstGeom prst="straightConnector1">
            <a:avLst/>
          </a:prstGeom>
          <a:noFill/>
          <a:ln w="25402" cap="flat">
            <a:solidFill>
              <a:srgbClr val="3ABDED"/>
            </a:solidFill>
            <a:prstDash val="solid"/>
            <a:miter/>
          </a:ln>
        </p:spPr>
      </p:cxnSp>
      <p:sp>
        <p:nvSpPr>
          <p:cNvPr id="12" name="Google Shape;222;p69">
            <a:extLst>
              <a:ext uri="{FF2B5EF4-FFF2-40B4-BE49-F238E27FC236}">
                <a16:creationId xmlns:a16="http://schemas.microsoft.com/office/drawing/2014/main" id="{584BA6C9-EC14-5815-474F-ECE25A9D130A}"/>
              </a:ext>
            </a:extLst>
          </p:cNvPr>
          <p:cNvSpPr txBox="1">
            <a:spLocks noGrp="1"/>
          </p:cNvSpPr>
          <p:nvPr>
            <p:ph type="body" idx="4294967295"/>
          </p:nvPr>
        </p:nvSpPr>
        <p:spPr>
          <a:xfrm>
            <a:off x="8406335" y="4151092"/>
            <a:ext cx="2736003" cy="472333"/>
          </a:xfrm>
        </p:spPr>
        <p:txBody>
          <a:bodyPr/>
          <a:lstStyle>
            <a:lvl1pPr>
              <a:spcBef>
                <a:spcPts val="0"/>
              </a:spcBef>
              <a:defRPr lang="en-US" sz="1430"/>
            </a:lvl1pPr>
          </a:lstStyle>
          <a:p>
            <a:pPr lvl="0"/>
            <a:r>
              <a:rPr lang="en-US"/>
              <a:t>Click to edit Master text styles</a:t>
            </a:r>
          </a:p>
        </p:txBody>
      </p:sp>
      <p:cxnSp>
        <p:nvCxnSpPr>
          <p:cNvPr id="13" name="Google Shape;223;p69">
            <a:extLst>
              <a:ext uri="{FF2B5EF4-FFF2-40B4-BE49-F238E27FC236}">
                <a16:creationId xmlns:a16="http://schemas.microsoft.com/office/drawing/2014/main" id="{46C6886D-9CD1-8BD6-1749-37E79C70C7C3}"/>
              </a:ext>
            </a:extLst>
          </p:cNvPr>
          <p:cNvCxnSpPr/>
          <p:nvPr/>
        </p:nvCxnSpPr>
        <p:spPr>
          <a:xfrm>
            <a:off x="8431975" y="4178122"/>
            <a:ext cx="0" cy="158401"/>
          </a:xfrm>
          <a:prstGeom prst="straightConnector1">
            <a:avLst/>
          </a:prstGeom>
          <a:noFill/>
          <a:ln w="25402" cap="flat">
            <a:solidFill>
              <a:srgbClr val="3ABDED"/>
            </a:solidFill>
            <a:prstDash val="solid"/>
            <a:miter/>
          </a:ln>
        </p:spPr>
      </p:cxnSp>
    </p:spTree>
    <p:extLst>
      <p:ext uri="{BB962C8B-B14F-4D97-AF65-F5344CB8AC3E}">
        <p14:creationId xmlns:p14="http://schemas.microsoft.com/office/powerpoint/2010/main" val="24386225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Contents">
    <p:spTree>
      <p:nvGrpSpPr>
        <p:cNvPr id="1" name=""/>
        <p:cNvGrpSpPr/>
        <p:nvPr/>
      </p:nvGrpSpPr>
      <p:grpSpPr>
        <a:xfrm>
          <a:off x="0" y="0"/>
          <a:ext cx="0" cy="0"/>
          <a:chOff x="0" y="0"/>
          <a:chExt cx="0" cy="0"/>
        </a:xfrm>
      </p:grpSpPr>
      <p:pic>
        <p:nvPicPr>
          <p:cNvPr id="2" name="Google Shape;228;p70" descr="A blue background with white dots&#10;&#10;Description automatically generated">
            <a:extLst>
              <a:ext uri="{FF2B5EF4-FFF2-40B4-BE49-F238E27FC236}">
                <a16:creationId xmlns:a16="http://schemas.microsoft.com/office/drawing/2014/main" id="{EC0F59CD-A57E-58B1-4BC5-F58D2096EEA8}"/>
              </a:ext>
            </a:extLst>
          </p:cNvPr>
          <p:cNvPicPr>
            <a:picLocks noChangeAspect="1"/>
          </p:cNvPicPr>
          <p:nvPr/>
        </p:nvPicPr>
        <p:blipFill>
          <a:blip r:embed="rId2">
            <a:alphaModFix/>
          </a:blip>
          <a:srcRect/>
          <a:stretch>
            <a:fillRect/>
          </a:stretch>
        </p:blipFill>
        <p:spPr>
          <a:xfrm>
            <a:off x="0" y="0"/>
            <a:ext cx="12191996" cy="6858000"/>
          </a:xfrm>
          <a:prstGeom prst="rect">
            <a:avLst/>
          </a:prstGeom>
          <a:noFill/>
          <a:ln cap="flat">
            <a:noFill/>
          </a:ln>
        </p:spPr>
      </p:pic>
      <p:pic>
        <p:nvPicPr>
          <p:cNvPr id="3" name="Google Shape;229;p70" descr="A black circle with a black background&#10;&#10;Description automatically generated">
            <a:extLst>
              <a:ext uri="{FF2B5EF4-FFF2-40B4-BE49-F238E27FC236}">
                <a16:creationId xmlns:a16="http://schemas.microsoft.com/office/drawing/2014/main" id="{83D73AF0-F4A9-D8B9-3685-A2CF4CA3F51D}"/>
              </a:ext>
            </a:extLst>
          </p:cNvPr>
          <p:cNvPicPr>
            <a:picLocks noChangeAspect="1"/>
          </p:cNvPicPr>
          <p:nvPr/>
        </p:nvPicPr>
        <p:blipFill>
          <a:blip r:embed="rId3">
            <a:alphaModFix/>
          </a:blip>
          <a:srcRect/>
          <a:stretch>
            <a:fillRect/>
          </a:stretch>
        </p:blipFill>
        <p:spPr>
          <a:xfrm>
            <a:off x="329" y="0"/>
            <a:ext cx="12191338" cy="6858000"/>
          </a:xfrm>
          <a:prstGeom prst="rect">
            <a:avLst/>
          </a:prstGeom>
          <a:noFill/>
          <a:ln cap="flat">
            <a:noFill/>
          </a:ln>
        </p:spPr>
      </p:pic>
      <p:sp>
        <p:nvSpPr>
          <p:cNvPr id="4" name="Google Shape;230;p70">
            <a:extLst>
              <a:ext uri="{FF2B5EF4-FFF2-40B4-BE49-F238E27FC236}">
                <a16:creationId xmlns:a16="http://schemas.microsoft.com/office/drawing/2014/main" id="{BD0D1F0F-BCA9-EE13-3E4C-278654576644}"/>
              </a:ext>
            </a:extLst>
          </p:cNvPr>
          <p:cNvSpPr txBox="1">
            <a:spLocks noGrp="1"/>
          </p:cNvSpPr>
          <p:nvPr>
            <p:ph type="title"/>
          </p:nvPr>
        </p:nvSpPr>
        <p:spPr>
          <a:xfrm>
            <a:off x="2202240" y="2174315"/>
            <a:ext cx="9285320" cy="1355076"/>
          </a:xfrm>
        </p:spPr>
        <p:txBody>
          <a:bodyPr/>
          <a:lstStyle>
            <a:lvl1pPr>
              <a:defRPr lang="en-US" sz="6310" b="0">
                <a:solidFill>
                  <a:srgbClr val="FFFFFF"/>
                </a:solidFill>
              </a:defRPr>
            </a:lvl1pPr>
          </a:lstStyle>
          <a:p>
            <a:pPr lvl="0"/>
            <a:r>
              <a:rPr lang="en-US"/>
              <a:t>Click to edit Master title style</a:t>
            </a:r>
          </a:p>
        </p:txBody>
      </p:sp>
      <p:sp>
        <p:nvSpPr>
          <p:cNvPr id="5" name="Google Shape;231;p70">
            <a:extLst>
              <a:ext uri="{FF2B5EF4-FFF2-40B4-BE49-F238E27FC236}">
                <a16:creationId xmlns:a16="http://schemas.microsoft.com/office/drawing/2014/main" id="{11D315B9-1518-0182-EF51-3098CFC8521A}"/>
              </a:ext>
            </a:extLst>
          </p:cNvPr>
          <p:cNvSpPr txBox="1">
            <a:spLocks noGrp="1"/>
          </p:cNvSpPr>
          <p:nvPr>
            <p:ph type="body" idx="4294967295"/>
          </p:nvPr>
        </p:nvSpPr>
        <p:spPr>
          <a:xfrm>
            <a:off x="2253858" y="3723839"/>
            <a:ext cx="7272003" cy="1500182"/>
          </a:xfrm>
        </p:spPr>
        <p:txBody>
          <a:bodyPr/>
          <a:lstStyle>
            <a:lvl1pPr indent="-339727">
              <a:buClr>
                <a:srgbClr val="FFFFFF"/>
              </a:buClr>
              <a:buSzPts val="1750"/>
              <a:buFont typeface="Merriweather"/>
              <a:buAutoNum type="arabicPeriod"/>
              <a:defRPr lang="en-US" sz="1750">
                <a:solidFill>
                  <a:srgbClr val="FFFFFF"/>
                </a:solidFill>
              </a:defRPr>
            </a:lvl1pPr>
          </a:lstStyle>
          <a:p>
            <a:pPr lvl="0"/>
            <a:r>
              <a:rPr lang="en-US"/>
              <a:t>Click to edit Master text styles</a:t>
            </a:r>
          </a:p>
        </p:txBody>
      </p:sp>
      <p:pic>
        <p:nvPicPr>
          <p:cNvPr id="6" name="Google Shape;232;p70" descr="A blue and white logo&#10;&#10;Description automatically generated">
            <a:extLst>
              <a:ext uri="{FF2B5EF4-FFF2-40B4-BE49-F238E27FC236}">
                <a16:creationId xmlns:a16="http://schemas.microsoft.com/office/drawing/2014/main" id="{A860756F-C543-E998-E787-0A207CB9B81E}"/>
              </a:ext>
            </a:extLst>
          </p:cNvPr>
          <p:cNvPicPr>
            <a:picLocks noChangeAspect="1"/>
          </p:cNvPicPr>
          <p:nvPr/>
        </p:nvPicPr>
        <p:blipFill>
          <a:blip r:embed="rId4">
            <a:alphaModFix/>
          </a:blip>
          <a:srcRect/>
          <a:stretch>
            <a:fillRect/>
          </a:stretch>
        </p:blipFill>
        <p:spPr>
          <a:xfrm>
            <a:off x="316464" y="6308015"/>
            <a:ext cx="919063" cy="360950"/>
          </a:xfrm>
          <a:prstGeom prst="rect">
            <a:avLst/>
          </a:prstGeom>
          <a:noFill/>
          <a:ln cap="flat">
            <a:noFill/>
          </a:ln>
        </p:spPr>
      </p:pic>
      <p:sp>
        <p:nvSpPr>
          <p:cNvPr id="7" name="Google Shape;233;p70">
            <a:extLst>
              <a:ext uri="{FF2B5EF4-FFF2-40B4-BE49-F238E27FC236}">
                <a16:creationId xmlns:a16="http://schemas.microsoft.com/office/drawing/2014/main" id="{7DDD9DA5-E7AB-C892-0DBE-7EBCB7DC614B}"/>
              </a:ext>
            </a:extLst>
          </p:cNvPr>
          <p:cNvSpPr txBox="1">
            <a:spLocks noGrp="1"/>
          </p:cNvSpPr>
          <p:nvPr>
            <p:ph type="sldNum" sz="quarter" idx="8"/>
          </p:nvPr>
        </p:nvSpPr>
        <p:spPr/>
        <p:txBody>
          <a:bodyPr/>
          <a:lstStyle>
            <a:lvl1pPr>
              <a:defRPr>
                <a:solidFill>
                  <a:srgbClr val="FFFFFF"/>
                </a:solidFill>
              </a:defRPr>
            </a:lvl1pPr>
          </a:lstStyle>
          <a:p>
            <a:pPr lvl="0"/>
            <a:fld id="{D86F18AB-C53B-1241-8D3B-E7300BEBBC07}" type="slidenum">
              <a:t>‹#›</a:t>
            </a:fld>
            <a:endParaRPr lang="en-GB"/>
          </a:p>
        </p:txBody>
      </p:sp>
      <p:sp>
        <p:nvSpPr>
          <p:cNvPr id="8" name="Google Shape;234;p70">
            <a:extLst>
              <a:ext uri="{FF2B5EF4-FFF2-40B4-BE49-F238E27FC236}">
                <a16:creationId xmlns:a16="http://schemas.microsoft.com/office/drawing/2014/main" id="{21BAB5C1-922C-A77B-461B-224E87EF8DD9}"/>
              </a:ext>
            </a:extLst>
          </p:cNvPr>
          <p:cNvSpPr txBox="1">
            <a:spLocks noGrp="1"/>
          </p:cNvSpPr>
          <p:nvPr>
            <p:ph type="ftr" sz="quarter" idx="9"/>
          </p:nvPr>
        </p:nvSpPr>
        <p:spPr/>
        <p:txBody>
          <a:bodyPr/>
          <a:lstStyle>
            <a:lvl1pPr>
              <a:defRPr>
                <a:solidFill>
                  <a:srgbClr val="FFFFFF"/>
                </a:solidFill>
              </a:defRPr>
            </a:lvl1pPr>
          </a:lstStyle>
          <a:p>
            <a:r>
              <a:rPr lang="en-GB"/>
              <a:t>© 2024 Argus Media group. All rights reserved.</a:t>
            </a:r>
          </a:p>
          <a:p>
            <a:endParaRPr lang="en-GB"/>
          </a:p>
        </p:txBody>
      </p:sp>
    </p:spTree>
    <p:extLst>
      <p:ext uri="{BB962C8B-B14F-4D97-AF65-F5344CB8AC3E}">
        <p14:creationId xmlns:p14="http://schemas.microsoft.com/office/powerpoint/2010/main" val="207460722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1_Contents">
    <p:spTree>
      <p:nvGrpSpPr>
        <p:cNvPr id="1" name=""/>
        <p:cNvGrpSpPr/>
        <p:nvPr/>
      </p:nvGrpSpPr>
      <p:grpSpPr>
        <a:xfrm>
          <a:off x="0" y="0"/>
          <a:ext cx="0" cy="0"/>
          <a:chOff x="0" y="0"/>
          <a:chExt cx="0" cy="0"/>
        </a:xfrm>
      </p:grpSpPr>
      <p:pic>
        <p:nvPicPr>
          <p:cNvPr id="2" name="Google Shape;236;p71" descr="A white circle with black background&#10;&#10;Description automatically generated">
            <a:extLst>
              <a:ext uri="{FF2B5EF4-FFF2-40B4-BE49-F238E27FC236}">
                <a16:creationId xmlns:a16="http://schemas.microsoft.com/office/drawing/2014/main" id="{6ED06E2F-9355-4575-FD0C-AAD10036568F}"/>
              </a:ext>
            </a:extLst>
          </p:cNvPr>
          <p:cNvPicPr>
            <a:picLocks noChangeAspect="1"/>
          </p:cNvPicPr>
          <p:nvPr/>
        </p:nvPicPr>
        <p:blipFill>
          <a:blip r:embed="rId2">
            <a:alphaModFix/>
          </a:blip>
          <a:srcRect/>
          <a:stretch>
            <a:fillRect/>
          </a:stretch>
        </p:blipFill>
        <p:spPr>
          <a:xfrm>
            <a:off x="100" y="0"/>
            <a:ext cx="12191795" cy="6858000"/>
          </a:xfrm>
          <a:prstGeom prst="rect">
            <a:avLst/>
          </a:prstGeom>
          <a:noFill/>
          <a:ln cap="flat">
            <a:noFill/>
          </a:ln>
        </p:spPr>
      </p:pic>
      <p:sp>
        <p:nvSpPr>
          <p:cNvPr id="3" name="Google Shape;237;p71">
            <a:extLst>
              <a:ext uri="{FF2B5EF4-FFF2-40B4-BE49-F238E27FC236}">
                <a16:creationId xmlns:a16="http://schemas.microsoft.com/office/drawing/2014/main" id="{0ACC12C4-36BF-6684-6FA4-31DDF1ED1350}"/>
              </a:ext>
            </a:extLst>
          </p:cNvPr>
          <p:cNvSpPr txBox="1">
            <a:spLocks noGrp="1"/>
          </p:cNvSpPr>
          <p:nvPr>
            <p:ph type="title"/>
          </p:nvPr>
        </p:nvSpPr>
        <p:spPr>
          <a:xfrm>
            <a:off x="2202240" y="2174315"/>
            <a:ext cx="9285320" cy="1355076"/>
          </a:xfrm>
        </p:spPr>
        <p:txBody>
          <a:bodyPr/>
          <a:lstStyle>
            <a:lvl1pPr>
              <a:defRPr lang="en-US" sz="6310" b="0"/>
            </a:lvl1pPr>
          </a:lstStyle>
          <a:p>
            <a:pPr lvl="0"/>
            <a:r>
              <a:rPr lang="en-US"/>
              <a:t>Click to edit Master title style</a:t>
            </a:r>
          </a:p>
        </p:txBody>
      </p:sp>
      <p:sp>
        <p:nvSpPr>
          <p:cNvPr id="4" name="Google Shape;238;p71">
            <a:extLst>
              <a:ext uri="{FF2B5EF4-FFF2-40B4-BE49-F238E27FC236}">
                <a16:creationId xmlns:a16="http://schemas.microsoft.com/office/drawing/2014/main" id="{9862C70A-3C4A-5E28-4C5B-D224AF026BD4}"/>
              </a:ext>
            </a:extLst>
          </p:cNvPr>
          <p:cNvSpPr txBox="1">
            <a:spLocks noGrp="1"/>
          </p:cNvSpPr>
          <p:nvPr>
            <p:ph type="body" idx="4294967295"/>
          </p:nvPr>
        </p:nvSpPr>
        <p:spPr>
          <a:xfrm>
            <a:off x="2253858" y="3723839"/>
            <a:ext cx="7272003" cy="1500182"/>
          </a:xfrm>
        </p:spPr>
        <p:txBody>
          <a:bodyPr/>
          <a:lstStyle>
            <a:lvl1pPr indent="-339727">
              <a:buClr>
                <a:srgbClr val="1B223D"/>
              </a:buClr>
              <a:buSzPts val="1750"/>
              <a:buFont typeface="Merriweather"/>
              <a:buAutoNum type="arabicPeriod"/>
              <a:defRPr lang="en-US" sz="1750"/>
            </a:lvl1pPr>
          </a:lstStyle>
          <a:p>
            <a:pPr lvl="0"/>
            <a:r>
              <a:rPr lang="en-US"/>
              <a:t>Click to edit Master text styles</a:t>
            </a:r>
          </a:p>
        </p:txBody>
      </p:sp>
      <p:pic>
        <p:nvPicPr>
          <p:cNvPr id="5" name="Google Shape;239;p71" descr="A blue and white logo&#10;&#10;Description automatically generated">
            <a:extLst>
              <a:ext uri="{FF2B5EF4-FFF2-40B4-BE49-F238E27FC236}">
                <a16:creationId xmlns:a16="http://schemas.microsoft.com/office/drawing/2014/main" id="{60B6CC46-E9F9-10C8-B59E-2AE91CFF3A1F}"/>
              </a:ext>
            </a:extLst>
          </p:cNvPr>
          <p:cNvPicPr>
            <a:picLocks noChangeAspect="1"/>
          </p:cNvPicPr>
          <p:nvPr/>
        </p:nvPicPr>
        <p:blipFill>
          <a:blip r:embed="rId3">
            <a:alphaModFix/>
          </a:blip>
          <a:srcRect/>
          <a:stretch>
            <a:fillRect/>
          </a:stretch>
        </p:blipFill>
        <p:spPr>
          <a:xfrm>
            <a:off x="316464" y="6308015"/>
            <a:ext cx="919063" cy="360950"/>
          </a:xfrm>
          <a:prstGeom prst="rect">
            <a:avLst/>
          </a:prstGeom>
          <a:noFill/>
          <a:ln cap="flat">
            <a:noFill/>
          </a:ln>
        </p:spPr>
      </p:pic>
      <p:sp>
        <p:nvSpPr>
          <p:cNvPr id="6" name="Google Shape;240;p71">
            <a:extLst>
              <a:ext uri="{FF2B5EF4-FFF2-40B4-BE49-F238E27FC236}">
                <a16:creationId xmlns:a16="http://schemas.microsoft.com/office/drawing/2014/main" id="{4F8DDB42-A44D-5B8B-F2C9-8B73EF585891}"/>
              </a:ext>
            </a:extLst>
          </p:cNvPr>
          <p:cNvSpPr txBox="1">
            <a:spLocks noGrp="1"/>
          </p:cNvSpPr>
          <p:nvPr>
            <p:ph type="sldNum" sz="quarter" idx="8"/>
          </p:nvPr>
        </p:nvSpPr>
        <p:spPr/>
        <p:txBody>
          <a:bodyPr/>
          <a:lstStyle>
            <a:lvl1pPr>
              <a:defRPr/>
            </a:lvl1pPr>
          </a:lstStyle>
          <a:p>
            <a:pPr lvl="0"/>
            <a:fld id="{1F43A52C-5ED4-4C4C-B23A-B6FAFC77B6D2}" type="slidenum">
              <a:t>‹#›</a:t>
            </a:fld>
            <a:endParaRPr lang="en-GB"/>
          </a:p>
        </p:txBody>
      </p:sp>
      <p:sp>
        <p:nvSpPr>
          <p:cNvPr id="7" name="Google Shape;241;p71">
            <a:extLst>
              <a:ext uri="{FF2B5EF4-FFF2-40B4-BE49-F238E27FC236}">
                <a16:creationId xmlns:a16="http://schemas.microsoft.com/office/drawing/2014/main" id="{6D261F1D-2C8E-725B-5330-79FF62784B9D}"/>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Tree>
    <p:extLst>
      <p:ext uri="{BB962C8B-B14F-4D97-AF65-F5344CB8AC3E}">
        <p14:creationId xmlns:p14="http://schemas.microsoft.com/office/powerpoint/2010/main" val="33650196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2" name="Google Shape;243;p72" descr="A blue and white logo&#10;&#10;Description automatically generated">
            <a:extLst>
              <a:ext uri="{FF2B5EF4-FFF2-40B4-BE49-F238E27FC236}">
                <a16:creationId xmlns:a16="http://schemas.microsoft.com/office/drawing/2014/main" id="{919ED7E3-4640-D7AB-FB83-CB66ACD0A5B4}"/>
              </a:ext>
            </a:extLst>
          </p:cNvPr>
          <p:cNvPicPr>
            <a:picLocks noChangeAspect="1"/>
          </p:cNvPicPr>
          <p:nvPr/>
        </p:nvPicPr>
        <p:blipFill>
          <a:blip r:embed="rId2">
            <a:alphaModFix/>
          </a:blip>
          <a:srcRect/>
          <a:stretch>
            <a:fillRect/>
          </a:stretch>
        </p:blipFill>
        <p:spPr>
          <a:xfrm>
            <a:off x="316464" y="6308015"/>
            <a:ext cx="919063" cy="360950"/>
          </a:xfrm>
          <a:prstGeom prst="rect">
            <a:avLst/>
          </a:prstGeom>
          <a:noFill/>
          <a:ln cap="flat">
            <a:noFill/>
          </a:ln>
        </p:spPr>
      </p:pic>
      <p:sp>
        <p:nvSpPr>
          <p:cNvPr id="3" name="Google Shape;244;p72">
            <a:extLst>
              <a:ext uri="{FF2B5EF4-FFF2-40B4-BE49-F238E27FC236}">
                <a16:creationId xmlns:a16="http://schemas.microsoft.com/office/drawing/2014/main" id="{86FF8039-2285-3C51-9A3A-5F0160A2331A}"/>
              </a:ext>
            </a:extLst>
          </p:cNvPr>
          <p:cNvSpPr txBox="1">
            <a:spLocks noGrp="1"/>
          </p:cNvSpPr>
          <p:nvPr>
            <p:ph type="title"/>
          </p:nvPr>
        </p:nvSpPr>
        <p:spPr>
          <a:xfrm>
            <a:off x="940698" y="914400"/>
            <a:ext cx="11233147" cy="898900"/>
          </a:xfrm>
        </p:spPr>
        <p:txBody>
          <a:bodyPr/>
          <a:lstStyle>
            <a:lvl1pPr>
              <a:defRPr lang="en-US" b="0"/>
            </a:lvl1pPr>
          </a:lstStyle>
          <a:p>
            <a:pPr lvl="0"/>
            <a:r>
              <a:rPr lang="en-US"/>
              <a:t>Click to edit Master title style</a:t>
            </a:r>
          </a:p>
        </p:txBody>
      </p:sp>
      <p:cxnSp>
        <p:nvCxnSpPr>
          <p:cNvPr id="4" name="Google Shape;245;p72">
            <a:extLst>
              <a:ext uri="{FF2B5EF4-FFF2-40B4-BE49-F238E27FC236}">
                <a16:creationId xmlns:a16="http://schemas.microsoft.com/office/drawing/2014/main" id="{44B3D503-76C9-376C-179C-59E286484E9C}"/>
              </a:ext>
            </a:extLst>
          </p:cNvPr>
          <p:cNvCxnSpPr/>
          <p:nvPr/>
        </p:nvCxnSpPr>
        <p:spPr>
          <a:xfrm>
            <a:off x="754325" y="1298027"/>
            <a:ext cx="0" cy="395999"/>
          </a:xfrm>
          <a:prstGeom prst="straightConnector1">
            <a:avLst/>
          </a:prstGeom>
          <a:noFill/>
          <a:ln w="41276" cap="flat">
            <a:solidFill>
              <a:srgbClr val="3ABDED"/>
            </a:solidFill>
            <a:prstDash val="solid"/>
            <a:miter/>
          </a:ln>
        </p:spPr>
      </p:cxnSp>
      <p:sp>
        <p:nvSpPr>
          <p:cNvPr id="5" name="Google Shape;246;p72">
            <a:extLst>
              <a:ext uri="{FF2B5EF4-FFF2-40B4-BE49-F238E27FC236}">
                <a16:creationId xmlns:a16="http://schemas.microsoft.com/office/drawing/2014/main" id="{B86F4ADC-38DD-A906-93B6-23F88183155B}"/>
              </a:ext>
            </a:extLst>
          </p:cNvPr>
          <p:cNvSpPr txBox="1">
            <a:spLocks noGrp="1"/>
          </p:cNvSpPr>
          <p:nvPr>
            <p:ph type="body" idx="4294967295"/>
          </p:nvPr>
        </p:nvSpPr>
        <p:spPr>
          <a:xfrm>
            <a:off x="701829" y="2113672"/>
            <a:ext cx="1952884" cy="1720909"/>
          </a:xfrm>
        </p:spPr>
        <p:txBody>
          <a:bodyPr/>
          <a:lstStyle>
            <a:lvl1pPr>
              <a:defRPr lang="en-US" sz="2200" b="1" i="0">
                <a:latin typeface="Merriweather Black" pitchFamily="2" charset="77"/>
              </a:defRPr>
            </a:lvl1pPr>
          </a:lstStyle>
          <a:p>
            <a:pPr lvl="0"/>
            <a:r>
              <a:rPr lang="en-US"/>
              <a:t>Click to edit Master text styles</a:t>
            </a:r>
          </a:p>
        </p:txBody>
      </p:sp>
      <p:sp>
        <p:nvSpPr>
          <p:cNvPr id="6" name="Google Shape;247;p72">
            <a:extLst>
              <a:ext uri="{FF2B5EF4-FFF2-40B4-BE49-F238E27FC236}">
                <a16:creationId xmlns:a16="http://schemas.microsoft.com/office/drawing/2014/main" id="{012274C8-CD25-4413-BCCC-18FB29CDCF9F}"/>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7" name="Google Shape;248;p72">
            <a:extLst>
              <a:ext uri="{FF2B5EF4-FFF2-40B4-BE49-F238E27FC236}">
                <a16:creationId xmlns:a16="http://schemas.microsoft.com/office/drawing/2014/main" id="{A5607E2F-7ABE-96B8-E528-8219D87B32B8}"/>
              </a:ext>
            </a:extLst>
          </p:cNvPr>
          <p:cNvSpPr txBox="1">
            <a:spLocks noGrp="1"/>
          </p:cNvSpPr>
          <p:nvPr>
            <p:ph type="sldNum" sz="quarter" idx="8"/>
          </p:nvPr>
        </p:nvSpPr>
        <p:spPr/>
        <p:txBody>
          <a:bodyPr/>
          <a:lstStyle>
            <a:lvl1pPr>
              <a:defRPr/>
            </a:lvl1pPr>
          </a:lstStyle>
          <a:p>
            <a:pPr lvl="0"/>
            <a:fld id="{A92AA536-5366-D04A-BDB9-0FAB4926DEA5}" type="slidenum">
              <a:t>‹#›</a:t>
            </a:fld>
            <a:endParaRPr lang="en-GB"/>
          </a:p>
        </p:txBody>
      </p:sp>
      <p:sp>
        <p:nvSpPr>
          <p:cNvPr id="8" name="Google Shape;249;p72">
            <a:extLst>
              <a:ext uri="{FF2B5EF4-FFF2-40B4-BE49-F238E27FC236}">
                <a16:creationId xmlns:a16="http://schemas.microsoft.com/office/drawing/2014/main" id="{B75F847A-5185-9C0E-A348-4486973743FD}"/>
              </a:ext>
            </a:extLst>
          </p:cNvPr>
          <p:cNvSpPr txBox="1">
            <a:spLocks noGrp="1"/>
          </p:cNvSpPr>
          <p:nvPr>
            <p:ph type="body" idx="4294967295"/>
          </p:nvPr>
        </p:nvSpPr>
        <p:spPr>
          <a:xfrm>
            <a:off x="3437650" y="2113672"/>
            <a:ext cx="1952884" cy="1720909"/>
          </a:xfrm>
        </p:spPr>
        <p:txBody>
          <a:bodyPr/>
          <a:lstStyle>
            <a:lvl1pPr>
              <a:defRPr lang="en-US" sz="2200"/>
            </a:lvl1pPr>
          </a:lstStyle>
          <a:p>
            <a:pPr lvl="0"/>
            <a:r>
              <a:rPr lang="en-US"/>
              <a:t>Click to edit Master text styles</a:t>
            </a:r>
          </a:p>
        </p:txBody>
      </p:sp>
      <p:sp>
        <p:nvSpPr>
          <p:cNvPr id="9" name="Google Shape;250;p72">
            <a:extLst>
              <a:ext uri="{FF2B5EF4-FFF2-40B4-BE49-F238E27FC236}">
                <a16:creationId xmlns:a16="http://schemas.microsoft.com/office/drawing/2014/main" id="{BB49063D-E726-9F59-53C6-5EC6A9C386F1}"/>
              </a:ext>
            </a:extLst>
          </p:cNvPr>
          <p:cNvSpPr txBox="1">
            <a:spLocks noGrp="1"/>
          </p:cNvSpPr>
          <p:nvPr>
            <p:ph type="body" idx="4294967295"/>
          </p:nvPr>
        </p:nvSpPr>
        <p:spPr>
          <a:xfrm>
            <a:off x="6173471" y="2113672"/>
            <a:ext cx="1952884" cy="1720909"/>
          </a:xfrm>
        </p:spPr>
        <p:txBody>
          <a:bodyPr/>
          <a:lstStyle>
            <a:lvl1pPr>
              <a:defRPr lang="en-US" sz="2200"/>
            </a:lvl1pPr>
          </a:lstStyle>
          <a:p>
            <a:pPr lvl="0"/>
            <a:r>
              <a:rPr lang="en-US"/>
              <a:t>Click to edit Master text styles</a:t>
            </a:r>
          </a:p>
        </p:txBody>
      </p:sp>
      <p:sp>
        <p:nvSpPr>
          <p:cNvPr id="10" name="Google Shape;251;p72">
            <a:extLst>
              <a:ext uri="{FF2B5EF4-FFF2-40B4-BE49-F238E27FC236}">
                <a16:creationId xmlns:a16="http://schemas.microsoft.com/office/drawing/2014/main" id="{E8E06A62-C064-E08B-9F3D-4BBBD712DAE3}"/>
              </a:ext>
            </a:extLst>
          </p:cNvPr>
          <p:cNvSpPr txBox="1">
            <a:spLocks noGrp="1"/>
          </p:cNvSpPr>
          <p:nvPr>
            <p:ph type="body" idx="4294967295"/>
          </p:nvPr>
        </p:nvSpPr>
        <p:spPr>
          <a:xfrm>
            <a:off x="8835554" y="2113672"/>
            <a:ext cx="1952884" cy="1720909"/>
          </a:xfrm>
        </p:spPr>
        <p:txBody>
          <a:bodyPr/>
          <a:lstStyle>
            <a:lvl1pPr>
              <a:defRPr lang="en-US" sz="2200"/>
            </a:lvl1pPr>
          </a:lstStyle>
          <a:p>
            <a:pPr lvl="0"/>
            <a:r>
              <a:rPr lang="en-US"/>
              <a:t>Click to edit Master text styles</a:t>
            </a:r>
          </a:p>
        </p:txBody>
      </p:sp>
      <p:sp>
        <p:nvSpPr>
          <p:cNvPr id="11" name="Google Shape;252;p72">
            <a:extLst>
              <a:ext uri="{FF2B5EF4-FFF2-40B4-BE49-F238E27FC236}">
                <a16:creationId xmlns:a16="http://schemas.microsoft.com/office/drawing/2014/main" id="{BEC090A5-8869-57CE-D515-C9074F572072}"/>
              </a:ext>
            </a:extLst>
          </p:cNvPr>
          <p:cNvSpPr txBox="1">
            <a:spLocks noGrp="1"/>
          </p:cNvSpPr>
          <p:nvPr>
            <p:ph type="body" idx="4294967295"/>
          </p:nvPr>
        </p:nvSpPr>
        <p:spPr>
          <a:xfrm>
            <a:off x="701829" y="4120204"/>
            <a:ext cx="1952884" cy="1720909"/>
          </a:xfrm>
        </p:spPr>
        <p:txBody>
          <a:bodyPr/>
          <a:lstStyle>
            <a:lvl1pPr>
              <a:defRPr lang="en-US" sz="2200"/>
            </a:lvl1pPr>
          </a:lstStyle>
          <a:p>
            <a:pPr lvl="0"/>
            <a:r>
              <a:rPr lang="en-US"/>
              <a:t>Click to edit Master text styles</a:t>
            </a:r>
          </a:p>
        </p:txBody>
      </p:sp>
      <p:sp>
        <p:nvSpPr>
          <p:cNvPr id="12" name="Google Shape;253;p72">
            <a:extLst>
              <a:ext uri="{FF2B5EF4-FFF2-40B4-BE49-F238E27FC236}">
                <a16:creationId xmlns:a16="http://schemas.microsoft.com/office/drawing/2014/main" id="{9B02AC9C-F4B3-0CAA-7EB5-E845BFBB349B}"/>
              </a:ext>
            </a:extLst>
          </p:cNvPr>
          <p:cNvSpPr txBox="1">
            <a:spLocks noGrp="1"/>
          </p:cNvSpPr>
          <p:nvPr>
            <p:ph type="body" idx="4294967295"/>
          </p:nvPr>
        </p:nvSpPr>
        <p:spPr>
          <a:xfrm>
            <a:off x="3437650" y="4120204"/>
            <a:ext cx="1952884" cy="1720909"/>
          </a:xfrm>
        </p:spPr>
        <p:txBody>
          <a:bodyPr/>
          <a:lstStyle>
            <a:lvl1pPr>
              <a:defRPr lang="en-US" sz="2200"/>
            </a:lvl1pPr>
          </a:lstStyle>
          <a:p>
            <a:pPr lvl="0"/>
            <a:r>
              <a:rPr lang="en-US"/>
              <a:t>Click to edit Master text styles</a:t>
            </a:r>
          </a:p>
        </p:txBody>
      </p:sp>
      <p:sp>
        <p:nvSpPr>
          <p:cNvPr id="13" name="Google Shape;254;p72">
            <a:extLst>
              <a:ext uri="{FF2B5EF4-FFF2-40B4-BE49-F238E27FC236}">
                <a16:creationId xmlns:a16="http://schemas.microsoft.com/office/drawing/2014/main" id="{F35E49BD-AFC9-C0F1-B392-A54925F3E93E}"/>
              </a:ext>
            </a:extLst>
          </p:cNvPr>
          <p:cNvSpPr txBox="1">
            <a:spLocks noGrp="1"/>
          </p:cNvSpPr>
          <p:nvPr>
            <p:ph type="body" idx="4294967295"/>
          </p:nvPr>
        </p:nvSpPr>
        <p:spPr>
          <a:xfrm>
            <a:off x="6173471" y="4120204"/>
            <a:ext cx="1952884" cy="1720909"/>
          </a:xfrm>
        </p:spPr>
        <p:txBody>
          <a:bodyPr/>
          <a:lstStyle>
            <a:lvl1pPr>
              <a:defRPr lang="en-US" sz="2200"/>
            </a:lvl1pPr>
          </a:lstStyle>
          <a:p>
            <a:pPr lvl="0"/>
            <a:r>
              <a:rPr lang="en-US"/>
              <a:t>Click to edit Master text styles</a:t>
            </a:r>
          </a:p>
        </p:txBody>
      </p:sp>
      <p:sp>
        <p:nvSpPr>
          <p:cNvPr id="14" name="Google Shape;255;p72">
            <a:extLst>
              <a:ext uri="{FF2B5EF4-FFF2-40B4-BE49-F238E27FC236}">
                <a16:creationId xmlns:a16="http://schemas.microsoft.com/office/drawing/2014/main" id="{4AE5889D-FF69-E967-A3E7-1CEBC238B5BA}"/>
              </a:ext>
            </a:extLst>
          </p:cNvPr>
          <p:cNvSpPr txBox="1">
            <a:spLocks noGrp="1"/>
          </p:cNvSpPr>
          <p:nvPr>
            <p:ph type="body" idx="4294967295"/>
          </p:nvPr>
        </p:nvSpPr>
        <p:spPr>
          <a:xfrm>
            <a:off x="8835554" y="4120204"/>
            <a:ext cx="1952884" cy="1720909"/>
          </a:xfrm>
        </p:spPr>
        <p:txBody>
          <a:bodyPr/>
          <a:lstStyle>
            <a:lvl1pPr>
              <a:defRPr lang="en-US" sz="2200"/>
            </a:lvl1pPr>
          </a:lstStyle>
          <a:p>
            <a:pPr lvl="0"/>
            <a:r>
              <a:rPr lang="en-US"/>
              <a:t>Click to edit Master text styles</a:t>
            </a:r>
          </a:p>
        </p:txBody>
      </p:sp>
    </p:spTree>
    <p:extLst>
      <p:ext uri="{BB962C8B-B14F-4D97-AF65-F5344CB8AC3E}">
        <p14:creationId xmlns:p14="http://schemas.microsoft.com/office/powerpoint/2010/main" val="12829990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Profile">
    <p:spTree>
      <p:nvGrpSpPr>
        <p:cNvPr id="1" name=""/>
        <p:cNvGrpSpPr/>
        <p:nvPr/>
      </p:nvGrpSpPr>
      <p:grpSpPr>
        <a:xfrm>
          <a:off x="0" y="0"/>
          <a:ext cx="0" cy="0"/>
          <a:chOff x="0" y="0"/>
          <a:chExt cx="0" cy="0"/>
        </a:xfrm>
      </p:grpSpPr>
      <p:pic>
        <p:nvPicPr>
          <p:cNvPr id="2" name="Google Shape;257;p73" descr="A blue circle with white lines&#10;&#10;Description automatically generated">
            <a:extLst>
              <a:ext uri="{FF2B5EF4-FFF2-40B4-BE49-F238E27FC236}">
                <a16:creationId xmlns:a16="http://schemas.microsoft.com/office/drawing/2014/main" id="{4926D516-2E14-9C89-E46F-C78A61A4D325}"/>
              </a:ext>
            </a:extLst>
          </p:cNvPr>
          <p:cNvPicPr>
            <a:picLocks noChangeAspect="1"/>
          </p:cNvPicPr>
          <p:nvPr/>
        </p:nvPicPr>
        <p:blipFill>
          <a:blip r:embed="rId2">
            <a:alphaModFix/>
          </a:blip>
          <a:srcRect/>
          <a:stretch>
            <a:fillRect/>
          </a:stretch>
        </p:blipFill>
        <p:spPr>
          <a:xfrm>
            <a:off x="329" y="0"/>
            <a:ext cx="12191338" cy="6858000"/>
          </a:xfrm>
          <a:prstGeom prst="rect">
            <a:avLst/>
          </a:prstGeom>
          <a:noFill/>
          <a:ln cap="flat">
            <a:noFill/>
          </a:ln>
        </p:spPr>
      </p:pic>
      <p:sp>
        <p:nvSpPr>
          <p:cNvPr id="3" name="Google Shape;258;p73">
            <a:extLst>
              <a:ext uri="{FF2B5EF4-FFF2-40B4-BE49-F238E27FC236}">
                <a16:creationId xmlns:a16="http://schemas.microsoft.com/office/drawing/2014/main" id="{8F175DE0-E72E-5569-0566-CA2A296E1B45}"/>
              </a:ext>
            </a:extLst>
          </p:cNvPr>
          <p:cNvSpPr txBox="1">
            <a:spLocks noGrp="1"/>
          </p:cNvSpPr>
          <p:nvPr>
            <p:ph type="title"/>
          </p:nvPr>
        </p:nvSpPr>
        <p:spPr>
          <a:xfrm>
            <a:off x="1402726" y="935998"/>
            <a:ext cx="5102845" cy="898900"/>
          </a:xfrm>
        </p:spPr>
        <p:txBody>
          <a:bodyPr/>
          <a:lstStyle>
            <a:lvl1pPr>
              <a:defRPr lang="en-US" b="0"/>
            </a:lvl1pPr>
          </a:lstStyle>
          <a:p>
            <a:pPr lvl="0"/>
            <a:r>
              <a:rPr lang="en-US"/>
              <a:t>Click to edit Master title style</a:t>
            </a:r>
          </a:p>
        </p:txBody>
      </p:sp>
      <p:sp>
        <p:nvSpPr>
          <p:cNvPr id="4" name="Google Shape;259;p73">
            <a:extLst>
              <a:ext uri="{FF2B5EF4-FFF2-40B4-BE49-F238E27FC236}">
                <a16:creationId xmlns:a16="http://schemas.microsoft.com/office/drawing/2014/main" id="{77E4ACD7-B035-BF33-5249-D169E0E30083}"/>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5" name="Google Shape;260;p73">
            <a:extLst>
              <a:ext uri="{FF2B5EF4-FFF2-40B4-BE49-F238E27FC236}">
                <a16:creationId xmlns:a16="http://schemas.microsoft.com/office/drawing/2014/main" id="{C808437B-0681-1D33-6043-B07A7FE621CA}"/>
              </a:ext>
            </a:extLst>
          </p:cNvPr>
          <p:cNvSpPr txBox="1">
            <a:spLocks noGrp="1"/>
          </p:cNvSpPr>
          <p:nvPr>
            <p:ph type="sldNum" sz="quarter" idx="8"/>
          </p:nvPr>
        </p:nvSpPr>
        <p:spPr/>
        <p:txBody>
          <a:bodyPr/>
          <a:lstStyle>
            <a:lvl1pPr>
              <a:defRPr/>
            </a:lvl1pPr>
          </a:lstStyle>
          <a:p>
            <a:pPr lvl="0"/>
            <a:fld id="{38465496-C73A-3E47-AAB0-E81DE2AE8D63}" type="slidenum">
              <a:t>‹#›</a:t>
            </a:fld>
            <a:endParaRPr lang="en-GB"/>
          </a:p>
        </p:txBody>
      </p:sp>
      <p:sp>
        <p:nvSpPr>
          <p:cNvPr id="6" name="Google Shape;261;p73">
            <a:extLst>
              <a:ext uri="{FF2B5EF4-FFF2-40B4-BE49-F238E27FC236}">
                <a16:creationId xmlns:a16="http://schemas.microsoft.com/office/drawing/2014/main" id="{A2086DF7-954C-77BE-319C-775F6E0FA4B7}"/>
              </a:ext>
            </a:extLst>
          </p:cNvPr>
          <p:cNvSpPr txBox="1">
            <a:spLocks noGrp="1"/>
          </p:cNvSpPr>
          <p:nvPr>
            <p:ph type="body" idx="4294967295"/>
          </p:nvPr>
        </p:nvSpPr>
        <p:spPr>
          <a:xfrm>
            <a:off x="1231248" y="2008534"/>
            <a:ext cx="5017148" cy="2700003"/>
          </a:xfrm>
        </p:spPr>
        <p:txBody>
          <a:bodyPr/>
          <a:lstStyle>
            <a:lvl1pPr>
              <a:defRPr lang="en-US" sz="1500"/>
            </a:lvl1pPr>
          </a:lstStyle>
          <a:p>
            <a:pPr lvl="0"/>
            <a:r>
              <a:rPr lang="en-US"/>
              <a:t>Click to edit Master text styles</a:t>
            </a:r>
          </a:p>
        </p:txBody>
      </p:sp>
      <p:cxnSp>
        <p:nvCxnSpPr>
          <p:cNvPr id="7" name="Google Shape;262;p73">
            <a:extLst>
              <a:ext uri="{FF2B5EF4-FFF2-40B4-BE49-F238E27FC236}">
                <a16:creationId xmlns:a16="http://schemas.microsoft.com/office/drawing/2014/main" id="{B660BA64-824D-22FF-B4C2-97BA47D58049}"/>
              </a:ext>
            </a:extLst>
          </p:cNvPr>
          <p:cNvCxnSpPr/>
          <p:nvPr/>
        </p:nvCxnSpPr>
        <p:spPr>
          <a:xfrm>
            <a:off x="1232474" y="1306101"/>
            <a:ext cx="0" cy="395999"/>
          </a:xfrm>
          <a:prstGeom prst="straightConnector1">
            <a:avLst/>
          </a:prstGeom>
          <a:noFill/>
          <a:ln w="41276" cap="flat">
            <a:solidFill>
              <a:srgbClr val="3BBEEE"/>
            </a:solidFill>
            <a:prstDash val="solid"/>
            <a:miter/>
          </a:ln>
        </p:spPr>
      </p:cxnSp>
      <p:sp>
        <p:nvSpPr>
          <p:cNvPr id="8" name="Google Shape;263;p73">
            <a:extLst>
              <a:ext uri="{FF2B5EF4-FFF2-40B4-BE49-F238E27FC236}">
                <a16:creationId xmlns:a16="http://schemas.microsoft.com/office/drawing/2014/main" id="{9A9774DF-C2CF-1B10-3AA5-BB7C5AD3254A}"/>
              </a:ext>
            </a:extLst>
          </p:cNvPr>
          <p:cNvSpPr txBox="1">
            <a:spLocks noGrp="1"/>
          </p:cNvSpPr>
          <p:nvPr>
            <p:ph type="body" idx="4294967295"/>
          </p:nvPr>
        </p:nvSpPr>
        <p:spPr>
          <a:xfrm>
            <a:off x="1231248" y="5094067"/>
            <a:ext cx="2736003" cy="472333"/>
          </a:xfrm>
        </p:spPr>
        <p:txBody>
          <a:bodyPr/>
          <a:lstStyle>
            <a:lvl1pPr>
              <a:spcBef>
                <a:spcPts val="0"/>
              </a:spcBef>
              <a:defRPr lang="en-US" sz="1430"/>
            </a:lvl1pPr>
          </a:lstStyle>
          <a:p>
            <a:pPr lvl="0"/>
            <a:r>
              <a:rPr lang="en-US"/>
              <a:t>Click to edit Master text styles</a:t>
            </a:r>
          </a:p>
        </p:txBody>
      </p:sp>
      <p:pic>
        <p:nvPicPr>
          <p:cNvPr id="9" name="Google Shape;264;p73">
            <a:extLst>
              <a:ext uri="{FF2B5EF4-FFF2-40B4-BE49-F238E27FC236}">
                <a16:creationId xmlns:a16="http://schemas.microsoft.com/office/drawing/2014/main" id="{EABC5EA2-B1B0-20BA-F0C8-B9ADE7498851}"/>
              </a:ext>
            </a:extLst>
          </p:cNvPr>
          <p:cNvPicPr>
            <a:picLocks noChangeAspect="1"/>
          </p:cNvPicPr>
          <p:nvPr/>
        </p:nvPicPr>
        <p:blipFill>
          <a:blip r:embed="rId3">
            <a:alphaModFix/>
          </a:blip>
          <a:srcRect/>
          <a:stretch>
            <a:fillRect/>
          </a:stretch>
        </p:blipFill>
        <p:spPr>
          <a:xfrm>
            <a:off x="0" y="0"/>
            <a:ext cx="12191996" cy="255556"/>
          </a:xfrm>
          <a:prstGeom prst="rect">
            <a:avLst/>
          </a:prstGeom>
          <a:noFill/>
          <a:ln cap="flat">
            <a:noFill/>
          </a:ln>
        </p:spPr>
      </p:pic>
      <p:pic>
        <p:nvPicPr>
          <p:cNvPr id="10" name="Google Shape;265;p73" descr="A blue and white logo&#10;&#10;Description automatically generated">
            <a:extLst>
              <a:ext uri="{FF2B5EF4-FFF2-40B4-BE49-F238E27FC236}">
                <a16:creationId xmlns:a16="http://schemas.microsoft.com/office/drawing/2014/main" id="{C008AD74-516C-66C5-1E3F-DBCDA59DA5B4}"/>
              </a:ext>
            </a:extLst>
          </p:cNvPr>
          <p:cNvPicPr>
            <a:picLocks noChangeAspect="1"/>
          </p:cNvPicPr>
          <p:nvPr/>
        </p:nvPicPr>
        <p:blipFill>
          <a:blip r:embed="rId4">
            <a:alphaModFix/>
          </a:blip>
          <a:srcRect/>
          <a:stretch>
            <a:fillRect/>
          </a:stretch>
        </p:blipFill>
        <p:spPr>
          <a:xfrm>
            <a:off x="316464" y="6308015"/>
            <a:ext cx="919063" cy="360950"/>
          </a:xfrm>
          <a:prstGeom prst="rect">
            <a:avLst/>
          </a:prstGeom>
          <a:noFill/>
          <a:ln cap="flat">
            <a:noFill/>
          </a:ln>
        </p:spPr>
      </p:pic>
    </p:spTree>
    <p:extLst>
      <p:ext uri="{BB962C8B-B14F-4D97-AF65-F5344CB8AC3E}">
        <p14:creationId xmlns:p14="http://schemas.microsoft.com/office/powerpoint/2010/main" val="74295980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2_Profile">
    <p:spTree>
      <p:nvGrpSpPr>
        <p:cNvPr id="1" name=""/>
        <p:cNvGrpSpPr/>
        <p:nvPr/>
      </p:nvGrpSpPr>
      <p:grpSpPr>
        <a:xfrm>
          <a:off x="0" y="0"/>
          <a:ext cx="0" cy="0"/>
          <a:chOff x="0" y="0"/>
          <a:chExt cx="0" cy="0"/>
        </a:xfrm>
      </p:grpSpPr>
      <p:pic>
        <p:nvPicPr>
          <p:cNvPr id="2" name="Google Shape;268;p74" descr="A white circle with black background&#10;&#10;Description automatically generated">
            <a:extLst>
              <a:ext uri="{FF2B5EF4-FFF2-40B4-BE49-F238E27FC236}">
                <a16:creationId xmlns:a16="http://schemas.microsoft.com/office/drawing/2014/main" id="{CD4D21A6-874A-41B6-F2DA-897F625DD91B}"/>
              </a:ext>
            </a:extLst>
          </p:cNvPr>
          <p:cNvPicPr>
            <a:picLocks noChangeAspect="1"/>
          </p:cNvPicPr>
          <p:nvPr/>
        </p:nvPicPr>
        <p:blipFill>
          <a:blip r:embed="rId2">
            <a:alphaModFix/>
          </a:blip>
          <a:srcRect/>
          <a:stretch>
            <a:fillRect/>
          </a:stretch>
        </p:blipFill>
        <p:spPr>
          <a:xfrm>
            <a:off x="329" y="0"/>
            <a:ext cx="12191338" cy="6858000"/>
          </a:xfrm>
          <a:prstGeom prst="rect">
            <a:avLst/>
          </a:prstGeom>
          <a:noFill/>
          <a:ln cap="flat">
            <a:noFill/>
          </a:ln>
        </p:spPr>
      </p:pic>
      <p:sp>
        <p:nvSpPr>
          <p:cNvPr id="3" name="Google Shape;269;p74">
            <a:extLst>
              <a:ext uri="{FF2B5EF4-FFF2-40B4-BE49-F238E27FC236}">
                <a16:creationId xmlns:a16="http://schemas.microsoft.com/office/drawing/2014/main" id="{4D5756F7-C647-FF01-7AA0-7D93902A60DD}"/>
              </a:ext>
            </a:extLst>
          </p:cNvPr>
          <p:cNvSpPr txBox="1">
            <a:spLocks noGrp="1"/>
          </p:cNvSpPr>
          <p:nvPr>
            <p:ph type="title"/>
          </p:nvPr>
        </p:nvSpPr>
        <p:spPr>
          <a:xfrm>
            <a:off x="1402726" y="935998"/>
            <a:ext cx="5102845" cy="898900"/>
          </a:xfrm>
        </p:spPr>
        <p:txBody>
          <a:bodyPr/>
          <a:lstStyle>
            <a:lvl1pPr>
              <a:defRPr lang="en-US" b="0"/>
            </a:lvl1pPr>
          </a:lstStyle>
          <a:p>
            <a:pPr lvl="0"/>
            <a:r>
              <a:rPr lang="en-US"/>
              <a:t>Click to edit Master title style</a:t>
            </a:r>
          </a:p>
        </p:txBody>
      </p:sp>
      <p:sp>
        <p:nvSpPr>
          <p:cNvPr id="4" name="Google Shape;270;p74">
            <a:extLst>
              <a:ext uri="{FF2B5EF4-FFF2-40B4-BE49-F238E27FC236}">
                <a16:creationId xmlns:a16="http://schemas.microsoft.com/office/drawing/2014/main" id="{F7685EBD-00C5-15CE-69F3-1463F33E3E44}"/>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5" name="Google Shape;271;p74">
            <a:extLst>
              <a:ext uri="{FF2B5EF4-FFF2-40B4-BE49-F238E27FC236}">
                <a16:creationId xmlns:a16="http://schemas.microsoft.com/office/drawing/2014/main" id="{0D0EC9E7-EFF3-AF11-0A2C-F546AEE46DB1}"/>
              </a:ext>
            </a:extLst>
          </p:cNvPr>
          <p:cNvSpPr txBox="1">
            <a:spLocks noGrp="1"/>
          </p:cNvSpPr>
          <p:nvPr>
            <p:ph type="sldNum" sz="quarter" idx="8"/>
          </p:nvPr>
        </p:nvSpPr>
        <p:spPr/>
        <p:txBody>
          <a:bodyPr/>
          <a:lstStyle>
            <a:lvl1pPr>
              <a:defRPr/>
            </a:lvl1pPr>
          </a:lstStyle>
          <a:p>
            <a:pPr lvl="0"/>
            <a:fld id="{9BDFE1A0-AA4F-4F43-8145-5F6631A2AEA0}" type="slidenum">
              <a:t>‹#›</a:t>
            </a:fld>
            <a:endParaRPr lang="en-GB"/>
          </a:p>
        </p:txBody>
      </p:sp>
      <p:sp>
        <p:nvSpPr>
          <p:cNvPr id="6" name="Google Shape;272;p74">
            <a:extLst>
              <a:ext uri="{FF2B5EF4-FFF2-40B4-BE49-F238E27FC236}">
                <a16:creationId xmlns:a16="http://schemas.microsoft.com/office/drawing/2014/main" id="{3FB9E4BF-5F0C-F57D-C278-6DA24D125B1B}"/>
              </a:ext>
            </a:extLst>
          </p:cNvPr>
          <p:cNvSpPr txBox="1">
            <a:spLocks noGrp="1"/>
          </p:cNvSpPr>
          <p:nvPr>
            <p:ph type="body" idx="4294967295"/>
          </p:nvPr>
        </p:nvSpPr>
        <p:spPr>
          <a:xfrm>
            <a:off x="1231248" y="2008534"/>
            <a:ext cx="5017148" cy="2700003"/>
          </a:xfrm>
        </p:spPr>
        <p:txBody>
          <a:bodyPr/>
          <a:lstStyle>
            <a:lvl1pPr>
              <a:defRPr lang="en-US" sz="1500"/>
            </a:lvl1pPr>
          </a:lstStyle>
          <a:p>
            <a:pPr lvl="0"/>
            <a:r>
              <a:rPr lang="en-US"/>
              <a:t>Click to edit Master text styles</a:t>
            </a:r>
          </a:p>
        </p:txBody>
      </p:sp>
      <p:cxnSp>
        <p:nvCxnSpPr>
          <p:cNvPr id="7" name="Google Shape;273;p74">
            <a:extLst>
              <a:ext uri="{FF2B5EF4-FFF2-40B4-BE49-F238E27FC236}">
                <a16:creationId xmlns:a16="http://schemas.microsoft.com/office/drawing/2014/main" id="{D4B926B8-B109-EF65-C7C3-54518642450D}"/>
              </a:ext>
            </a:extLst>
          </p:cNvPr>
          <p:cNvCxnSpPr/>
          <p:nvPr/>
        </p:nvCxnSpPr>
        <p:spPr>
          <a:xfrm>
            <a:off x="1232474" y="1306101"/>
            <a:ext cx="0" cy="395999"/>
          </a:xfrm>
          <a:prstGeom prst="straightConnector1">
            <a:avLst/>
          </a:prstGeom>
          <a:noFill/>
          <a:ln w="41276" cap="flat">
            <a:solidFill>
              <a:srgbClr val="3BBEEE"/>
            </a:solidFill>
            <a:prstDash val="solid"/>
            <a:miter/>
          </a:ln>
        </p:spPr>
      </p:cxnSp>
      <p:sp>
        <p:nvSpPr>
          <p:cNvPr id="8" name="Google Shape;274;p74">
            <a:extLst>
              <a:ext uri="{FF2B5EF4-FFF2-40B4-BE49-F238E27FC236}">
                <a16:creationId xmlns:a16="http://schemas.microsoft.com/office/drawing/2014/main" id="{60E0617A-3495-5E04-29C2-627302B880C4}"/>
              </a:ext>
            </a:extLst>
          </p:cNvPr>
          <p:cNvSpPr txBox="1">
            <a:spLocks noGrp="1"/>
          </p:cNvSpPr>
          <p:nvPr>
            <p:ph type="body" idx="4294967295"/>
          </p:nvPr>
        </p:nvSpPr>
        <p:spPr>
          <a:xfrm>
            <a:off x="1231248" y="5094067"/>
            <a:ext cx="2736003" cy="472333"/>
          </a:xfrm>
        </p:spPr>
        <p:txBody>
          <a:bodyPr/>
          <a:lstStyle>
            <a:lvl1pPr>
              <a:spcBef>
                <a:spcPts val="0"/>
              </a:spcBef>
              <a:defRPr lang="en-US" sz="1430"/>
            </a:lvl1pPr>
          </a:lstStyle>
          <a:p>
            <a:pPr lvl="0"/>
            <a:r>
              <a:rPr lang="en-US"/>
              <a:t>Click to edit Master text styles</a:t>
            </a:r>
          </a:p>
        </p:txBody>
      </p:sp>
      <p:pic>
        <p:nvPicPr>
          <p:cNvPr id="9" name="Google Shape;275;p74">
            <a:extLst>
              <a:ext uri="{FF2B5EF4-FFF2-40B4-BE49-F238E27FC236}">
                <a16:creationId xmlns:a16="http://schemas.microsoft.com/office/drawing/2014/main" id="{DA05BE7F-24E9-D477-813D-61BC36385A26}"/>
              </a:ext>
            </a:extLst>
          </p:cNvPr>
          <p:cNvPicPr>
            <a:picLocks noChangeAspect="1"/>
          </p:cNvPicPr>
          <p:nvPr/>
        </p:nvPicPr>
        <p:blipFill>
          <a:blip r:embed="rId3">
            <a:alphaModFix/>
          </a:blip>
          <a:srcRect/>
          <a:stretch>
            <a:fillRect/>
          </a:stretch>
        </p:blipFill>
        <p:spPr>
          <a:xfrm>
            <a:off x="0" y="0"/>
            <a:ext cx="12191996" cy="255556"/>
          </a:xfrm>
          <a:prstGeom prst="rect">
            <a:avLst/>
          </a:prstGeom>
          <a:noFill/>
          <a:ln cap="flat">
            <a:noFill/>
          </a:ln>
        </p:spPr>
      </p:pic>
      <p:pic>
        <p:nvPicPr>
          <p:cNvPr id="10" name="Google Shape;276;p74" descr="A blue and white logo&#10;&#10;Description automatically generated">
            <a:extLst>
              <a:ext uri="{FF2B5EF4-FFF2-40B4-BE49-F238E27FC236}">
                <a16:creationId xmlns:a16="http://schemas.microsoft.com/office/drawing/2014/main" id="{5FB5B79E-A7F8-5A32-7953-AD5BD1A147FB}"/>
              </a:ext>
            </a:extLst>
          </p:cNvPr>
          <p:cNvPicPr>
            <a:picLocks noChangeAspect="1"/>
          </p:cNvPicPr>
          <p:nvPr/>
        </p:nvPicPr>
        <p:blipFill>
          <a:blip r:embed="rId4">
            <a:alphaModFix/>
          </a:blip>
          <a:srcRect/>
          <a:stretch>
            <a:fillRect/>
          </a:stretch>
        </p:blipFill>
        <p:spPr>
          <a:xfrm>
            <a:off x="316464" y="6308015"/>
            <a:ext cx="919063" cy="360950"/>
          </a:xfrm>
          <a:prstGeom prst="rect">
            <a:avLst/>
          </a:prstGeom>
          <a:noFill/>
          <a:ln cap="flat">
            <a:noFill/>
          </a:ln>
        </p:spPr>
      </p:pic>
    </p:spTree>
    <p:extLst>
      <p:ext uri="{BB962C8B-B14F-4D97-AF65-F5344CB8AC3E}">
        <p14:creationId xmlns:p14="http://schemas.microsoft.com/office/powerpoint/2010/main" val="24358495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stimonials">
    <p:spTree>
      <p:nvGrpSpPr>
        <p:cNvPr id="1" name=""/>
        <p:cNvGrpSpPr/>
        <p:nvPr/>
      </p:nvGrpSpPr>
      <p:grpSpPr>
        <a:xfrm>
          <a:off x="0" y="0"/>
          <a:ext cx="0" cy="0"/>
          <a:chOff x="0" y="0"/>
          <a:chExt cx="0" cy="0"/>
        </a:xfrm>
      </p:grpSpPr>
      <p:sp>
        <p:nvSpPr>
          <p:cNvPr id="2" name="Google Shape;279;p75">
            <a:extLst>
              <a:ext uri="{FF2B5EF4-FFF2-40B4-BE49-F238E27FC236}">
                <a16:creationId xmlns:a16="http://schemas.microsoft.com/office/drawing/2014/main" id="{F64D8951-7BF7-73E4-EF71-E369322D70A1}"/>
              </a:ext>
            </a:extLst>
          </p:cNvPr>
          <p:cNvSpPr txBox="1">
            <a:spLocks noGrp="1"/>
          </p:cNvSpPr>
          <p:nvPr>
            <p:ph type="title"/>
          </p:nvPr>
        </p:nvSpPr>
        <p:spPr>
          <a:xfrm>
            <a:off x="926479" y="697879"/>
            <a:ext cx="4959970" cy="898900"/>
          </a:xfrm>
        </p:spPr>
        <p:txBody>
          <a:bodyPr/>
          <a:lstStyle>
            <a:lvl1pPr>
              <a:defRPr lang="en-US" b="0"/>
            </a:lvl1pPr>
          </a:lstStyle>
          <a:p>
            <a:pPr lvl="0"/>
            <a:r>
              <a:rPr lang="en-US"/>
              <a:t>Click to edit Master title style</a:t>
            </a:r>
          </a:p>
        </p:txBody>
      </p:sp>
      <p:sp>
        <p:nvSpPr>
          <p:cNvPr id="3" name="Google Shape;280;p75">
            <a:extLst>
              <a:ext uri="{FF2B5EF4-FFF2-40B4-BE49-F238E27FC236}">
                <a16:creationId xmlns:a16="http://schemas.microsoft.com/office/drawing/2014/main" id="{920F5F2F-7862-4617-8750-6CA2D9E16D53}"/>
              </a:ext>
            </a:extLst>
          </p:cNvPr>
          <p:cNvSpPr txBox="1">
            <a:spLocks noGrp="1"/>
          </p:cNvSpPr>
          <p:nvPr>
            <p:ph type="ftr" sz="quarter" idx="9"/>
          </p:nvPr>
        </p:nvSpPr>
        <p:spPr/>
        <p:txBody>
          <a:bodyPr/>
          <a:lstStyle>
            <a:lvl1pPr>
              <a:defRPr>
                <a:solidFill>
                  <a:srgbClr val="FFFFFF"/>
                </a:solidFill>
              </a:defRPr>
            </a:lvl1pPr>
          </a:lstStyle>
          <a:p>
            <a:r>
              <a:rPr lang="en-GB"/>
              <a:t>© 2024 Argus Media group. All rights reserved.</a:t>
            </a:r>
          </a:p>
          <a:p>
            <a:endParaRPr lang="en-GB"/>
          </a:p>
        </p:txBody>
      </p:sp>
      <p:sp>
        <p:nvSpPr>
          <p:cNvPr id="4" name="Google Shape;281;p75">
            <a:extLst>
              <a:ext uri="{FF2B5EF4-FFF2-40B4-BE49-F238E27FC236}">
                <a16:creationId xmlns:a16="http://schemas.microsoft.com/office/drawing/2014/main" id="{9754BF85-941E-4F40-14BC-6D119278609C}"/>
              </a:ext>
            </a:extLst>
          </p:cNvPr>
          <p:cNvSpPr txBox="1">
            <a:spLocks noGrp="1"/>
          </p:cNvSpPr>
          <p:nvPr>
            <p:ph type="sldNum" sz="quarter" idx="8"/>
          </p:nvPr>
        </p:nvSpPr>
        <p:spPr/>
        <p:txBody>
          <a:bodyPr/>
          <a:lstStyle>
            <a:lvl1pPr>
              <a:defRPr>
                <a:solidFill>
                  <a:srgbClr val="FFFFFF"/>
                </a:solidFill>
              </a:defRPr>
            </a:lvl1pPr>
          </a:lstStyle>
          <a:p>
            <a:pPr lvl="0"/>
            <a:fld id="{B0FEF0FA-A54E-0549-A135-FAA55D27B6AB}" type="slidenum">
              <a:t>‹#›</a:t>
            </a:fld>
            <a:endParaRPr lang="en-GB"/>
          </a:p>
        </p:txBody>
      </p:sp>
      <p:sp>
        <p:nvSpPr>
          <p:cNvPr id="5" name="Google Shape;282;p75">
            <a:extLst>
              <a:ext uri="{FF2B5EF4-FFF2-40B4-BE49-F238E27FC236}">
                <a16:creationId xmlns:a16="http://schemas.microsoft.com/office/drawing/2014/main" id="{7992B5E1-48F1-5D63-0BE5-EE97D2373519}"/>
              </a:ext>
            </a:extLst>
          </p:cNvPr>
          <p:cNvSpPr txBox="1">
            <a:spLocks noGrp="1"/>
          </p:cNvSpPr>
          <p:nvPr>
            <p:ph type="body" idx="4294967295"/>
          </p:nvPr>
        </p:nvSpPr>
        <p:spPr>
          <a:xfrm>
            <a:off x="765755" y="1818339"/>
            <a:ext cx="4682550" cy="315815"/>
          </a:xfrm>
        </p:spPr>
        <p:txBody>
          <a:bodyPr/>
          <a:lstStyle>
            <a:lvl1pPr>
              <a:spcBef>
                <a:spcPts val="0"/>
              </a:spcBef>
              <a:defRPr lang="en-US" sz="1000" b="0">
                <a:latin typeface="Open Sans"/>
                <a:ea typeface="Open Sans"/>
                <a:cs typeface="Open Sans"/>
              </a:defRPr>
            </a:lvl1pPr>
          </a:lstStyle>
          <a:p>
            <a:pPr lvl="0"/>
            <a:r>
              <a:rPr lang="en-US"/>
              <a:t>Click to edit Master text styles</a:t>
            </a:r>
          </a:p>
        </p:txBody>
      </p:sp>
      <p:cxnSp>
        <p:nvCxnSpPr>
          <p:cNvPr id="6" name="Google Shape;283;p75">
            <a:extLst>
              <a:ext uri="{FF2B5EF4-FFF2-40B4-BE49-F238E27FC236}">
                <a16:creationId xmlns:a16="http://schemas.microsoft.com/office/drawing/2014/main" id="{DD4B9F1C-53A9-3029-EA01-87BAB9464D2A}"/>
              </a:ext>
            </a:extLst>
          </p:cNvPr>
          <p:cNvCxnSpPr/>
          <p:nvPr/>
        </p:nvCxnSpPr>
        <p:spPr>
          <a:xfrm>
            <a:off x="772338" y="1077501"/>
            <a:ext cx="0" cy="395999"/>
          </a:xfrm>
          <a:prstGeom prst="straightConnector1">
            <a:avLst/>
          </a:prstGeom>
          <a:noFill/>
          <a:ln w="41276" cap="flat">
            <a:solidFill>
              <a:srgbClr val="3BBEEE"/>
            </a:solidFill>
            <a:prstDash val="solid"/>
            <a:miter/>
          </a:ln>
        </p:spPr>
      </p:cxnSp>
      <p:sp>
        <p:nvSpPr>
          <p:cNvPr id="7" name="Google Shape;285;p75">
            <a:extLst>
              <a:ext uri="{FF2B5EF4-FFF2-40B4-BE49-F238E27FC236}">
                <a16:creationId xmlns:a16="http://schemas.microsoft.com/office/drawing/2014/main" id="{505282AD-2032-9B3D-6091-91A6CDB82671}"/>
              </a:ext>
            </a:extLst>
          </p:cNvPr>
          <p:cNvSpPr txBox="1">
            <a:spLocks noGrp="1"/>
          </p:cNvSpPr>
          <p:nvPr>
            <p:ph type="body" idx="4294967295"/>
          </p:nvPr>
        </p:nvSpPr>
        <p:spPr>
          <a:xfrm>
            <a:off x="772338" y="2799280"/>
            <a:ext cx="5114111" cy="472333"/>
          </a:xfrm>
        </p:spPr>
        <p:txBody>
          <a:bodyPr/>
          <a:lstStyle>
            <a:lvl1pPr>
              <a:spcBef>
                <a:spcPts val="0"/>
              </a:spcBef>
              <a:defRPr lang="en-US" sz="1750"/>
            </a:lvl1pPr>
          </a:lstStyle>
          <a:p>
            <a:pPr lvl="0"/>
            <a:r>
              <a:rPr lang="en-US"/>
              <a:t>Click to edit Master text styles</a:t>
            </a:r>
          </a:p>
        </p:txBody>
      </p:sp>
      <p:cxnSp>
        <p:nvCxnSpPr>
          <p:cNvPr id="8" name="Google Shape;286;p75">
            <a:extLst>
              <a:ext uri="{FF2B5EF4-FFF2-40B4-BE49-F238E27FC236}">
                <a16:creationId xmlns:a16="http://schemas.microsoft.com/office/drawing/2014/main" id="{3547B655-DA9F-E8E6-F6F4-C912BD4730F5}"/>
              </a:ext>
            </a:extLst>
          </p:cNvPr>
          <p:cNvCxnSpPr/>
          <p:nvPr/>
        </p:nvCxnSpPr>
        <p:spPr>
          <a:xfrm>
            <a:off x="772338" y="2835828"/>
            <a:ext cx="0" cy="158402"/>
          </a:xfrm>
          <a:prstGeom prst="straightConnector1">
            <a:avLst/>
          </a:prstGeom>
          <a:noFill/>
          <a:ln w="25402" cap="flat">
            <a:solidFill>
              <a:srgbClr val="3BBEEE"/>
            </a:solidFill>
            <a:prstDash val="solid"/>
            <a:miter/>
          </a:ln>
        </p:spPr>
      </p:cxnSp>
      <p:sp>
        <p:nvSpPr>
          <p:cNvPr id="9" name="Google Shape;287;p75">
            <a:extLst>
              <a:ext uri="{FF2B5EF4-FFF2-40B4-BE49-F238E27FC236}">
                <a16:creationId xmlns:a16="http://schemas.microsoft.com/office/drawing/2014/main" id="{886052DA-99FE-3E15-B591-5E6F70B60AEE}"/>
              </a:ext>
            </a:extLst>
          </p:cNvPr>
          <p:cNvSpPr txBox="1">
            <a:spLocks noGrp="1"/>
          </p:cNvSpPr>
          <p:nvPr>
            <p:ph type="body" idx="4294967295"/>
          </p:nvPr>
        </p:nvSpPr>
        <p:spPr>
          <a:xfrm>
            <a:off x="765755" y="3835194"/>
            <a:ext cx="4682550" cy="315815"/>
          </a:xfrm>
        </p:spPr>
        <p:txBody>
          <a:bodyPr/>
          <a:lstStyle>
            <a:lvl1pPr>
              <a:spcBef>
                <a:spcPts val="0"/>
              </a:spcBef>
              <a:defRPr lang="en-US" sz="1000" b="0">
                <a:latin typeface="Open Sans"/>
                <a:ea typeface="Open Sans"/>
                <a:cs typeface="Open Sans"/>
              </a:defRPr>
            </a:lvl1pPr>
          </a:lstStyle>
          <a:p>
            <a:pPr lvl="0"/>
            <a:r>
              <a:rPr lang="en-US"/>
              <a:t>Click to edit Master text styles</a:t>
            </a:r>
          </a:p>
        </p:txBody>
      </p:sp>
      <p:sp>
        <p:nvSpPr>
          <p:cNvPr id="10" name="Google Shape;288;p75">
            <a:extLst>
              <a:ext uri="{FF2B5EF4-FFF2-40B4-BE49-F238E27FC236}">
                <a16:creationId xmlns:a16="http://schemas.microsoft.com/office/drawing/2014/main" id="{3552ADD7-E805-743A-24B1-A5E94BE3D750}"/>
              </a:ext>
            </a:extLst>
          </p:cNvPr>
          <p:cNvSpPr txBox="1">
            <a:spLocks noGrp="1"/>
          </p:cNvSpPr>
          <p:nvPr>
            <p:ph type="body" idx="4294967295"/>
          </p:nvPr>
        </p:nvSpPr>
        <p:spPr>
          <a:xfrm>
            <a:off x="772338" y="4800563"/>
            <a:ext cx="5114111" cy="472333"/>
          </a:xfrm>
        </p:spPr>
        <p:txBody>
          <a:bodyPr/>
          <a:lstStyle>
            <a:lvl1pPr>
              <a:spcBef>
                <a:spcPts val="0"/>
              </a:spcBef>
              <a:defRPr lang="en-US" sz="1750"/>
            </a:lvl1pPr>
          </a:lstStyle>
          <a:p>
            <a:pPr lvl="0"/>
            <a:r>
              <a:rPr lang="en-US"/>
              <a:t>Click to edit Master text styles</a:t>
            </a:r>
          </a:p>
        </p:txBody>
      </p:sp>
      <p:cxnSp>
        <p:nvCxnSpPr>
          <p:cNvPr id="11" name="Google Shape;289;p75">
            <a:extLst>
              <a:ext uri="{FF2B5EF4-FFF2-40B4-BE49-F238E27FC236}">
                <a16:creationId xmlns:a16="http://schemas.microsoft.com/office/drawing/2014/main" id="{CEB8ED81-B2F7-1DE7-6AB8-33C43D6CE49A}"/>
              </a:ext>
            </a:extLst>
          </p:cNvPr>
          <p:cNvCxnSpPr/>
          <p:nvPr/>
        </p:nvCxnSpPr>
        <p:spPr>
          <a:xfrm>
            <a:off x="772338" y="4829138"/>
            <a:ext cx="0" cy="158401"/>
          </a:xfrm>
          <a:prstGeom prst="straightConnector1">
            <a:avLst/>
          </a:prstGeom>
          <a:noFill/>
          <a:ln w="25402" cap="flat">
            <a:solidFill>
              <a:srgbClr val="3BBEEE"/>
            </a:solidFill>
            <a:prstDash val="solid"/>
            <a:miter/>
          </a:ln>
        </p:spPr>
      </p:cxnSp>
    </p:spTree>
    <p:extLst>
      <p:ext uri="{BB962C8B-B14F-4D97-AF65-F5344CB8AC3E}">
        <p14:creationId xmlns:p14="http://schemas.microsoft.com/office/powerpoint/2010/main" val="197690876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Map">
    <p:spTree>
      <p:nvGrpSpPr>
        <p:cNvPr id="1" name=""/>
        <p:cNvGrpSpPr/>
        <p:nvPr/>
      </p:nvGrpSpPr>
      <p:grpSpPr>
        <a:xfrm>
          <a:off x="0" y="0"/>
          <a:ext cx="0" cy="0"/>
          <a:chOff x="0" y="0"/>
          <a:chExt cx="0" cy="0"/>
        </a:xfrm>
      </p:grpSpPr>
      <p:sp>
        <p:nvSpPr>
          <p:cNvPr id="2" name="Google Shape;291;p76">
            <a:extLst>
              <a:ext uri="{FF2B5EF4-FFF2-40B4-BE49-F238E27FC236}">
                <a16:creationId xmlns:a16="http://schemas.microsoft.com/office/drawing/2014/main" id="{B223415B-7EDA-2D51-5E53-94076FC52A1D}"/>
              </a:ext>
            </a:extLst>
          </p:cNvPr>
          <p:cNvSpPr txBox="1">
            <a:spLocks noGrp="1"/>
          </p:cNvSpPr>
          <p:nvPr>
            <p:ph type="title"/>
          </p:nvPr>
        </p:nvSpPr>
        <p:spPr>
          <a:xfrm>
            <a:off x="516901" y="4200150"/>
            <a:ext cx="2083423" cy="898900"/>
          </a:xfrm>
        </p:spPr>
        <p:txBody>
          <a:bodyPr anchor="t"/>
          <a:lstStyle>
            <a:lvl1pPr>
              <a:defRPr lang="en-US" b="0"/>
            </a:lvl1pPr>
          </a:lstStyle>
          <a:p>
            <a:pPr lvl="0"/>
            <a:r>
              <a:rPr lang="en-US"/>
              <a:t>Click to edit Master title style</a:t>
            </a:r>
          </a:p>
        </p:txBody>
      </p:sp>
      <p:sp>
        <p:nvSpPr>
          <p:cNvPr id="3" name="Google Shape;292;p76">
            <a:extLst>
              <a:ext uri="{FF2B5EF4-FFF2-40B4-BE49-F238E27FC236}">
                <a16:creationId xmlns:a16="http://schemas.microsoft.com/office/drawing/2014/main" id="{4B121CBB-EB99-DB80-8B4C-C3BA6FADBEDA}"/>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4" name="Google Shape;293;p76">
            <a:extLst>
              <a:ext uri="{FF2B5EF4-FFF2-40B4-BE49-F238E27FC236}">
                <a16:creationId xmlns:a16="http://schemas.microsoft.com/office/drawing/2014/main" id="{3D240CB5-202E-F287-6D8E-6EAE30224DFF}"/>
              </a:ext>
            </a:extLst>
          </p:cNvPr>
          <p:cNvSpPr txBox="1">
            <a:spLocks noGrp="1"/>
          </p:cNvSpPr>
          <p:nvPr>
            <p:ph type="sldNum" sz="quarter" idx="8"/>
          </p:nvPr>
        </p:nvSpPr>
        <p:spPr/>
        <p:txBody>
          <a:bodyPr/>
          <a:lstStyle>
            <a:lvl1pPr>
              <a:defRPr/>
            </a:lvl1pPr>
          </a:lstStyle>
          <a:p>
            <a:pPr lvl="0"/>
            <a:fld id="{382E40A5-9D76-F74E-9078-C06ECEA6227D}" type="slidenum">
              <a:t>‹#›</a:t>
            </a:fld>
            <a:endParaRPr lang="en-GB"/>
          </a:p>
        </p:txBody>
      </p:sp>
      <p:cxnSp>
        <p:nvCxnSpPr>
          <p:cNvPr id="5" name="Google Shape;294;p76">
            <a:extLst>
              <a:ext uri="{FF2B5EF4-FFF2-40B4-BE49-F238E27FC236}">
                <a16:creationId xmlns:a16="http://schemas.microsoft.com/office/drawing/2014/main" id="{B346DF54-2F43-D6D6-05B2-9B471B3BA3C4}"/>
              </a:ext>
            </a:extLst>
          </p:cNvPr>
          <p:cNvCxnSpPr/>
          <p:nvPr/>
        </p:nvCxnSpPr>
        <p:spPr>
          <a:xfrm>
            <a:off x="318074" y="4296948"/>
            <a:ext cx="0" cy="396008"/>
          </a:xfrm>
          <a:prstGeom prst="straightConnector1">
            <a:avLst/>
          </a:prstGeom>
          <a:noFill/>
          <a:ln w="41276" cap="flat">
            <a:solidFill>
              <a:srgbClr val="3BBEEE"/>
            </a:solidFill>
            <a:prstDash val="solid"/>
            <a:miter/>
          </a:ln>
        </p:spPr>
      </p:cxnSp>
    </p:spTree>
    <p:extLst>
      <p:ext uri="{BB962C8B-B14F-4D97-AF65-F5344CB8AC3E}">
        <p14:creationId xmlns:p14="http://schemas.microsoft.com/office/powerpoint/2010/main" val="426662838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Map 2">
    <p:spTree>
      <p:nvGrpSpPr>
        <p:cNvPr id="1" name=""/>
        <p:cNvGrpSpPr/>
        <p:nvPr/>
      </p:nvGrpSpPr>
      <p:grpSpPr>
        <a:xfrm>
          <a:off x="0" y="0"/>
          <a:ext cx="0" cy="0"/>
          <a:chOff x="0" y="0"/>
          <a:chExt cx="0" cy="0"/>
        </a:xfrm>
      </p:grpSpPr>
      <p:sp>
        <p:nvSpPr>
          <p:cNvPr id="2" name="Google Shape;296;p77">
            <a:extLst>
              <a:ext uri="{FF2B5EF4-FFF2-40B4-BE49-F238E27FC236}">
                <a16:creationId xmlns:a16="http://schemas.microsoft.com/office/drawing/2014/main" id="{020A4695-2E62-1E7D-8969-5211E78C1A83}"/>
              </a:ext>
            </a:extLst>
          </p:cNvPr>
          <p:cNvSpPr txBox="1">
            <a:spLocks noGrp="1"/>
          </p:cNvSpPr>
          <p:nvPr>
            <p:ph type="title"/>
          </p:nvPr>
        </p:nvSpPr>
        <p:spPr>
          <a:xfrm>
            <a:off x="974101" y="961656"/>
            <a:ext cx="5026648" cy="898900"/>
          </a:xfrm>
        </p:spPr>
        <p:txBody>
          <a:bodyPr anchor="t"/>
          <a:lstStyle>
            <a:lvl1pPr>
              <a:defRPr lang="en-US" b="0"/>
            </a:lvl1pPr>
          </a:lstStyle>
          <a:p>
            <a:pPr lvl="0"/>
            <a:r>
              <a:rPr lang="en-US"/>
              <a:t>Click to edit Master title style</a:t>
            </a:r>
          </a:p>
        </p:txBody>
      </p:sp>
      <p:sp>
        <p:nvSpPr>
          <p:cNvPr id="3" name="Google Shape;297;p77">
            <a:extLst>
              <a:ext uri="{FF2B5EF4-FFF2-40B4-BE49-F238E27FC236}">
                <a16:creationId xmlns:a16="http://schemas.microsoft.com/office/drawing/2014/main" id="{354C5605-2315-B0E6-967C-385A626F9837}"/>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4" name="Google Shape;298;p77">
            <a:extLst>
              <a:ext uri="{FF2B5EF4-FFF2-40B4-BE49-F238E27FC236}">
                <a16:creationId xmlns:a16="http://schemas.microsoft.com/office/drawing/2014/main" id="{A4DCAB67-37E9-EF22-0901-450DBAD28723}"/>
              </a:ext>
            </a:extLst>
          </p:cNvPr>
          <p:cNvSpPr txBox="1">
            <a:spLocks noGrp="1"/>
          </p:cNvSpPr>
          <p:nvPr>
            <p:ph type="sldNum" sz="quarter" idx="8"/>
          </p:nvPr>
        </p:nvSpPr>
        <p:spPr/>
        <p:txBody>
          <a:bodyPr/>
          <a:lstStyle>
            <a:lvl1pPr>
              <a:defRPr/>
            </a:lvl1pPr>
          </a:lstStyle>
          <a:p>
            <a:pPr lvl="0"/>
            <a:fld id="{F41D8EA0-67F9-DF47-886A-978A67B7AEB4}" type="slidenum">
              <a:t>‹#›</a:t>
            </a:fld>
            <a:endParaRPr lang="en-GB"/>
          </a:p>
        </p:txBody>
      </p:sp>
      <p:cxnSp>
        <p:nvCxnSpPr>
          <p:cNvPr id="5" name="Google Shape;299;p77">
            <a:extLst>
              <a:ext uri="{FF2B5EF4-FFF2-40B4-BE49-F238E27FC236}">
                <a16:creationId xmlns:a16="http://schemas.microsoft.com/office/drawing/2014/main" id="{6F7A5F0C-9DA3-0AF8-4116-51FFD3DF9686}"/>
              </a:ext>
            </a:extLst>
          </p:cNvPr>
          <p:cNvCxnSpPr/>
          <p:nvPr/>
        </p:nvCxnSpPr>
        <p:spPr>
          <a:xfrm>
            <a:off x="775274" y="1058454"/>
            <a:ext cx="0" cy="395999"/>
          </a:xfrm>
          <a:prstGeom prst="straightConnector1">
            <a:avLst/>
          </a:prstGeom>
          <a:noFill/>
          <a:ln w="41276" cap="flat">
            <a:solidFill>
              <a:srgbClr val="3BBEEE"/>
            </a:solidFill>
            <a:prstDash val="solid"/>
            <a:miter/>
          </a:ln>
        </p:spPr>
      </p:cxnSp>
      <p:sp>
        <p:nvSpPr>
          <p:cNvPr id="6" name="Google Shape;300;p77">
            <a:extLst>
              <a:ext uri="{FF2B5EF4-FFF2-40B4-BE49-F238E27FC236}">
                <a16:creationId xmlns:a16="http://schemas.microsoft.com/office/drawing/2014/main" id="{8BFA223C-654A-A571-7666-CEC6CED290A9}"/>
              </a:ext>
            </a:extLst>
          </p:cNvPr>
          <p:cNvSpPr txBox="1">
            <a:spLocks noGrp="1"/>
          </p:cNvSpPr>
          <p:nvPr>
            <p:ph type="body" idx="4294967295"/>
          </p:nvPr>
        </p:nvSpPr>
        <p:spPr>
          <a:xfrm>
            <a:off x="765755" y="1684992"/>
            <a:ext cx="1996500" cy="4382435"/>
          </a:xfrm>
        </p:spPr>
        <p:txBody>
          <a:bodyPr/>
          <a:lstStyle>
            <a:lvl1pPr indent="-292095">
              <a:buClr>
                <a:srgbClr val="0CA6AE"/>
              </a:buClr>
              <a:buSzPts val="1000"/>
              <a:buFont typeface="Arial"/>
              <a:buChar char="•"/>
              <a:defRPr lang="en-US" sz="1000" b="0"/>
            </a:lvl1pPr>
          </a:lstStyle>
          <a:p>
            <a:pPr lvl="0"/>
            <a:r>
              <a:rPr lang="en-US"/>
              <a:t>Click to edit Master text styles</a:t>
            </a:r>
          </a:p>
        </p:txBody>
      </p:sp>
      <p:sp>
        <p:nvSpPr>
          <p:cNvPr id="7" name="Google Shape;301;p77">
            <a:extLst>
              <a:ext uri="{FF2B5EF4-FFF2-40B4-BE49-F238E27FC236}">
                <a16:creationId xmlns:a16="http://schemas.microsoft.com/office/drawing/2014/main" id="{4DA33219-7E2F-C89F-5A48-A3149D7629C9}"/>
              </a:ext>
            </a:extLst>
          </p:cNvPr>
          <p:cNvSpPr txBox="1">
            <a:spLocks noGrp="1"/>
          </p:cNvSpPr>
          <p:nvPr>
            <p:ph type="body" idx="4294967295"/>
          </p:nvPr>
        </p:nvSpPr>
        <p:spPr>
          <a:xfrm>
            <a:off x="2824837" y="3513792"/>
            <a:ext cx="1996500" cy="2553635"/>
          </a:xfrm>
        </p:spPr>
        <p:txBody>
          <a:bodyPr/>
          <a:lstStyle>
            <a:lvl1pPr indent="-292095">
              <a:buClr>
                <a:srgbClr val="0CA6AE"/>
              </a:buClr>
              <a:buSzPts val="1000"/>
              <a:buFont typeface="Arial"/>
              <a:buChar char="•"/>
              <a:defRPr lang="en-US" sz="1000" b="0"/>
            </a:lvl1pPr>
          </a:lstStyle>
          <a:p>
            <a:pPr lvl="0"/>
            <a:r>
              <a:rPr lang="en-US"/>
              <a:t>Click to edit Master text styles</a:t>
            </a:r>
          </a:p>
        </p:txBody>
      </p:sp>
    </p:spTree>
    <p:extLst>
      <p:ext uri="{BB962C8B-B14F-4D97-AF65-F5344CB8AC3E}">
        <p14:creationId xmlns:p14="http://schemas.microsoft.com/office/powerpoint/2010/main" val="160472795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Further information">
    <p:spTree>
      <p:nvGrpSpPr>
        <p:cNvPr id="1" name=""/>
        <p:cNvGrpSpPr/>
        <p:nvPr/>
      </p:nvGrpSpPr>
      <p:grpSpPr>
        <a:xfrm>
          <a:off x="0" y="0"/>
          <a:ext cx="0" cy="0"/>
          <a:chOff x="0" y="0"/>
          <a:chExt cx="0" cy="0"/>
        </a:xfrm>
      </p:grpSpPr>
      <p:pic>
        <p:nvPicPr>
          <p:cNvPr id="2" name="Google Shape;303;p78" descr="A blue background with white dots&#10;&#10;Description automatically generated">
            <a:extLst>
              <a:ext uri="{FF2B5EF4-FFF2-40B4-BE49-F238E27FC236}">
                <a16:creationId xmlns:a16="http://schemas.microsoft.com/office/drawing/2014/main" id="{F38FDAB7-08BE-3B9C-944C-E1C4F453B975}"/>
              </a:ext>
            </a:extLst>
          </p:cNvPr>
          <p:cNvPicPr>
            <a:picLocks noChangeAspect="1"/>
          </p:cNvPicPr>
          <p:nvPr/>
        </p:nvPicPr>
        <p:blipFill>
          <a:blip r:embed="rId2">
            <a:alphaModFix/>
          </a:blip>
          <a:srcRect/>
          <a:stretch>
            <a:fillRect/>
          </a:stretch>
        </p:blipFill>
        <p:spPr>
          <a:xfrm>
            <a:off x="0" y="0"/>
            <a:ext cx="12191996" cy="6858000"/>
          </a:xfrm>
          <a:prstGeom prst="rect">
            <a:avLst/>
          </a:prstGeom>
          <a:noFill/>
          <a:ln cap="flat">
            <a:noFill/>
          </a:ln>
        </p:spPr>
      </p:pic>
      <p:pic>
        <p:nvPicPr>
          <p:cNvPr id="3" name="Google Shape;304;p78" descr="A black circle with a black background&#10;&#10;Description automatically generated">
            <a:extLst>
              <a:ext uri="{FF2B5EF4-FFF2-40B4-BE49-F238E27FC236}">
                <a16:creationId xmlns:a16="http://schemas.microsoft.com/office/drawing/2014/main" id="{123C1B92-FB6E-C44A-A110-84BBA7154AE6}"/>
              </a:ext>
            </a:extLst>
          </p:cNvPr>
          <p:cNvPicPr>
            <a:picLocks noChangeAspect="1"/>
          </p:cNvPicPr>
          <p:nvPr/>
        </p:nvPicPr>
        <p:blipFill>
          <a:blip r:embed="rId3">
            <a:alphaModFix/>
          </a:blip>
          <a:srcRect/>
          <a:stretch>
            <a:fillRect/>
          </a:stretch>
        </p:blipFill>
        <p:spPr>
          <a:xfrm>
            <a:off x="100" y="0"/>
            <a:ext cx="12191795" cy="6858000"/>
          </a:xfrm>
          <a:prstGeom prst="rect">
            <a:avLst/>
          </a:prstGeom>
          <a:noFill/>
          <a:ln cap="flat">
            <a:noFill/>
          </a:ln>
        </p:spPr>
      </p:pic>
      <p:sp>
        <p:nvSpPr>
          <p:cNvPr id="4" name="Google Shape;305;p78">
            <a:extLst>
              <a:ext uri="{FF2B5EF4-FFF2-40B4-BE49-F238E27FC236}">
                <a16:creationId xmlns:a16="http://schemas.microsoft.com/office/drawing/2014/main" id="{977AF1A2-420F-1E02-9CA7-913C78E87779}"/>
              </a:ext>
            </a:extLst>
          </p:cNvPr>
          <p:cNvSpPr txBox="1">
            <a:spLocks noGrp="1"/>
          </p:cNvSpPr>
          <p:nvPr>
            <p:ph type="title"/>
          </p:nvPr>
        </p:nvSpPr>
        <p:spPr>
          <a:xfrm>
            <a:off x="2221287" y="1840934"/>
            <a:ext cx="9285320" cy="1355076"/>
          </a:xfrm>
        </p:spPr>
        <p:txBody>
          <a:bodyPr/>
          <a:lstStyle>
            <a:lvl1pPr>
              <a:defRPr lang="en-US" sz="4500" b="0">
                <a:solidFill>
                  <a:srgbClr val="FFFFFF"/>
                </a:solidFill>
              </a:defRPr>
            </a:lvl1pPr>
          </a:lstStyle>
          <a:p>
            <a:pPr lvl="0"/>
            <a:r>
              <a:rPr lang="en-US"/>
              <a:t>Click to edit Master title style</a:t>
            </a:r>
          </a:p>
        </p:txBody>
      </p:sp>
      <p:sp>
        <p:nvSpPr>
          <p:cNvPr id="5" name="Google Shape;306;p78">
            <a:extLst>
              <a:ext uri="{FF2B5EF4-FFF2-40B4-BE49-F238E27FC236}">
                <a16:creationId xmlns:a16="http://schemas.microsoft.com/office/drawing/2014/main" id="{12093E87-C957-6499-5469-CD2E1AE04AED}"/>
              </a:ext>
            </a:extLst>
          </p:cNvPr>
          <p:cNvSpPr txBox="1">
            <a:spLocks noGrp="1"/>
          </p:cNvSpPr>
          <p:nvPr>
            <p:ph type="body" idx="4294967295"/>
          </p:nvPr>
        </p:nvSpPr>
        <p:spPr>
          <a:xfrm>
            <a:off x="2253858" y="3247583"/>
            <a:ext cx="7272003" cy="305235"/>
          </a:xfrm>
        </p:spPr>
        <p:txBody>
          <a:bodyPr/>
          <a:lstStyle>
            <a:lvl1pPr>
              <a:defRPr lang="en-US" sz="2000">
                <a:solidFill>
                  <a:srgbClr val="FFFFFF"/>
                </a:solidFill>
              </a:defRPr>
            </a:lvl1pPr>
          </a:lstStyle>
          <a:p>
            <a:pPr lvl="0"/>
            <a:r>
              <a:rPr lang="en-US"/>
              <a:t>Click to edit Master text styles</a:t>
            </a:r>
          </a:p>
        </p:txBody>
      </p:sp>
      <p:pic>
        <p:nvPicPr>
          <p:cNvPr id="6" name="Google Shape;307;p78" descr="A blue and white logo&#10;&#10;Description automatically generated">
            <a:extLst>
              <a:ext uri="{FF2B5EF4-FFF2-40B4-BE49-F238E27FC236}">
                <a16:creationId xmlns:a16="http://schemas.microsoft.com/office/drawing/2014/main" id="{688DDCC5-B190-EA4E-9E4A-D57522746F33}"/>
              </a:ext>
            </a:extLst>
          </p:cNvPr>
          <p:cNvPicPr>
            <a:picLocks noChangeAspect="1"/>
          </p:cNvPicPr>
          <p:nvPr/>
        </p:nvPicPr>
        <p:blipFill>
          <a:blip r:embed="rId4">
            <a:alphaModFix/>
          </a:blip>
          <a:srcRect/>
          <a:stretch>
            <a:fillRect/>
          </a:stretch>
        </p:blipFill>
        <p:spPr>
          <a:xfrm>
            <a:off x="316464" y="6308015"/>
            <a:ext cx="919063" cy="360950"/>
          </a:xfrm>
          <a:prstGeom prst="rect">
            <a:avLst/>
          </a:prstGeom>
          <a:noFill/>
          <a:ln cap="flat">
            <a:noFill/>
          </a:ln>
        </p:spPr>
      </p:pic>
      <p:sp>
        <p:nvSpPr>
          <p:cNvPr id="7" name="Google Shape;308;p78">
            <a:extLst>
              <a:ext uri="{FF2B5EF4-FFF2-40B4-BE49-F238E27FC236}">
                <a16:creationId xmlns:a16="http://schemas.microsoft.com/office/drawing/2014/main" id="{02BD72E3-CD28-DC54-0E17-47E12637BB3E}"/>
              </a:ext>
            </a:extLst>
          </p:cNvPr>
          <p:cNvSpPr txBox="1">
            <a:spLocks noGrp="1"/>
          </p:cNvSpPr>
          <p:nvPr>
            <p:ph type="sldNum" sz="quarter" idx="8"/>
          </p:nvPr>
        </p:nvSpPr>
        <p:spPr/>
        <p:txBody>
          <a:bodyPr/>
          <a:lstStyle>
            <a:lvl1pPr>
              <a:defRPr>
                <a:solidFill>
                  <a:srgbClr val="FFFFFF"/>
                </a:solidFill>
              </a:defRPr>
            </a:lvl1pPr>
          </a:lstStyle>
          <a:p>
            <a:pPr lvl="0"/>
            <a:fld id="{DA21E48D-0B38-554C-87A5-B80A6131B199}" type="slidenum">
              <a:t>‹#›</a:t>
            </a:fld>
            <a:endParaRPr lang="en-GB"/>
          </a:p>
        </p:txBody>
      </p:sp>
      <p:sp>
        <p:nvSpPr>
          <p:cNvPr id="8" name="Google Shape;309;p78">
            <a:extLst>
              <a:ext uri="{FF2B5EF4-FFF2-40B4-BE49-F238E27FC236}">
                <a16:creationId xmlns:a16="http://schemas.microsoft.com/office/drawing/2014/main" id="{D45BA5B1-F704-ACBE-16D8-8CB17C43E802}"/>
              </a:ext>
            </a:extLst>
          </p:cNvPr>
          <p:cNvSpPr txBox="1">
            <a:spLocks noGrp="1"/>
          </p:cNvSpPr>
          <p:nvPr>
            <p:ph type="body" idx="4294967295"/>
          </p:nvPr>
        </p:nvSpPr>
        <p:spPr>
          <a:xfrm>
            <a:off x="2253858" y="3775621"/>
            <a:ext cx="2975366" cy="305235"/>
          </a:xfrm>
        </p:spPr>
        <p:txBody>
          <a:bodyPr/>
          <a:lstStyle>
            <a:lvl1pPr>
              <a:defRPr lang="en-US" sz="2000">
                <a:solidFill>
                  <a:srgbClr val="FFFFFF"/>
                </a:solidFill>
              </a:defRPr>
            </a:lvl1pPr>
          </a:lstStyle>
          <a:p>
            <a:pPr lvl="0"/>
            <a:r>
              <a:rPr lang="en-US"/>
              <a:t>Click to edit Master text styles</a:t>
            </a:r>
          </a:p>
        </p:txBody>
      </p:sp>
      <p:sp>
        <p:nvSpPr>
          <p:cNvPr id="9" name="Google Shape;310;p78">
            <a:extLst>
              <a:ext uri="{FF2B5EF4-FFF2-40B4-BE49-F238E27FC236}">
                <a16:creationId xmlns:a16="http://schemas.microsoft.com/office/drawing/2014/main" id="{8C7FA66F-9319-D84A-94B2-616D810A42CB}"/>
              </a:ext>
            </a:extLst>
          </p:cNvPr>
          <p:cNvSpPr txBox="1">
            <a:spLocks noGrp="1"/>
          </p:cNvSpPr>
          <p:nvPr>
            <p:ph type="body" idx="4294967295"/>
          </p:nvPr>
        </p:nvSpPr>
        <p:spPr>
          <a:xfrm>
            <a:off x="5549511" y="3775621"/>
            <a:ext cx="2975366" cy="305235"/>
          </a:xfrm>
        </p:spPr>
        <p:txBody>
          <a:bodyPr/>
          <a:lstStyle>
            <a:lvl1pPr>
              <a:defRPr lang="en-US" sz="2000">
                <a:solidFill>
                  <a:srgbClr val="FFFFFF"/>
                </a:solidFill>
              </a:defRPr>
            </a:lvl1pPr>
          </a:lstStyle>
          <a:p>
            <a:pPr lvl="0"/>
            <a:r>
              <a:rPr lang="en-US"/>
              <a:t>Click to edit Master text styles</a:t>
            </a:r>
          </a:p>
        </p:txBody>
      </p:sp>
      <p:sp>
        <p:nvSpPr>
          <p:cNvPr id="10" name="Google Shape;311;p78">
            <a:extLst>
              <a:ext uri="{FF2B5EF4-FFF2-40B4-BE49-F238E27FC236}">
                <a16:creationId xmlns:a16="http://schemas.microsoft.com/office/drawing/2014/main" id="{DF901322-0593-E97E-880A-BDB433404986}"/>
              </a:ext>
            </a:extLst>
          </p:cNvPr>
          <p:cNvSpPr txBox="1">
            <a:spLocks noGrp="1"/>
          </p:cNvSpPr>
          <p:nvPr>
            <p:ph type="ftr" sz="quarter" idx="9"/>
          </p:nvPr>
        </p:nvSpPr>
        <p:spPr/>
        <p:txBody>
          <a:bodyPr/>
          <a:lstStyle>
            <a:lvl1pPr>
              <a:defRPr>
                <a:solidFill>
                  <a:srgbClr val="FFFFFF"/>
                </a:solidFill>
              </a:defRPr>
            </a:lvl1pPr>
          </a:lstStyle>
          <a:p>
            <a:r>
              <a:rPr lang="en-GB"/>
              <a:t>© 2024 Argus Media group. All rights reserved.</a:t>
            </a:r>
          </a:p>
          <a:p>
            <a:endParaRPr lang="en-GB"/>
          </a:p>
        </p:txBody>
      </p:sp>
    </p:spTree>
    <p:extLst>
      <p:ext uri="{BB962C8B-B14F-4D97-AF65-F5344CB8AC3E}">
        <p14:creationId xmlns:p14="http://schemas.microsoft.com/office/powerpoint/2010/main" val="18536445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Further information 2">
    <p:spTree>
      <p:nvGrpSpPr>
        <p:cNvPr id="1" name=""/>
        <p:cNvGrpSpPr/>
        <p:nvPr/>
      </p:nvGrpSpPr>
      <p:grpSpPr>
        <a:xfrm>
          <a:off x="0" y="0"/>
          <a:ext cx="0" cy="0"/>
          <a:chOff x="0" y="0"/>
          <a:chExt cx="0" cy="0"/>
        </a:xfrm>
      </p:grpSpPr>
      <p:pic>
        <p:nvPicPr>
          <p:cNvPr id="2" name="Google Shape;313;p79" descr="A white circle with black background&#10;&#10;Description automatically generated">
            <a:extLst>
              <a:ext uri="{FF2B5EF4-FFF2-40B4-BE49-F238E27FC236}">
                <a16:creationId xmlns:a16="http://schemas.microsoft.com/office/drawing/2014/main" id="{089889F4-DB56-8253-53D9-32D77C22BE93}"/>
              </a:ext>
            </a:extLst>
          </p:cNvPr>
          <p:cNvPicPr>
            <a:picLocks noChangeAspect="1"/>
          </p:cNvPicPr>
          <p:nvPr/>
        </p:nvPicPr>
        <p:blipFill>
          <a:blip r:embed="rId2">
            <a:alphaModFix/>
          </a:blip>
          <a:srcRect/>
          <a:stretch>
            <a:fillRect/>
          </a:stretch>
        </p:blipFill>
        <p:spPr>
          <a:xfrm>
            <a:off x="329" y="0"/>
            <a:ext cx="12191338" cy="6858000"/>
          </a:xfrm>
          <a:prstGeom prst="rect">
            <a:avLst/>
          </a:prstGeom>
          <a:noFill/>
          <a:ln cap="flat">
            <a:noFill/>
          </a:ln>
        </p:spPr>
      </p:pic>
      <p:sp>
        <p:nvSpPr>
          <p:cNvPr id="3" name="Google Shape;314;p79">
            <a:extLst>
              <a:ext uri="{FF2B5EF4-FFF2-40B4-BE49-F238E27FC236}">
                <a16:creationId xmlns:a16="http://schemas.microsoft.com/office/drawing/2014/main" id="{584802A1-41E8-5C45-B277-01BF14BA1592}"/>
              </a:ext>
            </a:extLst>
          </p:cNvPr>
          <p:cNvSpPr txBox="1">
            <a:spLocks noGrp="1"/>
          </p:cNvSpPr>
          <p:nvPr>
            <p:ph type="title"/>
          </p:nvPr>
        </p:nvSpPr>
        <p:spPr>
          <a:xfrm>
            <a:off x="2221287" y="1840934"/>
            <a:ext cx="9285320" cy="1355076"/>
          </a:xfrm>
        </p:spPr>
        <p:txBody>
          <a:bodyPr/>
          <a:lstStyle>
            <a:lvl1pPr>
              <a:defRPr lang="en-US" sz="4500" b="0"/>
            </a:lvl1pPr>
          </a:lstStyle>
          <a:p>
            <a:pPr lvl="0"/>
            <a:r>
              <a:rPr lang="en-US"/>
              <a:t>Click to edit Master title style</a:t>
            </a:r>
          </a:p>
        </p:txBody>
      </p:sp>
      <p:sp>
        <p:nvSpPr>
          <p:cNvPr id="4" name="Google Shape;315;p79">
            <a:extLst>
              <a:ext uri="{FF2B5EF4-FFF2-40B4-BE49-F238E27FC236}">
                <a16:creationId xmlns:a16="http://schemas.microsoft.com/office/drawing/2014/main" id="{D38ABB9C-5258-70BA-9F12-417EC6521419}"/>
              </a:ext>
            </a:extLst>
          </p:cNvPr>
          <p:cNvSpPr txBox="1">
            <a:spLocks noGrp="1"/>
          </p:cNvSpPr>
          <p:nvPr>
            <p:ph type="body" idx="4294967295"/>
          </p:nvPr>
        </p:nvSpPr>
        <p:spPr>
          <a:xfrm>
            <a:off x="2253858" y="3247583"/>
            <a:ext cx="7272003" cy="305235"/>
          </a:xfrm>
        </p:spPr>
        <p:txBody>
          <a:bodyPr/>
          <a:lstStyle>
            <a:lvl1pPr>
              <a:defRPr lang="en-US" sz="2000"/>
            </a:lvl1pPr>
          </a:lstStyle>
          <a:p>
            <a:pPr lvl="0"/>
            <a:r>
              <a:rPr lang="en-US"/>
              <a:t>Click to edit Master text styles</a:t>
            </a:r>
          </a:p>
        </p:txBody>
      </p:sp>
      <p:pic>
        <p:nvPicPr>
          <p:cNvPr id="5" name="Google Shape;316;p79" descr="A blue and white logo&#10;&#10;Description automatically generated">
            <a:extLst>
              <a:ext uri="{FF2B5EF4-FFF2-40B4-BE49-F238E27FC236}">
                <a16:creationId xmlns:a16="http://schemas.microsoft.com/office/drawing/2014/main" id="{F3E531A2-BC22-A189-0479-86A9815F884B}"/>
              </a:ext>
            </a:extLst>
          </p:cNvPr>
          <p:cNvPicPr>
            <a:picLocks noChangeAspect="1"/>
          </p:cNvPicPr>
          <p:nvPr/>
        </p:nvPicPr>
        <p:blipFill>
          <a:blip r:embed="rId3">
            <a:alphaModFix/>
          </a:blip>
          <a:srcRect/>
          <a:stretch>
            <a:fillRect/>
          </a:stretch>
        </p:blipFill>
        <p:spPr>
          <a:xfrm>
            <a:off x="316464" y="6308015"/>
            <a:ext cx="919063" cy="360950"/>
          </a:xfrm>
          <a:prstGeom prst="rect">
            <a:avLst/>
          </a:prstGeom>
          <a:noFill/>
          <a:ln cap="flat">
            <a:noFill/>
          </a:ln>
        </p:spPr>
      </p:pic>
      <p:sp>
        <p:nvSpPr>
          <p:cNvPr id="6" name="Google Shape;317;p79">
            <a:extLst>
              <a:ext uri="{FF2B5EF4-FFF2-40B4-BE49-F238E27FC236}">
                <a16:creationId xmlns:a16="http://schemas.microsoft.com/office/drawing/2014/main" id="{9B5167E3-8B30-F36A-AFA8-99BBABD5FB8F}"/>
              </a:ext>
            </a:extLst>
          </p:cNvPr>
          <p:cNvSpPr txBox="1">
            <a:spLocks noGrp="1"/>
          </p:cNvSpPr>
          <p:nvPr>
            <p:ph type="sldNum" sz="quarter" idx="8"/>
          </p:nvPr>
        </p:nvSpPr>
        <p:spPr/>
        <p:txBody>
          <a:bodyPr/>
          <a:lstStyle>
            <a:lvl1pPr>
              <a:defRPr>
                <a:solidFill>
                  <a:srgbClr val="FFFFFF"/>
                </a:solidFill>
              </a:defRPr>
            </a:lvl1pPr>
          </a:lstStyle>
          <a:p>
            <a:pPr lvl="0"/>
            <a:fld id="{539476BA-E6EE-014A-B8D9-37D95011C1ED}" type="slidenum">
              <a:t>‹#›</a:t>
            </a:fld>
            <a:endParaRPr lang="en-GB"/>
          </a:p>
        </p:txBody>
      </p:sp>
      <p:sp>
        <p:nvSpPr>
          <p:cNvPr id="7" name="Google Shape;318;p79">
            <a:extLst>
              <a:ext uri="{FF2B5EF4-FFF2-40B4-BE49-F238E27FC236}">
                <a16:creationId xmlns:a16="http://schemas.microsoft.com/office/drawing/2014/main" id="{7135560A-4841-BCA0-3DA5-B1220309B4F9}"/>
              </a:ext>
            </a:extLst>
          </p:cNvPr>
          <p:cNvSpPr txBox="1">
            <a:spLocks noGrp="1"/>
          </p:cNvSpPr>
          <p:nvPr>
            <p:ph type="body" idx="4294967295"/>
          </p:nvPr>
        </p:nvSpPr>
        <p:spPr>
          <a:xfrm>
            <a:off x="2253858" y="3775621"/>
            <a:ext cx="2975366" cy="305235"/>
          </a:xfrm>
        </p:spPr>
        <p:txBody>
          <a:bodyPr/>
          <a:lstStyle>
            <a:lvl1pPr>
              <a:defRPr lang="en-US" sz="2000"/>
            </a:lvl1pPr>
          </a:lstStyle>
          <a:p>
            <a:pPr lvl="0"/>
            <a:r>
              <a:rPr lang="en-US"/>
              <a:t>Click to edit Master text styles</a:t>
            </a:r>
          </a:p>
        </p:txBody>
      </p:sp>
      <p:sp>
        <p:nvSpPr>
          <p:cNvPr id="8" name="Google Shape;319;p79">
            <a:extLst>
              <a:ext uri="{FF2B5EF4-FFF2-40B4-BE49-F238E27FC236}">
                <a16:creationId xmlns:a16="http://schemas.microsoft.com/office/drawing/2014/main" id="{4A7ADFF7-86F9-012D-8C33-B1906295C7D2}"/>
              </a:ext>
            </a:extLst>
          </p:cNvPr>
          <p:cNvSpPr txBox="1">
            <a:spLocks noGrp="1"/>
          </p:cNvSpPr>
          <p:nvPr>
            <p:ph type="body" idx="4294967295"/>
          </p:nvPr>
        </p:nvSpPr>
        <p:spPr>
          <a:xfrm>
            <a:off x="5549511" y="3775621"/>
            <a:ext cx="2975366" cy="305235"/>
          </a:xfrm>
        </p:spPr>
        <p:txBody>
          <a:bodyPr/>
          <a:lstStyle>
            <a:lvl1pPr>
              <a:defRPr lang="en-US" sz="2000"/>
            </a:lvl1pPr>
          </a:lstStyle>
          <a:p>
            <a:pPr lvl="0"/>
            <a:r>
              <a:rPr lang="en-US"/>
              <a:t>Click to edit Master text styles</a:t>
            </a:r>
          </a:p>
        </p:txBody>
      </p:sp>
      <p:sp>
        <p:nvSpPr>
          <p:cNvPr id="9" name="Google Shape;320;p79">
            <a:extLst>
              <a:ext uri="{FF2B5EF4-FFF2-40B4-BE49-F238E27FC236}">
                <a16:creationId xmlns:a16="http://schemas.microsoft.com/office/drawing/2014/main" id="{F1B40C81-D08E-2B8F-5495-608201846D1B}"/>
              </a:ext>
            </a:extLst>
          </p:cNvPr>
          <p:cNvSpPr txBox="1">
            <a:spLocks noGrp="1"/>
          </p:cNvSpPr>
          <p:nvPr>
            <p:ph type="ftr" sz="quarter" idx="9"/>
          </p:nvPr>
        </p:nvSpPr>
        <p:spPr/>
        <p:txBody>
          <a:bodyPr/>
          <a:lstStyle>
            <a:lvl1pPr>
              <a:defRPr>
                <a:solidFill>
                  <a:srgbClr val="FFFFFF"/>
                </a:solidFill>
              </a:defRPr>
            </a:lvl1pPr>
          </a:lstStyle>
          <a:p>
            <a:r>
              <a:rPr lang="en-GB"/>
              <a:t>© 2024 Argus Media group. All rights reserved.</a:t>
            </a:r>
          </a:p>
          <a:p>
            <a:endParaRPr lang="en-GB"/>
          </a:p>
        </p:txBody>
      </p:sp>
    </p:spTree>
    <p:extLst>
      <p:ext uri="{BB962C8B-B14F-4D97-AF65-F5344CB8AC3E}">
        <p14:creationId xmlns:p14="http://schemas.microsoft.com/office/powerpoint/2010/main" val="14561565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Page Break">
    <p:spTree>
      <p:nvGrpSpPr>
        <p:cNvPr id="1" name=""/>
        <p:cNvGrpSpPr/>
        <p:nvPr/>
      </p:nvGrpSpPr>
      <p:grpSpPr>
        <a:xfrm>
          <a:off x="0" y="0"/>
          <a:ext cx="0" cy="0"/>
          <a:chOff x="0" y="0"/>
          <a:chExt cx="0" cy="0"/>
        </a:xfrm>
      </p:grpSpPr>
      <p:pic>
        <p:nvPicPr>
          <p:cNvPr id="2" name="Google Shape;322;p80" descr="A blue background with white dots&#10;&#10;Description automatically generated">
            <a:extLst>
              <a:ext uri="{FF2B5EF4-FFF2-40B4-BE49-F238E27FC236}">
                <a16:creationId xmlns:a16="http://schemas.microsoft.com/office/drawing/2014/main" id="{DD6823C0-5590-8576-CCA0-203E2BDA41AF}"/>
              </a:ext>
            </a:extLst>
          </p:cNvPr>
          <p:cNvPicPr>
            <a:picLocks noChangeAspect="1"/>
          </p:cNvPicPr>
          <p:nvPr/>
        </p:nvPicPr>
        <p:blipFill>
          <a:blip r:embed="rId2">
            <a:alphaModFix/>
          </a:blip>
          <a:srcRect/>
          <a:stretch>
            <a:fillRect/>
          </a:stretch>
        </p:blipFill>
        <p:spPr>
          <a:xfrm>
            <a:off x="0" y="0"/>
            <a:ext cx="12191996" cy="6858000"/>
          </a:xfrm>
          <a:prstGeom prst="rect">
            <a:avLst/>
          </a:prstGeom>
          <a:noFill/>
          <a:ln cap="flat">
            <a:noFill/>
          </a:ln>
        </p:spPr>
      </p:pic>
      <p:pic>
        <p:nvPicPr>
          <p:cNvPr id="3" name="Google Shape;323;p80" descr="A black circle with white lines&#10;&#10;Description automatically generated">
            <a:extLst>
              <a:ext uri="{FF2B5EF4-FFF2-40B4-BE49-F238E27FC236}">
                <a16:creationId xmlns:a16="http://schemas.microsoft.com/office/drawing/2014/main" id="{244135D4-5E90-1FC2-93E0-A6C475037A85}"/>
              </a:ext>
            </a:extLst>
          </p:cNvPr>
          <p:cNvPicPr>
            <a:picLocks noChangeAspect="1"/>
          </p:cNvPicPr>
          <p:nvPr/>
        </p:nvPicPr>
        <p:blipFill>
          <a:blip r:embed="rId3">
            <a:alphaModFix/>
          </a:blip>
          <a:srcRect/>
          <a:stretch>
            <a:fillRect/>
          </a:stretch>
        </p:blipFill>
        <p:spPr>
          <a:xfrm>
            <a:off x="329" y="0"/>
            <a:ext cx="12191338" cy="6858000"/>
          </a:xfrm>
          <a:prstGeom prst="rect">
            <a:avLst/>
          </a:prstGeom>
          <a:noFill/>
          <a:ln cap="flat">
            <a:noFill/>
          </a:ln>
        </p:spPr>
      </p:pic>
      <p:sp>
        <p:nvSpPr>
          <p:cNvPr id="4" name="Google Shape;324;p80">
            <a:extLst>
              <a:ext uri="{FF2B5EF4-FFF2-40B4-BE49-F238E27FC236}">
                <a16:creationId xmlns:a16="http://schemas.microsoft.com/office/drawing/2014/main" id="{BA054CD4-5B4E-9366-3939-B4B9A1C5C926}"/>
              </a:ext>
            </a:extLst>
          </p:cNvPr>
          <p:cNvSpPr txBox="1">
            <a:spLocks noGrp="1"/>
          </p:cNvSpPr>
          <p:nvPr>
            <p:ph type="title"/>
          </p:nvPr>
        </p:nvSpPr>
        <p:spPr>
          <a:xfrm>
            <a:off x="2068894" y="2412434"/>
            <a:ext cx="9285320" cy="1355076"/>
          </a:xfrm>
        </p:spPr>
        <p:txBody>
          <a:bodyPr/>
          <a:lstStyle>
            <a:lvl1pPr>
              <a:defRPr lang="en-US" sz="6310" b="0">
                <a:solidFill>
                  <a:srgbClr val="FFFFFF"/>
                </a:solidFill>
              </a:defRPr>
            </a:lvl1pPr>
          </a:lstStyle>
          <a:p>
            <a:pPr lvl="0"/>
            <a:r>
              <a:rPr lang="en-US"/>
              <a:t>Click to edit Master title style</a:t>
            </a:r>
          </a:p>
        </p:txBody>
      </p:sp>
      <p:pic>
        <p:nvPicPr>
          <p:cNvPr id="5" name="Google Shape;325;p80" descr="A blue and white logo&#10;&#10;Description automatically generated">
            <a:extLst>
              <a:ext uri="{FF2B5EF4-FFF2-40B4-BE49-F238E27FC236}">
                <a16:creationId xmlns:a16="http://schemas.microsoft.com/office/drawing/2014/main" id="{2026FB6C-377C-4C7C-1F3B-1CD877855BD4}"/>
              </a:ext>
            </a:extLst>
          </p:cNvPr>
          <p:cNvPicPr>
            <a:picLocks noChangeAspect="1"/>
          </p:cNvPicPr>
          <p:nvPr/>
        </p:nvPicPr>
        <p:blipFill>
          <a:blip r:embed="rId4">
            <a:alphaModFix/>
          </a:blip>
          <a:srcRect/>
          <a:stretch>
            <a:fillRect/>
          </a:stretch>
        </p:blipFill>
        <p:spPr>
          <a:xfrm>
            <a:off x="316464" y="6308015"/>
            <a:ext cx="919063" cy="360950"/>
          </a:xfrm>
          <a:prstGeom prst="rect">
            <a:avLst/>
          </a:prstGeom>
          <a:noFill/>
          <a:ln cap="flat">
            <a:noFill/>
          </a:ln>
        </p:spPr>
      </p:pic>
      <p:sp>
        <p:nvSpPr>
          <p:cNvPr id="6" name="Google Shape;326;p80">
            <a:extLst>
              <a:ext uri="{FF2B5EF4-FFF2-40B4-BE49-F238E27FC236}">
                <a16:creationId xmlns:a16="http://schemas.microsoft.com/office/drawing/2014/main" id="{95A46C49-E726-701B-92AF-A0E9E9D94DFC}"/>
              </a:ext>
            </a:extLst>
          </p:cNvPr>
          <p:cNvSpPr txBox="1">
            <a:spLocks noGrp="1"/>
          </p:cNvSpPr>
          <p:nvPr>
            <p:ph type="sldNum" sz="quarter" idx="8"/>
          </p:nvPr>
        </p:nvSpPr>
        <p:spPr/>
        <p:txBody>
          <a:bodyPr/>
          <a:lstStyle>
            <a:lvl1pPr>
              <a:defRPr>
                <a:solidFill>
                  <a:srgbClr val="FFFFFF"/>
                </a:solidFill>
              </a:defRPr>
            </a:lvl1pPr>
          </a:lstStyle>
          <a:p>
            <a:pPr lvl="0"/>
            <a:fld id="{9709BEAE-FADE-964C-B8F5-56E14EC3FF18}" type="slidenum">
              <a:t>‹#›</a:t>
            </a:fld>
            <a:endParaRPr lang="en-GB"/>
          </a:p>
        </p:txBody>
      </p:sp>
      <p:sp>
        <p:nvSpPr>
          <p:cNvPr id="7" name="Google Shape;327;p80">
            <a:extLst>
              <a:ext uri="{FF2B5EF4-FFF2-40B4-BE49-F238E27FC236}">
                <a16:creationId xmlns:a16="http://schemas.microsoft.com/office/drawing/2014/main" id="{E83E0A19-18E0-DF65-D570-B489016BCC13}"/>
              </a:ext>
            </a:extLst>
          </p:cNvPr>
          <p:cNvSpPr txBox="1">
            <a:spLocks noGrp="1"/>
          </p:cNvSpPr>
          <p:nvPr>
            <p:ph type="ftr" sz="quarter" idx="9"/>
          </p:nvPr>
        </p:nvSpPr>
        <p:spPr/>
        <p:txBody>
          <a:bodyPr/>
          <a:lstStyle>
            <a:lvl1pPr>
              <a:defRPr>
                <a:solidFill>
                  <a:srgbClr val="FFFFFF"/>
                </a:solidFill>
              </a:defRPr>
            </a:lvl1pPr>
          </a:lstStyle>
          <a:p>
            <a:r>
              <a:rPr lang="en-GB"/>
              <a:t>© 2024 Argus Media group. All rights reserved.</a:t>
            </a:r>
          </a:p>
          <a:p>
            <a:endParaRPr lang="en-GB"/>
          </a:p>
        </p:txBody>
      </p:sp>
    </p:spTree>
    <p:extLst>
      <p:ext uri="{BB962C8B-B14F-4D97-AF65-F5344CB8AC3E}">
        <p14:creationId xmlns:p14="http://schemas.microsoft.com/office/powerpoint/2010/main" val="8267172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Page Break 2">
    <p:spTree>
      <p:nvGrpSpPr>
        <p:cNvPr id="1" name=""/>
        <p:cNvGrpSpPr/>
        <p:nvPr/>
      </p:nvGrpSpPr>
      <p:grpSpPr>
        <a:xfrm>
          <a:off x="0" y="0"/>
          <a:ext cx="0" cy="0"/>
          <a:chOff x="0" y="0"/>
          <a:chExt cx="0" cy="0"/>
        </a:xfrm>
      </p:grpSpPr>
      <p:pic>
        <p:nvPicPr>
          <p:cNvPr id="2" name="Google Shape;329;p81" descr="A white circle with black background&#10;&#10;Description automatically generated">
            <a:extLst>
              <a:ext uri="{FF2B5EF4-FFF2-40B4-BE49-F238E27FC236}">
                <a16:creationId xmlns:a16="http://schemas.microsoft.com/office/drawing/2014/main" id="{4C8B2DBE-CDC5-CB27-493F-5008B40D1ED4}"/>
              </a:ext>
            </a:extLst>
          </p:cNvPr>
          <p:cNvPicPr>
            <a:picLocks noChangeAspect="1"/>
          </p:cNvPicPr>
          <p:nvPr/>
        </p:nvPicPr>
        <p:blipFill>
          <a:blip r:embed="rId2">
            <a:alphaModFix/>
          </a:blip>
          <a:srcRect/>
          <a:stretch>
            <a:fillRect/>
          </a:stretch>
        </p:blipFill>
        <p:spPr>
          <a:xfrm>
            <a:off x="100" y="0"/>
            <a:ext cx="12191795" cy="6858000"/>
          </a:xfrm>
          <a:prstGeom prst="rect">
            <a:avLst/>
          </a:prstGeom>
          <a:noFill/>
          <a:ln cap="flat">
            <a:noFill/>
          </a:ln>
        </p:spPr>
      </p:pic>
      <p:pic>
        <p:nvPicPr>
          <p:cNvPr id="3" name="Google Shape;330;p81" descr="A blue and white logo&#10;&#10;Description automatically generated">
            <a:extLst>
              <a:ext uri="{FF2B5EF4-FFF2-40B4-BE49-F238E27FC236}">
                <a16:creationId xmlns:a16="http://schemas.microsoft.com/office/drawing/2014/main" id="{333C155F-8F41-89DE-24AC-4C1147E5EF78}"/>
              </a:ext>
            </a:extLst>
          </p:cNvPr>
          <p:cNvPicPr>
            <a:picLocks noChangeAspect="1"/>
          </p:cNvPicPr>
          <p:nvPr/>
        </p:nvPicPr>
        <p:blipFill>
          <a:blip r:embed="rId3">
            <a:alphaModFix/>
          </a:blip>
          <a:srcRect/>
          <a:stretch>
            <a:fillRect/>
          </a:stretch>
        </p:blipFill>
        <p:spPr>
          <a:xfrm>
            <a:off x="316464" y="6308015"/>
            <a:ext cx="919063" cy="360950"/>
          </a:xfrm>
          <a:prstGeom prst="rect">
            <a:avLst/>
          </a:prstGeom>
          <a:noFill/>
          <a:ln cap="flat">
            <a:noFill/>
          </a:ln>
        </p:spPr>
      </p:pic>
      <p:sp>
        <p:nvSpPr>
          <p:cNvPr id="4" name="Google Shape;331;p81">
            <a:extLst>
              <a:ext uri="{FF2B5EF4-FFF2-40B4-BE49-F238E27FC236}">
                <a16:creationId xmlns:a16="http://schemas.microsoft.com/office/drawing/2014/main" id="{8A8CFC9A-8506-A015-DB10-D4571C6B7DA5}"/>
              </a:ext>
            </a:extLst>
          </p:cNvPr>
          <p:cNvSpPr txBox="1">
            <a:spLocks noGrp="1"/>
          </p:cNvSpPr>
          <p:nvPr>
            <p:ph type="sldNum" sz="quarter" idx="8"/>
          </p:nvPr>
        </p:nvSpPr>
        <p:spPr/>
        <p:txBody>
          <a:bodyPr/>
          <a:lstStyle>
            <a:lvl1pPr>
              <a:defRPr/>
            </a:lvl1pPr>
          </a:lstStyle>
          <a:p>
            <a:pPr lvl="0"/>
            <a:fld id="{92B20B36-227A-A04F-9142-DB732AC1AD8E}" type="slidenum">
              <a:t>‹#›</a:t>
            </a:fld>
            <a:endParaRPr lang="en-GB"/>
          </a:p>
        </p:txBody>
      </p:sp>
      <p:sp>
        <p:nvSpPr>
          <p:cNvPr id="5" name="Google Shape;332;p81">
            <a:extLst>
              <a:ext uri="{FF2B5EF4-FFF2-40B4-BE49-F238E27FC236}">
                <a16:creationId xmlns:a16="http://schemas.microsoft.com/office/drawing/2014/main" id="{C1B8EDC3-5072-D185-307E-455689C1D6A3}"/>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6" name="Google Shape;333;p81">
            <a:extLst>
              <a:ext uri="{FF2B5EF4-FFF2-40B4-BE49-F238E27FC236}">
                <a16:creationId xmlns:a16="http://schemas.microsoft.com/office/drawing/2014/main" id="{69271F33-AE44-F618-FA83-756316D872DC}"/>
              </a:ext>
            </a:extLst>
          </p:cNvPr>
          <p:cNvSpPr txBox="1">
            <a:spLocks noGrp="1"/>
          </p:cNvSpPr>
          <p:nvPr>
            <p:ph type="title"/>
          </p:nvPr>
        </p:nvSpPr>
        <p:spPr>
          <a:xfrm>
            <a:off x="2068894" y="2412434"/>
            <a:ext cx="9285320" cy="1355076"/>
          </a:xfrm>
        </p:spPr>
        <p:txBody>
          <a:bodyPr/>
          <a:lstStyle>
            <a:lvl1pPr>
              <a:defRPr lang="en-US" sz="6310" b="0"/>
            </a:lvl1pPr>
          </a:lstStyle>
          <a:p>
            <a:pPr lvl="0"/>
            <a:r>
              <a:rPr lang="en-US"/>
              <a:t>Click to edit Master title style</a:t>
            </a:r>
          </a:p>
        </p:txBody>
      </p:sp>
    </p:spTree>
    <p:extLst>
      <p:ext uri="{BB962C8B-B14F-4D97-AF65-F5344CB8AC3E}">
        <p14:creationId xmlns:p14="http://schemas.microsoft.com/office/powerpoint/2010/main" val="33959828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Page break 3">
    <p:spTree>
      <p:nvGrpSpPr>
        <p:cNvPr id="1" name=""/>
        <p:cNvGrpSpPr/>
        <p:nvPr/>
      </p:nvGrpSpPr>
      <p:grpSpPr>
        <a:xfrm>
          <a:off x="0" y="0"/>
          <a:ext cx="0" cy="0"/>
          <a:chOff x="0" y="0"/>
          <a:chExt cx="0" cy="0"/>
        </a:xfrm>
      </p:grpSpPr>
      <p:sp>
        <p:nvSpPr>
          <p:cNvPr id="2" name="Google Shape;335;p82">
            <a:extLst>
              <a:ext uri="{FF2B5EF4-FFF2-40B4-BE49-F238E27FC236}">
                <a16:creationId xmlns:a16="http://schemas.microsoft.com/office/drawing/2014/main" id="{77F8542A-FC7A-545F-0C23-8727605E028C}"/>
              </a:ext>
            </a:extLst>
          </p:cNvPr>
          <p:cNvSpPr txBox="1">
            <a:spLocks noGrp="1"/>
          </p:cNvSpPr>
          <p:nvPr>
            <p:ph type="title"/>
          </p:nvPr>
        </p:nvSpPr>
        <p:spPr>
          <a:xfrm>
            <a:off x="802386" y="2989045"/>
            <a:ext cx="5014386" cy="898900"/>
          </a:xfrm>
        </p:spPr>
        <p:txBody>
          <a:bodyPr/>
          <a:lstStyle>
            <a:lvl1pPr>
              <a:defRPr lang="en-US" sz="6310" b="0"/>
            </a:lvl1pPr>
          </a:lstStyle>
          <a:p>
            <a:pPr lvl="0"/>
            <a:r>
              <a:rPr lang="en-US"/>
              <a:t>Click to edit Master title style</a:t>
            </a:r>
          </a:p>
        </p:txBody>
      </p:sp>
      <p:pic>
        <p:nvPicPr>
          <p:cNvPr id="3" name="Google Shape;337;p82" descr="A blue and white logo&#10;&#10;Description automatically generated">
            <a:extLst>
              <a:ext uri="{FF2B5EF4-FFF2-40B4-BE49-F238E27FC236}">
                <a16:creationId xmlns:a16="http://schemas.microsoft.com/office/drawing/2014/main" id="{9C1C4205-0DAA-1560-64EA-9C174AB5FA8C}"/>
              </a:ext>
            </a:extLst>
          </p:cNvPr>
          <p:cNvPicPr>
            <a:picLocks noChangeAspect="1"/>
          </p:cNvPicPr>
          <p:nvPr/>
        </p:nvPicPr>
        <p:blipFill>
          <a:blip r:embed="rId2">
            <a:alphaModFix/>
          </a:blip>
          <a:srcRect/>
          <a:stretch>
            <a:fillRect/>
          </a:stretch>
        </p:blipFill>
        <p:spPr>
          <a:xfrm>
            <a:off x="316464" y="6308015"/>
            <a:ext cx="919063" cy="360950"/>
          </a:xfrm>
          <a:prstGeom prst="rect">
            <a:avLst/>
          </a:prstGeom>
          <a:noFill/>
          <a:ln cap="flat">
            <a:noFill/>
          </a:ln>
        </p:spPr>
      </p:pic>
      <p:sp>
        <p:nvSpPr>
          <p:cNvPr id="4" name="Google Shape;338;p82">
            <a:extLst>
              <a:ext uri="{FF2B5EF4-FFF2-40B4-BE49-F238E27FC236}">
                <a16:creationId xmlns:a16="http://schemas.microsoft.com/office/drawing/2014/main" id="{89DD5C70-9F79-1001-6250-2AD6B894FB21}"/>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5" name="Google Shape;339;p82">
            <a:extLst>
              <a:ext uri="{FF2B5EF4-FFF2-40B4-BE49-F238E27FC236}">
                <a16:creationId xmlns:a16="http://schemas.microsoft.com/office/drawing/2014/main" id="{4A262423-F094-6F8A-A20A-9B21ED53D5EB}"/>
              </a:ext>
            </a:extLst>
          </p:cNvPr>
          <p:cNvSpPr txBox="1">
            <a:spLocks noGrp="1"/>
          </p:cNvSpPr>
          <p:nvPr>
            <p:ph type="sldNum" sz="quarter" idx="8"/>
          </p:nvPr>
        </p:nvSpPr>
        <p:spPr/>
        <p:txBody>
          <a:bodyPr/>
          <a:lstStyle>
            <a:lvl1pPr>
              <a:defRPr/>
            </a:lvl1pPr>
          </a:lstStyle>
          <a:p>
            <a:pPr lvl="0"/>
            <a:fld id="{B015F5DD-B52E-CF42-BCA5-874E9FB430A8}" type="slidenum">
              <a:t>‹#›</a:t>
            </a:fld>
            <a:endParaRPr lang="en-GB"/>
          </a:p>
        </p:txBody>
      </p:sp>
    </p:spTree>
    <p:extLst>
      <p:ext uri="{BB962C8B-B14F-4D97-AF65-F5344CB8AC3E}">
        <p14:creationId xmlns:p14="http://schemas.microsoft.com/office/powerpoint/2010/main" val="318171275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Video + text">
    <p:spTree>
      <p:nvGrpSpPr>
        <p:cNvPr id="1" name=""/>
        <p:cNvGrpSpPr/>
        <p:nvPr/>
      </p:nvGrpSpPr>
      <p:grpSpPr>
        <a:xfrm>
          <a:off x="0" y="0"/>
          <a:ext cx="0" cy="0"/>
          <a:chOff x="0" y="0"/>
          <a:chExt cx="0" cy="0"/>
        </a:xfrm>
      </p:grpSpPr>
      <p:sp>
        <p:nvSpPr>
          <p:cNvPr id="2" name="Google Shape;341;p83">
            <a:extLst>
              <a:ext uri="{FF2B5EF4-FFF2-40B4-BE49-F238E27FC236}">
                <a16:creationId xmlns:a16="http://schemas.microsoft.com/office/drawing/2014/main" id="{7625308D-E866-F24A-1270-26FCA631422D}"/>
              </a:ext>
            </a:extLst>
          </p:cNvPr>
          <p:cNvSpPr txBox="1">
            <a:spLocks noGrp="1"/>
          </p:cNvSpPr>
          <p:nvPr>
            <p:ph type="title"/>
          </p:nvPr>
        </p:nvSpPr>
        <p:spPr>
          <a:xfrm>
            <a:off x="831226" y="894978"/>
            <a:ext cx="7465042" cy="533771"/>
          </a:xfrm>
        </p:spPr>
        <p:txBody>
          <a:bodyPr anchor="t"/>
          <a:lstStyle>
            <a:lvl1pPr>
              <a:defRPr lang="en-US" sz="3500"/>
            </a:lvl1pPr>
          </a:lstStyle>
          <a:p>
            <a:pPr lvl="0"/>
            <a:r>
              <a:rPr lang="en-US"/>
              <a:t>Click to edit Master title style</a:t>
            </a:r>
          </a:p>
        </p:txBody>
      </p:sp>
      <p:sp>
        <p:nvSpPr>
          <p:cNvPr id="3" name="Google Shape;342;p83">
            <a:extLst>
              <a:ext uri="{FF2B5EF4-FFF2-40B4-BE49-F238E27FC236}">
                <a16:creationId xmlns:a16="http://schemas.microsoft.com/office/drawing/2014/main" id="{8ADC46C0-4ADC-33CB-AB0A-026DFB953FCD}"/>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4" name="Google Shape;343;p83">
            <a:extLst>
              <a:ext uri="{FF2B5EF4-FFF2-40B4-BE49-F238E27FC236}">
                <a16:creationId xmlns:a16="http://schemas.microsoft.com/office/drawing/2014/main" id="{9D3395C0-3EEF-E32A-A7CD-03392151E6C9}"/>
              </a:ext>
            </a:extLst>
          </p:cNvPr>
          <p:cNvSpPr txBox="1">
            <a:spLocks noGrp="1"/>
          </p:cNvSpPr>
          <p:nvPr>
            <p:ph type="sldNum" sz="quarter" idx="8"/>
          </p:nvPr>
        </p:nvSpPr>
        <p:spPr/>
        <p:txBody>
          <a:bodyPr/>
          <a:lstStyle>
            <a:lvl1pPr>
              <a:defRPr/>
            </a:lvl1pPr>
          </a:lstStyle>
          <a:p>
            <a:pPr lvl="0"/>
            <a:fld id="{857710F6-3D33-F346-B401-1D695E7B09BA}" type="slidenum">
              <a:t>‹#›</a:t>
            </a:fld>
            <a:endParaRPr lang="en-GB"/>
          </a:p>
        </p:txBody>
      </p:sp>
      <p:cxnSp>
        <p:nvCxnSpPr>
          <p:cNvPr id="5" name="Google Shape;344;p83">
            <a:extLst>
              <a:ext uri="{FF2B5EF4-FFF2-40B4-BE49-F238E27FC236}">
                <a16:creationId xmlns:a16="http://schemas.microsoft.com/office/drawing/2014/main" id="{B848FC43-6D90-2BC6-FABF-382EEA80769C}"/>
              </a:ext>
            </a:extLst>
          </p:cNvPr>
          <p:cNvCxnSpPr/>
          <p:nvPr/>
        </p:nvCxnSpPr>
        <p:spPr>
          <a:xfrm>
            <a:off x="718124" y="953673"/>
            <a:ext cx="0" cy="360008"/>
          </a:xfrm>
          <a:prstGeom prst="straightConnector1">
            <a:avLst/>
          </a:prstGeom>
          <a:noFill/>
          <a:ln w="41276" cap="flat">
            <a:solidFill>
              <a:srgbClr val="3BBEEE"/>
            </a:solidFill>
            <a:prstDash val="solid"/>
            <a:miter/>
          </a:ln>
        </p:spPr>
      </p:cxnSp>
      <p:sp>
        <p:nvSpPr>
          <p:cNvPr id="6" name="Google Shape;345;p83">
            <a:extLst>
              <a:ext uri="{FF2B5EF4-FFF2-40B4-BE49-F238E27FC236}">
                <a16:creationId xmlns:a16="http://schemas.microsoft.com/office/drawing/2014/main" id="{5815BB6D-1FD7-0935-F659-D24C453FB35B}"/>
              </a:ext>
            </a:extLst>
          </p:cNvPr>
          <p:cNvSpPr txBox="1">
            <a:spLocks noGrp="1"/>
          </p:cNvSpPr>
          <p:nvPr>
            <p:ph type="body" idx="4294967295"/>
          </p:nvPr>
        </p:nvSpPr>
        <p:spPr>
          <a:xfrm>
            <a:off x="8723760" y="1644987"/>
            <a:ext cx="2994083" cy="315815"/>
          </a:xfrm>
        </p:spPr>
        <p:txBody>
          <a:bodyPr/>
          <a:lstStyle>
            <a:lvl1pPr>
              <a:spcBef>
                <a:spcPts val="1800"/>
              </a:spcBef>
              <a:defRPr lang="en-US" sz="1500"/>
            </a:lvl1pPr>
          </a:lstStyle>
          <a:p>
            <a:pPr lvl="0"/>
            <a:r>
              <a:rPr lang="en-US"/>
              <a:t>Click to edit Master text styles</a:t>
            </a:r>
          </a:p>
        </p:txBody>
      </p:sp>
      <p:sp>
        <p:nvSpPr>
          <p:cNvPr id="7" name="Google Shape;346;p83">
            <a:extLst>
              <a:ext uri="{FF2B5EF4-FFF2-40B4-BE49-F238E27FC236}">
                <a16:creationId xmlns:a16="http://schemas.microsoft.com/office/drawing/2014/main" id="{253C9847-30F5-A2BD-07BE-AF7F0B332368}"/>
              </a:ext>
            </a:extLst>
          </p:cNvPr>
          <p:cNvSpPr txBox="1">
            <a:spLocks noGrp="1"/>
          </p:cNvSpPr>
          <p:nvPr>
            <p:ph idx="4294967295"/>
          </p:nvPr>
        </p:nvSpPr>
        <p:spPr>
          <a:xfrm>
            <a:off x="666753" y="1676396"/>
            <a:ext cx="7629525" cy="4295778"/>
          </a:xfrm>
          <a:solidFill>
            <a:srgbClr val="F5F5F5"/>
          </a:solidFill>
        </p:spPr>
        <p:txBody>
          <a:bodyPr anchor="ctr" anchorCtr="1"/>
          <a:lstStyle>
            <a:lvl1pPr algn="ctr">
              <a:defRPr lang="en-US" b="0">
                <a:solidFill>
                  <a:srgbClr val="3ABDED"/>
                </a:solidFill>
              </a:defRPr>
            </a:lvl1pPr>
          </a:lstStyle>
          <a:p>
            <a:pPr lvl="0"/>
            <a:r>
              <a:rPr lang="en-US"/>
              <a:t>Click icon to add media</a:t>
            </a:r>
          </a:p>
        </p:txBody>
      </p:sp>
    </p:spTree>
    <p:extLst>
      <p:ext uri="{BB962C8B-B14F-4D97-AF65-F5344CB8AC3E}">
        <p14:creationId xmlns:p14="http://schemas.microsoft.com/office/powerpoint/2010/main" val="365202298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Video">
    <p:spTree>
      <p:nvGrpSpPr>
        <p:cNvPr id="1" name=""/>
        <p:cNvGrpSpPr/>
        <p:nvPr/>
      </p:nvGrpSpPr>
      <p:grpSpPr>
        <a:xfrm>
          <a:off x="0" y="0"/>
          <a:ext cx="0" cy="0"/>
          <a:chOff x="0" y="0"/>
          <a:chExt cx="0" cy="0"/>
        </a:xfrm>
      </p:grpSpPr>
      <p:sp>
        <p:nvSpPr>
          <p:cNvPr id="2" name="Google Shape;348;p84">
            <a:extLst>
              <a:ext uri="{FF2B5EF4-FFF2-40B4-BE49-F238E27FC236}">
                <a16:creationId xmlns:a16="http://schemas.microsoft.com/office/drawing/2014/main" id="{4495A8B9-9F7B-CAAF-B08F-2EFE598CE3C1}"/>
              </a:ext>
            </a:extLst>
          </p:cNvPr>
          <p:cNvSpPr txBox="1">
            <a:spLocks noGrp="1"/>
          </p:cNvSpPr>
          <p:nvPr>
            <p:ph idx="4294967295"/>
          </p:nvPr>
        </p:nvSpPr>
        <p:spPr>
          <a:xfrm>
            <a:off x="0" y="247646"/>
            <a:ext cx="12191996" cy="6610353"/>
          </a:xfrm>
          <a:solidFill>
            <a:srgbClr val="F5F5F5"/>
          </a:solidFill>
        </p:spPr>
        <p:txBody>
          <a:bodyPr anchor="ctr" anchorCtr="1"/>
          <a:lstStyle>
            <a:lvl1pPr algn="ctr">
              <a:defRPr lang="en-US" b="0">
                <a:solidFill>
                  <a:srgbClr val="3ABDED"/>
                </a:solidFill>
              </a:defRPr>
            </a:lvl1pPr>
          </a:lstStyle>
          <a:p>
            <a:pPr lvl="0"/>
            <a:r>
              <a:rPr lang="en-US"/>
              <a:t>Click icon to add media</a:t>
            </a:r>
          </a:p>
        </p:txBody>
      </p:sp>
      <p:sp>
        <p:nvSpPr>
          <p:cNvPr id="3" name="Google Shape;349;p84">
            <a:extLst>
              <a:ext uri="{FF2B5EF4-FFF2-40B4-BE49-F238E27FC236}">
                <a16:creationId xmlns:a16="http://schemas.microsoft.com/office/drawing/2014/main" id="{41E7D3AB-1EF0-A5F7-6E15-25C8E8FC1589}"/>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4" name="Google Shape;350;p84">
            <a:extLst>
              <a:ext uri="{FF2B5EF4-FFF2-40B4-BE49-F238E27FC236}">
                <a16:creationId xmlns:a16="http://schemas.microsoft.com/office/drawing/2014/main" id="{B4254D2D-D89A-0C11-E4D8-A96FCD165962}"/>
              </a:ext>
            </a:extLst>
          </p:cNvPr>
          <p:cNvSpPr txBox="1">
            <a:spLocks noGrp="1"/>
          </p:cNvSpPr>
          <p:nvPr>
            <p:ph type="sldNum" sz="quarter" idx="8"/>
          </p:nvPr>
        </p:nvSpPr>
        <p:spPr/>
        <p:txBody>
          <a:bodyPr/>
          <a:lstStyle>
            <a:lvl1pPr>
              <a:defRPr/>
            </a:lvl1pPr>
          </a:lstStyle>
          <a:p>
            <a:pPr lvl="0"/>
            <a:fld id="{4BE432E2-1D22-084C-8AE7-D2F94D92964B}" type="slidenum">
              <a:t>‹#›</a:t>
            </a:fld>
            <a:endParaRPr lang="en-GB"/>
          </a:p>
        </p:txBody>
      </p:sp>
      <p:sp>
        <p:nvSpPr>
          <p:cNvPr id="5" name="Google Shape;351;p84">
            <a:extLst>
              <a:ext uri="{FF2B5EF4-FFF2-40B4-BE49-F238E27FC236}">
                <a16:creationId xmlns:a16="http://schemas.microsoft.com/office/drawing/2014/main" id="{E87D250C-A40E-3022-5063-6B33B0726261}"/>
              </a:ext>
            </a:extLst>
          </p:cNvPr>
          <p:cNvSpPr txBox="1">
            <a:spLocks noGrp="1"/>
          </p:cNvSpPr>
          <p:nvPr>
            <p:ph type="title"/>
          </p:nvPr>
        </p:nvSpPr>
        <p:spPr>
          <a:xfrm>
            <a:off x="459751" y="5733681"/>
            <a:ext cx="7465042" cy="533771"/>
          </a:xfrm>
        </p:spPr>
        <p:txBody>
          <a:bodyPr anchor="t"/>
          <a:lstStyle>
            <a:lvl1pPr>
              <a:defRPr lang="en-US" sz="3500" b="0">
                <a:solidFill>
                  <a:srgbClr val="FFFFFF"/>
                </a:solidFill>
              </a:defRPr>
            </a:lvl1pPr>
          </a:lstStyle>
          <a:p>
            <a:pPr lvl="0"/>
            <a:r>
              <a:rPr lang="en-US"/>
              <a:t>Click to edit Master title style</a:t>
            </a:r>
          </a:p>
        </p:txBody>
      </p:sp>
    </p:spTree>
    <p:extLst>
      <p:ext uri="{BB962C8B-B14F-4D97-AF65-F5344CB8AC3E}">
        <p14:creationId xmlns:p14="http://schemas.microsoft.com/office/powerpoint/2010/main" val="5521374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Video__no title">
    <p:spTree>
      <p:nvGrpSpPr>
        <p:cNvPr id="1" name=""/>
        <p:cNvGrpSpPr/>
        <p:nvPr/>
      </p:nvGrpSpPr>
      <p:grpSpPr>
        <a:xfrm>
          <a:off x="0" y="0"/>
          <a:ext cx="0" cy="0"/>
          <a:chOff x="0" y="0"/>
          <a:chExt cx="0" cy="0"/>
        </a:xfrm>
      </p:grpSpPr>
      <p:sp>
        <p:nvSpPr>
          <p:cNvPr id="2" name="Google Shape;353;p85">
            <a:extLst>
              <a:ext uri="{FF2B5EF4-FFF2-40B4-BE49-F238E27FC236}">
                <a16:creationId xmlns:a16="http://schemas.microsoft.com/office/drawing/2014/main" id="{E484C2C5-8F55-C463-2D58-E2F50402A956}"/>
              </a:ext>
            </a:extLst>
          </p:cNvPr>
          <p:cNvSpPr txBox="1">
            <a:spLocks noGrp="1"/>
          </p:cNvSpPr>
          <p:nvPr>
            <p:ph idx="4294967295"/>
          </p:nvPr>
        </p:nvSpPr>
        <p:spPr>
          <a:xfrm>
            <a:off x="0" y="247646"/>
            <a:ext cx="12191996" cy="6610353"/>
          </a:xfrm>
          <a:solidFill>
            <a:srgbClr val="F5F5F5"/>
          </a:solidFill>
        </p:spPr>
        <p:txBody>
          <a:bodyPr anchor="ctr" anchorCtr="1"/>
          <a:lstStyle>
            <a:lvl1pPr algn="ctr">
              <a:defRPr lang="en-US" b="0">
                <a:solidFill>
                  <a:srgbClr val="3ABDED"/>
                </a:solidFill>
              </a:defRPr>
            </a:lvl1pPr>
          </a:lstStyle>
          <a:p>
            <a:pPr lvl="0"/>
            <a:r>
              <a:rPr lang="en-US"/>
              <a:t>Click icon to add media</a:t>
            </a:r>
          </a:p>
        </p:txBody>
      </p:sp>
      <p:sp>
        <p:nvSpPr>
          <p:cNvPr id="3" name="Google Shape;354;p85">
            <a:extLst>
              <a:ext uri="{FF2B5EF4-FFF2-40B4-BE49-F238E27FC236}">
                <a16:creationId xmlns:a16="http://schemas.microsoft.com/office/drawing/2014/main" id="{DDC80D54-0AF3-2CD0-E206-3A7439DC34E1}"/>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4" name="Google Shape;355;p85">
            <a:extLst>
              <a:ext uri="{FF2B5EF4-FFF2-40B4-BE49-F238E27FC236}">
                <a16:creationId xmlns:a16="http://schemas.microsoft.com/office/drawing/2014/main" id="{08DB2195-F396-8C2C-EE86-B9441A353385}"/>
              </a:ext>
            </a:extLst>
          </p:cNvPr>
          <p:cNvSpPr txBox="1">
            <a:spLocks noGrp="1"/>
          </p:cNvSpPr>
          <p:nvPr>
            <p:ph type="sldNum" sz="quarter" idx="8"/>
          </p:nvPr>
        </p:nvSpPr>
        <p:spPr/>
        <p:txBody>
          <a:bodyPr/>
          <a:lstStyle>
            <a:lvl1pPr>
              <a:defRPr/>
            </a:lvl1pPr>
          </a:lstStyle>
          <a:p>
            <a:pPr lvl="0"/>
            <a:fld id="{C8A3ABA0-A3DD-7B41-93A8-83A05B070545}" type="slidenum">
              <a:t>‹#›</a:t>
            </a:fld>
            <a:endParaRPr lang="en-GB"/>
          </a:p>
        </p:txBody>
      </p:sp>
    </p:spTree>
    <p:extLst>
      <p:ext uri="{BB962C8B-B14F-4D97-AF65-F5344CB8AC3E}">
        <p14:creationId xmlns:p14="http://schemas.microsoft.com/office/powerpoint/2010/main" val="11900106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ustomText 1">
    <p:spTree>
      <p:nvGrpSpPr>
        <p:cNvPr id="1" name=""/>
        <p:cNvGrpSpPr/>
        <p:nvPr/>
      </p:nvGrpSpPr>
      <p:grpSpPr>
        <a:xfrm>
          <a:off x="0" y="0"/>
          <a:ext cx="0" cy="0"/>
          <a:chOff x="0" y="0"/>
          <a:chExt cx="0" cy="0"/>
        </a:xfrm>
      </p:grpSpPr>
      <p:sp>
        <p:nvSpPr>
          <p:cNvPr id="2" name="Google Shape;358;p86">
            <a:extLst>
              <a:ext uri="{FF2B5EF4-FFF2-40B4-BE49-F238E27FC236}">
                <a16:creationId xmlns:a16="http://schemas.microsoft.com/office/drawing/2014/main" id="{D158996D-63BB-FF73-8CA7-32AF15BBFD7E}"/>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3" name="Google Shape;359;p86">
            <a:extLst>
              <a:ext uri="{FF2B5EF4-FFF2-40B4-BE49-F238E27FC236}">
                <a16:creationId xmlns:a16="http://schemas.microsoft.com/office/drawing/2014/main" id="{BD07B186-83E8-0D80-A778-CD88C0BFB4F1}"/>
              </a:ext>
            </a:extLst>
          </p:cNvPr>
          <p:cNvSpPr txBox="1">
            <a:spLocks noGrp="1"/>
          </p:cNvSpPr>
          <p:nvPr>
            <p:ph type="sldNum" sz="quarter" idx="8"/>
          </p:nvPr>
        </p:nvSpPr>
        <p:spPr/>
        <p:txBody>
          <a:bodyPr/>
          <a:lstStyle>
            <a:lvl1pPr>
              <a:defRPr/>
            </a:lvl1pPr>
          </a:lstStyle>
          <a:p>
            <a:pPr lvl="0"/>
            <a:fld id="{81D8B6E6-ACAB-D84D-B897-8432570AC824}" type="slidenum">
              <a:t>‹#›</a:t>
            </a:fld>
            <a:endParaRPr lang="en-GB"/>
          </a:p>
        </p:txBody>
      </p:sp>
      <p:sp>
        <p:nvSpPr>
          <p:cNvPr id="4" name="Google Shape;360;p86">
            <a:extLst>
              <a:ext uri="{FF2B5EF4-FFF2-40B4-BE49-F238E27FC236}">
                <a16:creationId xmlns:a16="http://schemas.microsoft.com/office/drawing/2014/main" id="{4AFE2B1F-67BE-C7D3-1DC0-BF8CB58E5163}"/>
              </a:ext>
            </a:extLst>
          </p:cNvPr>
          <p:cNvSpPr txBox="1">
            <a:spLocks noGrp="1"/>
          </p:cNvSpPr>
          <p:nvPr>
            <p:ph type="body" idx="4294967295"/>
          </p:nvPr>
        </p:nvSpPr>
        <p:spPr>
          <a:xfrm>
            <a:off x="1056132" y="1828406"/>
            <a:ext cx="4500000" cy="3780001"/>
          </a:xfrm>
        </p:spPr>
        <p:txBody>
          <a:bodyPr/>
          <a:lstStyle>
            <a:lvl1pPr>
              <a:spcBef>
                <a:spcPts val="1800"/>
              </a:spcBef>
              <a:defRPr lang="en-US" sz="1500"/>
            </a:lvl1pPr>
          </a:lstStyle>
          <a:p>
            <a:pPr lvl="0"/>
            <a:r>
              <a:rPr lang="en-US"/>
              <a:t>Click to edit Master text styles</a:t>
            </a:r>
          </a:p>
        </p:txBody>
      </p:sp>
      <p:pic>
        <p:nvPicPr>
          <p:cNvPr id="5" name="Google Shape;361;p86" descr="A blue and white logo&#10;&#10;Description automatically generated">
            <a:extLst>
              <a:ext uri="{FF2B5EF4-FFF2-40B4-BE49-F238E27FC236}">
                <a16:creationId xmlns:a16="http://schemas.microsoft.com/office/drawing/2014/main" id="{46EEAC83-8234-9106-FE47-C3E804BD8B5E}"/>
              </a:ext>
            </a:extLst>
          </p:cNvPr>
          <p:cNvPicPr>
            <a:picLocks noChangeAspect="1"/>
          </p:cNvPicPr>
          <p:nvPr/>
        </p:nvPicPr>
        <p:blipFill>
          <a:blip r:embed="rId2">
            <a:alphaModFix/>
          </a:blip>
          <a:srcRect/>
          <a:stretch>
            <a:fillRect/>
          </a:stretch>
        </p:blipFill>
        <p:spPr>
          <a:xfrm>
            <a:off x="316464" y="6308015"/>
            <a:ext cx="919063" cy="360950"/>
          </a:xfrm>
          <a:prstGeom prst="rect">
            <a:avLst/>
          </a:prstGeom>
          <a:noFill/>
          <a:ln cap="flat">
            <a:noFill/>
          </a:ln>
        </p:spPr>
      </p:pic>
      <p:sp>
        <p:nvSpPr>
          <p:cNvPr id="6" name="Google Shape;362;p86">
            <a:extLst>
              <a:ext uri="{FF2B5EF4-FFF2-40B4-BE49-F238E27FC236}">
                <a16:creationId xmlns:a16="http://schemas.microsoft.com/office/drawing/2014/main" id="{918A09EA-37E0-43F6-D8F0-3B211A64E8BD}"/>
              </a:ext>
            </a:extLst>
          </p:cNvPr>
          <p:cNvSpPr txBox="1">
            <a:spLocks noGrp="1"/>
          </p:cNvSpPr>
          <p:nvPr>
            <p:ph type="body" idx="4294967295"/>
          </p:nvPr>
        </p:nvSpPr>
        <p:spPr>
          <a:xfrm>
            <a:off x="6533003" y="1828406"/>
            <a:ext cx="4500000" cy="3780001"/>
          </a:xfrm>
        </p:spPr>
        <p:txBody>
          <a:bodyPr/>
          <a:lstStyle>
            <a:lvl1pPr>
              <a:spcBef>
                <a:spcPts val="1800"/>
              </a:spcBef>
              <a:defRPr lang="en-US" sz="1500"/>
            </a:lvl1pPr>
          </a:lstStyle>
          <a:p>
            <a:pPr lvl="0"/>
            <a:r>
              <a:rPr lang="en-US"/>
              <a:t>Click to edit Master text styles</a:t>
            </a:r>
          </a:p>
        </p:txBody>
      </p:sp>
      <p:cxnSp>
        <p:nvCxnSpPr>
          <p:cNvPr id="7" name="Google Shape;363;p86">
            <a:extLst>
              <a:ext uri="{FF2B5EF4-FFF2-40B4-BE49-F238E27FC236}">
                <a16:creationId xmlns:a16="http://schemas.microsoft.com/office/drawing/2014/main" id="{C50A641B-8579-C843-AFD3-B8D8420E3936}"/>
              </a:ext>
            </a:extLst>
          </p:cNvPr>
          <p:cNvCxnSpPr/>
          <p:nvPr/>
        </p:nvCxnSpPr>
        <p:spPr>
          <a:xfrm>
            <a:off x="1065120" y="1152573"/>
            <a:ext cx="0" cy="334067"/>
          </a:xfrm>
          <a:prstGeom prst="straightConnector1">
            <a:avLst/>
          </a:prstGeom>
          <a:noFill/>
          <a:ln w="41276" cap="flat">
            <a:solidFill>
              <a:srgbClr val="3BBEEE"/>
            </a:solidFill>
            <a:prstDash val="solid"/>
            <a:miter/>
          </a:ln>
        </p:spPr>
      </p:cxnSp>
      <p:sp>
        <p:nvSpPr>
          <p:cNvPr id="8" name="Title 1">
            <a:extLst>
              <a:ext uri="{FF2B5EF4-FFF2-40B4-BE49-F238E27FC236}">
                <a16:creationId xmlns:a16="http://schemas.microsoft.com/office/drawing/2014/main" id="{2771144E-E9E4-DB5E-E1E9-A5B01DA440A1}"/>
              </a:ext>
            </a:extLst>
          </p:cNvPr>
          <p:cNvSpPr txBox="1">
            <a:spLocks noGrp="1"/>
          </p:cNvSpPr>
          <p:nvPr>
            <p:ph type="title"/>
          </p:nvPr>
        </p:nvSpPr>
        <p:spPr>
          <a:xfrm>
            <a:off x="1263197" y="1120487"/>
            <a:ext cx="11233147" cy="404311"/>
          </a:xfrm>
        </p:spPr>
        <p:txBody>
          <a:bodyPr/>
          <a:lstStyle>
            <a:lvl1pPr>
              <a:defRPr lang="en-US" sz="2800" b="0"/>
            </a:lvl1pPr>
          </a:lstStyle>
          <a:p>
            <a:pPr lvl="0"/>
            <a:r>
              <a:rPr lang="en-US"/>
              <a:t>Click to edit Master title style</a:t>
            </a:r>
          </a:p>
        </p:txBody>
      </p:sp>
    </p:spTree>
    <p:extLst>
      <p:ext uri="{BB962C8B-B14F-4D97-AF65-F5344CB8AC3E}">
        <p14:creationId xmlns:p14="http://schemas.microsoft.com/office/powerpoint/2010/main" val="337257633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ustomText 2">
    <p:spTree>
      <p:nvGrpSpPr>
        <p:cNvPr id="1" name=""/>
        <p:cNvGrpSpPr/>
        <p:nvPr/>
      </p:nvGrpSpPr>
      <p:grpSpPr>
        <a:xfrm>
          <a:off x="0" y="0"/>
          <a:ext cx="0" cy="0"/>
          <a:chOff x="0" y="0"/>
          <a:chExt cx="0" cy="0"/>
        </a:xfrm>
      </p:grpSpPr>
      <p:sp>
        <p:nvSpPr>
          <p:cNvPr id="2" name="Google Shape;365;p87">
            <a:extLst>
              <a:ext uri="{FF2B5EF4-FFF2-40B4-BE49-F238E27FC236}">
                <a16:creationId xmlns:a16="http://schemas.microsoft.com/office/drawing/2014/main" id="{A685CA4C-14B4-61EE-FE67-7CBC6CE95A08}"/>
              </a:ext>
            </a:extLst>
          </p:cNvPr>
          <p:cNvSpPr txBox="1">
            <a:spLocks noGrp="1"/>
          </p:cNvSpPr>
          <p:nvPr>
            <p:ph type="title"/>
          </p:nvPr>
        </p:nvSpPr>
        <p:spPr>
          <a:xfrm>
            <a:off x="1339861" y="1005199"/>
            <a:ext cx="5026648" cy="579766"/>
          </a:xfrm>
        </p:spPr>
        <p:txBody>
          <a:bodyPr anchor="t"/>
          <a:lstStyle>
            <a:lvl1pPr>
              <a:defRPr lang="en-US" b="0"/>
            </a:lvl1pPr>
          </a:lstStyle>
          <a:p>
            <a:pPr lvl="0"/>
            <a:r>
              <a:rPr lang="en-US"/>
              <a:t>Click to edit Master title style</a:t>
            </a:r>
          </a:p>
        </p:txBody>
      </p:sp>
      <p:sp>
        <p:nvSpPr>
          <p:cNvPr id="3" name="Google Shape;366;p87">
            <a:extLst>
              <a:ext uri="{FF2B5EF4-FFF2-40B4-BE49-F238E27FC236}">
                <a16:creationId xmlns:a16="http://schemas.microsoft.com/office/drawing/2014/main" id="{66B30F19-AA7F-1CF2-8CED-DF7081A1E0AC}"/>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4" name="Google Shape;367;p87">
            <a:extLst>
              <a:ext uri="{FF2B5EF4-FFF2-40B4-BE49-F238E27FC236}">
                <a16:creationId xmlns:a16="http://schemas.microsoft.com/office/drawing/2014/main" id="{E86C6AAC-6C94-FC67-C54A-DA30C9D9C44C}"/>
              </a:ext>
            </a:extLst>
          </p:cNvPr>
          <p:cNvSpPr txBox="1">
            <a:spLocks noGrp="1"/>
          </p:cNvSpPr>
          <p:nvPr>
            <p:ph type="sldNum" sz="quarter" idx="8"/>
          </p:nvPr>
        </p:nvSpPr>
        <p:spPr/>
        <p:txBody>
          <a:bodyPr/>
          <a:lstStyle>
            <a:lvl1pPr>
              <a:defRPr/>
            </a:lvl1pPr>
          </a:lstStyle>
          <a:p>
            <a:pPr lvl="0"/>
            <a:fld id="{8EA8DF50-2998-0847-9704-8579F44651A0}" type="slidenum">
              <a:t>‹#›</a:t>
            </a:fld>
            <a:endParaRPr lang="en-GB"/>
          </a:p>
        </p:txBody>
      </p:sp>
      <p:cxnSp>
        <p:nvCxnSpPr>
          <p:cNvPr id="5" name="Google Shape;368;p87">
            <a:extLst>
              <a:ext uri="{FF2B5EF4-FFF2-40B4-BE49-F238E27FC236}">
                <a16:creationId xmlns:a16="http://schemas.microsoft.com/office/drawing/2014/main" id="{B9745446-9591-94CC-815B-B41E6B4544F5}"/>
              </a:ext>
            </a:extLst>
          </p:cNvPr>
          <p:cNvCxnSpPr/>
          <p:nvPr/>
        </p:nvCxnSpPr>
        <p:spPr>
          <a:xfrm>
            <a:off x="1141034" y="1101998"/>
            <a:ext cx="0" cy="395999"/>
          </a:xfrm>
          <a:prstGeom prst="straightConnector1">
            <a:avLst/>
          </a:prstGeom>
          <a:noFill/>
          <a:ln w="41276" cap="flat">
            <a:solidFill>
              <a:srgbClr val="3BBEEE"/>
            </a:solidFill>
            <a:prstDash val="solid"/>
            <a:miter/>
          </a:ln>
        </p:spPr>
      </p:cxnSp>
      <p:sp>
        <p:nvSpPr>
          <p:cNvPr id="6" name="Google Shape;369;p87">
            <a:extLst>
              <a:ext uri="{FF2B5EF4-FFF2-40B4-BE49-F238E27FC236}">
                <a16:creationId xmlns:a16="http://schemas.microsoft.com/office/drawing/2014/main" id="{B5EA873B-1C15-D9D4-29CB-779DEC19BF59}"/>
              </a:ext>
            </a:extLst>
          </p:cNvPr>
          <p:cNvSpPr txBox="1">
            <a:spLocks noGrp="1"/>
          </p:cNvSpPr>
          <p:nvPr>
            <p:ph type="body" idx="4294967295"/>
          </p:nvPr>
        </p:nvSpPr>
        <p:spPr>
          <a:xfrm>
            <a:off x="1106579" y="1751057"/>
            <a:ext cx="5224460" cy="134938"/>
          </a:xfrm>
        </p:spPr>
        <p:txBody>
          <a:bodyPr/>
          <a:lstStyle>
            <a:lvl1pPr>
              <a:defRPr lang="en-US" sz="1500"/>
            </a:lvl1pPr>
          </a:lstStyle>
          <a:p>
            <a:pPr lvl="0"/>
            <a:r>
              <a:rPr lang="en-US"/>
              <a:t>Click to edit Master text styles</a:t>
            </a:r>
          </a:p>
        </p:txBody>
      </p:sp>
      <p:sp>
        <p:nvSpPr>
          <p:cNvPr id="7" name="Google Shape;370;p87">
            <a:extLst>
              <a:ext uri="{FF2B5EF4-FFF2-40B4-BE49-F238E27FC236}">
                <a16:creationId xmlns:a16="http://schemas.microsoft.com/office/drawing/2014/main" id="{5728931A-7554-6D03-F140-C6F7646E361B}"/>
              </a:ext>
            </a:extLst>
          </p:cNvPr>
          <p:cNvSpPr txBox="1">
            <a:spLocks noGrp="1"/>
          </p:cNvSpPr>
          <p:nvPr>
            <p:ph type="body" idx="4294967295"/>
          </p:nvPr>
        </p:nvSpPr>
        <p:spPr>
          <a:xfrm>
            <a:off x="1089068" y="2167749"/>
            <a:ext cx="4527551" cy="3780001"/>
          </a:xfrm>
        </p:spPr>
        <p:txBody>
          <a:bodyPr/>
          <a:lstStyle>
            <a:lvl1pPr>
              <a:defRPr lang="en-US" sz="850" b="0">
                <a:latin typeface="Open Sans"/>
                <a:ea typeface="Open Sans"/>
                <a:cs typeface="Open Sans"/>
              </a:defRPr>
            </a:lvl1pPr>
          </a:lstStyle>
          <a:p>
            <a:pPr lvl="0"/>
            <a:r>
              <a:rPr lang="en-US"/>
              <a:t>Click to edit Master text styles</a:t>
            </a:r>
          </a:p>
        </p:txBody>
      </p:sp>
      <p:sp>
        <p:nvSpPr>
          <p:cNvPr id="8" name="Google Shape;371;p87">
            <a:extLst>
              <a:ext uri="{FF2B5EF4-FFF2-40B4-BE49-F238E27FC236}">
                <a16:creationId xmlns:a16="http://schemas.microsoft.com/office/drawing/2014/main" id="{28FBF22E-F523-EC4C-9511-59E4297411F1}"/>
              </a:ext>
            </a:extLst>
          </p:cNvPr>
          <p:cNvSpPr txBox="1">
            <a:spLocks noGrp="1"/>
          </p:cNvSpPr>
          <p:nvPr>
            <p:ph type="body" idx="4294967295"/>
          </p:nvPr>
        </p:nvSpPr>
        <p:spPr>
          <a:xfrm>
            <a:off x="6331040" y="2167749"/>
            <a:ext cx="4527551" cy="3780001"/>
          </a:xfrm>
        </p:spPr>
        <p:txBody>
          <a:bodyPr/>
          <a:lstStyle>
            <a:lvl1pPr>
              <a:defRPr lang="en-US" sz="1500" b="0">
                <a:solidFill>
                  <a:srgbClr val="3BBEEE"/>
                </a:solidFill>
              </a:defRPr>
            </a:lvl1pPr>
          </a:lstStyle>
          <a:p>
            <a:pPr lvl="0"/>
            <a:r>
              <a:rPr lang="en-US"/>
              <a:t>Click to edit Master text styles</a:t>
            </a:r>
          </a:p>
        </p:txBody>
      </p:sp>
    </p:spTree>
    <p:extLst>
      <p:ext uri="{BB962C8B-B14F-4D97-AF65-F5344CB8AC3E}">
        <p14:creationId xmlns:p14="http://schemas.microsoft.com/office/powerpoint/2010/main" val="128249896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Google Shape;373;p88">
            <a:extLst>
              <a:ext uri="{FF2B5EF4-FFF2-40B4-BE49-F238E27FC236}">
                <a16:creationId xmlns:a16="http://schemas.microsoft.com/office/drawing/2014/main" id="{44AC536F-DFCB-31CF-F31A-975C9CD65DC8}"/>
              </a:ext>
            </a:extLst>
          </p:cNvPr>
          <p:cNvSpPr txBox="1">
            <a:spLocks noGrp="1"/>
          </p:cNvSpPr>
          <p:nvPr>
            <p:ph type="title"/>
          </p:nvPr>
        </p:nvSpPr>
        <p:spPr>
          <a:xfrm>
            <a:off x="1156981" y="700393"/>
            <a:ext cx="5026648" cy="579766"/>
          </a:xfrm>
        </p:spPr>
        <p:txBody>
          <a:bodyPr anchor="t"/>
          <a:lstStyle>
            <a:lvl1pPr>
              <a:defRPr lang="en-US" sz="3500" b="0"/>
            </a:lvl1pPr>
          </a:lstStyle>
          <a:p>
            <a:pPr lvl="0"/>
            <a:r>
              <a:rPr lang="en-US"/>
              <a:t>Click to edit Master title style</a:t>
            </a:r>
          </a:p>
        </p:txBody>
      </p:sp>
      <p:sp>
        <p:nvSpPr>
          <p:cNvPr id="3" name="Google Shape;374;p88">
            <a:extLst>
              <a:ext uri="{FF2B5EF4-FFF2-40B4-BE49-F238E27FC236}">
                <a16:creationId xmlns:a16="http://schemas.microsoft.com/office/drawing/2014/main" id="{692CDB1D-F826-8985-EF81-40EC60593177}"/>
              </a:ext>
            </a:extLst>
          </p:cNvPr>
          <p:cNvSpPr txBox="1">
            <a:spLocks noGrp="1"/>
          </p:cNvSpPr>
          <p:nvPr>
            <p:ph type="ftr" sz="quarter" idx="9"/>
          </p:nvPr>
        </p:nvSpPr>
        <p:spPr/>
        <p:txBody>
          <a:bodyPr/>
          <a:lstStyle>
            <a:lvl1pPr>
              <a:defRPr/>
            </a:lvl1pPr>
          </a:lstStyle>
          <a:p>
            <a:r>
              <a:rPr lang="en-GB"/>
              <a:t>© 2024 Argus Media group. All rights reserved.</a:t>
            </a:r>
          </a:p>
          <a:p>
            <a:endParaRPr lang="en-GB"/>
          </a:p>
        </p:txBody>
      </p:sp>
      <p:sp>
        <p:nvSpPr>
          <p:cNvPr id="4" name="Google Shape;375;p88">
            <a:extLst>
              <a:ext uri="{FF2B5EF4-FFF2-40B4-BE49-F238E27FC236}">
                <a16:creationId xmlns:a16="http://schemas.microsoft.com/office/drawing/2014/main" id="{8AB0699D-963D-F224-2626-953E62CCD254}"/>
              </a:ext>
            </a:extLst>
          </p:cNvPr>
          <p:cNvSpPr txBox="1">
            <a:spLocks noGrp="1"/>
          </p:cNvSpPr>
          <p:nvPr>
            <p:ph type="sldNum" sz="quarter" idx="8"/>
          </p:nvPr>
        </p:nvSpPr>
        <p:spPr/>
        <p:txBody>
          <a:bodyPr/>
          <a:lstStyle>
            <a:lvl1pPr>
              <a:defRPr/>
            </a:lvl1pPr>
          </a:lstStyle>
          <a:p>
            <a:pPr lvl="0"/>
            <a:fld id="{007F63F9-5203-A94B-AC93-6B93C8E6D0AE}" type="slidenum">
              <a:t>‹#›</a:t>
            </a:fld>
            <a:endParaRPr lang="en-GB"/>
          </a:p>
        </p:txBody>
      </p:sp>
      <p:cxnSp>
        <p:nvCxnSpPr>
          <p:cNvPr id="5" name="Google Shape;376;p88">
            <a:extLst>
              <a:ext uri="{FF2B5EF4-FFF2-40B4-BE49-F238E27FC236}">
                <a16:creationId xmlns:a16="http://schemas.microsoft.com/office/drawing/2014/main" id="{DB45257B-55F4-B1D3-17A5-9500FB0737F5}"/>
              </a:ext>
            </a:extLst>
          </p:cNvPr>
          <p:cNvCxnSpPr/>
          <p:nvPr/>
        </p:nvCxnSpPr>
        <p:spPr>
          <a:xfrm>
            <a:off x="1045241" y="762362"/>
            <a:ext cx="0" cy="349200"/>
          </a:xfrm>
          <a:prstGeom prst="straightConnector1">
            <a:avLst/>
          </a:prstGeom>
          <a:noFill/>
          <a:ln w="41276" cap="flat">
            <a:solidFill>
              <a:srgbClr val="3BBEEE"/>
            </a:solidFill>
            <a:prstDash val="solid"/>
            <a:miter/>
          </a:ln>
        </p:spPr>
      </p:cxnSp>
    </p:spTree>
    <p:extLst>
      <p:ext uri="{BB962C8B-B14F-4D97-AF65-F5344CB8AC3E}">
        <p14:creationId xmlns:p14="http://schemas.microsoft.com/office/powerpoint/2010/main" val="5356115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hank you">
    <p:spTree>
      <p:nvGrpSpPr>
        <p:cNvPr id="1" name=""/>
        <p:cNvGrpSpPr/>
        <p:nvPr/>
      </p:nvGrpSpPr>
      <p:grpSpPr>
        <a:xfrm>
          <a:off x="0" y="0"/>
          <a:ext cx="0" cy="0"/>
          <a:chOff x="0" y="0"/>
          <a:chExt cx="0" cy="0"/>
        </a:xfrm>
      </p:grpSpPr>
      <p:sp>
        <p:nvSpPr>
          <p:cNvPr id="2" name="Google Shape;378;p89">
            <a:extLst>
              <a:ext uri="{FF2B5EF4-FFF2-40B4-BE49-F238E27FC236}">
                <a16:creationId xmlns:a16="http://schemas.microsoft.com/office/drawing/2014/main" id="{161372E5-9BE7-D252-7850-945CE2B6082D}"/>
              </a:ext>
            </a:extLst>
          </p:cNvPr>
          <p:cNvSpPr txBox="1">
            <a:spLocks noGrp="1"/>
          </p:cNvSpPr>
          <p:nvPr>
            <p:ph type="title"/>
          </p:nvPr>
        </p:nvSpPr>
        <p:spPr>
          <a:xfrm>
            <a:off x="747421" y="2827114"/>
            <a:ext cx="5014386" cy="898900"/>
          </a:xfrm>
        </p:spPr>
        <p:txBody>
          <a:bodyPr/>
          <a:lstStyle>
            <a:lvl1pPr>
              <a:defRPr lang="en-US" sz="6310" b="0"/>
            </a:lvl1pPr>
          </a:lstStyle>
          <a:p>
            <a:pPr lvl="0"/>
            <a:r>
              <a:rPr lang="en-US"/>
              <a:t>Click to edit Master title style</a:t>
            </a:r>
          </a:p>
        </p:txBody>
      </p:sp>
      <p:pic>
        <p:nvPicPr>
          <p:cNvPr id="3" name="Google Shape;380;p89" descr="A blue and white logo&#10;&#10;Description automatically generated">
            <a:extLst>
              <a:ext uri="{FF2B5EF4-FFF2-40B4-BE49-F238E27FC236}">
                <a16:creationId xmlns:a16="http://schemas.microsoft.com/office/drawing/2014/main" id="{3F83DA7B-4A04-AAD4-1C99-8B7CEBD5857D}"/>
              </a:ext>
            </a:extLst>
          </p:cNvPr>
          <p:cNvPicPr>
            <a:picLocks noChangeAspect="1"/>
          </p:cNvPicPr>
          <p:nvPr/>
        </p:nvPicPr>
        <p:blipFill>
          <a:blip r:embed="rId2">
            <a:alphaModFix/>
          </a:blip>
          <a:srcRect/>
          <a:stretch>
            <a:fillRect/>
          </a:stretch>
        </p:blipFill>
        <p:spPr>
          <a:xfrm>
            <a:off x="316464" y="6308015"/>
            <a:ext cx="919063" cy="360950"/>
          </a:xfrm>
          <a:prstGeom prst="rect">
            <a:avLst/>
          </a:prstGeom>
          <a:noFill/>
          <a:ln cap="flat">
            <a:noFill/>
          </a:ln>
        </p:spPr>
      </p:pic>
      <p:sp>
        <p:nvSpPr>
          <p:cNvPr id="4" name="Google Shape;381;p89">
            <a:extLst>
              <a:ext uri="{FF2B5EF4-FFF2-40B4-BE49-F238E27FC236}">
                <a16:creationId xmlns:a16="http://schemas.microsoft.com/office/drawing/2014/main" id="{B09581A2-3934-9DA2-52EA-8D8900AFD923}"/>
              </a:ext>
            </a:extLst>
          </p:cNvPr>
          <p:cNvSpPr txBox="1">
            <a:spLocks noGrp="1"/>
          </p:cNvSpPr>
          <p:nvPr>
            <p:ph type="ftr" sz="quarter" idx="9"/>
          </p:nvPr>
        </p:nvSpPr>
        <p:spPr/>
        <p:txBody>
          <a:bodyPr/>
          <a:lstStyle>
            <a:lvl1pPr>
              <a:defRPr>
                <a:solidFill>
                  <a:schemeClr val="tx1"/>
                </a:solidFill>
              </a:defRPr>
            </a:lvl1pPr>
          </a:lstStyle>
          <a:p>
            <a:r>
              <a:rPr lang="en-GB"/>
              <a:t>© 2024 Argus Media group. All rights reserved.</a:t>
            </a:r>
          </a:p>
          <a:p>
            <a:endParaRPr lang="en-GB"/>
          </a:p>
        </p:txBody>
      </p:sp>
      <p:sp>
        <p:nvSpPr>
          <p:cNvPr id="5" name="Google Shape;382;p89">
            <a:extLst>
              <a:ext uri="{FF2B5EF4-FFF2-40B4-BE49-F238E27FC236}">
                <a16:creationId xmlns:a16="http://schemas.microsoft.com/office/drawing/2014/main" id="{33505C09-C94D-147F-287D-7984E1116AA8}"/>
              </a:ext>
            </a:extLst>
          </p:cNvPr>
          <p:cNvSpPr txBox="1">
            <a:spLocks noGrp="1"/>
          </p:cNvSpPr>
          <p:nvPr>
            <p:ph type="sldNum" sz="quarter" idx="8"/>
          </p:nvPr>
        </p:nvSpPr>
        <p:spPr/>
        <p:txBody>
          <a:bodyPr/>
          <a:lstStyle>
            <a:lvl1pPr>
              <a:defRPr>
                <a:solidFill>
                  <a:schemeClr val="tx1"/>
                </a:solidFill>
              </a:defRPr>
            </a:lvl1pPr>
          </a:lstStyle>
          <a:p>
            <a:fld id="{A90A8911-5F63-CA4E-947A-E0A58F9FDB4E}" type="slidenum">
              <a:rPr lang="en-GB" smtClean="0"/>
              <a:pPr/>
              <a:t>‹#›</a:t>
            </a:fld>
            <a:endParaRPr lang="en-GB"/>
          </a:p>
        </p:txBody>
      </p:sp>
    </p:spTree>
    <p:extLst>
      <p:ext uri="{BB962C8B-B14F-4D97-AF65-F5344CB8AC3E}">
        <p14:creationId xmlns:p14="http://schemas.microsoft.com/office/powerpoint/2010/main" val="42872251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hank you 2">
    <p:spTree>
      <p:nvGrpSpPr>
        <p:cNvPr id="1" name=""/>
        <p:cNvGrpSpPr/>
        <p:nvPr/>
      </p:nvGrpSpPr>
      <p:grpSpPr>
        <a:xfrm>
          <a:off x="0" y="0"/>
          <a:ext cx="0" cy="0"/>
          <a:chOff x="0" y="0"/>
          <a:chExt cx="0" cy="0"/>
        </a:xfrm>
      </p:grpSpPr>
      <p:pic>
        <p:nvPicPr>
          <p:cNvPr id="2" name="Google Shape;384;p90" descr="A blue background with white dots&#10;&#10;Description automatically generated">
            <a:extLst>
              <a:ext uri="{FF2B5EF4-FFF2-40B4-BE49-F238E27FC236}">
                <a16:creationId xmlns:a16="http://schemas.microsoft.com/office/drawing/2014/main" id="{107F4862-B57E-57E2-262B-02B6A61AAC0D}"/>
              </a:ext>
            </a:extLst>
          </p:cNvPr>
          <p:cNvPicPr>
            <a:picLocks noChangeAspect="1"/>
          </p:cNvPicPr>
          <p:nvPr/>
        </p:nvPicPr>
        <p:blipFill>
          <a:blip r:embed="rId2">
            <a:alphaModFix/>
          </a:blip>
          <a:srcRect/>
          <a:stretch>
            <a:fillRect/>
          </a:stretch>
        </p:blipFill>
        <p:spPr>
          <a:xfrm>
            <a:off x="0" y="0"/>
            <a:ext cx="12191996" cy="6858000"/>
          </a:xfrm>
          <a:prstGeom prst="rect">
            <a:avLst/>
          </a:prstGeom>
          <a:noFill/>
          <a:ln cap="flat">
            <a:noFill/>
          </a:ln>
        </p:spPr>
      </p:pic>
      <p:sp>
        <p:nvSpPr>
          <p:cNvPr id="3" name="Google Shape;385;p90">
            <a:extLst>
              <a:ext uri="{FF2B5EF4-FFF2-40B4-BE49-F238E27FC236}">
                <a16:creationId xmlns:a16="http://schemas.microsoft.com/office/drawing/2014/main" id="{BAC4602C-2CDC-97A7-08C0-39CB02AA28F9}"/>
              </a:ext>
            </a:extLst>
          </p:cNvPr>
          <p:cNvSpPr txBox="1">
            <a:spLocks noGrp="1"/>
          </p:cNvSpPr>
          <p:nvPr>
            <p:ph type="title"/>
          </p:nvPr>
        </p:nvSpPr>
        <p:spPr>
          <a:xfrm>
            <a:off x="747421" y="2827114"/>
            <a:ext cx="5014386" cy="898900"/>
          </a:xfrm>
        </p:spPr>
        <p:txBody>
          <a:bodyPr/>
          <a:lstStyle>
            <a:lvl1pPr>
              <a:defRPr lang="en-US" sz="6310" b="0">
                <a:solidFill>
                  <a:srgbClr val="FFFFFF"/>
                </a:solidFill>
              </a:defRPr>
            </a:lvl1pPr>
          </a:lstStyle>
          <a:p>
            <a:pPr lvl="0"/>
            <a:r>
              <a:rPr lang="en-US"/>
              <a:t>Click to edit Master title style</a:t>
            </a:r>
          </a:p>
        </p:txBody>
      </p:sp>
      <p:pic>
        <p:nvPicPr>
          <p:cNvPr id="4" name="Google Shape;387;p90" descr="A blue and white logo&#10;&#10;Description automatically generated">
            <a:extLst>
              <a:ext uri="{FF2B5EF4-FFF2-40B4-BE49-F238E27FC236}">
                <a16:creationId xmlns:a16="http://schemas.microsoft.com/office/drawing/2014/main" id="{16180093-7135-23E4-AF63-86BAABFF3346}"/>
              </a:ext>
            </a:extLst>
          </p:cNvPr>
          <p:cNvPicPr>
            <a:picLocks noChangeAspect="1"/>
          </p:cNvPicPr>
          <p:nvPr/>
        </p:nvPicPr>
        <p:blipFill>
          <a:blip r:embed="rId3">
            <a:alphaModFix/>
          </a:blip>
          <a:srcRect/>
          <a:stretch>
            <a:fillRect/>
          </a:stretch>
        </p:blipFill>
        <p:spPr>
          <a:xfrm>
            <a:off x="316464" y="6308015"/>
            <a:ext cx="919063" cy="360950"/>
          </a:xfrm>
          <a:prstGeom prst="rect">
            <a:avLst/>
          </a:prstGeom>
          <a:noFill/>
          <a:ln cap="flat">
            <a:noFill/>
          </a:ln>
        </p:spPr>
      </p:pic>
      <p:sp>
        <p:nvSpPr>
          <p:cNvPr id="5" name="Google Shape;388;p90">
            <a:extLst>
              <a:ext uri="{FF2B5EF4-FFF2-40B4-BE49-F238E27FC236}">
                <a16:creationId xmlns:a16="http://schemas.microsoft.com/office/drawing/2014/main" id="{B0C24222-26AC-A74B-D93E-0113766C463C}"/>
              </a:ext>
            </a:extLst>
          </p:cNvPr>
          <p:cNvSpPr txBox="1">
            <a:spLocks noGrp="1"/>
          </p:cNvSpPr>
          <p:nvPr>
            <p:ph type="ftr" sz="quarter" idx="9"/>
          </p:nvPr>
        </p:nvSpPr>
        <p:spPr/>
        <p:txBody>
          <a:bodyPr/>
          <a:lstStyle>
            <a:lvl1pPr>
              <a:defRPr>
                <a:solidFill>
                  <a:srgbClr val="FFFFFF"/>
                </a:solidFill>
              </a:defRPr>
            </a:lvl1pPr>
          </a:lstStyle>
          <a:p>
            <a:r>
              <a:rPr lang="en-GB"/>
              <a:t>© 2024 Argus Media group. All rights reserved.</a:t>
            </a:r>
          </a:p>
          <a:p>
            <a:endParaRPr lang="en-GB"/>
          </a:p>
        </p:txBody>
      </p:sp>
      <p:sp>
        <p:nvSpPr>
          <p:cNvPr id="6" name="Google Shape;389;p90">
            <a:extLst>
              <a:ext uri="{FF2B5EF4-FFF2-40B4-BE49-F238E27FC236}">
                <a16:creationId xmlns:a16="http://schemas.microsoft.com/office/drawing/2014/main" id="{734061C1-844E-7C1D-F177-5230DF635DE8}"/>
              </a:ext>
            </a:extLst>
          </p:cNvPr>
          <p:cNvSpPr txBox="1">
            <a:spLocks noGrp="1"/>
          </p:cNvSpPr>
          <p:nvPr>
            <p:ph type="sldNum" sz="quarter" idx="8"/>
          </p:nvPr>
        </p:nvSpPr>
        <p:spPr/>
        <p:txBody>
          <a:bodyPr/>
          <a:lstStyle>
            <a:lvl1pPr>
              <a:defRPr>
                <a:solidFill>
                  <a:srgbClr val="FFFFFF"/>
                </a:solidFill>
              </a:defRPr>
            </a:lvl1pPr>
          </a:lstStyle>
          <a:p>
            <a:pPr lvl="0"/>
            <a:fld id="{77ACBC93-BCF5-6544-877C-45A6C4C085DA}" type="slidenum">
              <a:t>‹#›</a:t>
            </a:fld>
            <a:endParaRPr lang="en-GB"/>
          </a:p>
        </p:txBody>
      </p:sp>
    </p:spTree>
    <p:extLst>
      <p:ext uri="{BB962C8B-B14F-4D97-AF65-F5344CB8AC3E}">
        <p14:creationId xmlns:p14="http://schemas.microsoft.com/office/powerpoint/2010/main" val="394963663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Thank you 3">
    <p:spTree>
      <p:nvGrpSpPr>
        <p:cNvPr id="1" name=""/>
        <p:cNvGrpSpPr/>
        <p:nvPr/>
      </p:nvGrpSpPr>
      <p:grpSpPr>
        <a:xfrm>
          <a:off x="0" y="0"/>
          <a:ext cx="0" cy="0"/>
          <a:chOff x="0" y="0"/>
          <a:chExt cx="0" cy="0"/>
        </a:xfrm>
      </p:grpSpPr>
      <p:sp>
        <p:nvSpPr>
          <p:cNvPr id="2" name="Google Shape;392;p91">
            <a:extLst>
              <a:ext uri="{FF2B5EF4-FFF2-40B4-BE49-F238E27FC236}">
                <a16:creationId xmlns:a16="http://schemas.microsoft.com/office/drawing/2014/main" id="{2F46B2E7-67F3-ECF6-99C7-DF0CACFEFD0C}"/>
              </a:ext>
            </a:extLst>
          </p:cNvPr>
          <p:cNvSpPr txBox="1">
            <a:spLocks noGrp="1"/>
          </p:cNvSpPr>
          <p:nvPr>
            <p:ph type="title"/>
          </p:nvPr>
        </p:nvSpPr>
        <p:spPr>
          <a:xfrm>
            <a:off x="747421" y="2827114"/>
            <a:ext cx="5014386" cy="898900"/>
          </a:xfrm>
        </p:spPr>
        <p:txBody>
          <a:bodyPr/>
          <a:lstStyle>
            <a:lvl1pPr>
              <a:defRPr lang="en-US" sz="6310" b="1" i="0">
                <a:latin typeface="Merriweather Black" pitchFamily="2" charset="77"/>
              </a:defRPr>
            </a:lvl1pPr>
          </a:lstStyle>
          <a:p>
            <a:pPr lvl="0"/>
            <a:r>
              <a:rPr lang="en-US"/>
              <a:t>Click to edit Master title style</a:t>
            </a:r>
          </a:p>
        </p:txBody>
      </p:sp>
      <p:sp>
        <p:nvSpPr>
          <p:cNvPr id="3" name="Google Shape;393;p91">
            <a:extLst>
              <a:ext uri="{FF2B5EF4-FFF2-40B4-BE49-F238E27FC236}">
                <a16:creationId xmlns:a16="http://schemas.microsoft.com/office/drawing/2014/main" id="{BA3C40F1-9388-DB38-9B95-D3B9C8672FD1}"/>
              </a:ext>
            </a:extLst>
          </p:cNvPr>
          <p:cNvSpPr txBox="1">
            <a:spLocks noGrp="1"/>
          </p:cNvSpPr>
          <p:nvPr>
            <p:ph type="ftr" sz="quarter" idx="9"/>
          </p:nvPr>
        </p:nvSpPr>
        <p:spPr/>
        <p:txBody>
          <a:bodyPr/>
          <a:lstStyle>
            <a:lvl1pPr>
              <a:defRPr>
                <a:solidFill>
                  <a:schemeClr val="tx1"/>
                </a:solidFill>
              </a:defRPr>
            </a:lvl1pPr>
          </a:lstStyle>
          <a:p>
            <a:r>
              <a:rPr lang="en-GB"/>
              <a:t>© 2024 Argus Media group. All rights reserved.</a:t>
            </a:r>
          </a:p>
          <a:p>
            <a:endParaRPr lang="en-GB"/>
          </a:p>
        </p:txBody>
      </p:sp>
      <p:sp>
        <p:nvSpPr>
          <p:cNvPr id="4" name="Google Shape;394;p91">
            <a:extLst>
              <a:ext uri="{FF2B5EF4-FFF2-40B4-BE49-F238E27FC236}">
                <a16:creationId xmlns:a16="http://schemas.microsoft.com/office/drawing/2014/main" id="{6B6008B1-51D5-51C2-BDB0-E1254F1E66EE}"/>
              </a:ext>
            </a:extLst>
          </p:cNvPr>
          <p:cNvSpPr txBox="1">
            <a:spLocks noGrp="1"/>
          </p:cNvSpPr>
          <p:nvPr>
            <p:ph type="sldNum" sz="quarter" idx="8"/>
          </p:nvPr>
        </p:nvSpPr>
        <p:spPr/>
        <p:txBody>
          <a:bodyPr/>
          <a:lstStyle>
            <a:lvl1pPr>
              <a:defRPr>
                <a:solidFill>
                  <a:schemeClr val="tx1"/>
                </a:solidFill>
              </a:defRPr>
            </a:lvl1pPr>
          </a:lstStyle>
          <a:p>
            <a:fld id="{4D9AF28E-FBF6-334D-B232-6A35D5E7E92C}" type="slidenum">
              <a:rPr lang="en-GB" smtClean="0"/>
              <a:pPr/>
              <a:t>‹#›</a:t>
            </a:fld>
            <a:endParaRPr lang="en-GB"/>
          </a:p>
        </p:txBody>
      </p:sp>
    </p:spTree>
    <p:extLst>
      <p:ext uri="{BB962C8B-B14F-4D97-AF65-F5344CB8AC3E}">
        <p14:creationId xmlns:p14="http://schemas.microsoft.com/office/powerpoint/2010/main" val="391132745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Blank no hea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664D7CF-256C-4FFE-BE11-7802213AF47B}"/>
              </a:ext>
            </a:extLst>
          </p:cNvPr>
          <p:cNvGraphicFramePr>
            <a:graphicFrameLocks noChangeAspect="1"/>
          </p:cNvGraphicFramePr>
          <p:nvPr userDrawn="1">
            <p:custDataLst>
              <p:tags r:id="rId1"/>
            </p:custDataLst>
            <p:extLst>
              <p:ext uri="{D42A27DB-BD31-4B8C-83A1-F6EECF244321}">
                <p14:modId xmlns:p14="http://schemas.microsoft.com/office/powerpoint/2010/main" val="17774870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31" imgH="232" progId="TCLayout.ActiveDocument.1">
                  <p:embed/>
                </p:oleObj>
              </mc:Choice>
              <mc:Fallback>
                <p:oleObj name="think-cell Slide" r:id="rId4" imgW="231" imgH="232" progId="TCLayout.ActiveDocument.1">
                  <p:embed/>
                  <p:pic>
                    <p:nvPicPr>
                      <p:cNvPr id="5" name="Object 4" hidden="1">
                        <a:extLst>
                          <a:ext uri="{FF2B5EF4-FFF2-40B4-BE49-F238E27FC236}">
                            <a16:creationId xmlns:a16="http://schemas.microsoft.com/office/drawing/2014/main" id="{0664D7CF-256C-4FFE-BE11-7802213AF47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300C4CE0-BB33-4142-B1C9-788DB119743D}"/>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000" b="0" i="0" baseline="0">
              <a:latin typeface="Segoe UI" panose="020B0502040204020203" pitchFamily="34" charset="0"/>
              <a:ea typeface="+mj-ea"/>
              <a:cs typeface="Segoe UI" panose="020B0502040204020203" pitchFamily="34" charset="0"/>
              <a:sym typeface="Segoe UI" panose="020B0502040204020203" pitchFamily="34" charset="0"/>
            </a:endParaRPr>
          </a:p>
        </p:txBody>
      </p:sp>
      <p:sp>
        <p:nvSpPr>
          <p:cNvPr id="2" name="Google Shape;393;p91">
            <a:extLst>
              <a:ext uri="{FF2B5EF4-FFF2-40B4-BE49-F238E27FC236}">
                <a16:creationId xmlns:a16="http://schemas.microsoft.com/office/drawing/2014/main" id="{2C7E10E7-EE23-DE1A-6D6A-F4CF970DE444}"/>
              </a:ext>
            </a:extLst>
          </p:cNvPr>
          <p:cNvSpPr txBox="1">
            <a:spLocks noGrp="1"/>
          </p:cNvSpPr>
          <p:nvPr>
            <p:ph type="ftr" sz="quarter" idx="9"/>
          </p:nvPr>
        </p:nvSpPr>
        <p:spPr>
          <a:xfrm>
            <a:off x="7603043" y="6555653"/>
            <a:ext cx="4114800" cy="190798"/>
          </a:xfrm>
        </p:spPr>
        <p:txBody>
          <a:bodyPr/>
          <a:lstStyle>
            <a:lvl1pPr>
              <a:defRPr>
                <a:solidFill>
                  <a:schemeClr val="tx1"/>
                </a:solidFill>
              </a:defRPr>
            </a:lvl1pPr>
          </a:lstStyle>
          <a:p>
            <a:r>
              <a:rPr lang="en-GB"/>
              <a:t>© 2024 Argus Media group. All rights reserved.</a:t>
            </a:r>
          </a:p>
          <a:p>
            <a:endParaRPr lang="en-GB"/>
          </a:p>
        </p:txBody>
      </p:sp>
      <p:sp>
        <p:nvSpPr>
          <p:cNvPr id="4" name="Google Shape;394;p91">
            <a:extLst>
              <a:ext uri="{FF2B5EF4-FFF2-40B4-BE49-F238E27FC236}">
                <a16:creationId xmlns:a16="http://schemas.microsoft.com/office/drawing/2014/main" id="{9D308808-EF1A-FF7C-C04B-ADAA0D99E78C}"/>
              </a:ext>
            </a:extLst>
          </p:cNvPr>
          <p:cNvSpPr txBox="1">
            <a:spLocks/>
          </p:cNvSpPr>
          <p:nvPr userDrawn="1"/>
        </p:nvSpPr>
        <p:spPr>
          <a:xfrm>
            <a:off x="11780041" y="6593902"/>
            <a:ext cx="161848" cy="114300"/>
          </a:xfrm>
          <a:prstGeom prst="rect">
            <a:avLst/>
          </a:prstGeom>
          <a:noFill/>
          <a:ln>
            <a:noFill/>
          </a:ln>
        </p:spPr>
        <p:txBody>
          <a:bodyPr vert="horz" wrap="square" lIns="0" tIns="0" rIns="0" bIns="0" anchor="ctr" anchorCtr="0" compatLnSpc="1">
            <a:noAutofit/>
          </a:bodyPr>
          <a:lstStyle>
            <a:defPPr>
              <a:defRPr lang="en-US"/>
            </a:defPPr>
            <a:lvl1pPr marL="0" marR="0" lvl="0" indent="0" algn="l" defTabSz="914400" rtl="0" eaLnBrk="1" fontAlgn="auto" latinLnBrk="0" hangingPunct="1">
              <a:lnSpc>
                <a:spcPct val="100000"/>
              </a:lnSpc>
              <a:spcBef>
                <a:spcPts val="0"/>
              </a:spcBef>
              <a:spcAft>
                <a:spcPts val="0"/>
              </a:spcAft>
              <a:buNone/>
              <a:tabLst/>
              <a:defRPr lang="en-GB" sz="600" b="0" i="0" u="none" strike="noStrike" kern="0" cap="none" spc="0" baseline="0">
                <a:solidFill>
                  <a:schemeClr val="tx1"/>
                </a:solidFill>
                <a:uFillTx/>
                <a:latin typeface="Open Sans"/>
                <a:ea typeface="Open Sans"/>
                <a:cs typeface="Open San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9AF28E-FBF6-334D-B232-6A35D5E7E92C}" type="slidenum">
              <a:rPr lang="en-GB" smtClean="0"/>
              <a:pPr/>
              <a:t>‹#›</a:t>
            </a:fld>
            <a:endParaRPr lang="en-GB"/>
          </a:p>
        </p:txBody>
      </p:sp>
    </p:spTree>
    <p:extLst>
      <p:ext uri="{BB962C8B-B14F-4D97-AF65-F5344CB8AC3E}">
        <p14:creationId xmlns:p14="http://schemas.microsoft.com/office/powerpoint/2010/main" val="83525249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47"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8A266268-4D22-F0A4-9288-20750910F4D6}"/>
              </a:ext>
            </a:extLst>
          </p:cNvPr>
          <p:cNvGraphicFramePr>
            <a:graphicFrameLocks noChangeAspect="1"/>
          </p:cNvGraphicFramePr>
          <p:nvPr userDrawn="1">
            <p:custDataLst>
              <p:tags r:id="rId43"/>
            </p:custDataLst>
            <p:extLst>
              <p:ext uri="{D42A27DB-BD31-4B8C-83A1-F6EECF244321}">
                <p14:modId xmlns:p14="http://schemas.microsoft.com/office/powerpoint/2010/main" val="26303560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4" imgW="347" imgH="348" progId="TCLayout.ActiveDocument.1">
                  <p:embed/>
                </p:oleObj>
              </mc:Choice>
              <mc:Fallback>
                <p:oleObj name="think-cell Slide" r:id="rId44" imgW="347" imgH="348" progId="TCLayout.ActiveDocument.1">
                  <p:embed/>
                  <p:pic>
                    <p:nvPicPr>
                      <p:cNvPr id="8" name="think-cell data - do not delete" hidden="1">
                        <a:extLst>
                          <a:ext uri="{FF2B5EF4-FFF2-40B4-BE49-F238E27FC236}">
                            <a16:creationId xmlns:a16="http://schemas.microsoft.com/office/drawing/2014/main" id="{8A266268-4D22-F0A4-9288-20750910F4D6}"/>
                          </a:ext>
                        </a:extLst>
                      </p:cNvPr>
                      <p:cNvPicPr/>
                      <p:nvPr/>
                    </p:nvPicPr>
                    <p:blipFill>
                      <a:blip r:embed="rId45"/>
                      <a:stretch>
                        <a:fillRect/>
                      </a:stretch>
                    </p:blipFill>
                    <p:spPr>
                      <a:xfrm>
                        <a:off x="1588" y="1588"/>
                        <a:ext cx="1588" cy="1588"/>
                      </a:xfrm>
                      <a:prstGeom prst="rect">
                        <a:avLst/>
                      </a:prstGeom>
                    </p:spPr>
                  </p:pic>
                </p:oleObj>
              </mc:Fallback>
            </mc:AlternateContent>
          </a:graphicData>
        </a:graphic>
      </p:graphicFrame>
      <p:sp>
        <p:nvSpPr>
          <p:cNvPr id="2" name="Google Shape;10;p49">
            <a:extLst>
              <a:ext uri="{FF2B5EF4-FFF2-40B4-BE49-F238E27FC236}">
                <a16:creationId xmlns:a16="http://schemas.microsoft.com/office/drawing/2014/main" id="{DD3CDD9F-BF8E-654A-8491-0D5BE18C8E1F}"/>
              </a:ext>
            </a:extLst>
          </p:cNvPr>
          <p:cNvSpPr txBox="1">
            <a:spLocks noGrp="1"/>
          </p:cNvSpPr>
          <p:nvPr>
            <p:ph type="title"/>
          </p:nvPr>
        </p:nvSpPr>
        <p:spPr>
          <a:xfrm>
            <a:off x="479429" y="365129"/>
            <a:ext cx="11233147" cy="898900"/>
          </a:xfrm>
          <a:prstGeom prst="rect">
            <a:avLst/>
          </a:prstGeom>
          <a:noFill/>
          <a:ln>
            <a:noFill/>
          </a:ln>
        </p:spPr>
        <p:txBody>
          <a:bodyPr vert="horz" wrap="square" lIns="0" tIns="0" rIns="0" bIns="0" anchor="b" anchorCtr="0" compatLnSpc="1">
            <a:noAutofit/>
          </a:bodyPr>
          <a:lstStyle/>
          <a:p>
            <a:pPr lvl="0"/>
            <a:endParaRPr lang="en-SG"/>
          </a:p>
        </p:txBody>
      </p:sp>
      <p:sp>
        <p:nvSpPr>
          <p:cNvPr id="3" name="Google Shape;11;p49">
            <a:extLst>
              <a:ext uri="{FF2B5EF4-FFF2-40B4-BE49-F238E27FC236}">
                <a16:creationId xmlns:a16="http://schemas.microsoft.com/office/drawing/2014/main" id="{3384BFFA-DA02-CFF2-32F5-BB2B0B156CCD}"/>
              </a:ext>
            </a:extLst>
          </p:cNvPr>
          <p:cNvSpPr txBox="1">
            <a:spLocks noGrp="1"/>
          </p:cNvSpPr>
          <p:nvPr>
            <p:ph type="body" idx="1"/>
          </p:nvPr>
        </p:nvSpPr>
        <p:spPr>
          <a:xfrm>
            <a:off x="479429" y="1825627"/>
            <a:ext cx="11233147" cy="4351336"/>
          </a:xfrm>
          <a:prstGeom prst="rect">
            <a:avLst/>
          </a:prstGeom>
          <a:noFill/>
          <a:ln>
            <a:noFill/>
          </a:ln>
        </p:spPr>
        <p:txBody>
          <a:bodyPr vert="horz" wrap="square" lIns="0" tIns="0" rIns="0" bIns="0" anchor="t" anchorCtr="0" compatLnSpc="1">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G"/>
          </a:p>
        </p:txBody>
      </p:sp>
      <p:sp>
        <p:nvSpPr>
          <p:cNvPr id="4" name="Google Shape;12;p49">
            <a:extLst>
              <a:ext uri="{FF2B5EF4-FFF2-40B4-BE49-F238E27FC236}">
                <a16:creationId xmlns:a16="http://schemas.microsoft.com/office/drawing/2014/main" id="{869577C9-642D-4246-3F6D-FBB8AD0540FB}"/>
              </a:ext>
            </a:extLst>
          </p:cNvPr>
          <p:cNvSpPr txBox="1">
            <a:spLocks noGrp="1"/>
          </p:cNvSpPr>
          <p:nvPr>
            <p:ph type="ftr" sz="quarter" idx="3"/>
          </p:nvPr>
        </p:nvSpPr>
        <p:spPr>
          <a:xfrm>
            <a:off x="7603043" y="6555653"/>
            <a:ext cx="4114800" cy="190798"/>
          </a:xfrm>
          <a:prstGeom prst="rect">
            <a:avLst/>
          </a:prstGeom>
          <a:noFill/>
          <a:ln>
            <a:noFill/>
          </a:ln>
        </p:spPr>
        <p:txBody>
          <a:bodyPr vert="horz" wrap="square" lIns="0" tIns="0" rIns="0" bIns="0" anchor="ctr" anchorCtr="0" compatLnSpc="1">
            <a:noAutofit/>
          </a:bodyPr>
          <a:lstStyle>
            <a:lvl1pPr marL="0" marR="0" lvl="0" indent="0" algn="r" defTabSz="914400" rtl="0" fontAlgn="auto" hangingPunct="1">
              <a:lnSpc>
                <a:spcPct val="100000"/>
              </a:lnSpc>
              <a:spcBef>
                <a:spcPts val="0"/>
              </a:spcBef>
              <a:spcAft>
                <a:spcPts val="0"/>
              </a:spcAft>
              <a:buNone/>
              <a:tabLst/>
              <a:defRPr lang="en-SG" sz="620" b="0" i="0" u="none" strike="noStrike" kern="0" cap="none" spc="0" baseline="0">
                <a:solidFill>
                  <a:srgbClr val="1B223D"/>
                </a:solidFill>
                <a:uFillTx/>
                <a:latin typeface="Open Sans"/>
                <a:ea typeface="Open Sans"/>
                <a:cs typeface="Open Sans"/>
              </a:defRPr>
            </a:lvl1pPr>
          </a:lstStyle>
          <a:p>
            <a:r>
              <a:rPr lang="en-GB"/>
              <a:t>© 2024 Argus Media group. All rights reserved.</a:t>
            </a:r>
          </a:p>
          <a:p>
            <a:endParaRPr lang="en-GB"/>
          </a:p>
        </p:txBody>
      </p:sp>
      <p:sp>
        <p:nvSpPr>
          <p:cNvPr id="5" name="Google Shape;13;p49">
            <a:extLst>
              <a:ext uri="{FF2B5EF4-FFF2-40B4-BE49-F238E27FC236}">
                <a16:creationId xmlns:a16="http://schemas.microsoft.com/office/drawing/2014/main" id="{187277F2-B37B-860A-D738-70FFE1EF7F35}"/>
              </a:ext>
            </a:extLst>
          </p:cNvPr>
          <p:cNvSpPr txBox="1">
            <a:spLocks noGrp="1"/>
          </p:cNvSpPr>
          <p:nvPr>
            <p:ph type="sldNum" sz="quarter" idx="4"/>
          </p:nvPr>
        </p:nvSpPr>
        <p:spPr>
          <a:xfrm>
            <a:off x="11780041" y="6593902"/>
            <a:ext cx="161848" cy="114300"/>
          </a:xfrm>
          <a:prstGeom prst="rect">
            <a:avLst/>
          </a:prstGeom>
          <a:noFill/>
          <a:ln>
            <a:noFill/>
          </a:ln>
        </p:spPr>
        <p:txBody>
          <a:bodyPr vert="horz" wrap="square" lIns="0" tIns="0" rIns="0" bIns="0" anchor="ctr" anchorCtr="0" compatLnSpc="1">
            <a:noAutofit/>
          </a:bodyPr>
          <a:lstStyle>
            <a:lvl1pPr marL="0" marR="0" lvl="0" indent="0" algn="l" defTabSz="914400" rtl="0" fontAlgn="auto" hangingPunct="1">
              <a:lnSpc>
                <a:spcPct val="100000"/>
              </a:lnSpc>
              <a:spcBef>
                <a:spcPts val="0"/>
              </a:spcBef>
              <a:spcAft>
                <a:spcPts val="0"/>
              </a:spcAft>
              <a:buNone/>
              <a:tabLst/>
              <a:defRPr lang="en-GB" sz="600" b="0" i="0" u="none" strike="noStrike" kern="0" cap="none" spc="0" baseline="0">
                <a:solidFill>
                  <a:srgbClr val="1B223D"/>
                </a:solidFill>
                <a:uFillTx/>
                <a:latin typeface="Open Sans"/>
                <a:ea typeface="Open Sans"/>
                <a:cs typeface="Open Sans"/>
              </a:defRPr>
            </a:lvl1pPr>
          </a:lstStyle>
          <a:p>
            <a:fld id="{D377C70D-7409-E84C-9E98-1B42174E83BB}" type="slidenum">
              <a:rPr lang="en-SG" smtClean="0"/>
              <a:pPr/>
              <a:t>‹#›</a:t>
            </a:fld>
            <a:endParaRPr lang="en-SG"/>
          </a:p>
        </p:txBody>
      </p:sp>
      <p:pic>
        <p:nvPicPr>
          <p:cNvPr id="6" name="Google Shape;14;p49">
            <a:extLst>
              <a:ext uri="{FF2B5EF4-FFF2-40B4-BE49-F238E27FC236}">
                <a16:creationId xmlns:a16="http://schemas.microsoft.com/office/drawing/2014/main" id="{7BAAB5F4-7B56-CBCB-7BAB-DF838D703066}"/>
              </a:ext>
            </a:extLst>
          </p:cNvPr>
          <p:cNvPicPr>
            <a:picLocks noChangeAspect="1"/>
          </p:cNvPicPr>
          <p:nvPr/>
        </p:nvPicPr>
        <p:blipFill>
          <a:blip r:embed="rId46">
            <a:alphaModFix/>
          </a:blip>
          <a:srcRect/>
          <a:stretch>
            <a:fillRect/>
          </a:stretch>
        </p:blipFill>
        <p:spPr>
          <a:xfrm>
            <a:off x="0" y="0"/>
            <a:ext cx="12191996" cy="255556"/>
          </a:xfrm>
          <a:prstGeom prst="rect">
            <a:avLst/>
          </a:prstGeom>
          <a:noFill/>
          <a:ln cap="flat">
            <a:noFill/>
          </a:ln>
        </p:spPr>
      </p:pic>
      <p:pic>
        <p:nvPicPr>
          <p:cNvPr id="7" name="Google Shape;15;p49" descr="A blue and white logo&#10;&#10;Description automatically generated">
            <a:extLst>
              <a:ext uri="{FF2B5EF4-FFF2-40B4-BE49-F238E27FC236}">
                <a16:creationId xmlns:a16="http://schemas.microsoft.com/office/drawing/2014/main" id="{BB7E77A7-D920-96AC-49D6-F5D7539AC276}"/>
              </a:ext>
            </a:extLst>
          </p:cNvPr>
          <p:cNvPicPr>
            <a:picLocks noChangeAspect="1"/>
          </p:cNvPicPr>
          <p:nvPr/>
        </p:nvPicPr>
        <p:blipFill>
          <a:blip r:embed="rId47">
            <a:alphaModFix/>
          </a:blip>
          <a:srcRect/>
          <a:stretch>
            <a:fillRect/>
          </a:stretch>
        </p:blipFill>
        <p:spPr>
          <a:xfrm>
            <a:off x="316464" y="6308015"/>
            <a:ext cx="919063" cy="360950"/>
          </a:xfrm>
          <a:prstGeom prst="rect">
            <a:avLst/>
          </a:prstGeom>
          <a:noFill/>
          <a:ln cap="flat">
            <a:noFill/>
          </a:ln>
        </p:spPr>
      </p:pic>
    </p:spTree>
    <p:extLst>
      <p:ext uri="{BB962C8B-B14F-4D97-AF65-F5344CB8AC3E}">
        <p14:creationId xmlns:p14="http://schemas.microsoft.com/office/powerpoint/2010/main" val="25190702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 id="2147483759" r:id="rId28"/>
    <p:sldLayoutId id="2147483760" r:id="rId29"/>
    <p:sldLayoutId id="2147483761" r:id="rId30"/>
    <p:sldLayoutId id="2147483762" r:id="rId31"/>
    <p:sldLayoutId id="2147483763" r:id="rId32"/>
    <p:sldLayoutId id="2147483764" r:id="rId33"/>
    <p:sldLayoutId id="2147483765" r:id="rId34"/>
    <p:sldLayoutId id="2147483766" r:id="rId35"/>
    <p:sldLayoutId id="2147483767" r:id="rId36"/>
    <p:sldLayoutId id="2147483768" r:id="rId37"/>
    <p:sldLayoutId id="2147483769" r:id="rId38"/>
    <p:sldLayoutId id="2147483770" r:id="rId39"/>
    <p:sldLayoutId id="2147483771" r:id="rId40"/>
    <p:sldLayoutId id="2147483776" r:id="rId41"/>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marL="0" marR="0" lvl="0" indent="0" algn="l" defTabSz="914400" rtl="0" fontAlgn="auto" hangingPunct="1">
        <a:lnSpc>
          <a:spcPct val="100000"/>
        </a:lnSpc>
        <a:spcBef>
          <a:spcPts val="0"/>
        </a:spcBef>
        <a:spcAft>
          <a:spcPts val="0"/>
        </a:spcAft>
        <a:buNone/>
        <a:tabLst/>
        <a:defRPr lang="en-SG" sz="4000" b="1" i="0" u="none" strike="noStrike" kern="0" cap="none" spc="0" baseline="0">
          <a:solidFill>
            <a:srgbClr val="1B223D"/>
          </a:solidFill>
          <a:uFillTx/>
          <a:latin typeface="Merriweather Black" pitchFamily="2" charset="77"/>
          <a:ea typeface="Merriweather Black" pitchFamily="2" charset="77"/>
          <a:cs typeface="Merriweather Black" pitchFamily="2" charset="77"/>
        </a:defRPr>
      </a:lvl1pPr>
    </p:titleStyle>
    <p:bodyStyle>
      <a:lvl1pPr marL="457200" marR="0" lvl="0" indent="-228600" algn="l" defTabSz="914400" rtl="0" fontAlgn="auto" hangingPunct="1">
        <a:lnSpc>
          <a:spcPct val="100000"/>
        </a:lnSpc>
        <a:spcBef>
          <a:spcPts val="300"/>
        </a:spcBef>
        <a:spcAft>
          <a:spcPts val="0"/>
        </a:spcAft>
        <a:buNone/>
        <a:tabLst/>
        <a:defRPr lang="en-SG" sz="2400" b="0" i="0" u="none" strike="noStrike" kern="0" cap="none" spc="0" baseline="0">
          <a:solidFill>
            <a:srgbClr val="1B223D"/>
          </a:solidFill>
          <a:uFillTx/>
          <a:latin typeface="Merriweather Black" pitchFamily="2" charset="77"/>
          <a:ea typeface="Merriweather Black" pitchFamily="2" charset="77"/>
          <a:cs typeface="Merriweather Black"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13.emf"/></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chart" Target="../charts/chart13.xml"/></Relationships>
</file>

<file path=ppt/slides/_rels/slide1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14.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15;p3">
            <a:extLst>
              <a:ext uri="{FF2B5EF4-FFF2-40B4-BE49-F238E27FC236}">
                <a16:creationId xmlns:a16="http://schemas.microsoft.com/office/drawing/2014/main" id="{2C884518-2177-B05E-F6E7-1CB43F919A22}"/>
              </a:ext>
            </a:extLst>
          </p:cNvPr>
          <p:cNvSpPr txBox="1">
            <a:spLocks noGrp="1"/>
          </p:cNvSpPr>
          <p:nvPr>
            <p:ph type="title"/>
          </p:nvPr>
        </p:nvSpPr>
        <p:spPr>
          <a:xfrm>
            <a:off x="1316692" y="1576039"/>
            <a:ext cx="9973756" cy="1488772"/>
          </a:xfrm>
        </p:spPr>
        <p:txBody>
          <a:bodyPr>
            <a:noAutofit/>
          </a:bodyPr>
          <a:lstStyle/>
          <a:p>
            <a:r>
              <a:rPr lang="en-US" sz="4400" dirty="0"/>
              <a:t>The Premium Resilience </a:t>
            </a:r>
            <a:br>
              <a:rPr lang="en-US" sz="4400" dirty="0"/>
            </a:br>
            <a:r>
              <a:rPr lang="en-US" sz="4400" dirty="0"/>
              <a:t>An Outlook on OCTG and Line Pipe</a:t>
            </a:r>
          </a:p>
        </p:txBody>
      </p:sp>
      <p:sp>
        <p:nvSpPr>
          <p:cNvPr id="3" name="Google Shape;416;p3">
            <a:extLst>
              <a:ext uri="{FF2B5EF4-FFF2-40B4-BE49-F238E27FC236}">
                <a16:creationId xmlns:a16="http://schemas.microsoft.com/office/drawing/2014/main" id="{96642681-31C6-B4FF-DB6B-154AC58BEC46}"/>
              </a:ext>
            </a:extLst>
          </p:cNvPr>
          <p:cNvSpPr txBox="1">
            <a:spLocks noGrp="1"/>
          </p:cNvSpPr>
          <p:nvPr>
            <p:ph type="body" idx="1"/>
          </p:nvPr>
        </p:nvSpPr>
        <p:spPr>
          <a:xfrm>
            <a:off x="1120143" y="3043418"/>
            <a:ext cx="3694861" cy="510009"/>
          </a:xfrm>
        </p:spPr>
        <p:txBody>
          <a:bodyPr>
            <a:normAutofit/>
          </a:bodyPr>
          <a:lstStyle/>
          <a:p>
            <a:r>
              <a:rPr lang="en-GB" dirty="0"/>
              <a:t>October</a:t>
            </a:r>
            <a:r>
              <a:rPr lang="en-GB" sz="2400" dirty="0"/>
              <a:t> 2026</a:t>
            </a:r>
          </a:p>
          <a:p>
            <a:endParaRPr lang="en-GB" dirty="0"/>
          </a:p>
        </p:txBody>
      </p:sp>
      <p:sp>
        <p:nvSpPr>
          <p:cNvPr id="5" name="Google Shape;418;p3">
            <a:extLst>
              <a:ext uri="{FF2B5EF4-FFF2-40B4-BE49-F238E27FC236}">
                <a16:creationId xmlns:a16="http://schemas.microsoft.com/office/drawing/2014/main" id="{17A357D2-0557-B389-1A81-CF53A2F2EF18}"/>
              </a:ext>
            </a:extLst>
          </p:cNvPr>
          <p:cNvSpPr txBox="1"/>
          <p:nvPr/>
        </p:nvSpPr>
        <p:spPr>
          <a:xfrm>
            <a:off x="7603043" y="6555653"/>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FFFFFF"/>
                </a:solidFill>
                <a:uFillTx/>
                <a:latin typeface="Open Sans"/>
                <a:ea typeface="Open Sans"/>
                <a:cs typeface="Open Sans"/>
              </a:rPr>
              <a:t>© 2026 Argus Media group. All rights reserved.</a:t>
            </a:r>
          </a:p>
        </p:txBody>
      </p:sp>
      <p:sp>
        <p:nvSpPr>
          <p:cNvPr id="6" name="Google Shape;419;p3">
            <a:extLst>
              <a:ext uri="{FF2B5EF4-FFF2-40B4-BE49-F238E27FC236}">
                <a16:creationId xmlns:a16="http://schemas.microsoft.com/office/drawing/2014/main" id="{769BA227-5921-9696-0B04-7412072523C0}"/>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8A632D6-2290-0A4C-8E7C-AADF9C832BEA}" type="slidenum">
              <a:rPr sz="600">
                <a:solidFill>
                  <a:schemeClr val="bg1"/>
                </a:solidFill>
                <a:latin typeface="Open Sans" panose="020B0606030504020204" pitchFamily="34" charset="0"/>
                <a:ea typeface="Open Sans" panose="020B0606030504020204" pitchFamily="34" charset="0"/>
                <a:cs typeface="Open Sans" panose="020B0606030504020204" pitchFamily="34" charset="0"/>
              </a:rPr>
              <a:t>1</a:t>
            </a:fld>
            <a:endParaRPr lang="en-GB" sz="100" b="0" i="0" u="none" strike="noStrike" kern="0" cap="none" spc="0" baseline="0">
              <a:solidFill>
                <a:schemeClr val="bg1"/>
              </a:solidFill>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416;p3">
            <a:extLst>
              <a:ext uri="{FF2B5EF4-FFF2-40B4-BE49-F238E27FC236}">
                <a16:creationId xmlns:a16="http://schemas.microsoft.com/office/drawing/2014/main" id="{8BEAEE63-CA07-2EB7-0ACA-7FFA6CAA8BB7}"/>
              </a:ext>
            </a:extLst>
          </p:cNvPr>
          <p:cNvSpPr txBox="1">
            <a:spLocks/>
          </p:cNvSpPr>
          <p:nvPr/>
        </p:nvSpPr>
        <p:spPr>
          <a:xfrm>
            <a:off x="1120143" y="4090585"/>
            <a:ext cx="8285522" cy="309761"/>
          </a:xfrm>
          <a:prstGeom prst="rect">
            <a:avLst/>
          </a:prstGeom>
          <a:noFill/>
          <a:ln>
            <a:noFill/>
          </a:ln>
        </p:spPr>
        <p:txBody>
          <a:bodyPr vert="horz" wrap="square" lIns="0" tIns="0" rIns="0" bIns="0" anchor="t" anchorCtr="0" compatLnSpc="1">
            <a:normAutofit fontScale="77500" lnSpcReduction="20000"/>
          </a:bodyPr>
          <a:lstStyle>
            <a:lvl1pPr marL="457200" marR="0" lvl="0" indent="-228600" algn="l" defTabSz="914400" rtl="0" fontAlgn="auto" hangingPunct="1">
              <a:lnSpc>
                <a:spcPct val="100000"/>
              </a:lnSpc>
              <a:spcBef>
                <a:spcPts val="300"/>
              </a:spcBef>
              <a:spcAft>
                <a:spcPts val="0"/>
              </a:spcAft>
              <a:buNone/>
              <a:tabLst/>
              <a:defRPr lang="en-US" sz="3030" b="1" i="0" u="none" strike="noStrike" kern="0" cap="none" spc="0" baseline="0">
                <a:solidFill>
                  <a:srgbClr val="FFFFFF"/>
                </a:solidFill>
                <a:uFillTx/>
                <a:latin typeface="Merriweather Black" pitchFamily="2" charset="77"/>
                <a:ea typeface="Merriweather Black" pitchFamily="2" charset="77"/>
                <a:cs typeface="Merriweather Black"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Arda Serhat Yelkenci</a:t>
            </a:r>
          </a:p>
        </p:txBody>
      </p:sp>
      <p:sp>
        <p:nvSpPr>
          <p:cNvPr id="10" name="Google Shape;416;p3">
            <a:extLst>
              <a:ext uri="{FF2B5EF4-FFF2-40B4-BE49-F238E27FC236}">
                <a16:creationId xmlns:a16="http://schemas.microsoft.com/office/drawing/2014/main" id="{643AFFE6-4058-F933-3FAD-1F3908830BCB}"/>
              </a:ext>
            </a:extLst>
          </p:cNvPr>
          <p:cNvSpPr txBox="1">
            <a:spLocks/>
          </p:cNvSpPr>
          <p:nvPr/>
        </p:nvSpPr>
        <p:spPr>
          <a:xfrm>
            <a:off x="1120143" y="4532190"/>
            <a:ext cx="8285522" cy="309761"/>
          </a:xfrm>
          <a:prstGeom prst="rect">
            <a:avLst/>
          </a:prstGeom>
          <a:noFill/>
          <a:ln>
            <a:noFill/>
          </a:ln>
        </p:spPr>
        <p:txBody>
          <a:bodyPr vert="horz" wrap="square" lIns="0" tIns="0" rIns="0" bIns="0" anchor="t" anchorCtr="0" compatLnSpc="1">
            <a:normAutofit fontScale="77500" lnSpcReduction="20000"/>
          </a:bodyPr>
          <a:lstStyle>
            <a:lvl1pPr marL="457200" marR="0" lvl="0" indent="-228600" algn="l" defTabSz="914400" rtl="0" fontAlgn="auto" hangingPunct="1">
              <a:lnSpc>
                <a:spcPct val="100000"/>
              </a:lnSpc>
              <a:spcBef>
                <a:spcPts val="300"/>
              </a:spcBef>
              <a:spcAft>
                <a:spcPts val="0"/>
              </a:spcAft>
              <a:buNone/>
              <a:tabLst/>
              <a:defRPr lang="en-US" sz="3030" b="1" i="0" u="none" strike="noStrike" kern="0" cap="none" spc="0" baseline="0">
                <a:solidFill>
                  <a:srgbClr val="FFFFFF"/>
                </a:solidFill>
                <a:uFillTx/>
                <a:latin typeface="Merriweather Black" pitchFamily="2" charset="77"/>
                <a:ea typeface="Merriweather Black" pitchFamily="2" charset="77"/>
                <a:cs typeface="Merriweather Black"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Argus Media</a:t>
            </a:r>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43;p6">
            <a:extLst>
              <a:ext uri="{FF2B5EF4-FFF2-40B4-BE49-F238E27FC236}">
                <a16:creationId xmlns:a16="http://schemas.microsoft.com/office/drawing/2014/main" id="{4972C0A2-F097-DAB0-96F2-3069CAD07577}"/>
              </a:ext>
            </a:extLst>
          </p:cNvPr>
          <p:cNvSpPr txBox="1"/>
          <p:nvPr/>
        </p:nvSpPr>
        <p:spPr>
          <a:xfrm>
            <a:off x="7603043" y="6555653"/>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1B223D"/>
                </a:solidFill>
                <a:uFillTx/>
                <a:latin typeface="Open Sans"/>
                <a:ea typeface="Open Sans"/>
                <a:cs typeface="Open Sans"/>
              </a:rPr>
              <a:t>© 2026 Argus Media group. All rights reserved.</a:t>
            </a:r>
          </a:p>
        </p:txBody>
      </p:sp>
      <p:sp>
        <p:nvSpPr>
          <p:cNvPr id="3" name="Google Shape;444;p6">
            <a:extLst>
              <a:ext uri="{FF2B5EF4-FFF2-40B4-BE49-F238E27FC236}">
                <a16:creationId xmlns:a16="http://schemas.microsoft.com/office/drawing/2014/main" id="{22AD57B7-98FE-8E0A-3732-108EC35B553E}"/>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9ABAEC0-F1E7-794D-B7B8-22AAC79C4616}" type="slidenum">
              <a:rPr sz="600">
                <a:latin typeface="Open Sans" panose="020B0606030504020204" pitchFamily="34" charset="0"/>
              </a:rPr>
              <a:t>2</a:t>
            </a:fld>
            <a:endParaRPr lang="en-GB" sz="100" b="0" i="0" u="none" strike="noStrike" kern="0" cap="none" spc="0" baseline="0">
              <a:uFillTx/>
              <a:latin typeface="Open Sans"/>
              <a:ea typeface="Open Sans"/>
              <a:cs typeface="Open Sans"/>
            </a:endParaRPr>
          </a:p>
        </p:txBody>
      </p:sp>
      <p:sp>
        <p:nvSpPr>
          <p:cNvPr id="4" name="Google Shape;442;p6">
            <a:extLst>
              <a:ext uri="{FF2B5EF4-FFF2-40B4-BE49-F238E27FC236}">
                <a16:creationId xmlns:a16="http://schemas.microsoft.com/office/drawing/2014/main" id="{572858D2-F425-02CE-780F-7E4D187C74D5}"/>
              </a:ext>
            </a:extLst>
          </p:cNvPr>
          <p:cNvSpPr txBox="1">
            <a:spLocks noGrp="1"/>
          </p:cNvSpPr>
          <p:nvPr>
            <p:ph type="body" idx="4294967295"/>
          </p:nvPr>
        </p:nvSpPr>
        <p:spPr>
          <a:xfrm>
            <a:off x="1079997" y="1837669"/>
            <a:ext cx="10244324" cy="315815"/>
          </a:xfrm>
        </p:spPr>
        <p:txBody>
          <a:bodyPr/>
          <a:lstStyle/>
          <a:p>
            <a:pPr marL="126004" lvl="3" indent="-126004">
              <a:lnSpc>
                <a:spcPct val="100000"/>
              </a:lnSpc>
              <a:spcBef>
                <a:spcPts val="0"/>
              </a:spcBef>
              <a:buClr>
                <a:srgbClr val="0CA6AE"/>
              </a:buClr>
              <a:buSzPts val="800"/>
              <a:buFont typeface="Arial"/>
            </a:pPr>
            <a:r>
              <a:rPr lang="en-GB" sz="900" kern="0" dirty="0">
                <a:solidFill>
                  <a:srgbClr val="1B223D"/>
                </a:solidFill>
                <a:latin typeface="Open Sans"/>
                <a:ea typeface="Open Sans"/>
                <a:cs typeface="Open Sans"/>
              </a:rPr>
              <a:t>The Argus Media group (referred to herein as “Argus”) makes no representations or warranties or other assurance, express or implied, about the accuracy or suitability of any information in this presentation and related materials (such as handouts, other presentation documents and recordings and any other materials or information distributed at or in connection with this presentation).</a:t>
            </a:r>
          </a:p>
          <a:p>
            <a:pPr marL="126004" lvl="3" indent="-126004">
              <a:lnSpc>
                <a:spcPct val="100000"/>
              </a:lnSpc>
              <a:spcBef>
                <a:spcPts val="1800"/>
              </a:spcBef>
              <a:buClr>
                <a:srgbClr val="0CA6AE"/>
              </a:buClr>
              <a:buSzPts val="800"/>
              <a:buFont typeface="Arial"/>
            </a:pPr>
            <a:r>
              <a:rPr lang="en-GB" sz="900" kern="0" dirty="0">
                <a:solidFill>
                  <a:srgbClr val="1B223D"/>
                </a:solidFill>
                <a:latin typeface="Open Sans"/>
                <a:ea typeface="Open Sans"/>
                <a:cs typeface="Open Sans"/>
              </a:rPr>
              <a:t>The information or opinions contained in this presentation are provided on an “as is” basis without any warranty, condition or other representation as to its accuracy, completeness, or suitability for any particular purpose and shall not confer rights or remedies upon the recipients of this presentation or any other person. Data and information contained in the presentation come from a variety of sources, some of which are third parties outside Argus’ control and some of which may not have been veriﬁed.</a:t>
            </a:r>
          </a:p>
          <a:p>
            <a:pPr marL="126004" lvl="3" indent="-126004">
              <a:lnSpc>
                <a:spcPct val="100000"/>
              </a:lnSpc>
              <a:spcBef>
                <a:spcPts val="1800"/>
              </a:spcBef>
              <a:buClr>
                <a:srgbClr val="0CA6AE"/>
              </a:buClr>
              <a:buSzPts val="800"/>
              <a:buFont typeface="Arial"/>
            </a:pPr>
            <a:r>
              <a:rPr lang="en-GB" sz="900" kern="0" dirty="0">
                <a:solidFill>
                  <a:srgbClr val="1B223D"/>
                </a:solidFill>
                <a:latin typeface="Open Sans"/>
                <a:ea typeface="Open Sans"/>
                <a:cs typeface="Open Sans"/>
              </a:rPr>
              <a:t>All analysis and opinions, data, projections and forecasts provided may be based on assumptions that are not correct or which change, being dependent upon fundamentals and other factors and events subject to change and uncertainty; future results or values could be materially diﬀerent from any forecast or estimates described in the presentation.</a:t>
            </a:r>
          </a:p>
          <a:p>
            <a:pPr marL="126004" lvl="3" indent="-126004">
              <a:lnSpc>
                <a:spcPct val="100000"/>
              </a:lnSpc>
              <a:spcBef>
                <a:spcPts val="1800"/>
              </a:spcBef>
              <a:buClr>
                <a:srgbClr val="0CA6AE"/>
              </a:buClr>
              <a:buSzPts val="800"/>
              <a:buFont typeface="Arial"/>
            </a:pPr>
            <a:r>
              <a:rPr lang="en-GB" sz="900" kern="0" dirty="0">
                <a:solidFill>
                  <a:srgbClr val="1B223D"/>
                </a:solidFill>
                <a:latin typeface="Open Sans"/>
                <a:ea typeface="Open Sans"/>
                <a:cs typeface="Open Sans"/>
              </a:rPr>
              <a:t>To the maximum extent permitted by law, Argus expressly disclaims any and all liability for any direct, indirect or consequential loss or damage, claims, costs and expenses, whether arising in negligence or otherwise, in connection with access to, use or application of these materials or suﬀered by any person as a result of relying on any information included in, or omission from, this presentation and related materials or otherwise in connection therewith.</a:t>
            </a:r>
          </a:p>
          <a:p>
            <a:pPr marL="126004" lvl="3" indent="-126004">
              <a:lnSpc>
                <a:spcPct val="100000"/>
              </a:lnSpc>
              <a:spcBef>
                <a:spcPts val="1800"/>
              </a:spcBef>
              <a:buClr>
                <a:srgbClr val="0CA6AE"/>
              </a:buClr>
              <a:buSzPts val="800"/>
              <a:buFont typeface="Arial"/>
            </a:pPr>
            <a:r>
              <a:rPr lang="en-GB" sz="900" kern="0" dirty="0">
                <a:solidFill>
                  <a:srgbClr val="1B223D"/>
                </a:solidFill>
                <a:latin typeface="Open Sans"/>
                <a:ea typeface="Open Sans"/>
                <a:cs typeface="Open Sans"/>
              </a:rPr>
              <a:t>The information contained in this presentation and related materials is provided for general information purposes only and should not be construed as legal, tax, accounting or investment advice or the rendering of legal, consulting, or other professional services of any kind. Users of these materials should not in any manner rely upon or construe the information or resource materials in these materials as legal, or other professional advice and should not act or fail to act based upon the information in these materials.</a:t>
            </a:r>
          </a:p>
          <a:p>
            <a:pPr marL="126004" lvl="3" indent="-126004">
              <a:lnSpc>
                <a:spcPct val="100000"/>
              </a:lnSpc>
              <a:spcBef>
                <a:spcPts val="1800"/>
              </a:spcBef>
              <a:buClr>
                <a:srgbClr val="0CA6AE"/>
              </a:buClr>
              <a:buSzPts val="800"/>
              <a:buFont typeface="Arial"/>
            </a:pPr>
            <a:r>
              <a:rPr lang="en-GB" sz="900" kern="0" dirty="0">
                <a:solidFill>
                  <a:srgbClr val="1B223D"/>
                </a:solidFill>
                <a:latin typeface="Open Sans"/>
                <a:ea typeface="Open Sans"/>
                <a:cs typeface="Open Sans"/>
              </a:rPr>
              <a:t>Copyright notice: Copyright © 2026 Argus Media group. All rights reserved. All intellectual property rights in this presentation and the information herein are the exclusive property of Argus and and/or its licensors and may only be used under licence from Argus. Without limiting the foregoing, you will not copy or reproduce any part of its contents (including, but not limited to, single prices or any other individual items of data) in any form or for any purpose whatsoever without the prior written consent of Argus.</a:t>
            </a:r>
          </a:p>
          <a:p>
            <a:pPr marL="126004" lvl="3" indent="-126004">
              <a:lnSpc>
                <a:spcPct val="100000"/>
              </a:lnSpc>
              <a:spcBef>
                <a:spcPts val="1800"/>
              </a:spcBef>
              <a:buClr>
                <a:srgbClr val="0CA6AE"/>
              </a:buClr>
              <a:buSzPts val="800"/>
              <a:buFont typeface="Arial"/>
            </a:pPr>
            <a:r>
              <a:rPr lang="en-GB" sz="900" kern="0" dirty="0">
                <a:solidFill>
                  <a:srgbClr val="1B223D"/>
                </a:solidFill>
                <a:latin typeface="Open Sans"/>
                <a:ea typeface="Open Sans"/>
                <a:cs typeface="Open Sans"/>
              </a:rPr>
              <a:t>Trademark notice: ARGUS, the ARGUS logo, Argus publication titles, the tagline “illuminating the markets®”, and Argus index names are trademarks of Argus Media Limited. For additional information, including details of our other trademarks, visit argusmedia.com/trademarks.</a:t>
            </a:r>
          </a:p>
        </p:txBody>
      </p:sp>
      <p:sp>
        <p:nvSpPr>
          <p:cNvPr id="5" name="Google Shape;441;p6">
            <a:extLst>
              <a:ext uri="{FF2B5EF4-FFF2-40B4-BE49-F238E27FC236}">
                <a16:creationId xmlns:a16="http://schemas.microsoft.com/office/drawing/2014/main" id="{C3EC14CB-3BCF-8DE7-BA85-5A10996AA60C}"/>
              </a:ext>
            </a:extLst>
          </p:cNvPr>
          <p:cNvSpPr txBox="1">
            <a:spLocks noGrp="1"/>
          </p:cNvSpPr>
          <p:nvPr>
            <p:ph type="title"/>
          </p:nvPr>
        </p:nvSpPr>
        <p:spPr>
          <a:xfrm>
            <a:off x="1269849" y="1051341"/>
            <a:ext cx="10244325" cy="562087"/>
          </a:xfrm>
        </p:spPr>
        <p:txBody>
          <a:bodyPr/>
          <a:lstStyle/>
          <a:p>
            <a:pPr lvl="0"/>
            <a:r>
              <a:rPr lang="en-GB" b="0" dirty="0">
                <a:latin typeface="Merriweather Black" pitchFamily="2" charset="77"/>
              </a:rPr>
              <a:t>Argus Media group notices</a:t>
            </a:r>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D695D-B90E-ECF5-A9F9-1C0FE77085EF}"/>
            </a:ext>
          </a:extLst>
        </p:cNvPr>
        <p:cNvGrpSpPr/>
        <p:nvPr/>
      </p:nvGrpSpPr>
      <p:grpSpPr>
        <a:xfrm>
          <a:off x="0" y="0"/>
          <a:ext cx="0" cy="0"/>
          <a:chOff x="0" y="0"/>
          <a:chExt cx="0" cy="0"/>
        </a:xfrm>
      </p:grpSpPr>
      <p:sp>
        <p:nvSpPr>
          <p:cNvPr id="2" name="Google Shape;512;p13">
            <a:extLst>
              <a:ext uri="{FF2B5EF4-FFF2-40B4-BE49-F238E27FC236}">
                <a16:creationId xmlns:a16="http://schemas.microsoft.com/office/drawing/2014/main" id="{8081E5BE-837D-A290-33C5-4141E7CAEE3D}"/>
              </a:ext>
            </a:extLst>
          </p:cNvPr>
          <p:cNvSpPr txBox="1">
            <a:spLocks noGrp="1"/>
          </p:cNvSpPr>
          <p:nvPr>
            <p:ph type="title"/>
          </p:nvPr>
        </p:nvSpPr>
        <p:spPr>
          <a:xfrm>
            <a:off x="657188" y="1108672"/>
            <a:ext cx="10290425" cy="548863"/>
          </a:xfrm>
        </p:spPr>
        <p:txBody>
          <a:bodyPr/>
          <a:lstStyle/>
          <a:p>
            <a:pPr lvl="0"/>
            <a:r>
              <a:rPr lang="en-GB" sz="3200" dirty="0"/>
              <a:t>Argus Analytics Services</a:t>
            </a:r>
            <a:endParaRPr lang="en-GB" sz="3200" b="0" dirty="0">
              <a:latin typeface="Merriweather Black" pitchFamily="2" charset="77"/>
            </a:endParaRPr>
          </a:p>
        </p:txBody>
      </p:sp>
      <p:sp>
        <p:nvSpPr>
          <p:cNvPr id="3" name="Google Shape;527;p13">
            <a:extLst>
              <a:ext uri="{FF2B5EF4-FFF2-40B4-BE49-F238E27FC236}">
                <a16:creationId xmlns:a16="http://schemas.microsoft.com/office/drawing/2014/main" id="{E431C249-7892-6622-218A-5B45C1779A98}"/>
              </a:ext>
            </a:extLst>
          </p:cNvPr>
          <p:cNvSpPr txBox="1"/>
          <p:nvPr/>
        </p:nvSpPr>
        <p:spPr>
          <a:xfrm>
            <a:off x="7576149" y="6593902"/>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1B223D"/>
                </a:solidFill>
                <a:uFillTx/>
                <a:latin typeface="Open Sans"/>
                <a:ea typeface="Open Sans"/>
                <a:cs typeface="Open Sans"/>
              </a:rPr>
              <a:t>© 2026 Argus Media group. All rights reserved.</a:t>
            </a:r>
          </a:p>
        </p:txBody>
      </p:sp>
      <p:sp>
        <p:nvSpPr>
          <p:cNvPr id="4" name="Google Shape;528;p13">
            <a:extLst>
              <a:ext uri="{FF2B5EF4-FFF2-40B4-BE49-F238E27FC236}">
                <a16:creationId xmlns:a16="http://schemas.microsoft.com/office/drawing/2014/main" id="{2171DAC5-606B-4CC8-5C0F-109B7FDE3B36}"/>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42EED73-7531-1E49-994F-CEE68D8AB9B5}" type="slidenum">
              <a:rPr sz="600">
                <a:latin typeface="Open Sans" panose="020B0606030504020204" pitchFamily="34" charset="0"/>
              </a:rPr>
              <a:t>3</a:t>
            </a:fld>
            <a:endParaRPr lang="en-GB" sz="100" b="0" i="0" u="none" strike="noStrike" kern="0" cap="none" spc="0" baseline="0">
              <a:uFillTx/>
              <a:latin typeface="Open Sans"/>
              <a:ea typeface="Open Sans"/>
              <a:cs typeface="Open Sans"/>
            </a:endParaRPr>
          </a:p>
        </p:txBody>
      </p:sp>
      <p:sp>
        <p:nvSpPr>
          <p:cNvPr id="7" name="Rectangle 6">
            <a:extLst>
              <a:ext uri="{FF2B5EF4-FFF2-40B4-BE49-F238E27FC236}">
                <a16:creationId xmlns:a16="http://schemas.microsoft.com/office/drawing/2014/main" id="{1B6BCD20-7182-7767-808A-E256CE121B6B}"/>
              </a:ext>
            </a:extLst>
          </p:cNvPr>
          <p:cNvSpPr/>
          <p:nvPr/>
        </p:nvSpPr>
        <p:spPr>
          <a:xfrm>
            <a:off x="4803431" y="2416486"/>
            <a:ext cx="1997937" cy="1867711"/>
          </a:xfrm>
          <a:prstGeom prst="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Pipe Logix </a:t>
            </a:r>
          </a:p>
          <a:p>
            <a:pPr algn="ctr"/>
            <a:r>
              <a:rPr lang="en-US" dirty="0"/>
              <a:t>OCTG &amp; Line Pipe Outlook</a:t>
            </a:r>
          </a:p>
        </p:txBody>
      </p:sp>
      <p:sp>
        <p:nvSpPr>
          <p:cNvPr id="14" name="Rectangle 13">
            <a:extLst>
              <a:ext uri="{FF2B5EF4-FFF2-40B4-BE49-F238E27FC236}">
                <a16:creationId xmlns:a16="http://schemas.microsoft.com/office/drawing/2014/main" id="{34C94E15-58EF-0BC7-0C69-7AC22CF01732}"/>
              </a:ext>
            </a:extLst>
          </p:cNvPr>
          <p:cNvSpPr/>
          <p:nvPr/>
        </p:nvSpPr>
        <p:spPr>
          <a:xfrm>
            <a:off x="657188" y="2416487"/>
            <a:ext cx="1997937" cy="1867711"/>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latin typeface="Segoe UI" panose="020B0502040204020203" pitchFamily="34" charset="0"/>
                <a:cs typeface="Segoe UI" panose="020B0502040204020203" pitchFamily="34" charset="0"/>
              </a:rPr>
              <a:t>Oil &amp; Gas</a:t>
            </a:r>
          </a:p>
          <a:p>
            <a:pPr algn="ctr"/>
            <a:r>
              <a:rPr lang="en-GB" dirty="0">
                <a:solidFill>
                  <a:schemeClr val="bg1"/>
                </a:solidFill>
                <a:latin typeface="Segoe UI" panose="020B0502040204020203" pitchFamily="34" charset="0"/>
                <a:cs typeface="Segoe UI" panose="020B0502040204020203" pitchFamily="34" charset="0"/>
              </a:rPr>
              <a:t>Pricing &amp; Outlook</a:t>
            </a:r>
          </a:p>
        </p:txBody>
      </p:sp>
      <p:sp>
        <p:nvSpPr>
          <p:cNvPr id="17" name="Rectangle 16">
            <a:extLst>
              <a:ext uri="{FF2B5EF4-FFF2-40B4-BE49-F238E27FC236}">
                <a16:creationId xmlns:a16="http://schemas.microsoft.com/office/drawing/2014/main" id="{3512CD35-CA01-5454-77D3-DA0FED22D7F9}"/>
              </a:ext>
            </a:extLst>
          </p:cNvPr>
          <p:cNvSpPr/>
          <p:nvPr/>
        </p:nvSpPr>
        <p:spPr>
          <a:xfrm>
            <a:off x="8949674" y="2416485"/>
            <a:ext cx="1997939" cy="1867711"/>
          </a:xfrm>
          <a:prstGeom prst="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latin typeface="Segoe UI" panose="020B0502040204020203" pitchFamily="34" charset="0"/>
                <a:cs typeface="Segoe UI" panose="020B0502040204020203" pitchFamily="34" charset="0"/>
              </a:rPr>
              <a:t>Non-ferrous &amp; Ferrous Metals Pricing &amp; Outlook</a:t>
            </a:r>
          </a:p>
        </p:txBody>
      </p:sp>
      <p:cxnSp>
        <p:nvCxnSpPr>
          <p:cNvPr id="19" name="Straight Arrow Connector 18">
            <a:extLst>
              <a:ext uri="{FF2B5EF4-FFF2-40B4-BE49-F238E27FC236}">
                <a16:creationId xmlns:a16="http://schemas.microsoft.com/office/drawing/2014/main" id="{55A484E0-39D2-9D5D-6BBF-CA6C3FB35618}"/>
              </a:ext>
            </a:extLst>
          </p:cNvPr>
          <p:cNvCxnSpPr>
            <a:cxnSpLocks/>
            <a:stCxn id="14" idx="3"/>
            <a:endCxn id="7" idx="1"/>
          </p:cNvCxnSpPr>
          <p:nvPr/>
        </p:nvCxnSpPr>
        <p:spPr>
          <a:xfrm flipV="1">
            <a:off x="2655125" y="3350342"/>
            <a:ext cx="2148306" cy="1"/>
          </a:xfrm>
          <a:prstGeom prst="straightConnector1">
            <a:avLst/>
          </a:prstGeom>
          <a:ln w="38100">
            <a:solidFill>
              <a:srgbClr val="4BACC6"/>
            </a:solidFill>
            <a:prstDash val="sysDash"/>
            <a:tailEnd type="triangle"/>
          </a:ln>
        </p:spPr>
        <p:style>
          <a:lnRef idx="1">
            <a:schemeClr val="accent2"/>
          </a:lnRef>
          <a:fillRef idx="0">
            <a:schemeClr val="accent2"/>
          </a:fillRef>
          <a:effectRef idx="0">
            <a:schemeClr val="accent2"/>
          </a:effectRef>
          <a:fontRef idx="minor">
            <a:schemeClr val="tx1"/>
          </a:fontRef>
        </p:style>
      </p:cxnSp>
      <p:cxnSp>
        <p:nvCxnSpPr>
          <p:cNvPr id="20" name="Straight Arrow Connector 19">
            <a:extLst>
              <a:ext uri="{FF2B5EF4-FFF2-40B4-BE49-F238E27FC236}">
                <a16:creationId xmlns:a16="http://schemas.microsoft.com/office/drawing/2014/main" id="{31AB6095-A15D-9034-C339-6A232575C7ED}"/>
              </a:ext>
            </a:extLst>
          </p:cNvPr>
          <p:cNvCxnSpPr>
            <a:cxnSpLocks/>
            <a:stCxn id="17" idx="1"/>
            <a:endCxn id="7" idx="3"/>
          </p:cNvCxnSpPr>
          <p:nvPr/>
        </p:nvCxnSpPr>
        <p:spPr>
          <a:xfrm flipH="1">
            <a:off x="6801368" y="3350341"/>
            <a:ext cx="2148306" cy="1"/>
          </a:xfrm>
          <a:prstGeom prst="straightConnector1">
            <a:avLst/>
          </a:prstGeom>
          <a:ln w="38100">
            <a:solidFill>
              <a:srgbClr val="4BACC6"/>
            </a:solidFill>
            <a:prstDash val="sysDash"/>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95753843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19A47-AE5D-8061-6989-2377EF77ABD6}"/>
            </a:ext>
          </a:extLst>
        </p:cNvPr>
        <p:cNvGrpSpPr/>
        <p:nvPr/>
      </p:nvGrpSpPr>
      <p:grpSpPr>
        <a:xfrm>
          <a:off x="0" y="0"/>
          <a:ext cx="0" cy="0"/>
          <a:chOff x="0" y="0"/>
          <a:chExt cx="0" cy="0"/>
        </a:xfrm>
      </p:grpSpPr>
      <p:sp>
        <p:nvSpPr>
          <p:cNvPr id="2" name="Google Shape;512;p13">
            <a:extLst>
              <a:ext uri="{FF2B5EF4-FFF2-40B4-BE49-F238E27FC236}">
                <a16:creationId xmlns:a16="http://schemas.microsoft.com/office/drawing/2014/main" id="{C3ABC8DE-1868-8279-CE9D-3D4814EFA092}"/>
              </a:ext>
            </a:extLst>
          </p:cNvPr>
          <p:cNvSpPr txBox="1">
            <a:spLocks noGrp="1"/>
          </p:cNvSpPr>
          <p:nvPr>
            <p:ph type="title"/>
          </p:nvPr>
        </p:nvSpPr>
        <p:spPr>
          <a:xfrm>
            <a:off x="657188" y="1184086"/>
            <a:ext cx="10290425" cy="548863"/>
          </a:xfrm>
        </p:spPr>
        <p:txBody>
          <a:bodyPr/>
          <a:lstStyle/>
          <a:p>
            <a:pPr lvl="0"/>
            <a:r>
              <a:rPr lang="en-GB" sz="3200" dirty="0"/>
              <a:t>Agenda</a:t>
            </a:r>
            <a:endParaRPr lang="en-GB" sz="3200" b="0" dirty="0">
              <a:latin typeface="Merriweather Black" pitchFamily="2" charset="77"/>
            </a:endParaRPr>
          </a:p>
        </p:txBody>
      </p:sp>
      <p:sp>
        <p:nvSpPr>
          <p:cNvPr id="3" name="Google Shape;527;p13">
            <a:extLst>
              <a:ext uri="{FF2B5EF4-FFF2-40B4-BE49-F238E27FC236}">
                <a16:creationId xmlns:a16="http://schemas.microsoft.com/office/drawing/2014/main" id="{6003BB3B-B4F6-3EA2-10E4-4ACE51BC8250}"/>
              </a:ext>
            </a:extLst>
          </p:cNvPr>
          <p:cNvSpPr txBox="1"/>
          <p:nvPr/>
        </p:nvSpPr>
        <p:spPr>
          <a:xfrm>
            <a:off x="7576149" y="6593902"/>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1B223D"/>
                </a:solidFill>
                <a:uFillTx/>
                <a:latin typeface="Open Sans"/>
                <a:ea typeface="Open Sans"/>
                <a:cs typeface="Open Sans"/>
              </a:rPr>
              <a:t>© 2026 Argus Media group. All rights reserved.</a:t>
            </a:r>
          </a:p>
        </p:txBody>
      </p:sp>
      <p:sp>
        <p:nvSpPr>
          <p:cNvPr id="4" name="Google Shape;528;p13">
            <a:extLst>
              <a:ext uri="{FF2B5EF4-FFF2-40B4-BE49-F238E27FC236}">
                <a16:creationId xmlns:a16="http://schemas.microsoft.com/office/drawing/2014/main" id="{1C132D08-28E9-BA6B-0371-E518C0B89014}"/>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42EED73-7531-1E49-994F-CEE68D8AB9B5}" type="slidenum">
              <a:rPr sz="600">
                <a:latin typeface="Open Sans" panose="020B0606030504020204" pitchFamily="34" charset="0"/>
              </a:rPr>
              <a:t>4</a:t>
            </a:fld>
            <a:endParaRPr lang="en-GB" sz="100" b="0" i="0" u="none" strike="noStrike" kern="0" cap="none" spc="0" baseline="0">
              <a:uFillTx/>
              <a:latin typeface="Open Sans"/>
              <a:ea typeface="Open Sans"/>
              <a:cs typeface="Open Sans"/>
            </a:endParaRPr>
          </a:p>
        </p:txBody>
      </p:sp>
      <p:sp>
        <p:nvSpPr>
          <p:cNvPr id="5" name="Text Placeholder 4">
            <a:extLst>
              <a:ext uri="{FF2B5EF4-FFF2-40B4-BE49-F238E27FC236}">
                <a16:creationId xmlns:a16="http://schemas.microsoft.com/office/drawing/2014/main" id="{7D2E48DD-387E-F307-DF9A-F808D8BF0CD7}"/>
              </a:ext>
            </a:extLst>
          </p:cNvPr>
          <p:cNvSpPr>
            <a:spLocks noGrp="1"/>
          </p:cNvSpPr>
          <p:nvPr>
            <p:ph type="body" idx="4294967295"/>
          </p:nvPr>
        </p:nvSpPr>
        <p:spPr>
          <a:xfrm>
            <a:off x="657188" y="1951084"/>
            <a:ext cx="6705146" cy="2447282"/>
          </a:xfrm>
        </p:spPr>
        <p:txBody>
          <a:bodyPr/>
          <a:lstStyle/>
          <a:p>
            <a:pPr marL="571500" indent="-342900">
              <a:buFont typeface="+mj-lt"/>
              <a:buAutoNum type="arabicPeriod"/>
            </a:pPr>
            <a:r>
              <a:rPr lang="en-US"/>
              <a:t>Market Overview</a:t>
            </a:r>
            <a:endParaRPr lang="en-US" dirty="0"/>
          </a:p>
          <a:p>
            <a:pPr marL="571500" indent="-342900">
              <a:buFont typeface="+mj-lt"/>
              <a:buAutoNum type="arabicPeriod"/>
            </a:pPr>
            <a:r>
              <a:rPr lang="en-US" dirty="0"/>
              <a:t>Oil &amp; Gas Markets</a:t>
            </a:r>
          </a:p>
          <a:p>
            <a:pPr marL="571500" indent="-342900">
              <a:buFont typeface="+mj-lt"/>
              <a:buAutoNum type="arabicPeriod"/>
            </a:pPr>
            <a:r>
              <a:rPr lang="en-US" dirty="0"/>
              <a:t>Drilling Activity</a:t>
            </a:r>
          </a:p>
          <a:p>
            <a:pPr marL="571500" indent="-342900">
              <a:buFont typeface="+mj-lt"/>
              <a:buAutoNum type="arabicPeriod"/>
            </a:pPr>
            <a:r>
              <a:rPr lang="en-US" dirty="0"/>
              <a:t>Manufacturing Cost Components</a:t>
            </a:r>
          </a:p>
          <a:p>
            <a:pPr marL="571500" indent="-342900">
              <a:buFont typeface="+mj-lt"/>
              <a:buAutoNum type="arabicPeriod"/>
            </a:pPr>
            <a:r>
              <a:rPr lang="en-US" dirty="0"/>
              <a:t>OCTG Market &amp; Outlook</a:t>
            </a:r>
          </a:p>
          <a:p>
            <a:pPr marL="571500" indent="-342900">
              <a:buFont typeface="+mj-lt"/>
              <a:buAutoNum type="arabicPeriod"/>
            </a:pPr>
            <a:r>
              <a:rPr lang="en-US" dirty="0"/>
              <a:t>Line Pipe Market &amp; Outlook</a:t>
            </a:r>
          </a:p>
          <a:p>
            <a:pPr marL="571500" indent="-342900">
              <a:buFont typeface="+mj-lt"/>
              <a:buAutoNum type="arabicPeriod"/>
            </a:pPr>
            <a:r>
              <a:rPr lang="en-US" dirty="0"/>
              <a:t>Summary</a:t>
            </a:r>
          </a:p>
          <a:p>
            <a:pPr marL="571500" indent="-342900">
              <a:buFont typeface="+mj-lt"/>
              <a:buAutoNum type="arabicPeriod"/>
            </a:pPr>
            <a:endParaRPr lang="en-US" sz="1800" dirty="0"/>
          </a:p>
          <a:p>
            <a:pPr marL="571500" indent="-342900">
              <a:buFont typeface="+mj-lt"/>
              <a:buAutoNum type="arabicPeriod"/>
            </a:pPr>
            <a:endParaRPr lang="en-US" sz="1800" dirty="0"/>
          </a:p>
          <a:p>
            <a:pPr marL="571500" indent="-342900">
              <a:buFont typeface="+mj-lt"/>
              <a:buAutoNum type="arabicPeriod"/>
            </a:pPr>
            <a:endParaRPr lang="en-US" sz="1800" dirty="0"/>
          </a:p>
          <a:p>
            <a:pPr marL="571500" indent="-342900">
              <a:buFont typeface="+mj-lt"/>
              <a:buAutoNum type="arabicPeriod"/>
            </a:pPr>
            <a:endParaRPr lang="en-US" sz="1800" dirty="0"/>
          </a:p>
        </p:txBody>
      </p:sp>
    </p:spTree>
    <p:extLst>
      <p:ext uri="{BB962C8B-B14F-4D97-AF65-F5344CB8AC3E}">
        <p14:creationId xmlns:p14="http://schemas.microsoft.com/office/powerpoint/2010/main" val="20492212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D10FC-0F61-4BD9-A148-D68AF44140A5}"/>
            </a:ext>
          </a:extLst>
        </p:cNvPr>
        <p:cNvGrpSpPr/>
        <p:nvPr/>
      </p:nvGrpSpPr>
      <p:grpSpPr>
        <a:xfrm>
          <a:off x="0" y="0"/>
          <a:ext cx="0" cy="0"/>
          <a:chOff x="0" y="0"/>
          <a:chExt cx="0" cy="0"/>
        </a:xfrm>
      </p:grpSpPr>
      <p:sp>
        <p:nvSpPr>
          <p:cNvPr id="3" name="Google Shape;527;p13">
            <a:extLst>
              <a:ext uri="{FF2B5EF4-FFF2-40B4-BE49-F238E27FC236}">
                <a16:creationId xmlns:a16="http://schemas.microsoft.com/office/drawing/2014/main" id="{D5111C21-F2EB-6CBA-86C9-81D3320B627B}"/>
              </a:ext>
            </a:extLst>
          </p:cNvPr>
          <p:cNvSpPr txBox="1"/>
          <p:nvPr/>
        </p:nvSpPr>
        <p:spPr>
          <a:xfrm>
            <a:off x="7576149" y="6593902"/>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1B223D"/>
                </a:solidFill>
                <a:uFillTx/>
                <a:latin typeface="Open Sans"/>
                <a:ea typeface="Open Sans"/>
                <a:cs typeface="Open Sans"/>
              </a:rPr>
              <a:t>© 2026 Argus Media group. All rights reserved.</a:t>
            </a:r>
          </a:p>
        </p:txBody>
      </p:sp>
      <p:sp>
        <p:nvSpPr>
          <p:cNvPr id="4" name="Google Shape;528;p13">
            <a:extLst>
              <a:ext uri="{FF2B5EF4-FFF2-40B4-BE49-F238E27FC236}">
                <a16:creationId xmlns:a16="http://schemas.microsoft.com/office/drawing/2014/main" id="{CDB7180E-651E-8BC3-5EF7-E06FF8BF4CD6}"/>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42EED73-7531-1E49-994F-CEE68D8AB9B5}" type="slidenum">
              <a:rPr sz="600">
                <a:latin typeface="Open Sans" panose="020B0606030504020204" pitchFamily="34" charset="0"/>
              </a:rPr>
              <a:t>5</a:t>
            </a:fld>
            <a:endParaRPr lang="en-GB" sz="100" b="0" i="0" u="none" strike="noStrike" kern="0" cap="none" spc="0" baseline="0">
              <a:uFillTx/>
              <a:latin typeface="Open Sans"/>
              <a:ea typeface="Open Sans"/>
              <a:cs typeface="Open Sans"/>
            </a:endParaRPr>
          </a:p>
        </p:txBody>
      </p:sp>
      <p:sp>
        <p:nvSpPr>
          <p:cNvPr id="5" name="Google Shape;512;p13">
            <a:extLst>
              <a:ext uri="{FF2B5EF4-FFF2-40B4-BE49-F238E27FC236}">
                <a16:creationId xmlns:a16="http://schemas.microsoft.com/office/drawing/2014/main" id="{E48F0206-306B-2AF4-420B-319E2785C9DB}"/>
              </a:ext>
            </a:extLst>
          </p:cNvPr>
          <p:cNvSpPr txBox="1">
            <a:spLocks/>
          </p:cNvSpPr>
          <p:nvPr/>
        </p:nvSpPr>
        <p:spPr>
          <a:xfrm>
            <a:off x="731975" y="369581"/>
            <a:ext cx="11209915" cy="548862"/>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100000"/>
              </a:lnSpc>
              <a:spcBef>
                <a:spcPts val="0"/>
              </a:spcBef>
              <a:spcAft>
                <a:spcPts val="0"/>
              </a:spcAft>
              <a:buNone/>
              <a:tabLst/>
              <a:defRPr lang="en-US" sz="4000" b="0" i="0" u="none" strike="noStrike" kern="0" cap="none" spc="0" baseline="0">
                <a:solidFill>
                  <a:srgbClr val="1B223D"/>
                </a:solidFill>
                <a:uFillTx/>
                <a:latin typeface="Merriweather Black" pitchFamily="2" charset="77"/>
                <a:ea typeface="Merriweather Black" pitchFamily="2" charset="77"/>
                <a:cs typeface="Merriweather Black" pitchFamily="2" charset="77"/>
              </a:defRPr>
            </a:lvl1pPr>
          </a:lstStyle>
          <a:p>
            <a:r>
              <a:rPr lang="en-US" sz="3200" dirty="0"/>
              <a:t>The supply crunch collided with recovering demand</a:t>
            </a:r>
            <a:endParaRPr lang="en-US" sz="3200" b="1" dirty="0"/>
          </a:p>
        </p:txBody>
      </p:sp>
      <p:graphicFrame>
        <p:nvGraphicFramePr>
          <p:cNvPr id="2" name="Chart 1">
            <a:extLst>
              <a:ext uri="{FF2B5EF4-FFF2-40B4-BE49-F238E27FC236}">
                <a16:creationId xmlns:a16="http://schemas.microsoft.com/office/drawing/2014/main" id="{2C2FF4D3-E6CE-48B0-9FA0-2C7C0FBC9EF3}"/>
              </a:ext>
            </a:extLst>
          </p:cNvPr>
          <p:cNvGraphicFramePr>
            <a:graphicFrameLocks noGrp="1" noDrilldown="1" noMove="1" noResize="1"/>
          </p:cNvGraphicFramePr>
          <p:nvPr>
            <p:extLst>
              <p:ext uri="{D42A27DB-BD31-4B8C-83A1-F6EECF244321}">
                <p14:modId xmlns:p14="http://schemas.microsoft.com/office/powerpoint/2010/main" val="203039792"/>
              </p:ext>
            </p:extLst>
          </p:nvPr>
        </p:nvGraphicFramePr>
        <p:xfrm>
          <a:off x="731975" y="1011142"/>
          <a:ext cx="10728052" cy="52028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835702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B792D-9618-0D99-3650-CD2FDE83A524}"/>
            </a:ext>
          </a:extLst>
        </p:cNvPr>
        <p:cNvGrpSpPr/>
        <p:nvPr/>
      </p:nvGrpSpPr>
      <p:grpSpPr>
        <a:xfrm>
          <a:off x="0" y="0"/>
          <a:ext cx="0" cy="0"/>
          <a:chOff x="0" y="0"/>
          <a:chExt cx="0" cy="0"/>
        </a:xfrm>
      </p:grpSpPr>
      <p:sp>
        <p:nvSpPr>
          <p:cNvPr id="3" name="Google Shape;527;p13">
            <a:extLst>
              <a:ext uri="{FF2B5EF4-FFF2-40B4-BE49-F238E27FC236}">
                <a16:creationId xmlns:a16="http://schemas.microsoft.com/office/drawing/2014/main" id="{481006A3-B1E6-B0D9-443F-AD9A1018577B}"/>
              </a:ext>
            </a:extLst>
          </p:cNvPr>
          <p:cNvSpPr txBox="1"/>
          <p:nvPr/>
        </p:nvSpPr>
        <p:spPr>
          <a:xfrm>
            <a:off x="7576149" y="6593902"/>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1B223D"/>
                </a:solidFill>
                <a:uFillTx/>
                <a:latin typeface="Open Sans"/>
                <a:ea typeface="Open Sans"/>
                <a:cs typeface="Open Sans"/>
              </a:rPr>
              <a:t>© 2026 Argus Media group. All rights reserved.</a:t>
            </a:r>
          </a:p>
        </p:txBody>
      </p:sp>
      <p:sp>
        <p:nvSpPr>
          <p:cNvPr id="4" name="Google Shape;528;p13">
            <a:extLst>
              <a:ext uri="{FF2B5EF4-FFF2-40B4-BE49-F238E27FC236}">
                <a16:creationId xmlns:a16="http://schemas.microsoft.com/office/drawing/2014/main" id="{EA2FB89F-6202-8873-D240-EAA7E469F2A5}"/>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42EED73-7531-1E49-994F-CEE68D8AB9B5}" type="slidenum">
              <a:rPr sz="600">
                <a:latin typeface="Open Sans" panose="020B0606030504020204" pitchFamily="34" charset="0"/>
              </a:rPr>
              <a:t>6</a:t>
            </a:fld>
            <a:endParaRPr lang="en-GB" sz="100" b="0" i="0" u="none" strike="noStrike" kern="0" cap="none" spc="0" baseline="0">
              <a:uFillTx/>
              <a:latin typeface="Open Sans"/>
              <a:ea typeface="Open Sans"/>
              <a:cs typeface="Open Sans"/>
            </a:endParaRPr>
          </a:p>
        </p:txBody>
      </p:sp>
      <p:sp>
        <p:nvSpPr>
          <p:cNvPr id="13" name="Google Shape;512;p13">
            <a:extLst>
              <a:ext uri="{FF2B5EF4-FFF2-40B4-BE49-F238E27FC236}">
                <a16:creationId xmlns:a16="http://schemas.microsoft.com/office/drawing/2014/main" id="{B13E35C2-FE55-013E-F815-A3381F2D6268}"/>
              </a:ext>
            </a:extLst>
          </p:cNvPr>
          <p:cNvSpPr txBox="1">
            <a:spLocks noGrp="1"/>
          </p:cNvSpPr>
          <p:nvPr>
            <p:ph type="title"/>
          </p:nvPr>
        </p:nvSpPr>
        <p:spPr>
          <a:xfrm>
            <a:off x="731974" y="550506"/>
            <a:ext cx="11209915" cy="559837"/>
          </a:xfrm>
        </p:spPr>
        <p:txBody>
          <a:bodyPr/>
          <a:lstStyle/>
          <a:p>
            <a:pPr fontAlgn="t"/>
            <a:r>
              <a:rPr lang="en-US" sz="3200" dirty="0"/>
              <a:t>WTI trends lower as market balances improve</a:t>
            </a:r>
          </a:p>
        </p:txBody>
      </p:sp>
      <p:graphicFrame>
        <p:nvGraphicFramePr>
          <p:cNvPr id="5" name="Chart 4">
            <a:extLst>
              <a:ext uri="{FF2B5EF4-FFF2-40B4-BE49-F238E27FC236}">
                <a16:creationId xmlns:a16="http://schemas.microsoft.com/office/drawing/2014/main" id="{1E592C6B-34E1-1739-B4D7-D49BEFF71088}"/>
              </a:ext>
            </a:extLst>
          </p:cNvPr>
          <p:cNvGraphicFramePr>
            <a:graphicFrameLocks noGrp="1" noDrilldown="1" noMove="1" noResize="1"/>
          </p:cNvGraphicFramePr>
          <p:nvPr>
            <p:extLst>
              <p:ext uri="{D42A27DB-BD31-4B8C-83A1-F6EECF244321}">
                <p14:modId xmlns:p14="http://schemas.microsoft.com/office/powerpoint/2010/main" val="1353184404"/>
              </p:ext>
            </p:extLst>
          </p:nvPr>
        </p:nvGraphicFramePr>
        <p:xfrm>
          <a:off x="731974" y="1202707"/>
          <a:ext cx="10776535" cy="496074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6644205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E9715-760D-A376-94E4-C8478122E34E}"/>
            </a:ext>
          </a:extLst>
        </p:cNvPr>
        <p:cNvGrpSpPr/>
        <p:nvPr/>
      </p:nvGrpSpPr>
      <p:grpSpPr>
        <a:xfrm>
          <a:off x="0" y="0"/>
          <a:ext cx="0" cy="0"/>
          <a:chOff x="0" y="0"/>
          <a:chExt cx="0" cy="0"/>
        </a:xfrm>
      </p:grpSpPr>
      <p:sp>
        <p:nvSpPr>
          <p:cNvPr id="3" name="Google Shape;527;p13">
            <a:extLst>
              <a:ext uri="{FF2B5EF4-FFF2-40B4-BE49-F238E27FC236}">
                <a16:creationId xmlns:a16="http://schemas.microsoft.com/office/drawing/2014/main" id="{B8634562-8382-03D5-36E2-C12A6BC784B9}"/>
              </a:ext>
            </a:extLst>
          </p:cNvPr>
          <p:cNvSpPr txBox="1"/>
          <p:nvPr/>
        </p:nvSpPr>
        <p:spPr>
          <a:xfrm>
            <a:off x="7576149" y="6593902"/>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1B223D"/>
                </a:solidFill>
                <a:uFillTx/>
                <a:latin typeface="Open Sans"/>
                <a:ea typeface="Open Sans"/>
                <a:cs typeface="Open Sans"/>
              </a:rPr>
              <a:t>© 2026 Argus Media group. All rights reserved.</a:t>
            </a:r>
          </a:p>
        </p:txBody>
      </p:sp>
      <p:sp>
        <p:nvSpPr>
          <p:cNvPr id="4" name="Google Shape;528;p13">
            <a:extLst>
              <a:ext uri="{FF2B5EF4-FFF2-40B4-BE49-F238E27FC236}">
                <a16:creationId xmlns:a16="http://schemas.microsoft.com/office/drawing/2014/main" id="{B900C84B-DD64-E08D-D200-71C012D75389}"/>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42EED73-7531-1E49-994F-CEE68D8AB9B5}" type="slidenum">
              <a:rPr sz="600">
                <a:latin typeface="Open Sans" panose="020B0606030504020204" pitchFamily="34" charset="0"/>
              </a:rPr>
              <a:t>7</a:t>
            </a:fld>
            <a:endParaRPr lang="en-GB" sz="100" b="0" i="0" u="none" strike="noStrike" kern="0" cap="none" spc="0" baseline="0">
              <a:uFillTx/>
              <a:latin typeface="Open Sans"/>
              <a:ea typeface="Open Sans"/>
              <a:cs typeface="Open Sans"/>
            </a:endParaRPr>
          </a:p>
        </p:txBody>
      </p:sp>
      <p:sp>
        <p:nvSpPr>
          <p:cNvPr id="13" name="Google Shape;512;p13">
            <a:extLst>
              <a:ext uri="{FF2B5EF4-FFF2-40B4-BE49-F238E27FC236}">
                <a16:creationId xmlns:a16="http://schemas.microsoft.com/office/drawing/2014/main" id="{E9ED39D6-C40C-E4C1-5C64-9299A5FEA890}"/>
              </a:ext>
            </a:extLst>
          </p:cNvPr>
          <p:cNvSpPr txBox="1">
            <a:spLocks noGrp="1"/>
          </p:cNvSpPr>
          <p:nvPr>
            <p:ph type="title"/>
          </p:nvPr>
        </p:nvSpPr>
        <p:spPr>
          <a:xfrm>
            <a:off x="731974" y="849234"/>
            <a:ext cx="11460026" cy="522617"/>
          </a:xfrm>
        </p:spPr>
        <p:txBody>
          <a:bodyPr/>
          <a:lstStyle/>
          <a:p>
            <a:pPr fontAlgn="t"/>
            <a:r>
              <a:rPr lang="en-US" sz="3200" dirty="0"/>
              <a:t>US natural gas stays soft near-term, but demand outlook firms</a:t>
            </a:r>
          </a:p>
        </p:txBody>
      </p:sp>
      <p:cxnSp>
        <p:nvCxnSpPr>
          <p:cNvPr id="6" name="Straight Connector 5">
            <a:extLst>
              <a:ext uri="{FF2B5EF4-FFF2-40B4-BE49-F238E27FC236}">
                <a16:creationId xmlns:a16="http://schemas.microsoft.com/office/drawing/2014/main" id="{2BDD8A86-E8E4-D789-5265-B0548DFB2385}"/>
              </a:ext>
            </a:extLst>
          </p:cNvPr>
          <p:cNvCxnSpPr/>
          <p:nvPr/>
        </p:nvCxnSpPr>
        <p:spPr>
          <a:xfrm>
            <a:off x="8235333" y="2022763"/>
            <a:ext cx="0" cy="340821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772E8E3-4EDA-CEAE-D224-C1AA446FCA5D}"/>
              </a:ext>
            </a:extLst>
          </p:cNvPr>
          <p:cNvSpPr txBox="1"/>
          <p:nvPr/>
        </p:nvSpPr>
        <p:spPr>
          <a:xfrm>
            <a:off x="9254836" y="2022763"/>
            <a:ext cx="1149674" cy="307777"/>
          </a:xfrm>
          <a:prstGeom prst="rect">
            <a:avLst/>
          </a:prstGeom>
          <a:noFill/>
        </p:spPr>
        <p:txBody>
          <a:bodyPr wrap="none" rtlCol="0">
            <a:spAutoFit/>
          </a:bodyPr>
          <a:lstStyle/>
          <a:p>
            <a:r>
              <a:rPr lang="en-US" sz="1400" dirty="0">
                <a:latin typeface="Trebuchet MS" panose="020B0603020202020204" pitchFamily="34" charset="0"/>
                <a:sym typeface="Wingdings" panose="05000000000000000000" pitchFamily="2" charset="2"/>
              </a:rPr>
              <a:t>--&gt; Forecast</a:t>
            </a:r>
            <a:endParaRPr lang="en-US" sz="1400" dirty="0">
              <a:latin typeface="Trebuchet MS" panose="020B0603020202020204" pitchFamily="34" charset="0"/>
            </a:endParaRPr>
          </a:p>
        </p:txBody>
      </p:sp>
      <p:graphicFrame>
        <p:nvGraphicFramePr>
          <p:cNvPr id="8" name="Chart 7">
            <a:extLst>
              <a:ext uri="{FF2B5EF4-FFF2-40B4-BE49-F238E27FC236}">
                <a16:creationId xmlns:a16="http://schemas.microsoft.com/office/drawing/2014/main" id="{431FF58D-63AE-47B6-880E-19E77BE9194D}"/>
              </a:ext>
            </a:extLst>
          </p:cNvPr>
          <p:cNvGraphicFramePr>
            <a:graphicFrameLocks noGrp="1" noDrilldown="1" noMove="1" noResize="1"/>
          </p:cNvGraphicFramePr>
          <p:nvPr>
            <p:extLst>
              <p:ext uri="{D42A27DB-BD31-4B8C-83A1-F6EECF244321}">
                <p14:modId xmlns:p14="http://schemas.microsoft.com/office/powerpoint/2010/main" val="2932301920"/>
              </p:ext>
            </p:extLst>
          </p:nvPr>
        </p:nvGraphicFramePr>
        <p:xfrm>
          <a:off x="731974" y="1427019"/>
          <a:ext cx="10728052" cy="477058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271537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E5EA6-8808-BBDC-A90E-DB8C6DEC5E84}"/>
            </a:ext>
          </a:extLst>
        </p:cNvPr>
        <p:cNvGrpSpPr/>
        <p:nvPr/>
      </p:nvGrpSpPr>
      <p:grpSpPr>
        <a:xfrm>
          <a:off x="0" y="0"/>
          <a:ext cx="0" cy="0"/>
          <a:chOff x="0" y="0"/>
          <a:chExt cx="0" cy="0"/>
        </a:xfrm>
      </p:grpSpPr>
      <p:sp>
        <p:nvSpPr>
          <p:cNvPr id="3" name="Google Shape;527;p13">
            <a:extLst>
              <a:ext uri="{FF2B5EF4-FFF2-40B4-BE49-F238E27FC236}">
                <a16:creationId xmlns:a16="http://schemas.microsoft.com/office/drawing/2014/main" id="{ECDEE4E4-0508-D766-ECD6-AB9AEF4D9EC0}"/>
              </a:ext>
            </a:extLst>
          </p:cNvPr>
          <p:cNvSpPr txBox="1"/>
          <p:nvPr/>
        </p:nvSpPr>
        <p:spPr>
          <a:xfrm>
            <a:off x="7576149" y="6593902"/>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1B223D"/>
                </a:solidFill>
                <a:uFillTx/>
                <a:latin typeface="Open Sans"/>
                <a:ea typeface="Open Sans"/>
                <a:cs typeface="Open Sans"/>
              </a:rPr>
              <a:t>© 2026 Argus Media group. All rights reserved.</a:t>
            </a:r>
          </a:p>
        </p:txBody>
      </p:sp>
      <p:sp>
        <p:nvSpPr>
          <p:cNvPr id="4" name="Google Shape;528;p13">
            <a:extLst>
              <a:ext uri="{FF2B5EF4-FFF2-40B4-BE49-F238E27FC236}">
                <a16:creationId xmlns:a16="http://schemas.microsoft.com/office/drawing/2014/main" id="{52ABC0EC-53C3-62FF-8382-EC42751158B9}"/>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42EED73-7531-1E49-994F-CEE68D8AB9B5}" type="slidenum">
              <a:rPr sz="600">
                <a:latin typeface="Open Sans" panose="020B0606030504020204" pitchFamily="34" charset="0"/>
              </a:rPr>
              <a:t>8</a:t>
            </a:fld>
            <a:endParaRPr lang="en-GB" sz="100" b="0" i="0" u="none" strike="noStrike" kern="0" cap="none" spc="0" baseline="0">
              <a:uFillTx/>
              <a:latin typeface="Open Sans"/>
              <a:ea typeface="Open Sans"/>
              <a:cs typeface="Open Sans"/>
            </a:endParaRPr>
          </a:p>
        </p:txBody>
      </p:sp>
      <p:sp>
        <p:nvSpPr>
          <p:cNvPr id="11" name="TextBox 10">
            <a:extLst>
              <a:ext uri="{FF2B5EF4-FFF2-40B4-BE49-F238E27FC236}">
                <a16:creationId xmlns:a16="http://schemas.microsoft.com/office/drawing/2014/main" id="{A11CDD7D-52E6-8702-D053-8816CF8A77A1}"/>
              </a:ext>
            </a:extLst>
          </p:cNvPr>
          <p:cNvSpPr txBox="1"/>
          <p:nvPr/>
        </p:nvSpPr>
        <p:spPr>
          <a:xfrm>
            <a:off x="8027894" y="1366897"/>
            <a:ext cx="3913996" cy="584775"/>
          </a:xfrm>
          <a:prstGeom prst="rect">
            <a:avLst/>
          </a:prstGeom>
          <a:noFill/>
        </p:spPr>
        <p:txBody>
          <a:bodyPr wrap="square" rtlCol="0">
            <a:spAutoFit/>
          </a:bodyPr>
          <a:lstStyle/>
          <a:p>
            <a:pPr marL="285750" indent="-285750">
              <a:buFont typeface="Arial" panose="020B0604020202020204" pitchFamily="34" charset="0"/>
              <a:buChar char="•"/>
            </a:pPr>
            <a:endParaRPr lang="en-US" sz="1600" dirty="0"/>
          </a:p>
          <a:p>
            <a:r>
              <a:rPr lang="en-US" sz="1600" dirty="0"/>
              <a:t> </a:t>
            </a:r>
          </a:p>
        </p:txBody>
      </p:sp>
      <p:sp>
        <p:nvSpPr>
          <p:cNvPr id="7" name="Google Shape;512;p13">
            <a:extLst>
              <a:ext uri="{FF2B5EF4-FFF2-40B4-BE49-F238E27FC236}">
                <a16:creationId xmlns:a16="http://schemas.microsoft.com/office/drawing/2014/main" id="{C037F733-3D24-9EE6-043B-C4932C8F07BF}"/>
              </a:ext>
            </a:extLst>
          </p:cNvPr>
          <p:cNvSpPr txBox="1">
            <a:spLocks/>
          </p:cNvSpPr>
          <p:nvPr/>
        </p:nvSpPr>
        <p:spPr>
          <a:xfrm>
            <a:off x="731974" y="492045"/>
            <a:ext cx="11209915" cy="548862"/>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100000"/>
              </a:lnSpc>
              <a:spcBef>
                <a:spcPts val="0"/>
              </a:spcBef>
              <a:spcAft>
                <a:spcPts val="0"/>
              </a:spcAft>
              <a:buNone/>
              <a:tabLst/>
              <a:defRPr lang="en-US" sz="4000" b="0" i="0" u="none" strike="noStrike" kern="0" cap="none" spc="0" baseline="0">
                <a:solidFill>
                  <a:srgbClr val="1B223D"/>
                </a:solidFill>
                <a:uFillTx/>
                <a:latin typeface="Merriweather Black" pitchFamily="2" charset="77"/>
                <a:ea typeface="Merriweather Black" pitchFamily="2" charset="77"/>
                <a:cs typeface="Merriweather Black" pitchFamily="2" charset="77"/>
              </a:defRPr>
            </a:lvl1pPr>
          </a:lstStyle>
          <a:p>
            <a:pPr fontAlgn="t"/>
            <a:r>
              <a:rPr lang="en-US" sz="3200" dirty="0"/>
              <a:t>US drilling activity remains strong through 2027</a:t>
            </a:r>
          </a:p>
        </p:txBody>
      </p:sp>
      <p:graphicFrame>
        <p:nvGraphicFramePr>
          <p:cNvPr id="5" name="Chart 4">
            <a:extLst>
              <a:ext uri="{FF2B5EF4-FFF2-40B4-BE49-F238E27FC236}">
                <a16:creationId xmlns:a16="http://schemas.microsoft.com/office/drawing/2014/main" id="{EC266362-376A-43FE-B6C1-2CB418D96583}"/>
              </a:ext>
            </a:extLst>
          </p:cNvPr>
          <p:cNvGraphicFramePr>
            <a:graphicFrameLocks noGrp="1" noDrilldown="1" noMove="1" noResize="1"/>
          </p:cNvGraphicFramePr>
          <p:nvPr>
            <p:extLst>
              <p:ext uri="{D42A27DB-BD31-4B8C-83A1-F6EECF244321}">
                <p14:modId xmlns:p14="http://schemas.microsoft.com/office/powerpoint/2010/main" val="1991540256"/>
              </p:ext>
            </p:extLst>
          </p:nvPr>
        </p:nvGraphicFramePr>
        <p:xfrm>
          <a:off x="731974" y="1180676"/>
          <a:ext cx="10805821" cy="49673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8087628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10882-7C6C-6110-D2C4-DE4158BF4769}"/>
            </a:ext>
          </a:extLst>
        </p:cNvPr>
        <p:cNvGrpSpPr/>
        <p:nvPr/>
      </p:nvGrpSpPr>
      <p:grpSpPr>
        <a:xfrm>
          <a:off x="0" y="0"/>
          <a:ext cx="0" cy="0"/>
          <a:chOff x="0" y="0"/>
          <a:chExt cx="0" cy="0"/>
        </a:xfrm>
      </p:grpSpPr>
      <p:sp>
        <p:nvSpPr>
          <p:cNvPr id="3" name="Google Shape;527;p13">
            <a:extLst>
              <a:ext uri="{FF2B5EF4-FFF2-40B4-BE49-F238E27FC236}">
                <a16:creationId xmlns:a16="http://schemas.microsoft.com/office/drawing/2014/main" id="{9EEF2FF2-9AFA-C2EC-9164-864095D50A30}"/>
              </a:ext>
            </a:extLst>
          </p:cNvPr>
          <p:cNvSpPr txBox="1"/>
          <p:nvPr/>
        </p:nvSpPr>
        <p:spPr>
          <a:xfrm>
            <a:off x="7576149" y="6593902"/>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1B223D"/>
                </a:solidFill>
                <a:uFillTx/>
                <a:latin typeface="Open Sans"/>
                <a:ea typeface="Open Sans"/>
                <a:cs typeface="Open Sans"/>
              </a:rPr>
              <a:t>© 2026 Argus Media group. All rights reserved.</a:t>
            </a:r>
          </a:p>
        </p:txBody>
      </p:sp>
      <p:sp>
        <p:nvSpPr>
          <p:cNvPr id="4" name="Google Shape;528;p13">
            <a:extLst>
              <a:ext uri="{FF2B5EF4-FFF2-40B4-BE49-F238E27FC236}">
                <a16:creationId xmlns:a16="http://schemas.microsoft.com/office/drawing/2014/main" id="{DAAD47CE-E253-B6C8-6E6F-ADD0FCB2216D}"/>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42EED73-7531-1E49-994F-CEE68D8AB9B5}" type="slidenum">
              <a:rPr sz="600">
                <a:latin typeface="Open Sans" panose="020B0606030504020204" pitchFamily="34" charset="0"/>
              </a:rPr>
              <a:t>9</a:t>
            </a:fld>
            <a:endParaRPr lang="en-GB" sz="100" b="0" i="0" u="none" strike="noStrike" kern="0" cap="none" spc="0" baseline="0">
              <a:uFillTx/>
              <a:latin typeface="Open Sans"/>
              <a:ea typeface="Open Sans"/>
              <a:cs typeface="Open Sans"/>
            </a:endParaRPr>
          </a:p>
        </p:txBody>
      </p:sp>
      <p:sp>
        <p:nvSpPr>
          <p:cNvPr id="22" name="TextBox 21">
            <a:extLst>
              <a:ext uri="{FF2B5EF4-FFF2-40B4-BE49-F238E27FC236}">
                <a16:creationId xmlns:a16="http://schemas.microsoft.com/office/drawing/2014/main" id="{5310E695-1967-2126-9DCE-74658271069A}"/>
              </a:ext>
            </a:extLst>
          </p:cNvPr>
          <p:cNvSpPr txBox="1"/>
          <p:nvPr/>
        </p:nvSpPr>
        <p:spPr>
          <a:xfrm>
            <a:off x="8600536" y="1209251"/>
            <a:ext cx="3341353" cy="523220"/>
          </a:xfrm>
          <a:prstGeom prst="rect">
            <a:avLst/>
          </a:prstGeom>
          <a:noFill/>
        </p:spPr>
        <p:txBody>
          <a:bodyPr wrap="square" rtlCol="0">
            <a:spAutoFit/>
          </a:bodyPr>
          <a:lstStyle/>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p:txBody>
      </p:sp>
      <p:sp>
        <p:nvSpPr>
          <p:cNvPr id="7" name="Google Shape;512;p13">
            <a:extLst>
              <a:ext uri="{FF2B5EF4-FFF2-40B4-BE49-F238E27FC236}">
                <a16:creationId xmlns:a16="http://schemas.microsoft.com/office/drawing/2014/main" id="{379B3252-0372-960B-74D0-A9A76FBAB730}"/>
              </a:ext>
            </a:extLst>
          </p:cNvPr>
          <p:cNvSpPr txBox="1">
            <a:spLocks/>
          </p:cNvSpPr>
          <p:nvPr/>
        </p:nvSpPr>
        <p:spPr>
          <a:xfrm>
            <a:off x="657188" y="510096"/>
            <a:ext cx="11122853" cy="523220"/>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100000"/>
              </a:lnSpc>
              <a:spcBef>
                <a:spcPts val="0"/>
              </a:spcBef>
              <a:spcAft>
                <a:spcPts val="0"/>
              </a:spcAft>
              <a:buNone/>
              <a:tabLst/>
              <a:defRPr lang="en-US" sz="4000" b="0" i="0" u="none" strike="noStrike" kern="0" cap="none" spc="0" baseline="0">
                <a:solidFill>
                  <a:srgbClr val="1B223D"/>
                </a:solidFill>
                <a:uFillTx/>
                <a:latin typeface="Merriweather Black" pitchFamily="2" charset="77"/>
                <a:ea typeface="Merriweather Black" pitchFamily="2" charset="77"/>
                <a:cs typeface="Merriweather Black" pitchFamily="2" charset="77"/>
              </a:defRPr>
            </a:lvl1pPr>
          </a:lstStyle>
          <a:p>
            <a:pPr fontAlgn="t"/>
            <a:r>
              <a:rPr lang="en-US" sz="3200" dirty="0"/>
              <a:t>HRC </a:t>
            </a:r>
            <a:r>
              <a:rPr lang="en-US" sz="3200" dirty="0">
                <a:latin typeface="Merriweather Black"/>
              </a:rPr>
              <a:t>trends differ from previous cycles</a:t>
            </a:r>
            <a:endParaRPr lang="en-US" sz="3200" dirty="0"/>
          </a:p>
        </p:txBody>
      </p:sp>
      <p:graphicFrame>
        <p:nvGraphicFramePr>
          <p:cNvPr id="2" name="Chart 1">
            <a:extLst>
              <a:ext uri="{FF2B5EF4-FFF2-40B4-BE49-F238E27FC236}">
                <a16:creationId xmlns:a16="http://schemas.microsoft.com/office/drawing/2014/main" id="{1DC44081-9D53-3FC4-78CA-5259E71831EA}"/>
              </a:ext>
            </a:extLst>
          </p:cNvPr>
          <p:cNvGraphicFramePr>
            <a:graphicFrameLocks/>
          </p:cNvGraphicFramePr>
          <p:nvPr>
            <p:extLst>
              <p:ext uri="{D42A27DB-BD31-4B8C-83A1-F6EECF244321}">
                <p14:modId xmlns:p14="http://schemas.microsoft.com/office/powerpoint/2010/main" val="3026265387"/>
              </p:ext>
            </p:extLst>
          </p:nvPr>
        </p:nvGraphicFramePr>
        <p:xfrm>
          <a:off x="657188" y="1195462"/>
          <a:ext cx="11033761" cy="50113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9460758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D3C3E-0D57-85AE-EEFE-B62EAB4CB99F}"/>
            </a:ext>
          </a:extLst>
        </p:cNvPr>
        <p:cNvGrpSpPr/>
        <p:nvPr/>
      </p:nvGrpSpPr>
      <p:grpSpPr>
        <a:xfrm>
          <a:off x="0" y="0"/>
          <a:ext cx="0" cy="0"/>
          <a:chOff x="0" y="0"/>
          <a:chExt cx="0" cy="0"/>
        </a:xfrm>
      </p:grpSpPr>
      <p:sp>
        <p:nvSpPr>
          <p:cNvPr id="3" name="Google Shape;527;p13">
            <a:extLst>
              <a:ext uri="{FF2B5EF4-FFF2-40B4-BE49-F238E27FC236}">
                <a16:creationId xmlns:a16="http://schemas.microsoft.com/office/drawing/2014/main" id="{0C4FD319-6BD9-3BA6-E9F5-E814DE36EB41}"/>
              </a:ext>
            </a:extLst>
          </p:cNvPr>
          <p:cNvSpPr txBox="1"/>
          <p:nvPr/>
        </p:nvSpPr>
        <p:spPr>
          <a:xfrm>
            <a:off x="7576149" y="6593902"/>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1B223D"/>
                </a:solidFill>
                <a:uFillTx/>
                <a:latin typeface="Open Sans"/>
                <a:ea typeface="Open Sans"/>
                <a:cs typeface="Open Sans"/>
              </a:rPr>
              <a:t>© 2026 Argus Media group. All rights reserved.</a:t>
            </a:r>
          </a:p>
        </p:txBody>
      </p:sp>
      <p:sp>
        <p:nvSpPr>
          <p:cNvPr id="4" name="Google Shape;528;p13">
            <a:extLst>
              <a:ext uri="{FF2B5EF4-FFF2-40B4-BE49-F238E27FC236}">
                <a16:creationId xmlns:a16="http://schemas.microsoft.com/office/drawing/2014/main" id="{BF9EF6E1-710B-A1DA-3F84-5CDAB78D627A}"/>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42EED73-7531-1E49-994F-CEE68D8AB9B5}" type="slidenum">
              <a:rPr sz="600">
                <a:latin typeface="Open Sans" panose="020B0606030504020204" pitchFamily="34" charset="0"/>
              </a:rPr>
              <a:t>10</a:t>
            </a:fld>
            <a:endParaRPr lang="en-GB" sz="100" b="0" i="0" u="none" strike="noStrike" kern="0" cap="none" spc="0" baseline="0">
              <a:uFillTx/>
              <a:latin typeface="Open Sans"/>
              <a:ea typeface="Open Sans"/>
              <a:cs typeface="Open Sans"/>
            </a:endParaRPr>
          </a:p>
        </p:txBody>
      </p:sp>
      <p:sp>
        <p:nvSpPr>
          <p:cNvPr id="22" name="TextBox 21">
            <a:extLst>
              <a:ext uri="{FF2B5EF4-FFF2-40B4-BE49-F238E27FC236}">
                <a16:creationId xmlns:a16="http://schemas.microsoft.com/office/drawing/2014/main" id="{F6A1C635-BBCE-71B9-8CE0-A7DB73B1F510}"/>
              </a:ext>
            </a:extLst>
          </p:cNvPr>
          <p:cNvSpPr txBox="1"/>
          <p:nvPr/>
        </p:nvSpPr>
        <p:spPr>
          <a:xfrm>
            <a:off x="8600536" y="1209251"/>
            <a:ext cx="3341353" cy="523220"/>
          </a:xfrm>
          <a:prstGeom prst="rect">
            <a:avLst/>
          </a:prstGeom>
          <a:noFill/>
        </p:spPr>
        <p:txBody>
          <a:bodyPr wrap="square" rtlCol="0">
            <a:spAutoFit/>
          </a:bodyPr>
          <a:lstStyle/>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p:txBody>
      </p:sp>
      <p:sp>
        <p:nvSpPr>
          <p:cNvPr id="7" name="Google Shape;512;p13">
            <a:extLst>
              <a:ext uri="{FF2B5EF4-FFF2-40B4-BE49-F238E27FC236}">
                <a16:creationId xmlns:a16="http://schemas.microsoft.com/office/drawing/2014/main" id="{020937E7-561A-492E-A5B2-A41481CF40E6}"/>
              </a:ext>
            </a:extLst>
          </p:cNvPr>
          <p:cNvSpPr txBox="1">
            <a:spLocks/>
          </p:cNvSpPr>
          <p:nvPr/>
        </p:nvSpPr>
        <p:spPr>
          <a:xfrm>
            <a:off x="407077" y="510699"/>
            <a:ext cx="11713388" cy="523220"/>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100000"/>
              </a:lnSpc>
              <a:spcBef>
                <a:spcPts val="0"/>
              </a:spcBef>
              <a:spcAft>
                <a:spcPts val="0"/>
              </a:spcAft>
              <a:buNone/>
              <a:tabLst/>
              <a:defRPr lang="en-US" sz="4000" b="0" i="0" u="none" strike="noStrike" kern="0" cap="none" spc="0" baseline="0">
                <a:solidFill>
                  <a:srgbClr val="1B223D"/>
                </a:solidFill>
                <a:uFillTx/>
                <a:latin typeface="Merriweather Black" pitchFamily="2" charset="77"/>
                <a:ea typeface="Merriweather Black" pitchFamily="2" charset="77"/>
                <a:cs typeface="Merriweather Black" pitchFamily="2" charset="77"/>
              </a:defRPr>
            </a:lvl1pPr>
          </a:lstStyle>
          <a:p>
            <a:pPr fontAlgn="t"/>
            <a:r>
              <a:rPr lang="en-US" sz="3200" dirty="0"/>
              <a:t>Plate market remains tight as the spread to HRC narrows</a:t>
            </a:r>
          </a:p>
        </p:txBody>
      </p:sp>
      <p:graphicFrame>
        <p:nvGraphicFramePr>
          <p:cNvPr id="5" name="Chart 4">
            <a:extLst>
              <a:ext uri="{FF2B5EF4-FFF2-40B4-BE49-F238E27FC236}">
                <a16:creationId xmlns:a16="http://schemas.microsoft.com/office/drawing/2014/main" id="{DAA6476C-D186-4B44-B05F-4C271B367CC3}"/>
              </a:ext>
            </a:extLst>
          </p:cNvPr>
          <p:cNvGraphicFramePr>
            <a:graphicFrameLocks noGrp="1" noDrilldown="1" noMove="1" noResize="1"/>
          </p:cNvGraphicFramePr>
          <p:nvPr>
            <p:extLst>
              <p:ext uri="{D42A27DB-BD31-4B8C-83A1-F6EECF244321}">
                <p14:modId xmlns:p14="http://schemas.microsoft.com/office/powerpoint/2010/main" val="2872711011"/>
              </p:ext>
            </p:extLst>
          </p:nvPr>
        </p:nvGraphicFramePr>
        <p:xfrm>
          <a:off x="600364" y="1205802"/>
          <a:ext cx="11090585" cy="50379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89473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950B9-2972-9ACC-9D0A-2347E4572AEB}"/>
            </a:ext>
          </a:extLst>
        </p:cNvPr>
        <p:cNvGrpSpPr/>
        <p:nvPr/>
      </p:nvGrpSpPr>
      <p:grpSpPr>
        <a:xfrm>
          <a:off x="0" y="0"/>
          <a:ext cx="0" cy="0"/>
          <a:chOff x="0" y="0"/>
          <a:chExt cx="0" cy="0"/>
        </a:xfrm>
      </p:grpSpPr>
      <p:sp>
        <p:nvSpPr>
          <p:cNvPr id="3" name="Google Shape;527;p13">
            <a:extLst>
              <a:ext uri="{FF2B5EF4-FFF2-40B4-BE49-F238E27FC236}">
                <a16:creationId xmlns:a16="http://schemas.microsoft.com/office/drawing/2014/main" id="{EB68C9E5-02B3-FAD9-3096-7AE8320B09BD}"/>
              </a:ext>
            </a:extLst>
          </p:cNvPr>
          <p:cNvSpPr txBox="1"/>
          <p:nvPr/>
        </p:nvSpPr>
        <p:spPr>
          <a:xfrm>
            <a:off x="7576149" y="6593902"/>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1B223D"/>
                </a:solidFill>
                <a:uFillTx/>
                <a:latin typeface="Open Sans"/>
                <a:ea typeface="Open Sans"/>
                <a:cs typeface="Open Sans"/>
              </a:rPr>
              <a:t>© 2026 Argus Media group. All rights reserved.</a:t>
            </a:r>
          </a:p>
        </p:txBody>
      </p:sp>
      <p:sp>
        <p:nvSpPr>
          <p:cNvPr id="4" name="Google Shape;528;p13">
            <a:extLst>
              <a:ext uri="{FF2B5EF4-FFF2-40B4-BE49-F238E27FC236}">
                <a16:creationId xmlns:a16="http://schemas.microsoft.com/office/drawing/2014/main" id="{13D7F23B-5777-3B47-04CD-8008424DB7EC}"/>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42EED73-7531-1E49-994F-CEE68D8AB9B5}" type="slidenum">
              <a:rPr sz="600">
                <a:latin typeface="Open Sans" panose="020B0606030504020204" pitchFamily="34" charset="0"/>
              </a:rPr>
              <a:t>11</a:t>
            </a:fld>
            <a:endParaRPr lang="en-GB" sz="100" b="0" i="0" u="none" strike="noStrike" kern="0" cap="none" spc="0" baseline="0">
              <a:uFillTx/>
              <a:latin typeface="Open Sans"/>
              <a:ea typeface="Open Sans"/>
              <a:cs typeface="Open Sans"/>
            </a:endParaRPr>
          </a:p>
        </p:txBody>
      </p:sp>
      <p:sp>
        <p:nvSpPr>
          <p:cNvPr id="22" name="TextBox 21">
            <a:extLst>
              <a:ext uri="{FF2B5EF4-FFF2-40B4-BE49-F238E27FC236}">
                <a16:creationId xmlns:a16="http://schemas.microsoft.com/office/drawing/2014/main" id="{5A4DA254-96EB-C99B-13E8-CA0AF11834B8}"/>
              </a:ext>
            </a:extLst>
          </p:cNvPr>
          <p:cNvSpPr txBox="1"/>
          <p:nvPr/>
        </p:nvSpPr>
        <p:spPr>
          <a:xfrm>
            <a:off x="8600536" y="1209251"/>
            <a:ext cx="3341353" cy="523220"/>
          </a:xfrm>
          <a:prstGeom prst="rect">
            <a:avLst/>
          </a:prstGeom>
          <a:noFill/>
        </p:spPr>
        <p:txBody>
          <a:bodyPr wrap="square" rtlCol="0">
            <a:spAutoFit/>
          </a:bodyPr>
          <a:lstStyle/>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p:txBody>
      </p:sp>
      <p:sp>
        <p:nvSpPr>
          <p:cNvPr id="7" name="Google Shape;512;p13">
            <a:extLst>
              <a:ext uri="{FF2B5EF4-FFF2-40B4-BE49-F238E27FC236}">
                <a16:creationId xmlns:a16="http://schemas.microsoft.com/office/drawing/2014/main" id="{18DCC6F9-8631-F160-89B1-5D28950ABF9F}"/>
              </a:ext>
            </a:extLst>
          </p:cNvPr>
          <p:cNvSpPr txBox="1">
            <a:spLocks/>
          </p:cNvSpPr>
          <p:nvPr/>
        </p:nvSpPr>
        <p:spPr>
          <a:xfrm>
            <a:off x="657188" y="458469"/>
            <a:ext cx="10146647" cy="486346"/>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100000"/>
              </a:lnSpc>
              <a:spcBef>
                <a:spcPts val="0"/>
              </a:spcBef>
              <a:spcAft>
                <a:spcPts val="0"/>
              </a:spcAft>
              <a:buNone/>
              <a:tabLst/>
              <a:defRPr lang="en-US" sz="4000" b="0" i="0" u="none" strike="noStrike" kern="0" cap="none" spc="0" baseline="0">
                <a:solidFill>
                  <a:srgbClr val="1B223D"/>
                </a:solidFill>
                <a:uFillTx/>
                <a:latin typeface="Merriweather Black" pitchFamily="2" charset="77"/>
                <a:ea typeface="Merriweather Black" pitchFamily="2" charset="77"/>
                <a:cs typeface="Merriweather Black" pitchFamily="2" charset="77"/>
              </a:defRPr>
            </a:lvl1pPr>
          </a:lstStyle>
          <a:p>
            <a:pPr>
              <a:lnSpc>
                <a:spcPct val="150000"/>
              </a:lnSpc>
              <a:spcAft>
                <a:spcPts val="600"/>
              </a:spcAft>
            </a:pPr>
            <a:r>
              <a:rPr lang="en-US" sz="3200" dirty="0">
                <a:latin typeface="Merriweather Black"/>
              </a:rPr>
              <a:t>Ample supply capped scrap prices despite growth </a:t>
            </a:r>
          </a:p>
        </p:txBody>
      </p:sp>
      <p:graphicFrame>
        <p:nvGraphicFramePr>
          <p:cNvPr id="2" name="Chart 1">
            <a:extLst>
              <a:ext uri="{FF2B5EF4-FFF2-40B4-BE49-F238E27FC236}">
                <a16:creationId xmlns:a16="http://schemas.microsoft.com/office/drawing/2014/main" id="{08BCD43A-2AC7-58F7-B736-4585AA7D59D1}"/>
              </a:ext>
            </a:extLst>
          </p:cNvPr>
          <p:cNvGraphicFramePr>
            <a:graphicFrameLocks noGrp="1" noDrilldown="1" noMove="1" noResize="1"/>
          </p:cNvGraphicFramePr>
          <p:nvPr>
            <p:extLst>
              <p:ext uri="{D42A27DB-BD31-4B8C-83A1-F6EECF244321}">
                <p14:modId xmlns:p14="http://schemas.microsoft.com/office/powerpoint/2010/main" val="389151235"/>
              </p:ext>
            </p:extLst>
          </p:nvPr>
        </p:nvGraphicFramePr>
        <p:xfrm>
          <a:off x="747715" y="1209251"/>
          <a:ext cx="10777535" cy="49438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3185659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15A94-29E3-05FB-9D72-F1620C220F15}"/>
            </a:ext>
          </a:extLst>
        </p:cNvPr>
        <p:cNvGrpSpPr/>
        <p:nvPr/>
      </p:nvGrpSpPr>
      <p:grpSpPr>
        <a:xfrm>
          <a:off x="0" y="0"/>
          <a:ext cx="0" cy="0"/>
          <a:chOff x="0" y="0"/>
          <a:chExt cx="0" cy="0"/>
        </a:xfrm>
      </p:grpSpPr>
      <p:sp>
        <p:nvSpPr>
          <p:cNvPr id="3" name="Google Shape;527;p13">
            <a:extLst>
              <a:ext uri="{FF2B5EF4-FFF2-40B4-BE49-F238E27FC236}">
                <a16:creationId xmlns:a16="http://schemas.microsoft.com/office/drawing/2014/main" id="{47F9A77F-0B17-841A-698A-D390A7B569E9}"/>
              </a:ext>
            </a:extLst>
          </p:cNvPr>
          <p:cNvSpPr txBox="1"/>
          <p:nvPr/>
        </p:nvSpPr>
        <p:spPr>
          <a:xfrm>
            <a:off x="7576149" y="6593902"/>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1B223D"/>
                </a:solidFill>
                <a:uFillTx/>
                <a:latin typeface="Open Sans"/>
                <a:ea typeface="Open Sans"/>
                <a:cs typeface="Open Sans"/>
              </a:rPr>
              <a:t>© 2026 Argus Media group. All rights reserved.</a:t>
            </a:r>
          </a:p>
        </p:txBody>
      </p:sp>
      <p:sp>
        <p:nvSpPr>
          <p:cNvPr id="4" name="Google Shape;528;p13">
            <a:extLst>
              <a:ext uri="{FF2B5EF4-FFF2-40B4-BE49-F238E27FC236}">
                <a16:creationId xmlns:a16="http://schemas.microsoft.com/office/drawing/2014/main" id="{E862167D-F8ED-9FCA-A57D-A3EFDEEF2D03}"/>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42EED73-7531-1E49-994F-CEE68D8AB9B5}" type="slidenum">
              <a:rPr sz="600">
                <a:latin typeface="Open Sans" panose="020B0606030504020204" pitchFamily="34" charset="0"/>
              </a:rPr>
              <a:t>12</a:t>
            </a:fld>
            <a:endParaRPr lang="en-GB" sz="100" b="0" i="0" u="none" strike="noStrike" kern="0" cap="none" spc="0" baseline="0">
              <a:uFillTx/>
              <a:latin typeface="Open Sans"/>
              <a:ea typeface="Open Sans"/>
              <a:cs typeface="Open Sans"/>
            </a:endParaRPr>
          </a:p>
        </p:txBody>
      </p:sp>
      <p:sp>
        <p:nvSpPr>
          <p:cNvPr id="12" name="Google Shape;512;p13">
            <a:extLst>
              <a:ext uri="{FF2B5EF4-FFF2-40B4-BE49-F238E27FC236}">
                <a16:creationId xmlns:a16="http://schemas.microsoft.com/office/drawing/2014/main" id="{A0098B81-C88D-87C1-63EF-593D95994416}"/>
              </a:ext>
            </a:extLst>
          </p:cNvPr>
          <p:cNvSpPr txBox="1">
            <a:spLocks/>
          </p:cNvSpPr>
          <p:nvPr/>
        </p:nvSpPr>
        <p:spPr>
          <a:xfrm>
            <a:off x="731974" y="326421"/>
            <a:ext cx="11209915" cy="548862"/>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100000"/>
              </a:lnSpc>
              <a:spcBef>
                <a:spcPts val="0"/>
              </a:spcBef>
              <a:spcAft>
                <a:spcPts val="0"/>
              </a:spcAft>
              <a:buNone/>
              <a:tabLst/>
              <a:defRPr lang="en-US" sz="4000" b="0" i="0" u="none" strike="noStrike" kern="0" cap="none" spc="0" baseline="0">
                <a:solidFill>
                  <a:srgbClr val="1B223D"/>
                </a:solidFill>
                <a:uFillTx/>
                <a:latin typeface="Merriweather Black" pitchFamily="2" charset="77"/>
                <a:ea typeface="Merriweather Black" pitchFamily="2" charset="77"/>
                <a:cs typeface="Merriweather Black" pitchFamily="2" charset="77"/>
              </a:defRPr>
            </a:lvl1pPr>
          </a:lstStyle>
          <a:p>
            <a:pPr lvl="0"/>
            <a:r>
              <a:rPr lang="en-US" sz="3200" dirty="0"/>
              <a:t>Duty exposure can keep OCTG supply on hold</a:t>
            </a:r>
          </a:p>
        </p:txBody>
      </p:sp>
      <p:graphicFrame>
        <p:nvGraphicFramePr>
          <p:cNvPr id="6" name="Chart 5">
            <a:extLst>
              <a:ext uri="{FF2B5EF4-FFF2-40B4-BE49-F238E27FC236}">
                <a16:creationId xmlns:a16="http://schemas.microsoft.com/office/drawing/2014/main" id="{2E33826C-DAD9-C74C-42EA-70A8B94F52FB}"/>
              </a:ext>
            </a:extLst>
          </p:cNvPr>
          <p:cNvGraphicFramePr>
            <a:graphicFrameLocks noGrp="1" noDrilldown="1" noMove="1" noResize="1"/>
          </p:cNvGraphicFramePr>
          <p:nvPr>
            <p:extLst>
              <p:ext uri="{D42A27DB-BD31-4B8C-83A1-F6EECF244321}">
                <p14:modId xmlns:p14="http://schemas.microsoft.com/office/powerpoint/2010/main" val="1800546938"/>
              </p:ext>
            </p:extLst>
          </p:nvPr>
        </p:nvGraphicFramePr>
        <p:xfrm>
          <a:off x="731974" y="1089891"/>
          <a:ext cx="10958975" cy="517236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4676463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FDAE0-8ED8-4F98-425A-B8A81C87CCAE}"/>
            </a:ext>
          </a:extLst>
        </p:cNvPr>
        <p:cNvGrpSpPr/>
        <p:nvPr/>
      </p:nvGrpSpPr>
      <p:grpSpPr>
        <a:xfrm>
          <a:off x="0" y="0"/>
          <a:ext cx="0" cy="0"/>
          <a:chOff x="0" y="0"/>
          <a:chExt cx="0" cy="0"/>
        </a:xfrm>
      </p:grpSpPr>
      <p:sp>
        <p:nvSpPr>
          <p:cNvPr id="3" name="Google Shape;527;p13">
            <a:extLst>
              <a:ext uri="{FF2B5EF4-FFF2-40B4-BE49-F238E27FC236}">
                <a16:creationId xmlns:a16="http://schemas.microsoft.com/office/drawing/2014/main" id="{AC683930-D374-5310-24B7-14BB2738E3C4}"/>
              </a:ext>
            </a:extLst>
          </p:cNvPr>
          <p:cNvSpPr txBox="1"/>
          <p:nvPr/>
        </p:nvSpPr>
        <p:spPr>
          <a:xfrm>
            <a:off x="7576149" y="6593902"/>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1B223D"/>
                </a:solidFill>
                <a:uFillTx/>
                <a:latin typeface="Open Sans"/>
                <a:ea typeface="Open Sans"/>
                <a:cs typeface="Open Sans"/>
              </a:rPr>
              <a:t>© 2026 Argus Media group. All rights reserved.</a:t>
            </a:r>
          </a:p>
        </p:txBody>
      </p:sp>
      <p:sp>
        <p:nvSpPr>
          <p:cNvPr id="4" name="Google Shape;528;p13">
            <a:extLst>
              <a:ext uri="{FF2B5EF4-FFF2-40B4-BE49-F238E27FC236}">
                <a16:creationId xmlns:a16="http://schemas.microsoft.com/office/drawing/2014/main" id="{5B4200A4-B855-3397-9666-67206BD4D4AC}"/>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42EED73-7531-1E49-994F-CEE68D8AB9B5}" type="slidenum">
              <a:rPr sz="600">
                <a:latin typeface="Open Sans" panose="020B0606030504020204" pitchFamily="34" charset="0"/>
              </a:rPr>
              <a:t>13</a:t>
            </a:fld>
            <a:endParaRPr lang="en-GB" sz="100" b="0" i="0" u="none" strike="noStrike" kern="0" cap="none" spc="0" baseline="0">
              <a:uFillTx/>
              <a:latin typeface="Open Sans"/>
              <a:ea typeface="Open Sans"/>
              <a:cs typeface="Open Sans"/>
            </a:endParaRPr>
          </a:p>
        </p:txBody>
      </p:sp>
      <p:sp>
        <p:nvSpPr>
          <p:cNvPr id="14" name="Google Shape;512;p13">
            <a:extLst>
              <a:ext uri="{FF2B5EF4-FFF2-40B4-BE49-F238E27FC236}">
                <a16:creationId xmlns:a16="http://schemas.microsoft.com/office/drawing/2014/main" id="{DDFD6C09-ED59-8D80-0EE6-EDD5E4EAC3C2}"/>
              </a:ext>
            </a:extLst>
          </p:cNvPr>
          <p:cNvSpPr txBox="1">
            <a:spLocks/>
          </p:cNvSpPr>
          <p:nvPr/>
        </p:nvSpPr>
        <p:spPr>
          <a:xfrm>
            <a:off x="657188" y="502699"/>
            <a:ext cx="11534812" cy="569643"/>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100000"/>
              </a:lnSpc>
              <a:spcBef>
                <a:spcPts val="0"/>
              </a:spcBef>
              <a:spcAft>
                <a:spcPts val="0"/>
              </a:spcAft>
              <a:buNone/>
              <a:tabLst/>
              <a:defRPr lang="en-US" sz="4000" b="0" i="0" u="none" strike="noStrike" kern="0" cap="none" spc="0" baseline="0">
                <a:solidFill>
                  <a:srgbClr val="1B223D"/>
                </a:solidFill>
                <a:uFillTx/>
                <a:latin typeface="Merriweather Black" pitchFamily="2" charset="77"/>
                <a:ea typeface="Merriweather Black" pitchFamily="2" charset="77"/>
                <a:cs typeface="Merriweather Black" pitchFamily="2" charset="77"/>
              </a:defRPr>
            </a:lvl1pPr>
          </a:lstStyle>
          <a:p>
            <a:pPr fontAlgn="t"/>
            <a:r>
              <a:rPr lang="en-US" sz="2800" dirty="0"/>
              <a:t>Supply will need to address the accumulated stock deficit</a:t>
            </a:r>
          </a:p>
        </p:txBody>
      </p:sp>
      <p:graphicFrame>
        <p:nvGraphicFramePr>
          <p:cNvPr id="2" name="Chart 1">
            <a:extLst>
              <a:ext uri="{FF2B5EF4-FFF2-40B4-BE49-F238E27FC236}">
                <a16:creationId xmlns:a16="http://schemas.microsoft.com/office/drawing/2014/main" id="{D3AE568F-FF24-7BA7-7CD3-35281DB76C3B}"/>
              </a:ext>
            </a:extLst>
          </p:cNvPr>
          <p:cNvGraphicFramePr>
            <a:graphicFrameLocks noGrp="1" noDrilldown="1" noMove="1" noResize="1"/>
          </p:cNvGraphicFramePr>
          <p:nvPr>
            <p:extLst>
              <p:ext uri="{D42A27DB-BD31-4B8C-83A1-F6EECF244321}">
                <p14:modId xmlns:p14="http://schemas.microsoft.com/office/powerpoint/2010/main" val="834938544"/>
              </p:ext>
            </p:extLst>
          </p:nvPr>
        </p:nvGraphicFramePr>
        <p:xfrm>
          <a:off x="657189" y="1207736"/>
          <a:ext cx="10677562" cy="50120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6005958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FCF6E-4078-A88D-8145-03BB79DC2ED1}"/>
            </a:ext>
          </a:extLst>
        </p:cNvPr>
        <p:cNvGrpSpPr/>
        <p:nvPr/>
      </p:nvGrpSpPr>
      <p:grpSpPr>
        <a:xfrm>
          <a:off x="0" y="0"/>
          <a:ext cx="0" cy="0"/>
          <a:chOff x="0" y="0"/>
          <a:chExt cx="0" cy="0"/>
        </a:xfrm>
      </p:grpSpPr>
      <p:sp>
        <p:nvSpPr>
          <p:cNvPr id="3" name="Google Shape;527;p13">
            <a:extLst>
              <a:ext uri="{FF2B5EF4-FFF2-40B4-BE49-F238E27FC236}">
                <a16:creationId xmlns:a16="http://schemas.microsoft.com/office/drawing/2014/main" id="{B63051AF-3226-DD61-DE7A-AD4084D51609}"/>
              </a:ext>
            </a:extLst>
          </p:cNvPr>
          <p:cNvSpPr txBox="1"/>
          <p:nvPr/>
        </p:nvSpPr>
        <p:spPr>
          <a:xfrm>
            <a:off x="7576149" y="6593902"/>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1B223D"/>
                </a:solidFill>
                <a:uFillTx/>
                <a:latin typeface="Open Sans"/>
                <a:ea typeface="Open Sans"/>
                <a:cs typeface="Open Sans"/>
              </a:rPr>
              <a:t>© 2026 Argus Media group. All rights reserved.</a:t>
            </a:r>
          </a:p>
        </p:txBody>
      </p:sp>
      <p:sp>
        <p:nvSpPr>
          <p:cNvPr id="4" name="Google Shape;528;p13">
            <a:extLst>
              <a:ext uri="{FF2B5EF4-FFF2-40B4-BE49-F238E27FC236}">
                <a16:creationId xmlns:a16="http://schemas.microsoft.com/office/drawing/2014/main" id="{28459DC3-12BD-B75B-DE0F-0DBFB6B05C38}"/>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42EED73-7531-1E49-994F-CEE68D8AB9B5}" type="slidenum">
              <a:rPr sz="600">
                <a:latin typeface="Open Sans" panose="020B0606030504020204" pitchFamily="34" charset="0"/>
              </a:rPr>
              <a:t>14</a:t>
            </a:fld>
            <a:endParaRPr lang="en-GB" sz="100" b="0" i="0" u="none" strike="noStrike" kern="0" cap="none" spc="0" baseline="0">
              <a:uFillTx/>
              <a:latin typeface="Open Sans"/>
              <a:ea typeface="Open Sans"/>
              <a:cs typeface="Open Sans"/>
            </a:endParaRPr>
          </a:p>
        </p:txBody>
      </p:sp>
      <p:sp>
        <p:nvSpPr>
          <p:cNvPr id="5" name="Google Shape;512;p13">
            <a:extLst>
              <a:ext uri="{FF2B5EF4-FFF2-40B4-BE49-F238E27FC236}">
                <a16:creationId xmlns:a16="http://schemas.microsoft.com/office/drawing/2014/main" id="{6AD82013-6065-608F-9D10-4A1B1F054637}"/>
              </a:ext>
            </a:extLst>
          </p:cNvPr>
          <p:cNvSpPr txBox="1">
            <a:spLocks/>
          </p:cNvSpPr>
          <p:nvPr/>
        </p:nvSpPr>
        <p:spPr>
          <a:xfrm>
            <a:off x="657188" y="597094"/>
            <a:ext cx="11430037" cy="486346"/>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100000"/>
              </a:lnSpc>
              <a:spcBef>
                <a:spcPts val="0"/>
              </a:spcBef>
              <a:spcAft>
                <a:spcPts val="0"/>
              </a:spcAft>
              <a:buNone/>
              <a:tabLst/>
              <a:defRPr lang="en-US" sz="4000" b="0" i="0" u="none" strike="noStrike" kern="0" cap="none" spc="0" baseline="0">
                <a:solidFill>
                  <a:srgbClr val="1B223D"/>
                </a:solidFill>
                <a:uFillTx/>
                <a:latin typeface="Merriweather Black" pitchFamily="2" charset="77"/>
                <a:ea typeface="Merriweather Black" pitchFamily="2" charset="77"/>
                <a:cs typeface="Merriweather Black" pitchFamily="2" charset="77"/>
              </a:defRPr>
            </a:lvl1pPr>
          </a:lstStyle>
          <a:p>
            <a:r>
              <a:rPr lang="en-US" sz="3200" dirty="0"/>
              <a:t>Sentiment remains near-term bullish</a:t>
            </a:r>
            <a:endParaRPr lang="en-GB" sz="3200" dirty="0"/>
          </a:p>
        </p:txBody>
      </p:sp>
      <p:graphicFrame>
        <p:nvGraphicFramePr>
          <p:cNvPr id="7" name="Chart 6">
            <a:extLst>
              <a:ext uri="{FF2B5EF4-FFF2-40B4-BE49-F238E27FC236}">
                <a16:creationId xmlns:a16="http://schemas.microsoft.com/office/drawing/2014/main" id="{C381E9A3-A1B3-9061-DF54-977FF4EE8F19}"/>
              </a:ext>
            </a:extLst>
          </p:cNvPr>
          <p:cNvGraphicFramePr>
            <a:graphicFrameLocks noGrp="1" noDrilldown="1" noMove="1" noResize="1"/>
          </p:cNvGraphicFramePr>
          <p:nvPr>
            <p:extLst>
              <p:ext uri="{D42A27DB-BD31-4B8C-83A1-F6EECF244321}">
                <p14:modId xmlns:p14="http://schemas.microsoft.com/office/powerpoint/2010/main" val="1290500718"/>
              </p:ext>
            </p:extLst>
          </p:nvPr>
        </p:nvGraphicFramePr>
        <p:xfrm>
          <a:off x="657189" y="1245837"/>
          <a:ext cx="10820436" cy="50150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536349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91D98-F812-B719-58A6-06C7A35E2891}"/>
            </a:ext>
          </a:extLst>
        </p:cNvPr>
        <p:cNvGrpSpPr/>
        <p:nvPr/>
      </p:nvGrpSpPr>
      <p:grpSpPr>
        <a:xfrm>
          <a:off x="0" y="0"/>
          <a:ext cx="0" cy="0"/>
          <a:chOff x="0" y="0"/>
          <a:chExt cx="0" cy="0"/>
        </a:xfrm>
      </p:grpSpPr>
      <p:sp>
        <p:nvSpPr>
          <p:cNvPr id="3" name="Google Shape;527;p13">
            <a:extLst>
              <a:ext uri="{FF2B5EF4-FFF2-40B4-BE49-F238E27FC236}">
                <a16:creationId xmlns:a16="http://schemas.microsoft.com/office/drawing/2014/main" id="{62924B2D-52FD-26CA-7FC6-D1E07F719426}"/>
              </a:ext>
            </a:extLst>
          </p:cNvPr>
          <p:cNvSpPr txBox="1"/>
          <p:nvPr/>
        </p:nvSpPr>
        <p:spPr>
          <a:xfrm>
            <a:off x="7537238" y="6612803"/>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1B223D"/>
                </a:solidFill>
                <a:uFillTx/>
                <a:latin typeface="Open Sans"/>
                <a:ea typeface="Open Sans"/>
                <a:cs typeface="Open Sans"/>
              </a:rPr>
              <a:t>© 2026 Argus Media group. All rights reserved.</a:t>
            </a:r>
          </a:p>
        </p:txBody>
      </p:sp>
      <p:sp>
        <p:nvSpPr>
          <p:cNvPr id="4" name="Google Shape;528;p13">
            <a:extLst>
              <a:ext uri="{FF2B5EF4-FFF2-40B4-BE49-F238E27FC236}">
                <a16:creationId xmlns:a16="http://schemas.microsoft.com/office/drawing/2014/main" id="{D150F55E-365C-1BF7-6692-EEAB3B486732}"/>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42EED73-7531-1E49-994F-CEE68D8AB9B5}" type="slidenum">
              <a:rPr sz="600">
                <a:latin typeface="Open Sans" panose="020B0606030504020204" pitchFamily="34" charset="0"/>
              </a:rPr>
              <a:t>15</a:t>
            </a:fld>
            <a:endParaRPr lang="en-GB" sz="100" b="0" i="0" u="none" strike="noStrike" kern="0" cap="none" spc="0" baseline="0">
              <a:uFillTx/>
              <a:latin typeface="Open Sans"/>
              <a:ea typeface="Open Sans"/>
              <a:cs typeface="Open Sans"/>
            </a:endParaRPr>
          </a:p>
        </p:txBody>
      </p:sp>
      <p:sp>
        <p:nvSpPr>
          <p:cNvPr id="11" name="Google Shape;512;p13">
            <a:extLst>
              <a:ext uri="{FF2B5EF4-FFF2-40B4-BE49-F238E27FC236}">
                <a16:creationId xmlns:a16="http://schemas.microsoft.com/office/drawing/2014/main" id="{E66ED0AA-B435-F8CC-9233-06610FAF7DF7}"/>
              </a:ext>
            </a:extLst>
          </p:cNvPr>
          <p:cNvSpPr txBox="1">
            <a:spLocks/>
          </p:cNvSpPr>
          <p:nvPr/>
        </p:nvSpPr>
        <p:spPr>
          <a:xfrm>
            <a:off x="738112" y="406353"/>
            <a:ext cx="11122853" cy="591784"/>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100000"/>
              </a:lnSpc>
              <a:spcBef>
                <a:spcPts val="0"/>
              </a:spcBef>
              <a:spcAft>
                <a:spcPts val="0"/>
              </a:spcAft>
              <a:buNone/>
              <a:tabLst/>
              <a:defRPr lang="en-US" sz="4000" b="0" i="0" u="none" strike="noStrike" kern="0" cap="none" spc="0" baseline="0">
                <a:solidFill>
                  <a:srgbClr val="1B223D"/>
                </a:solidFill>
                <a:uFillTx/>
                <a:latin typeface="Merriweather Black" pitchFamily="2" charset="77"/>
                <a:ea typeface="Merriweather Black" pitchFamily="2" charset="77"/>
                <a:cs typeface="Merriweather Black" pitchFamily="2" charset="77"/>
              </a:defRPr>
            </a:lvl1pPr>
          </a:lstStyle>
          <a:p>
            <a:pPr fontAlgn="t">
              <a:lnSpc>
                <a:spcPct val="119048"/>
              </a:lnSpc>
            </a:pPr>
            <a:r>
              <a:rPr lang="en-US" sz="3200" dirty="0">
                <a:latin typeface="Merriweather Black" panose="00000A00000000000000" pitchFamily="2" charset="0"/>
              </a:rPr>
              <a:t>The price upcycle is expected to extend into 2027</a:t>
            </a:r>
          </a:p>
        </p:txBody>
      </p:sp>
      <p:graphicFrame>
        <p:nvGraphicFramePr>
          <p:cNvPr id="2" name="Chart 1">
            <a:extLst>
              <a:ext uri="{FF2B5EF4-FFF2-40B4-BE49-F238E27FC236}">
                <a16:creationId xmlns:a16="http://schemas.microsoft.com/office/drawing/2014/main" id="{91E18E03-2EBB-6DE0-A23E-FC0AC7267093}"/>
              </a:ext>
            </a:extLst>
          </p:cNvPr>
          <p:cNvGraphicFramePr>
            <a:graphicFrameLocks noGrp="1" noDrilldown="1" noMove="1" noResize="1"/>
          </p:cNvGraphicFramePr>
          <p:nvPr>
            <p:extLst>
              <p:ext uri="{D42A27DB-BD31-4B8C-83A1-F6EECF244321}">
                <p14:modId xmlns:p14="http://schemas.microsoft.com/office/powerpoint/2010/main" val="1880899948"/>
              </p:ext>
            </p:extLst>
          </p:nvPr>
        </p:nvGraphicFramePr>
        <p:xfrm>
          <a:off x="738112" y="1177783"/>
          <a:ext cx="8005946" cy="4994417"/>
        </p:xfrm>
        <a:graphic>
          <a:graphicData uri="http://schemas.openxmlformats.org/drawingml/2006/chart">
            <c:chart xmlns:c="http://schemas.openxmlformats.org/drawingml/2006/chart" xmlns:r="http://schemas.openxmlformats.org/officeDocument/2006/relationships" r:id="rId3"/>
          </a:graphicData>
        </a:graphic>
      </p:graphicFrame>
      <p:pic>
        <p:nvPicPr>
          <p:cNvPr id="8" name="Picture 7">
            <a:extLst>
              <a:ext uri="{FF2B5EF4-FFF2-40B4-BE49-F238E27FC236}">
                <a16:creationId xmlns:a16="http://schemas.microsoft.com/office/drawing/2014/main" id="{73755ED8-D0B7-083C-B3C0-433C0D7F405B}"/>
              </a:ext>
            </a:extLst>
          </p:cNvPr>
          <p:cNvPicPr>
            <a:picLocks noChangeAspect="1"/>
          </p:cNvPicPr>
          <p:nvPr/>
        </p:nvPicPr>
        <p:blipFill>
          <a:blip r:embed="rId4"/>
          <a:stretch>
            <a:fillRect/>
          </a:stretch>
        </p:blipFill>
        <p:spPr>
          <a:xfrm>
            <a:off x="8858037" y="1339785"/>
            <a:ext cx="3002927" cy="4169974"/>
          </a:xfrm>
          <a:prstGeom prst="rect">
            <a:avLst/>
          </a:prstGeom>
        </p:spPr>
      </p:pic>
    </p:spTree>
    <p:extLst>
      <p:ext uri="{BB962C8B-B14F-4D97-AF65-F5344CB8AC3E}">
        <p14:creationId xmlns:p14="http://schemas.microsoft.com/office/powerpoint/2010/main" val="34852945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F5F36-B02C-0686-453D-BE591BEF2617}"/>
            </a:ext>
          </a:extLst>
        </p:cNvPr>
        <p:cNvGrpSpPr/>
        <p:nvPr/>
      </p:nvGrpSpPr>
      <p:grpSpPr>
        <a:xfrm>
          <a:off x="0" y="0"/>
          <a:ext cx="0" cy="0"/>
          <a:chOff x="0" y="0"/>
          <a:chExt cx="0" cy="0"/>
        </a:xfrm>
      </p:grpSpPr>
      <p:sp>
        <p:nvSpPr>
          <p:cNvPr id="3" name="Google Shape;527;p13">
            <a:extLst>
              <a:ext uri="{FF2B5EF4-FFF2-40B4-BE49-F238E27FC236}">
                <a16:creationId xmlns:a16="http://schemas.microsoft.com/office/drawing/2014/main" id="{36DD7C35-F495-9556-AFEB-6D69A4DF8205}"/>
              </a:ext>
            </a:extLst>
          </p:cNvPr>
          <p:cNvSpPr txBox="1"/>
          <p:nvPr/>
        </p:nvSpPr>
        <p:spPr>
          <a:xfrm>
            <a:off x="7537238" y="6612803"/>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1B223D"/>
                </a:solidFill>
                <a:uFillTx/>
                <a:latin typeface="Open Sans"/>
                <a:ea typeface="Open Sans"/>
                <a:cs typeface="Open Sans"/>
              </a:rPr>
              <a:t>© 2026 Argus Media group. All rights reserved.</a:t>
            </a:r>
          </a:p>
        </p:txBody>
      </p:sp>
      <p:sp>
        <p:nvSpPr>
          <p:cNvPr id="4" name="Google Shape;528;p13">
            <a:extLst>
              <a:ext uri="{FF2B5EF4-FFF2-40B4-BE49-F238E27FC236}">
                <a16:creationId xmlns:a16="http://schemas.microsoft.com/office/drawing/2014/main" id="{F4B10C4E-7AA7-D6F0-4C27-C0DC18A7ACEB}"/>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42EED73-7531-1E49-994F-CEE68D8AB9B5}" type="slidenum">
              <a:rPr sz="600">
                <a:latin typeface="Open Sans" panose="020B0606030504020204" pitchFamily="34" charset="0"/>
              </a:rPr>
              <a:t>16</a:t>
            </a:fld>
            <a:endParaRPr lang="en-GB" sz="100" b="0" i="0" u="none" strike="noStrike" kern="0" cap="none" spc="0" baseline="0">
              <a:uFillTx/>
              <a:latin typeface="Open Sans"/>
              <a:ea typeface="Open Sans"/>
              <a:cs typeface="Open Sans"/>
            </a:endParaRPr>
          </a:p>
        </p:txBody>
      </p:sp>
      <p:sp>
        <p:nvSpPr>
          <p:cNvPr id="11" name="Google Shape;512;p13">
            <a:extLst>
              <a:ext uri="{FF2B5EF4-FFF2-40B4-BE49-F238E27FC236}">
                <a16:creationId xmlns:a16="http://schemas.microsoft.com/office/drawing/2014/main" id="{E898BAB0-D7A5-373E-BF7A-E1A197F3AD65}"/>
              </a:ext>
            </a:extLst>
          </p:cNvPr>
          <p:cNvSpPr txBox="1">
            <a:spLocks/>
          </p:cNvSpPr>
          <p:nvPr/>
        </p:nvSpPr>
        <p:spPr>
          <a:xfrm>
            <a:off x="657188" y="551757"/>
            <a:ext cx="11410986" cy="569643"/>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100000"/>
              </a:lnSpc>
              <a:spcBef>
                <a:spcPts val="0"/>
              </a:spcBef>
              <a:spcAft>
                <a:spcPts val="0"/>
              </a:spcAft>
              <a:buNone/>
              <a:tabLst/>
              <a:defRPr lang="en-US" sz="4000" b="0" i="0" u="none" strike="noStrike" kern="0" cap="none" spc="0" baseline="0">
                <a:solidFill>
                  <a:srgbClr val="1B223D"/>
                </a:solidFill>
                <a:uFillTx/>
                <a:latin typeface="Merriweather Black" pitchFamily="2" charset="77"/>
                <a:ea typeface="Merriweather Black" pitchFamily="2" charset="77"/>
                <a:cs typeface="Merriweather Black" pitchFamily="2" charset="77"/>
              </a:defRPr>
            </a:lvl1pPr>
          </a:lstStyle>
          <a:p>
            <a:pPr fontAlgn="t"/>
            <a:r>
              <a:rPr lang="en-US" sz="3200" dirty="0"/>
              <a:t>Large-diameter pipeline approvals are accelerating</a:t>
            </a:r>
          </a:p>
        </p:txBody>
      </p:sp>
      <p:graphicFrame>
        <p:nvGraphicFramePr>
          <p:cNvPr id="2" name="Chart 1">
            <a:extLst>
              <a:ext uri="{FF2B5EF4-FFF2-40B4-BE49-F238E27FC236}">
                <a16:creationId xmlns:a16="http://schemas.microsoft.com/office/drawing/2014/main" id="{1C80F96A-A39C-448F-A563-2FBF37A6A8B1}"/>
              </a:ext>
            </a:extLst>
          </p:cNvPr>
          <p:cNvGraphicFramePr>
            <a:graphicFrameLocks noGrp="1" noDrilldown="1" noMove="1" noResize="1"/>
          </p:cNvGraphicFramePr>
          <p:nvPr>
            <p:extLst>
              <p:ext uri="{D42A27DB-BD31-4B8C-83A1-F6EECF244321}">
                <p14:modId xmlns:p14="http://schemas.microsoft.com/office/powerpoint/2010/main" val="4246433941"/>
              </p:ext>
            </p:extLst>
          </p:nvPr>
        </p:nvGraphicFramePr>
        <p:xfrm>
          <a:off x="657188" y="1333500"/>
          <a:ext cx="6572287" cy="48244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6355C109-B520-4CBE-913B-546BD911AF7F}"/>
              </a:ext>
            </a:extLst>
          </p:cNvPr>
          <p:cNvGraphicFramePr>
            <a:graphicFrameLocks noGrp="1" noDrilldown="1" noMove="1" noResize="1"/>
          </p:cNvGraphicFramePr>
          <p:nvPr>
            <p:extLst>
              <p:ext uri="{D42A27DB-BD31-4B8C-83A1-F6EECF244321}">
                <p14:modId xmlns:p14="http://schemas.microsoft.com/office/powerpoint/2010/main" val="2212097537"/>
              </p:ext>
            </p:extLst>
          </p:nvPr>
        </p:nvGraphicFramePr>
        <p:xfrm>
          <a:off x="7467523" y="1333500"/>
          <a:ext cx="4600651" cy="459616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3507607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634D2-53EF-D80C-8E1E-46B67F85C7C9}"/>
            </a:ext>
          </a:extLst>
        </p:cNvPr>
        <p:cNvGrpSpPr/>
        <p:nvPr/>
      </p:nvGrpSpPr>
      <p:grpSpPr>
        <a:xfrm>
          <a:off x="0" y="0"/>
          <a:ext cx="0" cy="0"/>
          <a:chOff x="0" y="0"/>
          <a:chExt cx="0" cy="0"/>
        </a:xfrm>
      </p:grpSpPr>
      <p:sp>
        <p:nvSpPr>
          <p:cNvPr id="3" name="Google Shape;527;p13">
            <a:extLst>
              <a:ext uri="{FF2B5EF4-FFF2-40B4-BE49-F238E27FC236}">
                <a16:creationId xmlns:a16="http://schemas.microsoft.com/office/drawing/2014/main" id="{5EDF64ED-F8DE-52A8-C654-6D86A54F433D}"/>
              </a:ext>
            </a:extLst>
          </p:cNvPr>
          <p:cNvSpPr txBox="1"/>
          <p:nvPr/>
        </p:nvSpPr>
        <p:spPr>
          <a:xfrm>
            <a:off x="7537238" y="6612803"/>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1B223D"/>
                </a:solidFill>
                <a:uFillTx/>
                <a:latin typeface="Open Sans"/>
                <a:ea typeface="Open Sans"/>
                <a:cs typeface="Open Sans"/>
              </a:rPr>
              <a:t>© 2026 Argus Media group. All rights reserved.</a:t>
            </a:r>
          </a:p>
        </p:txBody>
      </p:sp>
      <p:sp>
        <p:nvSpPr>
          <p:cNvPr id="4" name="Google Shape;528;p13">
            <a:extLst>
              <a:ext uri="{FF2B5EF4-FFF2-40B4-BE49-F238E27FC236}">
                <a16:creationId xmlns:a16="http://schemas.microsoft.com/office/drawing/2014/main" id="{6E3C88A4-5D74-F304-643B-47CAF5E64757}"/>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42EED73-7531-1E49-994F-CEE68D8AB9B5}" type="slidenum">
              <a:rPr sz="600">
                <a:latin typeface="Open Sans" panose="020B0606030504020204" pitchFamily="34" charset="0"/>
              </a:rPr>
              <a:t>17</a:t>
            </a:fld>
            <a:endParaRPr lang="en-GB" sz="100" b="0" i="0" u="none" strike="noStrike" kern="0" cap="none" spc="0" baseline="0">
              <a:uFillTx/>
              <a:latin typeface="Open Sans"/>
              <a:ea typeface="Open Sans"/>
              <a:cs typeface="Open Sans"/>
            </a:endParaRPr>
          </a:p>
        </p:txBody>
      </p:sp>
      <p:sp>
        <p:nvSpPr>
          <p:cNvPr id="6" name="Google Shape;512;p13">
            <a:extLst>
              <a:ext uri="{FF2B5EF4-FFF2-40B4-BE49-F238E27FC236}">
                <a16:creationId xmlns:a16="http://schemas.microsoft.com/office/drawing/2014/main" id="{47DBF8FA-B60C-073F-C2DE-EEC3D4ED2E7F}"/>
              </a:ext>
            </a:extLst>
          </p:cNvPr>
          <p:cNvSpPr txBox="1">
            <a:spLocks/>
          </p:cNvSpPr>
          <p:nvPr/>
        </p:nvSpPr>
        <p:spPr>
          <a:xfrm>
            <a:off x="619423" y="381235"/>
            <a:ext cx="11410986" cy="569643"/>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100000"/>
              </a:lnSpc>
              <a:spcBef>
                <a:spcPts val="0"/>
              </a:spcBef>
              <a:spcAft>
                <a:spcPts val="0"/>
              </a:spcAft>
              <a:buNone/>
              <a:tabLst/>
              <a:defRPr lang="en-US" sz="4000" b="0" i="0" u="none" strike="noStrike" kern="0" cap="none" spc="0" baseline="0">
                <a:solidFill>
                  <a:srgbClr val="1B223D"/>
                </a:solidFill>
                <a:uFillTx/>
                <a:latin typeface="Merriweather Black" pitchFamily="2" charset="77"/>
                <a:ea typeface="Merriweather Black" pitchFamily="2" charset="77"/>
                <a:cs typeface="Merriweather Black" pitchFamily="2" charset="77"/>
              </a:defRPr>
            </a:lvl1pPr>
          </a:lstStyle>
          <a:p>
            <a:pPr fontAlgn="t"/>
            <a:r>
              <a:rPr lang="en-US" sz="3200" dirty="0"/>
              <a:t>Imports continue to drive US line pipe supply</a:t>
            </a:r>
          </a:p>
        </p:txBody>
      </p:sp>
      <p:graphicFrame>
        <p:nvGraphicFramePr>
          <p:cNvPr id="2" name="Chart 1">
            <a:extLst>
              <a:ext uri="{FF2B5EF4-FFF2-40B4-BE49-F238E27FC236}">
                <a16:creationId xmlns:a16="http://schemas.microsoft.com/office/drawing/2014/main" id="{8C8D166F-5827-4BE8-8DB1-9E7CD11EA8D3}"/>
              </a:ext>
            </a:extLst>
          </p:cNvPr>
          <p:cNvGraphicFramePr>
            <a:graphicFrameLocks noGrp="1" noDrilldown="1" noMove="1" noResize="1"/>
          </p:cNvGraphicFramePr>
          <p:nvPr>
            <p:extLst>
              <p:ext uri="{D42A27DB-BD31-4B8C-83A1-F6EECF244321}">
                <p14:modId xmlns:p14="http://schemas.microsoft.com/office/powerpoint/2010/main" val="3313974604"/>
              </p:ext>
            </p:extLst>
          </p:nvPr>
        </p:nvGraphicFramePr>
        <p:xfrm>
          <a:off x="619423" y="1038225"/>
          <a:ext cx="11322466" cy="5181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853417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C36F6-7B00-F677-968B-E7D7DD1A3AEE}"/>
            </a:ext>
          </a:extLst>
        </p:cNvPr>
        <p:cNvGrpSpPr/>
        <p:nvPr/>
      </p:nvGrpSpPr>
      <p:grpSpPr>
        <a:xfrm>
          <a:off x="0" y="0"/>
          <a:ext cx="0" cy="0"/>
          <a:chOff x="0" y="0"/>
          <a:chExt cx="0" cy="0"/>
        </a:xfrm>
      </p:grpSpPr>
      <p:sp>
        <p:nvSpPr>
          <p:cNvPr id="3" name="Google Shape;527;p13">
            <a:extLst>
              <a:ext uri="{FF2B5EF4-FFF2-40B4-BE49-F238E27FC236}">
                <a16:creationId xmlns:a16="http://schemas.microsoft.com/office/drawing/2014/main" id="{C22C81D2-78C7-3420-6AD5-EACD1030DCA0}"/>
              </a:ext>
            </a:extLst>
          </p:cNvPr>
          <p:cNvSpPr txBox="1"/>
          <p:nvPr/>
        </p:nvSpPr>
        <p:spPr>
          <a:xfrm>
            <a:off x="7537238" y="6612803"/>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1B223D"/>
                </a:solidFill>
                <a:uFillTx/>
                <a:latin typeface="Open Sans"/>
                <a:ea typeface="Open Sans"/>
                <a:cs typeface="Open Sans"/>
              </a:rPr>
              <a:t>© 2026 Argus Media group. All rights reserved.</a:t>
            </a:r>
          </a:p>
        </p:txBody>
      </p:sp>
      <p:sp>
        <p:nvSpPr>
          <p:cNvPr id="4" name="Google Shape;528;p13">
            <a:extLst>
              <a:ext uri="{FF2B5EF4-FFF2-40B4-BE49-F238E27FC236}">
                <a16:creationId xmlns:a16="http://schemas.microsoft.com/office/drawing/2014/main" id="{B31E57FE-B412-F4E3-C2AC-DF164A041C79}"/>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42EED73-7531-1E49-994F-CEE68D8AB9B5}" type="slidenum">
              <a:rPr sz="600">
                <a:latin typeface="Open Sans" panose="020B0606030504020204" pitchFamily="34" charset="0"/>
              </a:rPr>
              <a:t>18</a:t>
            </a:fld>
            <a:endParaRPr lang="en-GB" sz="100" b="0" i="0" u="none" strike="noStrike" kern="0" cap="none" spc="0" baseline="0">
              <a:uFillTx/>
              <a:latin typeface="Open Sans"/>
              <a:ea typeface="Open Sans"/>
              <a:cs typeface="Open Sans"/>
            </a:endParaRPr>
          </a:p>
        </p:txBody>
      </p:sp>
      <p:sp>
        <p:nvSpPr>
          <p:cNvPr id="11" name="Google Shape;512;p13">
            <a:extLst>
              <a:ext uri="{FF2B5EF4-FFF2-40B4-BE49-F238E27FC236}">
                <a16:creationId xmlns:a16="http://schemas.microsoft.com/office/drawing/2014/main" id="{A018C1CF-A7E3-81A3-C3F1-FD19211849CA}"/>
              </a:ext>
            </a:extLst>
          </p:cNvPr>
          <p:cNvSpPr txBox="1">
            <a:spLocks/>
          </p:cNvSpPr>
          <p:nvPr/>
        </p:nvSpPr>
        <p:spPr>
          <a:xfrm>
            <a:off x="657188" y="551757"/>
            <a:ext cx="11396267" cy="569643"/>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100000"/>
              </a:lnSpc>
              <a:spcBef>
                <a:spcPts val="0"/>
              </a:spcBef>
              <a:spcAft>
                <a:spcPts val="0"/>
              </a:spcAft>
              <a:buNone/>
              <a:tabLst/>
              <a:defRPr lang="en-US" sz="4000" b="0" i="0" u="none" strike="noStrike" kern="0" cap="none" spc="0" baseline="0">
                <a:solidFill>
                  <a:srgbClr val="1B223D"/>
                </a:solidFill>
                <a:uFillTx/>
                <a:latin typeface="Merriweather Black" pitchFamily="2" charset="77"/>
                <a:ea typeface="Merriweather Black" pitchFamily="2" charset="77"/>
                <a:cs typeface="Merriweather Black" pitchFamily="2" charset="77"/>
              </a:defRPr>
            </a:lvl1pPr>
          </a:lstStyle>
          <a:p>
            <a:pPr fontAlgn="t"/>
            <a:r>
              <a:rPr lang="en-US" sz="3200" dirty="0"/>
              <a:t>Line pipe market momentum continues to build</a:t>
            </a:r>
          </a:p>
        </p:txBody>
      </p:sp>
      <p:graphicFrame>
        <p:nvGraphicFramePr>
          <p:cNvPr id="5" name="Chart 4">
            <a:extLst>
              <a:ext uri="{FF2B5EF4-FFF2-40B4-BE49-F238E27FC236}">
                <a16:creationId xmlns:a16="http://schemas.microsoft.com/office/drawing/2014/main" id="{00000000-0008-0000-0000-000002000000}"/>
              </a:ext>
            </a:extLst>
          </p:cNvPr>
          <p:cNvGraphicFramePr>
            <a:graphicFrameLocks noGrp="1" noDrilldown="1" noMove="1" noResize="1"/>
          </p:cNvGraphicFramePr>
          <p:nvPr>
            <p:extLst>
              <p:ext uri="{D42A27DB-BD31-4B8C-83A1-F6EECF244321}">
                <p14:modId xmlns:p14="http://schemas.microsoft.com/office/powerpoint/2010/main" val="688115198"/>
              </p:ext>
            </p:extLst>
          </p:nvPr>
        </p:nvGraphicFramePr>
        <p:xfrm>
          <a:off x="657188" y="1276350"/>
          <a:ext cx="10782337" cy="49149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551646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3D6E1-8FE1-3F6E-1B9A-05875882FB10}"/>
            </a:ext>
          </a:extLst>
        </p:cNvPr>
        <p:cNvGrpSpPr/>
        <p:nvPr/>
      </p:nvGrpSpPr>
      <p:grpSpPr>
        <a:xfrm>
          <a:off x="0" y="0"/>
          <a:ext cx="0" cy="0"/>
          <a:chOff x="0" y="0"/>
          <a:chExt cx="0" cy="0"/>
        </a:xfrm>
      </p:grpSpPr>
      <p:sp>
        <p:nvSpPr>
          <p:cNvPr id="3" name="Google Shape;527;p13">
            <a:extLst>
              <a:ext uri="{FF2B5EF4-FFF2-40B4-BE49-F238E27FC236}">
                <a16:creationId xmlns:a16="http://schemas.microsoft.com/office/drawing/2014/main" id="{7B3B3C49-2DA3-9378-44D6-4F577AFD22BB}"/>
              </a:ext>
            </a:extLst>
          </p:cNvPr>
          <p:cNvSpPr txBox="1"/>
          <p:nvPr/>
        </p:nvSpPr>
        <p:spPr>
          <a:xfrm>
            <a:off x="7537238" y="6612803"/>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1B223D"/>
                </a:solidFill>
                <a:uFillTx/>
                <a:latin typeface="Open Sans"/>
                <a:ea typeface="Open Sans"/>
                <a:cs typeface="Open Sans"/>
              </a:rPr>
              <a:t>© 2026 Argus Media group. All rights reserved.</a:t>
            </a:r>
          </a:p>
        </p:txBody>
      </p:sp>
      <p:sp>
        <p:nvSpPr>
          <p:cNvPr id="4" name="Google Shape;528;p13">
            <a:extLst>
              <a:ext uri="{FF2B5EF4-FFF2-40B4-BE49-F238E27FC236}">
                <a16:creationId xmlns:a16="http://schemas.microsoft.com/office/drawing/2014/main" id="{1D9B0324-041A-3031-B23F-AC68EBDC57C5}"/>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42EED73-7531-1E49-994F-CEE68D8AB9B5}" type="slidenum">
              <a:rPr sz="600">
                <a:latin typeface="Open Sans" panose="020B0606030504020204" pitchFamily="34" charset="0"/>
              </a:rPr>
              <a:t>19</a:t>
            </a:fld>
            <a:endParaRPr lang="en-GB" sz="100" b="0" i="0" u="none" strike="noStrike" kern="0" cap="none" spc="0" baseline="0">
              <a:uFillTx/>
              <a:latin typeface="Open Sans"/>
              <a:ea typeface="Open Sans"/>
              <a:cs typeface="Open Sans"/>
            </a:endParaRPr>
          </a:p>
        </p:txBody>
      </p:sp>
      <p:sp>
        <p:nvSpPr>
          <p:cNvPr id="11" name="Google Shape;512;p13">
            <a:extLst>
              <a:ext uri="{FF2B5EF4-FFF2-40B4-BE49-F238E27FC236}">
                <a16:creationId xmlns:a16="http://schemas.microsoft.com/office/drawing/2014/main" id="{5438CCB6-702D-41FE-B5C4-C1B1AC839067}"/>
              </a:ext>
            </a:extLst>
          </p:cNvPr>
          <p:cNvSpPr txBox="1">
            <a:spLocks/>
          </p:cNvSpPr>
          <p:nvPr/>
        </p:nvSpPr>
        <p:spPr>
          <a:xfrm>
            <a:off x="657188" y="453466"/>
            <a:ext cx="11122853" cy="569643"/>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100000"/>
              </a:lnSpc>
              <a:spcBef>
                <a:spcPts val="0"/>
              </a:spcBef>
              <a:spcAft>
                <a:spcPts val="0"/>
              </a:spcAft>
              <a:buNone/>
              <a:tabLst/>
              <a:defRPr lang="en-US" sz="4000" b="0" i="0" u="none" strike="noStrike" kern="0" cap="none" spc="0" baseline="0">
                <a:solidFill>
                  <a:srgbClr val="1B223D"/>
                </a:solidFill>
                <a:uFillTx/>
                <a:latin typeface="Merriweather Black" pitchFamily="2" charset="77"/>
                <a:ea typeface="Merriweather Black" pitchFamily="2" charset="77"/>
                <a:cs typeface="Merriweather Black" pitchFamily="2" charset="77"/>
              </a:defRPr>
            </a:lvl1pPr>
          </a:lstStyle>
          <a:p>
            <a:pPr fontAlgn="t"/>
            <a:r>
              <a:rPr lang="en-US" sz="3200" dirty="0"/>
              <a:t>The line pipe price outlook remains firm</a:t>
            </a:r>
          </a:p>
        </p:txBody>
      </p:sp>
      <p:graphicFrame>
        <p:nvGraphicFramePr>
          <p:cNvPr id="5" name="Chart 4">
            <a:extLst>
              <a:ext uri="{FF2B5EF4-FFF2-40B4-BE49-F238E27FC236}">
                <a16:creationId xmlns:a16="http://schemas.microsoft.com/office/drawing/2014/main" id="{56AADF16-4B58-4854-9455-E6D1279487CC}"/>
              </a:ext>
            </a:extLst>
          </p:cNvPr>
          <p:cNvGraphicFramePr>
            <a:graphicFrameLocks noGrp="1" noDrilldown="1" noMove="1" noResize="1"/>
          </p:cNvGraphicFramePr>
          <p:nvPr>
            <p:extLst>
              <p:ext uri="{D42A27DB-BD31-4B8C-83A1-F6EECF244321}">
                <p14:modId xmlns:p14="http://schemas.microsoft.com/office/powerpoint/2010/main" val="226828191"/>
              </p:ext>
            </p:extLst>
          </p:nvPr>
        </p:nvGraphicFramePr>
        <p:xfrm>
          <a:off x="657188" y="1191491"/>
          <a:ext cx="7867976" cy="4997075"/>
        </p:xfrm>
        <a:graphic>
          <a:graphicData uri="http://schemas.openxmlformats.org/drawingml/2006/chart">
            <c:chart xmlns:c="http://schemas.openxmlformats.org/drawingml/2006/chart" xmlns:r="http://schemas.openxmlformats.org/officeDocument/2006/relationships" r:id="rId3"/>
          </a:graphicData>
        </a:graphic>
      </p:graphicFrame>
      <p:pic>
        <p:nvPicPr>
          <p:cNvPr id="12" name="Picture 11">
            <a:extLst>
              <a:ext uri="{FF2B5EF4-FFF2-40B4-BE49-F238E27FC236}">
                <a16:creationId xmlns:a16="http://schemas.microsoft.com/office/drawing/2014/main" id="{0064224B-5BFD-666D-BBF5-F3220D754C0C}"/>
              </a:ext>
            </a:extLst>
          </p:cNvPr>
          <p:cNvPicPr>
            <a:picLocks noChangeAspect="1"/>
          </p:cNvPicPr>
          <p:nvPr/>
        </p:nvPicPr>
        <p:blipFill>
          <a:blip r:embed="rId4"/>
          <a:stretch>
            <a:fillRect/>
          </a:stretch>
        </p:blipFill>
        <p:spPr>
          <a:xfrm>
            <a:off x="8642138" y="1447346"/>
            <a:ext cx="3299751" cy="4253477"/>
          </a:xfrm>
          <a:prstGeom prst="rect">
            <a:avLst/>
          </a:prstGeom>
        </p:spPr>
      </p:pic>
    </p:spTree>
    <p:extLst>
      <p:ext uri="{BB962C8B-B14F-4D97-AF65-F5344CB8AC3E}">
        <p14:creationId xmlns:p14="http://schemas.microsoft.com/office/powerpoint/2010/main" val="307547835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8D654-C4F6-DB69-8D5F-2C8A463924A9}"/>
            </a:ext>
          </a:extLst>
        </p:cNvPr>
        <p:cNvGrpSpPr/>
        <p:nvPr/>
      </p:nvGrpSpPr>
      <p:grpSpPr>
        <a:xfrm>
          <a:off x="0" y="0"/>
          <a:ext cx="0" cy="0"/>
          <a:chOff x="0" y="0"/>
          <a:chExt cx="0" cy="0"/>
        </a:xfrm>
      </p:grpSpPr>
      <p:sp>
        <p:nvSpPr>
          <p:cNvPr id="3" name="Google Shape;527;p13">
            <a:extLst>
              <a:ext uri="{FF2B5EF4-FFF2-40B4-BE49-F238E27FC236}">
                <a16:creationId xmlns:a16="http://schemas.microsoft.com/office/drawing/2014/main" id="{2328CB42-90F1-8CAE-1790-5B6834E5266D}"/>
              </a:ext>
            </a:extLst>
          </p:cNvPr>
          <p:cNvSpPr txBox="1"/>
          <p:nvPr/>
        </p:nvSpPr>
        <p:spPr>
          <a:xfrm>
            <a:off x="7576149" y="6593902"/>
            <a:ext cx="4114800" cy="190798"/>
          </a:xfrm>
          <a:prstGeom prst="rect">
            <a:avLst/>
          </a:prstGeom>
          <a:noFill/>
          <a:ln cap="flat">
            <a:noFill/>
          </a:ln>
        </p:spPr>
        <p:txBody>
          <a:bodyPr vert="horz" wrap="square" lIns="0" tIns="0" rIns="0" bIns="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620" b="0" i="0" u="none" strike="noStrike" kern="0" cap="none" spc="0" baseline="0" dirty="0">
                <a:solidFill>
                  <a:srgbClr val="1B223D"/>
                </a:solidFill>
                <a:uFillTx/>
                <a:latin typeface="Open Sans"/>
                <a:ea typeface="Open Sans"/>
                <a:cs typeface="Open Sans"/>
              </a:rPr>
              <a:t>© 2026 Argus Media group. All rights reserved.</a:t>
            </a:r>
          </a:p>
        </p:txBody>
      </p:sp>
      <p:sp>
        <p:nvSpPr>
          <p:cNvPr id="4" name="Google Shape;528;p13">
            <a:extLst>
              <a:ext uri="{FF2B5EF4-FFF2-40B4-BE49-F238E27FC236}">
                <a16:creationId xmlns:a16="http://schemas.microsoft.com/office/drawing/2014/main" id="{6EA964FE-A1E9-FC23-B3F8-7D45C44A4051}"/>
              </a:ext>
            </a:extLst>
          </p:cNvPr>
          <p:cNvSpPr txBox="1"/>
          <p:nvPr/>
        </p:nvSpPr>
        <p:spPr>
          <a:xfrm>
            <a:off x="11780041" y="6593902"/>
            <a:ext cx="161848" cy="114300"/>
          </a:xfrm>
          <a:prstGeom prst="rect">
            <a:avLst/>
          </a:prstGeom>
          <a:noFill/>
          <a:ln cap="flat">
            <a:noFill/>
          </a:ln>
        </p:spPr>
        <p:txBody>
          <a:bodyPr vert="horz" wrap="square" lIns="0" tIns="0" rIns="0" bIns="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42EED73-7531-1E49-994F-CEE68D8AB9B5}" type="slidenum">
              <a:rPr sz="600">
                <a:latin typeface="Open Sans" panose="020B0606030504020204" pitchFamily="34" charset="0"/>
              </a:rPr>
              <a:t>20</a:t>
            </a:fld>
            <a:endParaRPr lang="en-GB" sz="100" b="0" i="0" u="none" strike="noStrike" kern="0" cap="none" spc="0" baseline="0">
              <a:uFillTx/>
              <a:latin typeface="Open Sans"/>
              <a:ea typeface="Open Sans"/>
              <a:cs typeface="Open Sans"/>
            </a:endParaRPr>
          </a:p>
        </p:txBody>
      </p:sp>
      <p:sp>
        <p:nvSpPr>
          <p:cNvPr id="11" name="Google Shape;512;p13">
            <a:extLst>
              <a:ext uri="{FF2B5EF4-FFF2-40B4-BE49-F238E27FC236}">
                <a16:creationId xmlns:a16="http://schemas.microsoft.com/office/drawing/2014/main" id="{6881A253-AA71-E298-0B28-55F07137AF77}"/>
              </a:ext>
            </a:extLst>
          </p:cNvPr>
          <p:cNvSpPr txBox="1">
            <a:spLocks/>
          </p:cNvSpPr>
          <p:nvPr/>
        </p:nvSpPr>
        <p:spPr>
          <a:xfrm>
            <a:off x="657187" y="1168621"/>
            <a:ext cx="11122853" cy="569643"/>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100000"/>
              </a:lnSpc>
              <a:spcBef>
                <a:spcPts val="0"/>
              </a:spcBef>
              <a:spcAft>
                <a:spcPts val="0"/>
              </a:spcAft>
              <a:buNone/>
              <a:tabLst/>
              <a:defRPr lang="en-US" sz="4000" b="0" i="0" u="none" strike="noStrike" kern="0" cap="none" spc="0" baseline="0">
                <a:solidFill>
                  <a:srgbClr val="1B223D"/>
                </a:solidFill>
                <a:uFillTx/>
                <a:latin typeface="Merriweather Black" pitchFamily="2" charset="77"/>
                <a:ea typeface="Merriweather Black" pitchFamily="2" charset="77"/>
                <a:cs typeface="Merriweather Black" pitchFamily="2" charset="77"/>
              </a:defRPr>
            </a:lvl1pPr>
          </a:lstStyle>
          <a:p>
            <a:r>
              <a:rPr lang="en-US" sz="3200" dirty="0">
                <a:latin typeface="Merriweather Black"/>
              </a:rPr>
              <a:t>Summary</a:t>
            </a:r>
            <a:endParaRPr lang="en-GB" sz="3200" dirty="0"/>
          </a:p>
        </p:txBody>
      </p:sp>
      <p:sp>
        <p:nvSpPr>
          <p:cNvPr id="5" name="Google Shape;512;p13">
            <a:extLst>
              <a:ext uri="{FF2B5EF4-FFF2-40B4-BE49-F238E27FC236}">
                <a16:creationId xmlns:a16="http://schemas.microsoft.com/office/drawing/2014/main" id="{FB4F727D-782B-1C37-47F3-2FB57BDF6505}"/>
              </a:ext>
            </a:extLst>
          </p:cNvPr>
          <p:cNvSpPr txBox="1">
            <a:spLocks/>
          </p:cNvSpPr>
          <p:nvPr/>
        </p:nvSpPr>
        <p:spPr>
          <a:xfrm>
            <a:off x="657187" y="2119923"/>
            <a:ext cx="11122853" cy="2385402"/>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100000"/>
              </a:lnSpc>
              <a:spcBef>
                <a:spcPts val="0"/>
              </a:spcBef>
              <a:spcAft>
                <a:spcPts val="0"/>
              </a:spcAft>
              <a:buNone/>
              <a:tabLst/>
              <a:defRPr lang="en-US" sz="4000" b="0" i="0" u="none" strike="noStrike" kern="0" cap="none" spc="0" baseline="0">
                <a:solidFill>
                  <a:srgbClr val="1B223D"/>
                </a:solidFill>
                <a:uFillTx/>
                <a:latin typeface="Merriweather Black" pitchFamily="2" charset="77"/>
                <a:ea typeface="Merriweather Black" pitchFamily="2" charset="77"/>
                <a:cs typeface="Merriweather Black" pitchFamily="2" charset="77"/>
              </a:defRPr>
            </a:lvl1pPr>
          </a:lstStyle>
          <a:p>
            <a:pPr marL="342900" indent="-342900">
              <a:lnSpc>
                <a:spcPct val="150000"/>
              </a:lnSpc>
              <a:spcAft>
                <a:spcPts val="600"/>
              </a:spcAft>
              <a:buFont typeface="Arial" panose="020B0604020202020204" pitchFamily="34" charset="0"/>
              <a:buChar char="•"/>
            </a:pPr>
            <a:r>
              <a:rPr lang="en-US" sz="2400" dirty="0">
                <a:latin typeface="Segoe UI" panose="020B0502040204020203" pitchFamily="34" charset="0"/>
                <a:cs typeface="Segoe UI" panose="020B0502040204020203" pitchFamily="34" charset="0"/>
              </a:rPr>
              <a:t>Demand: Positive but disciplined.</a:t>
            </a:r>
          </a:p>
          <a:p>
            <a:pPr marL="342900" indent="-342900">
              <a:lnSpc>
                <a:spcPct val="150000"/>
              </a:lnSpc>
              <a:spcAft>
                <a:spcPts val="600"/>
              </a:spcAft>
              <a:buFont typeface="Arial" panose="020B0604020202020204" pitchFamily="34" charset="0"/>
              <a:buChar char="•"/>
            </a:pPr>
            <a:r>
              <a:rPr lang="en-US" sz="2400" dirty="0">
                <a:latin typeface="Segoe UI" panose="020B0502040204020203" pitchFamily="34" charset="0"/>
                <a:cs typeface="Segoe UI" panose="020B0502040204020203" pitchFamily="34" charset="0"/>
              </a:rPr>
              <a:t>Supply: Built-up backlog, duty exposure could limit recovery. </a:t>
            </a:r>
          </a:p>
          <a:p>
            <a:pPr marL="342900" indent="-342900">
              <a:lnSpc>
                <a:spcPct val="150000"/>
              </a:lnSpc>
              <a:spcAft>
                <a:spcPts val="600"/>
              </a:spcAft>
              <a:buFont typeface="Arial" panose="020B0604020202020204" pitchFamily="34" charset="0"/>
              <a:buChar char="•"/>
            </a:pPr>
            <a:r>
              <a:rPr lang="en-US" sz="2400" dirty="0">
                <a:latin typeface="Segoe UI" panose="020B0502040204020203" pitchFamily="34" charset="0"/>
                <a:cs typeface="Segoe UI" panose="020B0502040204020203" pitchFamily="34" charset="0"/>
              </a:rPr>
              <a:t>Cost: Steady climb, not boom-bust.</a:t>
            </a:r>
          </a:p>
          <a:p>
            <a:pPr marL="342900" indent="-342900">
              <a:lnSpc>
                <a:spcPct val="150000"/>
              </a:lnSpc>
              <a:spcAft>
                <a:spcPts val="600"/>
              </a:spcAft>
              <a:buFont typeface="Arial" panose="020B0604020202020204" pitchFamily="34" charset="0"/>
              <a:buChar char="•"/>
            </a:pPr>
            <a:r>
              <a:rPr lang="en-US" sz="2400" dirty="0">
                <a:latin typeface="Segoe UI" panose="020B0502040204020203" pitchFamily="34" charset="0"/>
                <a:cs typeface="Segoe UI" panose="020B0502040204020203" pitchFamily="34" charset="0"/>
              </a:rPr>
              <a:t>Price: Upcycle has further to run.</a:t>
            </a:r>
          </a:p>
        </p:txBody>
      </p:sp>
    </p:spTree>
    <p:extLst>
      <p:ext uri="{BB962C8B-B14F-4D97-AF65-F5344CB8AC3E}">
        <p14:creationId xmlns:p14="http://schemas.microsoft.com/office/powerpoint/2010/main" val="324584184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A5837-6A4A-64FF-B211-83F07F836976}"/>
            </a:ext>
          </a:extLst>
        </p:cNvPr>
        <p:cNvGrpSpPr/>
        <p:nvPr/>
      </p:nvGrpSpPr>
      <p:grpSpPr>
        <a:xfrm>
          <a:off x="0" y="0"/>
          <a:ext cx="0" cy="0"/>
          <a:chOff x="0" y="0"/>
          <a:chExt cx="0" cy="0"/>
        </a:xfrm>
      </p:grpSpPr>
      <p:sp>
        <p:nvSpPr>
          <p:cNvPr id="3" name="Text Placeholder 3">
            <a:extLst>
              <a:ext uri="{FF2B5EF4-FFF2-40B4-BE49-F238E27FC236}">
                <a16:creationId xmlns:a16="http://schemas.microsoft.com/office/drawing/2014/main" id="{004038DD-E7C0-46FE-60D9-4990C00EFB64}"/>
              </a:ext>
            </a:extLst>
          </p:cNvPr>
          <p:cNvSpPr>
            <a:spLocks noGrp="1"/>
          </p:cNvSpPr>
          <p:nvPr>
            <p:ph type="body" idx="4294967295"/>
          </p:nvPr>
        </p:nvSpPr>
        <p:spPr>
          <a:xfrm>
            <a:off x="1155501" y="2356274"/>
            <a:ext cx="9285320" cy="898900"/>
          </a:xfrm>
        </p:spPr>
        <p:txBody>
          <a:bodyPr wrap="square" anchor="t">
            <a:normAutofit/>
          </a:bodyPr>
          <a:lstStyle/>
          <a:p>
            <a:r>
              <a:rPr lang="en-US" sz="1400" dirty="0">
                <a:latin typeface="Merriweather Black" panose="00000A00000000000000" pitchFamily="2" charset="0"/>
                <a:cs typeface="Segoe UI" panose="020B0502040204020203" pitchFamily="34" charset="0"/>
              </a:rPr>
              <a:t>Arda Serhat Yelkenci</a:t>
            </a:r>
          </a:p>
          <a:p>
            <a:r>
              <a:rPr lang="en-US" sz="1400" dirty="0">
                <a:latin typeface="Merriweather Black" panose="00000A00000000000000" pitchFamily="2" charset="0"/>
                <a:cs typeface="Segoe UI" panose="020B0502040204020203" pitchFamily="34" charset="0"/>
              </a:rPr>
              <a:t>Metals Manager • Analytics &amp; Consulting</a:t>
            </a:r>
          </a:p>
          <a:p>
            <a:r>
              <a:rPr lang="en-US" sz="1400" dirty="0">
                <a:latin typeface="Merriweather Black" panose="00000A00000000000000" pitchFamily="2" charset="0"/>
                <a:cs typeface="Segoe UI" panose="020B0502040204020203" pitchFamily="34" charset="0"/>
              </a:rPr>
              <a:t>arda.yelkenci@argusmedia.com</a:t>
            </a:r>
          </a:p>
        </p:txBody>
      </p:sp>
      <p:sp>
        <p:nvSpPr>
          <p:cNvPr id="7" name="Title 6">
            <a:extLst>
              <a:ext uri="{FF2B5EF4-FFF2-40B4-BE49-F238E27FC236}">
                <a16:creationId xmlns:a16="http://schemas.microsoft.com/office/drawing/2014/main" id="{08B7E1F7-7DBE-A4E5-49C9-6C47A0C22E02}"/>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2973636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8224&quot;&gt;&lt;version val=&quot;35310&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d/%m/%Y&lt;/m_strFormatTime&gt;&lt;m_yearfmt&gt;&lt;begin val=&quot;0&quot;/&gt;&lt;end val=&quot;0&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0&quot;/&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MPJpGF6BP7mTBA2o_yJDyg"/>
</p:tagLst>
</file>

<file path=ppt/theme/theme1.xml><?xml version="1.0" encoding="utf-8"?>
<a:theme xmlns:a="http://schemas.openxmlformats.org/drawingml/2006/main" name="Office Theme">
  <a:themeElements>
    <a:clrScheme name="ARGUS">
      <a:dk1>
        <a:sysClr val="windowText" lastClr="000000"/>
      </a:dk1>
      <a:lt1>
        <a:sysClr val="window" lastClr="FFFFFF"/>
      </a:lt1>
      <a:dk2>
        <a:srgbClr val="0E2841"/>
      </a:dk2>
      <a:lt2>
        <a:srgbClr val="E8E8E8"/>
      </a:lt2>
      <a:accent1>
        <a:srgbClr val="1F4796"/>
      </a:accent1>
      <a:accent2>
        <a:srgbClr val="35BEEE"/>
      </a:accent2>
      <a:accent3>
        <a:srgbClr val="0CA6AE"/>
      </a:accent3>
      <a:accent4>
        <a:srgbClr val="C40067"/>
      </a:accent4>
      <a:accent5>
        <a:srgbClr val="FFAC17"/>
      </a:accent5>
      <a:accent6>
        <a:srgbClr val="6A6AB1"/>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RGUS">
    <a:dk1>
      <a:sysClr val="windowText" lastClr="000000"/>
    </a:dk1>
    <a:lt1>
      <a:sysClr val="window" lastClr="FFFFFF"/>
    </a:lt1>
    <a:dk2>
      <a:srgbClr val="0E2841"/>
    </a:dk2>
    <a:lt2>
      <a:srgbClr val="E8E8E8"/>
    </a:lt2>
    <a:accent1>
      <a:srgbClr val="1F4796"/>
    </a:accent1>
    <a:accent2>
      <a:srgbClr val="35BEEE"/>
    </a:accent2>
    <a:accent3>
      <a:srgbClr val="0CA6AE"/>
    </a:accent3>
    <a:accent4>
      <a:srgbClr val="C40067"/>
    </a:accent4>
    <a:accent5>
      <a:srgbClr val="FFAC17"/>
    </a:accent5>
    <a:accent6>
      <a:srgbClr val="6A6AB1"/>
    </a:accent6>
    <a:hlink>
      <a:srgbClr val="467886"/>
    </a:hlink>
    <a:folHlink>
      <a:srgbClr val="96607D"/>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ARGUS">
    <a:dk1>
      <a:sysClr val="windowText" lastClr="000000"/>
    </a:dk1>
    <a:lt1>
      <a:sysClr val="window" lastClr="FFFFFF"/>
    </a:lt1>
    <a:dk2>
      <a:srgbClr val="0E2841"/>
    </a:dk2>
    <a:lt2>
      <a:srgbClr val="E8E8E8"/>
    </a:lt2>
    <a:accent1>
      <a:srgbClr val="1F4796"/>
    </a:accent1>
    <a:accent2>
      <a:srgbClr val="35BEEE"/>
    </a:accent2>
    <a:accent3>
      <a:srgbClr val="0CA6AE"/>
    </a:accent3>
    <a:accent4>
      <a:srgbClr val="C40067"/>
    </a:accent4>
    <a:accent5>
      <a:srgbClr val="FFAC17"/>
    </a:accent5>
    <a:accent6>
      <a:srgbClr val="6A6AB1"/>
    </a:accent6>
    <a:hlink>
      <a:srgbClr val="467886"/>
    </a:hlink>
    <a:folHlink>
      <a:srgbClr val="96607D"/>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ARGUS">
    <a:dk1>
      <a:sysClr val="windowText" lastClr="000000"/>
    </a:dk1>
    <a:lt1>
      <a:sysClr val="window" lastClr="FFFFFF"/>
    </a:lt1>
    <a:dk2>
      <a:srgbClr val="0E2841"/>
    </a:dk2>
    <a:lt2>
      <a:srgbClr val="E8E8E8"/>
    </a:lt2>
    <a:accent1>
      <a:srgbClr val="1F4796"/>
    </a:accent1>
    <a:accent2>
      <a:srgbClr val="35BEEE"/>
    </a:accent2>
    <a:accent3>
      <a:srgbClr val="0CA6AE"/>
    </a:accent3>
    <a:accent4>
      <a:srgbClr val="C40067"/>
    </a:accent4>
    <a:accent5>
      <a:srgbClr val="FFAC17"/>
    </a:accent5>
    <a:accent6>
      <a:srgbClr val="6A6AB1"/>
    </a:accent6>
    <a:hlink>
      <a:srgbClr val="467886"/>
    </a:hlink>
    <a:folHlink>
      <a:srgbClr val="96607D"/>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ARGUS">
    <a:dk1>
      <a:sysClr val="windowText" lastClr="000000"/>
    </a:dk1>
    <a:lt1>
      <a:sysClr val="window" lastClr="FFFFFF"/>
    </a:lt1>
    <a:dk2>
      <a:srgbClr val="0E2841"/>
    </a:dk2>
    <a:lt2>
      <a:srgbClr val="E8E8E8"/>
    </a:lt2>
    <a:accent1>
      <a:srgbClr val="1F4796"/>
    </a:accent1>
    <a:accent2>
      <a:srgbClr val="35BEEE"/>
    </a:accent2>
    <a:accent3>
      <a:srgbClr val="0CA6AE"/>
    </a:accent3>
    <a:accent4>
      <a:srgbClr val="C40067"/>
    </a:accent4>
    <a:accent5>
      <a:srgbClr val="FFAC17"/>
    </a:accent5>
    <a:accent6>
      <a:srgbClr val="6A6AB1"/>
    </a:accent6>
    <a:hlink>
      <a:srgbClr val="467886"/>
    </a:hlink>
    <a:folHlink>
      <a:srgbClr val="96607D"/>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ARGUS">
    <a:dk1>
      <a:sysClr val="windowText" lastClr="000000"/>
    </a:dk1>
    <a:lt1>
      <a:sysClr val="window" lastClr="FFFFFF"/>
    </a:lt1>
    <a:dk2>
      <a:srgbClr val="0E2841"/>
    </a:dk2>
    <a:lt2>
      <a:srgbClr val="E8E8E8"/>
    </a:lt2>
    <a:accent1>
      <a:srgbClr val="1F4796"/>
    </a:accent1>
    <a:accent2>
      <a:srgbClr val="35BEEE"/>
    </a:accent2>
    <a:accent3>
      <a:srgbClr val="0CA6AE"/>
    </a:accent3>
    <a:accent4>
      <a:srgbClr val="C40067"/>
    </a:accent4>
    <a:accent5>
      <a:srgbClr val="FFAC17"/>
    </a:accent5>
    <a:accent6>
      <a:srgbClr val="6A6AB1"/>
    </a:accent6>
    <a:hlink>
      <a:srgbClr val="467886"/>
    </a:hlink>
    <a:folHlink>
      <a:srgbClr val="96607D"/>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ARGUS">
    <a:dk1>
      <a:sysClr val="windowText" lastClr="000000"/>
    </a:dk1>
    <a:lt1>
      <a:sysClr val="window" lastClr="FFFFFF"/>
    </a:lt1>
    <a:dk2>
      <a:srgbClr val="0E2841"/>
    </a:dk2>
    <a:lt2>
      <a:srgbClr val="E8E8E8"/>
    </a:lt2>
    <a:accent1>
      <a:srgbClr val="1F4796"/>
    </a:accent1>
    <a:accent2>
      <a:srgbClr val="35BEEE"/>
    </a:accent2>
    <a:accent3>
      <a:srgbClr val="0CA6AE"/>
    </a:accent3>
    <a:accent4>
      <a:srgbClr val="C40067"/>
    </a:accent4>
    <a:accent5>
      <a:srgbClr val="FFAC17"/>
    </a:accent5>
    <a:accent6>
      <a:srgbClr val="6A6AB1"/>
    </a:accent6>
    <a:hlink>
      <a:srgbClr val="467886"/>
    </a:hlink>
    <a:folHlink>
      <a:srgbClr val="96607D"/>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ARGUS">
    <a:dk1>
      <a:sysClr val="windowText" lastClr="000000"/>
    </a:dk1>
    <a:lt1>
      <a:sysClr val="window" lastClr="FFFFFF"/>
    </a:lt1>
    <a:dk2>
      <a:srgbClr val="0E2841"/>
    </a:dk2>
    <a:lt2>
      <a:srgbClr val="E8E8E8"/>
    </a:lt2>
    <a:accent1>
      <a:srgbClr val="1F4796"/>
    </a:accent1>
    <a:accent2>
      <a:srgbClr val="35BEEE"/>
    </a:accent2>
    <a:accent3>
      <a:srgbClr val="0CA6AE"/>
    </a:accent3>
    <a:accent4>
      <a:srgbClr val="C40067"/>
    </a:accent4>
    <a:accent5>
      <a:srgbClr val="FFAC17"/>
    </a:accent5>
    <a:accent6>
      <a:srgbClr val="6A6AB1"/>
    </a:accent6>
    <a:hlink>
      <a:srgbClr val="467886"/>
    </a:hlink>
    <a:folHlink>
      <a:srgbClr val="96607D"/>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aa xmlns="26ddbe24-dd05-4cc5-b16b-9f8849b0c8a8" xsi:nil="true"/>
    <lcf76f155ced4ddcb4097134ff3c332f xmlns="26ddbe24-dd05-4cc5-b16b-9f8849b0c8a8">
      <Terms xmlns="http://schemas.microsoft.com/office/infopath/2007/PartnerControls"/>
    </lcf76f155ced4ddcb4097134ff3c332f>
    <TaxCatchAll xmlns="bdf576a6-04f0-4bec-9af9-b754beda2b5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BF1526683A8224A9AA383FE8DB5A27C" ma:contentTypeVersion="13" ma:contentTypeDescription="Create a new document." ma:contentTypeScope="" ma:versionID="32e77ba02cba22a6032807e5bde25ed1">
  <xsd:schema xmlns:xsd="http://www.w3.org/2001/XMLSchema" xmlns:xs="http://www.w3.org/2001/XMLSchema" xmlns:p="http://schemas.microsoft.com/office/2006/metadata/properties" xmlns:ns2="26ddbe24-dd05-4cc5-b16b-9f8849b0c8a8" xmlns:ns3="bdf576a6-04f0-4bec-9af9-b754beda2b59" targetNamespace="http://schemas.microsoft.com/office/2006/metadata/properties" ma:root="true" ma:fieldsID="6db76f41b92977f25c60cd012ee7a8fd" ns2:_="" ns3:_="">
    <xsd:import namespace="26ddbe24-dd05-4cc5-b16b-9f8849b0c8a8"/>
    <xsd:import namespace="bdf576a6-04f0-4bec-9af9-b754beda2b5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aaa"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ddbe24-dd05-4cc5-b16b-9f8849b0c8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5a86126-1e34-44e7-8f41-551f6eb26a94"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aaa" ma:index="19" nillable="true" ma:displayName="aaa" ma:internalName="aaa">
      <xsd:simpleType>
        <xsd:restriction base="dms:Boolea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f576a6-04f0-4bec-9af9-b754beda2b5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33896772-53ec-46a8-ab5a-d4259edc1766}" ma:internalName="TaxCatchAll" ma:showField="CatchAllData" ma:web="bdf576a6-04f0-4bec-9af9-b754beda2b5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A48109B-3E78-4782-A630-5B9FC788BE15}">
  <ds:schemaRefs>
    <ds:schemaRef ds:uri="http://purl.org/dc/elements/1.1/"/>
    <ds:schemaRef ds:uri="http://schemas.openxmlformats.org/package/2006/metadata/core-properties"/>
    <ds:schemaRef ds:uri="http://schemas.microsoft.com/office/2006/documentManagement/types"/>
    <ds:schemaRef ds:uri="bdf576a6-04f0-4bec-9af9-b754beda2b59"/>
    <ds:schemaRef ds:uri="http://purl.org/dc/terms/"/>
    <ds:schemaRef ds:uri="http://purl.org/dc/dcmitype/"/>
    <ds:schemaRef ds:uri="http://schemas.microsoft.com/office/infopath/2007/PartnerControls"/>
    <ds:schemaRef ds:uri="26ddbe24-dd05-4cc5-b16b-9f8849b0c8a8"/>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52103394-C5EA-4AF9-BD33-CB4372CA02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ddbe24-dd05-4cc5-b16b-9f8849b0c8a8"/>
    <ds:schemaRef ds:uri="bdf576a6-04f0-4bec-9af9-b754beda2b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D4F98DB-0688-4A87-8CF0-18DE77BAD116}">
  <ds:schemaRefs>
    <ds:schemaRef ds:uri="http://schemas.microsoft.com/sharepoint/v3/contenttype/forms"/>
  </ds:schemaRefs>
</ds:datastoreItem>
</file>

<file path=docMetadata/LabelInfo.xml><?xml version="1.0" encoding="utf-8"?>
<clbl:labelList xmlns:clbl="http://schemas.microsoft.com/office/2020/mipLabelMetadata">
  <clbl:label id="{afcb98c4-1b9a-4884-9181-e921259474c4}" enabled="1" method="Standard" siteId="{36326f6d-2a20-41ce-99e2-f06c56ced29a}" removed="0"/>
</clbl:labelList>
</file>

<file path=docProps/app.xml><?xml version="1.0" encoding="utf-8"?>
<Properties xmlns="http://schemas.openxmlformats.org/officeDocument/2006/extended-properties" xmlns:vt="http://schemas.openxmlformats.org/officeDocument/2006/docPropsVTypes">
  <Template/>
  <TotalTime>3154</TotalTime>
  <Words>1211</Words>
  <Application>Microsoft Office PowerPoint</Application>
  <PresentationFormat>Widescreen</PresentationFormat>
  <Paragraphs>158</Paragraphs>
  <Slides>21</Slides>
  <Notes>21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31" baseType="lpstr">
      <vt:lpstr>Arial</vt:lpstr>
      <vt:lpstr>Calibri</vt:lpstr>
      <vt:lpstr>Merriweather</vt:lpstr>
      <vt:lpstr>Merriweather Black</vt:lpstr>
      <vt:lpstr>Noto Sans Symbols</vt:lpstr>
      <vt:lpstr>Open Sans</vt:lpstr>
      <vt:lpstr>Segoe UI</vt:lpstr>
      <vt:lpstr>Trebuchet MS</vt:lpstr>
      <vt:lpstr>Office Theme</vt:lpstr>
      <vt:lpstr>think-cell Slide</vt:lpstr>
      <vt:lpstr>The Premium Resilience  An Outlook on OCTG and Line Pipe</vt:lpstr>
      <vt:lpstr>Argus Media group notices</vt:lpstr>
      <vt:lpstr>Argus Analytics Services</vt:lpstr>
      <vt:lpstr>Agenda</vt:lpstr>
      <vt:lpstr>PowerPoint Presentation</vt:lpstr>
      <vt:lpstr>WTI trends lower as market balances improve</vt:lpstr>
      <vt:lpstr>US natural gas stays soft near-term, but demand outlook firms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Arda Yelkenci</dc:creator>
  <cp:lastModifiedBy>Arda Yelkenci</cp:lastModifiedBy>
  <cp:revision>4</cp:revision>
  <dcterms:created xsi:type="dcterms:W3CDTF">2026-09-14T19:26:25Z</dcterms:created>
  <dcterms:modified xsi:type="dcterms:W3CDTF">2026-10-16T01:09:35Z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0x010100ABF1526683A8224A9AA383FE8DB5A27C</vt:lpwstr>
  </property>
</Properties>
</file>