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2" r:id="rId3"/>
    <p:sldId id="266" r:id="rId4"/>
    <p:sldId id="271" r:id="rId5"/>
    <p:sldId id="263" r:id="rId6"/>
    <p:sldId id="264" r:id="rId7"/>
    <p:sldId id="268" r:id="rId8"/>
    <p:sldId id="269" r:id="rId9"/>
    <p:sldId id="270" r:id="rId10"/>
    <p:sldId id="265" r:id="rId11"/>
    <p:sldId id="267" r:id="rId12"/>
    <p:sldId id="272" r:id="rId13"/>
    <p:sldId id="273" r:id="rId14"/>
    <p:sldId id="258" r:id="rId15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437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0D8C4-5982-4632-B7C2-69231978D5C9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5D0DF2-80F0-481F-862B-6A8F1B4F4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756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5438" y="698500"/>
            <a:ext cx="6207125" cy="34925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D0DF2-80F0-481F-862B-6A8F1B4F42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691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5438" y="698500"/>
            <a:ext cx="6207125" cy="34925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D0DF2-80F0-481F-862B-6A8F1B4F42E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691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B0DC9-A811-494B-A355-A87980DB8414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D7130-9C78-486F-942F-2FE0AB6C5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97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B0DC9-A811-494B-A355-A87980DB8414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D7130-9C78-486F-942F-2FE0AB6C5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085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B0DC9-A811-494B-A355-A87980DB8414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D7130-9C78-486F-942F-2FE0AB6C5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081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B0DC9-A811-494B-A355-A87980DB8414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D7130-9C78-486F-942F-2FE0AB6C5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23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B0DC9-A811-494B-A355-A87980DB8414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D7130-9C78-486F-942F-2FE0AB6C5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70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B0DC9-A811-494B-A355-A87980DB8414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D7130-9C78-486F-942F-2FE0AB6C5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75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B0DC9-A811-494B-A355-A87980DB8414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D7130-9C78-486F-942F-2FE0AB6C5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41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B0DC9-A811-494B-A355-A87980DB8414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D7130-9C78-486F-942F-2FE0AB6C5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93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B0DC9-A811-494B-A355-A87980DB8414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D7130-9C78-486F-942F-2FE0AB6C5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09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B0DC9-A811-494B-A355-A87980DB8414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D7130-9C78-486F-942F-2FE0AB6C5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18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B0DC9-A811-494B-A355-A87980DB8414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D7130-9C78-486F-942F-2FE0AB6C5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92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B0DC9-A811-494B-A355-A87980DB8414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D7130-9C78-486F-942F-2FE0AB6C5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902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bbyledet\Desktop\NAXA 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5672" y="1554642"/>
            <a:ext cx="8686800" cy="2347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69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bbyledet\Desktop\NAXA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817" y="5928686"/>
            <a:ext cx="1747196" cy="472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301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New Slate Of Officers &amp; Directors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71601"/>
            <a:ext cx="8229600" cy="4754563"/>
          </a:xfrm>
        </p:spPr>
        <p:txBody>
          <a:bodyPr>
            <a:normAutofit fontScale="92500"/>
          </a:bodyPr>
          <a:lstStyle/>
          <a:p>
            <a:r>
              <a:rPr lang="en-US" dirty="0"/>
              <a:t>Previous Officers &amp; Directors were elected by the BOD</a:t>
            </a:r>
          </a:p>
          <a:p>
            <a:r>
              <a:rPr lang="en-US" dirty="0"/>
              <a:t>Brian Crandall is the new incoming President of NAXSA </a:t>
            </a:r>
          </a:p>
          <a:p>
            <a:r>
              <a:rPr lang="en-US" dirty="0"/>
              <a:t>This year, rules governing elections have changed</a:t>
            </a:r>
          </a:p>
          <a:p>
            <a:r>
              <a:rPr lang="en-US" dirty="0"/>
              <a:t>Going forward, all new Officers &amp; Directors are voted on by membership</a:t>
            </a:r>
          </a:p>
          <a:p>
            <a:r>
              <a:rPr lang="en-US" dirty="0"/>
              <a:t>The new slate of Officers nominated by the BOD are:</a:t>
            </a:r>
          </a:p>
          <a:p>
            <a:endParaRPr lang="en-US" dirty="0"/>
          </a:p>
        </p:txBody>
      </p:sp>
      <p:pic>
        <p:nvPicPr>
          <p:cNvPr id="4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69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bbyledet\Desktop\NAXA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817" y="5928686"/>
            <a:ext cx="1747196" cy="472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490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New 2020 Slate Of Officers &amp; Directors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1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Kevin Malloy (Trench Shoring) is nominated as the new President-Elect, who will serve after Mr. Crandall's term ends</a:t>
            </a:r>
          </a:p>
          <a:p>
            <a:r>
              <a:rPr lang="en-US" dirty="0"/>
              <a:t>Bret Taylor (Falcon Shoring) current director, is nominated as the new Secretary/Treasurer</a:t>
            </a:r>
          </a:p>
          <a:p>
            <a:r>
              <a:rPr lang="en-US" dirty="0"/>
              <a:t>Pat Lowry (TPR) current director serving out a short term open seat, has been nominated as a new director</a:t>
            </a:r>
          </a:p>
          <a:p>
            <a:r>
              <a:rPr lang="en-US" dirty="0"/>
              <a:t>Gene </a:t>
            </a:r>
            <a:r>
              <a:rPr lang="en-US" dirty="0" err="1"/>
              <a:t>Nowlan</a:t>
            </a:r>
            <a:r>
              <a:rPr lang="en-US" dirty="0"/>
              <a:t> (Sunstate) is nominated as new director </a:t>
            </a:r>
          </a:p>
          <a:p>
            <a:r>
              <a:rPr lang="en-US" dirty="0"/>
              <a:t>Patrick Sweeny (Sunbelt) is nominated as a new director </a:t>
            </a:r>
          </a:p>
          <a:p>
            <a:r>
              <a:rPr lang="en-US" dirty="0"/>
              <a:t>A email vote by the membership will be held in late February</a:t>
            </a:r>
          </a:p>
          <a:p>
            <a:r>
              <a:rPr lang="en-US" dirty="0"/>
              <a:t>Ballots will be emailed in next two weeks </a:t>
            </a:r>
          </a:p>
        </p:txBody>
      </p:sp>
      <p:pic>
        <p:nvPicPr>
          <p:cNvPr id="4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69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bbyledet\Desktop\NAXA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817" y="5928686"/>
            <a:ext cx="1747196" cy="472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67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Conclusions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66801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 NAXSA is an exciting and growing organization</a:t>
            </a:r>
          </a:p>
          <a:p>
            <a:r>
              <a:rPr lang="en-US" dirty="0"/>
              <a:t>We have some great topics &amp; informative speakers this year covering construction equipment industry metrics, industry consolidation, sheet piling, deflection behind trench boxes, tab data, Interpreting bore logs, site specific engineering &amp; NAXSA/OSHA Safety Summits and more  </a:t>
            </a:r>
          </a:p>
          <a:p>
            <a:r>
              <a:rPr lang="en-US" dirty="0"/>
              <a:t>We need more volunteers that want to help grow, direct and manage NAXSA</a:t>
            </a:r>
          </a:p>
          <a:p>
            <a:r>
              <a:rPr lang="en-US" dirty="0"/>
              <a:t>I hope everyone stays involved, learns some valuable information &amp; has some fun! </a:t>
            </a:r>
          </a:p>
          <a:p>
            <a:endParaRPr lang="en-US" dirty="0"/>
          </a:p>
        </p:txBody>
      </p:sp>
      <p:pic>
        <p:nvPicPr>
          <p:cNvPr id="4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69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bbyledet\Desktop\NAXA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817" y="5928686"/>
            <a:ext cx="1747196" cy="472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463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On A Personal Note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71601"/>
            <a:ext cx="8229600" cy="455708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This is my last meeting as President of NAXSA</a:t>
            </a:r>
          </a:p>
          <a:p>
            <a:r>
              <a:rPr lang="en-US" dirty="0"/>
              <a:t>I sincerely appreciate the opportunity to serve this great association </a:t>
            </a:r>
          </a:p>
          <a:p>
            <a:r>
              <a:rPr lang="en-US" dirty="0"/>
              <a:t>I could not have done this job without all of the volunteers, committee members &amp; most importantly, Melanie McKee, who is our fearless leader</a:t>
            </a:r>
          </a:p>
          <a:p>
            <a:r>
              <a:rPr lang="en-US" dirty="0"/>
              <a:t>As a founder, I take great pride in the organization &amp; how much it has grown</a:t>
            </a:r>
          </a:p>
          <a:p>
            <a:r>
              <a:rPr lang="en-US" dirty="0"/>
              <a:t>Dana Woudenberg had a vision &amp; everyone in this room needs to thank him for his tireless efforts &amp; the end result</a:t>
            </a:r>
          </a:p>
          <a:p>
            <a:r>
              <a:rPr lang="en-US" dirty="0"/>
              <a:t>Brian Crandall will be taking over as the new NAXSA President at the end of this meeting</a:t>
            </a:r>
          </a:p>
          <a:p>
            <a:r>
              <a:rPr lang="en-US" dirty="0"/>
              <a:t>Brian, NAXSA is strong, stable &amp; is in great financial shape. All I can say is…………..</a:t>
            </a:r>
          </a:p>
          <a:p>
            <a:r>
              <a:rPr lang="en-US" dirty="0"/>
              <a:t>DON’T SCREW IT UP!   </a:t>
            </a:r>
          </a:p>
        </p:txBody>
      </p:sp>
      <p:pic>
        <p:nvPicPr>
          <p:cNvPr id="4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69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bbyledet\Desktop\NAXA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817" y="5928686"/>
            <a:ext cx="1747196" cy="472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4520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69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bbyledet\Desktop\NAXA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817" y="5928686"/>
            <a:ext cx="1747196" cy="472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bbyledet\Desktop\NAXA 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5672" y="1767516"/>
            <a:ext cx="8686800" cy="2347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391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To Phoenix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1"/>
            <a:ext cx="8229600" cy="4906963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/>
              <a:t>Thank you for coming!</a:t>
            </a:r>
          </a:p>
          <a:p>
            <a:r>
              <a:rPr lang="en-US" sz="3400" dirty="0"/>
              <a:t>From the latest numbers, we have over 175 persons registered for this meeting – Congratulations! </a:t>
            </a:r>
          </a:p>
          <a:p>
            <a:r>
              <a:rPr lang="en-US" sz="3400" dirty="0"/>
              <a:t>So, why are we all here today?</a:t>
            </a:r>
          </a:p>
          <a:p>
            <a:r>
              <a:rPr lang="en-US" sz="3400" dirty="0"/>
              <a:t>To Learn about changes in our industry, products, techniques &amp; technology and also where our industry is going in the future, &amp; how we can each influence that future</a:t>
            </a:r>
          </a:p>
          <a:p>
            <a:r>
              <a:rPr lang="en-US" sz="3400" dirty="0"/>
              <a:t>Network with our peers in this industry</a:t>
            </a:r>
          </a:p>
          <a:p>
            <a:r>
              <a:rPr lang="en-US" sz="3400" dirty="0"/>
              <a:t>Talk with our vendors and suppliers</a:t>
            </a:r>
          </a:p>
          <a:p>
            <a:r>
              <a:rPr lang="en-US" sz="3400" dirty="0"/>
              <a:t>Find ways to improve our own business &amp; operations</a:t>
            </a:r>
          </a:p>
          <a:p>
            <a:r>
              <a:rPr lang="en-US" sz="3400" dirty="0"/>
              <a:t>To have our voices heard on what we want NAXSA to be &amp; do in the future</a:t>
            </a:r>
          </a:p>
          <a:p>
            <a:r>
              <a:rPr lang="en-US" sz="3400" dirty="0"/>
              <a:t>Lastly, to have some fun &amp; spend some time on “big picture thinking”</a:t>
            </a:r>
          </a:p>
          <a:p>
            <a:pPr lvl="1"/>
            <a:endParaRPr lang="en-US" dirty="0"/>
          </a:p>
        </p:txBody>
      </p:sp>
      <p:pic>
        <p:nvPicPr>
          <p:cNvPr id="4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69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bbyledet\Desktop\NAXA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817" y="5928686"/>
            <a:ext cx="1747196" cy="472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08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Todays Agenda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8:30 am – 10:00 am; </a:t>
            </a:r>
            <a:r>
              <a:rPr lang="en-US" dirty="0"/>
              <a:t>Opening &amp; Committee Reports </a:t>
            </a:r>
          </a:p>
          <a:p>
            <a:r>
              <a:rPr lang="en-US" sz="2600" dirty="0"/>
              <a:t>10:00 am – 11:00 am; </a:t>
            </a:r>
            <a:r>
              <a:rPr lang="en-US" dirty="0"/>
              <a:t>Keynote Speaker – Joe Turner</a:t>
            </a:r>
          </a:p>
          <a:p>
            <a:r>
              <a:rPr lang="en-US" sz="2600" dirty="0"/>
              <a:t>11:00 am – 11:15 am; </a:t>
            </a:r>
            <a:r>
              <a:rPr lang="en-US" dirty="0"/>
              <a:t>BREAK – Exhibit Area Opens</a:t>
            </a:r>
          </a:p>
          <a:p>
            <a:r>
              <a:rPr lang="en-US" sz="2600" dirty="0"/>
              <a:t>11:15 am – 12:15 am; </a:t>
            </a:r>
            <a:r>
              <a:rPr lang="en-US" dirty="0"/>
              <a:t>Engineering Focus Discussion</a:t>
            </a:r>
          </a:p>
          <a:p>
            <a:r>
              <a:rPr lang="en-US" sz="2600" dirty="0"/>
              <a:t>12:15 pm – 1:30 pm; </a:t>
            </a:r>
            <a:r>
              <a:rPr lang="en-US" dirty="0"/>
              <a:t>Lunch &amp; Exhibits Open	</a:t>
            </a:r>
          </a:p>
          <a:p>
            <a:r>
              <a:rPr lang="en-US" sz="2600" dirty="0"/>
              <a:t>1:30 pm – 2:15 pm; </a:t>
            </a:r>
            <a:r>
              <a:rPr lang="en-US" dirty="0"/>
              <a:t>Industry Trends &amp; Consolidation   </a:t>
            </a:r>
            <a:r>
              <a:rPr lang="en-US" sz="2600" dirty="0"/>
              <a:t>by Joe Kondrup w/ Catalyst Strategic Advisors</a:t>
            </a:r>
          </a:p>
          <a:p>
            <a:r>
              <a:rPr lang="en-US" sz="2600" dirty="0"/>
              <a:t>2:15 pm – 2:30 pm;</a:t>
            </a:r>
            <a:r>
              <a:rPr lang="en-US" sz="2400" dirty="0"/>
              <a:t> </a:t>
            </a:r>
            <a:r>
              <a:rPr lang="en-US" sz="2800" dirty="0"/>
              <a:t>BREAK – Exhibits Open</a:t>
            </a:r>
          </a:p>
          <a:p>
            <a:endParaRPr lang="en-US" sz="2600" dirty="0"/>
          </a:p>
        </p:txBody>
      </p:sp>
      <p:pic>
        <p:nvPicPr>
          <p:cNvPr id="4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69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bbyledet\Desktop\NAXA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817" y="5928686"/>
            <a:ext cx="1747196" cy="472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4169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Todays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95401"/>
            <a:ext cx="8229600" cy="48307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2:30 pm – 3:00 pm; </a:t>
            </a:r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Round of Breakout Sessions</a:t>
            </a:r>
          </a:p>
          <a:p>
            <a:r>
              <a:rPr lang="en-US" sz="2800" dirty="0"/>
              <a:t>3:15 pm – 3:45 pm; </a:t>
            </a:r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Round of Breakout Sessions </a:t>
            </a:r>
          </a:p>
          <a:p>
            <a:r>
              <a:rPr lang="en-US" sz="2800" dirty="0"/>
              <a:t>3:45 pm – 4:00 pm; </a:t>
            </a:r>
            <a:r>
              <a:rPr lang="en-US" dirty="0"/>
              <a:t>Break – Exhibits Open	</a:t>
            </a:r>
          </a:p>
          <a:p>
            <a:r>
              <a:rPr lang="en-US" sz="2800" dirty="0"/>
              <a:t>4:00 pm – 4:15 pm; </a:t>
            </a:r>
            <a:r>
              <a:rPr lang="en-US" dirty="0"/>
              <a:t>Special TSSA Report </a:t>
            </a:r>
          </a:p>
          <a:p>
            <a:r>
              <a:rPr lang="en-US" sz="2800" dirty="0"/>
              <a:t>4:15 pm – 5:00 pm; </a:t>
            </a:r>
            <a:r>
              <a:rPr lang="en-US" dirty="0" err="1"/>
              <a:t>Egnr</a:t>
            </a:r>
            <a:r>
              <a:rPr lang="en-US" dirty="0"/>
              <a:t>. Round Table Follow Up</a:t>
            </a:r>
          </a:p>
          <a:p>
            <a:r>
              <a:rPr lang="en-US" sz="2800" dirty="0"/>
              <a:t>6:00 pm – 7:00 pm; </a:t>
            </a:r>
            <a:r>
              <a:rPr lang="en-US" dirty="0"/>
              <a:t>Exhibitor Reception</a:t>
            </a:r>
          </a:p>
          <a:p>
            <a:r>
              <a:rPr lang="en-US" dirty="0"/>
              <a:t>Be sure to be in this room tomorrow at 9:00 am for the 2020 Rental Industry Outlook and at 10:45 am for the Keynote Speaker, Commander Mark </a:t>
            </a:r>
            <a:r>
              <a:rPr lang="en-US" dirty="0" err="1"/>
              <a:t>Nutsch</a:t>
            </a:r>
            <a:endParaRPr lang="en-US" dirty="0"/>
          </a:p>
        </p:txBody>
      </p:sp>
      <p:pic>
        <p:nvPicPr>
          <p:cNvPr id="4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69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bbyledet\Desktop\NAXA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817" y="5928686"/>
            <a:ext cx="1747196" cy="472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71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Do You Know What These #’s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/>
              <a:t>Yr.</a:t>
            </a:r>
            <a:r>
              <a:rPr lang="en-US" dirty="0"/>
              <a:t>				</a:t>
            </a:r>
            <a:r>
              <a:rPr lang="en-US" u="sng" dirty="0"/>
              <a:t># of Deaths</a:t>
            </a:r>
          </a:p>
          <a:p>
            <a:r>
              <a:rPr lang="en-US" dirty="0"/>
              <a:t>96					55</a:t>
            </a:r>
          </a:p>
          <a:p>
            <a:r>
              <a:rPr lang="en-US" dirty="0"/>
              <a:t>99					44</a:t>
            </a:r>
          </a:p>
          <a:p>
            <a:r>
              <a:rPr lang="en-US" dirty="0"/>
              <a:t>03					48</a:t>
            </a:r>
          </a:p>
          <a:p>
            <a:r>
              <a:rPr lang="en-US" dirty="0"/>
              <a:t>06					28</a:t>
            </a:r>
          </a:p>
          <a:p>
            <a:r>
              <a:rPr lang="en-US" dirty="0"/>
              <a:t>16					36</a:t>
            </a:r>
          </a:p>
          <a:p>
            <a:r>
              <a:rPr lang="en-US" dirty="0"/>
              <a:t>18					17</a:t>
            </a:r>
          </a:p>
          <a:p>
            <a:r>
              <a:rPr lang="en-US" dirty="0"/>
              <a:t>19					26	</a:t>
            </a:r>
          </a:p>
        </p:txBody>
      </p:sp>
      <p:pic>
        <p:nvPicPr>
          <p:cNvPr id="4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69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bbyledet\Desktop\NAXA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817" y="5928686"/>
            <a:ext cx="1747196" cy="472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665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818" y="274638"/>
            <a:ext cx="8707583" cy="1143000"/>
          </a:xfrm>
        </p:spPr>
        <p:txBody>
          <a:bodyPr>
            <a:normAutofit/>
          </a:bodyPr>
          <a:lstStyle/>
          <a:p>
            <a:r>
              <a:rPr lang="en-US" sz="3800" dirty="0"/>
              <a:t>Keeping Workers Safe Is All Of Our 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71601"/>
            <a:ext cx="8229600" cy="47545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After all the years of training, OSHA oversight, job site visits, engineering plans &amp; untold millions of $ spent on safety programs; </a:t>
            </a:r>
          </a:p>
          <a:p>
            <a:r>
              <a:rPr lang="en-US" dirty="0"/>
              <a:t>Trench related deaths are still occurring at an alarming rate in our industry</a:t>
            </a:r>
          </a:p>
          <a:p>
            <a:r>
              <a:rPr lang="en-US" dirty="0"/>
              <a:t>Last year, every two weeks, 1 person died in a trench related accident in the USA</a:t>
            </a:r>
          </a:p>
          <a:p>
            <a:r>
              <a:rPr lang="en-US" dirty="0"/>
              <a:t>As part of NAXSA, we need to find ways to reverse this terrible trend</a:t>
            </a:r>
          </a:p>
          <a:p>
            <a:r>
              <a:rPr lang="en-US" dirty="0"/>
              <a:t>We have to lead on this issue &amp; we have to take action as a unified industry, with one voice</a:t>
            </a:r>
          </a:p>
          <a:p>
            <a:r>
              <a:rPr lang="en-US" dirty="0"/>
              <a:t>This is the main reason NAXSA was formed </a:t>
            </a:r>
          </a:p>
        </p:txBody>
      </p:sp>
      <p:pic>
        <p:nvPicPr>
          <p:cNvPr id="4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69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bbyledet\Desktop\NAXA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817" y="5928686"/>
            <a:ext cx="1747196" cy="472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674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NAXSA Has Been Busy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1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/>
              <a:t>Held two Safety Summit Training sessions in 2019</a:t>
            </a:r>
          </a:p>
          <a:p>
            <a:r>
              <a:rPr lang="en-US" dirty="0"/>
              <a:t>One in Denver &amp; Second in Seattle</a:t>
            </a:r>
          </a:p>
          <a:p>
            <a:r>
              <a:rPr lang="en-US" dirty="0"/>
              <a:t>Over 850 attendees between the two</a:t>
            </a:r>
          </a:p>
          <a:p>
            <a:r>
              <a:rPr lang="en-US" dirty="0"/>
              <a:t>This year we will again hold Safety Summits in Denver &amp; Seattle, but also add three new cities:</a:t>
            </a:r>
          </a:p>
          <a:p>
            <a:r>
              <a:rPr lang="en-US" dirty="0"/>
              <a:t>Orlando </a:t>
            </a:r>
            <a:r>
              <a:rPr lang="en-US" sz="2000" dirty="0"/>
              <a:t>(TPR to host)</a:t>
            </a:r>
            <a:r>
              <a:rPr lang="en-US" dirty="0"/>
              <a:t>, Los Angeles </a:t>
            </a:r>
            <a:r>
              <a:rPr lang="en-US" sz="2000" dirty="0"/>
              <a:t>(Trench Shoring to host)</a:t>
            </a:r>
            <a:r>
              <a:rPr lang="en-US" dirty="0"/>
              <a:t> and Boston </a:t>
            </a:r>
            <a:r>
              <a:rPr lang="en-US" sz="2000" dirty="0"/>
              <a:t>(NTS to host)</a:t>
            </a:r>
          </a:p>
          <a:p>
            <a:endParaRPr lang="en-US" dirty="0"/>
          </a:p>
        </p:txBody>
      </p:sp>
      <p:pic>
        <p:nvPicPr>
          <p:cNvPr id="4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69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bbyledet\Desktop\NAXA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817" y="5928686"/>
            <a:ext cx="1747196" cy="472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165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NAXSA Has Been Busy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14401"/>
            <a:ext cx="8229600" cy="521176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That means NAXSA will hold 5 Safety Summits in 2020</a:t>
            </a:r>
          </a:p>
          <a:p>
            <a:r>
              <a:rPr lang="en-US" dirty="0"/>
              <a:t>NAXSA and its professional staff &amp; group of leadership &amp; committee volunteers has worked hard to develop new standards &amp; improve communication in our industry such as the new Tab Data rolled out at last years convention</a:t>
            </a:r>
          </a:p>
          <a:p>
            <a:r>
              <a:rPr lang="en-US" dirty="0"/>
              <a:t>Thanks to Howard </a:t>
            </a:r>
            <a:r>
              <a:rPr lang="en-US" dirty="0" err="1"/>
              <a:t>Nute</a:t>
            </a:r>
            <a:r>
              <a:rPr lang="en-US" dirty="0"/>
              <a:t> and his communications committee, information to membership has greatly improved with routine monthly newsletters and Zingers being distributed as required </a:t>
            </a:r>
          </a:p>
          <a:p>
            <a:r>
              <a:rPr lang="en-US" dirty="0"/>
              <a:t>We are also rolling out a possible new “Operational Safety Committee” at this meeting</a:t>
            </a:r>
          </a:p>
          <a:p>
            <a:r>
              <a:rPr lang="en-US" dirty="0"/>
              <a:t>We envision this committee to be made up of the safety managers/individuals from each member firm so that a vigorous, open &amp; non threating discussion on best practices &amp; knowledge can be exchanged to benefit all members</a:t>
            </a:r>
          </a:p>
          <a:p>
            <a:r>
              <a:rPr lang="en-US" dirty="0"/>
              <a:t>We will hold a short organizing meeting of this new committee for any persons wanting to attend tomorrow at 7:45 am until 8:45 am in the Ironwood room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69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bbyledet\Desktop\NAXA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817" y="5928686"/>
            <a:ext cx="1747196" cy="472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2948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New Operational Safety Committee Possible Topics/Goals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1"/>
            <a:ext cx="8229600" cy="4906963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dirty="0"/>
              <a:t>Boom truck operations along with NCCCO certification standards</a:t>
            </a:r>
          </a:p>
          <a:p>
            <a:pPr lvl="0"/>
            <a:r>
              <a:rPr lang="en-US" dirty="0"/>
              <a:t>How to properly load, unload and secure various equipment for delivery</a:t>
            </a:r>
          </a:p>
          <a:p>
            <a:pPr lvl="0"/>
            <a:r>
              <a:rPr lang="en-US" dirty="0"/>
              <a:t>How to properly and safely build, handle and disassemble modular aluminum shields</a:t>
            </a:r>
          </a:p>
          <a:p>
            <a:pPr lvl="0"/>
            <a:r>
              <a:rPr lang="en-US" dirty="0"/>
              <a:t>CDL driver training and certification programs</a:t>
            </a:r>
          </a:p>
          <a:p>
            <a:pPr lvl="0"/>
            <a:r>
              <a:rPr lang="en-US" dirty="0"/>
              <a:t>The setting of industry specific training for yard operational personnel</a:t>
            </a:r>
          </a:p>
          <a:p>
            <a:pPr lvl="0"/>
            <a:r>
              <a:rPr lang="en-US" dirty="0"/>
              <a:t>The criteria for reporting employee near misses and actual incidents of injury</a:t>
            </a:r>
          </a:p>
          <a:p>
            <a:pPr lvl="0"/>
            <a:r>
              <a:rPr lang="en-US" dirty="0"/>
              <a:t>Recommended safety meeting topics and the associated handouts and training materials</a:t>
            </a:r>
          </a:p>
          <a:p>
            <a:pPr lvl="0"/>
            <a:r>
              <a:rPr lang="en-US" dirty="0"/>
              <a:t>Proper industry specific forklift training programs and certification and re-training schedules</a:t>
            </a:r>
          </a:p>
          <a:p>
            <a:pPr lvl="0"/>
            <a:r>
              <a:rPr lang="en-US" dirty="0"/>
              <a:t>How to properly stack and store spreaders</a:t>
            </a:r>
          </a:p>
          <a:p>
            <a:pPr lvl="0"/>
            <a:r>
              <a:rPr lang="en-US" dirty="0"/>
              <a:t>The proper training employees would need in high heat and low temperature/snow environments</a:t>
            </a:r>
          </a:p>
          <a:p>
            <a:pPr lvl="0"/>
            <a:r>
              <a:rPr lang="en-US" dirty="0"/>
              <a:t>AED training and first aid training for employees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bbyledet\Desktop\Marketing- Branding Stuff\6-21-19 National Trench Safty FC_Page_1_Image_0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69" y="6553200"/>
            <a:ext cx="7773988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bbyledet\Desktop\NAXA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817" y="5928686"/>
            <a:ext cx="1747196" cy="472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45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1633</TotalTime>
  <Words>1206</Words>
  <Application>Microsoft Office PowerPoint</Application>
  <PresentationFormat>Widescreen</PresentationFormat>
  <Paragraphs>97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Welcome To Phoenix </vt:lpstr>
      <vt:lpstr>Todays Agenda </vt:lpstr>
      <vt:lpstr>Todays Agenda</vt:lpstr>
      <vt:lpstr>Do You Know What These #’s Mean?</vt:lpstr>
      <vt:lpstr>Keeping Workers Safe Is All Of Our Mission</vt:lpstr>
      <vt:lpstr>NAXSA Has Been Busy </vt:lpstr>
      <vt:lpstr>NAXSA Has Been Busy </vt:lpstr>
      <vt:lpstr>New Operational Safety Committee Possible Topics/Goals </vt:lpstr>
      <vt:lpstr>New Slate Of Officers &amp; Directors</vt:lpstr>
      <vt:lpstr>New 2020 Slate Of Officers &amp; Directors</vt:lpstr>
      <vt:lpstr>Conclusions </vt:lpstr>
      <vt:lpstr>On A Personal Note 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Abby Ledet</dc:creator>
  <cp:lastModifiedBy>Melania McKee</cp:lastModifiedBy>
  <cp:revision>38</cp:revision>
  <cp:lastPrinted>2020-01-31T17:14:27Z</cp:lastPrinted>
  <dcterms:created xsi:type="dcterms:W3CDTF">2020-01-29T15:34:17Z</dcterms:created>
  <dcterms:modified xsi:type="dcterms:W3CDTF">2020-03-06T21:31:51Z</dcterms:modified>
</cp:coreProperties>
</file>