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  <p:sldMasterId id="2147483657" r:id="rId2"/>
  </p:sldMasterIdLst>
  <p:notesMasterIdLst>
    <p:notesMasterId r:id="rId15"/>
  </p:notesMasterIdLst>
  <p:sldIdLst>
    <p:sldId id="256" r:id="rId3"/>
    <p:sldId id="257" r:id="rId4"/>
    <p:sldId id="258" r:id="rId5"/>
    <p:sldId id="260" r:id="rId6"/>
    <p:sldId id="261" r:id="rId7"/>
    <p:sldId id="262" r:id="rId8"/>
    <p:sldId id="265" r:id="rId9"/>
    <p:sldId id="271" r:id="rId10"/>
    <p:sldId id="267" r:id="rId11"/>
    <p:sldId id="268" r:id="rId12"/>
    <p:sldId id="269" r:id="rId13"/>
    <p:sldId id="27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48"/>
    <p:restoredTop sz="96327"/>
  </p:normalViewPr>
  <p:slideViewPr>
    <p:cSldViewPr snapToGrid="0" snapToObjects="1">
      <p:cViewPr varScale="1">
        <p:scale>
          <a:sx n="124" d="100"/>
          <a:sy n="124" d="100"/>
        </p:scale>
        <p:origin x="31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B31271-5959-404F-B1C6-7A5D7A66EF9F}" type="datetimeFigureOut">
              <a:rPr lang="en-US" smtClean="0"/>
              <a:t>4/12/23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F6EFC6-E248-5B47-A5D4-DABF7122E4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143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Full Poster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CE9B4-7CE9-A8DC-E73E-66A5CE1F22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618480" y="447040"/>
            <a:ext cx="5735320" cy="332613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98C781-D4FB-BDB5-6961-1633CC566B5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618480" y="3888105"/>
            <a:ext cx="5735320" cy="238206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Presentation Sub Title and Presented By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E394F2-F608-EA43-F2D7-099F3F0A42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840"/>
            <a:ext cx="5299364" cy="6856319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F36C5D14-F3D3-01B7-2B90-80AC5CAD06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09714" y="6356350"/>
            <a:ext cx="8585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DE26A5A8-6D65-964F-90F3-183AB4692A59}" type="datetime1">
              <a:rPr lang="en-US" smtClean="0"/>
              <a:pPr/>
              <a:t>4/12/23</a:t>
            </a:fld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C8B3F22-ACAE-7843-1103-49245ABE36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8234" y="6356350"/>
            <a:ext cx="7855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1B6270DB-B6FE-4543-87C1-E8FBD1C26F0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121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Logo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C3BD7-F769-7A81-D08C-B17899DB2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660008-15AA-EA8A-A944-2831E8409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C6FA8-10BD-8F4F-8B41-D211D1DBE301}" type="datetime1">
              <a:rPr lang="en-US" smtClean="0"/>
              <a:t>4/12/23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D68CA3-2747-BBF4-5728-BE47CA484AA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B6270DB-B6FE-4543-87C1-E8FBD1C26F0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295400A7-242C-718C-0069-D87298B93CE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8200" y="1838960"/>
            <a:ext cx="10515600" cy="4328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536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Slide Logo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05D80-0D3B-433B-D13D-171A23539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FB1817-84DA-A2EC-A941-24E135A2F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B0F54-5E67-4D42-B6C6-75606A8A1739}" type="datetime1">
              <a:rPr lang="en-US" smtClean="0"/>
              <a:t>4/12/23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6BBA7-C799-9F8B-1088-A32F7302117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B6270DB-B6FE-4543-87C1-E8FBD1C26F0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7DB97C45-26AB-4C56-0C36-87A5C4050E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2800" y="1828800"/>
            <a:ext cx="10541000" cy="435927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99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Full Poster Dark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CE9B4-7CE9-A8DC-E73E-66A5CE1F22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618480" y="447040"/>
            <a:ext cx="5735320" cy="332613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98C781-D4FB-BDB5-6961-1633CC566B5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618480" y="3888105"/>
            <a:ext cx="5735320" cy="238206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Presentation Sub Title and Presented By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E394F2-F608-EA43-F2D7-099F3F0A42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840"/>
            <a:ext cx="5299364" cy="6856319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F36C5D14-F3D3-01B7-2B90-80AC5CAD06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09714" y="6356350"/>
            <a:ext cx="8585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DE26A5A8-6D65-964F-90F3-183AB4692A59}" type="datetime1">
              <a:rPr lang="en-US" smtClean="0"/>
              <a:pPr/>
              <a:t>4/12/23</a:t>
            </a:fld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C8B3F22-ACAE-7843-1103-49245ABE36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8234" y="6356350"/>
            <a:ext cx="7855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1B6270DB-B6FE-4543-87C1-E8FBD1C26F0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842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Slide Logo Dark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C3BD7-F769-7A81-D08C-B17899DB2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660008-15AA-EA8A-A944-2831E8409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DEC6FA8-10BD-8F4F-8B41-D211D1DBE301}" type="datetime1">
              <a:rPr lang="en-US" smtClean="0"/>
              <a:pPr/>
              <a:t>4/12/23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D68CA3-2747-BBF4-5728-BE47CA484AA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B6270DB-B6FE-4543-87C1-E8FBD1C26F0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295400A7-242C-718C-0069-D87298B93CE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8200" y="1838960"/>
            <a:ext cx="10515600" cy="43281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5C4BAF-A8A2-343F-FE9C-FAA74287F1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41013" y="377651"/>
            <a:ext cx="2167770" cy="128460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BD23B12-2EB4-948D-511B-1F193DFB886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8308" y="6000749"/>
            <a:ext cx="1103334" cy="72072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6E8D6AB-90CC-6FE7-6D64-814C3C26B3DD}"/>
              </a:ext>
            </a:extLst>
          </p:cNvPr>
          <p:cNvSpPr txBox="1"/>
          <p:nvPr userDrawn="1"/>
        </p:nvSpPr>
        <p:spPr>
          <a:xfrm>
            <a:off x="2073960" y="6335987"/>
            <a:ext cx="74800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i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July 8-12, 2023   |   Rosen Shingle Creek   |   Orlando, Florida   |   ncsli.org</a:t>
            </a:r>
          </a:p>
        </p:txBody>
      </p:sp>
    </p:spTree>
    <p:extLst>
      <p:ext uri="{BB962C8B-B14F-4D97-AF65-F5344CB8AC3E}">
        <p14:creationId xmlns:p14="http://schemas.microsoft.com/office/powerpoint/2010/main" val="765422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Slide Logo Dark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05D80-0D3B-433B-D13D-171A23539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FB1817-84DA-A2EC-A941-24E135A2F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33B0F54-5E67-4D42-B6C6-75606A8A1739}" type="datetime1">
              <a:rPr lang="en-US" smtClean="0"/>
              <a:pPr/>
              <a:t>4/12/23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6BBA7-C799-9F8B-1088-A32F7302117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B6270DB-B6FE-4543-87C1-E8FBD1C26F0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7DB97C45-26AB-4C56-0C36-87A5C4050E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2800" y="1828800"/>
            <a:ext cx="10541000" cy="43592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CDB0F4F-31F7-46C7-77EE-30E0DD345D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41013" y="377651"/>
            <a:ext cx="2167770" cy="128460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4FBEA88-009B-55A5-1CB3-7E9E4340D05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8308" y="6000749"/>
            <a:ext cx="1103334" cy="72072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CE5A21-1015-0189-36BD-68226BF4139C}"/>
              </a:ext>
            </a:extLst>
          </p:cNvPr>
          <p:cNvSpPr txBox="1"/>
          <p:nvPr userDrawn="1"/>
        </p:nvSpPr>
        <p:spPr>
          <a:xfrm>
            <a:off x="2073960" y="6335987"/>
            <a:ext cx="74800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i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July 8-12, 2023   |   Rosen Shingle Creek   |   Orlando, Florida   |   ncsli.org</a:t>
            </a:r>
          </a:p>
        </p:txBody>
      </p:sp>
    </p:spTree>
    <p:extLst>
      <p:ext uri="{BB962C8B-B14F-4D97-AF65-F5344CB8AC3E}">
        <p14:creationId xmlns:p14="http://schemas.microsoft.com/office/powerpoint/2010/main" val="2087795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Thin Poster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CE9B4-7CE9-A8DC-E73E-66A5CE1F22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91847" y="447040"/>
            <a:ext cx="9261953" cy="332613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98C781-D4FB-BDB5-6961-1633CC566B5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91847" y="3888105"/>
            <a:ext cx="9261953" cy="238206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Presentation Sub Title and Presented By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F36C5D14-F3D3-01B7-2B90-80AC5CAD06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09714" y="6356350"/>
            <a:ext cx="8585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DE26A5A8-6D65-964F-90F3-183AB4692A59}" type="datetime1">
              <a:rPr lang="en-US" smtClean="0"/>
              <a:pPr/>
              <a:t>4/12/23</a:t>
            </a:fld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C8B3F22-ACAE-7843-1103-49245ABE36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8234" y="6356350"/>
            <a:ext cx="7855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1B6270DB-B6FE-4543-87C1-E8FBD1C26F0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863701-640B-FEEC-F24D-5302D616FA2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84308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20FDCDA-0F10-742A-A968-07A93E7BB639}"/>
              </a:ext>
            </a:extLst>
          </p:cNvPr>
          <p:cNvSpPr txBox="1"/>
          <p:nvPr userDrawn="1"/>
        </p:nvSpPr>
        <p:spPr>
          <a:xfrm>
            <a:off x="2073960" y="6335987"/>
            <a:ext cx="74800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i="0" dirty="0">
                <a:latin typeface="Calibri" panose="020F0502020204030204" pitchFamily="34" charset="0"/>
                <a:cs typeface="Calibri" panose="020F0502020204030204" pitchFamily="34" charset="0"/>
              </a:rPr>
              <a:t>July 8-12, 2023   |   Rosen Shingle Creek   |   Orlando, Florida   |   ncsli.org</a:t>
            </a:r>
          </a:p>
        </p:txBody>
      </p:sp>
    </p:spTree>
    <p:extLst>
      <p:ext uri="{BB962C8B-B14F-4D97-AF65-F5344CB8AC3E}">
        <p14:creationId xmlns:p14="http://schemas.microsoft.com/office/powerpoint/2010/main" val="1858094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Thin Poster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C3BD7-F769-7A81-D08C-B17899DB2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660008-15AA-EA8A-A944-2831E8409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C6FA8-10BD-8F4F-8B41-D211D1DBE301}" type="datetime1">
              <a:rPr lang="en-US" smtClean="0"/>
              <a:t>4/12/23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D68CA3-2747-BBF4-5728-BE47CA484AA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B6270DB-B6FE-4543-87C1-E8FBD1C26F0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295400A7-242C-718C-0069-D87298B93CE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2104372" y="1838960"/>
            <a:ext cx="9249428" cy="43281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7198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Slide Thin Poster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05D80-0D3B-433B-D13D-171A23539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FB1817-84DA-A2EC-A941-24E135A2F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B0F54-5E67-4D42-B6C6-75606A8A1739}" type="datetime1">
              <a:rPr lang="en-US" smtClean="0"/>
              <a:t>4/12/23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6BBA7-C799-9F8B-1088-A32F7302117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B6270DB-B6FE-4543-87C1-E8FBD1C26F0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7DB97C45-26AB-4C56-0C36-87A5C4050E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104372" y="1828800"/>
            <a:ext cx="9249428" cy="435927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6287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Thin Poster Dark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CE9B4-7CE9-A8DC-E73E-66A5CE1F22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73960" y="447040"/>
            <a:ext cx="9279840" cy="332613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98C781-D4FB-BDB5-6961-1633CC566B5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73960" y="3888105"/>
            <a:ext cx="9279840" cy="238206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Presentation Sub Title and Presented By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F36C5D14-F3D3-01B7-2B90-80AC5CAD06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09714" y="6356350"/>
            <a:ext cx="8585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DE26A5A8-6D65-964F-90F3-183AB4692A59}" type="datetime1">
              <a:rPr lang="en-US" smtClean="0"/>
              <a:pPr/>
              <a:t>4/12/23</a:t>
            </a:fld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C8B3F22-ACAE-7843-1103-49245ABE36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8234" y="6356350"/>
            <a:ext cx="7855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1B6270DB-B6FE-4543-87C1-E8FBD1C26F0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921F7C-AA63-1367-5804-1D668A6849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84308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4EE2E28-A847-CA45-8B65-70056CFB71BC}"/>
              </a:ext>
            </a:extLst>
          </p:cNvPr>
          <p:cNvSpPr txBox="1"/>
          <p:nvPr userDrawn="1"/>
        </p:nvSpPr>
        <p:spPr>
          <a:xfrm>
            <a:off x="2073960" y="6335987"/>
            <a:ext cx="74800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i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July 8-12, 2023   |   Rosen Shingle Creek   |   Orlando, Florida   |   ncsli.org</a:t>
            </a:r>
          </a:p>
        </p:txBody>
      </p:sp>
    </p:spTree>
    <p:extLst>
      <p:ext uri="{BB962C8B-B14F-4D97-AF65-F5344CB8AC3E}">
        <p14:creationId xmlns:p14="http://schemas.microsoft.com/office/powerpoint/2010/main" val="1740963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Slide Thin Poster Dark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C3BD7-F769-7A81-D08C-B17899DB2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660008-15AA-EA8A-A944-2831E8409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DEC6FA8-10BD-8F4F-8B41-D211D1DBE301}" type="datetime1">
              <a:rPr lang="en-US" smtClean="0"/>
              <a:pPr/>
              <a:t>4/12/23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D68CA3-2747-BBF4-5728-BE47CA484AA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B6270DB-B6FE-4543-87C1-E8FBD1C26F0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295400A7-242C-718C-0069-D87298B93CE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2073960" y="1838960"/>
            <a:ext cx="9279840" cy="43281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8C6A28-FB17-5635-82A1-C92B32F28BAD}"/>
              </a:ext>
            </a:extLst>
          </p:cNvPr>
          <p:cNvSpPr txBox="1"/>
          <p:nvPr userDrawn="1"/>
        </p:nvSpPr>
        <p:spPr>
          <a:xfrm>
            <a:off x="2073960" y="6335987"/>
            <a:ext cx="74800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i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July 8-12, 2023   |   Rosen Shingle Creek   |   Orlando, Florida   |   ncsli.org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AA2C7FB-25C5-9165-C66D-FEF441E861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8430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176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Slide Thin Poster Dark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05D80-0D3B-433B-D13D-171A23539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FB1817-84DA-A2EC-A941-24E135A2F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33B0F54-5E67-4D42-B6C6-75606A8A1739}" type="datetime1">
              <a:rPr lang="en-US" smtClean="0"/>
              <a:pPr/>
              <a:t>4/12/23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6BBA7-C799-9F8B-1088-A32F7302117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B6270DB-B6FE-4543-87C1-E8FBD1C26F0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7DB97C45-26AB-4C56-0C36-87A5C4050E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073960" y="1828800"/>
            <a:ext cx="9279840" cy="43592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F77112-E6D0-6A40-4166-8E45A2DE6C94}"/>
              </a:ext>
            </a:extLst>
          </p:cNvPr>
          <p:cNvSpPr txBox="1"/>
          <p:nvPr userDrawn="1"/>
        </p:nvSpPr>
        <p:spPr>
          <a:xfrm>
            <a:off x="2073960" y="6335987"/>
            <a:ext cx="74800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i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July 8-12, 2023   |   Rosen Shingle Creek   |   Orlando, Florida   |   ncsli.org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83E4645-2581-A426-46E3-0975F4B555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8430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174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EEF44A-6D52-6566-E64E-56621FA31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3040" y="365125"/>
            <a:ext cx="862076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E9FA02-B8D4-DE66-BA56-09ADD3A219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1CA685-5068-7330-8F94-3EFD363EA7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09714" y="6356350"/>
            <a:ext cx="8585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DE26A5A8-6D65-964F-90F3-183AB4692A59}" type="datetime1">
              <a:rPr lang="en-US" smtClean="0"/>
              <a:pPr/>
              <a:t>4/12/23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C3A039-F303-9149-4330-50CB9B0124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8234" y="6356350"/>
            <a:ext cx="7855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1B6270DB-B6FE-4543-87C1-E8FBD1C26F0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45B7FB5-5A41-515A-5053-0B56846639AE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/>
          <a:stretch/>
        </p:blipFill>
        <p:spPr>
          <a:xfrm>
            <a:off x="251937" y="380175"/>
            <a:ext cx="2137871" cy="126688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54E7C04-89C6-900A-3700-3BD4DB722D78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96240" y="6007099"/>
            <a:ext cx="1093611" cy="7143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67D1ED1-608C-AFEC-8BE8-EF8AD36B2653}"/>
              </a:ext>
            </a:extLst>
          </p:cNvPr>
          <p:cNvSpPr txBox="1"/>
          <p:nvPr userDrawn="1"/>
        </p:nvSpPr>
        <p:spPr>
          <a:xfrm>
            <a:off x="2073960" y="6335987"/>
            <a:ext cx="74800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i="0" dirty="0">
                <a:latin typeface="Calibri" panose="020F0502020204030204" pitchFamily="34" charset="0"/>
                <a:cs typeface="Calibri" panose="020F0502020204030204" pitchFamily="34" charset="0"/>
              </a:rPr>
              <a:t>July 8-12, 2023   |   Rosen Shingle Creek   |   Orlando, Florida   |   ncsli.org</a:t>
            </a:r>
          </a:p>
        </p:txBody>
      </p:sp>
    </p:spTree>
    <p:extLst>
      <p:ext uri="{BB962C8B-B14F-4D97-AF65-F5344CB8AC3E}">
        <p14:creationId xmlns:p14="http://schemas.microsoft.com/office/powerpoint/2010/main" val="2668334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EEF44A-6D52-6566-E64E-56621FA31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4373" y="365125"/>
            <a:ext cx="92494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E9FA02-B8D4-DE66-BA56-09ADD3A219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04373" y="1825625"/>
            <a:ext cx="924942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1CA685-5068-7330-8F94-3EFD363EA7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09714" y="6356350"/>
            <a:ext cx="8585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DE26A5A8-6D65-964F-90F3-183AB4692A59}" type="datetime1">
              <a:rPr lang="en-US" smtClean="0"/>
              <a:pPr/>
              <a:t>4/12/23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C3A039-F303-9149-4330-50CB9B0124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8234" y="6356350"/>
            <a:ext cx="7855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1B6270DB-B6FE-4543-87C1-E8FBD1C26F0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C19FBF-0F9C-474A-12DB-BD045954C0E3}"/>
              </a:ext>
            </a:extLst>
          </p:cNvPr>
          <p:cNvSpPr txBox="1"/>
          <p:nvPr userDrawn="1"/>
        </p:nvSpPr>
        <p:spPr>
          <a:xfrm>
            <a:off x="2073960" y="6335987"/>
            <a:ext cx="74800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i="0" dirty="0">
                <a:latin typeface="Calibri" panose="020F0502020204030204" pitchFamily="34" charset="0"/>
                <a:cs typeface="Calibri" panose="020F0502020204030204" pitchFamily="34" charset="0"/>
              </a:rPr>
              <a:t>July 8-12, 2023   |   Rosen Shingle Creek   |   Orlando, Florida   |   ncsli.org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19FA23C-9F3D-414B-4D90-1B956C6C3309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/>
          <a:stretch/>
        </p:blipFill>
        <p:spPr>
          <a:xfrm>
            <a:off x="0" y="0"/>
            <a:ext cx="18430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584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58FA8-8206-9CEE-4BFC-AFDF296B10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0FDFEE-3A48-957F-5E24-4832EAACD0F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902227-5F07-D522-107A-50CFD6B051B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26A5A8-6D65-964F-90F3-183AB4692A59}" type="datetime1">
              <a:rPr lang="en-US" smtClean="0"/>
              <a:t>4/12/23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CF832A-CC50-0127-751B-86E177B5E6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B6270DB-B6FE-4543-87C1-E8FBD1C26F0B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99821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7167A-F423-3356-613B-9BF9A599A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0447AA-AD5C-5601-7C56-9E354E7D4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C6FA8-10BD-8F4F-8B41-D211D1DBE301}" type="datetime1">
              <a:rPr lang="en-US" smtClean="0"/>
              <a:t>4/12/23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29669D-07F3-FC5F-70A6-512FF1C154E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B6270DB-B6FE-4543-87C1-E8FBD1C26F0B}" type="slidenum">
              <a:rPr lang="en-US" smtClean="0"/>
              <a:t>2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4B06012-3FE2-6C8F-52A3-1A5815C60826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895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21550-BFDF-96D9-5BD5-63CB9A206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6973A7-D122-2F07-D45C-E435BC72A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B0F54-5E67-4D42-B6C6-75606A8A1739}" type="datetime1">
              <a:rPr lang="en-US" smtClean="0"/>
              <a:t>4/12/23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32B30E-BE72-116B-BC8D-C5A8C0ABD54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B6270DB-B6FE-4543-87C1-E8FBD1C26F0B}" type="slidenum">
              <a:rPr lang="en-US" smtClean="0"/>
              <a:t>3</a:t>
            </a:fld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0DEB5AD-611D-018B-2A72-FCE1C292869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34449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7B175-BA79-3510-D064-AF144BF4D1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4BF130-E7BD-7176-8A32-7F06964A0F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60DB12-F29B-99D1-761F-4075BB0EF9F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26A5A8-6D65-964F-90F3-183AB4692A59}" type="datetime1">
              <a:rPr lang="en-US" smtClean="0"/>
              <a:t>4/12/23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B83E23-8E2D-9155-7610-1D0CC4E6CF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B6270DB-B6FE-4543-87C1-E8FBD1C26F0B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557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3D66C-DF74-3B30-5E75-B5B013192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CD8106-64A6-3EAE-38BD-12378AE28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C6FA8-10BD-8F4F-8B41-D211D1DBE301}" type="datetime1">
              <a:rPr lang="en-US" smtClean="0"/>
              <a:t>4/12/23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86527D-2D43-7C86-F3A0-8D97C881B3B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B6270DB-B6FE-4543-87C1-E8FBD1C26F0B}" type="slidenum">
              <a:rPr lang="en-US" smtClean="0"/>
              <a:t>5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6DB2018-CB9B-660C-E00B-952C69DABC3F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03635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BBF93-D938-D008-38BC-3339D2911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21FFEF-FF1E-868E-8D40-6BCD3348F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B0F54-5E67-4D42-B6C6-75606A8A1739}" type="datetime1">
              <a:rPr lang="en-US" smtClean="0"/>
              <a:t>4/12/23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19E2BF-1338-FCAC-AE4A-7F85D2540B4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B6270DB-B6FE-4543-87C1-E8FBD1C26F0B}" type="slidenum">
              <a:rPr lang="en-US" smtClean="0"/>
              <a:t>6</a:t>
            </a:fld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59879B9-ADDA-8FA7-3528-D8497B27A44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6832787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413BB-872F-57FC-724C-035D047248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59D178-49E5-639D-42D2-57A4D88610E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0AFF2D-E18F-3663-9448-55BE8DA3CD3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26A5A8-6D65-964F-90F3-183AB4692A59}" type="datetime1">
              <a:rPr lang="en-US" smtClean="0"/>
              <a:pPr/>
              <a:t>4/12/23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0A0EC1-E7AA-298A-E869-5646095F39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B6270DB-B6FE-4543-87C1-E8FBD1C26F0B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4078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AB2A7-8D8E-6FED-0153-3CD9809C7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2A1175-C9C7-F1D7-FE7A-2632C41040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C6FA8-10BD-8F4F-8B41-D211D1DBE301}" type="datetime1">
              <a:rPr lang="en-US" smtClean="0"/>
              <a:t>4/12/23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E7DE05-CDEE-137C-5B2C-3FB69C74FA7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B6270DB-B6FE-4543-87C1-E8FBD1C26F0B}" type="slidenum">
              <a:rPr lang="en-US" smtClean="0"/>
              <a:t>8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24D0376-D88E-62C8-9165-FAF9AA48ED6D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1190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77E87-EFE1-F6AA-C364-CFDA7007C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70C9FF-97FD-D738-3D88-9D47B7C08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B0F54-5E67-4D42-B6C6-75606A8A1739}" type="datetime1">
              <a:rPr lang="en-US" smtClean="0"/>
              <a:t>4/12/23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D57A02-9CAF-9F77-E6BB-5CFF155E37F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B6270DB-B6FE-4543-87C1-E8FBD1C26F0B}" type="slidenum">
              <a:rPr lang="en-US" smtClean="0"/>
              <a:t>9</a:t>
            </a:fld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ADC939E-B1C2-2BBC-1E11-682064E63F7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7734688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BF862-1825-88A2-A5D7-3CAC5D65E1B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A60039-1470-950E-C8D4-D43CE4EE03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84258C-FACD-425D-5D44-F08EC9E337A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26A5A8-6D65-964F-90F3-183AB4692A59}" type="datetime1">
              <a:rPr lang="en-US" smtClean="0"/>
              <a:pPr/>
              <a:t>4/12/23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B815DB-B259-A831-6953-E2C0E1E426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B6270DB-B6FE-4543-87C1-E8FBD1C26F0B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4945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DB2E7-CE64-95EC-734A-B104C458B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87FC8C-466E-D911-C75B-9AC4A25E4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C6FA8-10BD-8F4F-8B41-D211D1DBE301}" type="datetime1">
              <a:rPr lang="en-US" smtClean="0"/>
              <a:pPr/>
              <a:t>4/12/23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DEC11E-DBCD-89BB-54EA-0D63D8FC0A7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B6270DB-B6FE-4543-87C1-E8FBD1C26F0B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34FB48E-24B9-0D62-B31F-CE3F803F7CB8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5345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C09C-DC88-4E9B-4439-77CE12FED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0D046A-6204-BFA9-7DED-F723E04DA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B0F54-5E67-4D42-B6C6-75606A8A1739}" type="datetime1">
              <a:rPr lang="en-US" smtClean="0"/>
              <a:pPr/>
              <a:t>4/12/23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FA96A2-D3FA-6EBE-6CE1-FC1B4B113B5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B6270DB-B6FE-4543-87C1-E8FBD1C26F0B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813B970-19F2-7AC5-C4DD-4688EEDBDF1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2961620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">
      <a:maj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">
      <a:maj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</TotalTime>
  <Words>25</Words>
  <Application>Microsoft Macintosh PowerPoint</Application>
  <PresentationFormat>Widescreen</PresentationFormat>
  <Paragraphs>25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Cambria</vt:lpstr>
      <vt:lpstr>1_Office Theme</vt:lpstr>
      <vt:lpstr>2_Office Theme</vt:lpstr>
      <vt:lpstr>PowerPoint Presentation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Betty Taylor</dc:creator>
  <cp:lastModifiedBy>Betty Taylor</cp:lastModifiedBy>
  <cp:revision>32</cp:revision>
  <dcterms:created xsi:type="dcterms:W3CDTF">2022-05-19T18:37:26Z</dcterms:created>
  <dcterms:modified xsi:type="dcterms:W3CDTF">2023-04-12T14:40:18Z</dcterms:modified>
</cp:coreProperties>
</file>