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43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2" autoAdjust="0"/>
    <p:restoredTop sz="94640" autoAdjust="0"/>
  </p:normalViewPr>
  <p:slideViewPr>
    <p:cSldViewPr>
      <p:cViewPr varScale="1">
        <p:scale>
          <a:sx n="142" d="100"/>
          <a:sy n="142" d="100"/>
        </p:scale>
        <p:origin x="714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12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8DFECF8-E7D6-47C2-A1E6-B4F6142142C9}" type="datetimeFigureOut">
              <a:rPr lang="en-US"/>
              <a:pPr>
                <a:defRPr/>
              </a:pPr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D0B834A-4B54-416C-9C92-596A024D41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985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E05577F-59DF-4EB7-8E5D-CCC9DCD20CD6}" type="slidenum">
              <a:rPr lang="en-US" altLang="en-US" smtClean="0"/>
              <a:pPr eaLnBrk="1" hangingPunct="1"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7CC90-808D-4E44-8504-07DB6D3A5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971550"/>
            <a:ext cx="6858000" cy="16609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C942C-CC9D-4915-9FC8-6E0006808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352EE-88C9-4882-8E0C-32DB6D35B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E7979-8CE3-4F1D-912E-54774A099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DD158-46B5-4A68-843F-BBDF07ED2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4C0265-75FB-48BC-8E1A-CFA1EBA264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560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A7CE7-7675-408A-9382-A8D82E8A4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B1EB5-2794-42D0-B2A4-65C7E9C26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3A21D-74A0-4D27-80DF-8E2415ACB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01301-C2FF-4291-9CB2-614128B6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16EB8-C711-48CD-BB48-98811DA30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5D03FD-F028-4EDD-B243-78E17FE62B2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6182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882B3-F12C-45B0-80DA-EAD9E08D5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7C988-B2D6-43D5-B540-5A4D7E872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211F-7ED3-4944-92EC-3EAD0BDC5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B99420-1611-4D97-AEBA-054A880B5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C7403-B077-4E79-B751-F0AD64E7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C72307-020C-44B1-BB66-C2AEA35277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57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7085B-7455-40A9-AB15-AD03E8C7F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F0D1A-0696-4A92-8355-F4492BD3B0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9C10FB-9774-4EFD-A0E6-86008C923A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12314-2E32-44AF-A89A-2FDEC3DF4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F3683-A924-4DC4-AD0E-E65C90669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98A837-CC83-4E6C-8836-7221F3E0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4723A4-5743-4479-B17C-D43458F1EA0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2900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3B607-C01D-4FCB-A3A9-B21703E7B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6913959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16D1F-AB31-4601-B7DC-F1D9552FD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79158C-DD36-485F-9A65-972BD97F2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996A56-73F7-4A94-BF6B-B5A83B7429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217FD-4DBE-48EE-825A-0163A1F29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5D3B99-FE6A-4F8A-99D7-4B0E3D17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6C5046-4E45-4BCE-B547-DEB88C31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E16F1D-532B-4831-82E5-6C6438776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B50658-C3A7-477C-B695-0C80F2FF2D9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703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D12B-3348-47D5-B88E-0AD8B717B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699135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59AC67-9134-4C1B-9ADF-CC4EC43AC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5BBAE4-4D2E-419D-8AB7-A0FBF075E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7DBBC8-8AAD-4E03-BD0F-F31726040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0D5CF8-36AB-436B-936A-A082F5E5544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9462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34CB6-FABD-455D-958C-4EFEC65D5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BE3DF6-0BCA-473B-BB02-EF90573BA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FDBA51-CA6A-4A8C-B19F-7CBCFFA89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EE2C1C-AF31-4E20-8971-81D5FFD008E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4200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8722B-FE5C-40BC-AEB9-95A66B77D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07765-B2FA-4246-B537-7D6DBB6E5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71550"/>
            <a:ext cx="4629150" cy="34242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192FB1-5710-4166-A10B-D23716C97E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FD2AE-7B46-4F6B-BCA9-F62001653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4315DF-F8CB-4D99-9048-6297CF96A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D1E84B-E961-43BB-A3A2-70ED9501F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79000-C56F-46E2-82C7-E10481EEBA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044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E79E-E2B0-417A-9062-16F8C60CD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ED135B-234A-4A3C-87EE-DE03108DF5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42819-6566-4E3A-A931-3C95E19F1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504DD-E689-42CA-AB0F-A1687FADA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D3BC5-05D1-47DE-83D3-CCEC6A068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114B7-57B3-4540-ADF6-C33A850E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257BC8-3C73-46AC-BFA6-CA861740E6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7287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932A0-061F-4A56-9DC3-A6B90C02F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AAE69-67C2-4542-9087-F097ECF04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4EF33-D699-4758-8497-D8AD2BE4E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23666-E767-41EE-991D-F7B805B3D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76A5A5-9FAC-44CD-8B6B-CD1DA3C2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9B1E8C-6ADF-4A06-BD69-5000C35A205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1137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2F28E6-6C1B-4D39-9D18-6953A407E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7FDC70-84BC-485B-ADF9-9384BB3D4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4B5A9-8D5B-4DE5-A8ED-E7A98D588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DB47E-8BE2-4E64-A2EF-E2A0B139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0FDA7-C0A6-4642-BF58-3B2BC2CD5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C1B5B2-4841-4B18-8C52-4E3C56FBA3B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292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834629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12E7-CA73-4FF8-981A-D7EBC241B5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8241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7086600" cy="834629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12E7-CA73-4FF8-981A-D7EBC241B5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0989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28600"/>
            <a:ext cx="7162800" cy="834629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812E7-CA73-4FF8-981A-D7EBC241B53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2275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F5EC50-B65A-47A8-BF92-32E39E5D0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6616893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9F977C-7881-4157-87DD-994A01B64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0CACE-D87E-413C-86C7-6125E3793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1FBE4-395A-44BF-9ECE-D1A5834AD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8F6EA-5B91-40D5-A1A0-199B780BF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5D03FD-F028-4EDD-B243-78E17FE62B2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55E715-A090-19A7-B98F-801C9CAB724E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9" y="285750"/>
            <a:ext cx="1524001" cy="7624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90EBFB-9E78-88A2-2606-84C211351DF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898" y="74407"/>
            <a:ext cx="1333499" cy="26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9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  <p:sldLayoutId id="2147483856" r:id="rId13"/>
    <p:sldLayoutId id="2147483857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90550"/>
            <a:ext cx="8229600" cy="4038600"/>
          </a:xfrm>
        </p:spPr>
        <p:txBody>
          <a:bodyPr/>
          <a:lstStyle/>
          <a:p>
            <a:pPr marL="45720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b="1" dirty="0"/>
              <a:t>Speaker Name</a:t>
            </a:r>
            <a:r>
              <a:rPr lang="en-US" altLang="en-US" dirty="0"/>
              <a:t> </a:t>
            </a:r>
            <a:r>
              <a:rPr lang="en-US" altLang="en-US" sz="2000" dirty="0"/>
              <a:t>(Click to insert your text)</a:t>
            </a:r>
          </a:p>
          <a:p>
            <a:pPr marL="45720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b="1" dirty="0"/>
              <a:t>Company/Organization</a:t>
            </a:r>
            <a:r>
              <a:rPr lang="en-US" altLang="en-US" dirty="0"/>
              <a:t> </a:t>
            </a:r>
            <a:r>
              <a:rPr lang="en-US" altLang="en-US" sz="2000" dirty="0"/>
              <a:t>(Logo on title page only) </a:t>
            </a:r>
          </a:p>
          <a:p>
            <a:pPr marL="966788" lvl="1" indent="-339725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sz="2100" b="1" dirty="0"/>
              <a:t>Contact Information </a:t>
            </a:r>
            <a:r>
              <a:rPr lang="en-US" altLang="en-US" sz="2000" dirty="0"/>
              <a:t>(Phone &amp; email)</a:t>
            </a:r>
            <a:r>
              <a:rPr lang="en-US" altLang="en-US" dirty="0"/>
              <a:t> </a:t>
            </a:r>
            <a:endParaRPr lang="en-US" altLang="en-US" sz="3200" b="1" dirty="0"/>
          </a:p>
          <a:p>
            <a:pPr marL="45720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altLang="en-US" sz="2000" dirty="0"/>
          </a:p>
          <a:p>
            <a:pPr marL="45720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sz="1800" dirty="0"/>
              <a:t>Use Arial (or similar) font; use </a:t>
            </a:r>
            <a:r>
              <a:rPr lang="en-US" altLang="en-US" sz="1800" b="1" dirty="0"/>
              <a:t>bold</a:t>
            </a:r>
            <a:r>
              <a:rPr lang="en-US" altLang="en-US" sz="1800" dirty="0"/>
              <a:t> &amp; </a:t>
            </a:r>
            <a:r>
              <a:rPr lang="en-US" altLang="en-US" sz="1800" i="1" dirty="0"/>
              <a:t>italics</a:t>
            </a:r>
            <a:r>
              <a:rPr lang="en-US" altLang="en-US" sz="1800" dirty="0"/>
              <a:t> for emphasis; </a:t>
            </a:r>
          </a:p>
          <a:p>
            <a:pPr marL="45720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en-US" sz="1800" b="1" dirty="0"/>
              <a:t>do not</a:t>
            </a:r>
            <a:r>
              <a:rPr lang="en-US" altLang="en-US" sz="1800" dirty="0"/>
              <a:t> use font size smaller than 24pt for best reading from back of room</a:t>
            </a:r>
          </a:p>
          <a:p>
            <a:pPr marL="966788" lvl="1" indent="-339725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altLang="en-US" sz="1800" dirty="0"/>
              <a:t>Limit text per slide - repeat heading &amp; use two or more slides </a:t>
            </a:r>
          </a:p>
          <a:p>
            <a:pPr marL="966788" lvl="1" indent="-339725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None/>
              <a:defRPr/>
            </a:pPr>
            <a:r>
              <a:rPr lang="en-US" altLang="en-US" sz="1800" dirty="0"/>
              <a:t>     if necessary; </a:t>
            </a:r>
            <a:r>
              <a:rPr lang="en-US" altLang="en-US" sz="1800" u="sng" dirty="0"/>
              <a:t>9 lines of text per slide</a:t>
            </a:r>
            <a:r>
              <a:rPr lang="en-US" altLang="en-US" sz="1800" dirty="0"/>
              <a:t> and 25-30 slides maximum </a:t>
            </a:r>
          </a:p>
          <a:p>
            <a:pPr marL="966788" lvl="1" indent="-339725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altLang="en-US" sz="1800" dirty="0"/>
              <a:t>White/light background with dark text recommended </a:t>
            </a:r>
          </a:p>
          <a:p>
            <a:pPr marL="966788" lvl="1" indent="-339725" eaLnBrk="1" hangingPunct="1">
              <a:lnSpc>
                <a:spcPct val="90000"/>
              </a:lnSpc>
              <a:buClr>
                <a:schemeClr val="bg2"/>
              </a:buClr>
              <a:buFont typeface="Wingdings" pitchFamily="2" charset="2"/>
              <a:buBlip>
                <a:blip r:embed="rId3"/>
              </a:buBlip>
              <a:defRPr/>
            </a:pPr>
            <a:r>
              <a:rPr lang="en-US" altLang="en-US" sz="1800" dirty="0">
                <a:solidFill>
                  <a:srgbClr val="FF0000"/>
                </a:solidFill>
              </a:rPr>
              <a:t>Do</a:t>
            </a:r>
            <a:r>
              <a:rPr lang="en-US" altLang="en-US" sz="1800" dirty="0"/>
              <a:t> </a:t>
            </a:r>
            <a:r>
              <a:rPr lang="en-US" altLang="en-US" sz="1800" u="sng" dirty="0">
                <a:solidFill>
                  <a:srgbClr val="FF0000"/>
                </a:solidFill>
              </a:rPr>
              <a:t>not</a:t>
            </a:r>
            <a:r>
              <a:rPr lang="en-US" altLang="en-US" sz="1800" dirty="0">
                <a:solidFill>
                  <a:srgbClr val="FF0000"/>
                </a:solidFill>
              </a:rPr>
              <a:t> insert company name, logo, or website in footers; © only</a:t>
            </a:r>
          </a:p>
          <a:p>
            <a:pPr lvl="1" eaLnBrk="1" hangingPunct="1">
              <a:buFont typeface="Wingdings" pitchFamily="2" charset="2"/>
              <a:buNone/>
              <a:defRPr/>
            </a:pPr>
            <a:endParaRPr lang="en-US" altLang="en-US" sz="2200" dirty="0"/>
          </a:p>
          <a:p>
            <a:pPr lvl="1" eaLnBrk="1" hangingPunct="1">
              <a:buFont typeface="Wingdings" pitchFamily="2" charset="2"/>
              <a:buNone/>
              <a:defRPr/>
            </a:pPr>
            <a:endParaRPr lang="en-US" altLang="en-US" sz="22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43050"/>
            <a:ext cx="8229600" cy="3086100"/>
          </a:xfrm>
        </p:spPr>
        <p:txBody>
          <a:bodyPr/>
          <a:lstStyle/>
          <a:p>
            <a:pPr marL="1025525" indent="0" eaLnBrk="1" hangingPunct="1"/>
            <a:r>
              <a:rPr lang="en-US" altLang="en-US" b="1" dirty="0"/>
              <a:t> Introduction</a:t>
            </a:r>
          </a:p>
          <a:p>
            <a:pPr marL="1025525" indent="0" eaLnBrk="1" hangingPunct="1"/>
            <a:r>
              <a:rPr lang="en-US" altLang="en-US" b="1" dirty="0"/>
              <a:t> Discussion Topics</a:t>
            </a:r>
          </a:p>
          <a:p>
            <a:pPr marL="1025525" indent="0" eaLnBrk="1" hangingPunct="1"/>
            <a:r>
              <a:rPr lang="en-US" altLang="en-US" b="1" dirty="0"/>
              <a:t> Results of Experiments</a:t>
            </a:r>
          </a:p>
          <a:p>
            <a:pPr marL="1025525" indent="0" eaLnBrk="1" hangingPunct="1"/>
            <a:r>
              <a:rPr lang="en-US" altLang="en-US" b="1" dirty="0"/>
              <a:t> Conclusions</a:t>
            </a:r>
          </a:p>
          <a:p>
            <a:pPr marL="1025525" indent="0" eaLnBrk="1" hangingPunct="1"/>
            <a:r>
              <a:rPr lang="en-US" altLang="en-US" b="1" dirty="0"/>
              <a:t> Acknowledgements </a:t>
            </a:r>
            <a:r>
              <a:rPr lang="en-US" altLang="en-US" b="1" i="1" dirty="0"/>
              <a:t>(optional)</a:t>
            </a:r>
          </a:p>
          <a:p>
            <a:pPr marL="1025525" indent="0" eaLnBrk="1" hangingPunct="1"/>
            <a:r>
              <a:rPr lang="en-US" altLang="en-US" b="1" dirty="0"/>
              <a:t> Q &amp; A</a:t>
            </a:r>
            <a:endParaRPr lang="en-US" altLang="en-US" dirty="0">
              <a:solidFill>
                <a:srgbClr val="FF0000"/>
              </a:solidFill>
            </a:endParaRPr>
          </a:p>
          <a:p>
            <a:pPr marL="1425575" lvl="1" eaLnBrk="1" hangingPunct="1">
              <a:buFont typeface="Wingdings" pitchFamily="2" charset="2"/>
              <a:buNone/>
            </a:pPr>
            <a:endParaRPr lang="en-US" altLang="en-US" dirty="0"/>
          </a:p>
          <a:p>
            <a:pPr marL="1425575" lvl="1"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altLang="en-US" sz="4000" b="1" dirty="0"/>
              <a:t>Outline/Agenda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3214" y="1543050"/>
            <a:ext cx="8459787" cy="3086100"/>
          </a:xfrm>
        </p:spPr>
        <p:txBody>
          <a:bodyPr/>
          <a:lstStyle/>
          <a:p>
            <a:pPr marL="0" indent="0" eaLnBrk="1" hangingPunct="1"/>
            <a:endParaRPr lang="en-US" altLang="en-US">
              <a:solidFill>
                <a:srgbClr val="FF0000"/>
              </a:solidFill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altLang="en-US"/>
          </a:p>
          <a:p>
            <a:pPr lvl="1" eaLnBrk="1" hangingPunct="1">
              <a:buFont typeface="Wingdings" pitchFamily="2" charset="2"/>
              <a:buNone/>
            </a:pPr>
            <a:endParaRPr lang="en-US" alt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42900"/>
            <a:ext cx="8305800" cy="10287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br>
              <a:rPr lang="en-US" altLang="en-US" sz="4000"/>
            </a:br>
            <a:r>
              <a:rPr lang="en-US" altLang="en-US" sz="4000"/>
              <a:t> 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9220" name="Rectangle 6"/>
          <p:cNvSpPr>
            <a:spLocks noChangeArrowheads="1"/>
          </p:cNvSpPr>
          <p:nvPr/>
        </p:nvSpPr>
        <p:spPr bwMode="auto">
          <a:xfrm>
            <a:off x="455614" y="1657350"/>
            <a:ext cx="8307387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111125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1425575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768475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2111375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454275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911475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3368675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825875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4283075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en-US" altLang="en-US" sz="3200" b="1" i="1" dirty="0">
                <a:latin typeface="Arial" charset="0"/>
              </a:rPr>
              <a:t>Optional - 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altLang="en-US" sz="3200" b="1" dirty="0">
                <a:latin typeface="Arial" charset="0"/>
              </a:rPr>
              <a:t> Speaker contact info </a:t>
            </a:r>
            <a:r>
              <a:rPr lang="en-US" altLang="en-US" sz="3200" dirty="0">
                <a:latin typeface="Arial" charset="0"/>
              </a:rPr>
              <a:t>(click to insert)</a:t>
            </a:r>
            <a:r>
              <a:rPr lang="en-US" altLang="en-US" sz="3200" b="1" dirty="0">
                <a:latin typeface="Arial" charset="0"/>
              </a:rPr>
              <a:t> </a:t>
            </a:r>
          </a:p>
          <a:p>
            <a:pPr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altLang="en-US" sz="3200" b="1" dirty="0">
                <a:latin typeface="Arial" charset="0"/>
              </a:rPr>
              <a:t> Brief speaker bio</a:t>
            </a:r>
            <a:endParaRPr lang="en-US" altLang="en-US" sz="3200" dirty="0">
              <a:solidFill>
                <a:srgbClr val="FF0000"/>
              </a:solidFill>
              <a:latin typeface="Arial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en-US" altLang="en-US" sz="2800" dirty="0">
              <a:latin typeface="Arial" charset="0"/>
            </a:endParaRPr>
          </a:p>
          <a:p>
            <a:pPr lvl="1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None/>
            </a:pPr>
            <a:endParaRPr lang="en-US" altLang="en-US" sz="2800" dirty="0">
              <a:latin typeface="Arial" charset="0"/>
            </a:endParaRPr>
          </a:p>
        </p:txBody>
      </p:sp>
      <p:sp>
        <p:nvSpPr>
          <p:cNvPr id="9221" name="Rectangle 7"/>
          <p:cNvSpPr>
            <a:spLocks noChangeArrowheads="1"/>
          </p:cNvSpPr>
          <p:nvPr/>
        </p:nvSpPr>
        <p:spPr bwMode="auto">
          <a:xfrm>
            <a:off x="533400" y="457200"/>
            <a:ext cx="81534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br>
              <a:rPr lang="en-US" altLang="en-US" sz="4000" b="1" dirty="0">
                <a:latin typeface="Arial" charset="0"/>
              </a:rPr>
            </a:br>
            <a:r>
              <a:rPr lang="en-US" altLang="en-US" sz="4000" b="1" dirty="0">
                <a:latin typeface="Arial" charset="0"/>
              </a:rPr>
              <a:t>Thank You!</a:t>
            </a:r>
            <a:br>
              <a:rPr lang="en-US" altLang="en-US" sz="4000" b="1" dirty="0">
                <a:latin typeface="Arial" charset="0"/>
              </a:rPr>
            </a:br>
            <a:endParaRPr lang="en-US" altLang="en-US" sz="4000" b="1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</TotalTime>
  <Words>153</Words>
  <Application>Microsoft Office PowerPoint</Application>
  <PresentationFormat>On-screen Show (16:9)</PresentationFormat>
  <Paragraphs>24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 Theme</vt:lpstr>
      <vt:lpstr>PowerPoint Presentation</vt:lpstr>
      <vt:lpstr>Outline/Agenda</vt:lpstr>
      <vt:lpstr>   </vt:lpstr>
    </vt:vector>
  </TitlesOfParts>
  <Company>SMTA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SMTA</dc:creator>
  <cp:lastModifiedBy>Karlie Severinson</cp:lastModifiedBy>
  <cp:revision>39</cp:revision>
  <dcterms:created xsi:type="dcterms:W3CDTF">2009-03-16T13:28:45Z</dcterms:created>
  <dcterms:modified xsi:type="dcterms:W3CDTF">2023-12-05T16:02:59Z</dcterms:modified>
</cp:coreProperties>
</file>