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handoutMasterIdLst>
    <p:handoutMasterId r:id="rId31"/>
  </p:handoutMasterIdLst>
  <p:sldIdLst>
    <p:sldId id="457" r:id="rId5"/>
    <p:sldId id="273" r:id="rId6"/>
    <p:sldId id="455" r:id="rId7"/>
    <p:sldId id="456" r:id="rId8"/>
    <p:sldId id="261" r:id="rId9"/>
    <p:sldId id="454" r:id="rId10"/>
    <p:sldId id="277" r:id="rId11"/>
    <p:sldId id="473" r:id="rId12"/>
    <p:sldId id="458" r:id="rId13"/>
    <p:sldId id="278" r:id="rId14"/>
    <p:sldId id="459" r:id="rId15"/>
    <p:sldId id="460" r:id="rId16"/>
    <p:sldId id="462" r:id="rId17"/>
    <p:sldId id="463" r:id="rId18"/>
    <p:sldId id="464" r:id="rId19"/>
    <p:sldId id="465" r:id="rId20"/>
    <p:sldId id="466" r:id="rId21"/>
    <p:sldId id="467" r:id="rId22"/>
    <p:sldId id="468" r:id="rId23"/>
    <p:sldId id="469" r:id="rId24"/>
    <p:sldId id="470" r:id="rId25"/>
    <p:sldId id="471" r:id="rId26"/>
    <p:sldId id="472" r:id="rId27"/>
    <p:sldId id="267" r:id="rId28"/>
    <p:sldId id="27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D5F0863-778B-4F6F-A3AC-E9555171EDEE}">
          <p14:sldIdLst>
            <p14:sldId id="457"/>
            <p14:sldId id="273"/>
            <p14:sldId id="455"/>
            <p14:sldId id="456"/>
            <p14:sldId id="261"/>
            <p14:sldId id="454"/>
            <p14:sldId id="277"/>
            <p14:sldId id="473"/>
            <p14:sldId id="458"/>
            <p14:sldId id="278"/>
          </p14:sldIdLst>
        </p14:section>
        <p14:section name="Blank Slides" id="{8265BF3B-34A1-499E-93E6-38357DDCD21E}">
          <p14:sldIdLst>
            <p14:sldId id="459"/>
            <p14:sldId id="460"/>
            <p14:sldId id="462"/>
            <p14:sldId id="463"/>
            <p14:sldId id="464"/>
            <p14:sldId id="465"/>
            <p14:sldId id="466"/>
            <p14:sldId id="467"/>
            <p14:sldId id="468"/>
            <p14:sldId id="469"/>
            <p14:sldId id="470"/>
            <p14:sldId id="471"/>
            <p14:sldId id="472"/>
            <p14:sldId id="267"/>
            <p14:sldId id="2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7758F7-DE91-B706-0B94-7D03697D10AA}" name="Sydnor, Rebecca" initials="RS" userId="S::RSydnor@hazenandsawyer.com::4fc082df-7954-4764-a59a-e9188b747d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101"/>
    <a:srgbClr val="174A7C"/>
    <a:srgbClr val="56A0D3"/>
    <a:srgbClr val="E6E7E9"/>
    <a:srgbClr val="8289A9"/>
    <a:srgbClr val="939598"/>
    <a:srgbClr val="1B8ABE"/>
    <a:srgbClr val="144A7C"/>
    <a:srgbClr val="4B7299"/>
    <a:srgbClr val="108A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5" d="100"/>
          <a:sy n="65"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56A0D3"/>
                </a:solidFill>
                <a:latin typeface="Raleway" pitchFamily="2" charset="0"/>
                <a:ea typeface="+mn-ea"/>
                <a:cs typeface="+mn-cs"/>
              </a:defRPr>
            </a:pPr>
            <a:r>
              <a:rPr lang="en-GB" sz="1800" b="1" dirty="0">
                <a:solidFill>
                  <a:srgbClr val="56A0D3"/>
                </a:solidFill>
                <a:latin typeface="Raleway" pitchFamily="2" charset="0"/>
                <a:ea typeface="Lato" panose="020F0502020204030203" pitchFamily="34" charset="0"/>
                <a:cs typeface="Lato" panose="020F0502020204030203" pitchFamily="34" charset="0"/>
              </a:rPr>
              <a:t>Caption</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56A0D3"/>
              </a:solidFill>
              <a:latin typeface="Raleway" pitchFamily="2" charset="0"/>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spPr>
            <a:ln>
              <a:solidFill>
                <a:schemeClr val="accent4"/>
              </a:solidFill>
            </a:ln>
          </c:spPr>
          <c:dPt>
            <c:idx val="0"/>
            <c:bubble3D val="0"/>
            <c:spPr>
              <a:solidFill>
                <a:schemeClr val="accent2"/>
              </a:solidFill>
              <a:ln w="19050">
                <a:solidFill>
                  <a:schemeClr val="accent4"/>
                </a:solidFill>
              </a:ln>
              <a:effectLst/>
            </c:spPr>
            <c:extLst>
              <c:ext xmlns:c16="http://schemas.microsoft.com/office/drawing/2014/chart" uri="{C3380CC4-5D6E-409C-BE32-E72D297353CC}">
                <c16:uniqueId val="{00000001-0792-4213-B54E-42068A9219AF}"/>
              </c:ext>
            </c:extLst>
          </c:dPt>
          <c:dPt>
            <c:idx val="1"/>
            <c:bubble3D val="0"/>
            <c:spPr>
              <a:solidFill>
                <a:schemeClr val="accent1"/>
              </a:solidFill>
              <a:ln w="19050">
                <a:solidFill>
                  <a:schemeClr val="accent4"/>
                </a:solidFill>
              </a:ln>
              <a:effectLst/>
            </c:spPr>
            <c:extLst>
              <c:ext xmlns:c16="http://schemas.microsoft.com/office/drawing/2014/chart" uri="{C3380CC4-5D6E-409C-BE32-E72D297353CC}">
                <c16:uniqueId val="{00000002-CD10-4B6D-B9B0-7B406B47A316}"/>
              </c:ext>
            </c:extLst>
          </c:dPt>
          <c:dPt>
            <c:idx val="2"/>
            <c:bubble3D val="0"/>
            <c:spPr>
              <a:solidFill>
                <a:schemeClr val="accent6"/>
              </a:solidFill>
              <a:ln w="19050">
                <a:solidFill>
                  <a:schemeClr val="accent4"/>
                </a:solidFill>
              </a:ln>
              <a:effectLst/>
            </c:spPr>
            <c:extLst>
              <c:ext xmlns:c16="http://schemas.microsoft.com/office/drawing/2014/chart" uri="{C3380CC4-5D6E-409C-BE32-E72D297353CC}">
                <c16:uniqueId val="{00000001-CD10-4B6D-B9B0-7B406B47A316}"/>
              </c:ext>
            </c:extLst>
          </c:dPt>
          <c:dPt>
            <c:idx val="3"/>
            <c:bubble3D val="0"/>
            <c:spPr>
              <a:solidFill>
                <a:schemeClr val="accent5"/>
              </a:solidFill>
              <a:ln w="19050">
                <a:solidFill>
                  <a:schemeClr val="accent4"/>
                </a:solidFill>
              </a:ln>
              <a:effectLst/>
            </c:spPr>
            <c:extLst>
              <c:ext xmlns:c16="http://schemas.microsoft.com/office/drawing/2014/chart" uri="{C3380CC4-5D6E-409C-BE32-E72D297353CC}">
                <c16:uniqueId val="{00000007-0792-4213-B54E-42068A9219A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CD10-4B6D-B9B0-7B406B47A316}"/>
            </c:ext>
          </c:extLst>
        </c:ser>
        <c:dLbls>
          <c:showLegendKey val="0"/>
          <c:showVal val="0"/>
          <c:showCatName val="0"/>
          <c:showSerName val="0"/>
          <c:showPercent val="0"/>
          <c:showBubbleSize val="0"/>
          <c:showLeaderLines val="1"/>
        </c:dLbls>
        <c:firstSliceAng val="0"/>
        <c:holeSize val="79"/>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10101"/>
              </a:solidFill>
              <a:latin typeface="Raleway" pitchFamily="2" charset="0"/>
              <a:ea typeface="Lato" panose="020F0502020204030203" pitchFamily="34" charset="0"/>
              <a:cs typeface="Lato" panose="020F0502020204030203"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56A0D3"/>
                </a:solidFill>
                <a:latin typeface="Raleway" pitchFamily="2" charset="0"/>
                <a:ea typeface="Lato" panose="020F0502020204030203" pitchFamily="34" charset="0"/>
                <a:cs typeface="Lato" panose="020F0502020204030203" pitchFamily="34" charset="0"/>
              </a:defRPr>
            </a:pPr>
            <a:r>
              <a:rPr lang="en-GB" sz="1800" b="1" dirty="0">
                <a:solidFill>
                  <a:srgbClr val="56A0D3"/>
                </a:solidFill>
                <a:latin typeface="Raleway" pitchFamily="2" charset="0"/>
                <a:ea typeface="Lato" panose="020F0502020204030203" pitchFamily="34" charset="0"/>
                <a:cs typeface="Lato" panose="020F0502020204030203" pitchFamily="34" charset="0"/>
              </a:rPr>
              <a:t>Caption</a:t>
            </a:r>
          </a:p>
        </c:rich>
      </c:tx>
      <c:overlay val="0"/>
      <c:spPr>
        <a:noFill/>
        <a:ln>
          <a:noFill/>
        </a:ln>
        <a:effectLst/>
      </c:spPr>
      <c:txPr>
        <a:bodyPr rot="0" spcFirstLastPara="1" vertOverflow="ellipsis" vert="horz" wrap="square" anchor="ctr" anchorCtr="1"/>
        <a:lstStyle/>
        <a:p>
          <a:pPr>
            <a:defRPr sz="1800" b="1" i="0" u="none" strike="noStrike" kern="1200" spc="0" baseline="0">
              <a:solidFill>
                <a:srgbClr val="56A0D3"/>
              </a:solidFill>
              <a:latin typeface="Raleway" pitchFamily="2" charset="0"/>
              <a:ea typeface="Lato" panose="020F0502020204030203" pitchFamily="34" charset="0"/>
              <a:cs typeface="Lato" panose="020F0502020204030203" pitchFamily="34" charset="0"/>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9C2-4571-AD83-9194AECAF5BE}"/>
            </c:ext>
          </c:extLst>
        </c:ser>
        <c:ser>
          <c:idx val="2"/>
          <c:order val="1"/>
          <c:tx>
            <c:strRef>
              <c:f>Sheet1!$D$1</c:f>
              <c:strCache>
                <c:ptCount val="1"/>
                <c:pt idx="0">
                  <c:v>Series 3</c:v>
                </c:pt>
              </c:strCache>
            </c:strRef>
          </c:tx>
          <c:spPr>
            <a:pattFill prst="pct75">
              <a:fgClr>
                <a:schemeClr val="accent6"/>
              </a:fgClr>
              <a:bgClr>
                <a:schemeClr val="accent1"/>
              </a:bgClr>
            </a:patt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9C2-4571-AD83-9194AECAF5BE}"/>
            </c:ext>
          </c:extLst>
        </c:ser>
        <c:dLbls>
          <c:showLegendKey val="0"/>
          <c:showVal val="0"/>
          <c:showCatName val="0"/>
          <c:showSerName val="0"/>
          <c:showPercent val="0"/>
          <c:showBubbleSize val="0"/>
        </c:dLbls>
        <c:gapWidth val="182"/>
        <c:axId val="634375104"/>
        <c:axId val="634375760"/>
      </c:barChart>
      <c:catAx>
        <c:axId val="634375104"/>
        <c:scaling>
          <c:orientation val="minMax"/>
        </c:scaling>
        <c:delete val="0"/>
        <c:axPos val="l"/>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197" b="0" i="0" u="none" strike="noStrike" kern="1200" baseline="0">
                <a:solidFill>
                  <a:schemeClr val="accent1"/>
                </a:solidFill>
                <a:latin typeface="Lato" panose="020F0502020204030203" pitchFamily="34" charset="0"/>
                <a:ea typeface="Lato" panose="020F0502020204030203" pitchFamily="34" charset="0"/>
                <a:cs typeface="Lato" panose="020F0502020204030203" pitchFamily="34" charset="0"/>
              </a:defRPr>
            </a:pPr>
            <a:endParaRPr lang="en-US"/>
          </a:p>
        </c:txPr>
        <c:crossAx val="634375760"/>
        <c:crosses val="autoZero"/>
        <c:auto val="1"/>
        <c:lblAlgn val="ctr"/>
        <c:lblOffset val="100"/>
        <c:noMultiLvlLbl val="0"/>
      </c:catAx>
      <c:valAx>
        <c:axId val="634375760"/>
        <c:scaling>
          <c:orientation val="minMax"/>
        </c:scaling>
        <c:delete val="0"/>
        <c:axPos val="b"/>
        <c:numFmt formatCode="General" sourceLinked="1"/>
        <c:majorTickMark val="none"/>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197" b="0" i="0" u="none" strike="noStrike" kern="1200" baseline="0">
                <a:solidFill>
                  <a:schemeClr val="accent1"/>
                </a:solidFill>
                <a:latin typeface="Lato" panose="020F0502020204030203" pitchFamily="34" charset="0"/>
                <a:ea typeface="Lato" panose="020F0502020204030203" pitchFamily="34" charset="0"/>
                <a:cs typeface="Lato" panose="020F0502020204030203" pitchFamily="34" charset="0"/>
              </a:defRPr>
            </a:pPr>
            <a:endParaRPr lang="en-US"/>
          </a:p>
        </c:txPr>
        <c:crossAx val="63437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10101"/>
              </a:solidFill>
              <a:latin typeface="Raleway" pitchFamily="2" charset="0"/>
              <a:ea typeface="Lato" panose="020F0502020204030203" pitchFamily="34" charset="0"/>
              <a:cs typeface="Lato" panose="020F0502020204030203"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34C92B-6A45-864A-B429-22A9039765DA}" type="datetimeFigureOut">
              <a:rPr lang="en-US" smtClean="0"/>
              <a:t>1/26/2026</a:t>
            </a:fld>
            <a:endParaRPr lang="en-US" dirty="0"/>
          </a:p>
        </p:txBody>
      </p:sp>
      <p:sp>
        <p:nvSpPr>
          <p:cNvPr id="4" name="Footer Placeholder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2C3C4-9460-4343-9283-24A378E2714B}" type="slidenum">
              <a:rPr lang="en-US" smtClean="0"/>
              <a:t>‹#›</a:t>
            </a:fld>
            <a:endParaRPr lang="en-US" dirty="0"/>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65FE6-BEE9-465E-9202-2D200EDE749C}" type="datetimeFigureOut">
              <a:rPr lang="en-US" noProof="0" smtClean="0"/>
              <a:t>1/26/2026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E8F2A-B3D4-43F2-B39B-CD77F64A1950}" type="slidenum">
              <a:rPr lang="en-US" noProof="0" smtClean="0"/>
              <a:t>‹#›</a:t>
            </a:fld>
            <a:endParaRPr lang="en-US" noProof="0" dirty="0"/>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1EAE4D4B-CE9E-4BEE-96F7-3121F0B3C7A1}"/>
              </a:ext>
            </a:extLst>
          </p:cNvPr>
          <p:cNvSpPr txBox="1">
            <a:spLocks noGrp="1" noChangeArrowheads="1"/>
          </p:cNvSpPr>
          <p:nvPr/>
        </p:nvSpPr>
        <p:spPr bwMode="auto">
          <a:xfrm>
            <a:off x="3867150" y="8678863"/>
            <a:ext cx="297497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556" tIns="44778" rIns="89556" bIns="44778"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FD29EC1-B229-4740-9FD7-D4D858FDEB29}" type="slidenum">
              <a:rPr lang="en-US" altLang="en-US" sz="1200"/>
              <a:pPr algn="r"/>
              <a:t>6</a:t>
            </a:fld>
            <a:endParaRPr lang="en-US" altLang="en-US" sz="1200"/>
          </a:p>
        </p:txBody>
      </p:sp>
      <p:sp>
        <p:nvSpPr>
          <p:cNvPr id="21507" name="Rectangle 2">
            <a:extLst>
              <a:ext uri="{FF2B5EF4-FFF2-40B4-BE49-F238E27FC236}">
                <a16:creationId xmlns:a16="http://schemas.microsoft.com/office/drawing/2014/main" id="{AB473D2F-CD74-46F7-ABDE-226A887E31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873966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123992" y="124953"/>
            <a:ext cx="11944014"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noProof="0" dirty="0"/>
              <a:t>Insert Image</a:t>
            </a:r>
          </a:p>
        </p:txBody>
      </p:sp>
      <p:sp>
        <p:nvSpPr>
          <p:cNvPr id="8" name="Freeform: Shape 7">
            <a:extLst>
              <a:ext uri="{FF2B5EF4-FFF2-40B4-BE49-F238E27FC236}">
                <a16:creationId xmlns:a16="http://schemas.microsoft.com/office/drawing/2014/main"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97032"/>
          </a:xfrm>
        </p:spPr>
        <p:txBody>
          <a:bodyPr vert="horz" lIns="91440" tIns="45720" rIns="91440" bIns="45720" rtlCol="0">
            <a:spAutoFit/>
          </a:bodyPr>
          <a:lstStyle>
            <a:lvl1pPr marL="0" indent="0">
              <a:buNone/>
              <a:defRPr lang="en-GB" sz="2200" dirty="0">
                <a:solidFill>
                  <a:srgbClr val="000000"/>
                </a:solidFill>
                <a:latin typeface="Lato" panose="020F0502020204030203" pitchFamily="34" charset="0"/>
                <a:ea typeface="Lato" panose="020F0502020204030203" pitchFamily="34" charset="0"/>
                <a:cs typeface="Lato" panose="020F0502020204030203" pitchFamily="34" charset="0"/>
              </a:defRPr>
            </a:lvl1pPr>
          </a:lstStyle>
          <a:p>
            <a:pPr marL="228600" lvl="0" indent="-228600"/>
            <a:r>
              <a:rPr lang="en-US" noProof="0" dirty="0"/>
              <a:t>Subtitle</a:t>
            </a:r>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4762951"/>
            <a:ext cx="10607040" cy="840230"/>
          </a:xfrm>
        </p:spPr>
        <p:txBody>
          <a:bodyPr vert="horz" lIns="91440" tIns="45720" rIns="91440" bIns="45720" rtlCol="0" anchor="b">
            <a:spAutoFit/>
          </a:bodyPr>
          <a:lstStyle>
            <a:lvl1pPr>
              <a:defRPr lang="en-GB" sz="5400" b="1" dirty="0">
                <a:solidFill>
                  <a:srgbClr val="174A7C"/>
                </a:solidFill>
                <a:latin typeface="Raleway ExtraBold" panose="020B0903030101060003" pitchFamily="34" charset="0"/>
              </a:defRPr>
            </a:lvl1pPr>
          </a:lstStyle>
          <a:p>
            <a:pPr marL="0" lvl="0"/>
            <a:r>
              <a:rPr lang="en-US" noProof="0" dirty="0"/>
              <a:t>Title</a:t>
            </a:r>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Picture 9">
            <a:extLst>
              <a:ext uri="{FF2B5EF4-FFF2-40B4-BE49-F238E27FC236}">
                <a16:creationId xmlns:a16="http://schemas.microsoft.com/office/drawing/2014/main" id="{C66E9C3D-70A0-471C-A45E-7A4DA47FD864}"/>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0" y="0"/>
            <a:ext cx="12191999" cy="39624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noProof="0" dirty="0"/>
              <a:t>Insert Image</a:t>
            </a:r>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7B386286-CEE2-E94A-BBC0-0A3723EB14DE}"/>
              </a:ext>
            </a:extLst>
          </p:cNvPr>
          <p:cNvSpPr/>
          <p:nvPr userDrawn="1"/>
        </p:nvSpPr>
        <p:spPr>
          <a:xfrm>
            <a:off x="11008895" y="6220326"/>
            <a:ext cx="866273"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pic>
        <p:nvPicPr>
          <p:cNvPr id="8" name="Picture 7">
            <a:extLst>
              <a:ext uri="{FF2B5EF4-FFF2-40B4-BE49-F238E27FC236}">
                <a16:creationId xmlns:a16="http://schemas.microsoft.com/office/drawing/2014/main" id="{77CD83DB-EB6B-4216-84A1-B366D95A0204}"/>
              </a:ext>
            </a:extLst>
          </p:cNvPr>
          <p:cNvPicPr>
            <a:picLocks noChangeAspect="1"/>
          </p:cNvPicPr>
          <p:nvPr userDrawn="1"/>
        </p:nvPicPr>
        <p:blipFill>
          <a:blip r:embed="rId2"/>
          <a:srcRect/>
          <a:stretch/>
        </p:blipFill>
        <p:spPr>
          <a:xfrm>
            <a:off x="10427676" y="5792279"/>
            <a:ext cx="1633759" cy="941895"/>
          </a:xfrm>
          <a:prstGeom prst="rect">
            <a:avLst/>
          </a:prstGeom>
        </p:spPr>
      </p:pic>
      <p:sp>
        <p:nvSpPr>
          <p:cNvPr id="6" name="Subtitle 2">
            <a:extLst>
              <a:ext uri="{FF2B5EF4-FFF2-40B4-BE49-F238E27FC236}">
                <a16:creationId xmlns:a16="http://schemas.microsoft.com/office/drawing/2014/main" id="{57E2A434-1066-771D-13A8-1456B940C74C}"/>
              </a:ext>
            </a:extLst>
          </p:cNvPr>
          <p:cNvSpPr>
            <a:spLocks noGrp="1"/>
          </p:cNvSpPr>
          <p:nvPr>
            <p:ph type="subTitle" idx="1" hasCustomPrompt="1"/>
          </p:nvPr>
        </p:nvSpPr>
        <p:spPr>
          <a:xfrm>
            <a:off x="694871" y="5603181"/>
            <a:ext cx="9144000" cy="397032"/>
          </a:xfrm>
        </p:spPr>
        <p:txBody>
          <a:bodyPr vert="horz" lIns="91440" tIns="45720" rIns="91440" bIns="45720" rtlCol="0">
            <a:spAutoFit/>
          </a:bodyPr>
          <a:lstStyle>
            <a:lvl1pPr marL="0" indent="0">
              <a:buNone/>
              <a:defRPr lang="en-GB" sz="2200" dirty="0">
                <a:solidFill>
                  <a:srgbClr val="000000"/>
                </a:solidFill>
                <a:latin typeface="Lato" panose="020F0502020204030203" pitchFamily="34" charset="0"/>
                <a:ea typeface="Lato" panose="020F0502020204030203" pitchFamily="34" charset="0"/>
                <a:cs typeface="Lato" panose="020F0502020204030203" pitchFamily="34" charset="0"/>
              </a:defRPr>
            </a:lvl1pPr>
          </a:lstStyle>
          <a:p>
            <a:pPr marL="228600" lvl="0" indent="-228600"/>
            <a:r>
              <a:rPr lang="en-US" noProof="0" dirty="0"/>
              <a:t>Subtitle</a:t>
            </a:r>
          </a:p>
        </p:txBody>
      </p:sp>
      <p:sp>
        <p:nvSpPr>
          <p:cNvPr id="7" name="Title 1">
            <a:extLst>
              <a:ext uri="{FF2B5EF4-FFF2-40B4-BE49-F238E27FC236}">
                <a16:creationId xmlns:a16="http://schemas.microsoft.com/office/drawing/2014/main" id="{05C4BFD9-7E33-AE8F-AAE5-A738526A117C}"/>
              </a:ext>
            </a:extLst>
          </p:cNvPr>
          <p:cNvSpPr>
            <a:spLocks noGrp="1"/>
          </p:cNvSpPr>
          <p:nvPr>
            <p:ph type="ctrTitle" hasCustomPrompt="1"/>
          </p:nvPr>
        </p:nvSpPr>
        <p:spPr>
          <a:xfrm>
            <a:off x="694871" y="4762951"/>
            <a:ext cx="10607040" cy="840230"/>
          </a:xfrm>
        </p:spPr>
        <p:txBody>
          <a:bodyPr vert="horz" lIns="91440" tIns="45720" rIns="91440" bIns="45720" rtlCol="0" anchor="b">
            <a:spAutoFit/>
          </a:bodyPr>
          <a:lstStyle>
            <a:lvl1pPr>
              <a:defRPr lang="en-GB" sz="5400" b="1" dirty="0">
                <a:solidFill>
                  <a:srgbClr val="174A7C"/>
                </a:solidFill>
                <a:latin typeface="Raleway ExtraBold" panose="020B0903030101060003" pitchFamily="34" charset="0"/>
              </a:defRPr>
            </a:lvl1pPr>
          </a:lstStyle>
          <a:p>
            <a:pPr marL="0" lvl="0"/>
            <a:r>
              <a:rPr lang="en-US" noProof="0" dirty="0"/>
              <a:t>Title</a:t>
            </a:r>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1">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6D24BA90-E7BA-471E-AA13-3329EDCD80A2}"/>
              </a:ext>
            </a:extLst>
          </p:cNvPr>
          <p:cNvSpPr/>
          <p:nvPr userDrawn="1"/>
        </p:nvSpPr>
        <p:spPr>
          <a:xfrm flipV="1">
            <a:off x="-1" y="-3"/>
            <a:ext cx="12192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icture Placeholder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123992" y="4587876"/>
            <a:ext cx="11944014" cy="214677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5400" spc="-150">
                <a:solidFill>
                  <a:srgbClr val="174A7C"/>
                </a:solidFill>
              </a:defRPr>
            </a:lvl1pPr>
          </a:lstStyle>
          <a:p>
            <a:r>
              <a:rPr lang="en-US" noProof="0" dirty="0"/>
              <a:t>Section Header 1</a:t>
            </a:r>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2464424"/>
            <a:ext cx="9666514" cy="304699"/>
          </a:xfrm>
        </p:spPr>
        <p:txBody>
          <a:bodyPr tIns="0" bIns="0">
            <a:spAutoFit/>
          </a:bodyPr>
          <a:lstStyle>
            <a:lvl1pPr marL="0" indent="0">
              <a:buNone/>
              <a:defRPr sz="2200">
                <a:solidFill>
                  <a:srgbClr val="0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13" name="Rectangle 12">
            <a:extLst>
              <a:ext uri="{FF2B5EF4-FFF2-40B4-BE49-F238E27FC236}">
                <a16:creationId xmlns:a16="http://schemas.microsoft.com/office/drawing/2014/main"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8" name="Picture 7">
            <a:extLst>
              <a:ext uri="{FF2B5EF4-FFF2-40B4-BE49-F238E27FC236}">
                <a16:creationId xmlns:a16="http://schemas.microsoft.com/office/drawing/2014/main" id="{F049EDF3-3495-433C-9419-0B0D4A14716D}"/>
              </a:ext>
            </a:extLst>
          </p:cNvPr>
          <p:cNvPicPr>
            <a:picLocks noChangeAspect="1"/>
          </p:cNvPicPr>
          <p:nvPr userDrawn="1"/>
        </p:nvPicPr>
        <p:blipFill>
          <a:blip r:embed="rId2"/>
          <a:srcRect/>
          <a:stretch/>
        </p:blipFill>
        <p:spPr>
          <a:xfrm>
            <a:off x="10433377" y="123349"/>
            <a:ext cx="1633759" cy="941895"/>
          </a:xfrm>
          <a:prstGeom prst="rect">
            <a:avLst/>
          </a:prstGeom>
        </p:spPr>
      </p:pic>
    </p:spTree>
    <p:extLst>
      <p:ext uri="{BB962C8B-B14F-4D97-AF65-F5344CB8AC3E}">
        <p14:creationId xmlns:p14="http://schemas.microsoft.com/office/powerpoint/2010/main" val="3839139314"/>
      </p:ext>
    </p:extLst>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0" y="0"/>
            <a:ext cx="12191999" cy="6858000"/>
          </a:xfrm>
          <a:solidFill>
            <a:srgbClr val="E6E7E9"/>
          </a:solidFill>
        </p:spPr>
        <p:txBody>
          <a:bodyPr vert="horz" wrap="square" lIns="91440" tIns="45720" rIns="91440" bIns="45720" rtlCol="0" anchor="ctr" anchorCtr="1">
            <a:noAutofit/>
          </a:bodyPr>
          <a:lstStyle>
            <a:lvl1pPr marL="0" indent="0">
              <a:buNone/>
              <a:defRPr lang="en-GB" sz="1800" dirty="0">
                <a:solidFill>
                  <a:schemeClr val="tx1"/>
                </a:solidFill>
              </a:defRPr>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3860800"/>
            <a:ext cx="9666514" cy="1686720"/>
          </a:xfrm>
        </p:spPr>
        <p:txBody>
          <a:bodyPr anchor="b">
            <a:noAutofit/>
          </a:bodyPr>
          <a:lstStyle>
            <a:lvl1pPr>
              <a:defRPr sz="5400" spc="-150">
                <a:solidFill>
                  <a:schemeClr val="bg1"/>
                </a:solidFill>
              </a:defRPr>
            </a:lvl1pPr>
          </a:lstStyle>
          <a:p>
            <a:r>
              <a:rPr lang="en-US" noProof="0" dirty="0"/>
              <a:t>Section Header 2</a:t>
            </a:r>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5610170"/>
            <a:ext cx="9666514" cy="304699"/>
          </a:xfrm>
        </p:spPr>
        <p:txBody>
          <a:bodyPr tIns="0" bIns="0">
            <a:sp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pic>
        <p:nvPicPr>
          <p:cNvPr id="6" name="Picture 5">
            <a:extLst>
              <a:ext uri="{FF2B5EF4-FFF2-40B4-BE49-F238E27FC236}">
                <a16:creationId xmlns:a16="http://schemas.microsoft.com/office/drawing/2014/main" id="{D72C4686-DD4F-4845-A6EA-6E1012CA7A21}"/>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1547055850"/>
      </p:ext>
    </p:extLst>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day's highlights layout">
    <p:spTree>
      <p:nvGrpSpPr>
        <p:cNvPr id="1" name=""/>
        <p:cNvGrpSpPr/>
        <p:nvPr/>
      </p:nvGrpSpPr>
      <p:grpSpPr>
        <a:xfrm>
          <a:off x="0" y="0"/>
          <a:ext cx="0" cy="0"/>
          <a:chOff x="0" y="0"/>
          <a:chExt cx="0" cy="0"/>
        </a:xfrm>
      </p:grpSpPr>
      <p:sp>
        <p:nvSpPr>
          <p:cNvPr id="22" name="Flowchart: Document 3">
            <a:extLst>
              <a:ext uri="{FF2B5EF4-FFF2-40B4-BE49-F238E27FC236}">
                <a16:creationId xmlns:a16="http://schemas.microsoft.com/office/drawing/2014/main" id="{939B8235-AB33-410E-8E49-AC02419B5E07}"/>
              </a:ext>
            </a:extLst>
          </p:cNvPr>
          <p:cNvSpPr/>
          <p:nvPr userDrawn="1"/>
        </p:nvSpPr>
        <p:spPr>
          <a:xfrm rot="16200000">
            <a:off x="-1651382" y="1622506"/>
            <a:ext cx="6886875" cy="358411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17 w 21617"/>
              <a:gd name="connsiteY0" fmla="*/ 0 h 21179"/>
              <a:gd name="connsiteX1" fmla="*/ 21617 w 21617"/>
              <a:gd name="connsiteY1" fmla="*/ 0 h 21179"/>
              <a:gd name="connsiteX2" fmla="*/ 21617 w 21617"/>
              <a:gd name="connsiteY2" fmla="*/ 17322 h 21179"/>
              <a:gd name="connsiteX3" fmla="*/ 0 w 21617"/>
              <a:gd name="connsiteY3" fmla="*/ 18399 h 21179"/>
              <a:gd name="connsiteX4" fmla="*/ 17 w 21617"/>
              <a:gd name="connsiteY4" fmla="*/ 0 h 21179"/>
              <a:gd name="connsiteX0" fmla="*/ 17 w 21617"/>
              <a:gd name="connsiteY0" fmla="*/ 0 h 20186"/>
              <a:gd name="connsiteX1" fmla="*/ 21617 w 21617"/>
              <a:gd name="connsiteY1" fmla="*/ 0 h 20186"/>
              <a:gd name="connsiteX2" fmla="*/ 21617 w 21617"/>
              <a:gd name="connsiteY2" fmla="*/ 17322 h 20186"/>
              <a:gd name="connsiteX3" fmla="*/ 0 w 21617"/>
              <a:gd name="connsiteY3" fmla="*/ 18399 h 20186"/>
              <a:gd name="connsiteX4" fmla="*/ 17 w 21617"/>
              <a:gd name="connsiteY4" fmla="*/ 0 h 20186"/>
              <a:gd name="connsiteX0" fmla="*/ 17 w 21617"/>
              <a:gd name="connsiteY0" fmla="*/ 0 h 19857"/>
              <a:gd name="connsiteX1" fmla="*/ 21617 w 21617"/>
              <a:gd name="connsiteY1" fmla="*/ 0 h 19857"/>
              <a:gd name="connsiteX2" fmla="*/ 21617 w 21617"/>
              <a:gd name="connsiteY2" fmla="*/ 15945 h 19857"/>
              <a:gd name="connsiteX3" fmla="*/ 0 w 21617"/>
              <a:gd name="connsiteY3" fmla="*/ 18399 h 19857"/>
              <a:gd name="connsiteX4" fmla="*/ 17 w 21617"/>
              <a:gd name="connsiteY4" fmla="*/ 0 h 19857"/>
              <a:gd name="connsiteX0" fmla="*/ 17 w 21617"/>
              <a:gd name="connsiteY0" fmla="*/ 0 h 19669"/>
              <a:gd name="connsiteX1" fmla="*/ 21617 w 21617"/>
              <a:gd name="connsiteY1" fmla="*/ 0 h 19669"/>
              <a:gd name="connsiteX2" fmla="*/ 21617 w 21617"/>
              <a:gd name="connsiteY2" fmla="*/ 15945 h 19669"/>
              <a:gd name="connsiteX3" fmla="*/ 0 w 21617"/>
              <a:gd name="connsiteY3" fmla="*/ 18399 h 19669"/>
              <a:gd name="connsiteX4" fmla="*/ 17 w 21617"/>
              <a:gd name="connsiteY4" fmla="*/ 0 h 19669"/>
              <a:gd name="connsiteX0" fmla="*/ 17 w 21617"/>
              <a:gd name="connsiteY0" fmla="*/ 0 h 20710"/>
              <a:gd name="connsiteX1" fmla="*/ 21617 w 21617"/>
              <a:gd name="connsiteY1" fmla="*/ 0 h 20710"/>
              <a:gd name="connsiteX2" fmla="*/ 21617 w 21617"/>
              <a:gd name="connsiteY2" fmla="*/ 15945 h 20710"/>
              <a:gd name="connsiteX3" fmla="*/ 0 w 21617"/>
              <a:gd name="connsiteY3" fmla="*/ 19604 h 20710"/>
              <a:gd name="connsiteX4" fmla="*/ 17 w 21617"/>
              <a:gd name="connsiteY4" fmla="*/ 0 h 20710"/>
              <a:gd name="connsiteX0" fmla="*/ 17 w 21617"/>
              <a:gd name="connsiteY0" fmla="*/ 0 h 20901"/>
              <a:gd name="connsiteX1" fmla="*/ 21617 w 21617"/>
              <a:gd name="connsiteY1" fmla="*/ 0 h 20901"/>
              <a:gd name="connsiteX2" fmla="*/ 21431 w 21617"/>
              <a:gd name="connsiteY2" fmla="*/ 17322 h 20901"/>
              <a:gd name="connsiteX3" fmla="*/ 0 w 21617"/>
              <a:gd name="connsiteY3" fmla="*/ 19604 h 20901"/>
              <a:gd name="connsiteX4" fmla="*/ 17 w 21617"/>
              <a:gd name="connsiteY4" fmla="*/ 0 h 20901"/>
              <a:gd name="connsiteX0" fmla="*/ 17 w 21617"/>
              <a:gd name="connsiteY0" fmla="*/ 0 h 20929"/>
              <a:gd name="connsiteX1" fmla="*/ 21617 w 21617"/>
              <a:gd name="connsiteY1" fmla="*/ 0 h 20929"/>
              <a:gd name="connsiteX2" fmla="*/ 21524 w 21617"/>
              <a:gd name="connsiteY2" fmla="*/ 17494 h 20929"/>
              <a:gd name="connsiteX3" fmla="*/ 0 w 21617"/>
              <a:gd name="connsiteY3" fmla="*/ 19604 h 20929"/>
              <a:gd name="connsiteX4" fmla="*/ 17 w 21617"/>
              <a:gd name="connsiteY4" fmla="*/ 0 h 20929"/>
              <a:gd name="connsiteX0" fmla="*/ 17 w 21617"/>
              <a:gd name="connsiteY0" fmla="*/ 0 h 20929"/>
              <a:gd name="connsiteX1" fmla="*/ 21617 w 21617"/>
              <a:gd name="connsiteY1" fmla="*/ 0 h 20929"/>
              <a:gd name="connsiteX2" fmla="*/ 21554 w 21617"/>
              <a:gd name="connsiteY2" fmla="*/ 17494 h 20929"/>
              <a:gd name="connsiteX3" fmla="*/ 0 w 21617"/>
              <a:gd name="connsiteY3" fmla="*/ 19604 h 20929"/>
              <a:gd name="connsiteX4" fmla="*/ 17 w 21617"/>
              <a:gd name="connsiteY4" fmla="*/ 0 h 20929"/>
              <a:gd name="connsiteX0" fmla="*/ 17 w 21708"/>
              <a:gd name="connsiteY0" fmla="*/ 0 h 20920"/>
              <a:gd name="connsiteX1" fmla="*/ 21617 w 21708"/>
              <a:gd name="connsiteY1" fmla="*/ 0 h 20920"/>
              <a:gd name="connsiteX2" fmla="*/ 21704 w 21708"/>
              <a:gd name="connsiteY2" fmla="*/ 17438 h 20920"/>
              <a:gd name="connsiteX3" fmla="*/ 0 w 21708"/>
              <a:gd name="connsiteY3" fmla="*/ 19604 h 20920"/>
              <a:gd name="connsiteX4" fmla="*/ 17 w 21708"/>
              <a:gd name="connsiteY4" fmla="*/ 0 h 2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8" h="20920">
                <a:moveTo>
                  <a:pt x="17" y="0"/>
                </a:moveTo>
                <a:lnTo>
                  <a:pt x="21617" y="0"/>
                </a:lnTo>
                <a:cubicBezTo>
                  <a:pt x="21586" y="5831"/>
                  <a:pt x="21735" y="11607"/>
                  <a:pt x="21704" y="17438"/>
                </a:cubicBezTo>
                <a:cubicBezTo>
                  <a:pt x="11471" y="18141"/>
                  <a:pt x="10407" y="23289"/>
                  <a:pt x="0" y="19604"/>
                </a:cubicBezTo>
                <a:cubicBezTo>
                  <a:pt x="6" y="11979"/>
                  <a:pt x="11" y="7625"/>
                  <a:pt x="17" y="0"/>
                </a:cubicBezTo>
                <a:close/>
              </a:path>
            </a:pathLst>
          </a:custGeom>
          <a:solidFill>
            <a:srgbClr val="174A7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noProof="0" dirty="0">
              <a:solidFill>
                <a:schemeClr val="tx1"/>
              </a:solidFill>
            </a:endParaRPr>
          </a:p>
        </p:txBody>
      </p:sp>
      <p:sp>
        <p:nvSpPr>
          <p:cNvPr id="28" name="TextBox 27">
            <a:extLst>
              <a:ext uri="{FF2B5EF4-FFF2-40B4-BE49-F238E27FC236}">
                <a16:creationId xmlns:a16="http://schemas.microsoft.com/office/drawing/2014/main" id="{1EFD9728-6D06-4DE8-9AEB-626EE0454764}"/>
              </a:ext>
            </a:extLst>
          </p:cNvPr>
          <p:cNvSpPr txBox="1"/>
          <p:nvPr userDrawn="1"/>
        </p:nvSpPr>
        <p:spPr>
          <a:xfrm>
            <a:off x="190575" y="1837914"/>
            <a:ext cx="3293704" cy="4278094"/>
          </a:xfrm>
          <a:prstGeom prst="rect">
            <a:avLst/>
          </a:prstGeom>
          <a:noFill/>
        </p:spPr>
        <p:txBody>
          <a:bodyPr wrap="square">
            <a:spAutoFit/>
          </a:bodyPr>
          <a:lstStyle/>
          <a:p>
            <a:pPr algn="l" rtl="0">
              <a:spcBef>
                <a:spcPts val="0"/>
              </a:spcBef>
              <a:spcAft>
                <a:spcPts val="1800"/>
              </a:spcAft>
            </a:pPr>
            <a:r>
              <a:rPr lang="en-US" sz="2400" b="1" i="1" u="none" strike="noStrike" dirty="0">
                <a:solidFill>
                  <a:srgbClr val="FFFFFF"/>
                </a:solidFill>
                <a:effectLst/>
                <a:latin typeface="Raleway" pitchFamily="2" charset="0"/>
                <a:ea typeface="Lato" panose="020F0502020204030203" pitchFamily="34" charset="0"/>
                <a:cs typeface="Lato" panose="020F0502020204030203" pitchFamily="34" charset="0"/>
              </a:rPr>
              <a:t>Don’t forget to:</a:t>
            </a:r>
            <a:endParaRPr lang="en-US" sz="2400" b="0" dirty="0">
              <a:effectLst/>
              <a:latin typeface="Raleway" pitchFamily="2" charset="0"/>
              <a:ea typeface="Lato" panose="020F0502020204030203" pitchFamily="34" charset="0"/>
              <a:cs typeface="Lato" panose="020F0502020204030203" pitchFamily="34" charset="0"/>
            </a:endParaRPr>
          </a:p>
          <a:p>
            <a:pPr marL="233363" indent="-233363" algn="l" rtl="0" fontAlgn="base">
              <a:spcBef>
                <a:spcPts val="0"/>
              </a:spcBef>
              <a:spcAft>
                <a:spcPts val="1200"/>
              </a:spcAft>
              <a:buFont typeface="Arial" panose="020B0604020202020204" pitchFamily="34" charset="0"/>
              <a:buChar char="•"/>
            </a:pPr>
            <a:r>
              <a:rPr lang="en-US" sz="2000" b="0" i="0" u="none" strike="noStrike" dirty="0">
                <a:solidFill>
                  <a:srgbClr val="FFFFFF"/>
                </a:solidFill>
                <a:effectLst/>
                <a:latin typeface="Raleway" pitchFamily="2" charset="0"/>
                <a:ea typeface="Lato" panose="020F0502020204030203" pitchFamily="34" charset="0"/>
                <a:cs typeface="Lato" panose="020F0502020204030203" pitchFamily="34" charset="0"/>
              </a:rPr>
              <a:t>Download our app!</a:t>
            </a:r>
          </a:p>
          <a:p>
            <a:pPr marL="233363" indent="-233363" algn="l" rtl="0" fontAlgn="base">
              <a:spcBef>
                <a:spcPts val="0"/>
              </a:spcBef>
              <a:spcAft>
                <a:spcPts val="1200"/>
              </a:spcAft>
              <a:buFont typeface="Arial" panose="020B0604020202020204" pitchFamily="34" charset="0"/>
              <a:buChar char="•"/>
            </a:pPr>
            <a:r>
              <a:rPr lang="en-US" sz="2000" b="0" i="0" u="none" strike="noStrike" dirty="0">
                <a:solidFill>
                  <a:srgbClr val="FFFFFF"/>
                </a:solidFill>
                <a:effectLst/>
                <a:latin typeface="Raleway" pitchFamily="2" charset="0"/>
                <a:ea typeface="Lato" panose="020F0502020204030203" pitchFamily="34" charset="0"/>
                <a:cs typeface="Lato" panose="020F0502020204030203" pitchFamily="34" charset="0"/>
              </a:rPr>
              <a:t>Use the mobile app to:</a:t>
            </a:r>
          </a:p>
          <a:p>
            <a:pPr marL="403225" lvl="1" indent="-169863" algn="l" rtl="0" fontAlgn="base">
              <a:spcBef>
                <a:spcPts val="0"/>
              </a:spcBef>
              <a:spcAft>
                <a:spcPts val="1200"/>
              </a:spcAft>
              <a:buFont typeface="Arial" panose="020B0604020202020204" pitchFamily="34" charset="0"/>
              <a:buChar char="•"/>
            </a:pPr>
            <a:r>
              <a:rPr lang="en-US" sz="1600" b="0" i="0" u="none" strike="noStrike" dirty="0">
                <a:solidFill>
                  <a:srgbClr val="FFFFFF"/>
                </a:solidFill>
                <a:effectLst/>
                <a:latin typeface="Raleway" pitchFamily="2" charset="0"/>
                <a:ea typeface="Lato" panose="020F0502020204030203" pitchFamily="34" charset="0"/>
                <a:cs typeface="Lato" panose="020F0502020204030203" pitchFamily="34" charset="0"/>
              </a:rPr>
              <a:t>Complete the </a:t>
            </a:r>
            <a:br>
              <a:rPr lang="en-US" sz="1600" b="0" i="0" u="none" strike="noStrike" dirty="0">
                <a:solidFill>
                  <a:srgbClr val="FFFFFF"/>
                </a:solidFill>
                <a:effectLst/>
                <a:latin typeface="Raleway" pitchFamily="2" charset="0"/>
                <a:ea typeface="Lato" panose="020F0502020204030203" pitchFamily="34" charset="0"/>
                <a:cs typeface="Lato" panose="020F0502020204030203" pitchFamily="34" charset="0"/>
              </a:rPr>
            </a:br>
            <a:r>
              <a:rPr lang="en-US" sz="1600" b="0" i="0" u="none" strike="noStrike" dirty="0">
                <a:solidFill>
                  <a:srgbClr val="FFFFFF"/>
                </a:solidFill>
                <a:effectLst/>
                <a:latin typeface="Raleway" pitchFamily="2" charset="0"/>
                <a:ea typeface="Lato" panose="020F0502020204030203" pitchFamily="34" charset="0"/>
                <a:cs typeface="Lato" panose="020F0502020204030203" pitchFamily="34" charset="0"/>
              </a:rPr>
              <a:t>Fresh Ideas Scoring</a:t>
            </a:r>
          </a:p>
          <a:p>
            <a:pPr marL="403225" lvl="1" indent="-169863" algn="l" rtl="0" fontAlgn="base">
              <a:spcBef>
                <a:spcPts val="0"/>
              </a:spcBef>
              <a:spcAft>
                <a:spcPts val="1200"/>
              </a:spcAft>
              <a:buFont typeface="Arial" panose="020B0604020202020204" pitchFamily="34" charset="0"/>
              <a:buChar char="•"/>
            </a:pPr>
            <a:r>
              <a:rPr lang="en-US" sz="1600" b="0" i="0" u="none" strike="noStrike" dirty="0">
                <a:solidFill>
                  <a:srgbClr val="FFFFFF"/>
                </a:solidFill>
                <a:effectLst/>
                <a:latin typeface="Raleway" pitchFamily="2" charset="0"/>
                <a:ea typeface="Lato" panose="020F0502020204030203" pitchFamily="34" charset="0"/>
                <a:cs typeface="Lato" panose="020F0502020204030203" pitchFamily="34" charset="0"/>
              </a:rPr>
              <a:t>Take the Conference Survey and rate sessions</a:t>
            </a:r>
          </a:p>
          <a:p>
            <a:pPr marL="233363" indent="-233363" algn="l" rtl="0" fontAlgn="base">
              <a:spcBef>
                <a:spcPts val="0"/>
              </a:spcBef>
              <a:spcAft>
                <a:spcPts val="1200"/>
              </a:spcAft>
              <a:buFont typeface="Arial" panose="020B0604020202020204" pitchFamily="34" charset="0"/>
              <a:buChar char="•"/>
            </a:pPr>
            <a:r>
              <a:rPr lang="en-US" sz="2000" b="0" i="0" u="none" strike="noStrike" dirty="0">
                <a:solidFill>
                  <a:srgbClr val="FFFFFF"/>
                </a:solidFill>
                <a:effectLst/>
                <a:latin typeface="Raleway" pitchFamily="2" charset="0"/>
                <a:ea typeface="Lato" panose="020F0502020204030203" pitchFamily="34" charset="0"/>
                <a:cs typeface="Lato" panose="020F0502020204030203" pitchFamily="34" charset="0"/>
              </a:rPr>
              <a:t>Wait until end of each </a:t>
            </a:r>
            <a:br>
              <a:rPr lang="en-US" sz="2000" b="0" i="0" u="none" strike="noStrike" dirty="0">
                <a:solidFill>
                  <a:srgbClr val="FFFFFF"/>
                </a:solidFill>
                <a:effectLst/>
                <a:latin typeface="Raleway" pitchFamily="2" charset="0"/>
                <a:ea typeface="Lato" panose="020F0502020204030203" pitchFamily="34" charset="0"/>
                <a:cs typeface="Lato" panose="020F0502020204030203" pitchFamily="34" charset="0"/>
              </a:rPr>
            </a:br>
            <a:r>
              <a:rPr lang="en-US" sz="2000" b="0" i="0" u="none" strike="noStrike" dirty="0">
                <a:solidFill>
                  <a:srgbClr val="FFFFFF"/>
                </a:solidFill>
                <a:effectLst/>
                <a:latin typeface="Raleway" pitchFamily="2" charset="0"/>
                <a:ea typeface="Lato" panose="020F0502020204030203" pitchFamily="34" charset="0"/>
                <a:cs typeface="Lato" panose="020F0502020204030203" pitchFamily="34" charset="0"/>
              </a:rPr>
              <a:t>session to scan out</a:t>
            </a:r>
          </a:p>
          <a:p>
            <a:pPr marL="233363" indent="-233363" algn="l" rtl="0" fontAlgn="base">
              <a:spcBef>
                <a:spcPts val="0"/>
              </a:spcBef>
              <a:spcAft>
                <a:spcPts val="1200"/>
              </a:spcAft>
              <a:buFont typeface="Arial" panose="020B0604020202020204" pitchFamily="34" charset="0"/>
              <a:buChar char="•"/>
            </a:pPr>
            <a:r>
              <a:rPr lang="en-US" sz="2000" b="0" i="0" u="none" strike="noStrike" dirty="0">
                <a:solidFill>
                  <a:srgbClr val="FFFFFF"/>
                </a:solidFill>
                <a:effectLst/>
                <a:latin typeface="Raleway" pitchFamily="2" charset="0"/>
                <a:ea typeface="Lato" panose="020F0502020204030203" pitchFamily="34" charset="0"/>
                <a:cs typeface="Lato" panose="020F0502020204030203" pitchFamily="34" charset="0"/>
              </a:rPr>
              <a:t>Silence cell phones and electronic devices</a:t>
            </a:r>
          </a:p>
        </p:txBody>
      </p:sp>
      <p:sp>
        <p:nvSpPr>
          <p:cNvPr id="2" name="Title 1">
            <a:extLst>
              <a:ext uri="{FF2B5EF4-FFF2-40B4-BE49-F238E27FC236}">
                <a16:creationId xmlns:a16="http://schemas.microsoft.com/office/drawing/2014/main" id="{7219A313-3188-4B21-A4DF-2494320A7517}"/>
              </a:ext>
            </a:extLst>
          </p:cNvPr>
          <p:cNvSpPr>
            <a:spLocks noGrp="1"/>
          </p:cNvSpPr>
          <p:nvPr>
            <p:ph type="title" hasCustomPrompt="1"/>
          </p:nvPr>
        </p:nvSpPr>
        <p:spPr>
          <a:xfrm>
            <a:off x="3484279" y="423671"/>
            <a:ext cx="8187021" cy="590931"/>
          </a:xfrm>
        </p:spPr>
        <p:txBody>
          <a:bodyPr/>
          <a:lstStyle>
            <a:lvl1pPr>
              <a:defRPr baseline="0">
                <a:solidFill>
                  <a:srgbClr val="174A7C"/>
                </a:solidFill>
              </a:defRPr>
            </a:lvl1pPr>
          </a:lstStyle>
          <a:p>
            <a:r>
              <a:rPr lang="en-US" dirty="0"/>
              <a:t># Annual Conference &amp; Exhibition</a:t>
            </a:r>
          </a:p>
        </p:txBody>
      </p:sp>
      <p:sp>
        <p:nvSpPr>
          <p:cNvPr id="23" name="Text Placeholder 2">
            <a:extLst>
              <a:ext uri="{FF2B5EF4-FFF2-40B4-BE49-F238E27FC236}">
                <a16:creationId xmlns:a16="http://schemas.microsoft.com/office/drawing/2014/main" id="{25337494-FDE2-4DDF-BB08-CBA2E0FD5D08}"/>
              </a:ext>
            </a:extLst>
          </p:cNvPr>
          <p:cNvSpPr>
            <a:spLocks noGrp="1"/>
          </p:cNvSpPr>
          <p:nvPr>
            <p:ph type="body" idx="1" hasCustomPrompt="1"/>
          </p:nvPr>
        </p:nvSpPr>
        <p:spPr>
          <a:xfrm>
            <a:off x="3484279" y="1057617"/>
            <a:ext cx="5306787" cy="487003"/>
          </a:xfrm>
        </p:spPr>
        <p:txBody>
          <a:bodyPr anchor="b">
            <a:normAutofit/>
          </a:bodyPr>
          <a:lstStyle>
            <a:lvl1pPr marL="0" indent="0">
              <a:buNone/>
              <a:defRPr sz="2200" b="1">
                <a:solidFill>
                  <a:srgbClr val="000000"/>
                </a:solidFill>
                <a:latin typeface="Raleway"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Date</a:t>
            </a:r>
          </a:p>
        </p:txBody>
      </p:sp>
      <p:sp>
        <p:nvSpPr>
          <p:cNvPr id="25" name="Content Placeholder 3">
            <a:extLst>
              <a:ext uri="{FF2B5EF4-FFF2-40B4-BE49-F238E27FC236}">
                <a16:creationId xmlns:a16="http://schemas.microsoft.com/office/drawing/2014/main" id="{6D14E3EE-A21A-4E1C-A9E8-873DCF28C638}"/>
              </a:ext>
            </a:extLst>
          </p:cNvPr>
          <p:cNvSpPr>
            <a:spLocks noGrp="1"/>
          </p:cNvSpPr>
          <p:nvPr>
            <p:ph sz="half" idx="2" hasCustomPrompt="1"/>
          </p:nvPr>
        </p:nvSpPr>
        <p:spPr>
          <a:xfrm>
            <a:off x="4246279" y="1882197"/>
            <a:ext cx="7425021" cy="4552132"/>
          </a:xfrm>
        </p:spPr>
        <p:txBody>
          <a:bodyPr numCol="1">
            <a:normAutofit/>
          </a:bodyPr>
          <a:lstStyle>
            <a:lvl1pPr marL="0" indent="0">
              <a:buFont typeface="Arial" panose="020B0604020202020204" pitchFamily="34" charset="0"/>
              <a:buNone/>
              <a:defRPr sz="2200" b="1">
                <a:solidFill>
                  <a:srgbClr val="000000"/>
                </a:solidFill>
                <a:latin typeface="Raleway" pitchFamily="2" charset="0"/>
              </a:defRPr>
            </a:lvl1pPr>
            <a:lvl2pPr>
              <a:defRPr sz="2200">
                <a:solidFill>
                  <a:srgbClr val="000000"/>
                </a:solidFill>
                <a:latin typeface="Raleway" pitchFamily="2" charset="0"/>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Today’s Highlights: </a:t>
            </a:r>
          </a:p>
          <a:p>
            <a:pPr lvl="1"/>
            <a:r>
              <a:rPr lang="en-US" noProof="0" dirty="0"/>
              <a:t>Second level</a:t>
            </a:r>
          </a:p>
        </p:txBody>
      </p:sp>
      <p:pic>
        <p:nvPicPr>
          <p:cNvPr id="18" name="Picture 17">
            <a:extLst>
              <a:ext uri="{FF2B5EF4-FFF2-40B4-BE49-F238E27FC236}">
                <a16:creationId xmlns:a16="http://schemas.microsoft.com/office/drawing/2014/main" id="{621DB60A-2C71-4406-BEF4-56A7D66039CE}"/>
              </a:ext>
            </a:extLst>
          </p:cNvPr>
          <p:cNvPicPr>
            <a:picLocks noChangeAspect="1"/>
          </p:cNvPicPr>
          <p:nvPr userDrawn="1"/>
        </p:nvPicPr>
        <p:blipFill>
          <a:blip r:embed="rId2"/>
          <a:srcRect/>
          <a:stretch/>
        </p:blipFill>
        <p:spPr>
          <a:xfrm>
            <a:off x="616226" y="136511"/>
            <a:ext cx="1574837" cy="971180"/>
          </a:xfrm>
          <a:prstGeom prst="rect">
            <a:avLst/>
          </a:prstGeom>
        </p:spPr>
      </p:pic>
      <p:pic>
        <p:nvPicPr>
          <p:cNvPr id="8" name="Picture 7" descr="A blue water droplet with a black background&#10;&#10;Description automatically generated">
            <a:extLst>
              <a:ext uri="{FF2B5EF4-FFF2-40B4-BE49-F238E27FC236}">
                <a16:creationId xmlns:a16="http://schemas.microsoft.com/office/drawing/2014/main" id="{05E9AF00-311F-6C35-15A6-10ECCA748D1B}"/>
              </a:ext>
            </a:extLst>
          </p:cNvPr>
          <p:cNvPicPr>
            <a:picLocks noChangeAspect="1"/>
          </p:cNvPicPr>
          <p:nvPr userDrawn="1"/>
        </p:nvPicPr>
        <p:blipFill>
          <a:blip r:embed="rId3">
            <a:alphaModFix amt="30000"/>
          </a:blip>
          <a:stretch>
            <a:fillRect/>
          </a:stretch>
        </p:blipFill>
        <p:spPr>
          <a:xfrm>
            <a:off x="8229599" y="2624827"/>
            <a:ext cx="4950239" cy="5345830"/>
          </a:xfrm>
          <a:prstGeom prst="rect">
            <a:avLst/>
          </a:prstGeom>
        </p:spPr>
      </p:pic>
    </p:spTree>
    <p:extLst>
      <p:ext uri="{BB962C8B-B14F-4D97-AF65-F5344CB8AC3E}">
        <p14:creationId xmlns:p14="http://schemas.microsoft.com/office/powerpoint/2010/main" val="846667163"/>
      </p:ext>
    </p:extLst>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wnload the app layou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9E5C10C-907C-4D57-892A-726324012580}"/>
              </a:ext>
            </a:extLst>
          </p:cNvPr>
          <p:cNvSpPr>
            <a:spLocks noGrp="1"/>
          </p:cNvSpPr>
          <p:nvPr>
            <p:ph type="body" sz="quarter" idx="12"/>
          </p:nvPr>
        </p:nvSpPr>
        <p:spPr>
          <a:xfrm>
            <a:off x="140474" y="4977006"/>
            <a:ext cx="3008313" cy="563562"/>
          </a:xfrm>
        </p:spPr>
        <p:txBody>
          <a:bodyPr>
            <a:noAutofit/>
          </a:bodyPr>
          <a:lstStyle>
            <a:lvl1pPr marL="0" indent="0">
              <a:buNone/>
              <a:defRPr sz="1400" i="1">
                <a:solidFill>
                  <a:srgbClr val="000000"/>
                </a:solidFill>
                <a:latin typeface="Raleway" pitchFamily="2" charset="0"/>
              </a:defRPr>
            </a:lvl1pPr>
            <a:lvl2pPr marL="457200" indent="0">
              <a:buNone/>
              <a:defRPr sz="1400" i="1">
                <a:solidFill>
                  <a:schemeClr val="accent1"/>
                </a:solidFill>
              </a:defRPr>
            </a:lvl2pPr>
            <a:lvl3pPr marL="914400" indent="0">
              <a:buNone/>
              <a:defRPr sz="1400" i="1">
                <a:solidFill>
                  <a:schemeClr val="accent1"/>
                </a:solidFill>
              </a:defRPr>
            </a:lvl3pPr>
            <a:lvl4pPr marL="1371600" indent="0">
              <a:buNone/>
              <a:defRPr sz="1400" i="1">
                <a:solidFill>
                  <a:schemeClr val="accent1"/>
                </a:solidFill>
              </a:defRPr>
            </a:lvl4pPr>
            <a:lvl5pPr marL="1828800" indent="0">
              <a:buNone/>
              <a:defRPr sz="1400" i="1">
                <a:solidFill>
                  <a:schemeClr val="accent1"/>
                </a:solidFill>
              </a:defRPr>
            </a:lvl5pPr>
          </a:lstStyle>
          <a:p>
            <a:pPr lvl="0"/>
            <a:r>
              <a:rPr lang="en-US" dirty="0"/>
              <a:t>Click to edit Master text styles</a:t>
            </a:r>
          </a:p>
        </p:txBody>
      </p:sp>
      <p:sp>
        <p:nvSpPr>
          <p:cNvPr id="8" name="Text Placeholder 7">
            <a:extLst>
              <a:ext uri="{FF2B5EF4-FFF2-40B4-BE49-F238E27FC236}">
                <a16:creationId xmlns:a16="http://schemas.microsoft.com/office/drawing/2014/main" id="{9E2C711C-528B-4779-9FD0-F48898254DFE}"/>
              </a:ext>
            </a:extLst>
          </p:cNvPr>
          <p:cNvSpPr>
            <a:spLocks noGrp="1"/>
          </p:cNvSpPr>
          <p:nvPr>
            <p:ph type="body" sz="quarter" idx="10" hasCustomPrompt="1"/>
          </p:nvPr>
        </p:nvSpPr>
        <p:spPr>
          <a:xfrm>
            <a:off x="3197225" y="703263"/>
            <a:ext cx="6754813" cy="960058"/>
          </a:xfrm>
        </p:spPr>
        <p:txBody>
          <a:bodyPr/>
          <a:lstStyle>
            <a:lvl1pPr marL="0" indent="0">
              <a:buNone/>
              <a:defRPr sz="2800">
                <a:solidFill>
                  <a:srgbClr val="174A7C"/>
                </a:solidFill>
                <a:latin typeface="Raleway ExtraBold" pitchFamily="2" charset="0"/>
              </a:defRPr>
            </a:lvl1pPr>
            <a:lvl2pPr>
              <a:defRPr sz="2800">
                <a:solidFill>
                  <a:schemeClr val="accent1"/>
                </a:solidFill>
                <a:latin typeface="Raleway SemiBold" panose="020B0703030101060003" pitchFamily="34" charset="0"/>
              </a:defRPr>
            </a:lvl2pPr>
            <a:lvl3pPr>
              <a:defRPr sz="2800">
                <a:solidFill>
                  <a:schemeClr val="accent1"/>
                </a:solidFill>
                <a:latin typeface="Raleway SemiBold" panose="020B0703030101060003" pitchFamily="34" charset="0"/>
              </a:defRPr>
            </a:lvl3pPr>
            <a:lvl4pPr>
              <a:defRPr sz="2800">
                <a:solidFill>
                  <a:schemeClr val="accent1"/>
                </a:solidFill>
                <a:latin typeface="Raleway SemiBold" panose="020B0703030101060003" pitchFamily="34" charset="0"/>
              </a:defRPr>
            </a:lvl4pPr>
            <a:lvl5pPr>
              <a:defRPr sz="2800">
                <a:solidFill>
                  <a:schemeClr val="accent1"/>
                </a:solidFill>
                <a:latin typeface="Raleway SemiBold" panose="020B0703030101060003" pitchFamily="34" charset="0"/>
              </a:defRPr>
            </a:lvl5pPr>
          </a:lstStyle>
          <a:p>
            <a:pPr lvl="0"/>
            <a:r>
              <a:rPr lang="en-US" dirty="0"/>
              <a:t>Hello, my name is... </a:t>
            </a:r>
          </a:p>
        </p:txBody>
      </p:sp>
      <p:pic>
        <p:nvPicPr>
          <p:cNvPr id="13" name="Graphic 12" descr="Water">
            <a:extLst>
              <a:ext uri="{FF2B5EF4-FFF2-40B4-BE49-F238E27FC236}">
                <a16:creationId xmlns:a16="http://schemas.microsoft.com/office/drawing/2014/main" id="{A6A04233-641F-4BC3-B383-116C63ADA4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4162"/>
            <a:ext cx="914400" cy="914400"/>
          </a:xfrm>
          <a:prstGeom prst="rect">
            <a:avLst/>
          </a:prstGeom>
        </p:spPr>
      </p:pic>
      <p:sp>
        <p:nvSpPr>
          <p:cNvPr id="21" name="Flowchart: Document 3">
            <a:extLst>
              <a:ext uri="{FF2B5EF4-FFF2-40B4-BE49-F238E27FC236}">
                <a16:creationId xmlns:a16="http://schemas.microsoft.com/office/drawing/2014/main" id="{DCBDFA3B-3542-49B0-AD1B-DC177E7F2F0E}"/>
              </a:ext>
            </a:extLst>
          </p:cNvPr>
          <p:cNvSpPr/>
          <p:nvPr userDrawn="1"/>
        </p:nvSpPr>
        <p:spPr>
          <a:xfrm flipH="1" flipV="1">
            <a:off x="0" y="5079236"/>
            <a:ext cx="12192000" cy="29364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rgbClr val="174A7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noProof="0" dirty="0">
              <a:solidFill>
                <a:schemeClr val="tx1"/>
              </a:solidFill>
            </a:endParaRPr>
          </a:p>
        </p:txBody>
      </p:sp>
      <p:pic>
        <p:nvPicPr>
          <p:cNvPr id="120" name="Graphic 119" descr="Water">
            <a:extLst>
              <a:ext uri="{FF2B5EF4-FFF2-40B4-BE49-F238E27FC236}">
                <a16:creationId xmlns:a16="http://schemas.microsoft.com/office/drawing/2014/main" id="{54C9A909-B99A-435E-A102-90C981B15A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4162"/>
            <a:ext cx="914400" cy="914400"/>
          </a:xfrm>
          <a:prstGeom prst="rect">
            <a:avLst/>
          </a:prstGeom>
        </p:spPr>
      </p:pic>
      <p:pic>
        <p:nvPicPr>
          <p:cNvPr id="121" name="Graphic 120" descr="Water">
            <a:extLst>
              <a:ext uri="{FF2B5EF4-FFF2-40B4-BE49-F238E27FC236}">
                <a16:creationId xmlns:a16="http://schemas.microsoft.com/office/drawing/2014/main" id="{346F73B8-8FD1-4C43-95D6-2E588C0775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58922"/>
            <a:ext cx="914400" cy="914400"/>
          </a:xfrm>
          <a:prstGeom prst="rect">
            <a:avLst/>
          </a:prstGeom>
        </p:spPr>
      </p:pic>
      <p:pic>
        <p:nvPicPr>
          <p:cNvPr id="122" name="Graphic 121" descr="Water">
            <a:extLst>
              <a:ext uri="{FF2B5EF4-FFF2-40B4-BE49-F238E27FC236}">
                <a16:creationId xmlns:a16="http://schemas.microsoft.com/office/drawing/2014/main" id="{55DDDF03-ADA3-4549-82DF-E239B1576E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4162"/>
            <a:ext cx="914400" cy="914400"/>
          </a:xfrm>
          <a:prstGeom prst="rect">
            <a:avLst/>
          </a:prstGeom>
        </p:spPr>
      </p:pic>
      <p:pic>
        <p:nvPicPr>
          <p:cNvPr id="123" name="Graphic 122" descr="Water">
            <a:extLst>
              <a:ext uri="{FF2B5EF4-FFF2-40B4-BE49-F238E27FC236}">
                <a16:creationId xmlns:a16="http://schemas.microsoft.com/office/drawing/2014/main" id="{5E5DA253-A7A6-4A89-BC06-266AF72469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4162"/>
            <a:ext cx="914400" cy="914400"/>
          </a:xfrm>
          <a:prstGeom prst="rect">
            <a:avLst/>
          </a:prstGeom>
        </p:spPr>
      </p:pic>
      <p:pic>
        <p:nvPicPr>
          <p:cNvPr id="124" name="Graphic 123" descr="Water">
            <a:extLst>
              <a:ext uri="{FF2B5EF4-FFF2-40B4-BE49-F238E27FC236}">
                <a16:creationId xmlns:a16="http://schemas.microsoft.com/office/drawing/2014/main" id="{C0C5D125-7F4B-4706-AA3E-C2FBC8A568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4162"/>
            <a:ext cx="914400" cy="914400"/>
          </a:xfrm>
          <a:prstGeom prst="rect">
            <a:avLst/>
          </a:prstGeom>
        </p:spPr>
      </p:pic>
      <p:pic>
        <p:nvPicPr>
          <p:cNvPr id="125" name="Graphic 124" descr="Water">
            <a:extLst>
              <a:ext uri="{FF2B5EF4-FFF2-40B4-BE49-F238E27FC236}">
                <a16:creationId xmlns:a16="http://schemas.microsoft.com/office/drawing/2014/main" id="{B01CB397-485D-493A-8F0D-64B9CDF29E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4162"/>
            <a:ext cx="914400" cy="914400"/>
          </a:xfrm>
          <a:prstGeom prst="rect">
            <a:avLst/>
          </a:prstGeom>
        </p:spPr>
      </p:pic>
      <p:pic>
        <p:nvPicPr>
          <p:cNvPr id="126" name="Graphic 125" descr="Water">
            <a:extLst>
              <a:ext uri="{FF2B5EF4-FFF2-40B4-BE49-F238E27FC236}">
                <a16:creationId xmlns:a16="http://schemas.microsoft.com/office/drawing/2014/main" id="{28859E80-3792-4F57-A476-4CCC9B23EF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4162"/>
            <a:ext cx="914400" cy="914400"/>
          </a:xfrm>
          <a:prstGeom prst="rect">
            <a:avLst/>
          </a:prstGeom>
        </p:spPr>
      </p:pic>
      <p:pic>
        <p:nvPicPr>
          <p:cNvPr id="127" name="Graphic 126" descr="Water">
            <a:extLst>
              <a:ext uri="{FF2B5EF4-FFF2-40B4-BE49-F238E27FC236}">
                <a16:creationId xmlns:a16="http://schemas.microsoft.com/office/drawing/2014/main" id="{521A363D-3497-4C57-9A91-DE86312A99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58922"/>
            <a:ext cx="914400" cy="914400"/>
          </a:xfrm>
          <a:prstGeom prst="rect">
            <a:avLst/>
          </a:prstGeom>
        </p:spPr>
      </p:pic>
      <p:pic>
        <p:nvPicPr>
          <p:cNvPr id="128" name="Graphic 127" descr="Water">
            <a:extLst>
              <a:ext uri="{FF2B5EF4-FFF2-40B4-BE49-F238E27FC236}">
                <a16:creationId xmlns:a16="http://schemas.microsoft.com/office/drawing/2014/main" id="{9449DBF6-069D-47AE-A5FF-161667083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4162"/>
            <a:ext cx="914400" cy="914400"/>
          </a:xfrm>
          <a:prstGeom prst="rect">
            <a:avLst/>
          </a:prstGeom>
        </p:spPr>
      </p:pic>
      <p:pic>
        <p:nvPicPr>
          <p:cNvPr id="129" name="Graphic 128" descr="Water">
            <a:extLst>
              <a:ext uri="{FF2B5EF4-FFF2-40B4-BE49-F238E27FC236}">
                <a16:creationId xmlns:a16="http://schemas.microsoft.com/office/drawing/2014/main" id="{8BD5F4B1-9AA1-47D5-9064-08910FCAC0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4162"/>
            <a:ext cx="914400" cy="914400"/>
          </a:xfrm>
          <a:prstGeom prst="rect">
            <a:avLst/>
          </a:prstGeom>
        </p:spPr>
      </p:pic>
      <p:pic>
        <p:nvPicPr>
          <p:cNvPr id="130" name="Graphic 129" descr="Water">
            <a:extLst>
              <a:ext uri="{FF2B5EF4-FFF2-40B4-BE49-F238E27FC236}">
                <a16:creationId xmlns:a16="http://schemas.microsoft.com/office/drawing/2014/main" id="{1FE93737-41F4-4782-AE06-9D0C295D27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4162"/>
            <a:ext cx="914400" cy="914400"/>
          </a:xfrm>
          <a:prstGeom prst="rect">
            <a:avLst/>
          </a:prstGeom>
        </p:spPr>
      </p:pic>
      <p:pic>
        <p:nvPicPr>
          <p:cNvPr id="131" name="Graphic 130" descr="Water">
            <a:extLst>
              <a:ext uri="{FF2B5EF4-FFF2-40B4-BE49-F238E27FC236}">
                <a16:creationId xmlns:a16="http://schemas.microsoft.com/office/drawing/2014/main" id="{A5CD6270-F9F2-4130-AFF9-B64B038F41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7093"/>
            <a:ext cx="914400" cy="914400"/>
          </a:xfrm>
          <a:prstGeom prst="rect">
            <a:avLst/>
          </a:prstGeom>
        </p:spPr>
      </p:pic>
      <p:pic>
        <p:nvPicPr>
          <p:cNvPr id="132" name="Graphic 131" descr="Water">
            <a:extLst>
              <a:ext uri="{FF2B5EF4-FFF2-40B4-BE49-F238E27FC236}">
                <a16:creationId xmlns:a16="http://schemas.microsoft.com/office/drawing/2014/main" id="{C093D84D-D00F-4C8E-BA2C-1914AAB38B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7093"/>
            <a:ext cx="914400" cy="914400"/>
          </a:xfrm>
          <a:prstGeom prst="rect">
            <a:avLst/>
          </a:prstGeom>
        </p:spPr>
      </p:pic>
      <p:pic>
        <p:nvPicPr>
          <p:cNvPr id="133" name="Graphic 132" descr="Water">
            <a:extLst>
              <a:ext uri="{FF2B5EF4-FFF2-40B4-BE49-F238E27FC236}">
                <a16:creationId xmlns:a16="http://schemas.microsoft.com/office/drawing/2014/main" id="{430E31C6-63B7-4C7F-9972-573234E1D1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61853"/>
            <a:ext cx="914400" cy="914400"/>
          </a:xfrm>
          <a:prstGeom prst="rect">
            <a:avLst/>
          </a:prstGeom>
        </p:spPr>
      </p:pic>
      <p:pic>
        <p:nvPicPr>
          <p:cNvPr id="134" name="Graphic 133" descr="Water">
            <a:extLst>
              <a:ext uri="{FF2B5EF4-FFF2-40B4-BE49-F238E27FC236}">
                <a16:creationId xmlns:a16="http://schemas.microsoft.com/office/drawing/2014/main" id="{9158B041-3D35-4D17-B8AB-A37071646F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7093"/>
            <a:ext cx="914400" cy="914400"/>
          </a:xfrm>
          <a:prstGeom prst="rect">
            <a:avLst/>
          </a:prstGeom>
        </p:spPr>
      </p:pic>
      <p:pic>
        <p:nvPicPr>
          <p:cNvPr id="135" name="Graphic 134" descr="Water">
            <a:extLst>
              <a:ext uri="{FF2B5EF4-FFF2-40B4-BE49-F238E27FC236}">
                <a16:creationId xmlns:a16="http://schemas.microsoft.com/office/drawing/2014/main" id="{B420C95E-5432-4417-A1A1-F58F2565D9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7093"/>
            <a:ext cx="914400" cy="914400"/>
          </a:xfrm>
          <a:prstGeom prst="rect">
            <a:avLst/>
          </a:prstGeom>
        </p:spPr>
      </p:pic>
      <p:pic>
        <p:nvPicPr>
          <p:cNvPr id="136" name="Graphic 135" descr="Water">
            <a:extLst>
              <a:ext uri="{FF2B5EF4-FFF2-40B4-BE49-F238E27FC236}">
                <a16:creationId xmlns:a16="http://schemas.microsoft.com/office/drawing/2014/main" id="{193CF625-822C-4257-9F28-4AC2D77E39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7093"/>
            <a:ext cx="914400" cy="914400"/>
          </a:xfrm>
          <a:prstGeom prst="rect">
            <a:avLst/>
          </a:prstGeom>
        </p:spPr>
      </p:pic>
      <p:pic>
        <p:nvPicPr>
          <p:cNvPr id="137" name="Graphic 136" descr="Water">
            <a:extLst>
              <a:ext uri="{FF2B5EF4-FFF2-40B4-BE49-F238E27FC236}">
                <a16:creationId xmlns:a16="http://schemas.microsoft.com/office/drawing/2014/main" id="{5D096ECF-EFA1-4840-A8F7-A7C67DD4D6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7093"/>
            <a:ext cx="914400" cy="914400"/>
          </a:xfrm>
          <a:prstGeom prst="rect">
            <a:avLst/>
          </a:prstGeom>
        </p:spPr>
      </p:pic>
      <p:pic>
        <p:nvPicPr>
          <p:cNvPr id="138" name="Graphic 137" descr="Water">
            <a:extLst>
              <a:ext uri="{FF2B5EF4-FFF2-40B4-BE49-F238E27FC236}">
                <a16:creationId xmlns:a16="http://schemas.microsoft.com/office/drawing/2014/main" id="{32F4858B-1091-4672-A07F-E82346457A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7093"/>
            <a:ext cx="914400" cy="914400"/>
          </a:xfrm>
          <a:prstGeom prst="rect">
            <a:avLst/>
          </a:prstGeom>
        </p:spPr>
      </p:pic>
      <p:pic>
        <p:nvPicPr>
          <p:cNvPr id="139" name="Graphic 138" descr="Water">
            <a:extLst>
              <a:ext uri="{FF2B5EF4-FFF2-40B4-BE49-F238E27FC236}">
                <a16:creationId xmlns:a16="http://schemas.microsoft.com/office/drawing/2014/main" id="{0F23777F-A7EC-4F74-8322-BB158C9E49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61853"/>
            <a:ext cx="914400" cy="914400"/>
          </a:xfrm>
          <a:prstGeom prst="rect">
            <a:avLst/>
          </a:prstGeom>
        </p:spPr>
      </p:pic>
      <p:pic>
        <p:nvPicPr>
          <p:cNvPr id="140" name="Graphic 139" descr="Water">
            <a:extLst>
              <a:ext uri="{FF2B5EF4-FFF2-40B4-BE49-F238E27FC236}">
                <a16:creationId xmlns:a16="http://schemas.microsoft.com/office/drawing/2014/main" id="{04F6D377-9649-4C9E-8316-38A56A669B4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7093"/>
            <a:ext cx="914400" cy="914400"/>
          </a:xfrm>
          <a:prstGeom prst="rect">
            <a:avLst/>
          </a:prstGeom>
        </p:spPr>
      </p:pic>
      <p:pic>
        <p:nvPicPr>
          <p:cNvPr id="141" name="Graphic 140" descr="Water">
            <a:extLst>
              <a:ext uri="{FF2B5EF4-FFF2-40B4-BE49-F238E27FC236}">
                <a16:creationId xmlns:a16="http://schemas.microsoft.com/office/drawing/2014/main" id="{3A7BC599-BD2A-497E-9C67-35F1267F56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7093"/>
            <a:ext cx="914400" cy="914400"/>
          </a:xfrm>
          <a:prstGeom prst="rect">
            <a:avLst/>
          </a:prstGeom>
        </p:spPr>
      </p:pic>
      <p:pic>
        <p:nvPicPr>
          <p:cNvPr id="142" name="Graphic 141" descr="Water">
            <a:extLst>
              <a:ext uri="{FF2B5EF4-FFF2-40B4-BE49-F238E27FC236}">
                <a16:creationId xmlns:a16="http://schemas.microsoft.com/office/drawing/2014/main" id="{9D6B8091-0D80-4DF7-B992-A240D33D8D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7093"/>
            <a:ext cx="914400" cy="914400"/>
          </a:xfrm>
          <a:prstGeom prst="rect">
            <a:avLst/>
          </a:prstGeom>
        </p:spPr>
      </p:pic>
      <p:pic>
        <p:nvPicPr>
          <p:cNvPr id="143" name="Graphic 142" descr="Water">
            <a:extLst>
              <a:ext uri="{FF2B5EF4-FFF2-40B4-BE49-F238E27FC236}">
                <a16:creationId xmlns:a16="http://schemas.microsoft.com/office/drawing/2014/main" id="{672DAD2F-3D2E-4AF9-BBC8-C3C4060CF6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38700"/>
            <a:ext cx="914400" cy="914400"/>
          </a:xfrm>
          <a:prstGeom prst="rect">
            <a:avLst/>
          </a:prstGeom>
        </p:spPr>
      </p:pic>
      <p:pic>
        <p:nvPicPr>
          <p:cNvPr id="144" name="Graphic 143" descr="Water">
            <a:extLst>
              <a:ext uri="{FF2B5EF4-FFF2-40B4-BE49-F238E27FC236}">
                <a16:creationId xmlns:a16="http://schemas.microsoft.com/office/drawing/2014/main" id="{ABE54AAF-AB68-409E-B2C9-D3AFBE3887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38700"/>
            <a:ext cx="914400" cy="914400"/>
          </a:xfrm>
          <a:prstGeom prst="rect">
            <a:avLst/>
          </a:prstGeom>
        </p:spPr>
      </p:pic>
      <p:pic>
        <p:nvPicPr>
          <p:cNvPr id="145" name="Graphic 144" descr="Water">
            <a:extLst>
              <a:ext uri="{FF2B5EF4-FFF2-40B4-BE49-F238E27FC236}">
                <a16:creationId xmlns:a16="http://schemas.microsoft.com/office/drawing/2014/main" id="{45BC0F61-3C7C-466D-9A1C-405A1604B7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3460"/>
            <a:ext cx="914400" cy="914400"/>
          </a:xfrm>
          <a:prstGeom prst="rect">
            <a:avLst/>
          </a:prstGeom>
        </p:spPr>
      </p:pic>
      <p:pic>
        <p:nvPicPr>
          <p:cNvPr id="146" name="Graphic 145" descr="Water">
            <a:extLst>
              <a:ext uri="{FF2B5EF4-FFF2-40B4-BE49-F238E27FC236}">
                <a16:creationId xmlns:a16="http://schemas.microsoft.com/office/drawing/2014/main" id="{EE089427-0E05-4A0D-AB72-7BAC9AC348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38700"/>
            <a:ext cx="914400" cy="914400"/>
          </a:xfrm>
          <a:prstGeom prst="rect">
            <a:avLst/>
          </a:prstGeom>
        </p:spPr>
      </p:pic>
      <p:pic>
        <p:nvPicPr>
          <p:cNvPr id="147" name="Graphic 146" descr="Water">
            <a:extLst>
              <a:ext uri="{FF2B5EF4-FFF2-40B4-BE49-F238E27FC236}">
                <a16:creationId xmlns:a16="http://schemas.microsoft.com/office/drawing/2014/main" id="{854D0E02-C26A-4D47-A02A-F9D788E446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38700"/>
            <a:ext cx="914400" cy="914400"/>
          </a:xfrm>
          <a:prstGeom prst="rect">
            <a:avLst/>
          </a:prstGeom>
        </p:spPr>
      </p:pic>
      <p:pic>
        <p:nvPicPr>
          <p:cNvPr id="148" name="Graphic 147" descr="Water">
            <a:extLst>
              <a:ext uri="{FF2B5EF4-FFF2-40B4-BE49-F238E27FC236}">
                <a16:creationId xmlns:a16="http://schemas.microsoft.com/office/drawing/2014/main" id="{4DE31C88-5915-431A-B830-712A9FCC0B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38700"/>
            <a:ext cx="914400" cy="914400"/>
          </a:xfrm>
          <a:prstGeom prst="rect">
            <a:avLst/>
          </a:prstGeom>
        </p:spPr>
      </p:pic>
      <p:pic>
        <p:nvPicPr>
          <p:cNvPr id="149" name="Graphic 148" descr="Water">
            <a:extLst>
              <a:ext uri="{FF2B5EF4-FFF2-40B4-BE49-F238E27FC236}">
                <a16:creationId xmlns:a16="http://schemas.microsoft.com/office/drawing/2014/main" id="{2D60A152-0F04-4BAB-80F7-ACE1705758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38700"/>
            <a:ext cx="914400" cy="914400"/>
          </a:xfrm>
          <a:prstGeom prst="rect">
            <a:avLst/>
          </a:prstGeom>
        </p:spPr>
      </p:pic>
      <p:pic>
        <p:nvPicPr>
          <p:cNvPr id="150" name="Graphic 149" descr="Water">
            <a:extLst>
              <a:ext uri="{FF2B5EF4-FFF2-40B4-BE49-F238E27FC236}">
                <a16:creationId xmlns:a16="http://schemas.microsoft.com/office/drawing/2014/main" id="{980D5F06-3F87-426D-8ECB-188C97AEE6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38700"/>
            <a:ext cx="914400" cy="914400"/>
          </a:xfrm>
          <a:prstGeom prst="rect">
            <a:avLst/>
          </a:prstGeom>
        </p:spPr>
      </p:pic>
      <p:pic>
        <p:nvPicPr>
          <p:cNvPr id="151" name="Graphic 150" descr="Water">
            <a:extLst>
              <a:ext uri="{FF2B5EF4-FFF2-40B4-BE49-F238E27FC236}">
                <a16:creationId xmlns:a16="http://schemas.microsoft.com/office/drawing/2014/main" id="{6BF7864A-6ADD-4282-A505-29B3541642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3460"/>
            <a:ext cx="914400" cy="914400"/>
          </a:xfrm>
          <a:prstGeom prst="rect">
            <a:avLst/>
          </a:prstGeom>
        </p:spPr>
      </p:pic>
      <p:pic>
        <p:nvPicPr>
          <p:cNvPr id="152" name="Graphic 151" descr="Water">
            <a:extLst>
              <a:ext uri="{FF2B5EF4-FFF2-40B4-BE49-F238E27FC236}">
                <a16:creationId xmlns:a16="http://schemas.microsoft.com/office/drawing/2014/main" id="{073957A8-8B1E-4769-9570-4050E44DE4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38700"/>
            <a:ext cx="914400" cy="914400"/>
          </a:xfrm>
          <a:prstGeom prst="rect">
            <a:avLst/>
          </a:prstGeom>
        </p:spPr>
      </p:pic>
      <p:pic>
        <p:nvPicPr>
          <p:cNvPr id="153" name="Graphic 152" descr="Water">
            <a:extLst>
              <a:ext uri="{FF2B5EF4-FFF2-40B4-BE49-F238E27FC236}">
                <a16:creationId xmlns:a16="http://schemas.microsoft.com/office/drawing/2014/main" id="{A994546D-68D4-4754-84EB-3868A5FCB8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38700"/>
            <a:ext cx="914400" cy="914400"/>
          </a:xfrm>
          <a:prstGeom prst="rect">
            <a:avLst/>
          </a:prstGeom>
        </p:spPr>
      </p:pic>
      <p:pic>
        <p:nvPicPr>
          <p:cNvPr id="154" name="Graphic 153" descr="Water">
            <a:extLst>
              <a:ext uri="{FF2B5EF4-FFF2-40B4-BE49-F238E27FC236}">
                <a16:creationId xmlns:a16="http://schemas.microsoft.com/office/drawing/2014/main" id="{BA1A1B97-2E37-4468-BA2A-572B127404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38700"/>
            <a:ext cx="914400" cy="914400"/>
          </a:xfrm>
          <a:prstGeom prst="rect">
            <a:avLst/>
          </a:prstGeom>
        </p:spPr>
      </p:pic>
      <p:pic>
        <p:nvPicPr>
          <p:cNvPr id="155" name="Graphic 154" descr="Water">
            <a:extLst>
              <a:ext uri="{FF2B5EF4-FFF2-40B4-BE49-F238E27FC236}">
                <a16:creationId xmlns:a16="http://schemas.microsoft.com/office/drawing/2014/main" id="{22E9EF57-99D6-4FE1-8AA4-0BD8DB5A66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41631"/>
            <a:ext cx="914400" cy="914400"/>
          </a:xfrm>
          <a:prstGeom prst="rect">
            <a:avLst/>
          </a:prstGeom>
        </p:spPr>
      </p:pic>
      <p:pic>
        <p:nvPicPr>
          <p:cNvPr id="156" name="Graphic 155" descr="Water">
            <a:extLst>
              <a:ext uri="{FF2B5EF4-FFF2-40B4-BE49-F238E27FC236}">
                <a16:creationId xmlns:a16="http://schemas.microsoft.com/office/drawing/2014/main" id="{BDB88255-18C4-4257-B34E-D847F39156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41631"/>
            <a:ext cx="914400" cy="914400"/>
          </a:xfrm>
          <a:prstGeom prst="rect">
            <a:avLst/>
          </a:prstGeom>
        </p:spPr>
      </p:pic>
      <p:pic>
        <p:nvPicPr>
          <p:cNvPr id="157" name="Graphic 156" descr="Water">
            <a:extLst>
              <a:ext uri="{FF2B5EF4-FFF2-40B4-BE49-F238E27FC236}">
                <a16:creationId xmlns:a16="http://schemas.microsoft.com/office/drawing/2014/main" id="{00DEDEB5-2994-42CE-92D2-30B49DCBB1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6391"/>
            <a:ext cx="914400" cy="914400"/>
          </a:xfrm>
          <a:prstGeom prst="rect">
            <a:avLst/>
          </a:prstGeom>
        </p:spPr>
      </p:pic>
      <p:pic>
        <p:nvPicPr>
          <p:cNvPr id="158" name="Graphic 157" descr="Water">
            <a:extLst>
              <a:ext uri="{FF2B5EF4-FFF2-40B4-BE49-F238E27FC236}">
                <a16:creationId xmlns:a16="http://schemas.microsoft.com/office/drawing/2014/main" id="{CA6FF2D9-AC37-4784-9261-43A2671D87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41631"/>
            <a:ext cx="914400" cy="914400"/>
          </a:xfrm>
          <a:prstGeom prst="rect">
            <a:avLst/>
          </a:prstGeom>
        </p:spPr>
      </p:pic>
      <p:pic>
        <p:nvPicPr>
          <p:cNvPr id="159" name="Graphic 158" descr="Water">
            <a:extLst>
              <a:ext uri="{FF2B5EF4-FFF2-40B4-BE49-F238E27FC236}">
                <a16:creationId xmlns:a16="http://schemas.microsoft.com/office/drawing/2014/main" id="{BC3D42B5-028A-4B12-8871-A6B50DC4AD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41631"/>
            <a:ext cx="914400" cy="914400"/>
          </a:xfrm>
          <a:prstGeom prst="rect">
            <a:avLst/>
          </a:prstGeom>
        </p:spPr>
      </p:pic>
      <p:pic>
        <p:nvPicPr>
          <p:cNvPr id="160" name="Graphic 159" descr="Water">
            <a:extLst>
              <a:ext uri="{FF2B5EF4-FFF2-40B4-BE49-F238E27FC236}">
                <a16:creationId xmlns:a16="http://schemas.microsoft.com/office/drawing/2014/main" id="{4A26FF40-5D5B-44AB-86AC-E053D77063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41631"/>
            <a:ext cx="914400" cy="914400"/>
          </a:xfrm>
          <a:prstGeom prst="rect">
            <a:avLst/>
          </a:prstGeom>
        </p:spPr>
      </p:pic>
      <p:pic>
        <p:nvPicPr>
          <p:cNvPr id="161" name="Graphic 160" descr="Water">
            <a:extLst>
              <a:ext uri="{FF2B5EF4-FFF2-40B4-BE49-F238E27FC236}">
                <a16:creationId xmlns:a16="http://schemas.microsoft.com/office/drawing/2014/main" id="{7449C78A-083F-4E28-996A-583777CA0A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41631"/>
            <a:ext cx="914400" cy="914400"/>
          </a:xfrm>
          <a:prstGeom prst="rect">
            <a:avLst/>
          </a:prstGeom>
        </p:spPr>
      </p:pic>
      <p:pic>
        <p:nvPicPr>
          <p:cNvPr id="162" name="Graphic 161" descr="Water">
            <a:extLst>
              <a:ext uri="{FF2B5EF4-FFF2-40B4-BE49-F238E27FC236}">
                <a16:creationId xmlns:a16="http://schemas.microsoft.com/office/drawing/2014/main" id="{B0A0BD80-DAA5-4A46-8F2C-8AE9E8C02D4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41631"/>
            <a:ext cx="914400" cy="914400"/>
          </a:xfrm>
          <a:prstGeom prst="rect">
            <a:avLst/>
          </a:prstGeom>
        </p:spPr>
      </p:pic>
      <p:pic>
        <p:nvPicPr>
          <p:cNvPr id="163" name="Graphic 162" descr="Water">
            <a:extLst>
              <a:ext uri="{FF2B5EF4-FFF2-40B4-BE49-F238E27FC236}">
                <a16:creationId xmlns:a16="http://schemas.microsoft.com/office/drawing/2014/main" id="{2D2C5EA6-5AC5-4BAF-AF0A-CF98B48BE8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6391"/>
            <a:ext cx="914400" cy="914400"/>
          </a:xfrm>
          <a:prstGeom prst="rect">
            <a:avLst/>
          </a:prstGeom>
        </p:spPr>
      </p:pic>
      <p:pic>
        <p:nvPicPr>
          <p:cNvPr id="164" name="Graphic 163" descr="Water">
            <a:extLst>
              <a:ext uri="{FF2B5EF4-FFF2-40B4-BE49-F238E27FC236}">
                <a16:creationId xmlns:a16="http://schemas.microsoft.com/office/drawing/2014/main" id="{021D5E3E-3436-4C14-89AF-43C131B901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41631"/>
            <a:ext cx="914400" cy="914400"/>
          </a:xfrm>
          <a:prstGeom prst="rect">
            <a:avLst/>
          </a:prstGeom>
        </p:spPr>
      </p:pic>
      <p:pic>
        <p:nvPicPr>
          <p:cNvPr id="165" name="Graphic 164" descr="Water">
            <a:extLst>
              <a:ext uri="{FF2B5EF4-FFF2-40B4-BE49-F238E27FC236}">
                <a16:creationId xmlns:a16="http://schemas.microsoft.com/office/drawing/2014/main" id="{4A86FBDD-D5E5-49CF-81E7-D285C68D69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41631"/>
            <a:ext cx="914400" cy="914400"/>
          </a:xfrm>
          <a:prstGeom prst="rect">
            <a:avLst/>
          </a:prstGeom>
        </p:spPr>
      </p:pic>
      <p:pic>
        <p:nvPicPr>
          <p:cNvPr id="166" name="Graphic 165" descr="Water">
            <a:extLst>
              <a:ext uri="{FF2B5EF4-FFF2-40B4-BE49-F238E27FC236}">
                <a16:creationId xmlns:a16="http://schemas.microsoft.com/office/drawing/2014/main" id="{45256155-4982-4C49-BD26-06486244F3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41631"/>
            <a:ext cx="914400" cy="914400"/>
          </a:xfrm>
          <a:prstGeom prst="rect">
            <a:avLst/>
          </a:prstGeom>
        </p:spPr>
      </p:pic>
      <p:pic>
        <p:nvPicPr>
          <p:cNvPr id="168" name="Graphic 167" descr="Water">
            <a:extLst>
              <a:ext uri="{FF2B5EF4-FFF2-40B4-BE49-F238E27FC236}">
                <a16:creationId xmlns:a16="http://schemas.microsoft.com/office/drawing/2014/main" id="{F8B04958-AECC-4A0B-99BB-E194A5EC47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4162"/>
            <a:ext cx="914400" cy="914400"/>
          </a:xfrm>
          <a:prstGeom prst="rect">
            <a:avLst/>
          </a:prstGeom>
        </p:spPr>
      </p:pic>
      <p:pic>
        <p:nvPicPr>
          <p:cNvPr id="169" name="Graphic 168" descr="Water">
            <a:extLst>
              <a:ext uri="{FF2B5EF4-FFF2-40B4-BE49-F238E27FC236}">
                <a16:creationId xmlns:a16="http://schemas.microsoft.com/office/drawing/2014/main" id="{49584AEE-9C02-45EA-9720-C72030DB0B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4162"/>
            <a:ext cx="914400" cy="914400"/>
          </a:xfrm>
          <a:prstGeom prst="rect">
            <a:avLst/>
          </a:prstGeom>
        </p:spPr>
      </p:pic>
      <p:pic>
        <p:nvPicPr>
          <p:cNvPr id="170" name="Graphic 169" descr="Water">
            <a:extLst>
              <a:ext uri="{FF2B5EF4-FFF2-40B4-BE49-F238E27FC236}">
                <a16:creationId xmlns:a16="http://schemas.microsoft.com/office/drawing/2014/main" id="{483019DB-0EFC-4B47-AFD9-F43289B975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58922"/>
            <a:ext cx="914400" cy="914400"/>
          </a:xfrm>
          <a:prstGeom prst="rect">
            <a:avLst/>
          </a:prstGeom>
        </p:spPr>
      </p:pic>
      <p:pic>
        <p:nvPicPr>
          <p:cNvPr id="171" name="Graphic 170" descr="Water">
            <a:extLst>
              <a:ext uri="{FF2B5EF4-FFF2-40B4-BE49-F238E27FC236}">
                <a16:creationId xmlns:a16="http://schemas.microsoft.com/office/drawing/2014/main" id="{387F6CA6-E470-4400-944E-5C988DEB3F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4162"/>
            <a:ext cx="914400" cy="914400"/>
          </a:xfrm>
          <a:prstGeom prst="rect">
            <a:avLst/>
          </a:prstGeom>
        </p:spPr>
      </p:pic>
      <p:pic>
        <p:nvPicPr>
          <p:cNvPr id="172" name="Graphic 171" descr="Water">
            <a:extLst>
              <a:ext uri="{FF2B5EF4-FFF2-40B4-BE49-F238E27FC236}">
                <a16:creationId xmlns:a16="http://schemas.microsoft.com/office/drawing/2014/main" id="{9B063D49-78B3-4BA4-A5F5-0C9288E9F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4162"/>
            <a:ext cx="914400" cy="914400"/>
          </a:xfrm>
          <a:prstGeom prst="rect">
            <a:avLst/>
          </a:prstGeom>
        </p:spPr>
      </p:pic>
      <p:pic>
        <p:nvPicPr>
          <p:cNvPr id="173" name="Graphic 172" descr="Water">
            <a:extLst>
              <a:ext uri="{FF2B5EF4-FFF2-40B4-BE49-F238E27FC236}">
                <a16:creationId xmlns:a16="http://schemas.microsoft.com/office/drawing/2014/main" id="{012B0A11-1D72-4A39-AA6A-671BDB99E2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4162"/>
            <a:ext cx="914400" cy="914400"/>
          </a:xfrm>
          <a:prstGeom prst="rect">
            <a:avLst/>
          </a:prstGeom>
        </p:spPr>
      </p:pic>
      <p:pic>
        <p:nvPicPr>
          <p:cNvPr id="174" name="Graphic 173" descr="Water">
            <a:extLst>
              <a:ext uri="{FF2B5EF4-FFF2-40B4-BE49-F238E27FC236}">
                <a16:creationId xmlns:a16="http://schemas.microsoft.com/office/drawing/2014/main" id="{F71BF55E-EADF-4DFA-87D4-26CAEC3E2D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4162"/>
            <a:ext cx="914400" cy="914400"/>
          </a:xfrm>
          <a:prstGeom prst="rect">
            <a:avLst/>
          </a:prstGeom>
        </p:spPr>
      </p:pic>
      <p:pic>
        <p:nvPicPr>
          <p:cNvPr id="175" name="Graphic 174" descr="Water">
            <a:extLst>
              <a:ext uri="{FF2B5EF4-FFF2-40B4-BE49-F238E27FC236}">
                <a16:creationId xmlns:a16="http://schemas.microsoft.com/office/drawing/2014/main" id="{76B19444-BBC6-4EB1-B377-D1AFA79991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4162"/>
            <a:ext cx="914400" cy="914400"/>
          </a:xfrm>
          <a:prstGeom prst="rect">
            <a:avLst/>
          </a:prstGeom>
        </p:spPr>
      </p:pic>
      <p:pic>
        <p:nvPicPr>
          <p:cNvPr id="176" name="Graphic 175" descr="Water">
            <a:extLst>
              <a:ext uri="{FF2B5EF4-FFF2-40B4-BE49-F238E27FC236}">
                <a16:creationId xmlns:a16="http://schemas.microsoft.com/office/drawing/2014/main" id="{17EA7E14-4018-47D3-AAD5-552C5E66C5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58922"/>
            <a:ext cx="914400" cy="914400"/>
          </a:xfrm>
          <a:prstGeom prst="rect">
            <a:avLst/>
          </a:prstGeom>
        </p:spPr>
      </p:pic>
      <p:pic>
        <p:nvPicPr>
          <p:cNvPr id="177" name="Graphic 176" descr="Water">
            <a:extLst>
              <a:ext uri="{FF2B5EF4-FFF2-40B4-BE49-F238E27FC236}">
                <a16:creationId xmlns:a16="http://schemas.microsoft.com/office/drawing/2014/main" id="{8BCDF42F-07A2-471F-A2F3-11BFD17647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4162"/>
            <a:ext cx="914400" cy="914400"/>
          </a:xfrm>
          <a:prstGeom prst="rect">
            <a:avLst/>
          </a:prstGeom>
        </p:spPr>
      </p:pic>
      <p:pic>
        <p:nvPicPr>
          <p:cNvPr id="178" name="Graphic 177" descr="Water">
            <a:extLst>
              <a:ext uri="{FF2B5EF4-FFF2-40B4-BE49-F238E27FC236}">
                <a16:creationId xmlns:a16="http://schemas.microsoft.com/office/drawing/2014/main" id="{2508D5D8-D100-4784-B7FB-870EAF6AB6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4162"/>
            <a:ext cx="914400" cy="914400"/>
          </a:xfrm>
          <a:prstGeom prst="rect">
            <a:avLst/>
          </a:prstGeom>
        </p:spPr>
      </p:pic>
      <p:pic>
        <p:nvPicPr>
          <p:cNvPr id="179" name="Graphic 178" descr="Water">
            <a:extLst>
              <a:ext uri="{FF2B5EF4-FFF2-40B4-BE49-F238E27FC236}">
                <a16:creationId xmlns:a16="http://schemas.microsoft.com/office/drawing/2014/main" id="{5C5586B5-390D-4B95-AB41-DA8F3054FD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4162"/>
            <a:ext cx="914400" cy="914400"/>
          </a:xfrm>
          <a:prstGeom prst="rect">
            <a:avLst/>
          </a:prstGeom>
        </p:spPr>
      </p:pic>
      <p:pic>
        <p:nvPicPr>
          <p:cNvPr id="180" name="Graphic 179" descr="Water">
            <a:extLst>
              <a:ext uri="{FF2B5EF4-FFF2-40B4-BE49-F238E27FC236}">
                <a16:creationId xmlns:a16="http://schemas.microsoft.com/office/drawing/2014/main" id="{7F29F362-497D-4343-8AA5-4FEC128FE8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7093"/>
            <a:ext cx="914400" cy="914400"/>
          </a:xfrm>
          <a:prstGeom prst="rect">
            <a:avLst/>
          </a:prstGeom>
        </p:spPr>
      </p:pic>
      <p:pic>
        <p:nvPicPr>
          <p:cNvPr id="181" name="Graphic 180" descr="Water">
            <a:extLst>
              <a:ext uri="{FF2B5EF4-FFF2-40B4-BE49-F238E27FC236}">
                <a16:creationId xmlns:a16="http://schemas.microsoft.com/office/drawing/2014/main" id="{87C09B6B-AFBB-4C0D-8A83-882FB7518E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7093"/>
            <a:ext cx="914400" cy="914400"/>
          </a:xfrm>
          <a:prstGeom prst="rect">
            <a:avLst/>
          </a:prstGeom>
        </p:spPr>
      </p:pic>
      <p:pic>
        <p:nvPicPr>
          <p:cNvPr id="182" name="Graphic 181" descr="Water">
            <a:extLst>
              <a:ext uri="{FF2B5EF4-FFF2-40B4-BE49-F238E27FC236}">
                <a16:creationId xmlns:a16="http://schemas.microsoft.com/office/drawing/2014/main" id="{F0A90BB1-84D6-4EE9-B6A3-679EAAB409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61853"/>
            <a:ext cx="914400" cy="914400"/>
          </a:xfrm>
          <a:prstGeom prst="rect">
            <a:avLst/>
          </a:prstGeom>
        </p:spPr>
      </p:pic>
      <p:pic>
        <p:nvPicPr>
          <p:cNvPr id="183" name="Graphic 182" descr="Water">
            <a:extLst>
              <a:ext uri="{FF2B5EF4-FFF2-40B4-BE49-F238E27FC236}">
                <a16:creationId xmlns:a16="http://schemas.microsoft.com/office/drawing/2014/main" id="{76D61797-6220-4623-9980-37BD893A22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7093"/>
            <a:ext cx="914400" cy="914400"/>
          </a:xfrm>
          <a:prstGeom prst="rect">
            <a:avLst/>
          </a:prstGeom>
        </p:spPr>
      </p:pic>
      <p:pic>
        <p:nvPicPr>
          <p:cNvPr id="184" name="Graphic 183" descr="Water">
            <a:extLst>
              <a:ext uri="{FF2B5EF4-FFF2-40B4-BE49-F238E27FC236}">
                <a16:creationId xmlns:a16="http://schemas.microsoft.com/office/drawing/2014/main" id="{F510754D-576F-4A8C-BED0-3104012220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7093"/>
            <a:ext cx="914400" cy="914400"/>
          </a:xfrm>
          <a:prstGeom prst="rect">
            <a:avLst/>
          </a:prstGeom>
        </p:spPr>
      </p:pic>
      <p:pic>
        <p:nvPicPr>
          <p:cNvPr id="185" name="Graphic 184" descr="Water">
            <a:extLst>
              <a:ext uri="{FF2B5EF4-FFF2-40B4-BE49-F238E27FC236}">
                <a16:creationId xmlns:a16="http://schemas.microsoft.com/office/drawing/2014/main" id="{421E4F7A-5263-4472-A12A-EB1848C19D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7093"/>
            <a:ext cx="914400" cy="914400"/>
          </a:xfrm>
          <a:prstGeom prst="rect">
            <a:avLst/>
          </a:prstGeom>
        </p:spPr>
      </p:pic>
      <p:pic>
        <p:nvPicPr>
          <p:cNvPr id="186" name="Graphic 185" descr="Water">
            <a:extLst>
              <a:ext uri="{FF2B5EF4-FFF2-40B4-BE49-F238E27FC236}">
                <a16:creationId xmlns:a16="http://schemas.microsoft.com/office/drawing/2014/main" id="{C242D4B1-8621-4EE5-BDA3-3821C0D9C4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16979" y="-1077093"/>
            <a:ext cx="914400" cy="914400"/>
          </a:xfrm>
          <a:prstGeom prst="rect">
            <a:avLst/>
          </a:prstGeom>
        </p:spPr>
      </p:pic>
      <p:pic>
        <p:nvPicPr>
          <p:cNvPr id="187" name="Graphic 186" descr="Water">
            <a:extLst>
              <a:ext uri="{FF2B5EF4-FFF2-40B4-BE49-F238E27FC236}">
                <a16:creationId xmlns:a16="http://schemas.microsoft.com/office/drawing/2014/main" id="{843D9B51-1A9F-4D4F-8E83-9EDFE41431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74179" y="-1077093"/>
            <a:ext cx="914400" cy="914400"/>
          </a:xfrm>
          <a:prstGeom prst="rect">
            <a:avLst/>
          </a:prstGeom>
        </p:spPr>
      </p:pic>
      <p:pic>
        <p:nvPicPr>
          <p:cNvPr id="188" name="Graphic 187" descr="Water">
            <a:extLst>
              <a:ext uri="{FF2B5EF4-FFF2-40B4-BE49-F238E27FC236}">
                <a16:creationId xmlns:a16="http://schemas.microsoft.com/office/drawing/2014/main" id="{9CA9AEEE-F2B3-4AD5-A0AB-F13D9AAA65C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7136" y="-1061853"/>
            <a:ext cx="914400" cy="914400"/>
          </a:xfrm>
          <a:prstGeom prst="rect">
            <a:avLst/>
          </a:prstGeom>
        </p:spPr>
      </p:pic>
      <p:pic>
        <p:nvPicPr>
          <p:cNvPr id="189" name="Graphic 188" descr="Water">
            <a:extLst>
              <a:ext uri="{FF2B5EF4-FFF2-40B4-BE49-F238E27FC236}">
                <a16:creationId xmlns:a16="http://schemas.microsoft.com/office/drawing/2014/main" id="{4905D029-D47D-4396-820F-FF1DC6E6FF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67418" y="-1077093"/>
            <a:ext cx="914400" cy="914400"/>
          </a:xfrm>
          <a:prstGeom prst="rect">
            <a:avLst/>
          </a:prstGeom>
        </p:spPr>
      </p:pic>
      <p:pic>
        <p:nvPicPr>
          <p:cNvPr id="190" name="Graphic 189" descr="Water">
            <a:extLst>
              <a:ext uri="{FF2B5EF4-FFF2-40B4-BE49-F238E27FC236}">
                <a16:creationId xmlns:a16="http://schemas.microsoft.com/office/drawing/2014/main" id="{246456A4-594E-42FD-866C-02E45C70F3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74477" y="-1077093"/>
            <a:ext cx="914400" cy="914400"/>
          </a:xfrm>
          <a:prstGeom prst="rect">
            <a:avLst/>
          </a:prstGeom>
        </p:spPr>
      </p:pic>
      <p:pic>
        <p:nvPicPr>
          <p:cNvPr id="191" name="Graphic 190" descr="Water">
            <a:extLst>
              <a:ext uri="{FF2B5EF4-FFF2-40B4-BE49-F238E27FC236}">
                <a16:creationId xmlns:a16="http://schemas.microsoft.com/office/drawing/2014/main" id="{EDB0BD22-31C6-436D-BBF5-08A140B17E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17075" y="-1077093"/>
            <a:ext cx="914400" cy="914400"/>
          </a:xfrm>
          <a:prstGeom prst="rect">
            <a:avLst/>
          </a:prstGeom>
        </p:spPr>
      </p:pic>
      <p:pic>
        <p:nvPicPr>
          <p:cNvPr id="192" name="Graphic 191" descr="Water">
            <a:extLst>
              <a:ext uri="{FF2B5EF4-FFF2-40B4-BE49-F238E27FC236}">
                <a16:creationId xmlns:a16="http://schemas.microsoft.com/office/drawing/2014/main" id="{4EDF8822-0705-410E-A70B-AEDD94FA24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38700"/>
            <a:ext cx="914400" cy="914400"/>
          </a:xfrm>
          <a:prstGeom prst="rect">
            <a:avLst/>
          </a:prstGeom>
        </p:spPr>
      </p:pic>
      <p:pic>
        <p:nvPicPr>
          <p:cNvPr id="193" name="Graphic 192" descr="Water">
            <a:extLst>
              <a:ext uri="{FF2B5EF4-FFF2-40B4-BE49-F238E27FC236}">
                <a16:creationId xmlns:a16="http://schemas.microsoft.com/office/drawing/2014/main" id="{551E11F7-455F-40CD-A60E-0320CB4EE4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38700"/>
            <a:ext cx="914400" cy="914400"/>
          </a:xfrm>
          <a:prstGeom prst="rect">
            <a:avLst/>
          </a:prstGeom>
        </p:spPr>
      </p:pic>
      <p:pic>
        <p:nvPicPr>
          <p:cNvPr id="194" name="Graphic 193" descr="Water">
            <a:extLst>
              <a:ext uri="{FF2B5EF4-FFF2-40B4-BE49-F238E27FC236}">
                <a16:creationId xmlns:a16="http://schemas.microsoft.com/office/drawing/2014/main" id="{D37A0D22-F2DE-4D3A-B6AC-F3B48DF919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3460"/>
            <a:ext cx="914400" cy="914400"/>
          </a:xfrm>
          <a:prstGeom prst="rect">
            <a:avLst/>
          </a:prstGeom>
        </p:spPr>
      </p:pic>
      <p:pic>
        <p:nvPicPr>
          <p:cNvPr id="195" name="Graphic 194" descr="Water">
            <a:extLst>
              <a:ext uri="{FF2B5EF4-FFF2-40B4-BE49-F238E27FC236}">
                <a16:creationId xmlns:a16="http://schemas.microsoft.com/office/drawing/2014/main" id="{76F26D38-1930-4F6F-9CD8-76D3BB9E12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38700"/>
            <a:ext cx="914400" cy="914400"/>
          </a:xfrm>
          <a:prstGeom prst="rect">
            <a:avLst/>
          </a:prstGeom>
        </p:spPr>
      </p:pic>
      <p:pic>
        <p:nvPicPr>
          <p:cNvPr id="196" name="Graphic 195" descr="Water">
            <a:extLst>
              <a:ext uri="{FF2B5EF4-FFF2-40B4-BE49-F238E27FC236}">
                <a16:creationId xmlns:a16="http://schemas.microsoft.com/office/drawing/2014/main" id="{A3942F8C-1487-45D7-9752-90F59C7C44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38700"/>
            <a:ext cx="914400" cy="914400"/>
          </a:xfrm>
          <a:prstGeom prst="rect">
            <a:avLst/>
          </a:prstGeom>
        </p:spPr>
      </p:pic>
      <p:pic>
        <p:nvPicPr>
          <p:cNvPr id="197" name="Graphic 196" descr="Water">
            <a:extLst>
              <a:ext uri="{FF2B5EF4-FFF2-40B4-BE49-F238E27FC236}">
                <a16:creationId xmlns:a16="http://schemas.microsoft.com/office/drawing/2014/main" id="{0956F4D0-12CE-47AE-AEFB-15EA54B6A7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38700"/>
            <a:ext cx="914400" cy="914400"/>
          </a:xfrm>
          <a:prstGeom prst="rect">
            <a:avLst/>
          </a:prstGeom>
        </p:spPr>
      </p:pic>
      <p:pic>
        <p:nvPicPr>
          <p:cNvPr id="198" name="Graphic 197" descr="Water">
            <a:extLst>
              <a:ext uri="{FF2B5EF4-FFF2-40B4-BE49-F238E27FC236}">
                <a16:creationId xmlns:a16="http://schemas.microsoft.com/office/drawing/2014/main" id="{31CCB952-EDE0-41FE-A097-CCAA94B358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38700"/>
            <a:ext cx="914400" cy="914400"/>
          </a:xfrm>
          <a:prstGeom prst="rect">
            <a:avLst/>
          </a:prstGeom>
        </p:spPr>
      </p:pic>
      <p:pic>
        <p:nvPicPr>
          <p:cNvPr id="199" name="Graphic 198" descr="Water">
            <a:extLst>
              <a:ext uri="{FF2B5EF4-FFF2-40B4-BE49-F238E27FC236}">
                <a16:creationId xmlns:a16="http://schemas.microsoft.com/office/drawing/2014/main" id="{0397B9E6-E373-490A-9E3A-216A5DDB49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38700"/>
            <a:ext cx="914400" cy="914400"/>
          </a:xfrm>
          <a:prstGeom prst="rect">
            <a:avLst/>
          </a:prstGeom>
        </p:spPr>
      </p:pic>
      <p:pic>
        <p:nvPicPr>
          <p:cNvPr id="200" name="Graphic 199" descr="Water">
            <a:extLst>
              <a:ext uri="{FF2B5EF4-FFF2-40B4-BE49-F238E27FC236}">
                <a16:creationId xmlns:a16="http://schemas.microsoft.com/office/drawing/2014/main" id="{0A2DE36E-BD08-402D-875C-01FCE460BA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3460"/>
            <a:ext cx="914400" cy="914400"/>
          </a:xfrm>
          <a:prstGeom prst="rect">
            <a:avLst/>
          </a:prstGeom>
        </p:spPr>
      </p:pic>
      <p:pic>
        <p:nvPicPr>
          <p:cNvPr id="201" name="Graphic 200" descr="Water">
            <a:extLst>
              <a:ext uri="{FF2B5EF4-FFF2-40B4-BE49-F238E27FC236}">
                <a16:creationId xmlns:a16="http://schemas.microsoft.com/office/drawing/2014/main" id="{8D066990-C119-4612-8E2B-D7BC2A1385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38700"/>
            <a:ext cx="914400" cy="914400"/>
          </a:xfrm>
          <a:prstGeom prst="rect">
            <a:avLst/>
          </a:prstGeom>
        </p:spPr>
      </p:pic>
      <p:pic>
        <p:nvPicPr>
          <p:cNvPr id="202" name="Graphic 201" descr="Water">
            <a:extLst>
              <a:ext uri="{FF2B5EF4-FFF2-40B4-BE49-F238E27FC236}">
                <a16:creationId xmlns:a16="http://schemas.microsoft.com/office/drawing/2014/main" id="{FBF9F7F1-BB69-4DCA-8E62-92FEA9C46E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38700"/>
            <a:ext cx="914400" cy="914400"/>
          </a:xfrm>
          <a:prstGeom prst="rect">
            <a:avLst/>
          </a:prstGeom>
        </p:spPr>
      </p:pic>
      <p:pic>
        <p:nvPicPr>
          <p:cNvPr id="203" name="Graphic 202" descr="Water">
            <a:extLst>
              <a:ext uri="{FF2B5EF4-FFF2-40B4-BE49-F238E27FC236}">
                <a16:creationId xmlns:a16="http://schemas.microsoft.com/office/drawing/2014/main" id="{3994D30B-8022-48A9-80B6-7D359D8CAB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38700"/>
            <a:ext cx="914400" cy="914400"/>
          </a:xfrm>
          <a:prstGeom prst="rect">
            <a:avLst/>
          </a:prstGeom>
        </p:spPr>
      </p:pic>
      <p:pic>
        <p:nvPicPr>
          <p:cNvPr id="204" name="Graphic 203" descr="Water">
            <a:extLst>
              <a:ext uri="{FF2B5EF4-FFF2-40B4-BE49-F238E27FC236}">
                <a16:creationId xmlns:a16="http://schemas.microsoft.com/office/drawing/2014/main" id="{63D20F04-F34A-4A09-B00E-72AD630323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41631"/>
            <a:ext cx="914400" cy="914400"/>
          </a:xfrm>
          <a:prstGeom prst="rect">
            <a:avLst/>
          </a:prstGeom>
        </p:spPr>
      </p:pic>
      <p:pic>
        <p:nvPicPr>
          <p:cNvPr id="205" name="Graphic 204" descr="Water">
            <a:extLst>
              <a:ext uri="{FF2B5EF4-FFF2-40B4-BE49-F238E27FC236}">
                <a16:creationId xmlns:a16="http://schemas.microsoft.com/office/drawing/2014/main" id="{D033A1B6-6B57-4BAF-80AD-8F878BF3E5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41631"/>
            <a:ext cx="914400" cy="914400"/>
          </a:xfrm>
          <a:prstGeom prst="rect">
            <a:avLst/>
          </a:prstGeom>
        </p:spPr>
      </p:pic>
      <p:pic>
        <p:nvPicPr>
          <p:cNvPr id="206" name="Graphic 205" descr="Water">
            <a:extLst>
              <a:ext uri="{FF2B5EF4-FFF2-40B4-BE49-F238E27FC236}">
                <a16:creationId xmlns:a16="http://schemas.microsoft.com/office/drawing/2014/main" id="{D371E0A6-E3D9-4C5E-9F98-23BCCB1432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6391"/>
            <a:ext cx="914400" cy="914400"/>
          </a:xfrm>
          <a:prstGeom prst="rect">
            <a:avLst/>
          </a:prstGeom>
        </p:spPr>
      </p:pic>
      <p:pic>
        <p:nvPicPr>
          <p:cNvPr id="207" name="Graphic 206" descr="Water">
            <a:extLst>
              <a:ext uri="{FF2B5EF4-FFF2-40B4-BE49-F238E27FC236}">
                <a16:creationId xmlns:a16="http://schemas.microsoft.com/office/drawing/2014/main" id="{CC3B0566-DB02-4358-BEEF-8EC8E4FE6B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41631"/>
            <a:ext cx="914400" cy="914400"/>
          </a:xfrm>
          <a:prstGeom prst="rect">
            <a:avLst/>
          </a:prstGeom>
        </p:spPr>
      </p:pic>
      <p:pic>
        <p:nvPicPr>
          <p:cNvPr id="208" name="Graphic 207" descr="Water">
            <a:extLst>
              <a:ext uri="{FF2B5EF4-FFF2-40B4-BE49-F238E27FC236}">
                <a16:creationId xmlns:a16="http://schemas.microsoft.com/office/drawing/2014/main" id="{7499E3B8-61C7-4AEC-8843-925253C7C4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41631"/>
            <a:ext cx="914400" cy="914400"/>
          </a:xfrm>
          <a:prstGeom prst="rect">
            <a:avLst/>
          </a:prstGeom>
        </p:spPr>
      </p:pic>
      <p:pic>
        <p:nvPicPr>
          <p:cNvPr id="209" name="Graphic 208" descr="Water">
            <a:extLst>
              <a:ext uri="{FF2B5EF4-FFF2-40B4-BE49-F238E27FC236}">
                <a16:creationId xmlns:a16="http://schemas.microsoft.com/office/drawing/2014/main" id="{A16DC7C4-D678-4E36-AE5A-DCD3648160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41631"/>
            <a:ext cx="914400" cy="914400"/>
          </a:xfrm>
          <a:prstGeom prst="rect">
            <a:avLst/>
          </a:prstGeom>
        </p:spPr>
      </p:pic>
      <p:pic>
        <p:nvPicPr>
          <p:cNvPr id="210" name="Graphic 209" descr="Water">
            <a:extLst>
              <a:ext uri="{FF2B5EF4-FFF2-40B4-BE49-F238E27FC236}">
                <a16:creationId xmlns:a16="http://schemas.microsoft.com/office/drawing/2014/main" id="{878C98EB-D026-4518-9D22-EED69A963D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74212" y="-1041631"/>
            <a:ext cx="914400" cy="914400"/>
          </a:xfrm>
          <a:prstGeom prst="rect">
            <a:avLst/>
          </a:prstGeom>
        </p:spPr>
      </p:pic>
      <p:pic>
        <p:nvPicPr>
          <p:cNvPr id="211" name="Graphic 210" descr="Water">
            <a:extLst>
              <a:ext uri="{FF2B5EF4-FFF2-40B4-BE49-F238E27FC236}">
                <a16:creationId xmlns:a16="http://schemas.microsoft.com/office/drawing/2014/main" id="{FE12DDC2-1056-41E8-89C5-114D491BBA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31412" y="-1041631"/>
            <a:ext cx="914400" cy="914400"/>
          </a:xfrm>
          <a:prstGeom prst="rect">
            <a:avLst/>
          </a:prstGeom>
        </p:spPr>
      </p:pic>
      <p:pic>
        <p:nvPicPr>
          <p:cNvPr id="212" name="Graphic 211" descr="Water">
            <a:extLst>
              <a:ext uri="{FF2B5EF4-FFF2-40B4-BE49-F238E27FC236}">
                <a16:creationId xmlns:a16="http://schemas.microsoft.com/office/drawing/2014/main" id="{853C4188-0180-4899-9620-0368C0A1EE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24369" y="-1026391"/>
            <a:ext cx="914400" cy="914400"/>
          </a:xfrm>
          <a:prstGeom prst="rect">
            <a:avLst/>
          </a:prstGeom>
        </p:spPr>
      </p:pic>
      <p:pic>
        <p:nvPicPr>
          <p:cNvPr id="213" name="Graphic 212" descr="Water">
            <a:extLst>
              <a:ext uri="{FF2B5EF4-FFF2-40B4-BE49-F238E27FC236}">
                <a16:creationId xmlns:a16="http://schemas.microsoft.com/office/drawing/2014/main" id="{8AB9C945-DA73-45E8-B131-1B63CCAF6E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24651" y="-1041631"/>
            <a:ext cx="914400" cy="914400"/>
          </a:xfrm>
          <a:prstGeom prst="rect">
            <a:avLst/>
          </a:prstGeom>
        </p:spPr>
      </p:pic>
      <p:pic>
        <p:nvPicPr>
          <p:cNvPr id="214" name="Graphic 213" descr="Water">
            <a:extLst>
              <a:ext uri="{FF2B5EF4-FFF2-40B4-BE49-F238E27FC236}">
                <a16:creationId xmlns:a16="http://schemas.microsoft.com/office/drawing/2014/main" id="{48461504-695B-4024-8897-B8B32E3BF2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31710" y="-1041631"/>
            <a:ext cx="914400" cy="914400"/>
          </a:xfrm>
          <a:prstGeom prst="rect">
            <a:avLst/>
          </a:prstGeom>
        </p:spPr>
      </p:pic>
      <p:pic>
        <p:nvPicPr>
          <p:cNvPr id="215" name="Graphic 214" descr="Water">
            <a:extLst>
              <a:ext uri="{FF2B5EF4-FFF2-40B4-BE49-F238E27FC236}">
                <a16:creationId xmlns:a16="http://schemas.microsoft.com/office/drawing/2014/main" id="{C25222BE-2786-4D3C-84A9-8879F39EDF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74308" y="-1041631"/>
            <a:ext cx="914400" cy="914400"/>
          </a:xfrm>
          <a:prstGeom prst="rect">
            <a:avLst/>
          </a:prstGeom>
        </p:spPr>
      </p:pic>
      <p:pic>
        <p:nvPicPr>
          <p:cNvPr id="216" name="Graphic 215" descr="Water">
            <a:extLst>
              <a:ext uri="{FF2B5EF4-FFF2-40B4-BE49-F238E27FC236}">
                <a16:creationId xmlns:a16="http://schemas.microsoft.com/office/drawing/2014/main" id="{A5EFB658-81D8-473D-96F1-4F1745BDA5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73977" y="-1091453"/>
            <a:ext cx="914400" cy="914400"/>
          </a:xfrm>
          <a:prstGeom prst="rect">
            <a:avLst/>
          </a:prstGeom>
        </p:spPr>
      </p:pic>
      <p:pic>
        <p:nvPicPr>
          <p:cNvPr id="217" name="Graphic 216" descr="Water">
            <a:extLst>
              <a:ext uri="{FF2B5EF4-FFF2-40B4-BE49-F238E27FC236}">
                <a16:creationId xmlns:a16="http://schemas.microsoft.com/office/drawing/2014/main" id="{4596A83A-F30F-4B10-94FD-16725E5AB8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177" y="-1091453"/>
            <a:ext cx="914400" cy="914400"/>
          </a:xfrm>
          <a:prstGeom prst="rect">
            <a:avLst/>
          </a:prstGeom>
        </p:spPr>
      </p:pic>
      <p:pic>
        <p:nvPicPr>
          <p:cNvPr id="218" name="Graphic 217" descr="Water">
            <a:extLst>
              <a:ext uri="{FF2B5EF4-FFF2-40B4-BE49-F238E27FC236}">
                <a16:creationId xmlns:a16="http://schemas.microsoft.com/office/drawing/2014/main" id="{22D4E3B6-DE2E-477C-ADF7-3477FC8759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4134" y="-1076213"/>
            <a:ext cx="914400" cy="914400"/>
          </a:xfrm>
          <a:prstGeom prst="rect">
            <a:avLst/>
          </a:prstGeom>
        </p:spPr>
      </p:pic>
      <p:pic>
        <p:nvPicPr>
          <p:cNvPr id="219" name="Graphic 218" descr="Water">
            <a:extLst>
              <a:ext uri="{FF2B5EF4-FFF2-40B4-BE49-F238E27FC236}">
                <a16:creationId xmlns:a16="http://schemas.microsoft.com/office/drawing/2014/main" id="{1EA97FF9-774B-444D-A7AD-C314EF9102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24416" y="-1091453"/>
            <a:ext cx="914400" cy="914400"/>
          </a:xfrm>
          <a:prstGeom prst="rect">
            <a:avLst/>
          </a:prstGeom>
        </p:spPr>
      </p:pic>
      <p:pic>
        <p:nvPicPr>
          <p:cNvPr id="220" name="Graphic 219" descr="Water">
            <a:extLst>
              <a:ext uri="{FF2B5EF4-FFF2-40B4-BE49-F238E27FC236}">
                <a16:creationId xmlns:a16="http://schemas.microsoft.com/office/drawing/2014/main" id="{64AEBF93-0746-45D3-A0E1-30A55C0047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31475" y="-1091453"/>
            <a:ext cx="914400" cy="914400"/>
          </a:xfrm>
          <a:prstGeom prst="rect">
            <a:avLst/>
          </a:prstGeom>
        </p:spPr>
      </p:pic>
      <p:pic>
        <p:nvPicPr>
          <p:cNvPr id="221" name="Graphic 220" descr="Water">
            <a:extLst>
              <a:ext uri="{FF2B5EF4-FFF2-40B4-BE49-F238E27FC236}">
                <a16:creationId xmlns:a16="http://schemas.microsoft.com/office/drawing/2014/main" id="{3CB59128-989F-40C1-A813-3D5540FCA5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4073" y="-1091453"/>
            <a:ext cx="914400" cy="914400"/>
          </a:xfrm>
          <a:prstGeom prst="rect">
            <a:avLst/>
          </a:prstGeom>
        </p:spPr>
      </p:pic>
      <p:pic>
        <p:nvPicPr>
          <p:cNvPr id="222" name="Graphic 221" descr="Water">
            <a:extLst>
              <a:ext uri="{FF2B5EF4-FFF2-40B4-BE49-F238E27FC236}">
                <a16:creationId xmlns:a16="http://schemas.microsoft.com/office/drawing/2014/main" id="{F6BC64EC-31BC-48F9-A064-3FA5A37C8C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73977" y="-1091453"/>
            <a:ext cx="914400" cy="914400"/>
          </a:xfrm>
          <a:prstGeom prst="rect">
            <a:avLst/>
          </a:prstGeom>
        </p:spPr>
      </p:pic>
      <p:pic>
        <p:nvPicPr>
          <p:cNvPr id="223" name="Graphic 222" descr="Water">
            <a:extLst>
              <a:ext uri="{FF2B5EF4-FFF2-40B4-BE49-F238E27FC236}">
                <a16:creationId xmlns:a16="http://schemas.microsoft.com/office/drawing/2014/main" id="{5E2E4C03-5680-48F9-BDD8-06E0CCC2D1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177" y="-1091453"/>
            <a:ext cx="914400" cy="914400"/>
          </a:xfrm>
          <a:prstGeom prst="rect">
            <a:avLst/>
          </a:prstGeom>
        </p:spPr>
      </p:pic>
      <p:pic>
        <p:nvPicPr>
          <p:cNvPr id="224" name="Graphic 223" descr="Water">
            <a:extLst>
              <a:ext uri="{FF2B5EF4-FFF2-40B4-BE49-F238E27FC236}">
                <a16:creationId xmlns:a16="http://schemas.microsoft.com/office/drawing/2014/main" id="{5B1873AB-646F-40B6-914E-B7A64C1E62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4134" y="-1076213"/>
            <a:ext cx="914400" cy="914400"/>
          </a:xfrm>
          <a:prstGeom prst="rect">
            <a:avLst/>
          </a:prstGeom>
        </p:spPr>
      </p:pic>
      <p:pic>
        <p:nvPicPr>
          <p:cNvPr id="225" name="Graphic 224" descr="Water">
            <a:extLst>
              <a:ext uri="{FF2B5EF4-FFF2-40B4-BE49-F238E27FC236}">
                <a16:creationId xmlns:a16="http://schemas.microsoft.com/office/drawing/2014/main" id="{00314D5F-AF58-463A-B307-79304BF5D5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24416" y="-1091453"/>
            <a:ext cx="914400" cy="914400"/>
          </a:xfrm>
          <a:prstGeom prst="rect">
            <a:avLst/>
          </a:prstGeom>
        </p:spPr>
      </p:pic>
      <p:pic>
        <p:nvPicPr>
          <p:cNvPr id="226" name="Graphic 225" descr="Water">
            <a:extLst>
              <a:ext uri="{FF2B5EF4-FFF2-40B4-BE49-F238E27FC236}">
                <a16:creationId xmlns:a16="http://schemas.microsoft.com/office/drawing/2014/main" id="{7AD0424B-E6FD-4105-ACE6-51BC7716EA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31475" y="-1091453"/>
            <a:ext cx="914400" cy="914400"/>
          </a:xfrm>
          <a:prstGeom prst="rect">
            <a:avLst/>
          </a:prstGeom>
        </p:spPr>
      </p:pic>
      <p:pic>
        <p:nvPicPr>
          <p:cNvPr id="227" name="Graphic 226" descr="Water">
            <a:extLst>
              <a:ext uri="{FF2B5EF4-FFF2-40B4-BE49-F238E27FC236}">
                <a16:creationId xmlns:a16="http://schemas.microsoft.com/office/drawing/2014/main" id="{93E717D7-0A94-466D-A255-1090A852B8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4073" y="-1091453"/>
            <a:ext cx="914400" cy="914400"/>
          </a:xfrm>
          <a:prstGeom prst="rect">
            <a:avLst/>
          </a:prstGeom>
        </p:spPr>
      </p:pic>
      <p:pic>
        <p:nvPicPr>
          <p:cNvPr id="228" name="Graphic 227" descr="Water">
            <a:extLst>
              <a:ext uri="{FF2B5EF4-FFF2-40B4-BE49-F238E27FC236}">
                <a16:creationId xmlns:a16="http://schemas.microsoft.com/office/drawing/2014/main" id="{EB9765DD-48AF-4FCA-8E5F-1AE326166E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73977" y="-1094384"/>
            <a:ext cx="914400" cy="914400"/>
          </a:xfrm>
          <a:prstGeom prst="rect">
            <a:avLst/>
          </a:prstGeom>
        </p:spPr>
      </p:pic>
      <p:pic>
        <p:nvPicPr>
          <p:cNvPr id="229" name="Graphic 228" descr="Water">
            <a:extLst>
              <a:ext uri="{FF2B5EF4-FFF2-40B4-BE49-F238E27FC236}">
                <a16:creationId xmlns:a16="http://schemas.microsoft.com/office/drawing/2014/main" id="{B60FA058-0DD1-4C5D-A38A-F0CA23220A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177" y="-1094384"/>
            <a:ext cx="914400" cy="914400"/>
          </a:xfrm>
          <a:prstGeom prst="rect">
            <a:avLst/>
          </a:prstGeom>
        </p:spPr>
      </p:pic>
      <p:pic>
        <p:nvPicPr>
          <p:cNvPr id="230" name="Graphic 229" descr="Water">
            <a:extLst>
              <a:ext uri="{FF2B5EF4-FFF2-40B4-BE49-F238E27FC236}">
                <a16:creationId xmlns:a16="http://schemas.microsoft.com/office/drawing/2014/main" id="{8A2D8A92-7FE2-4D01-A241-3FAF7CD4AD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4134" y="-1079144"/>
            <a:ext cx="914400" cy="914400"/>
          </a:xfrm>
          <a:prstGeom prst="rect">
            <a:avLst/>
          </a:prstGeom>
        </p:spPr>
      </p:pic>
      <p:pic>
        <p:nvPicPr>
          <p:cNvPr id="231" name="Graphic 230" descr="Water">
            <a:extLst>
              <a:ext uri="{FF2B5EF4-FFF2-40B4-BE49-F238E27FC236}">
                <a16:creationId xmlns:a16="http://schemas.microsoft.com/office/drawing/2014/main" id="{38B90B53-3CA5-4F69-B519-EBB21BDF2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24416" y="-1094384"/>
            <a:ext cx="914400" cy="914400"/>
          </a:xfrm>
          <a:prstGeom prst="rect">
            <a:avLst/>
          </a:prstGeom>
        </p:spPr>
      </p:pic>
      <p:pic>
        <p:nvPicPr>
          <p:cNvPr id="232" name="Graphic 231" descr="Water">
            <a:extLst>
              <a:ext uri="{FF2B5EF4-FFF2-40B4-BE49-F238E27FC236}">
                <a16:creationId xmlns:a16="http://schemas.microsoft.com/office/drawing/2014/main" id="{B700774A-1A45-4729-87DB-27F0836DB3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31475" y="-1094384"/>
            <a:ext cx="914400" cy="914400"/>
          </a:xfrm>
          <a:prstGeom prst="rect">
            <a:avLst/>
          </a:prstGeom>
        </p:spPr>
      </p:pic>
      <p:pic>
        <p:nvPicPr>
          <p:cNvPr id="233" name="Graphic 232" descr="Water">
            <a:extLst>
              <a:ext uri="{FF2B5EF4-FFF2-40B4-BE49-F238E27FC236}">
                <a16:creationId xmlns:a16="http://schemas.microsoft.com/office/drawing/2014/main" id="{E285EF89-E956-4D66-B100-CCC249C07D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4073" y="-1094384"/>
            <a:ext cx="914400" cy="914400"/>
          </a:xfrm>
          <a:prstGeom prst="rect">
            <a:avLst/>
          </a:prstGeom>
        </p:spPr>
      </p:pic>
      <p:pic>
        <p:nvPicPr>
          <p:cNvPr id="234" name="Graphic 233" descr="Water">
            <a:extLst>
              <a:ext uri="{FF2B5EF4-FFF2-40B4-BE49-F238E27FC236}">
                <a16:creationId xmlns:a16="http://schemas.microsoft.com/office/drawing/2014/main" id="{771CA5A0-C035-4323-825C-95677605E2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73977" y="-1094384"/>
            <a:ext cx="914400" cy="914400"/>
          </a:xfrm>
          <a:prstGeom prst="rect">
            <a:avLst/>
          </a:prstGeom>
        </p:spPr>
      </p:pic>
      <p:pic>
        <p:nvPicPr>
          <p:cNvPr id="235" name="Graphic 234" descr="Water">
            <a:extLst>
              <a:ext uri="{FF2B5EF4-FFF2-40B4-BE49-F238E27FC236}">
                <a16:creationId xmlns:a16="http://schemas.microsoft.com/office/drawing/2014/main" id="{BEE95DE4-0F9F-4B41-9395-AC0B3E8918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177" y="-1094384"/>
            <a:ext cx="914400" cy="914400"/>
          </a:xfrm>
          <a:prstGeom prst="rect">
            <a:avLst/>
          </a:prstGeom>
        </p:spPr>
      </p:pic>
      <p:pic>
        <p:nvPicPr>
          <p:cNvPr id="236" name="Graphic 235" descr="Water">
            <a:extLst>
              <a:ext uri="{FF2B5EF4-FFF2-40B4-BE49-F238E27FC236}">
                <a16:creationId xmlns:a16="http://schemas.microsoft.com/office/drawing/2014/main" id="{E35859E0-844B-4B1A-817F-9A64FF3D35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4134" y="-1079144"/>
            <a:ext cx="914400" cy="914400"/>
          </a:xfrm>
          <a:prstGeom prst="rect">
            <a:avLst/>
          </a:prstGeom>
        </p:spPr>
      </p:pic>
      <p:pic>
        <p:nvPicPr>
          <p:cNvPr id="237" name="Graphic 236" descr="Water">
            <a:extLst>
              <a:ext uri="{FF2B5EF4-FFF2-40B4-BE49-F238E27FC236}">
                <a16:creationId xmlns:a16="http://schemas.microsoft.com/office/drawing/2014/main" id="{191FA496-490A-4A57-A0B0-C45FA7DCE3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24416" y="-1094384"/>
            <a:ext cx="914400" cy="914400"/>
          </a:xfrm>
          <a:prstGeom prst="rect">
            <a:avLst/>
          </a:prstGeom>
        </p:spPr>
      </p:pic>
      <p:pic>
        <p:nvPicPr>
          <p:cNvPr id="238" name="Graphic 237" descr="Water">
            <a:extLst>
              <a:ext uri="{FF2B5EF4-FFF2-40B4-BE49-F238E27FC236}">
                <a16:creationId xmlns:a16="http://schemas.microsoft.com/office/drawing/2014/main" id="{BD929C48-3089-48A9-BA1B-AABDC03584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31475" y="-1094384"/>
            <a:ext cx="914400" cy="914400"/>
          </a:xfrm>
          <a:prstGeom prst="rect">
            <a:avLst/>
          </a:prstGeom>
        </p:spPr>
      </p:pic>
      <p:pic>
        <p:nvPicPr>
          <p:cNvPr id="239" name="Graphic 238" descr="Water">
            <a:extLst>
              <a:ext uri="{FF2B5EF4-FFF2-40B4-BE49-F238E27FC236}">
                <a16:creationId xmlns:a16="http://schemas.microsoft.com/office/drawing/2014/main" id="{8B6FFED3-D338-40D2-B093-67BB35CA7B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4073" y="-1094384"/>
            <a:ext cx="914400" cy="914400"/>
          </a:xfrm>
          <a:prstGeom prst="rect">
            <a:avLst/>
          </a:prstGeom>
        </p:spPr>
      </p:pic>
      <p:pic>
        <p:nvPicPr>
          <p:cNvPr id="240" name="Graphic 239" descr="Water">
            <a:extLst>
              <a:ext uri="{FF2B5EF4-FFF2-40B4-BE49-F238E27FC236}">
                <a16:creationId xmlns:a16="http://schemas.microsoft.com/office/drawing/2014/main" id="{F5144F63-935E-42A6-BC9F-5A9F610A81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1210" y="-1055991"/>
            <a:ext cx="914400" cy="914400"/>
          </a:xfrm>
          <a:prstGeom prst="rect">
            <a:avLst/>
          </a:prstGeom>
        </p:spPr>
      </p:pic>
      <p:pic>
        <p:nvPicPr>
          <p:cNvPr id="241" name="Graphic 240" descr="Water">
            <a:extLst>
              <a:ext uri="{FF2B5EF4-FFF2-40B4-BE49-F238E27FC236}">
                <a16:creationId xmlns:a16="http://schemas.microsoft.com/office/drawing/2014/main" id="{45DAE7A2-17E0-4707-8E5A-9C587DD707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8410" y="-1055991"/>
            <a:ext cx="914400" cy="914400"/>
          </a:xfrm>
          <a:prstGeom prst="rect">
            <a:avLst/>
          </a:prstGeom>
        </p:spPr>
      </p:pic>
      <p:pic>
        <p:nvPicPr>
          <p:cNvPr id="242" name="Graphic 241" descr="Water">
            <a:extLst>
              <a:ext uri="{FF2B5EF4-FFF2-40B4-BE49-F238E27FC236}">
                <a16:creationId xmlns:a16="http://schemas.microsoft.com/office/drawing/2014/main" id="{5847B58A-662A-4037-91BC-7E7EE8B138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1367" y="-1040751"/>
            <a:ext cx="914400" cy="914400"/>
          </a:xfrm>
          <a:prstGeom prst="rect">
            <a:avLst/>
          </a:prstGeom>
        </p:spPr>
      </p:pic>
      <p:pic>
        <p:nvPicPr>
          <p:cNvPr id="243" name="Graphic 242" descr="Water">
            <a:extLst>
              <a:ext uri="{FF2B5EF4-FFF2-40B4-BE49-F238E27FC236}">
                <a16:creationId xmlns:a16="http://schemas.microsoft.com/office/drawing/2014/main" id="{847C3C44-5CBE-42A5-A4FB-CA90973A45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1649" y="-1055991"/>
            <a:ext cx="914400" cy="914400"/>
          </a:xfrm>
          <a:prstGeom prst="rect">
            <a:avLst/>
          </a:prstGeom>
        </p:spPr>
      </p:pic>
      <p:pic>
        <p:nvPicPr>
          <p:cNvPr id="244" name="Graphic 243" descr="Water">
            <a:extLst>
              <a:ext uri="{FF2B5EF4-FFF2-40B4-BE49-F238E27FC236}">
                <a16:creationId xmlns:a16="http://schemas.microsoft.com/office/drawing/2014/main" id="{C22EBE27-0529-4B2B-9741-6EDF836C8F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8708" y="-1055991"/>
            <a:ext cx="914400" cy="914400"/>
          </a:xfrm>
          <a:prstGeom prst="rect">
            <a:avLst/>
          </a:prstGeom>
        </p:spPr>
      </p:pic>
      <p:pic>
        <p:nvPicPr>
          <p:cNvPr id="245" name="Graphic 244" descr="Water">
            <a:extLst>
              <a:ext uri="{FF2B5EF4-FFF2-40B4-BE49-F238E27FC236}">
                <a16:creationId xmlns:a16="http://schemas.microsoft.com/office/drawing/2014/main" id="{BB617CC0-EA84-4539-B57A-DBBF17D702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306" y="-1055991"/>
            <a:ext cx="914400" cy="914400"/>
          </a:xfrm>
          <a:prstGeom prst="rect">
            <a:avLst/>
          </a:prstGeom>
        </p:spPr>
      </p:pic>
      <p:pic>
        <p:nvPicPr>
          <p:cNvPr id="246" name="Graphic 245" descr="Water">
            <a:extLst>
              <a:ext uri="{FF2B5EF4-FFF2-40B4-BE49-F238E27FC236}">
                <a16:creationId xmlns:a16="http://schemas.microsoft.com/office/drawing/2014/main" id="{CBF97F5A-31BE-40B1-B72A-D920F06BAF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1210" y="-1055991"/>
            <a:ext cx="914400" cy="914400"/>
          </a:xfrm>
          <a:prstGeom prst="rect">
            <a:avLst/>
          </a:prstGeom>
        </p:spPr>
      </p:pic>
      <p:pic>
        <p:nvPicPr>
          <p:cNvPr id="247" name="Graphic 246" descr="Water">
            <a:extLst>
              <a:ext uri="{FF2B5EF4-FFF2-40B4-BE49-F238E27FC236}">
                <a16:creationId xmlns:a16="http://schemas.microsoft.com/office/drawing/2014/main" id="{913E9AA0-2A74-483A-A11A-6A4ED46041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8410" y="-1055991"/>
            <a:ext cx="914400" cy="914400"/>
          </a:xfrm>
          <a:prstGeom prst="rect">
            <a:avLst/>
          </a:prstGeom>
        </p:spPr>
      </p:pic>
      <p:pic>
        <p:nvPicPr>
          <p:cNvPr id="248" name="Graphic 247" descr="Water">
            <a:extLst>
              <a:ext uri="{FF2B5EF4-FFF2-40B4-BE49-F238E27FC236}">
                <a16:creationId xmlns:a16="http://schemas.microsoft.com/office/drawing/2014/main" id="{5091E55F-ECDF-4BBD-AEE7-FE51A0E96D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1367" y="-1040751"/>
            <a:ext cx="914400" cy="914400"/>
          </a:xfrm>
          <a:prstGeom prst="rect">
            <a:avLst/>
          </a:prstGeom>
        </p:spPr>
      </p:pic>
      <p:pic>
        <p:nvPicPr>
          <p:cNvPr id="249" name="Graphic 248" descr="Water">
            <a:extLst>
              <a:ext uri="{FF2B5EF4-FFF2-40B4-BE49-F238E27FC236}">
                <a16:creationId xmlns:a16="http://schemas.microsoft.com/office/drawing/2014/main" id="{80812E6A-7818-4A0F-969B-6F669E38FF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1649" y="-1055991"/>
            <a:ext cx="914400" cy="914400"/>
          </a:xfrm>
          <a:prstGeom prst="rect">
            <a:avLst/>
          </a:prstGeom>
        </p:spPr>
      </p:pic>
      <p:pic>
        <p:nvPicPr>
          <p:cNvPr id="250" name="Graphic 249" descr="Water">
            <a:extLst>
              <a:ext uri="{FF2B5EF4-FFF2-40B4-BE49-F238E27FC236}">
                <a16:creationId xmlns:a16="http://schemas.microsoft.com/office/drawing/2014/main" id="{78C0CDC5-19CB-4CAA-9964-8F306B48F4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8708" y="-1055991"/>
            <a:ext cx="914400" cy="914400"/>
          </a:xfrm>
          <a:prstGeom prst="rect">
            <a:avLst/>
          </a:prstGeom>
        </p:spPr>
      </p:pic>
      <p:pic>
        <p:nvPicPr>
          <p:cNvPr id="251" name="Graphic 250" descr="Water">
            <a:extLst>
              <a:ext uri="{FF2B5EF4-FFF2-40B4-BE49-F238E27FC236}">
                <a16:creationId xmlns:a16="http://schemas.microsoft.com/office/drawing/2014/main" id="{0CDF15FE-21E1-4080-BE4D-6F1C05E2FC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306" y="-1055991"/>
            <a:ext cx="914400" cy="914400"/>
          </a:xfrm>
          <a:prstGeom prst="rect">
            <a:avLst/>
          </a:prstGeom>
        </p:spPr>
      </p:pic>
      <p:pic>
        <p:nvPicPr>
          <p:cNvPr id="252" name="Graphic 251" descr="Water">
            <a:extLst>
              <a:ext uri="{FF2B5EF4-FFF2-40B4-BE49-F238E27FC236}">
                <a16:creationId xmlns:a16="http://schemas.microsoft.com/office/drawing/2014/main" id="{727BF4AD-9F8A-4236-92E7-0B9F625234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1210" y="-1058922"/>
            <a:ext cx="914400" cy="914400"/>
          </a:xfrm>
          <a:prstGeom prst="rect">
            <a:avLst/>
          </a:prstGeom>
        </p:spPr>
      </p:pic>
      <p:pic>
        <p:nvPicPr>
          <p:cNvPr id="253" name="Graphic 252" descr="Water">
            <a:extLst>
              <a:ext uri="{FF2B5EF4-FFF2-40B4-BE49-F238E27FC236}">
                <a16:creationId xmlns:a16="http://schemas.microsoft.com/office/drawing/2014/main" id="{0D1F6FD9-5F72-4A40-A4E5-A7C3191E93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8410" y="-1058922"/>
            <a:ext cx="914400" cy="914400"/>
          </a:xfrm>
          <a:prstGeom prst="rect">
            <a:avLst/>
          </a:prstGeom>
        </p:spPr>
      </p:pic>
      <p:pic>
        <p:nvPicPr>
          <p:cNvPr id="254" name="Graphic 253" descr="Water">
            <a:extLst>
              <a:ext uri="{FF2B5EF4-FFF2-40B4-BE49-F238E27FC236}">
                <a16:creationId xmlns:a16="http://schemas.microsoft.com/office/drawing/2014/main" id="{879D7FD9-FA99-486A-ADFE-A923FBB0DF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1367" y="-1043682"/>
            <a:ext cx="914400" cy="914400"/>
          </a:xfrm>
          <a:prstGeom prst="rect">
            <a:avLst/>
          </a:prstGeom>
        </p:spPr>
      </p:pic>
      <p:pic>
        <p:nvPicPr>
          <p:cNvPr id="255" name="Graphic 254" descr="Water">
            <a:extLst>
              <a:ext uri="{FF2B5EF4-FFF2-40B4-BE49-F238E27FC236}">
                <a16:creationId xmlns:a16="http://schemas.microsoft.com/office/drawing/2014/main" id="{5C382E0A-6323-47CF-B40E-BC807C6FF7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1649" y="-1058922"/>
            <a:ext cx="914400" cy="914400"/>
          </a:xfrm>
          <a:prstGeom prst="rect">
            <a:avLst/>
          </a:prstGeom>
        </p:spPr>
      </p:pic>
      <p:pic>
        <p:nvPicPr>
          <p:cNvPr id="256" name="Graphic 255" descr="Water">
            <a:extLst>
              <a:ext uri="{FF2B5EF4-FFF2-40B4-BE49-F238E27FC236}">
                <a16:creationId xmlns:a16="http://schemas.microsoft.com/office/drawing/2014/main" id="{ECB35897-1CD9-4E92-A142-AD2DE9F405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8708" y="-1058922"/>
            <a:ext cx="914400" cy="914400"/>
          </a:xfrm>
          <a:prstGeom prst="rect">
            <a:avLst/>
          </a:prstGeom>
        </p:spPr>
      </p:pic>
      <p:pic>
        <p:nvPicPr>
          <p:cNvPr id="257" name="Graphic 256" descr="Water">
            <a:extLst>
              <a:ext uri="{FF2B5EF4-FFF2-40B4-BE49-F238E27FC236}">
                <a16:creationId xmlns:a16="http://schemas.microsoft.com/office/drawing/2014/main" id="{DA5F3C19-FA13-4908-9EBB-8497EE8984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306" y="-1058922"/>
            <a:ext cx="914400" cy="914400"/>
          </a:xfrm>
          <a:prstGeom prst="rect">
            <a:avLst/>
          </a:prstGeom>
        </p:spPr>
      </p:pic>
      <p:pic>
        <p:nvPicPr>
          <p:cNvPr id="258" name="Graphic 257" descr="Water">
            <a:extLst>
              <a:ext uri="{FF2B5EF4-FFF2-40B4-BE49-F238E27FC236}">
                <a16:creationId xmlns:a16="http://schemas.microsoft.com/office/drawing/2014/main" id="{9D647F0C-8BD0-4150-A5AB-A350E50DF0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1210" y="-1058922"/>
            <a:ext cx="914400" cy="914400"/>
          </a:xfrm>
          <a:prstGeom prst="rect">
            <a:avLst/>
          </a:prstGeom>
        </p:spPr>
      </p:pic>
      <p:pic>
        <p:nvPicPr>
          <p:cNvPr id="259" name="Graphic 258" descr="Water">
            <a:extLst>
              <a:ext uri="{FF2B5EF4-FFF2-40B4-BE49-F238E27FC236}">
                <a16:creationId xmlns:a16="http://schemas.microsoft.com/office/drawing/2014/main" id="{700036D4-7E7D-45C3-9F7D-D0B468A288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8410" y="-1058922"/>
            <a:ext cx="914400" cy="914400"/>
          </a:xfrm>
          <a:prstGeom prst="rect">
            <a:avLst/>
          </a:prstGeom>
        </p:spPr>
      </p:pic>
      <p:pic>
        <p:nvPicPr>
          <p:cNvPr id="260" name="Graphic 259" descr="Water">
            <a:extLst>
              <a:ext uri="{FF2B5EF4-FFF2-40B4-BE49-F238E27FC236}">
                <a16:creationId xmlns:a16="http://schemas.microsoft.com/office/drawing/2014/main" id="{24F85EB8-82CE-46C8-9D4A-61C26DBDB2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1367" y="-1043682"/>
            <a:ext cx="914400" cy="914400"/>
          </a:xfrm>
          <a:prstGeom prst="rect">
            <a:avLst/>
          </a:prstGeom>
        </p:spPr>
      </p:pic>
      <p:pic>
        <p:nvPicPr>
          <p:cNvPr id="261" name="Graphic 260" descr="Water">
            <a:extLst>
              <a:ext uri="{FF2B5EF4-FFF2-40B4-BE49-F238E27FC236}">
                <a16:creationId xmlns:a16="http://schemas.microsoft.com/office/drawing/2014/main" id="{8E7DAFAB-9282-4103-B701-23F02B08C9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1649" y="-1058922"/>
            <a:ext cx="914400" cy="914400"/>
          </a:xfrm>
          <a:prstGeom prst="rect">
            <a:avLst/>
          </a:prstGeom>
        </p:spPr>
      </p:pic>
      <p:pic>
        <p:nvPicPr>
          <p:cNvPr id="262" name="Graphic 261" descr="Water">
            <a:extLst>
              <a:ext uri="{FF2B5EF4-FFF2-40B4-BE49-F238E27FC236}">
                <a16:creationId xmlns:a16="http://schemas.microsoft.com/office/drawing/2014/main" id="{AFE86383-7577-4C82-AF34-8D6847EDB25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8708" y="-1058922"/>
            <a:ext cx="914400" cy="914400"/>
          </a:xfrm>
          <a:prstGeom prst="rect">
            <a:avLst/>
          </a:prstGeom>
        </p:spPr>
      </p:pic>
      <p:pic>
        <p:nvPicPr>
          <p:cNvPr id="263" name="Graphic 262" descr="Water">
            <a:extLst>
              <a:ext uri="{FF2B5EF4-FFF2-40B4-BE49-F238E27FC236}">
                <a16:creationId xmlns:a16="http://schemas.microsoft.com/office/drawing/2014/main" id="{65494142-291E-4B00-AD43-41BD722EC0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306" y="-1058922"/>
            <a:ext cx="914400" cy="914400"/>
          </a:xfrm>
          <a:prstGeom prst="rect">
            <a:avLst/>
          </a:prstGeom>
        </p:spPr>
      </p:pic>
      <p:pic>
        <p:nvPicPr>
          <p:cNvPr id="264" name="Graphic 263" descr="Water">
            <a:extLst>
              <a:ext uri="{FF2B5EF4-FFF2-40B4-BE49-F238E27FC236}">
                <a16:creationId xmlns:a16="http://schemas.microsoft.com/office/drawing/2014/main" id="{9EEFAF85-133D-4197-9DC9-66E8749214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0427"/>
            <a:ext cx="914400" cy="914400"/>
          </a:xfrm>
          <a:prstGeom prst="rect">
            <a:avLst/>
          </a:prstGeom>
        </p:spPr>
      </p:pic>
      <p:pic>
        <p:nvPicPr>
          <p:cNvPr id="265" name="Graphic 264" descr="Water">
            <a:extLst>
              <a:ext uri="{FF2B5EF4-FFF2-40B4-BE49-F238E27FC236}">
                <a16:creationId xmlns:a16="http://schemas.microsoft.com/office/drawing/2014/main" id="{14A29A17-C6C1-4089-B3E7-7B73320D9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0427"/>
            <a:ext cx="914400" cy="914400"/>
          </a:xfrm>
          <a:prstGeom prst="rect">
            <a:avLst/>
          </a:prstGeom>
        </p:spPr>
      </p:pic>
      <p:pic>
        <p:nvPicPr>
          <p:cNvPr id="266" name="Graphic 265" descr="Water">
            <a:extLst>
              <a:ext uri="{FF2B5EF4-FFF2-40B4-BE49-F238E27FC236}">
                <a16:creationId xmlns:a16="http://schemas.microsoft.com/office/drawing/2014/main" id="{D8EC87DD-0A10-4354-833B-99BFF622BC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5187"/>
            <a:ext cx="914400" cy="914400"/>
          </a:xfrm>
          <a:prstGeom prst="rect">
            <a:avLst/>
          </a:prstGeom>
        </p:spPr>
      </p:pic>
      <p:pic>
        <p:nvPicPr>
          <p:cNvPr id="267" name="Graphic 266" descr="Water">
            <a:extLst>
              <a:ext uri="{FF2B5EF4-FFF2-40B4-BE49-F238E27FC236}">
                <a16:creationId xmlns:a16="http://schemas.microsoft.com/office/drawing/2014/main" id="{D5741426-A95C-46AA-ABE4-3D2B03D3AB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0427"/>
            <a:ext cx="914400" cy="914400"/>
          </a:xfrm>
          <a:prstGeom prst="rect">
            <a:avLst/>
          </a:prstGeom>
        </p:spPr>
      </p:pic>
      <p:pic>
        <p:nvPicPr>
          <p:cNvPr id="268" name="Graphic 267" descr="Water">
            <a:extLst>
              <a:ext uri="{FF2B5EF4-FFF2-40B4-BE49-F238E27FC236}">
                <a16:creationId xmlns:a16="http://schemas.microsoft.com/office/drawing/2014/main" id="{136AFA99-5666-4BB5-AD74-37F59BDAC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0427"/>
            <a:ext cx="914400" cy="914400"/>
          </a:xfrm>
          <a:prstGeom prst="rect">
            <a:avLst/>
          </a:prstGeom>
        </p:spPr>
      </p:pic>
      <p:pic>
        <p:nvPicPr>
          <p:cNvPr id="269" name="Graphic 268" descr="Water">
            <a:extLst>
              <a:ext uri="{FF2B5EF4-FFF2-40B4-BE49-F238E27FC236}">
                <a16:creationId xmlns:a16="http://schemas.microsoft.com/office/drawing/2014/main" id="{C41B4582-6634-4AF5-8897-47D9AA0A6A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0427"/>
            <a:ext cx="914400" cy="914400"/>
          </a:xfrm>
          <a:prstGeom prst="rect">
            <a:avLst/>
          </a:prstGeom>
        </p:spPr>
      </p:pic>
      <p:pic>
        <p:nvPicPr>
          <p:cNvPr id="270" name="Graphic 269" descr="Water">
            <a:extLst>
              <a:ext uri="{FF2B5EF4-FFF2-40B4-BE49-F238E27FC236}">
                <a16:creationId xmlns:a16="http://schemas.microsoft.com/office/drawing/2014/main" id="{60F9D611-8242-4829-9449-9A293629DD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0427"/>
            <a:ext cx="914400" cy="914400"/>
          </a:xfrm>
          <a:prstGeom prst="rect">
            <a:avLst/>
          </a:prstGeom>
        </p:spPr>
      </p:pic>
      <p:pic>
        <p:nvPicPr>
          <p:cNvPr id="271" name="Graphic 270" descr="Water">
            <a:extLst>
              <a:ext uri="{FF2B5EF4-FFF2-40B4-BE49-F238E27FC236}">
                <a16:creationId xmlns:a16="http://schemas.microsoft.com/office/drawing/2014/main" id="{3D020436-CA46-4AE4-9EFF-D6CB9672702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0427"/>
            <a:ext cx="914400" cy="914400"/>
          </a:xfrm>
          <a:prstGeom prst="rect">
            <a:avLst/>
          </a:prstGeom>
        </p:spPr>
      </p:pic>
      <p:pic>
        <p:nvPicPr>
          <p:cNvPr id="272" name="Graphic 271" descr="Water">
            <a:extLst>
              <a:ext uri="{FF2B5EF4-FFF2-40B4-BE49-F238E27FC236}">
                <a16:creationId xmlns:a16="http://schemas.microsoft.com/office/drawing/2014/main" id="{B60668C8-9CCC-4764-858A-B4C6D95AD3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5187"/>
            <a:ext cx="914400" cy="914400"/>
          </a:xfrm>
          <a:prstGeom prst="rect">
            <a:avLst/>
          </a:prstGeom>
        </p:spPr>
      </p:pic>
      <p:pic>
        <p:nvPicPr>
          <p:cNvPr id="273" name="Graphic 272" descr="Water">
            <a:extLst>
              <a:ext uri="{FF2B5EF4-FFF2-40B4-BE49-F238E27FC236}">
                <a16:creationId xmlns:a16="http://schemas.microsoft.com/office/drawing/2014/main" id="{FFD3DCCE-EBB9-45D4-94A8-E86B68BBF0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0427"/>
            <a:ext cx="914400" cy="914400"/>
          </a:xfrm>
          <a:prstGeom prst="rect">
            <a:avLst/>
          </a:prstGeom>
        </p:spPr>
      </p:pic>
      <p:pic>
        <p:nvPicPr>
          <p:cNvPr id="274" name="Graphic 273" descr="Water">
            <a:extLst>
              <a:ext uri="{FF2B5EF4-FFF2-40B4-BE49-F238E27FC236}">
                <a16:creationId xmlns:a16="http://schemas.microsoft.com/office/drawing/2014/main" id="{3FCAE2D2-E1F5-46CA-B71B-B74A099DE4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0427"/>
            <a:ext cx="914400" cy="914400"/>
          </a:xfrm>
          <a:prstGeom prst="rect">
            <a:avLst/>
          </a:prstGeom>
        </p:spPr>
      </p:pic>
      <p:pic>
        <p:nvPicPr>
          <p:cNvPr id="275" name="Graphic 274" descr="Water">
            <a:extLst>
              <a:ext uri="{FF2B5EF4-FFF2-40B4-BE49-F238E27FC236}">
                <a16:creationId xmlns:a16="http://schemas.microsoft.com/office/drawing/2014/main" id="{AB78F305-E2F4-4EF4-8E3E-6086E59EF4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0427"/>
            <a:ext cx="914400" cy="914400"/>
          </a:xfrm>
          <a:prstGeom prst="rect">
            <a:avLst/>
          </a:prstGeom>
        </p:spPr>
      </p:pic>
      <p:pic>
        <p:nvPicPr>
          <p:cNvPr id="276" name="Graphic 275" descr="Water">
            <a:extLst>
              <a:ext uri="{FF2B5EF4-FFF2-40B4-BE49-F238E27FC236}">
                <a16:creationId xmlns:a16="http://schemas.microsoft.com/office/drawing/2014/main" id="{2CB38522-3237-424F-BE02-25D4548DDB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3358"/>
            <a:ext cx="914400" cy="914400"/>
          </a:xfrm>
          <a:prstGeom prst="rect">
            <a:avLst/>
          </a:prstGeom>
        </p:spPr>
      </p:pic>
      <p:pic>
        <p:nvPicPr>
          <p:cNvPr id="277" name="Graphic 276" descr="Water">
            <a:extLst>
              <a:ext uri="{FF2B5EF4-FFF2-40B4-BE49-F238E27FC236}">
                <a16:creationId xmlns:a16="http://schemas.microsoft.com/office/drawing/2014/main" id="{A4DB8EB9-3B27-4D49-95E9-4DC5A2A1F0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3358"/>
            <a:ext cx="914400" cy="914400"/>
          </a:xfrm>
          <a:prstGeom prst="rect">
            <a:avLst/>
          </a:prstGeom>
        </p:spPr>
      </p:pic>
      <p:pic>
        <p:nvPicPr>
          <p:cNvPr id="278" name="Graphic 277" descr="Water">
            <a:extLst>
              <a:ext uri="{FF2B5EF4-FFF2-40B4-BE49-F238E27FC236}">
                <a16:creationId xmlns:a16="http://schemas.microsoft.com/office/drawing/2014/main" id="{074C0DC3-9045-4730-B2E7-E93396A000F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8118"/>
            <a:ext cx="914400" cy="914400"/>
          </a:xfrm>
          <a:prstGeom prst="rect">
            <a:avLst/>
          </a:prstGeom>
        </p:spPr>
      </p:pic>
      <p:pic>
        <p:nvPicPr>
          <p:cNvPr id="279" name="Graphic 278" descr="Water">
            <a:extLst>
              <a:ext uri="{FF2B5EF4-FFF2-40B4-BE49-F238E27FC236}">
                <a16:creationId xmlns:a16="http://schemas.microsoft.com/office/drawing/2014/main" id="{67B928DA-BA00-4BAE-9C89-27D9DD0144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3358"/>
            <a:ext cx="914400" cy="914400"/>
          </a:xfrm>
          <a:prstGeom prst="rect">
            <a:avLst/>
          </a:prstGeom>
        </p:spPr>
      </p:pic>
      <p:pic>
        <p:nvPicPr>
          <p:cNvPr id="280" name="Graphic 279" descr="Water">
            <a:extLst>
              <a:ext uri="{FF2B5EF4-FFF2-40B4-BE49-F238E27FC236}">
                <a16:creationId xmlns:a16="http://schemas.microsoft.com/office/drawing/2014/main" id="{718A8C72-F919-4CD2-9CDF-3A5A45085F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3358"/>
            <a:ext cx="914400" cy="914400"/>
          </a:xfrm>
          <a:prstGeom prst="rect">
            <a:avLst/>
          </a:prstGeom>
        </p:spPr>
      </p:pic>
      <p:pic>
        <p:nvPicPr>
          <p:cNvPr id="281" name="Graphic 280" descr="Water">
            <a:extLst>
              <a:ext uri="{FF2B5EF4-FFF2-40B4-BE49-F238E27FC236}">
                <a16:creationId xmlns:a16="http://schemas.microsoft.com/office/drawing/2014/main" id="{0717664B-D922-48C9-8321-6C0D7E9BC3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3358"/>
            <a:ext cx="914400" cy="914400"/>
          </a:xfrm>
          <a:prstGeom prst="rect">
            <a:avLst/>
          </a:prstGeom>
        </p:spPr>
      </p:pic>
      <p:pic>
        <p:nvPicPr>
          <p:cNvPr id="282" name="Graphic 281" descr="Water">
            <a:extLst>
              <a:ext uri="{FF2B5EF4-FFF2-40B4-BE49-F238E27FC236}">
                <a16:creationId xmlns:a16="http://schemas.microsoft.com/office/drawing/2014/main" id="{D32E0F81-B5F9-4AFB-A9A9-9099E19D77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3358"/>
            <a:ext cx="914400" cy="914400"/>
          </a:xfrm>
          <a:prstGeom prst="rect">
            <a:avLst/>
          </a:prstGeom>
        </p:spPr>
      </p:pic>
      <p:pic>
        <p:nvPicPr>
          <p:cNvPr id="283" name="Graphic 282" descr="Water">
            <a:extLst>
              <a:ext uri="{FF2B5EF4-FFF2-40B4-BE49-F238E27FC236}">
                <a16:creationId xmlns:a16="http://schemas.microsoft.com/office/drawing/2014/main" id="{9046412E-2E13-4DE2-A7F2-2D44D93477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3358"/>
            <a:ext cx="914400" cy="914400"/>
          </a:xfrm>
          <a:prstGeom prst="rect">
            <a:avLst/>
          </a:prstGeom>
        </p:spPr>
      </p:pic>
      <p:pic>
        <p:nvPicPr>
          <p:cNvPr id="284" name="Graphic 283" descr="Water">
            <a:extLst>
              <a:ext uri="{FF2B5EF4-FFF2-40B4-BE49-F238E27FC236}">
                <a16:creationId xmlns:a16="http://schemas.microsoft.com/office/drawing/2014/main" id="{3E45C283-6884-4BA0-B25B-1BE3D5773E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8118"/>
            <a:ext cx="914400" cy="914400"/>
          </a:xfrm>
          <a:prstGeom prst="rect">
            <a:avLst/>
          </a:prstGeom>
        </p:spPr>
      </p:pic>
      <p:pic>
        <p:nvPicPr>
          <p:cNvPr id="285" name="Graphic 284" descr="Water">
            <a:extLst>
              <a:ext uri="{FF2B5EF4-FFF2-40B4-BE49-F238E27FC236}">
                <a16:creationId xmlns:a16="http://schemas.microsoft.com/office/drawing/2014/main" id="{C8C22CF1-634F-412C-89C0-FA7DEFA932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3358"/>
            <a:ext cx="914400" cy="914400"/>
          </a:xfrm>
          <a:prstGeom prst="rect">
            <a:avLst/>
          </a:prstGeom>
        </p:spPr>
      </p:pic>
      <p:pic>
        <p:nvPicPr>
          <p:cNvPr id="286" name="Graphic 285" descr="Water">
            <a:extLst>
              <a:ext uri="{FF2B5EF4-FFF2-40B4-BE49-F238E27FC236}">
                <a16:creationId xmlns:a16="http://schemas.microsoft.com/office/drawing/2014/main" id="{C15E5180-C5C2-41E4-81F0-082F0052D9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3358"/>
            <a:ext cx="914400" cy="914400"/>
          </a:xfrm>
          <a:prstGeom prst="rect">
            <a:avLst/>
          </a:prstGeom>
        </p:spPr>
      </p:pic>
      <p:pic>
        <p:nvPicPr>
          <p:cNvPr id="287" name="Graphic 286" descr="Water">
            <a:extLst>
              <a:ext uri="{FF2B5EF4-FFF2-40B4-BE49-F238E27FC236}">
                <a16:creationId xmlns:a16="http://schemas.microsoft.com/office/drawing/2014/main" id="{20FA5D97-BDEF-422A-96BC-87E93553F6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3358"/>
            <a:ext cx="914400" cy="914400"/>
          </a:xfrm>
          <a:prstGeom prst="rect">
            <a:avLst/>
          </a:prstGeom>
        </p:spPr>
      </p:pic>
      <p:pic>
        <p:nvPicPr>
          <p:cNvPr id="288" name="Graphic 287" descr="Water">
            <a:extLst>
              <a:ext uri="{FF2B5EF4-FFF2-40B4-BE49-F238E27FC236}">
                <a16:creationId xmlns:a16="http://schemas.microsoft.com/office/drawing/2014/main" id="{5A67A5D9-8E8D-4496-AC4E-1143A1574C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4965"/>
            <a:ext cx="914400" cy="914400"/>
          </a:xfrm>
          <a:prstGeom prst="rect">
            <a:avLst/>
          </a:prstGeom>
        </p:spPr>
      </p:pic>
      <p:pic>
        <p:nvPicPr>
          <p:cNvPr id="289" name="Graphic 288" descr="Water">
            <a:extLst>
              <a:ext uri="{FF2B5EF4-FFF2-40B4-BE49-F238E27FC236}">
                <a16:creationId xmlns:a16="http://schemas.microsoft.com/office/drawing/2014/main" id="{78525EF1-54C2-40AB-B92E-B5461D8E43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4965"/>
            <a:ext cx="914400" cy="914400"/>
          </a:xfrm>
          <a:prstGeom prst="rect">
            <a:avLst/>
          </a:prstGeom>
        </p:spPr>
      </p:pic>
      <p:pic>
        <p:nvPicPr>
          <p:cNvPr id="290" name="Graphic 289" descr="Water">
            <a:extLst>
              <a:ext uri="{FF2B5EF4-FFF2-40B4-BE49-F238E27FC236}">
                <a16:creationId xmlns:a16="http://schemas.microsoft.com/office/drawing/2014/main" id="{80E6DE4C-9B92-401E-9E95-95A754FE18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39725"/>
            <a:ext cx="914400" cy="914400"/>
          </a:xfrm>
          <a:prstGeom prst="rect">
            <a:avLst/>
          </a:prstGeom>
        </p:spPr>
      </p:pic>
      <p:pic>
        <p:nvPicPr>
          <p:cNvPr id="291" name="Graphic 290" descr="Water">
            <a:extLst>
              <a:ext uri="{FF2B5EF4-FFF2-40B4-BE49-F238E27FC236}">
                <a16:creationId xmlns:a16="http://schemas.microsoft.com/office/drawing/2014/main" id="{6AF7AFB7-82BE-48F4-9D5F-79CA5AC0A3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4965"/>
            <a:ext cx="914400" cy="914400"/>
          </a:xfrm>
          <a:prstGeom prst="rect">
            <a:avLst/>
          </a:prstGeom>
        </p:spPr>
      </p:pic>
      <p:pic>
        <p:nvPicPr>
          <p:cNvPr id="292" name="Graphic 291" descr="Water">
            <a:extLst>
              <a:ext uri="{FF2B5EF4-FFF2-40B4-BE49-F238E27FC236}">
                <a16:creationId xmlns:a16="http://schemas.microsoft.com/office/drawing/2014/main" id="{C2F7ECD7-93F4-44F6-967D-5E3CF0D82B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4965"/>
            <a:ext cx="914400" cy="914400"/>
          </a:xfrm>
          <a:prstGeom prst="rect">
            <a:avLst/>
          </a:prstGeom>
        </p:spPr>
      </p:pic>
      <p:pic>
        <p:nvPicPr>
          <p:cNvPr id="293" name="Graphic 292" descr="Water">
            <a:extLst>
              <a:ext uri="{FF2B5EF4-FFF2-40B4-BE49-F238E27FC236}">
                <a16:creationId xmlns:a16="http://schemas.microsoft.com/office/drawing/2014/main" id="{0260BDC8-5D5A-4924-998E-0A51E88361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4965"/>
            <a:ext cx="914400" cy="914400"/>
          </a:xfrm>
          <a:prstGeom prst="rect">
            <a:avLst/>
          </a:prstGeom>
        </p:spPr>
      </p:pic>
      <p:pic>
        <p:nvPicPr>
          <p:cNvPr id="294" name="Graphic 293" descr="Water">
            <a:extLst>
              <a:ext uri="{FF2B5EF4-FFF2-40B4-BE49-F238E27FC236}">
                <a16:creationId xmlns:a16="http://schemas.microsoft.com/office/drawing/2014/main" id="{3E5CB600-1548-48B5-AEB7-9DDA1A06EB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4965"/>
            <a:ext cx="914400" cy="914400"/>
          </a:xfrm>
          <a:prstGeom prst="rect">
            <a:avLst/>
          </a:prstGeom>
        </p:spPr>
      </p:pic>
      <p:pic>
        <p:nvPicPr>
          <p:cNvPr id="295" name="Graphic 294" descr="Water">
            <a:extLst>
              <a:ext uri="{FF2B5EF4-FFF2-40B4-BE49-F238E27FC236}">
                <a16:creationId xmlns:a16="http://schemas.microsoft.com/office/drawing/2014/main" id="{B047B174-8B07-48EA-B78D-4414A65938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4965"/>
            <a:ext cx="914400" cy="914400"/>
          </a:xfrm>
          <a:prstGeom prst="rect">
            <a:avLst/>
          </a:prstGeom>
        </p:spPr>
      </p:pic>
      <p:pic>
        <p:nvPicPr>
          <p:cNvPr id="296" name="Graphic 295" descr="Water">
            <a:extLst>
              <a:ext uri="{FF2B5EF4-FFF2-40B4-BE49-F238E27FC236}">
                <a16:creationId xmlns:a16="http://schemas.microsoft.com/office/drawing/2014/main" id="{9CBF0A9C-80FF-4653-8F83-E112FD2EAC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39725"/>
            <a:ext cx="914400" cy="914400"/>
          </a:xfrm>
          <a:prstGeom prst="rect">
            <a:avLst/>
          </a:prstGeom>
        </p:spPr>
      </p:pic>
      <p:pic>
        <p:nvPicPr>
          <p:cNvPr id="297" name="Graphic 296" descr="Water">
            <a:extLst>
              <a:ext uri="{FF2B5EF4-FFF2-40B4-BE49-F238E27FC236}">
                <a16:creationId xmlns:a16="http://schemas.microsoft.com/office/drawing/2014/main" id="{8FA0F509-EB35-4FCB-99C6-3BE5AA288E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4965"/>
            <a:ext cx="914400" cy="914400"/>
          </a:xfrm>
          <a:prstGeom prst="rect">
            <a:avLst/>
          </a:prstGeom>
        </p:spPr>
      </p:pic>
      <p:pic>
        <p:nvPicPr>
          <p:cNvPr id="298" name="Graphic 297" descr="Water">
            <a:extLst>
              <a:ext uri="{FF2B5EF4-FFF2-40B4-BE49-F238E27FC236}">
                <a16:creationId xmlns:a16="http://schemas.microsoft.com/office/drawing/2014/main" id="{2B361F0D-B749-4EC9-85A5-C849764DC8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4965"/>
            <a:ext cx="914400" cy="914400"/>
          </a:xfrm>
          <a:prstGeom prst="rect">
            <a:avLst/>
          </a:prstGeom>
        </p:spPr>
      </p:pic>
      <p:pic>
        <p:nvPicPr>
          <p:cNvPr id="299" name="Graphic 298" descr="Water">
            <a:extLst>
              <a:ext uri="{FF2B5EF4-FFF2-40B4-BE49-F238E27FC236}">
                <a16:creationId xmlns:a16="http://schemas.microsoft.com/office/drawing/2014/main" id="{B6EE166E-949D-40E9-A33D-BC2F839BDD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4965"/>
            <a:ext cx="914400" cy="914400"/>
          </a:xfrm>
          <a:prstGeom prst="rect">
            <a:avLst/>
          </a:prstGeom>
        </p:spPr>
      </p:pic>
      <p:pic>
        <p:nvPicPr>
          <p:cNvPr id="300" name="Graphic 299" descr="Water">
            <a:extLst>
              <a:ext uri="{FF2B5EF4-FFF2-40B4-BE49-F238E27FC236}">
                <a16:creationId xmlns:a16="http://schemas.microsoft.com/office/drawing/2014/main" id="{E2232376-D1F6-465C-8FC2-CD2E119881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7896"/>
            <a:ext cx="914400" cy="914400"/>
          </a:xfrm>
          <a:prstGeom prst="rect">
            <a:avLst/>
          </a:prstGeom>
        </p:spPr>
      </p:pic>
      <p:pic>
        <p:nvPicPr>
          <p:cNvPr id="301" name="Graphic 300" descr="Water">
            <a:extLst>
              <a:ext uri="{FF2B5EF4-FFF2-40B4-BE49-F238E27FC236}">
                <a16:creationId xmlns:a16="http://schemas.microsoft.com/office/drawing/2014/main" id="{FA988F42-A6B7-4E80-B328-79B4B24E73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7896"/>
            <a:ext cx="914400" cy="914400"/>
          </a:xfrm>
          <a:prstGeom prst="rect">
            <a:avLst/>
          </a:prstGeom>
        </p:spPr>
      </p:pic>
      <p:pic>
        <p:nvPicPr>
          <p:cNvPr id="302" name="Graphic 301" descr="Water">
            <a:extLst>
              <a:ext uri="{FF2B5EF4-FFF2-40B4-BE49-F238E27FC236}">
                <a16:creationId xmlns:a16="http://schemas.microsoft.com/office/drawing/2014/main" id="{31BC79F1-3794-4312-A904-179D9993F5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42656"/>
            <a:ext cx="914400" cy="914400"/>
          </a:xfrm>
          <a:prstGeom prst="rect">
            <a:avLst/>
          </a:prstGeom>
        </p:spPr>
      </p:pic>
      <p:pic>
        <p:nvPicPr>
          <p:cNvPr id="303" name="Graphic 302" descr="Water">
            <a:extLst>
              <a:ext uri="{FF2B5EF4-FFF2-40B4-BE49-F238E27FC236}">
                <a16:creationId xmlns:a16="http://schemas.microsoft.com/office/drawing/2014/main" id="{68396248-B507-43BD-87DA-E2D2272B2E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7896"/>
            <a:ext cx="914400" cy="914400"/>
          </a:xfrm>
          <a:prstGeom prst="rect">
            <a:avLst/>
          </a:prstGeom>
        </p:spPr>
      </p:pic>
      <p:pic>
        <p:nvPicPr>
          <p:cNvPr id="304" name="Graphic 303" descr="Water">
            <a:extLst>
              <a:ext uri="{FF2B5EF4-FFF2-40B4-BE49-F238E27FC236}">
                <a16:creationId xmlns:a16="http://schemas.microsoft.com/office/drawing/2014/main" id="{46488A49-0F49-4309-95C7-A88175ABCD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7896"/>
            <a:ext cx="914400" cy="914400"/>
          </a:xfrm>
          <a:prstGeom prst="rect">
            <a:avLst/>
          </a:prstGeom>
        </p:spPr>
      </p:pic>
      <p:pic>
        <p:nvPicPr>
          <p:cNvPr id="305" name="Graphic 304" descr="Water">
            <a:extLst>
              <a:ext uri="{FF2B5EF4-FFF2-40B4-BE49-F238E27FC236}">
                <a16:creationId xmlns:a16="http://schemas.microsoft.com/office/drawing/2014/main" id="{A385F279-CB86-41D3-A633-98D2F3C865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7896"/>
            <a:ext cx="914400" cy="914400"/>
          </a:xfrm>
          <a:prstGeom prst="rect">
            <a:avLst/>
          </a:prstGeom>
        </p:spPr>
      </p:pic>
      <p:pic>
        <p:nvPicPr>
          <p:cNvPr id="306" name="Graphic 305" descr="Water">
            <a:extLst>
              <a:ext uri="{FF2B5EF4-FFF2-40B4-BE49-F238E27FC236}">
                <a16:creationId xmlns:a16="http://schemas.microsoft.com/office/drawing/2014/main" id="{07B69D9E-557E-4B7A-B989-51115A95C9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7896"/>
            <a:ext cx="914400" cy="914400"/>
          </a:xfrm>
          <a:prstGeom prst="rect">
            <a:avLst/>
          </a:prstGeom>
        </p:spPr>
      </p:pic>
      <p:pic>
        <p:nvPicPr>
          <p:cNvPr id="307" name="Graphic 306" descr="Water">
            <a:extLst>
              <a:ext uri="{FF2B5EF4-FFF2-40B4-BE49-F238E27FC236}">
                <a16:creationId xmlns:a16="http://schemas.microsoft.com/office/drawing/2014/main" id="{1C73B7CD-6616-4811-BDA7-382B2889F8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7896"/>
            <a:ext cx="914400" cy="914400"/>
          </a:xfrm>
          <a:prstGeom prst="rect">
            <a:avLst/>
          </a:prstGeom>
        </p:spPr>
      </p:pic>
      <p:pic>
        <p:nvPicPr>
          <p:cNvPr id="308" name="Graphic 307" descr="Water">
            <a:extLst>
              <a:ext uri="{FF2B5EF4-FFF2-40B4-BE49-F238E27FC236}">
                <a16:creationId xmlns:a16="http://schemas.microsoft.com/office/drawing/2014/main" id="{A24CC5DC-67F7-43BA-A22E-139F8F45DDB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42656"/>
            <a:ext cx="914400" cy="914400"/>
          </a:xfrm>
          <a:prstGeom prst="rect">
            <a:avLst/>
          </a:prstGeom>
        </p:spPr>
      </p:pic>
      <p:pic>
        <p:nvPicPr>
          <p:cNvPr id="309" name="Graphic 308" descr="Water">
            <a:extLst>
              <a:ext uri="{FF2B5EF4-FFF2-40B4-BE49-F238E27FC236}">
                <a16:creationId xmlns:a16="http://schemas.microsoft.com/office/drawing/2014/main" id="{4AB50328-1B52-4242-BD85-1DAC6BE785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7896"/>
            <a:ext cx="914400" cy="914400"/>
          </a:xfrm>
          <a:prstGeom prst="rect">
            <a:avLst/>
          </a:prstGeom>
        </p:spPr>
      </p:pic>
      <p:pic>
        <p:nvPicPr>
          <p:cNvPr id="310" name="Graphic 309" descr="Water">
            <a:extLst>
              <a:ext uri="{FF2B5EF4-FFF2-40B4-BE49-F238E27FC236}">
                <a16:creationId xmlns:a16="http://schemas.microsoft.com/office/drawing/2014/main" id="{C991D73D-F555-4EAD-A2F3-FC90C454B5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7896"/>
            <a:ext cx="914400" cy="914400"/>
          </a:xfrm>
          <a:prstGeom prst="rect">
            <a:avLst/>
          </a:prstGeom>
        </p:spPr>
      </p:pic>
      <p:pic>
        <p:nvPicPr>
          <p:cNvPr id="311" name="Graphic 310" descr="Water">
            <a:extLst>
              <a:ext uri="{FF2B5EF4-FFF2-40B4-BE49-F238E27FC236}">
                <a16:creationId xmlns:a16="http://schemas.microsoft.com/office/drawing/2014/main" id="{64A58093-E4D5-466D-B3CF-36AAD47724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7896"/>
            <a:ext cx="914400" cy="914400"/>
          </a:xfrm>
          <a:prstGeom prst="rect">
            <a:avLst/>
          </a:prstGeom>
        </p:spPr>
      </p:pic>
      <p:pic>
        <p:nvPicPr>
          <p:cNvPr id="312" name="Graphic 311" descr="Water">
            <a:extLst>
              <a:ext uri="{FF2B5EF4-FFF2-40B4-BE49-F238E27FC236}">
                <a16:creationId xmlns:a16="http://schemas.microsoft.com/office/drawing/2014/main" id="{16D13C1D-E4A1-44C9-8BE7-D92E125E2F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0427"/>
            <a:ext cx="914400" cy="914400"/>
          </a:xfrm>
          <a:prstGeom prst="rect">
            <a:avLst/>
          </a:prstGeom>
        </p:spPr>
      </p:pic>
      <p:pic>
        <p:nvPicPr>
          <p:cNvPr id="313" name="Graphic 312" descr="Water">
            <a:extLst>
              <a:ext uri="{FF2B5EF4-FFF2-40B4-BE49-F238E27FC236}">
                <a16:creationId xmlns:a16="http://schemas.microsoft.com/office/drawing/2014/main" id="{A824D304-8252-4A1F-A099-66E6A6CF07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0427"/>
            <a:ext cx="914400" cy="914400"/>
          </a:xfrm>
          <a:prstGeom prst="rect">
            <a:avLst/>
          </a:prstGeom>
        </p:spPr>
      </p:pic>
      <p:pic>
        <p:nvPicPr>
          <p:cNvPr id="314" name="Graphic 313" descr="Water">
            <a:extLst>
              <a:ext uri="{FF2B5EF4-FFF2-40B4-BE49-F238E27FC236}">
                <a16:creationId xmlns:a16="http://schemas.microsoft.com/office/drawing/2014/main" id="{9A681261-4624-45E9-AA70-F8EC4426FF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5187"/>
            <a:ext cx="914400" cy="914400"/>
          </a:xfrm>
          <a:prstGeom prst="rect">
            <a:avLst/>
          </a:prstGeom>
        </p:spPr>
      </p:pic>
      <p:pic>
        <p:nvPicPr>
          <p:cNvPr id="315" name="Graphic 314" descr="Water">
            <a:extLst>
              <a:ext uri="{FF2B5EF4-FFF2-40B4-BE49-F238E27FC236}">
                <a16:creationId xmlns:a16="http://schemas.microsoft.com/office/drawing/2014/main" id="{3E35101E-1C4D-4273-AFDF-9B91E1B2A5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0427"/>
            <a:ext cx="914400" cy="914400"/>
          </a:xfrm>
          <a:prstGeom prst="rect">
            <a:avLst/>
          </a:prstGeom>
        </p:spPr>
      </p:pic>
      <p:pic>
        <p:nvPicPr>
          <p:cNvPr id="316" name="Graphic 315" descr="Water">
            <a:extLst>
              <a:ext uri="{FF2B5EF4-FFF2-40B4-BE49-F238E27FC236}">
                <a16:creationId xmlns:a16="http://schemas.microsoft.com/office/drawing/2014/main" id="{92358B58-B1D3-4953-B198-D8D9C81D85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0427"/>
            <a:ext cx="914400" cy="914400"/>
          </a:xfrm>
          <a:prstGeom prst="rect">
            <a:avLst/>
          </a:prstGeom>
        </p:spPr>
      </p:pic>
      <p:pic>
        <p:nvPicPr>
          <p:cNvPr id="317" name="Graphic 316" descr="Water">
            <a:extLst>
              <a:ext uri="{FF2B5EF4-FFF2-40B4-BE49-F238E27FC236}">
                <a16:creationId xmlns:a16="http://schemas.microsoft.com/office/drawing/2014/main" id="{3385D85C-AF35-4292-9C7B-42FD7AF44F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0427"/>
            <a:ext cx="914400" cy="914400"/>
          </a:xfrm>
          <a:prstGeom prst="rect">
            <a:avLst/>
          </a:prstGeom>
        </p:spPr>
      </p:pic>
      <p:pic>
        <p:nvPicPr>
          <p:cNvPr id="318" name="Graphic 317" descr="Water">
            <a:extLst>
              <a:ext uri="{FF2B5EF4-FFF2-40B4-BE49-F238E27FC236}">
                <a16:creationId xmlns:a16="http://schemas.microsoft.com/office/drawing/2014/main" id="{F0B515AC-89E9-45DA-8BCC-7C08F2A12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0427"/>
            <a:ext cx="914400" cy="914400"/>
          </a:xfrm>
          <a:prstGeom prst="rect">
            <a:avLst/>
          </a:prstGeom>
        </p:spPr>
      </p:pic>
      <p:pic>
        <p:nvPicPr>
          <p:cNvPr id="319" name="Graphic 318" descr="Water">
            <a:extLst>
              <a:ext uri="{FF2B5EF4-FFF2-40B4-BE49-F238E27FC236}">
                <a16:creationId xmlns:a16="http://schemas.microsoft.com/office/drawing/2014/main" id="{EB381261-0629-4FD6-9AE4-2AFF16BFAD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0427"/>
            <a:ext cx="914400" cy="914400"/>
          </a:xfrm>
          <a:prstGeom prst="rect">
            <a:avLst/>
          </a:prstGeom>
        </p:spPr>
      </p:pic>
      <p:pic>
        <p:nvPicPr>
          <p:cNvPr id="320" name="Graphic 319" descr="Water">
            <a:extLst>
              <a:ext uri="{FF2B5EF4-FFF2-40B4-BE49-F238E27FC236}">
                <a16:creationId xmlns:a16="http://schemas.microsoft.com/office/drawing/2014/main" id="{D79B19BC-484E-46EE-AEA6-57BDF721CC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5187"/>
            <a:ext cx="914400" cy="914400"/>
          </a:xfrm>
          <a:prstGeom prst="rect">
            <a:avLst/>
          </a:prstGeom>
        </p:spPr>
      </p:pic>
      <p:pic>
        <p:nvPicPr>
          <p:cNvPr id="321" name="Graphic 320" descr="Water">
            <a:extLst>
              <a:ext uri="{FF2B5EF4-FFF2-40B4-BE49-F238E27FC236}">
                <a16:creationId xmlns:a16="http://schemas.microsoft.com/office/drawing/2014/main" id="{AFFD3B76-B304-4ED6-8CF0-98175DC0E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0427"/>
            <a:ext cx="914400" cy="914400"/>
          </a:xfrm>
          <a:prstGeom prst="rect">
            <a:avLst/>
          </a:prstGeom>
        </p:spPr>
      </p:pic>
      <p:pic>
        <p:nvPicPr>
          <p:cNvPr id="322" name="Graphic 321" descr="Water">
            <a:extLst>
              <a:ext uri="{FF2B5EF4-FFF2-40B4-BE49-F238E27FC236}">
                <a16:creationId xmlns:a16="http://schemas.microsoft.com/office/drawing/2014/main" id="{E4CF0621-767A-4AB6-AAFE-6A4B3B0604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0427"/>
            <a:ext cx="914400" cy="914400"/>
          </a:xfrm>
          <a:prstGeom prst="rect">
            <a:avLst/>
          </a:prstGeom>
        </p:spPr>
      </p:pic>
      <p:pic>
        <p:nvPicPr>
          <p:cNvPr id="323" name="Graphic 322" descr="Water">
            <a:extLst>
              <a:ext uri="{FF2B5EF4-FFF2-40B4-BE49-F238E27FC236}">
                <a16:creationId xmlns:a16="http://schemas.microsoft.com/office/drawing/2014/main" id="{EC0FF96D-D47B-4665-9223-D867409E9D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0427"/>
            <a:ext cx="914400" cy="914400"/>
          </a:xfrm>
          <a:prstGeom prst="rect">
            <a:avLst/>
          </a:prstGeom>
        </p:spPr>
      </p:pic>
      <p:pic>
        <p:nvPicPr>
          <p:cNvPr id="324" name="Graphic 323" descr="Water">
            <a:extLst>
              <a:ext uri="{FF2B5EF4-FFF2-40B4-BE49-F238E27FC236}">
                <a16:creationId xmlns:a16="http://schemas.microsoft.com/office/drawing/2014/main" id="{8A5A11DA-77C3-45F8-8D5C-301C7379E8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3358"/>
            <a:ext cx="914400" cy="914400"/>
          </a:xfrm>
          <a:prstGeom prst="rect">
            <a:avLst/>
          </a:prstGeom>
        </p:spPr>
      </p:pic>
      <p:pic>
        <p:nvPicPr>
          <p:cNvPr id="325" name="Graphic 324" descr="Water">
            <a:extLst>
              <a:ext uri="{FF2B5EF4-FFF2-40B4-BE49-F238E27FC236}">
                <a16:creationId xmlns:a16="http://schemas.microsoft.com/office/drawing/2014/main" id="{2829DF91-E0F3-48CE-A566-5ECF1E8893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3358"/>
            <a:ext cx="914400" cy="914400"/>
          </a:xfrm>
          <a:prstGeom prst="rect">
            <a:avLst/>
          </a:prstGeom>
        </p:spPr>
      </p:pic>
      <p:pic>
        <p:nvPicPr>
          <p:cNvPr id="326" name="Graphic 325" descr="Water">
            <a:extLst>
              <a:ext uri="{FF2B5EF4-FFF2-40B4-BE49-F238E27FC236}">
                <a16:creationId xmlns:a16="http://schemas.microsoft.com/office/drawing/2014/main" id="{72274870-8AE6-484A-9AD5-2E6F8D1F37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8118"/>
            <a:ext cx="914400" cy="914400"/>
          </a:xfrm>
          <a:prstGeom prst="rect">
            <a:avLst/>
          </a:prstGeom>
        </p:spPr>
      </p:pic>
      <p:pic>
        <p:nvPicPr>
          <p:cNvPr id="327" name="Graphic 326" descr="Water">
            <a:extLst>
              <a:ext uri="{FF2B5EF4-FFF2-40B4-BE49-F238E27FC236}">
                <a16:creationId xmlns:a16="http://schemas.microsoft.com/office/drawing/2014/main" id="{D0E4F032-3041-4C7F-87B8-30B59D53B7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3358"/>
            <a:ext cx="914400" cy="914400"/>
          </a:xfrm>
          <a:prstGeom prst="rect">
            <a:avLst/>
          </a:prstGeom>
        </p:spPr>
      </p:pic>
      <p:pic>
        <p:nvPicPr>
          <p:cNvPr id="328" name="Graphic 327" descr="Water">
            <a:extLst>
              <a:ext uri="{FF2B5EF4-FFF2-40B4-BE49-F238E27FC236}">
                <a16:creationId xmlns:a16="http://schemas.microsoft.com/office/drawing/2014/main" id="{EC90C45D-E4C6-4D4A-B924-5676020FB4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3358"/>
            <a:ext cx="914400" cy="914400"/>
          </a:xfrm>
          <a:prstGeom prst="rect">
            <a:avLst/>
          </a:prstGeom>
        </p:spPr>
      </p:pic>
      <p:pic>
        <p:nvPicPr>
          <p:cNvPr id="329" name="Graphic 328" descr="Water">
            <a:extLst>
              <a:ext uri="{FF2B5EF4-FFF2-40B4-BE49-F238E27FC236}">
                <a16:creationId xmlns:a16="http://schemas.microsoft.com/office/drawing/2014/main" id="{E0980C45-6780-4F0F-83ED-75ACD50FC7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3358"/>
            <a:ext cx="914400" cy="914400"/>
          </a:xfrm>
          <a:prstGeom prst="rect">
            <a:avLst/>
          </a:prstGeom>
        </p:spPr>
      </p:pic>
      <p:pic>
        <p:nvPicPr>
          <p:cNvPr id="330" name="Graphic 329" descr="Water">
            <a:extLst>
              <a:ext uri="{FF2B5EF4-FFF2-40B4-BE49-F238E27FC236}">
                <a16:creationId xmlns:a16="http://schemas.microsoft.com/office/drawing/2014/main" id="{6708B19F-1318-4BA3-B180-8EFD6A2CD34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84718" y="-1093358"/>
            <a:ext cx="914400" cy="914400"/>
          </a:xfrm>
          <a:prstGeom prst="rect">
            <a:avLst/>
          </a:prstGeom>
        </p:spPr>
      </p:pic>
      <p:pic>
        <p:nvPicPr>
          <p:cNvPr id="331" name="Graphic 330" descr="Water">
            <a:extLst>
              <a:ext uri="{FF2B5EF4-FFF2-40B4-BE49-F238E27FC236}">
                <a16:creationId xmlns:a16="http://schemas.microsoft.com/office/drawing/2014/main" id="{45D32FFB-D5C9-40B4-BEBE-7FD48610EA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41918" y="-1093358"/>
            <a:ext cx="914400" cy="914400"/>
          </a:xfrm>
          <a:prstGeom prst="rect">
            <a:avLst/>
          </a:prstGeom>
        </p:spPr>
      </p:pic>
      <p:pic>
        <p:nvPicPr>
          <p:cNvPr id="332" name="Graphic 331" descr="Water">
            <a:extLst>
              <a:ext uri="{FF2B5EF4-FFF2-40B4-BE49-F238E27FC236}">
                <a16:creationId xmlns:a16="http://schemas.microsoft.com/office/drawing/2014/main" id="{6DF320EF-4FE7-4B33-87EB-EA963FEB73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4875" y="-1078118"/>
            <a:ext cx="914400" cy="914400"/>
          </a:xfrm>
          <a:prstGeom prst="rect">
            <a:avLst/>
          </a:prstGeom>
        </p:spPr>
      </p:pic>
      <p:pic>
        <p:nvPicPr>
          <p:cNvPr id="333" name="Graphic 332" descr="Water">
            <a:extLst>
              <a:ext uri="{FF2B5EF4-FFF2-40B4-BE49-F238E27FC236}">
                <a16:creationId xmlns:a16="http://schemas.microsoft.com/office/drawing/2014/main" id="{E67F31E6-0819-4F83-A1AA-4FBBDE3905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5157" y="-1093358"/>
            <a:ext cx="914400" cy="914400"/>
          </a:xfrm>
          <a:prstGeom prst="rect">
            <a:avLst/>
          </a:prstGeom>
        </p:spPr>
      </p:pic>
      <p:pic>
        <p:nvPicPr>
          <p:cNvPr id="334" name="Graphic 333" descr="Water">
            <a:extLst>
              <a:ext uri="{FF2B5EF4-FFF2-40B4-BE49-F238E27FC236}">
                <a16:creationId xmlns:a16="http://schemas.microsoft.com/office/drawing/2014/main" id="{4359AD4C-6350-4AF1-B81F-3C0B9782CF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42216" y="-1093358"/>
            <a:ext cx="914400" cy="914400"/>
          </a:xfrm>
          <a:prstGeom prst="rect">
            <a:avLst/>
          </a:prstGeom>
        </p:spPr>
      </p:pic>
      <p:pic>
        <p:nvPicPr>
          <p:cNvPr id="335" name="Graphic 334" descr="Water">
            <a:extLst>
              <a:ext uri="{FF2B5EF4-FFF2-40B4-BE49-F238E27FC236}">
                <a16:creationId xmlns:a16="http://schemas.microsoft.com/office/drawing/2014/main" id="{8A24B89D-3787-481F-BB64-5CC012E74F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4814" y="-1093358"/>
            <a:ext cx="914400" cy="914400"/>
          </a:xfrm>
          <a:prstGeom prst="rect">
            <a:avLst/>
          </a:prstGeom>
        </p:spPr>
      </p:pic>
      <p:pic>
        <p:nvPicPr>
          <p:cNvPr id="336" name="Graphic 335" descr="Water">
            <a:extLst>
              <a:ext uri="{FF2B5EF4-FFF2-40B4-BE49-F238E27FC236}">
                <a16:creationId xmlns:a16="http://schemas.microsoft.com/office/drawing/2014/main" id="{FA04C6EE-DFA0-408C-BB08-228F924CE5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4965"/>
            <a:ext cx="914400" cy="914400"/>
          </a:xfrm>
          <a:prstGeom prst="rect">
            <a:avLst/>
          </a:prstGeom>
        </p:spPr>
      </p:pic>
      <p:pic>
        <p:nvPicPr>
          <p:cNvPr id="337" name="Graphic 336" descr="Water">
            <a:extLst>
              <a:ext uri="{FF2B5EF4-FFF2-40B4-BE49-F238E27FC236}">
                <a16:creationId xmlns:a16="http://schemas.microsoft.com/office/drawing/2014/main" id="{BE647ACF-6E95-4EDB-A492-85BA781DC5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4965"/>
            <a:ext cx="914400" cy="914400"/>
          </a:xfrm>
          <a:prstGeom prst="rect">
            <a:avLst/>
          </a:prstGeom>
        </p:spPr>
      </p:pic>
      <p:pic>
        <p:nvPicPr>
          <p:cNvPr id="338" name="Graphic 337" descr="Water">
            <a:extLst>
              <a:ext uri="{FF2B5EF4-FFF2-40B4-BE49-F238E27FC236}">
                <a16:creationId xmlns:a16="http://schemas.microsoft.com/office/drawing/2014/main" id="{9AE61392-1400-4CD9-AD4A-E78F1FF7E3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39725"/>
            <a:ext cx="914400" cy="914400"/>
          </a:xfrm>
          <a:prstGeom prst="rect">
            <a:avLst/>
          </a:prstGeom>
        </p:spPr>
      </p:pic>
      <p:pic>
        <p:nvPicPr>
          <p:cNvPr id="339" name="Graphic 338" descr="Water">
            <a:extLst>
              <a:ext uri="{FF2B5EF4-FFF2-40B4-BE49-F238E27FC236}">
                <a16:creationId xmlns:a16="http://schemas.microsoft.com/office/drawing/2014/main" id="{8BDC48F8-846A-45EB-B12B-D9CF56E186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4965"/>
            <a:ext cx="914400" cy="914400"/>
          </a:xfrm>
          <a:prstGeom prst="rect">
            <a:avLst/>
          </a:prstGeom>
        </p:spPr>
      </p:pic>
      <p:pic>
        <p:nvPicPr>
          <p:cNvPr id="340" name="Graphic 339" descr="Water">
            <a:extLst>
              <a:ext uri="{FF2B5EF4-FFF2-40B4-BE49-F238E27FC236}">
                <a16:creationId xmlns:a16="http://schemas.microsoft.com/office/drawing/2014/main" id="{8FA93E95-83D5-4820-803D-B24F922652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4965"/>
            <a:ext cx="914400" cy="914400"/>
          </a:xfrm>
          <a:prstGeom prst="rect">
            <a:avLst/>
          </a:prstGeom>
        </p:spPr>
      </p:pic>
      <p:pic>
        <p:nvPicPr>
          <p:cNvPr id="341" name="Graphic 340" descr="Water">
            <a:extLst>
              <a:ext uri="{FF2B5EF4-FFF2-40B4-BE49-F238E27FC236}">
                <a16:creationId xmlns:a16="http://schemas.microsoft.com/office/drawing/2014/main" id="{92101ADC-D250-4392-9FD8-05185F49C4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4965"/>
            <a:ext cx="914400" cy="914400"/>
          </a:xfrm>
          <a:prstGeom prst="rect">
            <a:avLst/>
          </a:prstGeom>
        </p:spPr>
      </p:pic>
      <p:pic>
        <p:nvPicPr>
          <p:cNvPr id="342" name="Graphic 341" descr="Water">
            <a:extLst>
              <a:ext uri="{FF2B5EF4-FFF2-40B4-BE49-F238E27FC236}">
                <a16:creationId xmlns:a16="http://schemas.microsoft.com/office/drawing/2014/main" id="{30A9DF38-8D3B-445A-B8CE-68FEE32315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4965"/>
            <a:ext cx="914400" cy="914400"/>
          </a:xfrm>
          <a:prstGeom prst="rect">
            <a:avLst/>
          </a:prstGeom>
        </p:spPr>
      </p:pic>
      <p:pic>
        <p:nvPicPr>
          <p:cNvPr id="343" name="Graphic 342" descr="Water">
            <a:extLst>
              <a:ext uri="{FF2B5EF4-FFF2-40B4-BE49-F238E27FC236}">
                <a16:creationId xmlns:a16="http://schemas.microsoft.com/office/drawing/2014/main" id="{9D4A8C69-4117-40DB-BA64-AE52464E094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4965"/>
            <a:ext cx="914400" cy="914400"/>
          </a:xfrm>
          <a:prstGeom prst="rect">
            <a:avLst/>
          </a:prstGeom>
        </p:spPr>
      </p:pic>
      <p:pic>
        <p:nvPicPr>
          <p:cNvPr id="344" name="Graphic 343" descr="Water">
            <a:extLst>
              <a:ext uri="{FF2B5EF4-FFF2-40B4-BE49-F238E27FC236}">
                <a16:creationId xmlns:a16="http://schemas.microsoft.com/office/drawing/2014/main" id="{3B61992F-7DBD-48C7-B4D6-D1074F8282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39725"/>
            <a:ext cx="914400" cy="914400"/>
          </a:xfrm>
          <a:prstGeom prst="rect">
            <a:avLst/>
          </a:prstGeom>
        </p:spPr>
      </p:pic>
      <p:pic>
        <p:nvPicPr>
          <p:cNvPr id="345" name="Graphic 344" descr="Water">
            <a:extLst>
              <a:ext uri="{FF2B5EF4-FFF2-40B4-BE49-F238E27FC236}">
                <a16:creationId xmlns:a16="http://schemas.microsoft.com/office/drawing/2014/main" id="{CEC96B3D-B1E8-48B8-AD2E-0D00F6A219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4965"/>
            <a:ext cx="914400" cy="914400"/>
          </a:xfrm>
          <a:prstGeom prst="rect">
            <a:avLst/>
          </a:prstGeom>
        </p:spPr>
      </p:pic>
      <p:pic>
        <p:nvPicPr>
          <p:cNvPr id="346" name="Graphic 345" descr="Water">
            <a:extLst>
              <a:ext uri="{FF2B5EF4-FFF2-40B4-BE49-F238E27FC236}">
                <a16:creationId xmlns:a16="http://schemas.microsoft.com/office/drawing/2014/main" id="{F708107F-C457-49E6-B6A7-C09398963F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4965"/>
            <a:ext cx="914400" cy="914400"/>
          </a:xfrm>
          <a:prstGeom prst="rect">
            <a:avLst/>
          </a:prstGeom>
        </p:spPr>
      </p:pic>
      <p:pic>
        <p:nvPicPr>
          <p:cNvPr id="347" name="Graphic 346" descr="Water">
            <a:extLst>
              <a:ext uri="{FF2B5EF4-FFF2-40B4-BE49-F238E27FC236}">
                <a16:creationId xmlns:a16="http://schemas.microsoft.com/office/drawing/2014/main" id="{F5D2B595-0246-4B40-B45E-11EF6E3506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4965"/>
            <a:ext cx="914400" cy="914400"/>
          </a:xfrm>
          <a:prstGeom prst="rect">
            <a:avLst/>
          </a:prstGeom>
        </p:spPr>
      </p:pic>
      <p:pic>
        <p:nvPicPr>
          <p:cNvPr id="348" name="Graphic 347" descr="Water">
            <a:extLst>
              <a:ext uri="{FF2B5EF4-FFF2-40B4-BE49-F238E27FC236}">
                <a16:creationId xmlns:a16="http://schemas.microsoft.com/office/drawing/2014/main" id="{EA80736A-C04D-4BC3-A3ED-F3A53600BC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7896"/>
            <a:ext cx="914400" cy="914400"/>
          </a:xfrm>
          <a:prstGeom prst="rect">
            <a:avLst/>
          </a:prstGeom>
        </p:spPr>
      </p:pic>
      <p:pic>
        <p:nvPicPr>
          <p:cNvPr id="349" name="Graphic 348" descr="Water">
            <a:extLst>
              <a:ext uri="{FF2B5EF4-FFF2-40B4-BE49-F238E27FC236}">
                <a16:creationId xmlns:a16="http://schemas.microsoft.com/office/drawing/2014/main" id="{C88DD282-2E4F-40FF-9833-CC27376EB96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7896"/>
            <a:ext cx="914400" cy="914400"/>
          </a:xfrm>
          <a:prstGeom prst="rect">
            <a:avLst/>
          </a:prstGeom>
        </p:spPr>
      </p:pic>
      <p:pic>
        <p:nvPicPr>
          <p:cNvPr id="350" name="Graphic 349" descr="Water">
            <a:extLst>
              <a:ext uri="{FF2B5EF4-FFF2-40B4-BE49-F238E27FC236}">
                <a16:creationId xmlns:a16="http://schemas.microsoft.com/office/drawing/2014/main" id="{9AE45C29-6560-4F43-9020-C519CF12A7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42656"/>
            <a:ext cx="914400" cy="914400"/>
          </a:xfrm>
          <a:prstGeom prst="rect">
            <a:avLst/>
          </a:prstGeom>
        </p:spPr>
      </p:pic>
      <p:pic>
        <p:nvPicPr>
          <p:cNvPr id="351" name="Graphic 350" descr="Water">
            <a:extLst>
              <a:ext uri="{FF2B5EF4-FFF2-40B4-BE49-F238E27FC236}">
                <a16:creationId xmlns:a16="http://schemas.microsoft.com/office/drawing/2014/main" id="{8688F944-58E7-4819-B43B-956E7720C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7896"/>
            <a:ext cx="914400" cy="914400"/>
          </a:xfrm>
          <a:prstGeom prst="rect">
            <a:avLst/>
          </a:prstGeom>
        </p:spPr>
      </p:pic>
      <p:pic>
        <p:nvPicPr>
          <p:cNvPr id="352" name="Graphic 351" descr="Water">
            <a:extLst>
              <a:ext uri="{FF2B5EF4-FFF2-40B4-BE49-F238E27FC236}">
                <a16:creationId xmlns:a16="http://schemas.microsoft.com/office/drawing/2014/main" id="{419899F7-F50E-40B2-8B9C-DD9C9A9ED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7896"/>
            <a:ext cx="914400" cy="914400"/>
          </a:xfrm>
          <a:prstGeom prst="rect">
            <a:avLst/>
          </a:prstGeom>
        </p:spPr>
      </p:pic>
      <p:pic>
        <p:nvPicPr>
          <p:cNvPr id="353" name="Graphic 352" descr="Water">
            <a:extLst>
              <a:ext uri="{FF2B5EF4-FFF2-40B4-BE49-F238E27FC236}">
                <a16:creationId xmlns:a16="http://schemas.microsoft.com/office/drawing/2014/main" id="{024D42DC-7E84-40CF-A3FB-F3023B94EA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7896"/>
            <a:ext cx="914400" cy="914400"/>
          </a:xfrm>
          <a:prstGeom prst="rect">
            <a:avLst/>
          </a:prstGeom>
        </p:spPr>
      </p:pic>
      <p:pic>
        <p:nvPicPr>
          <p:cNvPr id="354" name="Graphic 353" descr="Water">
            <a:extLst>
              <a:ext uri="{FF2B5EF4-FFF2-40B4-BE49-F238E27FC236}">
                <a16:creationId xmlns:a16="http://schemas.microsoft.com/office/drawing/2014/main" id="{5043AE3F-0F4D-4351-88F4-DF9C18064C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41951" y="-1057896"/>
            <a:ext cx="914400" cy="914400"/>
          </a:xfrm>
          <a:prstGeom prst="rect">
            <a:avLst/>
          </a:prstGeom>
        </p:spPr>
      </p:pic>
      <p:pic>
        <p:nvPicPr>
          <p:cNvPr id="355" name="Graphic 354" descr="Water">
            <a:extLst>
              <a:ext uri="{FF2B5EF4-FFF2-40B4-BE49-F238E27FC236}">
                <a16:creationId xmlns:a16="http://schemas.microsoft.com/office/drawing/2014/main" id="{0F57ACE2-5A18-45A3-A861-1DD0A90AB7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9151" y="-1057896"/>
            <a:ext cx="914400" cy="914400"/>
          </a:xfrm>
          <a:prstGeom prst="rect">
            <a:avLst/>
          </a:prstGeom>
        </p:spPr>
      </p:pic>
      <p:pic>
        <p:nvPicPr>
          <p:cNvPr id="356" name="Graphic 355" descr="Water">
            <a:extLst>
              <a:ext uri="{FF2B5EF4-FFF2-40B4-BE49-F238E27FC236}">
                <a16:creationId xmlns:a16="http://schemas.microsoft.com/office/drawing/2014/main" id="{F5B51C3C-5FE8-41E8-A44E-CB70DB26E8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92108" y="-1042656"/>
            <a:ext cx="914400" cy="914400"/>
          </a:xfrm>
          <a:prstGeom prst="rect">
            <a:avLst/>
          </a:prstGeom>
        </p:spPr>
      </p:pic>
      <p:pic>
        <p:nvPicPr>
          <p:cNvPr id="357" name="Graphic 356" descr="Water">
            <a:extLst>
              <a:ext uri="{FF2B5EF4-FFF2-40B4-BE49-F238E27FC236}">
                <a16:creationId xmlns:a16="http://schemas.microsoft.com/office/drawing/2014/main" id="{16AC6117-84D0-4783-938F-EBB927EED2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2390" y="-1057896"/>
            <a:ext cx="914400" cy="914400"/>
          </a:xfrm>
          <a:prstGeom prst="rect">
            <a:avLst/>
          </a:prstGeom>
        </p:spPr>
      </p:pic>
      <p:pic>
        <p:nvPicPr>
          <p:cNvPr id="358" name="Graphic 357" descr="Water">
            <a:extLst>
              <a:ext uri="{FF2B5EF4-FFF2-40B4-BE49-F238E27FC236}">
                <a16:creationId xmlns:a16="http://schemas.microsoft.com/office/drawing/2014/main" id="{FE577BCC-5DDB-4978-94B3-BB12F993C8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9449" y="-1057896"/>
            <a:ext cx="914400" cy="914400"/>
          </a:xfrm>
          <a:prstGeom prst="rect">
            <a:avLst/>
          </a:prstGeom>
        </p:spPr>
      </p:pic>
      <p:pic>
        <p:nvPicPr>
          <p:cNvPr id="359" name="Graphic 358" descr="Water">
            <a:extLst>
              <a:ext uri="{FF2B5EF4-FFF2-40B4-BE49-F238E27FC236}">
                <a16:creationId xmlns:a16="http://schemas.microsoft.com/office/drawing/2014/main" id="{AE660643-7F99-416D-A504-E84D76313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2047" y="-1057896"/>
            <a:ext cx="914400" cy="914400"/>
          </a:xfrm>
          <a:prstGeom prst="rect">
            <a:avLst/>
          </a:prstGeom>
        </p:spPr>
      </p:pic>
      <p:pic>
        <p:nvPicPr>
          <p:cNvPr id="360" name="Graphic 359" descr="Water">
            <a:extLst>
              <a:ext uri="{FF2B5EF4-FFF2-40B4-BE49-F238E27FC236}">
                <a16:creationId xmlns:a16="http://schemas.microsoft.com/office/drawing/2014/main" id="{CA4EF61A-FDD0-40C1-B3F6-A8CBA87D3A9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41716" y="-1107718"/>
            <a:ext cx="914400" cy="914400"/>
          </a:xfrm>
          <a:prstGeom prst="rect">
            <a:avLst/>
          </a:prstGeom>
        </p:spPr>
      </p:pic>
      <p:pic>
        <p:nvPicPr>
          <p:cNvPr id="361" name="Graphic 360" descr="Water">
            <a:extLst>
              <a:ext uri="{FF2B5EF4-FFF2-40B4-BE49-F238E27FC236}">
                <a16:creationId xmlns:a16="http://schemas.microsoft.com/office/drawing/2014/main" id="{BAB49798-1FB6-442B-9DAF-F2148D0244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98916" y="-1107718"/>
            <a:ext cx="914400" cy="914400"/>
          </a:xfrm>
          <a:prstGeom prst="rect">
            <a:avLst/>
          </a:prstGeom>
        </p:spPr>
      </p:pic>
      <p:pic>
        <p:nvPicPr>
          <p:cNvPr id="362" name="Graphic 361" descr="Water">
            <a:extLst>
              <a:ext uri="{FF2B5EF4-FFF2-40B4-BE49-F238E27FC236}">
                <a16:creationId xmlns:a16="http://schemas.microsoft.com/office/drawing/2014/main" id="{3185B2BA-A541-4410-B4F0-29D388CCDA2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91873" y="-1092478"/>
            <a:ext cx="914400" cy="914400"/>
          </a:xfrm>
          <a:prstGeom prst="rect">
            <a:avLst/>
          </a:prstGeom>
        </p:spPr>
      </p:pic>
      <p:pic>
        <p:nvPicPr>
          <p:cNvPr id="363" name="Graphic 362" descr="Water">
            <a:extLst>
              <a:ext uri="{FF2B5EF4-FFF2-40B4-BE49-F238E27FC236}">
                <a16:creationId xmlns:a16="http://schemas.microsoft.com/office/drawing/2014/main" id="{6E84F128-17AE-45FD-9F92-832C22A188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2155" y="-1107718"/>
            <a:ext cx="914400" cy="914400"/>
          </a:xfrm>
          <a:prstGeom prst="rect">
            <a:avLst/>
          </a:prstGeom>
        </p:spPr>
      </p:pic>
      <p:pic>
        <p:nvPicPr>
          <p:cNvPr id="364" name="Graphic 363" descr="Water">
            <a:extLst>
              <a:ext uri="{FF2B5EF4-FFF2-40B4-BE49-F238E27FC236}">
                <a16:creationId xmlns:a16="http://schemas.microsoft.com/office/drawing/2014/main" id="{514EF8D4-6CD8-459E-84E5-C8C4A50498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9214" y="-1107718"/>
            <a:ext cx="914400" cy="914400"/>
          </a:xfrm>
          <a:prstGeom prst="rect">
            <a:avLst/>
          </a:prstGeom>
        </p:spPr>
      </p:pic>
      <p:pic>
        <p:nvPicPr>
          <p:cNvPr id="365" name="Graphic 364" descr="Water">
            <a:extLst>
              <a:ext uri="{FF2B5EF4-FFF2-40B4-BE49-F238E27FC236}">
                <a16:creationId xmlns:a16="http://schemas.microsoft.com/office/drawing/2014/main" id="{04177846-F003-433F-8AA3-FB67CC4D0F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41812" y="-1107718"/>
            <a:ext cx="914400" cy="914400"/>
          </a:xfrm>
          <a:prstGeom prst="rect">
            <a:avLst/>
          </a:prstGeom>
        </p:spPr>
      </p:pic>
      <p:pic>
        <p:nvPicPr>
          <p:cNvPr id="366" name="Graphic 365" descr="Water">
            <a:extLst>
              <a:ext uri="{FF2B5EF4-FFF2-40B4-BE49-F238E27FC236}">
                <a16:creationId xmlns:a16="http://schemas.microsoft.com/office/drawing/2014/main" id="{A17F86CD-1058-47FD-BFB7-384F9D61C7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41716" y="-1107718"/>
            <a:ext cx="914400" cy="914400"/>
          </a:xfrm>
          <a:prstGeom prst="rect">
            <a:avLst/>
          </a:prstGeom>
        </p:spPr>
      </p:pic>
      <p:pic>
        <p:nvPicPr>
          <p:cNvPr id="367" name="Graphic 366" descr="Water">
            <a:extLst>
              <a:ext uri="{FF2B5EF4-FFF2-40B4-BE49-F238E27FC236}">
                <a16:creationId xmlns:a16="http://schemas.microsoft.com/office/drawing/2014/main" id="{E7C4135C-9205-4F5D-8EA9-66BFDB1330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98916" y="-1107718"/>
            <a:ext cx="914400" cy="914400"/>
          </a:xfrm>
          <a:prstGeom prst="rect">
            <a:avLst/>
          </a:prstGeom>
        </p:spPr>
      </p:pic>
      <p:pic>
        <p:nvPicPr>
          <p:cNvPr id="368" name="Graphic 367" descr="Water">
            <a:extLst>
              <a:ext uri="{FF2B5EF4-FFF2-40B4-BE49-F238E27FC236}">
                <a16:creationId xmlns:a16="http://schemas.microsoft.com/office/drawing/2014/main" id="{55CFDB45-325C-4467-889E-CF7A28EB3B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91873" y="-1092478"/>
            <a:ext cx="914400" cy="914400"/>
          </a:xfrm>
          <a:prstGeom prst="rect">
            <a:avLst/>
          </a:prstGeom>
        </p:spPr>
      </p:pic>
      <p:pic>
        <p:nvPicPr>
          <p:cNvPr id="369" name="Graphic 368" descr="Water">
            <a:extLst>
              <a:ext uri="{FF2B5EF4-FFF2-40B4-BE49-F238E27FC236}">
                <a16:creationId xmlns:a16="http://schemas.microsoft.com/office/drawing/2014/main" id="{B16FCCE9-3B01-4072-8277-E7C8925A8F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2155" y="-1107718"/>
            <a:ext cx="914400" cy="914400"/>
          </a:xfrm>
          <a:prstGeom prst="rect">
            <a:avLst/>
          </a:prstGeom>
        </p:spPr>
      </p:pic>
      <p:pic>
        <p:nvPicPr>
          <p:cNvPr id="370" name="Graphic 369" descr="Water">
            <a:extLst>
              <a:ext uri="{FF2B5EF4-FFF2-40B4-BE49-F238E27FC236}">
                <a16:creationId xmlns:a16="http://schemas.microsoft.com/office/drawing/2014/main" id="{7E541618-6B5F-4183-B6B4-A4AB25FF9F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9214" y="-1107718"/>
            <a:ext cx="914400" cy="914400"/>
          </a:xfrm>
          <a:prstGeom prst="rect">
            <a:avLst/>
          </a:prstGeom>
        </p:spPr>
      </p:pic>
      <p:pic>
        <p:nvPicPr>
          <p:cNvPr id="371" name="Graphic 370" descr="Water">
            <a:extLst>
              <a:ext uri="{FF2B5EF4-FFF2-40B4-BE49-F238E27FC236}">
                <a16:creationId xmlns:a16="http://schemas.microsoft.com/office/drawing/2014/main" id="{3EC9CFB7-007A-43D3-AF20-D7F38CC042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41812" y="-1107718"/>
            <a:ext cx="914400" cy="914400"/>
          </a:xfrm>
          <a:prstGeom prst="rect">
            <a:avLst/>
          </a:prstGeom>
        </p:spPr>
      </p:pic>
      <p:pic>
        <p:nvPicPr>
          <p:cNvPr id="372" name="Graphic 371" descr="Water">
            <a:extLst>
              <a:ext uri="{FF2B5EF4-FFF2-40B4-BE49-F238E27FC236}">
                <a16:creationId xmlns:a16="http://schemas.microsoft.com/office/drawing/2014/main" id="{736EDCB9-CD91-413F-A64C-7623ED5536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41716" y="-1110649"/>
            <a:ext cx="914400" cy="914400"/>
          </a:xfrm>
          <a:prstGeom prst="rect">
            <a:avLst/>
          </a:prstGeom>
        </p:spPr>
      </p:pic>
      <p:pic>
        <p:nvPicPr>
          <p:cNvPr id="373" name="Graphic 372" descr="Water">
            <a:extLst>
              <a:ext uri="{FF2B5EF4-FFF2-40B4-BE49-F238E27FC236}">
                <a16:creationId xmlns:a16="http://schemas.microsoft.com/office/drawing/2014/main" id="{D4277852-93D2-4D7D-A3CA-D485157694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98916" y="-1110649"/>
            <a:ext cx="914400" cy="914400"/>
          </a:xfrm>
          <a:prstGeom prst="rect">
            <a:avLst/>
          </a:prstGeom>
        </p:spPr>
      </p:pic>
      <p:pic>
        <p:nvPicPr>
          <p:cNvPr id="374" name="Graphic 373" descr="Water">
            <a:extLst>
              <a:ext uri="{FF2B5EF4-FFF2-40B4-BE49-F238E27FC236}">
                <a16:creationId xmlns:a16="http://schemas.microsoft.com/office/drawing/2014/main" id="{A03F6CAA-5542-48EA-B2DD-8F3D3D206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91873" y="-1095409"/>
            <a:ext cx="914400" cy="914400"/>
          </a:xfrm>
          <a:prstGeom prst="rect">
            <a:avLst/>
          </a:prstGeom>
        </p:spPr>
      </p:pic>
      <p:pic>
        <p:nvPicPr>
          <p:cNvPr id="375" name="Graphic 374" descr="Water">
            <a:extLst>
              <a:ext uri="{FF2B5EF4-FFF2-40B4-BE49-F238E27FC236}">
                <a16:creationId xmlns:a16="http://schemas.microsoft.com/office/drawing/2014/main" id="{70EDA198-953A-400E-88FF-8B2A33016E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2155" y="-1110649"/>
            <a:ext cx="914400" cy="914400"/>
          </a:xfrm>
          <a:prstGeom prst="rect">
            <a:avLst/>
          </a:prstGeom>
        </p:spPr>
      </p:pic>
      <p:pic>
        <p:nvPicPr>
          <p:cNvPr id="376" name="Graphic 375" descr="Water">
            <a:extLst>
              <a:ext uri="{FF2B5EF4-FFF2-40B4-BE49-F238E27FC236}">
                <a16:creationId xmlns:a16="http://schemas.microsoft.com/office/drawing/2014/main" id="{234AA58D-B15F-4388-8964-FAC3EE8EA9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9214" y="-1110649"/>
            <a:ext cx="914400" cy="914400"/>
          </a:xfrm>
          <a:prstGeom prst="rect">
            <a:avLst/>
          </a:prstGeom>
        </p:spPr>
      </p:pic>
      <p:pic>
        <p:nvPicPr>
          <p:cNvPr id="377" name="Graphic 376" descr="Water">
            <a:extLst>
              <a:ext uri="{FF2B5EF4-FFF2-40B4-BE49-F238E27FC236}">
                <a16:creationId xmlns:a16="http://schemas.microsoft.com/office/drawing/2014/main" id="{BEBDC73F-F5E2-43F4-B7F8-BC10082A3C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41812" y="-1110649"/>
            <a:ext cx="914400" cy="914400"/>
          </a:xfrm>
          <a:prstGeom prst="rect">
            <a:avLst/>
          </a:prstGeom>
        </p:spPr>
      </p:pic>
      <p:pic>
        <p:nvPicPr>
          <p:cNvPr id="378" name="Graphic 377" descr="Water">
            <a:extLst>
              <a:ext uri="{FF2B5EF4-FFF2-40B4-BE49-F238E27FC236}">
                <a16:creationId xmlns:a16="http://schemas.microsoft.com/office/drawing/2014/main" id="{C2964C2A-E538-4E2D-B816-E7810019CA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41716" y="-1110649"/>
            <a:ext cx="914400" cy="914400"/>
          </a:xfrm>
          <a:prstGeom prst="rect">
            <a:avLst/>
          </a:prstGeom>
        </p:spPr>
      </p:pic>
      <p:pic>
        <p:nvPicPr>
          <p:cNvPr id="379" name="Graphic 378" descr="Water">
            <a:extLst>
              <a:ext uri="{FF2B5EF4-FFF2-40B4-BE49-F238E27FC236}">
                <a16:creationId xmlns:a16="http://schemas.microsoft.com/office/drawing/2014/main" id="{A1F262F2-71F6-4AAC-B670-088EA6DDB4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98916" y="-1110649"/>
            <a:ext cx="914400" cy="914400"/>
          </a:xfrm>
          <a:prstGeom prst="rect">
            <a:avLst/>
          </a:prstGeom>
        </p:spPr>
      </p:pic>
      <p:pic>
        <p:nvPicPr>
          <p:cNvPr id="380" name="Graphic 379" descr="Water">
            <a:extLst>
              <a:ext uri="{FF2B5EF4-FFF2-40B4-BE49-F238E27FC236}">
                <a16:creationId xmlns:a16="http://schemas.microsoft.com/office/drawing/2014/main" id="{70270EBE-6743-4E8F-B0CA-6876488FF9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91873" y="-1095409"/>
            <a:ext cx="914400" cy="914400"/>
          </a:xfrm>
          <a:prstGeom prst="rect">
            <a:avLst/>
          </a:prstGeom>
        </p:spPr>
      </p:pic>
      <p:pic>
        <p:nvPicPr>
          <p:cNvPr id="381" name="Graphic 380" descr="Water">
            <a:extLst>
              <a:ext uri="{FF2B5EF4-FFF2-40B4-BE49-F238E27FC236}">
                <a16:creationId xmlns:a16="http://schemas.microsoft.com/office/drawing/2014/main" id="{095B98BD-FE18-4389-94FA-FF46E4991D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92155" y="-1110649"/>
            <a:ext cx="914400" cy="914400"/>
          </a:xfrm>
          <a:prstGeom prst="rect">
            <a:avLst/>
          </a:prstGeom>
        </p:spPr>
      </p:pic>
      <p:pic>
        <p:nvPicPr>
          <p:cNvPr id="382" name="Graphic 381" descr="Water">
            <a:extLst>
              <a:ext uri="{FF2B5EF4-FFF2-40B4-BE49-F238E27FC236}">
                <a16:creationId xmlns:a16="http://schemas.microsoft.com/office/drawing/2014/main" id="{EF773251-6E46-4C16-9625-698B96D845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99214" y="-1110649"/>
            <a:ext cx="914400" cy="914400"/>
          </a:xfrm>
          <a:prstGeom prst="rect">
            <a:avLst/>
          </a:prstGeom>
        </p:spPr>
      </p:pic>
      <p:pic>
        <p:nvPicPr>
          <p:cNvPr id="383" name="Graphic 382" descr="Water">
            <a:extLst>
              <a:ext uri="{FF2B5EF4-FFF2-40B4-BE49-F238E27FC236}">
                <a16:creationId xmlns:a16="http://schemas.microsoft.com/office/drawing/2014/main" id="{B7B9D1B0-92A3-43CD-8A71-97908057654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41812" y="-1110649"/>
            <a:ext cx="914400" cy="914400"/>
          </a:xfrm>
          <a:prstGeom prst="rect">
            <a:avLst/>
          </a:prstGeom>
        </p:spPr>
      </p:pic>
      <p:pic>
        <p:nvPicPr>
          <p:cNvPr id="384" name="Graphic 383" descr="Water">
            <a:extLst>
              <a:ext uri="{FF2B5EF4-FFF2-40B4-BE49-F238E27FC236}">
                <a16:creationId xmlns:a16="http://schemas.microsoft.com/office/drawing/2014/main" id="{3B786B5B-74F8-4AB0-AECA-4CE32256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8949" y="-1072256"/>
            <a:ext cx="914400" cy="914400"/>
          </a:xfrm>
          <a:prstGeom prst="rect">
            <a:avLst/>
          </a:prstGeom>
        </p:spPr>
      </p:pic>
      <p:pic>
        <p:nvPicPr>
          <p:cNvPr id="385" name="Graphic 384" descr="Water">
            <a:extLst>
              <a:ext uri="{FF2B5EF4-FFF2-40B4-BE49-F238E27FC236}">
                <a16:creationId xmlns:a16="http://schemas.microsoft.com/office/drawing/2014/main" id="{0FA475CC-A158-4885-A75B-10B22F2FB1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6149" y="-1072256"/>
            <a:ext cx="914400" cy="914400"/>
          </a:xfrm>
          <a:prstGeom prst="rect">
            <a:avLst/>
          </a:prstGeom>
        </p:spPr>
      </p:pic>
      <p:pic>
        <p:nvPicPr>
          <p:cNvPr id="386" name="Graphic 385" descr="Water">
            <a:extLst>
              <a:ext uri="{FF2B5EF4-FFF2-40B4-BE49-F238E27FC236}">
                <a16:creationId xmlns:a16="http://schemas.microsoft.com/office/drawing/2014/main" id="{1F24EB67-2302-4D5E-9CB1-F0673A970D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9106" y="-1057016"/>
            <a:ext cx="914400" cy="914400"/>
          </a:xfrm>
          <a:prstGeom prst="rect">
            <a:avLst/>
          </a:prstGeom>
        </p:spPr>
      </p:pic>
      <p:pic>
        <p:nvPicPr>
          <p:cNvPr id="387" name="Graphic 386" descr="Water">
            <a:extLst>
              <a:ext uri="{FF2B5EF4-FFF2-40B4-BE49-F238E27FC236}">
                <a16:creationId xmlns:a16="http://schemas.microsoft.com/office/drawing/2014/main" id="{38BED658-2F40-40CC-BD01-51D863B414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9388" y="-1072256"/>
            <a:ext cx="914400" cy="914400"/>
          </a:xfrm>
          <a:prstGeom prst="rect">
            <a:avLst/>
          </a:prstGeom>
        </p:spPr>
      </p:pic>
      <p:pic>
        <p:nvPicPr>
          <p:cNvPr id="388" name="Graphic 387" descr="Water">
            <a:extLst>
              <a:ext uri="{FF2B5EF4-FFF2-40B4-BE49-F238E27FC236}">
                <a16:creationId xmlns:a16="http://schemas.microsoft.com/office/drawing/2014/main" id="{3F54EAAC-E31A-401E-A8F3-4F9C25F85C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6447" y="-1072256"/>
            <a:ext cx="914400" cy="914400"/>
          </a:xfrm>
          <a:prstGeom prst="rect">
            <a:avLst/>
          </a:prstGeom>
        </p:spPr>
      </p:pic>
      <p:pic>
        <p:nvPicPr>
          <p:cNvPr id="389" name="Graphic 388" descr="Water">
            <a:extLst>
              <a:ext uri="{FF2B5EF4-FFF2-40B4-BE49-F238E27FC236}">
                <a16:creationId xmlns:a16="http://schemas.microsoft.com/office/drawing/2014/main" id="{B258B574-4789-4185-9835-EA300882B0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9045" y="-1072256"/>
            <a:ext cx="914400" cy="914400"/>
          </a:xfrm>
          <a:prstGeom prst="rect">
            <a:avLst/>
          </a:prstGeom>
        </p:spPr>
      </p:pic>
      <p:pic>
        <p:nvPicPr>
          <p:cNvPr id="390" name="Graphic 389" descr="Water">
            <a:extLst>
              <a:ext uri="{FF2B5EF4-FFF2-40B4-BE49-F238E27FC236}">
                <a16:creationId xmlns:a16="http://schemas.microsoft.com/office/drawing/2014/main" id="{7644F05A-B592-4769-83AD-36112CB63C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8949" y="-1072256"/>
            <a:ext cx="914400" cy="914400"/>
          </a:xfrm>
          <a:prstGeom prst="rect">
            <a:avLst/>
          </a:prstGeom>
        </p:spPr>
      </p:pic>
      <p:pic>
        <p:nvPicPr>
          <p:cNvPr id="391" name="Graphic 390" descr="Water">
            <a:extLst>
              <a:ext uri="{FF2B5EF4-FFF2-40B4-BE49-F238E27FC236}">
                <a16:creationId xmlns:a16="http://schemas.microsoft.com/office/drawing/2014/main" id="{361FBEF3-2567-4EDF-BFA4-DC6C51A438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6149" y="-1072256"/>
            <a:ext cx="914400" cy="914400"/>
          </a:xfrm>
          <a:prstGeom prst="rect">
            <a:avLst/>
          </a:prstGeom>
        </p:spPr>
      </p:pic>
      <p:pic>
        <p:nvPicPr>
          <p:cNvPr id="392" name="Graphic 391" descr="Water">
            <a:extLst>
              <a:ext uri="{FF2B5EF4-FFF2-40B4-BE49-F238E27FC236}">
                <a16:creationId xmlns:a16="http://schemas.microsoft.com/office/drawing/2014/main" id="{4AD6A2AE-FBD6-4632-BF84-E82A09301B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9106" y="-1057016"/>
            <a:ext cx="914400" cy="914400"/>
          </a:xfrm>
          <a:prstGeom prst="rect">
            <a:avLst/>
          </a:prstGeom>
        </p:spPr>
      </p:pic>
      <p:pic>
        <p:nvPicPr>
          <p:cNvPr id="393" name="Graphic 392" descr="Water">
            <a:extLst>
              <a:ext uri="{FF2B5EF4-FFF2-40B4-BE49-F238E27FC236}">
                <a16:creationId xmlns:a16="http://schemas.microsoft.com/office/drawing/2014/main" id="{3AA671BE-9F62-440F-877F-8EF06AB669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9388" y="-1072256"/>
            <a:ext cx="914400" cy="914400"/>
          </a:xfrm>
          <a:prstGeom prst="rect">
            <a:avLst/>
          </a:prstGeom>
        </p:spPr>
      </p:pic>
      <p:pic>
        <p:nvPicPr>
          <p:cNvPr id="394" name="Graphic 393" descr="Water">
            <a:extLst>
              <a:ext uri="{FF2B5EF4-FFF2-40B4-BE49-F238E27FC236}">
                <a16:creationId xmlns:a16="http://schemas.microsoft.com/office/drawing/2014/main" id="{91A1D09E-ED52-4B92-B322-ABEDFC456F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6447" y="-1072256"/>
            <a:ext cx="914400" cy="914400"/>
          </a:xfrm>
          <a:prstGeom prst="rect">
            <a:avLst/>
          </a:prstGeom>
        </p:spPr>
      </p:pic>
      <p:pic>
        <p:nvPicPr>
          <p:cNvPr id="395" name="Graphic 394" descr="Water">
            <a:extLst>
              <a:ext uri="{FF2B5EF4-FFF2-40B4-BE49-F238E27FC236}">
                <a16:creationId xmlns:a16="http://schemas.microsoft.com/office/drawing/2014/main" id="{7A40CD13-B7FF-449C-A898-386AAEB7F0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9045" y="-1072256"/>
            <a:ext cx="914400" cy="914400"/>
          </a:xfrm>
          <a:prstGeom prst="rect">
            <a:avLst/>
          </a:prstGeom>
        </p:spPr>
      </p:pic>
      <p:pic>
        <p:nvPicPr>
          <p:cNvPr id="396" name="Graphic 395" descr="Water">
            <a:extLst>
              <a:ext uri="{FF2B5EF4-FFF2-40B4-BE49-F238E27FC236}">
                <a16:creationId xmlns:a16="http://schemas.microsoft.com/office/drawing/2014/main" id="{75ABDBEA-E07E-4078-AFC3-6FC3F740B6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8949" y="-1075187"/>
            <a:ext cx="914400" cy="914400"/>
          </a:xfrm>
          <a:prstGeom prst="rect">
            <a:avLst/>
          </a:prstGeom>
        </p:spPr>
      </p:pic>
      <p:pic>
        <p:nvPicPr>
          <p:cNvPr id="397" name="Graphic 396" descr="Water">
            <a:extLst>
              <a:ext uri="{FF2B5EF4-FFF2-40B4-BE49-F238E27FC236}">
                <a16:creationId xmlns:a16="http://schemas.microsoft.com/office/drawing/2014/main" id="{CB4FD5D0-D96C-4881-A004-8DA6C0D3A2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6149" y="-1075187"/>
            <a:ext cx="914400" cy="914400"/>
          </a:xfrm>
          <a:prstGeom prst="rect">
            <a:avLst/>
          </a:prstGeom>
        </p:spPr>
      </p:pic>
      <p:pic>
        <p:nvPicPr>
          <p:cNvPr id="398" name="Graphic 397" descr="Water">
            <a:extLst>
              <a:ext uri="{FF2B5EF4-FFF2-40B4-BE49-F238E27FC236}">
                <a16:creationId xmlns:a16="http://schemas.microsoft.com/office/drawing/2014/main" id="{E903277B-D6CD-4D0D-8A12-6CB50A1047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9106" y="-1059947"/>
            <a:ext cx="914400" cy="914400"/>
          </a:xfrm>
          <a:prstGeom prst="rect">
            <a:avLst/>
          </a:prstGeom>
        </p:spPr>
      </p:pic>
      <p:pic>
        <p:nvPicPr>
          <p:cNvPr id="399" name="Graphic 398" descr="Water">
            <a:extLst>
              <a:ext uri="{FF2B5EF4-FFF2-40B4-BE49-F238E27FC236}">
                <a16:creationId xmlns:a16="http://schemas.microsoft.com/office/drawing/2014/main" id="{53176328-22E1-4019-A309-10BF768A9E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9388" y="-1075187"/>
            <a:ext cx="914400" cy="914400"/>
          </a:xfrm>
          <a:prstGeom prst="rect">
            <a:avLst/>
          </a:prstGeom>
        </p:spPr>
      </p:pic>
      <p:pic>
        <p:nvPicPr>
          <p:cNvPr id="400" name="Graphic 399" descr="Water">
            <a:extLst>
              <a:ext uri="{FF2B5EF4-FFF2-40B4-BE49-F238E27FC236}">
                <a16:creationId xmlns:a16="http://schemas.microsoft.com/office/drawing/2014/main" id="{50FE0F98-3DF0-4AD8-AB50-DC943A4FAE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6447" y="-1075187"/>
            <a:ext cx="914400" cy="914400"/>
          </a:xfrm>
          <a:prstGeom prst="rect">
            <a:avLst/>
          </a:prstGeom>
        </p:spPr>
      </p:pic>
      <p:pic>
        <p:nvPicPr>
          <p:cNvPr id="401" name="Graphic 400" descr="Water">
            <a:extLst>
              <a:ext uri="{FF2B5EF4-FFF2-40B4-BE49-F238E27FC236}">
                <a16:creationId xmlns:a16="http://schemas.microsoft.com/office/drawing/2014/main" id="{3DED8C57-23F6-4AA1-B8E4-607E50FF72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9045" y="-1075187"/>
            <a:ext cx="914400" cy="914400"/>
          </a:xfrm>
          <a:prstGeom prst="rect">
            <a:avLst/>
          </a:prstGeom>
        </p:spPr>
      </p:pic>
      <p:pic>
        <p:nvPicPr>
          <p:cNvPr id="402" name="Graphic 401" descr="Water">
            <a:extLst>
              <a:ext uri="{FF2B5EF4-FFF2-40B4-BE49-F238E27FC236}">
                <a16:creationId xmlns:a16="http://schemas.microsoft.com/office/drawing/2014/main" id="{B68A2168-BC02-4CC3-9191-4BCFADC478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8949" y="-1075187"/>
            <a:ext cx="914400" cy="914400"/>
          </a:xfrm>
          <a:prstGeom prst="rect">
            <a:avLst/>
          </a:prstGeom>
        </p:spPr>
      </p:pic>
      <p:pic>
        <p:nvPicPr>
          <p:cNvPr id="403" name="Graphic 402" descr="Water">
            <a:extLst>
              <a:ext uri="{FF2B5EF4-FFF2-40B4-BE49-F238E27FC236}">
                <a16:creationId xmlns:a16="http://schemas.microsoft.com/office/drawing/2014/main" id="{FE418155-1F4F-4D13-9554-31C9D271AC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6149" y="-1075187"/>
            <a:ext cx="914400" cy="914400"/>
          </a:xfrm>
          <a:prstGeom prst="rect">
            <a:avLst/>
          </a:prstGeom>
        </p:spPr>
      </p:pic>
      <p:pic>
        <p:nvPicPr>
          <p:cNvPr id="404" name="Graphic 403" descr="Water">
            <a:extLst>
              <a:ext uri="{FF2B5EF4-FFF2-40B4-BE49-F238E27FC236}">
                <a16:creationId xmlns:a16="http://schemas.microsoft.com/office/drawing/2014/main" id="{C8568DB7-5C79-4748-8E69-294C9CF539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9106" y="-1059947"/>
            <a:ext cx="914400" cy="914400"/>
          </a:xfrm>
          <a:prstGeom prst="rect">
            <a:avLst/>
          </a:prstGeom>
        </p:spPr>
      </p:pic>
      <p:pic>
        <p:nvPicPr>
          <p:cNvPr id="405" name="Graphic 404" descr="Water">
            <a:extLst>
              <a:ext uri="{FF2B5EF4-FFF2-40B4-BE49-F238E27FC236}">
                <a16:creationId xmlns:a16="http://schemas.microsoft.com/office/drawing/2014/main" id="{2FE3E4BC-8EA5-436B-92C4-D4FA046F3B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9388" y="-1075187"/>
            <a:ext cx="914400" cy="914400"/>
          </a:xfrm>
          <a:prstGeom prst="rect">
            <a:avLst/>
          </a:prstGeom>
        </p:spPr>
      </p:pic>
      <p:pic>
        <p:nvPicPr>
          <p:cNvPr id="406" name="Graphic 405" descr="Water">
            <a:extLst>
              <a:ext uri="{FF2B5EF4-FFF2-40B4-BE49-F238E27FC236}">
                <a16:creationId xmlns:a16="http://schemas.microsoft.com/office/drawing/2014/main" id="{FC7E0083-3300-4B61-B826-2F3E833F54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6447" y="-1075187"/>
            <a:ext cx="914400" cy="914400"/>
          </a:xfrm>
          <a:prstGeom prst="rect">
            <a:avLst/>
          </a:prstGeom>
        </p:spPr>
      </p:pic>
      <p:pic>
        <p:nvPicPr>
          <p:cNvPr id="407" name="Graphic 406" descr="Water">
            <a:extLst>
              <a:ext uri="{FF2B5EF4-FFF2-40B4-BE49-F238E27FC236}">
                <a16:creationId xmlns:a16="http://schemas.microsoft.com/office/drawing/2014/main" id="{E12C0679-F1C6-4BE3-ACDE-47ADF2ACC5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9045" y="-1075187"/>
            <a:ext cx="914400" cy="914400"/>
          </a:xfrm>
          <a:prstGeom prst="rect">
            <a:avLst/>
          </a:prstGeom>
        </p:spPr>
      </p:pic>
      <p:pic>
        <p:nvPicPr>
          <p:cNvPr id="408" name="Graphic 407" descr="Water">
            <a:extLst>
              <a:ext uri="{FF2B5EF4-FFF2-40B4-BE49-F238E27FC236}">
                <a16:creationId xmlns:a16="http://schemas.microsoft.com/office/drawing/2014/main" id="{E9DFC1B3-7D30-4F53-97DD-AF4632ED89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1762"/>
            <a:ext cx="594026" cy="914400"/>
          </a:xfrm>
          <a:prstGeom prst="rect">
            <a:avLst/>
          </a:prstGeom>
        </p:spPr>
      </p:pic>
      <p:pic>
        <p:nvPicPr>
          <p:cNvPr id="409" name="Graphic 408" descr="Water">
            <a:extLst>
              <a:ext uri="{FF2B5EF4-FFF2-40B4-BE49-F238E27FC236}">
                <a16:creationId xmlns:a16="http://schemas.microsoft.com/office/drawing/2014/main" id="{A12FB9C6-DB73-46FC-AAC1-753228A34C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1762"/>
            <a:ext cx="594026" cy="914400"/>
          </a:xfrm>
          <a:prstGeom prst="rect">
            <a:avLst/>
          </a:prstGeom>
        </p:spPr>
      </p:pic>
      <p:pic>
        <p:nvPicPr>
          <p:cNvPr id="410" name="Graphic 409" descr="Water">
            <a:extLst>
              <a:ext uri="{FF2B5EF4-FFF2-40B4-BE49-F238E27FC236}">
                <a16:creationId xmlns:a16="http://schemas.microsoft.com/office/drawing/2014/main" id="{AFF63267-E896-4D06-B2FC-D17494DC2E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6522"/>
            <a:ext cx="594026" cy="914400"/>
          </a:xfrm>
          <a:prstGeom prst="rect">
            <a:avLst/>
          </a:prstGeom>
        </p:spPr>
      </p:pic>
      <p:pic>
        <p:nvPicPr>
          <p:cNvPr id="411" name="Graphic 410" descr="Water">
            <a:extLst>
              <a:ext uri="{FF2B5EF4-FFF2-40B4-BE49-F238E27FC236}">
                <a16:creationId xmlns:a16="http://schemas.microsoft.com/office/drawing/2014/main" id="{B35267DE-54A6-428E-BE3C-C3F41C364A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1762"/>
            <a:ext cx="594026" cy="914400"/>
          </a:xfrm>
          <a:prstGeom prst="rect">
            <a:avLst/>
          </a:prstGeom>
        </p:spPr>
      </p:pic>
      <p:pic>
        <p:nvPicPr>
          <p:cNvPr id="412" name="Graphic 411" descr="Water">
            <a:extLst>
              <a:ext uri="{FF2B5EF4-FFF2-40B4-BE49-F238E27FC236}">
                <a16:creationId xmlns:a16="http://schemas.microsoft.com/office/drawing/2014/main" id="{CA99EE0C-1FB6-4AB2-A700-2211822906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1762"/>
            <a:ext cx="594026" cy="914400"/>
          </a:xfrm>
          <a:prstGeom prst="rect">
            <a:avLst/>
          </a:prstGeom>
        </p:spPr>
      </p:pic>
      <p:pic>
        <p:nvPicPr>
          <p:cNvPr id="413" name="Graphic 412" descr="Water">
            <a:extLst>
              <a:ext uri="{FF2B5EF4-FFF2-40B4-BE49-F238E27FC236}">
                <a16:creationId xmlns:a16="http://schemas.microsoft.com/office/drawing/2014/main" id="{87808D6C-8DB1-4249-B279-3CE854FDB8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1762"/>
            <a:ext cx="594026" cy="914400"/>
          </a:xfrm>
          <a:prstGeom prst="rect">
            <a:avLst/>
          </a:prstGeom>
        </p:spPr>
      </p:pic>
      <p:pic>
        <p:nvPicPr>
          <p:cNvPr id="414" name="Graphic 413" descr="Water">
            <a:extLst>
              <a:ext uri="{FF2B5EF4-FFF2-40B4-BE49-F238E27FC236}">
                <a16:creationId xmlns:a16="http://schemas.microsoft.com/office/drawing/2014/main" id="{21FC99A0-C54F-4D75-B5D4-344D545C43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1762"/>
            <a:ext cx="594026" cy="914400"/>
          </a:xfrm>
          <a:prstGeom prst="rect">
            <a:avLst/>
          </a:prstGeom>
        </p:spPr>
      </p:pic>
      <p:pic>
        <p:nvPicPr>
          <p:cNvPr id="415" name="Graphic 414" descr="Water">
            <a:extLst>
              <a:ext uri="{FF2B5EF4-FFF2-40B4-BE49-F238E27FC236}">
                <a16:creationId xmlns:a16="http://schemas.microsoft.com/office/drawing/2014/main" id="{8095C2B5-346F-4845-ADB6-FCFC090CC9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1762"/>
            <a:ext cx="594026" cy="914400"/>
          </a:xfrm>
          <a:prstGeom prst="rect">
            <a:avLst/>
          </a:prstGeom>
        </p:spPr>
      </p:pic>
      <p:pic>
        <p:nvPicPr>
          <p:cNvPr id="416" name="Graphic 415" descr="Water">
            <a:extLst>
              <a:ext uri="{FF2B5EF4-FFF2-40B4-BE49-F238E27FC236}">
                <a16:creationId xmlns:a16="http://schemas.microsoft.com/office/drawing/2014/main" id="{88899BA3-E7C3-4F9A-AE31-6F9507C2FA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6522"/>
            <a:ext cx="594026" cy="914400"/>
          </a:xfrm>
          <a:prstGeom prst="rect">
            <a:avLst/>
          </a:prstGeom>
        </p:spPr>
      </p:pic>
      <p:pic>
        <p:nvPicPr>
          <p:cNvPr id="417" name="Graphic 416" descr="Water">
            <a:extLst>
              <a:ext uri="{FF2B5EF4-FFF2-40B4-BE49-F238E27FC236}">
                <a16:creationId xmlns:a16="http://schemas.microsoft.com/office/drawing/2014/main" id="{ED762B2D-C725-4BEE-9A4A-7F895E5B35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1762"/>
            <a:ext cx="594026" cy="914400"/>
          </a:xfrm>
          <a:prstGeom prst="rect">
            <a:avLst/>
          </a:prstGeom>
        </p:spPr>
      </p:pic>
      <p:pic>
        <p:nvPicPr>
          <p:cNvPr id="418" name="Graphic 417" descr="Water">
            <a:extLst>
              <a:ext uri="{FF2B5EF4-FFF2-40B4-BE49-F238E27FC236}">
                <a16:creationId xmlns:a16="http://schemas.microsoft.com/office/drawing/2014/main" id="{5056F10D-E6B0-49EF-9B26-3F3F43EA8B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1762"/>
            <a:ext cx="594026" cy="914400"/>
          </a:xfrm>
          <a:prstGeom prst="rect">
            <a:avLst/>
          </a:prstGeom>
        </p:spPr>
      </p:pic>
      <p:pic>
        <p:nvPicPr>
          <p:cNvPr id="419" name="Graphic 418" descr="Water">
            <a:extLst>
              <a:ext uri="{FF2B5EF4-FFF2-40B4-BE49-F238E27FC236}">
                <a16:creationId xmlns:a16="http://schemas.microsoft.com/office/drawing/2014/main" id="{741F978B-4A68-4B24-BB4C-DB0EE22A62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1762"/>
            <a:ext cx="594026" cy="914400"/>
          </a:xfrm>
          <a:prstGeom prst="rect">
            <a:avLst/>
          </a:prstGeom>
        </p:spPr>
      </p:pic>
      <p:pic>
        <p:nvPicPr>
          <p:cNvPr id="420" name="Graphic 419" descr="Water">
            <a:extLst>
              <a:ext uri="{FF2B5EF4-FFF2-40B4-BE49-F238E27FC236}">
                <a16:creationId xmlns:a16="http://schemas.microsoft.com/office/drawing/2014/main" id="{E0080E2F-50BD-4472-AF14-52E553A8F5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4693"/>
            <a:ext cx="594026" cy="914400"/>
          </a:xfrm>
          <a:prstGeom prst="rect">
            <a:avLst/>
          </a:prstGeom>
        </p:spPr>
      </p:pic>
      <p:pic>
        <p:nvPicPr>
          <p:cNvPr id="421" name="Graphic 420" descr="Water">
            <a:extLst>
              <a:ext uri="{FF2B5EF4-FFF2-40B4-BE49-F238E27FC236}">
                <a16:creationId xmlns:a16="http://schemas.microsoft.com/office/drawing/2014/main" id="{95EED608-4DDE-42CD-8EF0-41E67391C8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4693"/>
            <a:ext cx="594026" cy="914400"/>
          </a:xfrm>
          <a:prstGeom prst="rect">
            <a:avLst/>
          </a:prstGeom>
        </p:spPr>
      </p:pic>
      <p:pic>
        <p:nvPicPr>
          <p:cNvPr id="422" name="Graphic 421" descr="Water">
            <a:extLst>
              <a:ext uri="{FF2B5EF4-FFF2-40B4-BE49-F238E27FC236}">
                <a16:creationId xmlns:a16="http://schemas.microsoft.com/office/drawing/2014/main" id="{EAD3ECE1-3B63-446E-B6E3-5B3D2AAFC4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9453"/>
            <a:ext cx="594026" cy="914400"/>
          </a:xfrm>
          <a:prstGeom prst="rect">
            <a:avLst/>
          </a:prstGeom>
        </p:spPr>
      </p:pic>
      <p:pic>
        <p:nvPicPr>
          <p:cNvPr id="423" name="Graphic 422" descr="Water">
            <a:extLst>
              <a:ext uri="{FF2B5EF4-FFF2-40B4-BE49-F238E27FC236}">
                <a16:creationId xmlns:a16="http://schemas.microsoft.com/office/drawing/2014/main" id="{3AA50D40-CDD7-45BF-9E3D-49A947F3BB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4693"/>
            <a:ext cx="594026" cy="914400"/>
          </a:xfrm>
          <a:prstGeom prst="rect">
            <a:avLst/>
          </a:prstGeom>
        </p:spPr>
      </p:pic>
      <p:pic>
        <p:nvPicPr>
          <p:cNvPr id="424" name="Graphic 423" descr="Water">
            <a:extLst>
              <a:ext uri="{FF2B5EF4-FFF2-40B4-BE49-F238E27FC236}">
                <a16:creationId xmlns:a16="http://schemas.microsoft.com/office/drawing/2014/main" id="{1F531EC2-BFAF-40DC-A3E7-48C6FB6E34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4693"/>
            <a:ext cx="594026" cy="914400"/>
          </a:xfrm>
          <a:prstGeom prst="rect">
            <a:avLst/>
          </a:prstGeom>
        </p:spPr>
      </p:pic>
      <p:pic>
        <p:nvPicPr>
          <p:cNvPr id="425" name="Graphic 424" descr="Water">
            <a:extLst>
              <a:ext uri="{FF2B5EF4-FFF2-40B4-BE49-F238E27FC236}">
                <a16:creationId xmlns:a16="http://schemas.microsoft.com/office/drawing/2014/main" id="{1B8E855A-3FB9-4F57-AB8F-B1012B7E98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4693"/>
            <a:ext cx="594026" cy="914400"/>
          </a:xfrm>
          <a:prstGeom prst="rect">
            <a:avLst/>
          </a:prstGeom>
        </p:spPr>
      </p:pic>
      <p:pic>
        <p:nvPicPr>
          <p:cNvPr id="426" name="Graphic 425" descr="Water">
            <a:extLst>
              <a:ext uri="{FF2B5EF4-FFF2-40B4-BE49-F238E27FC236}">
                <a16:creationId xmlns:a16="http://schemas.microsoft.com/office/drawing/2014/main" id="{D7365EED-80EA-48B4-AACF-CD9AF39049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4693"/>
            <a:ext cx="594026" cy="914400"/>
          </a:xfrm>
          <a:prstGeom prst="rect">
            <a:avLst/>
          </a:prstGeom>
        </p:spPr>
      </p:pic>
      <p:pic>
        <p:nvPicPr>
          <p:cNvPr id="427" name="Graphic 426" descr="Water">
            <a:extLst>
              <a:ext uri="{FF2B5EF4-FFF2-40B4-BE49-F238E27FC236}">
                <a16:creationId xmlns:a16="http://schemas.microsoft.com/office/drawing/2014/main" id="{6DD54E97-A604-4A80-B2F0-8E6567BDAA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4693"/>
            <a:ext cx="594026" cy="914400"/>
          </a:xfrm>
          <a:prstGeom prst="rect">
            <a:avLst/>
          </a:prstGeom>
        </p:spPr>
      </p:pic>
      <p:pic>
        <p:nvPicPr>
          <p:cNvPr id="428" name="Graphic 427" descr="Water">
            <a:extLst>
              <a:ext uri="{FF2B5EF4-FFF2-40B4-BE49-F238E27FC236}">
                <a16:creationId xmlns:a16="http://schemas.microsoft.com/office/drawing/2014/main" id="{969B73E1-1C75-45E0-A9B5-D3C734EF15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9453"/>
            <a:ext cx="594026" cy="914400"/>
          </a:xfrm>
          <a:prstGeom prst="rect">
            <a:avLst/>
          </a:prstGeom>
        </p:spPr>
      </p:pic>
      <p:pic>
        <p:nvPicPr>
          <p:cNvPr id="429" name="Graphic 428" descr="Water">
            <a:extLst>
              <a:ext uri="{FF2B5EF4-FFF2-40B4-BE49-F238E27FC236}">
                <a16:creationId xmlns:a16="http://schemas.microsoft.com/office/drawing/2014/main" id="{BBC1486E-FB1E-46F5-94D9-8E80E0F341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4693"/>
            <a:ext cx="594026" cy="914400"/>
          </a:xfrm>
          <a:prstGeom prst="rect">
            <a:avLst/>
          </a:prstGeom>
        </p:spPr>
      </p:pic>
      <p:pic>
        <p:nvPicPr>
          <p:cNvPr id="430" name="Graphic 429" descr="Water">
            <a:extLst>
              <a:ext uri="{FF2B5EF4-FFF2-40B4-BE49-F238E27FC236}">
                <a16:creationId xmlns:a16="http://schemas.microsoft.com/office/drawing/2014/main" id="{0E43E36B-A43E-4EC9-A3B2-9B6DD58250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4693"/>
            <a:ext cx="594026" cy="914400"/>
          </a:xfrm>
          <a:prstGeom prst="rect">
            <a:avLst/>
          </a:prstGeom>
        </p:spPr>
      </p:pic>
      <p:pic>
        <p:nvPicPr>
          <p:cNvPr id="431" name="Graphic 430" descr="Water">
            <a:extLst>
              <a:ext uri="{FF2B5EF4-FFF2-40B4-BE49-F238E27FC236}">
                <a16:creationId xmlns:a16="http://schemas.microsoft.com/office/drawing/2014/main" id="{A4725FE7-1212-4F06-B60B-1661A4B805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4693"/>
            <a:ext cx="594026" cy="914400"/>
          </a:xfrm>
          <a:prstGeom prst="rect">
            <a:avLst/>
          </a:prstGeom>
        </p:spPr>
      </p:pic>
      <p:pic>
        <p:nvPicPr>
          <p:cNvPr id="432" name="Graphic 431" descr="Water">
            <a:extLst>
              <a:ext uri="{FF2B5EF4-FFF2-40B4-BE49-F238E27FC236}">
                <a16:creationId xmlns:a16="http://schemas.microsoft.com/office/drawing/2014/main" id="{23278910-9B17-4C2C-B93E-84E0AB5722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6300"/>
            <a:ext cx="594026" cy="914400"/>
          </a:xfrm>
          <a:prstGeom prst="rect">
            <a:avLst/>
          </a:prstGeom>
        </p:spPr>
      </p:pic>
      <p:pic>
        <p:nvPicPr>
          <p:cNvPr id="433" name="Graphic 432" descr="Water">
            <a:extLst>
              <a:ext uri="{FF2B5EF4-FFF2-40B4-BE49-F238E27FC236}">
                <a16:creationId xmlns:a16="http://schemas.microsoft.com/office/drawing/2014/main" id="{E910C273-90D3-4E12-AE3B-E63D5827C4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6300"/>
            <a:ext cx="594026" cy="914400"/>
          </a:xfrm>
          <a:prstGeom prst="rect">
            <a:avLst/>
          </a:prstGeom>
        </p:spPr>
      </p:pic>
      <p:pic>
        <p:nvPicPr>
          <p:cNvPr id="434" name="Graphic 433" descr="Water">
            <a:extLst>
              <a:ext uri="{FF2B5EF4-FFF2-40B4-BE49-F238E27FC236}">
                <a16:creationId xmlns:a16="http://schemas.microsoft.com/office/drawing/2014/main" id="{ABCF3BCF-481B-4CD0-A266-A90CDDAC93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1060"/>
            <a:ext cx="594026" cy="914400"/>
          </a:xfrm>
          <a:prstGeom prst="rect">
            <a:avLst/>
          </a:prstGeom>
        </p:spPr>
      </p:pic>
      <p:pic>
        <p:nvPicPr>
          <p:cNvPr id="435" name="Graphic 434" descr="Water">
            <a:extLst>
              <a:ext uri="{FF2B5EF4-FFF2-40B4-BE49-F238E27FC236}">
                <a16:creationId xmlns:a16="http://schemas.microsoft.com/office/drawing/2014/main" id="{39C5E275-7A43-4091-A436-93180DBBD0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6300"/>
            <a:ext cx="594026" cy="914400"/>
          </a:xfrm>
          <a:prstGeom prst="rect">
            <a:avLst/>
          </a:prstGeom>
        </p:spPr>
      </p:pic>
      <p:pic>
        <p:nvPicPr>
          <p:cNvPr id="436" name="Graphic 435" descr="Water">
            <a:extLst>
              <a:ext uri="{FF2B5EF4-FFF2-40B4-BE49-F238E27FC236}">
                <a16:creationId xmlns:a16="http://schemas.microsoft.com/office/drawing/2014/main" id="{A9D75E28-D574-464D-A07F-063363A95F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6300"/>
            <a:ext cx="594026" cy="914400"/>
          </a:xfrm>
          <a:prstGeom prst="rect">
            <a:avLst/>
          </a:prstGeom>
        </p:spPr>
      </p:pic>
      <p:pic>
        <p:nvPicPr>
          <p:cNvPr id="437" name="Graphic 436" descr="Water">
            <a:extLst>
              <a:ext uri="{FF2B5EF4-FFF2-40B4-BE49-F238E27FC236}">
                <a16:creationId xmlns:a16="http://schemas.microsoft.com/office/drawing/2014/main" id="{94305EA2-83B6-4B2B-BA33-89085D1CCE2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6300"/>
            <a:ext cx="594026" cy="914400"/>
          </a:xfrm>
          <a:prstGeom prst="rect">
            <a:avLst/>
          </a:prstGeom>
        </p:spPr>
      </p:pic>
      <p:pic>
        <p:nvPicPr>
          <p:cNvPr id="438" name="Graphic 437" descr="Water">
            <a:extLst>
              <a:ext uri="{FF2B5EF4-FFF2-40B4-BE49-F238E27FC236}">
                <a16:creationId xmlns:a16="http://schemas.microsoft.com/office/drawing/2014/main" id="{4100FAEB-1EC7-4041-B646-61EC780717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6300"/>
            <a:ext cx="594026" cy="914400"/>
          </a:xfrm>
          <a:prstGeom prst="rect">
            <a:avLst/>
          </a:prstGeom>
        </p:spPr>
      </p:pic>
      <p:pic>
        <p:nvPicPr>
          <p:cNvPr id="439" name="Graphic 438" descr="Water">
            <a:extLst>
              <a:ext uri="{FF2B5EF4-FFF2-40B4-BE49-F238E27FC236}">
                <a16:creationId xmlns:a16="http://schemas.microsoft.com/office/drawing/2014/main" id="{09633922-A225-4729-89BD-7B1E982E73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1060"/>
            <a:ext cx="594026" cy="914400"/>
          </a:xfrm>
          <a:prstGeom prst="rect">
            <a:avLst/>
          </a:prstGeom>
        </p:spPr>
      </p:pic>
      <p:pic>
        <p:nvPicPr>
          <p:cNvPr id="440" name="Graphic 439" descr="Water">
            <a:extLst>
              <a:ext uri="{FF2B5EF4-FFF2-40B4-BE49-F238E27FC236}">
                <a16:creationId xmlns:a16="http://schemas.microsoft.com/office/drawing/2014/main" id="{3F465FE8-D8E6-4846-A10C-4FB9FADF0D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6300"/>
            <a:ext cx="594026" cy="914400"/>
          </a:xfrm>
          <a:prstGeom prst="rect">
            <a:avLst/>
          </a:prstGeom>
        </p:spPr>
      </p:pic>
      <p:pic>
        <p:nvPicPr>
          <p:cNvPr id="441" name="Graphic 440" descr="Water">
            <a:extLst>
              <a:ext uri="{FF2B5EF4-FFF2-40B4-BE49-F238E27FC236}">
                <a16:creationId xmlns:a16="http://schemas.microsoft.com/office/drawing/2014/main" id="{F49ACCB4-3676-4397-BCAF-7D70F03674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6300"/>
            <a:ext cx="594026" cy="914400"/>
          </a:xfrm>
          <a:prstGeom prst="rect">
            <a:avLst/>
          </a:prstGeom>
        </p:spPr>
      </p:pic>
      <p:pic>
        <p:nvPicPr>
          <p:cNvPr id="442" name="Graphic 441" descr="Water">
            <a:extLst>
              <a:ext uri="{FF2B5EF4-FFF2-40B4-BE49-F238E27FC236}">
                <a16:creationId xmlns:a16="http://schemas.microsoft.com/office/drawing/2014/main" id="{9E7A0F8C-327E-412A-A49E-49F7729C9C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9231"/>
            <a:ext cx="594026" cy="914400"/>
          </a:xfrm>
          <a:prstGeom prst="rect">
            <a:avLst/>
          </a:prstGeom>
        </p:spPr>
      </p:pic>
      <p:pic>
        <p:nvPicPr>
          <p:cNvPr id="443" name="Graphic 442" descr="Water">
            <a:extLst>
              <a:ext uri="{FF2B5EF4-FFF2-40B4-BE49-F238E27FC236}">
                <a16:creationId xmlns:a16="http://schemas.microsoft.com/office/drawing/2014/main" id="{C099A3B1-9E59-471B-8C28-9AC7A7F669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9231"/>
            <a:ext cx="594026" cy="914400"/>
          </a:xfrm>
          <a:prstGeom prst="rect">
            <a:avLst/>
          </a:prstGeom>
        </p:spPr>
      </p:pic>
      <p:pic>
        <p:nvPicPr>
          <p:cNvPr id="444" name="Graphic 443" descr="Water">
            <a:extLst>
              <a:ext uri="{FF2B5EF4-FFF2-40B4-BE49-F238E27FC236}">
                <a16:creationId xmlns:a16="http://schemas.microsoft.com/office/drawing/2014/main" id="{D708D7E2-9345-42AC-A237-BAD60F3D4C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3991"/>
            <a:ext cx="594026" cy="914400"/>
          </a:xfrm>
          <a:prstGeom prst="rect">
            <a:avLst/>
          </a:prstGeom>
        </p:spPr>
      </p:pic>
      <p:pic>
        <p:nvPicPr>
          <p:cNvPr id="445" name="Graphic 444" descr="Water">
            <a:extLst>
              <a:ext uri="{FF2B5EF4-FFF2-40B4-BE49-F238E27FC236}">
                <a16:creationId xmlns:a16="http://schemas.microsoft.com/office/drawing/2014/main" id="{4945CA5D-F48A-4366-B4AE-17A4FDC2CB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9231"/>
            <a:ext cx="594026" cy="914400"/>
          </a:xfrm>
          <a:prstGeom prst="rect">
            <a:avLst/>
          </a:prstGeom>
        </p:spPr>
      </p:pic>
      <p:pic>
        <p:nvPicPr>
          <p:cNvPr id="446" name="Graphic 445" descr="Water">
            <a:extLst>
              <a:ext uri="{FF2B5EF4-FFF2-40B4-BE49-F238E27FC236}">
                <a16:creationId xmlns:a16="http://schemas.microsoft.com/office/drawing/2014/main" id="{7268D0FD-0ADF-4D5A-92C4-B3FBF52DA5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9231"/>
            <a:ext cx="594026" cy="914400"/>
          </a:xfrm>
          <a:prstGeom prst="rect">
            <a:avLst/>
          </a:prstGeom>
        </p:spPr>
      </p:pic>
      <p:pic>
        <p:nvPicPr>
          <p:cNvPr id="447" name="Graphic 446" descr="Water">
            <a:extLst>
              <a:ext uri="{FF2B5EF4-FFF2-40B4-BE49-F238E27FC236}">
                <a16:creationId xmlns:a16="http://schemas.microsoft.com/office/drawing/2014/main" id="{A7DC1A47-A486-4BC0-8EFB-FCCFCF9D862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9231"/>
            <a:ext cx="594026" cy="914400"/>
          </a:xfrm>
          <a:prstGeom prst="rect">
            <a:avLst/>
          </a:prstGeom>
        </p:spPr>
      </p:pic>
      <p:pic>
        <p:nvPicPr>
          <p:cNvPr id="448" name="Graphic 447" descr="Water">
            <a:extLst>
              <a:ext uri="{FF2B5EF4-FFF2-40B4-BE49-F238E27FC236}">
                <a16:creationId xmlns:a16="http://schemas.microsoft.com/office/drawing/2014/main" id="{3E411121-8870-4BDC-BAB1-7D1BD112982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9231"/>
            <a:ext cx="594026" cy="914400"/>
          </a:xfrm>
          <a:prstGeom prst="rect">
            <a:avLst/>
          </a:prstGeom>
        </p:spPr>
      </p:pic>
      <p:pic>
        <p:nvPicPr>
          <p:cNvPr id="449" name="Graphic 448" descr="Water">
            <a:extLst>
              <a:ext uri="{FF2B5EF4-FFF2-40B4-BE49-F238E27FC236}">
                <a16:creationId xmlns:a16="http://schemas.microsoft.com/office/drawing/2014/main" id="{2E4F5BFC-6314-4D32-B4C7-95D8D70020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3991"/>
            <a:ext cx="594026" cy="914400"/>
          </a:xfrm>
          <a:prstGeom prst="rect">
            <a:avLst/>
          </a:prstGeom>
        </p:spPr>
      </p:pic>
      <p:pic>
        <p:nvPicPr>
          <p:cNvPr id="450" name="Graphic 449" descr="Water">
            <a:extLst>
              <a:ext uri="{FF2B5EF4-FFF2-40B4-BE49-F238E27FC236}">
                <a16:creationId xmlns:a16="http://schemas.microsoft.com/office/drawing/2014/main" id="{C2EA1017-A635-4D64-9118-974F5FC0DF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9231"/>
            <a:ext cx="594026" cy="914400"/>
          </a:xfrm>
          <a:prstGeom prst="rect">
            <a:avLst/>
          </a:prstGeom>
        </p:spPr>
      </p:pic>
      <p:pic>
        <p:nvPicPr>
          <p:cNvPr id="451" name="Graphic 450" descr="Water">
            <a:extLst>
              <a:ext uri="{FF2B5EF4-FFF2-40B4-BE49-F238E27FC236}">
                <a16:creationId xmlns:a16="http://schemas.microsoft.com/office/drawing/2014/main" id="{6B3D1547-78E3-4ED4-A2AE-95D95DF543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9231"/>
            <a:ext cx="594026" cy="914400"/>
          </a:xfrm>
          <a:prstGeom prst="rect">
            <a:avLst/>
          </a:prstGeom>
        </p:spPr>
      </p:pic>
      <p:pic>
        <p:nvPicPr>
          <p:cNvPr id="452" name="Graphic 451" descr="Water">
            <a:extLst>
              <a:ext uri="{FF2B5EF4-FFF2-40B4-BE49-F238E27FC236}">
                <a16:creationId xmlns:a16="http://schemas.microsoft.com/office/drawing/2014/main" id="{556F2FA2-5E3C-4CD2-9BD2-57CDCDC3DB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1762"/>
            <a:ext cx="594026" cy="914400"/>
          </a:xfrm>
          <a:prstGeom prst="rect">
            <a:avLst/>
          </a:prstGeom>
        </p:spPr>
      </p:pic>
      <p:pic>
        <p:nvPicPr>
          <p:cNvPr id="453" name="Graphic 452" descr="Water">
            <a:extLst>
              <a:ext uri="{FF2B5EF4-FFF2-40B4-BE49-F238E27FC236}">
                <a16:creationId xmlns:a16="http://schemas.microsoft.com/office/drawing/2014/main" id="{D8AA7DBB-9197-4C99-A16B-E20774BCE4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1762"/>
            <a:ext cx="594026" cy="914400"/>
          </a:xfrm>
          <a:prstGeom prst="rect">
            <a:avLst/>
          </a:prstGeom>
        </p:spPr>
      </p:pic>
      <p:pic>
        <p:nvPicPr>
          <p:cNvPr id="454" name="Graphic 453" descr="Water">
            <a:extLst>
              <a:ext uri="{FF2B5EF4-FFF2-40B4-BE49-F238E27FC236}">
                <a16:creationId xmlns:a16="http://schemas.microsoft.com/office/drawing/2014/main" id="{12755EAE-DEFE-4CFF-99D2-1C29FF994B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6522"/>
            <a:ext cx="594026" cy="914400"/>
          </a:xfrm>
          <a:prstGeom prst="rect">
            <a:avLst/>
          </a:prstGeom>
        </p:spPr>
      </p:pic>
      <p:pic>
        <p:nvPicPr>
          <p:cNvPr id="455" name="Graphic 454" descr="Water">
            <a:extLst>
              <a:ext uri="{FF2B5EF4-FFF2-40B4-BE49-F238E27FC236}">
                <a16:creationId xmlns:a16="http://schemas.microsoft.com/office/drawing/2014/main" id="{FC7DAC54-0B2D-40FD-9D82-48B3E0C6616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1762"/>
            <a:ext cx="594026" cy="914400"/>
          </a:xfrm>
          <a:prstGeom prst="rect">
            <a:avLst/>
          </a:prstGeom>
        </p:spPr>
      </p:pic>
      <p:pic>
        <p:nvPicPr>
          <p:cNvPr id="456" name="Graphic 455" descr="Water">
            <a:extLst>
              <a:ext uri="{FF2B5EF4-FFF2-40B4-BE49-F238E27FC236}">
                <a16:creationId xmlns:a16="http://schemas.microsoft.com/office/drawing/2014/main" id="{6A313ED5-CE93-47FB-886F-C35E55436B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1762"/>
            <a:ext cx="594026" cy="914400"/>
          </a:xfrm>
          <a:prstGeom prst="rect">
            <a:avLst/>
          </a:prstGeom>
        </p:spPr>
      </p:pic>
      <p:pic>
        <p:nvPicPr>
          <p:cNvPr id="457" name="Graphic 456" descr="Water">
            <a:extLst>
              <a:ext uri="{FF2B5EF4-FFF2-40B4-BE49-F238E27FC236}">
                <a16:creationId xmlns:a16="http://schemas.microsoft.com/office/drawing/2014/main" id="{83FDA200-4D3F-4558-8D50-C143B3EDC8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1762"/>
            <a:ext cx="594026" cy="914400"/>
          </a:xfrm>
          <a:prstGeom prst="rect">
            <a:avLst/>
          </a:prstGeom>
        </p:spPr>
      </p:pic>
      <p:pic>
        <p:nvPicPr>
          <p:cNvPr id="458" name="Graphic 457" descr="Water">
            <a:extLst>
              <a:ext uri="{FF2B5EF4-FFF2-40B4-BE49-F238E27FC236}">
                <a16:creationId xmlns:a16="http://schemas.microsoft.com/office/drawing/2014/main" id="{45BE763D-86CA-4AFB-B5DA-B76348F947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1762"/>
            <a:ext cx="594026" cy="914400"/>
          </a:xfrm>
          <a:prstGeom prst="rect">
            <a:avLst/>
          </a:prstGeom>
        </p:spPr>
      </p:pic>
      <p:pic>
        <p:nvPicPr>
          <p:cNvPr id="459" name="Graphic 458" descr="Water">
            <a:extLst>
              <a:ext uri="{FF2B5EF4-FFF2-40B4-BE49-F238E27FC236}">
                <a16:creationId xmlns:a16="http://schemas.microsoft.com/office/drawing/2014/main" id="{3C3F64B1-DE7A-4FEA-A21C-839A303A51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1762"/>
            <a:ext cx="594026" cy="914400"/>
          </a:xfrm>
          <a:prstGeom prst="rect">
            <a:avLst/>
          </a:prstGeom>
        </p:spPr>
      </p:pic>
      <p:pic>
        <p:nvPicPr>
          <p:cNvPr id="460" name="Graphic 459" descr="Water">
            <a:extLst>
              <a:ext uri="{FF2B5EF4-FFF2-40B4-BE49-F238E27FC236}">
                <a16:creationId xmlns:a16="http://schemas.microsoft.com/office/drawing/2014/main" id="{3928AA0B-6A7A-4E67-B563-8D7B55D640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6522"/>
            <a:ext cx="594026" cy="914400"/>
          </a:xfrm>
          <a:prstGeom prst="rect">
            <a:avLst/>
          </a:prstGeom>
        </p:spPr>
      </p:pic>
      <p:pic>
        <p:nvPicPr>
          <p:cNvPr id="461" name="Graphic 460" descr="Water">
            <a:extLst>
              <a:ext uri="{FF2B5EF4-FFF2-40B4-BE49-F238E27FC236}">
                <a16:creationId xmlns:a16="http://schemas.microsoft.com/office/drawing/2014/main" id="{6A9F7704-BF39-47DD-91DB-5408697703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1762"/>
            <a:ext cx="594026" cy="914400"/>
          </a:xfrm>
          <a:prstGeom prst="rect">
            <a:avLst/>
          </a:prstGeom>
        </p:spPr>
      </p:pic>
      <p:pic>
        <p:nvPicPr>
          <p:cNvPr id="462" name="Graphic 461" descr="Water">
            <a:extLst>
              <a:ext uri="{FF2B5EF4-FFF2-40B4-BE49-F238E27FC236}">
                <a16:creationId xmlns:a16="http://schemas.microsoft.com/office/drawing/2014/main" id="{5270ABE4-34DB-4AFB-903C-9B7A15A696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1762"/>
            <a:ext cx="594026" cy="914400"/>
          </a:xfrm>
          <a:prstGeom prst="rect">
            <a:avLst/>
          </a:prstGeom>
        </p:spPr>
      </p:pic>
      <p:pic>
        <p:nvPicPr>
          <p:cNvPr id="463" name="Graphic 462" descr="Water">
            <a:extLst>
              <a:ext uri="{FF2B5EF4-FFF2-40B4-BE49-F238E27FC236}">
                <a16:creationId xmlns:a16="http://schemas.microsoft.com/office/drawing/2014/main" id="{38CB330C-5F6F-4187-8E63-C2E2EF4430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1762"/>
            <a:ext cx="594026" cy="914400"/>
          </a:xfrm>
          <a:prstGeom prst="rect">
            <a:avLst/>
          </a:prstGeom>
        </p:spPr>
      </p:pic>
      <p:pic>
        <p:nvPicPr>
          <p:cNvPr id="464" name="Graphic 463" descr="Water">
            <a:extLst>
              <a:ext uri="{FF2B5EF4-FFF2-40B4-BE49-F238E27FC236}">
                <a16:creationId xmlns:a16="http://schemas.microsoft.com/office/drawing/2014/main" id="{ED3A6C52-3707-42A7-912D-A1D43F62B5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4693"/>
            <a:ext cx="594026" cy="914400"/>
          </a:xfrm>
          <a:prstGeom prst="rect">
            <a:avLst/>
          </a:prstGeom>
        </p:spPr>
      </p:pic>
      <p:pic>
        <p:nvPicPr>
          <p:cNvPr id="465" name="Graphic 464" descr="Water">
            <a:extLst>
              <a:ext uri="{FF2B5EF4-FFF2-40B4-BE49-F238E27FC236}">
                <a16:creationId xmlns:a16="http://schemas.microsoft.com/office/drawing/2014/main" id="{42366B60-F962-49D3-88BE-F470249C90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4693"/>
            <a:ext cx="594026" cy="914400"/>
          </a:xfrm>
          <a:prstGeom prst="rect">
            <a:avLst/>
          </a:prstGeom>
        </p:spPr>
      </p:pic>
      <p:pic>
        <p:nvPicPr>
          <p:cNvPr id="466" name="Graphic 465" descr="Water">
            <a:extLst>
              <a:ext uri="{FF2B5EF4-FFF2-40B4-BE49-F238E27FC236}">
                <a16:creationId xmlns:a16="http://schemas.microsoft.com/office/drawing/2014/main" id="{4D4A53E5-1CA9-4BB7-A93C-8851ED01C2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9453"/>
            <a:ext cx="594026" cy="914400"/>
          </a:xfrm>
          <a:prstGeom prst="rect">
            <a:avLst/>
          </a:prstGeom>
        </p:spPr>
      </p:pic>
      <p:pic>
        <p:nvPicPr>
          <p:cNvPr id="467" name="Graphic 466" descr="Water">
            <a:extLst>
              <a:ext uri="{FF2B5EF4-FFF2-40B4-BE49-F238E27FC236}">
                <a16:creationId xmlns:a16="http://schemas.microsoft.com/office/drawing/2014/main" id="{E00679C5-A58F-4C73-8A6F-67B8253F69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4693"/>
            <a:ext cx="594026" cy="914400"/>
          </a:xfrm>
          <a:prstGeom prst="rect">
            <a:avLst/>
          </a:prstGeom>
        </p:spPr>
      </p:pic>
      <p:pic>
        <p:nvPicPr>
          <p:cNvPr id="468" name="Graphic 467" descr="Water">
            <a:extLst>
              <a:ext uri="{FF2B5EF4-FFF2-40B4-BE49-F238E27FC236}">
                <a16:creationId xmlns:a16="http://schemas.microsoft.com/office/drawing/2014/main" id="{E7ECF63A-6790-4528-B824-68F9A199C1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4693"/>
            <a:ext cx="594026" cy="914400"/>
          </a:xfrm>
          <a:prstGeom prst="rect">
            <a:avLst/>
          </a:prstGeom>
        </p:spPr>
      </p:pic>
      <p:pic>
        <p:nvPicPr>
          <p:cNvPr id="469" name="Graphic 468" descr="Water">
            <a:extLst>
              <a:ext uri="{FF2B5EF4-FFF2-40B4-BE49-F238E27FC236}">
                <a16:creationId xmlns:a16="http://schemas.microsoft.com/office/drawing/2014/main" id="{AD053BA4-C206-4FA8-96A8-B5D4E932AE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4693"/>
            <a:ext cx="594026" cy="914400"/>
          </a:xfrm>
          <a:prstGeom prst="rect">
            <a:avLst/>
          </a:prstGeom>
        </p:spPr>
      </p:pic>
      <p:pic>
        <p:nvPicPr>
          <p:cNvPr id="470" name="Graphic 469" descr="Water">
            <a:extLst>
              <a:ext uri="{FF2B5EF4-FFF2-40B4-BE49-F238E27FC236}">
                <a16:creationId xmlns:a16="http://schemas.microsoft.com/office/drawing/2014/main" id="{19B54BFF-DA79-4569-930F-2DA86D19B1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9379" y="-924693"/>
            <a:ext cx="594026" cy="914400"/>
          </a:xfrm>
          <a:prstGeom prst="rect">
            <a:avLst/>
          </a:prstGeom>
        </p:spPr>
      </p:pic>
      <p:pic>
        <p:nvPicPr>
          <p:cNvPr id="471" name="Graphic 470" descr="Water">
            <a:extLst>
              <a:ext uri="{FF2B5EF4-FFF2-40B4-BE49-F238E27FC236}">
                <a16:creationId xmlns:a16="http://schemas.microsoft.com/office/drawing/2014/main" id="{B6D62CE3-2243-4CBA-8843-D0EF146E274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26579" y="-924693"/>
            <a:ext cx="594026" cy="914400"/>
          </a:xfrm>
          <a:prstGeom prst="rect">
            <a:avLst/>
          </a:prstGeom>
        </p:spPr>
      </p:pic>
      <p:pic>
        <p:nvPicPr>
          <p:cNvPr id="472" name="Graphic 471" descr="Water">
            <a:extLst>
              <a:ext uri="{FF2B5EF4-FFF2-40B4-BE49-F238E27FC236}">
                <a16:creationId xmlns:a16="http://schemas.microsoft.com/office/drawing/2014/main" id="{74887021-F8E6-47BC-A76D-6FCD801494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19536" y="-909453"/>
            <a:ext cx="594026" cy="914400"/>
          </a:xfrm>
          <a:prstGeom prst="rect">
            <a:avLst/>
          </a:prstGeom>
        </p:spPr>
      </p:pic>
      <p:pic>
        <p:nvPicPr>
          <p:cNvPr id="473" name="Graphic 472" descr="Water">
            <a:extLst>
              <a:ext uri="{FF2B5EF4-FFF2-40B4-BE49-F238E27FC236}">
                <a16:creationId xmlns:a16="http://schemas.microsoft.com/office/drawing/2014/main" id="{C7A05B6B-ACFE-4267-B36B-7E836AB3FD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19818" y="-924693"/>
            <a:ext cx="594026" cy="914400"/>
          </a:xfrm>
          <a:prstGeom prst="rect">
            <a:avLst/>
          </a:prstGeom>
        </p:spPr>
      </p:pic>
      <p:pic>
        <p:nvPicPr>
          <p:cNvPr id="474" name="Graphic 473" descr="Water">
            <a:extLst>
              <a:ext uri="{FF2B5EF4-FFF2-40B4-BE49-F238E27FC236}">
                <a16:creationId xmlns:a16="http://schemas.microsoft.com/office/drawing/2014/main" id="{DABD293D-E8ED-441F-BED7-43AED993E4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526877" y="-924693"/>
            <a:ext cx="594026" cy="914400"/>
          </a:xfrm>
          <a:prstGeom prst="rect">
            <a:avLst/>
          </a:prstGeom>
        </p:spPr>
      </p:pic>
      <p:pic>
        <p:nvPicPr>
          <p:cNvPr id="475" name="Graphic 474" descr="Water">
            <a:extLst>
              <a:ext uri="{FF2B5EF4-FFF2-40B4-BE49-F238E27FC236}">
                <a16:creationId xmlns:a16="http://schemas.microsoft.com/office/drawing/2014/main" id="{3FE58D8F-76E2-43C0-BA6A-D676F39127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69475" y="-924693"/>
            <a:ext cx="594026" cy="914400"/>
          </a:xfrm>
          <a:prstGeom prst="rect">
            <a:avLst/>
          </a:prstGeom>
        </p:spPr>
      </p:pic>
      <p:pic>
        <p:nvPicPr>
          <p:cNvPr id="476" name="Graphic 475" descr="Water">
            <a:extLst>
              <a:ext uri="{FF2B5EF4-FFF2-40B4-BE49-F238E27FC236}">
                <a16:creationId xmlns:a16="http://schemas.microsoft.com/office/drawing/2014/main" id="{7791EB11-F477-4D23-BA9F-0C00A582B5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6300"/>
            <a:ext cx="594026" cy="914400"/>
          </a:xfrm>
          <a:prstGeom prst="rect">
            <a:avLst/>
          </a:prstGeom>
        </p:spPr>
      </p:pic>
      <p:pic>
        <p:nvPicPr>
          <p:cNvPr id="477" name="Graphic 476" descr="Water">
            <a:extLst>
              <a:ext uri="{FF2B5EF4-FFF2-40B4-BE49-F238E27FC236}">
                <a16:creationId xmlns:a16="http://schemas.microsoft.com/office/drawing/2014/main" id="{B5A3360B-E15C-4FF8-9D4E-336E50A679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6300"/>
            <a:ext cx="594026" cy="914400"/>
          </a:xfrm>
          <a:prstGeom prst="rect">
            <a:avLst/>
          </a:prstGeom>
        </p:spPr>
      </p:pic>
      <p:pic>
        <p:nvPicPr>
          <p:cNvPr id="478" name="Graphic 477" descr="Water">
            <a:extLst>
              <a:ext uri="{FF2B5EF4-FFF2-40B4-BE49-F238E27FC236}">
                <a16:creationId xmlns:a16="http://schemas.microsoft.com/office/drawing/2014/main" id="{6BA0D172-D1E8-402D-8C3C-98666F789E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1060"/>
            <a:ext cx="594026" cy="914400"/>
          </a:xfrm>
          <a:prstGeom prst="rect">
            <a:avLst/>
          </a:prstGeom>
        </p:spPr>
      </p:pic>
      <p:pic>
        <p:nvPicPr>
          <p:cNvPr id="479" name="Graphic 478" descr="Water">
            <a:extLst>
              <a:ext uri="{FF2B5EF4-FFF2-40B4-BE49-F238E27FC236}">
                <a16:creationId xmlns:a16="http://schemas.microsoft.com/office/drawing/2014/main" id="{E7F53364-F9B5-4526-87D2-D2606E21F6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6300"/>
            <a:ext cx="594026" cy="914400"/>
          </a:xfrm>
          <a:prstGeom prst="rect">
            <a:avLst/>
          </a:prstGeom>
        </p:spPr>
      </p:pic>
      <p:pic>
        <p:nvPicPr>
          <p:cNvPr id="480" name="Graphic 479" descr="Water">
            <a:extLst>
              <a:ext uri="{FF2B5EF4-FFF2-40B4-BE49-F238E27FC236}">
                <a16:creationId xmlns:a16="http://schemas.microsoft.com/office/drawing/2014/main" id="{E4F78428-1664-438E-BCF7-765C27D16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6300"/>
            <a:ext cx="594026" cy="914400"/>
          </a:xfrm>
          <a:prstGeom prst="rect">
            <a:avLst/>
          </a:prstGeom>
        </p:spPr>
      </p:pic>
      <p:pic>
        <p:nvPicPr>
          <p:cNvPr id="481" name="Graphic 480" descr="Water">
            <a:extLst>
              <a:ext uri="{FF2B5EF4-FFF2-40B4-BE49-F238E27FC236}">
                <a16:creationId xmlns:a16="http://schemas.microsoft.com/office/drawing/2014/main" id="{77D72BFB-99CC-4C20-9665-EBF903B697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6300"/>
            <a:ext cx="594026" cy="914400"/>
          </a:xfrm>
          <a:prstGeom prst="rect">
            <a:avLst/>
          </a:prstGeom>
        </p:spPr>
      </p:pic>
      <p:pic>
        <p:nvPicPr>
          <p:cNvPr id="482" name="Graphic 481" descr="Water">
            <a:extLst>
              <a:ext uri="{FF2B5EF4-FFF2-40B4-BE49-F238E27FC236}">
                <a16:creationId xmlns:a16="http://schemas.microsoft.com/office/drawing/2014/main" id="{C063C0C8-1674-4FF2-B72F-C2A31BF8ECD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6300"/>
            <a:ext cx="594026" cy="914400"/>
          </a:xfrm>
          <a:prstGeom prst="rect">
            <a:avLst/>
          </a:prstGeom>
        </p:spPr>
      </p:pic>
      <p:pic>
        <p:nvPicPr>
          <p:cNvPr id="483" name="Graphic 482" descr="Water">
            <a:extLst>
              <a:ext uri="{FF2B5EF4-FFF2-40B4-BE49-F238E27FC236}">
                <a16:creationId xmlns:a16="http://schemas.microsoft.com/office/drawing/2014/main" id="{E160F09B-9205-42C0-9BA2-87007A8261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1060"/>
            <a:ext cx="594026" cy="914400"/>
          </a:xfrm>
          <a:prstGeom prst="rect">
            <a:avLst/>
          </a:prstGeom>
        </p:spPr>
      </p:pic>
      <p:pic>
        <p:nvPicPr>
          <p:cNvPr id="484" name="Graphic 483" descr="Water">
            <a:extLst>
              <a:ext uri="{FF2B5EF4-FFF2-40B4-BE49-F238E27FC236}">
                <a16:creationId xmlns:a16="http://schemas.microsoft.com/office/drawing/2014/main" id="{6EB335E4-1DF4-4DE0-97F7-703F8D7DF7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6300"/>
            <a:ext cx="594026" cy="914400"/>
          </a:xfrm>
          <a:prstGeom prst="rect">
            <a:avLst/>
          </a:prstGeom>
        </p:spPr>
      </p:pic>
      <p:pic>
        <p:nvPicPr>
          <p:cNvPr id="485" name="Graphic 484" descr="Water">
            <a:extLst>
              <a:ext uri="{FF2B5EF4-FFF2-40B4-BE49-F238E27FC236}">
                <a16:creationId xmlns:a16="http://schemas.microsoft.com/office/drawing/2014/main" id="{F601C9ED-360F-4783-B446-D72C4FF661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6300"/>
            <a:ext cx="594026" cy="914400"/>
          </a:xfrm>
          <a:prstGeom prst="rect">
            <a:avLst/>
          </a:prstGeom>
        </p:spPr>
      </p:pic>
      <p:pic>
        <p:nvPicPr>
          <p:cNvPr id="486" name="Graphic 485" descr="Water">
            <a:extLst>
              <a:ext uri="{FF2B5EF4-FFF2-40B4-BE49-F238E27FC236}">
                <a16:creationId xmlns:a16="http://schemas.microsoft.com/office/drawing/2014/main" id="{1F444393-24B2-4435-B9DE-38BF64D413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9231"/>
            <a:ext cx="594026" cy="914400"/>
          </a:xfrm>
          <a:prstGeom prst="rect">
            <a:avLst/>
          </a:prstGeom>
        </p:spPr>
      </p:pic>
      <p:pic>
        <p:nvPicPr>
          <p:cNvPr id="487" name="Graphic 486" descr="Water">
            <a:extLst>
              <a:ext uri="{FF2B5EF4-FFF2-40B4-BE49-F238E27FC236}">
                <a16:creationId xmlns:a16="http://schemas.microsoft.com/office/drawing/2014/main" id="{CB42EBB9-746A-4150-A715-71C7725DD22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9231"/>
            <a:ext cx="594026" cy="914400"/>
          </a:xfrm>
          <a:prstGeom prst="rect">
            <a:avLst/>
          </a:prstGeom>
        </p:spPr>
      </p:pic>
      <p:pic>
        <p:nvPicPr>
          <p:cNvPr id="488" name="Graphic 487" descr="Water">
            <a:extLst>
              <a:ext uri="{FF2B5EF4-FFF2-40B4-BE49-F238E27FC236}">
                <a16:creationId xmlns:a16="http://schemas.microsoft.com/office/drawing/2014/main" id="{912758F5-6ECB-4F4D-BB46-A99CF0B7BD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3991"/>
            <a:ext cx="594026" cy="914400"/>
          </a:xfrm>
          <a:prstGeom prst="rect">
            <a:avLst/>
          </a:prstGeom>
        </p:spPr>
      </p:pic>
      <p:pic>
        <p:nvPicPr>
          <p:cNvPr id="489" name="Graphic 488" descr="Water">
            <a:extLst>
              <a:ext uri="{FF2B5EF4-FFF2-40B4-BE49-F238E27FC236}">
                <a16:creationId xmlns:a16="http://schemas.microsoft.com/office/drawing/2014/main" id="{D3C56EDA-54DE-44B0-B833-6EFC5B36B6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9231"/>
            <a:ext cx="594026" cy="914400"/>
          </a:xfrm>
          <a:prstGeom prst="rect">
            <a:avLst/>
          </a:prstGeom>
        </p:spPr>
      </p:pic>
      <p:pic>
        <p:nvPicPr>
          <p:cNvPr id="490" name="Graphic 489" descr="Water">
            <a:extLst>
              <a:ext uri="{FF2B5EF4-FFF2-40B4-BE49-F238E27FC236}">
                <a16:creationId xmlns:a16="http://schemas.microsoft.com/office/drawing/2014/main" id="{D7D950BA-A420-44A3-A77B-40248EFF26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9231"/>
            <a:ext cx="594026" cy="914400"/>
          </a:xfrm>
          <a:prstGeom prst="rect">
            <a:avLst/>
          </a:prstGeom>
        </p:spPr>
      </p:pic>
      <p:pic>
        <p:nvPicPr>
          <p:cNvPr id="491" name="Graphic 490" descr="Water">
            <a:extLst>
              <a:ext uri="{FF2B5EF4-FFF2-40B4-BE49-F238E27FC236}">
                <a16:creationId xmlns:a16="http://schemas.microsoft.com/office/drawing/2014/main" id="{6FB18D0A-F441-4C5B-9024-044DBC6BE9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026612" y="-889231"/>
            <a:ext cx="594026" cy="914400"/>
          </a:xfrm>
          <a:prstGeom prst="rect">
            <a:avLst/>
          </a:prstGeom>
        </p:spPr>
      </p:pic>
      <p:pic>
        <p:nvPicPr>
          <p:cNvPr id="492" name="Graphic 491" descr="Water">
            <a:extLst>
              <a:ext uri="{FF2B5EF4-FFF2-40B4-BE49-F238E27FC236}">
                <a16:creationId xmlns:a16="http://schemas.microsoft.com/office/drawing/2014/main" id="{87885762-7B15-4595-A837-92AA400C0A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83812" y="-889231"/>
            <a:ext cx="594026" cy="914400"/>
          </a:xfrm>
          <a:prstGeom prst="rect">
            <a:avLst/>
          </a:prstGeom>
        </p:spPr>
      </p:pic>
      <p:pic>
        <p:nvPicPr>
          <p:cNvPr id="493" name="Graphic 492" descr="Water">
            <a:extLst>
              <a:ext uri="{FF2B5EF4-FFF2-40B4-BE49-F238E27FC236}">
                <a16:creationId xmlns:a16="http://schemas.microsoft.com/office/drawing/2014/main" id="{107ABE60-79F5-4745-AFD0-E2470097F2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76769" y="-873991"/>
            <a:ext cx="594026" cy="914400"/>
          </a:xfrm>
          <a:prstGeom prst="rect">
            <a:avLst/>
          </a:prstGeom>
        </p:spPr>
      </p:pic>
      <p:pic>
        <p:nvPicPr>
          <p:cNvPr id="494" name="Graphic 493" descr="Water">
            <a:extLst>
              <a:ext uri="{FF2B5EF4-FFF2-40B4-BE49-F238E27FC236}">
                <a16:creationId xmlns:a16="http://schemas.microsoft.com/office/drawing/2014/main" id="{CB122256-CA0F-4F52-A695-9291219859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7051" y="-889231"/>
            <a:ext cx="594026" cy="914400"/>
          </a:xfrm>
          <a:prstGeom prst="rect">
            <a:avLst/>
          </a:prstGeom>
        </p:spPr>
      </p:pic>
      <p:pic>
        <p:nvPicPr>
          <p:cNvPr id="495" name="Graphic 494" descr="Water">
            <a:extLst>
              <a:ext uri="{FF2B5EF4-FFF2-40B4-BE49-F238E27FC236}">
                <a16:creationId xmlns:a16="http://schemas.microsoft.com/office/drawing/2014/main" id="{5C1F4075-C504-4A74-9246-CFA7B0D1E4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26708" y="-889231"/>
            <a:ext cx="594026" cy="914400"/>
          </a:xfrm>
          <a:prstGeom prst="rect">
            <a:avLst/>
          </a:prstGeom>
        </p:spPr>
      </p:pic>
      <p:pic>
        <p:nvPicPr>
          <p:cNvPr id="496" name="Graphic 495" descr="Water">
            <a:extLst>
              <a:ext uri="{FF2B5EF4-FFF2-40B4-BE49-F238E27FC236}">
                <a16:creationId xmlns:a16="http://schemas.microsoft.com/office/drawing/2014/main" id="{4C2A63FA-2143-43C7-B26E-D94FCE6A19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26377" y="-939053"/>
            <a:ext cx="594026" cy="914400"/>
          </a:xfrm>
          <a:prstGeom prst="rect">
            <a:avLst/>
          </a:prstGeom>
        </p:spPr>
      </p:pic>
      <p:pic>
        <p:nvPicPr>
          <p:cNvPr id="497" name="Graphic 496" descr="Water">
            <a:extLst>
              <a:ext uri="{FF2B5EF4-FFF2-40B4-BE49-F238E27FC236}">
                <a16:creationId xmlns:a16="http://schemas.microsoft.com/office/drawing/2014/main" id="{A3063A72-8075-47DA-9D2A-71C7C9D185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3577" y="-939053"/>
            <a:ext cx="594026" cy="914400"/>
          </a:xfrm>
          <a:prstGeom prst="rect">
            <a:avLst/>
          </a:prstGeom>
        </p:spPr>
      </p:pic>
      <p:pic>
        <p:nvPicPr>
          <p:cNvPr id="498" name="Graphic 497" descr="Water">
            <a:extLst>
              <a:ext uri="{FF2B5EF4-FFF2-40B4-BE49-F238E27FC236}">
                <a16:creationId xmlns:a16="http://schemas.microsoft.com/office/drawing/2014/main" id="{4443738D-3CCD-4297-901F-8DA18E9451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76534" y="-923813"/>
            <a:ext cx="594026" cy="914400"/>
          </a:xfrm>
          <a:prstGeom prst="rect">
            <a:avLst/>
          </a:prstGeom>
        </p:spPr>
      </p:pic>
      <p:pic>
        <p:nvPicPr>
          <p:cNvPr id="499" name="Graphic 498" descr="Water">
            <a:extLst>
              <a:ext uri="{FF2B5EF4-FFF2-40B4-BE49-F238E27FC236}">
                <a16:creationId xmlns:a16="http://schemas.microsoft.com/office/drawing/2014/main" id="{08E434F7-4788-4401-81E2-014FB9986D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76816" y="-939053"/>
            <a:ext cx="594026" cy="914400"/>
          </a:xfrm>
          <a:prstGeom prst="rect">
            <a:avLst/>
          </a:prstGeom>
        </p:spPr>
      </p:pic>
      <p:pic>
        <p:nvPicPr>
          <p:cNvPr id="500" name="Graphic 499" descr="Water">
            <a:extLst>
              <a:ext uri="{FF2B5EF4-FFF2-40B4-BE49-F238E27FC236}">
                <a16:creationId xmlns:a16="http://schemas.microsoft.com/office/drawing/2014/main" id="{DCFAC819-435E-4095-9E73-09FC5500FE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3875" y="-939053"/>
            <a:ext cx="594026" cy="914400"/>
          </a:xfrm>
          <a:prstGeom prst="rect">
            <a:avLst/>
          </a:prstGeom>
        </p:spPr>
      </p:pic>
      <p:pic>
        <p:nvPicPr>
          <p:cNvPr id="501" name="Graphic 500" descr="Water">
            <a:extLst>
              <a:ext uri="{FF2B5EF4-FFF2-40B4-BE49-F238E27FC236}">
                <a16:creationId xmlns:a16="http://schemas.microsoft.com/office/drawing/2014/main" id="{985EDAEB-1F5D-415F-ADE2-DAFF46BA85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26473" y="-939053"/>
            <a:ext cx="594026" cy="914400"/>
          </a:xfrm>
          <a:prstGeom prst="rect">
            <a:avLst/>
          </a:prstGeom>
        </p:spPr>
      </p:pic>
      <p:pic>
        <p:nvPicPr>
          <p:cNvPr id="502" name="Graphic 501" descr="Water">
            <a:extLst>
              <a:ext uri="{FF2B5EF4-FFF2-40B4-BE49-F238E27FC236}">
                <a16:creationId xmlns:a16="http://schemas.microsoft.com/office/drawing/2014/main" id="{0D90A51F-9D92-45E2-B546-879E748289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26377" y="-939053"/>
            <a:ext cx="594026" cy="914400"/>
          </a:xfrm>
          <a:prstGeom prst="rect">
            <a:avLst/>
          </a:prstGeom>
        </p:spPr>
      </p:pic>
      <p:pic>
        <p:nvPicPr>
          <p:cNvPr id="503" name="Graphic 502" descr="Water">
            <a:extLst>
              <a:ext uri="{FF2B5EF4-FFF2-40B4-BE49-F238E27FC236}">
                <a16:creationId xmlns:a16="http://schemas.microsoft.com/office/drawing/2014/main" id="{3556A825-4128-41B7-9E2E-C83F9943D98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3577" y="-939053"/>
            <a:ext cx="594026" cy="914400"/>
          </a:xfrm>
          <a:prstGeom prst="rect">
            <a:avLst/>
          </a:prstGeom>
        </p:spPr>
      </p:pic>
      <p:pic>
        <p:nvPicPr>
          <p:cNvPr id="504" name="Graphic 503" descr="Water">
            <a:extLst>
              <a:ext uri="{FF2B5EF4-FFF2-40B4-BE49-F238E27FC236}">
                <a16:creationId xmlns:a16="http://schemas.microsoft.com/office/drawing/2014/main" id="{E26EBEC2-1822-4FF1-AD5B-24A81B34BA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76534" y="-923813"/>
            <a:ext cx="594026" cy="914400"/>
          </a:xfrm>
          <a:prstGeom prst="rect">
            <a:avLst/>
          </a:prstGeom>
        </p:spPr>
      </p:pic>
      <p:pic>
        <p:nvPicPr>
          <p:cNvPr id="505" name="Graphic 504" descr="Water">
            <a:extLst>
              <a:ext uri="{FF2B5EF4-FFF2-40B4-BE49-F238E27FC236}">
                <a16:creationId xmlns:a16="http://schemas.microsoft.com/office/drawing/2014/main" id="{3A1964D3-DD46-4E1A-832D-020D840A15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76816" y="-939053"/>
            <a:ext cx="594026" cy="914400"/>
          </a:xfrm>
          <a:prstGeom prst="rect">
            <a:avLst/>
          </a:prstGeom>
        </p:spPr>
      </p:pic>
      <p:pic>
        <p:nvPicPr>
          <p:cNvPr id="506" name="Graphic 505" descr="Water">
            <a:extLst>
              <a:ext uri="{FF2B5EF4-FFF2-40B4-BE49-F238E27FC236}">
                <a16:creationId xmlns:a16="http://schemas.microsoft.com/office/drawing/2014/main" id="{F435272D-67B3-43CD-B6FE-3648FAD4A7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3875" y="-939053"/>
            <a:ext cx="594026" cy="914400"/>
          </a:xfrm>
          <a:prstGeom prst="rect">
            <a:avLst/>
          </a:prstGeom>
        </p:spPr>
      </p:pic>
      <p:pic>
        <p:nvPicPr>
          <p:cNvPr id="507" name="Graphic 506" descr="Water">
            <a:extLst>
              <a:ext uri="{FF2B5EF4-FFF2-40B4-BE49-F238E27FC236}">
                <a16:creationId xmlns:a16="http://schemas.microsoft.com/office/drawing/2014/main" id="{2A26A44B-ABF0-4FF7-9560-49A4E09F35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26473" y="-939053"/>
            <a:ext cx="594026" cy="914400"/>
          </a:xfrm>
          <a:prstGeom prst="rect">
            <a:avLst/>
          </a:prstGeom>
        </p:spPr>
      </p:pic>
      <p:pic>
        <p:nvPicPr>
          <p:cNvPr id="508" name="Graphic 507" descr="Water">
            <a:extLst>
              <a:ext uri="{FF2B5EF4-FFF2-40B4-BE49-F238E27FC236}">
                <a16:creationId xmlns:a16="http://schemas.microsoft.com/office/drawing/2014/main" id="{2A564ED9-E124-418C-8B2A-3C64F3D3B2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26377" y="-941984"/>
            <a:ext cx="594026" cy="914400"/>
          </a:xfrm>
          <a:prstGeom prst="rect">
            <a:avLst/>
          </a:prstGeom>
        </p:spPr>
      </p:pic>
      <p:pic>
        <p:nvPicPr>
          <p:cNvPr id="509" name="Graphic 508" descr="Water">
            <a:extLst>
              <a:ext uri="{FF2B5EF4-FFF2-40B4-BE49-F238E27FC236}">
                <a16:creationId xmlns:a16="http://schemas.microsoft.com/office/drawing/2014/main" id="{F338C12B-B0BC-421B-B174-F4A1713ECF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3577" y="-941984"/>
            <a:ext cx="594026" cy="914400"/>
          </a:xfrm>
          <a:prstGeom prst="rect">
            <a:avLst/>
          </a:prstGeom>
        </p:spPr>
      </p:pic>
      <p:pic>
        <p:nvPicPr>
          <p:cNvPr id="510" name="Graphic 509" descr="Water">
            <a:extLst>
              <a:ext uri="{FF2B5EF4-FFF2-40B4-BE49-F238E27FC236}">
                <a16:creationId xmlns:a16="http://schemas.microsoft.com/office/drawing/2014/main" id="{88644CF5-3AA4-47EF-8F0E-67DCBE7801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76534" y="-926744"/>
            <a:ext cx="594026" cy="914400"/>
          </a:xfrm>
          <a:prstGeom prst="rect">
            <a:avLst/>
          </a:prstGeom>
        </p:spPr>
      </p:pic>
      <p:pic>
        <p:nvPicPr>
          <p:cNvPr id="511" name="Graphic 510" descr="Water">
            <a:extLst>
              <a:ext uri="{FF2B5EF4-FFF2-40B4-BE49-F238E27FC236}">
                <a16:creationId xmlns:a16="http://schemas.microsoft.com/office/drawing/2014/main" id="{2834F665-E009-4AFB-A24E-951BE98240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76816" y="-941984"/>
            <a:ext cx="594026" cy="914400"/>
          </a:xfrm>
          <a:prstGeom prst="rect">
            <a:avLst/>
          </a:prstGeom>
        </p:spPr>
      </p:pic>
      <p:pic>
        <p:nvPicPr>
          <p:cNvPr id="512" name="Graphic 511" descr="Water">
            <a:extLst>
              <a:ext uri="{FF2B5EF4-FFF2-40B4-BE49-F238E27FC236}">
                <a16:creationId xmlns:a16="http://schemas.microsoft.com/office/drawing/2014/main" id="{B4753566-F2FB-4776-9BD0-E3204C9289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3875" y="-941984"/>
            <a:ext cx="594026" cy="914400"/>
          </a:xfrm>
          <a:prstGeom prst="rect">
            <a:avLst/>
          </a:prstGeom>
        </p:spPr>
      </p:pic>
      <p:pic>
        <p:nvPicPr>
          <p:cNvPr id="513" name="Graphic 512" descr="Water">
            <a:extLst>
              <a:ext uri="{FF2B5EF4-FFF2-40B4-BE49-F238E27FC236}">
                <a16:creationId xmlns:a16="http://schemas.microsoft.com/office/drawing/2014/main" id="{46F8ADBB-8740-4271-B6D0-EA566F2BB5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26473" y="-941984"/>
            <a:ext cx="594026" cy="914400"/>
          </a:xfrm>
          <a:prstGeom prst="rect">
            <a:avLst/>
          </a:prstGeom>
        </p:spPr>
      </p:pic>
      <p:pic>
        <p:nvPicPr>
          <p:cNvPr id="514" name="Graphic 513" descr="Water">
            <a:extLst>
              <a:ext uri="{FF2B5EF4-FFF2-40B4-BE49-F238E27FC236}">
                <a16:creationId xmlns:a16="http://schemas.microsoft.com/office/drawing/2014/main" id="{541FEF55-4797-4038-89DB-967DDC8959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26377" y="-941984"/>
            <a:ext cx="594026" cy="914400"/>
          </a:xfrm>
          <a:prstGeom prst="rect">
            <a:avLst/>
          </a:prstGeom>
        </p:spPr>
      </p:pic>
      <p:pic>
        <p:nvPicPr>
          <p:cNvPr id="515" name="Graphic 514" descr="Water">
            <a:extLst>
              <a:ext uri="{FF2B5EF4-FFF2-40B4-BE49-F238E27FC236}">
                <a16:creationId xmlns:a16="http://schemas.microsoft.com/office/drawing/2014/main" id="{DCC953F6-38BD-4720-956D-DD21EB133D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3577" y="-941984"/>
            <a:ext cx="594026" cy="914400"/>
          </a:xfrm>
          <a:prstGeom prst="rect">
            <a:avLst/>
          </a:prstGeom>
        </p:spPr>
      </p:pic>
      <p:pic>
        <p:nvPicPr>
          <p:cNvPr id="516" name="Graphic 515" descr="Water">
            <a:extLst>
              <a:ext uri="{FF2B5EF4-FFF2-40B4-BE49-F238E27FC236}">
                <a16:creationId xmlns:a16="http://schemas.microsoft.com/office/drawing/2014/main" id="{37D8C050-EDBA-4F2B-A2B7-E0B4033449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76534" y="-926744"/>
            <a:ext cx="594026" cy="914400"/>
          </a:xfrm>
          <a:prstGeom prst="rect">
            <a:avLst/>
          </a:prstGeom>
        </p:spPr>
      </p:pic>
      <p:pic>
        <p:nvPicPr>
          <p:cNvPr id="517" name="Graphic 516" descr="Water">
            <a:extLst>
              <a:ext uri="{FF2B5EF4-FFF2-40B4-BE49-F238E27FC236}">
                <a16:creationId xmlns:a16="http://schemas.microsoft.com/office/drawing/2014/main" id="{55E1D8E5-623C-4944-B08F-3E3C8A500D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76816" y="-941984"/>
            <a:ext cx="594026" cy="914400"/>
          </a:xfrm>
          <a:prstGeom prst="rect">
            <a:avLst/>
          </a:prstGeom>
        </p:spPr>
      </p:pic>
      <p:pic>
        <p:nvPicPr>
          <p:cNvPr id="518" name="Graphic 517" descr="Water">
            <a:extLst>
              <a:ext uri="{FF2B5EF4-FFF2-40B4-BE49-F238E27FC236}">
                <a16:creationId xmlns:a16="http://schemas.microsoft.com/office/drawing/2014/main" id="{53531B21-5A11-40A5-8E1F-95A7C22F73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83875" y="-941984"/>
            <a:ext cx="594026" cy="914400"/>
          </a:xfrm>
          <a:prstGeom prst="rect">
            <a:avLst/>
          </a:prstGeom>
        </p:spPr>
      </p:pic>
      <p:pic>
        <p:nvPicPr>
          <p:cNvPr id="519" name="Graphic 518" descr="Water">
            <a:extLst>
              <a:ext uri="{FF2B5EF4-FFF2-40B4-BE49-F238E27FC236}">
                <a16:creationId xmlns:a16="http://schemas.microsoft.com/office/drawing/2014/main" id="{9E12C0FF-B43C-4551-8936-784EB4551E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26473" y="-941984"/>
            <a:ext cx="594026" cy="914400"/>
          </a:xfrm>
          <a:prstGeom prst="rect">
            <a:avLst/>
          </a:prstGeom>
        </p:spPr>
      </p:pic>
      <p:pic>
        <p:nvPicPr>
          <p:cNvPr id="520" name="Graphic 519" descr="Water">
            <a:extLst>
              <a:ext uri="{FF2B5EF4-FFF2-40B4-BE49-F238E27FC236}">
                <a16:creationId xmlns:a16="http://schemas.microsoft.com/office/drawing/2014/main" id="{5D27F29C-92B8-4471-89A8-1351D1CDF68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3610" y="-903591"/>
            <a:ext cx="594026" cy="914400"/>
          </a:xfrm>
          <a:prstGeom prst="rect">
            <a:avLst/>
          </a:prstGeom>
        </p:spPr>
      </p:pic>
      <p:pic>
        <p:nvPicPr>
          <p:cNvPr id="521" name="Graphic 520" descr="Water">
            <a:extLst>
              <a:ext uri="{FF2B5EF4-FFF2-40B4-BE49-F238E27FC236}">
                <a16:creationId xmlns:a16="http://schemas.microsoft.com/office/drawing/2014/main" id="{98D4D9F8-33F4-4CB1-9E5D-FF0701187C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810" y="-903591"/>
            <a:ext cx="594026" cy="914400"/>
          </a:xfrm>
          <a:prstGeom prst="rect">
            <a:avLst/>
          </a:prstGeom>
        </p:spPr>
      </p:pic>
      <p:pic>
        <p:nvPicPr>
          <p:cNvPr id="522" name="Graphic 521" descr="Water">
            <a:extLst>
              <a:ext uri="{FF2B5EF4-FFF2-40B4-BE49-F238E27FC236}">
                <a16:creationId xmlns:a16="http://schemas.microsoft.com/office/drawing/2014/main" id="{4F64BBC5-6ABD-43A1-B56B-2162E674CC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33767" y="-888351"/>
            <a:ext cx="594026" cy="914400"/>
          </a:xfrm>
          <a:prstGeom prst="rect">
            <a:avLst/>
          </a:prstGeom>
        </p:spPr>
      </p:pic>
      <p:pic>
        <p:nvPicPr>
          <p:cNvPr id="523" name="Graphic 522" descr="Water">
            <a:extLst>
              <a:ext uri="{FF2B5EF4-FFF2-40B4-BE49-F238E27FC236}">
                <a16:creationId xmlns:a16="http://schemas.microsoft.com/office/drawing/2014/main" id="{6EBEAC61-4A4C-4D7D-AE55-A2DD87B952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34049" y="-903591"/>
            <a:ext cx="594026" cy="914400"/>
          </a:xfrm>
          <a:prstGeom prst="rect">
            <a:avLst/>
          </a:prstGeom>
        </p:spPr>
      </p:pic>
      <p:pic>
        <p:nvPicPr>
          <p:cNvPr id="524" name="Graphic 523" descr="Water">
            <a:extLst>
              <a:ext uri="{FF2B5EF4-FFF2-40B4-BE49-F238E27FC236}">
                <a16:creationId xmlns:a16="http://schemas.microsoft.com/office/drawing/2014/main" id="{5F67A946-C13D-4887-AC9E-3A8E17817B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41108" y="-903591"/>
            <a:ext cx="594026" cy="914400"/>
          </a:xfrm>
          <a:prstGeom prst="rect">
            <a:avLst/>
          </a:prstGeom>
        </p:spPr>
      </p:pic>
      <p:pic>
        <p:nvPicPr>
          <p:cNvPr id="525" name="Graphic 524" descr="Water">
            <a:extLst>
              <a:ext uri="{FF2B5EF4-FFF2-40B4-BE49-F238E27FC236}">
                <a16:creationId xmlns:a16="http://schemas.microsoft.com/office/drawing/2014/main" id="{2E21CE4A-4697-4FBE-ADAA-43C08D2E91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83706" y="-903591"/>
            <a:ext cx="594026" cy="914400"/>
          </a:xfrm>
          <a:prstGeom prst="rect">
            <a:avLst/>
          </a:prstGeom>
        </p:spPr>
      </p:pic>
      <p:pic>
        <p:nvPicPr>
          <p:cNvPr id="526" name="Graphic 525" descr="Water">
            <a:extLst>
              <a:ext uri="{FF2B5EF4-FFF2-40B4-BE49-F238E27FC236}">
                <a16:creationId xmlns:a16="http://schemas.microsoft.com/office/drawing/2014/main" id="{AE2C95EF-4EE4-46BC-9305-5A1882F603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3610" y="-903591"/>
            <a:ext cx="594026" cy="914400"/>
          </a:xfrm>
          <a:prstGeom prst="rect">
            <a:avLst/>
          </a:prstGeom>
        </p:spPr>
      </p:pic>
      <p:pic>
        <p:nvPicPr>
          <p:cNvPr id="527" name="Graphic 526" descr="Water">
            <a:extLst>
              <a:ext uri="{FF2B5EF4-FFF2-40B4-BE49-F238E27FC236}">
                <a16:creationId xmlns:a16="http://schemas.microsoft.com/office/drawing/2014/main" id="{A54C60E2-8672-4761-ABAD-C74183E404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810" y="-903591"/>
            <a:ext cx="594026" cy="914400"/>
          </a:xfrm>
          <a:prstGeom prst="rect">
            <a:avLst/>
          </a:prstGeom>
        </p:spPr>
      </p:pic>
      <p:pic>
        <p:nvPicPr>
          <p:cNvPr id="528" name="Graphic 527" descr="Water">
            <a:extLst>
              <a:ext uri="{FF2B5EF4-FFF2-40B4-BE49-F238E27FC236}">
                <a16:creationId xmlns:a16="http://schemas.microsoft.com/office/drawing/2014/main" id="{E7D67F4D-C44C-4A47-8C2C-4EC7F173E1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33767" y="-888351"/>
            <a:ext cx="594026" cy="914400"/>
          </a:xfrm>
          <a:prstGeom prst="rect">
            <a:avLst/>
          </a:prstGeom>
        </p:spPr>
      </p:pic>
      <p:pic>
        <p:nvPicPr>
          <p:cNvPr id="529" name="Graphic 528" descr="Water">
            <a:extLst>
              <a:ext uri="{FF2B5EF4-FFF2-40B4-BE49-F238E27FC236}">
                <a16:creationId xmlns:a16="http://schemas.microsoft.com/office/drawing/2014/main" id="{E4B287F3-90C0-4DA9-A771-C508B41590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34049" y="-903591"/>
            <a:ext cx="594026" cy="914400"/>
          </a:xfrm>
          <a:prstGeom prst="rect">
            <a:avLst/>
          </a:prstGeom>
        </p:spPr>
      </p:pic>
      <p:pic>
        <p:nvPicPr>
          <p:cNvPr id="530" name="Graphic 529" descr="Water">
            <a:extLst>
              <a:ext uri="{FF2B5EF4-FFF2-40B4-BE49-F238E27FC236}">
                <a16:creationId xmlns:a16="http://schemas.microsoft.com/office/drawing/2014/main" id="{C4622D91-DD5C-458E-8CF0-740ADA1C4C4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41108" y="-903591"/>
            <a:ext cx="594026" cy="914400"/>
          </a:xfrm>
          <a:prstGeom prst="rect">
            <a:avLst/>
          </a:prstGeom>
        </p:spPr>
      </p:pic>
      <p:pic>
        <p:nvPicPr>
          <p:cNvPr id="531" name="Graphic 530" descr="Water">
            <a:extLst>
              <a:ext uri="{FF2B5EF4-FFF2-40B4-BE49-F238E27FC236}">
                <a16:creationId xmlns:a16="http://schemas.microsoft.com/office/drawing/2014/main" id="{C510B449-73C3-4683-BB7F-19E6CED264E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83706" y="-903591"/>
            <a:ext cx="594026" cy="914400"/>
          </a:xfrm>
          <a:prstGeom prst="rect">
            <a:avLst/>
          </a:prstGeom>
        </p:spPr>
      </p:pic>
      <p:pic>
        <p:nvPicPr>
          <p:cNvPr id="532" name="Graphic 531" descr="Water">
            <a:extLst>
              <a:ext uri="{FF2B5EF4-FFF2-40B4-BE49-F238E27FC236}">
                <a16:creationId xmlns:a16="http://schemas.microsoft.com/office/drawing/2014/main" id="{A75E9469-83FC-4464-8264-48FA53C4B5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3610" y="-906522"/>
            <a:ext cx="594026" cy="914400"/>
          </a:xfrm>
          <a:prstGeom prst="rect">
            <a:avLst/>
          </a:prstGeom>
        </p:spPr>
      </p:pic>
      <p:pic>
        <p:nvPicPr>
          <p:cNvPr id="533" name="Graphic 532" descr="Water">
            <a:extLst>
              <a:ext uri="{FF2B5EF4-FFF2-40B4-BE49-F238E27FC236}">
                <a16:creationId xmlns:a16="http://schemas.microsoft.com/office/drawing/2014/main" id="{C3F3B37C-C356-407C-832E-45F674C624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810" y="-906522"/>
            <a:ext cx="594026" cy="914400"/>
          </a:xfrm>
          <a:prstGeom prst="rect">
            <a:avLst/>
          </a:prstGeom>
        </p:spPr>
      </p:pic>
      <p:pic>
        <p:nvPicPr>
          <p:cNvPr id="534" name="Graphic 533" descr="Water">
            <a:extLst>
              <a:ext uri="{FF2B5EF4-FFF2-40B4-BE49-F238E27FC236}">
                <a16:creationId xmlns:a16="http://schemas.microsoft.com/office/drawing/2014/main" id="{9903D18E-CDB6-4D04-B42D-1789DEC016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33767" y="-891282"/>
            <a:ext cx="594026" cy="914400"/>
          </a:xfrm>
          <a:prstGeom prst="rect">
            <a:avLst/>
          </a:prstGeom>
        </p:spPr>
      </p:pic>
      <p:pic>
        <p:nvPicPr>
          <p:cNvPr id="535" name="Graphic 534" descr="Water">
            <a:extLst>
              <a:ext uri="{FF2B5EF4-FFF2-40B4-BE49-F238E27FC236}">
                <a16:creationId xmlns:a16="http://schemas.microsoft.com/office/drawing/2014/main" id="{9CB23A22-4580-4C61-BD18-EA20EA96707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34049" y="-906522"/>
            <a:ext cx="594026" cy="914400"/>
          </a:xfrm>
          <a:prstGeom prst="rect">
            <a:avLst/>
          </a:prstGeom>
        </p:spPr>
      </p:pic>
      <p:pic>
        <p:nvPicPr>
          <p:cNvPr id="536" name="Graphic 535" descr="Water">
            <a:extLst>
              <a:ext uri="{FF2B5EF4-FFF2-40B4-BE49-F238E27FC236}">
                <a16:creationId xmlns:a16="http://schemas.microsoft.com/office/drawing/2014/main" id="{7E63EC4B-A6B8-406A-855D-679AA307CA2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41108" y="-906522"/>
            <a:ext cx="594026" cy="914400"/>
          </a:xfrm>
          <a:prstGeom prst="rect">
            <a:avLst/>
          </a:prstGeom>
        </p:spPr>
      </p:pic>
      <p:pic>
        <p:nvPicPr>
          <p:cNvPr id="537" name="Graphic 536" descr="Water">
            <a:extLst>
              <a:ext uri="{FF2B5EF4-FFF2-40B4-BE49-F238E27FC236}">
                <a16:creationId xmlns:a16="http://schemas.microsoft.com/office/drawing/2014/main" id="{29E9623E-5D84-446C-A263-EA32CE5FEA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83706" y="-906522"/>
            <a:ext cx="594026" cy="914400"/>
          </a:xfrm>
          <a:prstGeom prst="rect">
            <a:avLst/>
          </a:prstGeom>
        </p:spPr>
      </p:pic>
      <p:pic>
        <p:nvPicPr>
          <p:cNvPr id="538" name="Graphic 537" descr="Water">
            <a:extLst>
              <a:ext uri="{FF2B5EF4-FFF2-40B4-BE49-F238E27FC236}">
                <a16:creationId xmlns:a16="http://schemas.microsoft.com/office/drawing/2014/main" id="{DE999067-FA87-4A5D-9F83-C07B7FF444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3610" y="-906522"/>
            <a:ext cx="594026" cy="914400"/>
          </a:xfrm>
          <a:prstGeom prst="rect">
            <a:avLst/>
          </a:prstGeom>
        </p:spPr>
      </p:pic>
      <p:pic>
        <p:nvPicPr>
          <p:cNvPr id="539" name="Graphic 538" descr="Water">
            <a:extLst>
              <a:ext uri="{FF2B5EF4-FFF2-40B4-BE49-F238E27FC236}">
                <a16:creationId xmlns:a16="http://schemas.microsoft.com/office/drawing/2014/main" id="{4BD6283E-97DD-4733-BF84-FC1D71D006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40810" y="-906522"/>
            <a:ext cx="594026" cy="914400"/>
          </a:xfrm>
          <a:prstGeom prst="rect">
            <a:avLst/>
          </a:prstGeom>
        </p:spPr>
      </p:pic>
      <p:pic>
        <p:nvPicPr>
          <p:cNvPr id="540" name="Graphic 539" descr="Water">
            <a:extLst>
              <a:ext uri="{FF2B5EF4-FFF2-40B4-BE49-F238E27FC236}">
                <a16:creationId xmlns:a16="http://schemas.microsoft.com/office/drawing/2014/main" id="{C65EFC97-C356-48FA-B2F2-44AD0078D1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33767" y="-891282"/>
            <a:ext cx="594026" cy="914400"/>
          </a:xfrm>
          <a:prstGeom prst="rect">
            <a:avLst/>
          </a:prstGeom>
        </p:spPr>
      </p:pic>
      <p:pic>
        <p:nvPicPr>
          <p:cNvPr id="541" name="Graphic 540" descr="Water">
            <a:extLst>
              <a:ext uri="{FF2B5EF4-FFF2-40B4-BE49-F238E27FC236}">
                <a16:creationId xmlns:a16="http://schemas.microsoft.com/office/drawing/2014/main" id="{447363A5-BF88-4724-84C3-2CB979A167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34049" y="-906522"/>
            <a:ext cx="594026" cy="914400"/>
          </a:xfrm>
          <a:prstGeom prst="rect">
            <a:avLst/>
          </a:prstGeom>
        </p:spPr>
      </p:pic>
      <p:pic>
        <p:nvPicPr>
          <p:cNvPr id="542" name="Graphic 541" descr="Water">
            <a:extLst>
              <a:ext uri="{FF2B5EF4-FFF2-40B4-BE49-F238E27FC236}">
                <a16:creationId xmlns:a16="http://schemas.microsoft.com/office/drawing/2014/main" id="{0065025C-4C6A-4F71-BEE6-840D37B91C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41108" y="-906522"/>
            <a:ext cx="594026" cy="914400"/>
          </a:xfrm>
          <a:prstGeom prst="rect">
            <a:avLst/>
          </a:prstGeom>
        </p:spPr>
      </p:pic>
      <p:pic>
        <p:nvPicPr>
          <p:cNvPr id="543" name="Graphic 542" descr="Water">
            <a:extLst>
              <a:ext uri="{FF2B5EF4-FFF2-40B4-BE49-F238E27FC236}">
                <a16:creationId xmlns:a16="http://schemas.microsoft.com/office/drawing/2014/main" id="{5293A7AE-0393-46AB-8664-133F65525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83706" y="-906522"/>
            <a:ext cx="594026" cy="914400"/>
          </a:xfrm>
          <a:prstGeom prst="rect">
            <a:avLst/>
          </a:prstGeom>
        </p:spPr>
      </p:pic>
      <p:pic>
        <p:nvPicPr>
          <p:cNvPr id="544" name="Graphic 543" descr="Water">
            <a:extLst>
              <a:ext uri="{FF2B5EF4-FFF2-40B4-BE49-F238E27FC236}">
                <a16:creationId xmlns:a16="http://schemas.microsoft.com/office/drawing/2014/main" id="{25CFF960-1BA1-4FC5-82AB-F8152FF4BA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38027"/>
            <a:ext cx="594026" cy="914400"/>
          </a:xfrm>
          <a:prstGeom prst="rect">
            <a:avLst/>
          </a:prstGeom>
        </p:spPr>
      </p:pic>
      <p:pic>
        <p:nvPicPr>
          <p:cNvPr id="545" name="Graphic 544" descr="Water">
            <a:extLst>
              <a:ext uri="{FF2B5EF4-FFF2-40B4-BE49-F238E27FC236}">
                <a16:creationId xmlns:a16="http://schemas.microsoft.com/office/drawing/2014/main" id="{30A7FC99-3D1A-4C68-90AE-98CE4FF80B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38027"/>
            <a:ext cx="594026" cy="914400"/>
          </a:xfrm>
          <a:prstGeom prst="rect">
            <a:avLst/>
          </a:prstGeom>
        </p:spPr>
      </p:pic>
      <p:pic>
        <p:nvPicPr>
          <p:cNvPr id="546" name="Graphic 545" descr="Water">
            <a:extLst>
              <a:ext uri="{FF2B5EF4-FFF2-40B4-BE49-F238E27FC236}">
                <a16:creationId xmlns:a16="http://schemas.microsoft.com/office/drawing/2014/main" id="{F1962D4F-1835-4895-A3EA-D473B3E79B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2787"/>
            <a:ext cx="594026" cy="914400"/>
          </a:xfrm>
          <a:prstGeom prst="rect">
            <a:avLst/>
          </a:prstGeom>
        </p:spPr>
      </p:pic>
      <p:pic>
        <p:nvPicPr>
          <p:cNvPr id="547" name="Graphic 546" descr="Water">
            <a:extLst>
              <a:ext uri="{FF2B5EF4-FFF2-40B4-BE49-F238E27FC236}">
                <a16:creationId xmlns:a16="http://schemas.microsoft.com/office/drawing/2014/main" id="{FC876772-C5F9-48BF-8378-46988EBBCF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38027"/>
            <a:ext cx="594026" cy="914400"/>
          </a:xfrm>
          <a:prstGeom prst="rect">
            <a:avLst/>
          </a:prstGeom>
        </p:spPr>
      </p:pic>
      <p:pic>
        <p:nvPicPr>
          <p:cNvPr id="548" name="Graphic 547" descr="Water">
            <a:extLst>
              <a:ext uri="{FF2B5EF4-FFF2-40B4-BE49-F238E27FC236}">
                <a16:creationId xmlns:a16="http://schemas.microsoft.com/office/drawing/2014/main" id="{4B2636F0-58B6-4276-94A6-A350E5A2D7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38027"/>
            <a:ext cx="594026" cy="914400"/>
          </a:xfrm>
          <a:prstGeom prst="rect">
            <a:avLst/>
          </a:prstGeom>
        </p:spPr>
      </p:pic>
      <p:pic>
        <p:nvPicPr>
          <p:cNvPr id="549" name="Graphic 548" descr="Water">
            <a:extLst>
              <a:ext uri="{FF2B5EF4-FFF2-40B4-BE49-F238E27FC236}">
                <a16:creationId xmlns:a16="http://schemas.microsoft.com/office/drawing/2014/main" id="{8B0AB935-D490-4721-8036-A65FB36CF6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38027"/>
            <a:ext cx="594026" cy="914400"/>
          </a:xfrm>
          <a:prstGeom prst="rect">
            <a:avLst/>
          </a:prstGeom>
        </p:spPr>
      </p:pic>
      <p:pic>
        <p:nvPicPr>
          <p:cNvPr id="550" name="Graphic 549" descr="Water">
            <a:extLst>
              <a:ext uri="{FF2B5EF4-FFF2-40B4-BE49-F238E27FC236}">
                <a16:creationId xmlns:a16="http://schemas.microsoft.com/office/drawing/2014/main" id="{39A0ECAC-7EF6-492E-97A6-BBE87C6F85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38027"/>
            <a:ext cx="594026" cy="914400"/>
          </a:xfrm>
          <a:prstGeom prst="rect">
            <a:avLst/>
          </a:prstGeom>
        </p:spPr>
      </p:pic>
      <p:pic>
        <p:nvPicPr>
          <p:cNvPr id="551" name="Graphic 550" descr="Water">
            <a:extLst>
              <a:ext uri="{FF2B5EF4-FFF2-40B4-BE49-F238E27FC236}">
                <a16:creationId xmlns:a16="http://schemas.microsoft.com/office/drawing/2014/main" id="{B9ACDB72-A61F-4EAB-BCE8-F7763FB0B9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38027"/>
            <a:ext cx="594026" cy="914400"/>
          </a:xfrm>
          <a:prstGeom prst="rect">
            <a:avLst/>
          </a:prstGeom>
        </p:spPr>
      </p:pic>
      <p:pic>
        <p:nvPicPr>
          <p:cNvPr id="552" name="Graphic 551" descr="Water">
            <a:extLst>
              <a:ext uri="{FF2B5EF4-FFF2-40B4-BE49-F238E27FC236}">
                <a16:creationId xmlns:a16="http://schemas.microsoft.com/office/drawing/2014/main" id="{E79D85BD-9B30-4AF8-AA17-F65EB57C2E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2787"/>
            <a:ext cx="594026" cy="914400"/>
          </a:xfrm>
          <a:prstGeom prst="rect">
            <a:avLst/>
          </a:prstGeom>
        </p:spPr>
      </p:pic>
      <p:pic>
        <p:nvPicPr>
          <p:cNvPr id="553" name="Graphic 552" descr="Water">
            <a:extLst>
              <a:ext uri="{FF2B5EF4-FFF2-40B4-BE49-F238E27FC236}">
                <a16:creationId xmlns:a16="http://schemas.microsoft.com/office/drawing/2014/main" id="{459833C1-0518-430A-B067-6A6618C600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38027"/>
            <a:ext cx="594026" cy="914400"/>
          </a:xfrm>
          <a:prstGeom prst="rect">
            <a:avLst/>
          </a:prstGeom>
        </p:spPr>
      </p:pic>
      <p:pic>
        <p:nvPicPr>
          <p:cNvPr id="554" name="Graphic 553" descr="Water">
            <a:extLst>
              <a:ext uri="{FF2B5EF4-FFF2-40B4-BE49-F238E27FC236}">
                <a16:creationId xmlns:a16="http://schemas.microsoft.com/office/drawing/2014/main" id="{DB479406-C20A-45B9-BA3C-49BC32DD2D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38027"/>
            <a:ext cx="594026" cy="914400"/>
          </a:xfrm>
          <a:prstGeom prst="rect">
            <a:avLst/>
          </a:prstGeom>
        </p:spPr>
      </p:pic>
      <p:pic>
        <p:nvPicPr>
          <p:cNvPr id="555" name="Graphic 554" descr="Water">
            <a:extLst>
              <a:ext uri="{FF2B5EF4-FFF2-40B4-BE49-F238E27FC236}">
                <a16:creationId xmlns:a16="http://schemas.microsoft.com/office/drawing/2014/main" id="{1373F7DA-A5AC-4E70-A72A-46C884D178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38027"/>
            <a:ext cx="594026" cy="914400"/>
          </a:xfrm>
          <a:prstGeom prst="rect">
            <a:avLst/>
          </a:prstGeom>
        </p:spPr>
      </p:pic>
      <p:pic>
        <p:nvPicPr>
          <p:cNvPr id="556" name="Graphic 555" descr="Water">
            <a:extLst>
              <a:ext uri="{FF2B5EF4-FFF2-40B4-BE49-F238E27FC236}">
                <a16:creationId xmlns:a16="http://schemas.microsoft.com/office/drawing/2014/main" id="{F4C04888-7EF2-46F8-A53B-E4E3A4C5304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40958"/>
            <a:ext cx="594026" cy="914400"/>
          </a:xfrm>
          <a:prstGeom prst="rect">
            <a:avLst/>
          </a:prstGeom>
        </p:spPr>
      </p:pic>
      <p:pic>
        <p:nvPicPr>
          <p:cNvPr id="557" name="Graphic 556" descr="Water">
            <a:extLst>
              <a:ext uri="{FF2B5EF4-FFF2-40B4-BE49-F238E27FC236}">
                <a16:creationId xmlns:a16="http://schemas.microsoft.com/office/drawing/2014/main" id="{B94EA68C-AF54-49B6-91EF-04622C3B54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40958"/>
            <a:ext cx="594026" cy="914400"/>
          </a:xfrm>
          <a:prstGeom prst="rect">
            <a:avLst/>
          </a:prstGeom>
        </p:spPr>
      </p:pic>
      <p:pic>
        <p:nvPicPr>
          <p:cNvPr id="558" name="Graphic 557" descr="Water">
            <a:extLst>
              <a:ext uri="{FF2B5EF4-FFF2-40B4-BE49-F238E27FC236}">
                <a16:creationId xmlns:a16="http://schemas.microsoft.com/office/drawing/2014/main" id="{0369E102-92D3-44E1-94F4-018B7221EC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5718"/>
            <a:ext cx="594026" cy="914400"/>
          </a:xfrm>
          <a:prstGeom prst="rect">
            <a:avLst/>
          </a:prstGeom>
        </p:spPr>
      </p:pic>
      <p:pic>
        <p:nvPicPr>
          <p:cNvPr id="559" name="Graphic 558" descr="Water">
            <a:extLst>
              <a:ext uri="{FF2B5EF4-FFF2-40B4-BE49-F238E27FC236}">
                <a16:creationId xmlns:a16="http://schemas.microsoft.com/office/drawing/2014/main" id="{0FB294B9-709F-4D31-860B-7C3F215587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40958"/>
            <a:ext cx="594026" cy="914400"/>
          </a:xfrm>
          <a:prstGeom prst="rect">
            <a:avLst/>
          </a:prstGeom>
        </p:spPr>
      </p:pic>
      <p:pic>
        <p:nvPicPr>
          <p:cNvPr id="560" name="Graphic 559" descr="Water">
            <a:extLst>
              <a:ext uri="{FF2B5EF4-FFF2-40B4-BE49-F238E27FC236}">
                <a16:creationId xmlns:a16="http://schemas.microsoft.com/office/drawing/2014/main" id="{9CDCEEA9-339C-4E18-A44C-7095417FED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40958"/>
            <a:ext cx="594026" cy="914400"/>
          </a:xfrm>
          <a:prstGeom prst="rect">
            <a:avLst/>
          </a:prstGeom>
        </p:spPr>
      </p:pic>
      <p:pic>
        <p:nvPicPr>
          <p:cNvPr id="561" name="Graphic 560" descr="Water">
            <a:extLst>
              <a:ext uri="{FF2B5EF4-FFF2-40B4-BE49-F238E27FC236}">
                <a16:creationId xmlns:a16="http://schemas.microsoft.com/office/drawing/2014/main" id="{B04D71DB-E0ED-4620-A44F-392CE388D6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40958"/>
            <a:ext cx="594026" cy="914400"/>
          </a:xfrm>
          <a:prstGeom prst="rect">
            <a:avLst/>
          </a:prstGeom>
        </p:spPr>
      </p:pic>
      <p:pic>
        <p:nvPicPr>
          <p:cNvPr id="562" name="Graphic 561" descr="Water">
            <a:extLst>
              <a:ext uri="{FF2B5EF4-FFF2-40B4-BE49-F238E27FC236}">
                <a16:creationId xmlns:a16="http://schemas.microsoft.com/office/drawing/2014/main" id="{875B56E8-B07D-41C6-8F25-109C23D636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40958"/>
            <a:ext cx="594026" cy="914400"/>
          </a:xfrm>
          <a:prstGeom prst="rect">
            <a:avLst/>
          </a:prstGeom>
        </p:spPr>
      </p:pic>
      <p:pic>
        <p:nvPicPr>
          <p:cNvPr id="563" name="Graphic 562" descr="Water">
            <a:extLst>
              <a:ext uri="{FF2B5EF4-FFF2-40B4-BE49-F238E27FC236}">
                <a16:creationId xmlns:a16="http://schemas.microsoft.com/office/drawing/2014/main" id="{5B380B5F-897B-4D1E-8989-8FFF705590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40958"/>
            <a:ext cx="594026" cy="914400"/>
          </a:xfrm>
          <a:prstGeom prst="rect">
            <a:avLst/>
          </a:prstGeom>
        </p:spPr>
      </p:pic>
      <p:pic>
        <p:nvPicPr>
          <p:cNvPr id="564" name="Graphic 563" descr="Water">
            <a:extLst>
              <a:ext uri="{FF2B5EF4-FFF2-40B4-BE49-F238E27FC236}">
                <a16:creationId xmlns:a16="http://schemas.microsoft.com/office/drawing/2014/main" id="{DB3CCCCD-DCCE-446F-A20F-9B5A9A21E7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5718"/>
            <a:ext cx="594026" cy="914400"/>
          </a:xfrm>
          <a:prstGeom prst="rect">
            <a:avLst/>
          </a:prstGeom>
        </p:spPr>
      </p:pic>
      <p:pic>
        <p:nvPicPr>
          <p:cNvPr id="565" name="Graphic 564" descr="Water">
            <a:extLst>
              <a:ext uri="{FF2B5EF4-FFF2-40B4-BE49-F238E27FC236}">
                <a16:creationId xmlns:a16="http://schemas.microsoft.com/office/drawing/2014/main" id="{DFA5E4DA-A4E0-419F-9BCD-F2E2D830BD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40958"/>
            <a:ext cx="594026" cy="914400"/>
          </a:xfrm>
          <a:prstGeom prst="rect">
            <a:avLst/>
          </a:prstGeom>
        </p:spPr>
      </p:pic>
      <p:pic>
        <p:nvPicPr>
          <p:cNvPr id="566" name="Graphic 565" descr="Water">
            <a:extLst>
              <a:ext uri="{FF2B5EF4-FFF2-40B4-BE49-F238E27FC236}">
                <a16:creationId xmlns:a16="http://schemas.microsoft.com/office/drawing/2014/main" id="{EC90EE21-96B9-4B0B-8EB4-5B411938E5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40958"/>
            <a:ext cx="594026" cy="914400"/>
          </a:xfrm>
          <a:prstGeom prst="rect">
            <a:avLst/>
          </a:prstGeom>
        </p:spPr>
      </p:pic>
      <p:pic>
        <p:nvPicPr>
          <p:cNvPr id="567" name="Graphic 566" descr="Water">
            <a:extLst>
              <a:ext uri="{FF2B5EF4-FFF2-40B4-BE49-F238E27FC236}">
                <a16:creationId xmlns:a16="http://schemas.microsoft.com/office/drawing/2014/main" id="{43839AE6-CD06-4B1F-B19D-6A3002DB80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40958"/>
            <a:ext cx="594026" cy="914400"/>
          </a:xfrm>
          <a:prstGeom prst="rect">
            <a:avLst/>
          </a:prstGeom>
        </p:spPr>
      </p:pic>
      <p:pic>
        <p:nvPicPr>
          <p:cNvPr id="568" name="Graphic 567" descr="Water">
            <a:extLst>
              <a:ext uri="{FF2B5EF4-FFF2-40B4-BE49-F238E27FC236}">
                <a16:creationId xmlns:a16="http://schemas.microsoft.com/office/drawing/2014/main" id="{722E09E5-75C5-44FF-9F31-D68A5EA0F5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2565"/>
            <a:ext cx="594026" cy="914400"/>
          </a:xfrm>
          <a:prstGeom prst="rect">
            <a:avLst/>
          </a:prstGeom>
        </p:spPr>
      </p:pic>
      <p:pic>
        <p:nvPicPr>
          <p:cNvPr id="569" name="Graphic 568" descr="Water">
            <a:extLst>
              <a:ext uri="{FF2B5EF4-FFF2-40B4-BE49-F238E27FC236}">
                <a16:creationId xmlns:a16="http://schemas.microsoft.com/office/drawing/2014/main" id="{742DB08C-AC11-4E96-933B-561F6BB5C3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2565"/>
            <a:ext cx="594026" cy="914400"/>
          </a:xfrm>
          <a:prstGeom prst="rect">
            <a:avLst/>
          </a:prstGeom>
        </p:spPr>
      </p:pic>
      <p:pic>
        <p:nvPicPr>
          <p:cNvPr id="570" name="Graphic 569" descr="Water">
            <a:extLst>
              <a:ext uri="{FF2B5EF4-FFF2-40B4-BE49-F238E27FC236}">
                <a16:creationId xmlns:a16="http://schemas.microsoft.com/office/drawing/2014/main" id="{954DF687-F05E-4989-92F4-8B63786AAC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87325"/>
            <a:ext cx="594026" cy="914400"/>
          </a:xfrm>
          <a:prstGeom prst="rect">
            <a:avLst/>
          </a:prstGeom>
        </p:spPr>
      </p:pic>
      <p:pic>
        <p:nvPicPr>
          <p:cNvPr id="571" name="Graphic 570" descr="Water">
            <a:extLst>
              <a:ext uri="{FF2B5EF4-FFF2-40B4-BE49-F238E27FC236}">
                <a16:creationId xmlns:a16="http://schemas.microsoft.com/office/drawing/2014/main" id="{66738B2F-9C0F-4AFC-95C8-01AB67FED5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2565"/>
            <a:ext cx="594026" cy="914400"/>
          </a:xfrm>
          <a:prstGeom prst="rect">
            <a:avLst/>
          </a:prstGeom>
        </p:spPr>
      </p:pic>
      <p:pic>
        <p:nvPicPr>
          <p:cNvPr id="572" name="Graphic 571" descr="Water">
            <a:extLst>
              <a:ext uri="{FF2B5EF4-FFF2-40B4-BE49-F238E27FC236}">
                <a16:creationId xmlns:a16="http://schemas.microsoft.com/office/drawing/2014/main" id="{E2635E77-87FC-4C4E-A278-6AD3D87A0F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2565"/>
            <a:ext cx="594026" cy="914400"/>
          </a:xfrm>
          <a:prstGeom prst="rect">
            <a:avLst/>
          </a:prstGeom>
        </p:spPr>
      </p:pic>
      <p:pic>
        <p:nvPicPr>
          <p:cNvPr id="573" name="Graphic 572" descr="Water">
            <a:extLst>
              <a:ext uri="{FF2B5EF4-FFF2-40B4-BE49-F238E27FC236}">
                <a16:creationId xmlns:a16="http://schemas.microsoft.com/office/drawing/2014/main" id="{213971AB-28E1-426C-8A59-82E99679F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2565"/>
            <a:ext cx="594026" cy="914400"/>
          </a:xfrm>
          <a:prstGeom prst="rect">
            <a:avLst/>
          </a:prstGeom>
        </p:spPr>
      </p:pic>
      <p:pic>
        <p:nvPicPr>
          <p:cNvPr id="574" name="Graphic 573" descr="Water">
            <a:extLst>
              <a:ext uri="{FF2B5EF4-FFF2-40B4-BE49-F238E27FC236}">
                <a16:creationId xmlns:a16="http://schemas.microsoft.com/office/drawing/2014/main" id="{87954772-C653-4AB6-AFE2-E5E4A012B6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2565"/>
            <a:ext cx="594026" cy="914400"/>
          </a:xfrm>
          <a:prstGeom prst="rect">
            <a:avLst/>
          </a:prstGeom>
        </p:spPr>
      </p:pic>
      <p:pic>
        <p:nvPicPr>
          <p:cNvPr id="575" name="Graphic 574" descr="Water">
            <a:extLst>
              <a:ext uri="{FF2B5EF4-FFF2-40B4-BE49-F238E27FC236}">
                <a16:creationId xmlns:a16="http://schemas.microsoft.com/office/drawing/2014/main" id="{8F7F4D3D-FE86-4F4D-8579-7F74F8C532E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2565"/>
            <a:ext cx="594026" cy="914400"/>
          </a:xfrm>
          <a:prstGeom prst="rect">
            <a:avLst/>
          </a:prstGeom>
        </p:spPr>
      </p:pic>
      <p:pic>
        <p:nvPicPr>
          <p:cNvPr id="576" name="Graphic 575" descr="Water">
            <a:extLst>
              <a:ext uri="{FF2B5EF4-FFF2-40B4-BE49-F238E27FC236}">
                <a16:creationId xmlns:a16="http://schemas.microsoft.com/office/drawing/2014/main" id="{0A79A2DB-28C0-49C6-A0BC-577B269059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87325"/>
            <a:ext cx="594026" cy="914400"/>
          </a:xfrm>
          <a:prstGeom prst="rect">
            <a:avLst/>
          </a:prstGeom>
        </p:spPr>
      </p:pic>
      <p:pic>
        <p:nvPicPr>
          <p:cNvPr id="577" name="Graphic 576" descr="Water">
            <a:extLst>
              <a:ext uri="{FF2B5EF4-FFF2-40B4-BE49-F238E27FC236}">
                <a16:creationId xmlns:a16="http://schemas.microsoft.com/office/drawing/2014/main" id="{081CF184-5359-4F51-9E3A-0E9C0D481A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2565"/>
            <a:ext cx="594026" cy="914400"/>
          </a:xfrm>
          <a:prstGeom prst="rect">
            <a:avLst/>
          </a:prstGeom>
        </p:spPr>
      </p:pic>
      <p:pic>
        <p:nvPicPr>
          <p:cNvPr id="578" name="Graphic 577" descr="Water">
            <a:extLst>
              <a:ext uri="{FF2B5EF4-FFF2-40B4-BE49-F238E27FC236}">
                <a16:creationId xmlns:a16="http://schemas.microsoft.com/office/drawing/2014/main" id="{11778F17-035C-4E58-8ADF-1530EC6688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2565"/>
            <a:ext cx="594026" cy="914400"/>
          </a:xfrm>
          <a:prstGeom prst="rect">
            <a:avLst/>
          </a:prstGeom>
        </p:spPr>
      </p:pic>
      <p:pic>
        <p:nvPicPr>
          <p:cNvPr id="579" name="Graphic 578" descr="Water">
            <a:extLst>
              <a:ext uri="{FF2B5EF4-FFF2-40B4-BE49-F238E27FC236}">
                <a16:creationId xmlns:a16="http://schemas.microsoft.com/office/drawing/2014/main" id="{0136B1BD-C788-4F0E-963A-5DB84BB23E4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2565"/>
            <a:ext cx="594026" cy="914400"/>
          </a:xfrm>
          <a:prstGeom prst="rect">
            <a:avLst/>
          </a:prstGeom>
        </p:spPr>
      </p:pic>
      <p:pic>
        <p:nvPicPr>
          <p:cNvPr id="580" name="Graphic 579" descr="Water">
            <a:extLst>
              <a:ext uri="{FF2B5EF4-FFF2-40B4-BE49-F238E27FC236}">
                <a16:creationId xmlns:a16="http://schemas.microsoft.com/office/drawing/2014/main" id="{64D59347-A880-4094-9079-1EE80320B4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5496"/>
            <a:ext cx="594026" cy="914400"/>
          </a:xfrm>
          <a:prstGeom prst="rect">
            <a:avLst/>
          </a:prstGeom>
        </p:spPr>
      </p:pic>
      <p:pic>
        <p:nvPicPr>
          <p:cNvPr id="581" name="Graphic 580" descr="Water">
            <a:extLst>
              <a:ext uri="{FF2B5EF4-FFF2-40B4-BE49-F238E27FC236}">
                <a16:creationId xmlns:a16="http://schemas.microsoft.com/office/drawing/2014/main" id="{75EB3485-B3EE-4F32-930B-8C02BEDAC7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5496"/>
            <a:ext cx="594026" cy="914400"/>
          </a:xfrm>
          <a:prstGeom prst="rect">
            <a:avLst/>
          </a:prstGeom>
        </p:spPr>
      </p:pic>
      <p:pic>
        <p:nvPicPr>
          <p:cNvPr id="582" name="Graphic 581" descr="Water">
            <a:extLst>
              <a:ext uri="{FF2B5EF4-FFF2-40B4-BE49-F238E27FC236}">
                <a16:creationId xmlns:a16="http://schemas.microsoft.com/office/drawing/2014/main" id="{02C58811-1757-453B-AE0D-C3E607FCC6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90256"/>
            <a:ext cx="594026" cy="914400"/>
          </a:xfrm>
          <a:prstGeom prst="rect">
            <a:avLst/>
          </a:prstGeom>
        </p:spPr>
      </p:pic>
      <p:pic>
        <p:nvPicPr>
          <p:cNvPr id="583" name="Graphic 582" descr="Water">
            <a:extLst>
              <a:ext uri="{FF2B5EF4-FFF2-40B4-BE49-F238E27FC236}">
                <a16:creationId xmlns:a16="http://schemas.microsoft.com/office/drawing/2014/main" id="{4FFB4E3E-D924-4594-9CC9-2694CCF12E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5496"/>
            <a:ext cx="594026" cy="914400"/>
          </a:xfrm>
          <a:prstGeom prst="rect">
            <a:avLst/>
          </a:prstGeom>
        </p:spPr>
      </p:pic>
      <p:pic>
        <p:nvPicPr>
          <p:cNvPr id="584" name="Graphic 583" descr="Water">
            <a:extLst>
              <a:ext uri="{FF2B5EF4-FFF2-40B4-BE49-F238E27FC236}">
                <a16:creationId xmlns:a16="http://schemas.microsoft.com/office/drawing/2014/main" id="{F0933031-4710-43F3-912A-634BA222DE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5496"/>
            <a:ext cx="594026" cy="914400"/>
          </a:xfrm>
          <a:prstGeom prst="rect">
            <a:avLst/>
          </a:prstGeom>
        </p:spPr>
      </p:pic>
      <p:pic>
        <p:nvPicPr>
          <p:cNvPr id="585" name="Graphic 584" descr="Water">
            <a:extLst>
              <a:ext uri="{FF2B5EF4-FFF2-40B4-BE49-F238E27FC236}">
                <a16:creationId xmlns:a16="http://schemas.microsoft.com/office/drawing/2014/main" id="{C682C79C-72A8-4A8D-8DE9-D84606AF59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5496"/>
            <a:ext cx="594026" cy="914400"/>
          </a:xfrm>
          <a:prstGeom prst="rect">
            <a:avLst/>
          </a:prstGeom>
        </p:spPr>
      </p:pic>
      <p:pic>
        <p:nvPicPr>
          <p:cNvPr id="586" name="Graphic 585" descr="Water">
            <a:extLst>
              <a:ext uri="{FF2B5EF4-FFF2-40B4-BE49-F238E27FC236}">
                <a16:creationId xmlns:a16="http://schemas.microsoft.com/office/drawing/2014/main" id="{0DFBAB2A-A64F-45B3-9C17-3352EB9A68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5496"/>
            <a:ext cx="594026" cy="914400"/>
          </a:xfrm>
          <a:prstGeom prst="rect">
            <a:avLst/>
          </a:prstGeom>
        </p:spPr>
      </p:pic>
      <p:pic>
        <p:nvPicPr>
          <p:cNvPr id="587" name="Graphic 586" descr="Water">
            <a:extLst>
              <a:ext uri="{FF2B5EF4-FFF2-40B4-BE49-F238E27FC236}">
                <a16:creationId xmlns:a16="http://schemas.microsoft.com/office/drawing/2014/main" id="{1D4DF6C2-05F6-4D12-B4C7-AB9C5B492E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5496"/>
            <a:ext cx="594026" cy="914400"/>
          </a:xfrm>
          <a:prstGeom prst="rect">
            <a:avLst/>
          </a:prstGeom>
        </p:spPr>
      </p:pic>
      <p:pic>
        <p:nvPicPr>
          <p:cNvPr id="588" name="Graphic 587" descr="Water">
            <a:extLst>
              <a:ext uri="{FF2B5EF4-FFF2-40B4-BE49-F238E27FC236}">
                <a16:creationId xmlns:a16="http://schemas.microsoft.com/office/drawing/2014/main" id="{19687BEC-8849-4F6C-A2A3-738D7C08F2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90256"/>
            <a:ext cx="594026" cy="914400"/>
          </a:xfrm>
          <a:prstGeom prst="rect">
            <a:avLst/>
          </a:prstGeom>
        </p:spPr>
      </p:pic>
      <p:pic>
        <p:nvPicPr>
          <p:cNvPr id="589" name="Graphic 588" descr="Water">
            <a:extLst>
              <a:ext uri="{FF2B5EF4-FFF2-40B4-BE49-F238E27FC236}">
                <a16:creationId xmlns:a16="http://schemas.microsoft.com/office/drawing/2014/main" id="{1AA75FAD-43A4-4115-8EBA-0FDDA23841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5496"/>
            <a:ext cx="594026" cy="914400"/>
          </a:xfrm>
          <a:prstGeom prst="rect">
            <a:avLst/>
          </a:prstGeom>
        </p:spPr>
      </p:pic>
      <p:pic>
        <p:nvPicPr>
          <p:cNvPr id="590" name="Graphic 589" descr="Water">
            <a:extLst>
              <a:ext uri="{FF2B5EF4-FFF2-40B4-BE49-F238E27FC236}">
                <a16:creationId xmlns:a16="http://schemas.microsoft.com/office/drawing/2014/main" id="{B7195F71-3D04-4EBC-9B23-B40E6697C7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5496"/>
            <a:ext cx="594026" cy="914400"/>
          </a:xfrm>
          <a:prstGeom prst="rect">
            <a:avLst/>
          </a:prstGeom>
        </p:spPr>
      </p:pic>
      <p:pic>
        <p:nvPicPr>
          <p:cNvPr id="591" name="Graphic 590" descr="Water">
            <a:extLst>
              <a:ext uri="{FF2B5EF4-FFF2-40B4-BE49-F238E27FC236}">
                <a16:creationId xmlns:a16="http://schemas.microsoft.com/office/drawing/2014/main" id="{A6255EB7-2147-4C61-8EEB-C49555EB502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5496"/>
            <a:ext cx="594026" cy="914400"/>
          </a:xfrm>
          <a:prstGeom prst="rect">
            <a:avLst/>
          </a:prstGeom>
        </p:spPr>
      </p:pic>
      <p:pic>
        <p:nvPicPr>
          <p:cNvPr id="592" name="Graphic 591" descr="Water">
            <a:extLst>
              <a:ext uri="{FF2B5EF4-FFF2-40B4-BE49-F238E27FC236}">
                <a16:creationId xmlns:a16="http://schemas.microsoft.com/office/drawing/2014/main" id="{27F70D17-67FE-4DFF-9F78-E2FBEDB24C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38027"/>
            <a:ext cx="594026" cy="914400"/>
          </a:xfrm>
          <a:prstGeom prst="rect">
            <a:avLst/>
          </a:prstGeom>
        </p:spPr>
      </p:pic>
      <p:pic>
        <p:nvPicPr>
          <p:cNvPr id="593" name="Graphic 592" descr="Water">
            <a:extLst>
              <a:ext uri="{FF2B5EF4-FFF2-40B4-BE49-F238E27FC236}">
                <a16:creationId xmlns:a16="http://schemas.microsoft.com/office/drawing/2014/main" id="{F9A9B3C3-BC14-4A1B-8B8B-272A5ADA1E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38027"/>
            <a:ext cx="594026" cy="914400"/>
          </a:xfrm>
          <a:prstGeom prst="rect">
            <a:avLst/>
          </a:prstGeom>
        </p:spPr>
      </p:pic>
      <p:pic>
        <p:nvPicPr>
          <p:cNvPr id="594" name="Graphic 593" descr="Water">
            <a:extLst>
              <a:ext uri="{FF2B5EF4-FFF2-40B4-BE49-F238E27FC236}">
                <a16:creationId xmlns:a16="http://schemas.microsoft.com/office/drawing/2014/main" id="{3BFD10BA-9900-4688-8DCF-734CCB8D80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2787"/>
            <a:ext cx="594026" cy="914400"/>
          </a:xfrm>
          <a:prstGeom prst="rect">
            <a:avLst/>
          </a:prstGeom>
        </p:spPr>
      </p:pic>
      <p:pic>
        <p:nvPicPr>
          <p:cNvPr id="595" name="Graphic 594" descr="Water">
            <a:extLst>
              <a:ext uri="{FF2B5EF4-FFF2-40B4-BE49-F238E27FC236}">
                <a16:creationId xmlns:a16="http://schemas.microsoft.com/office/drawing/2014/main" id="{F8B5AAF1-389B-4D43-8CAE-26BA925AF92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38027"/>
            <a:ext cx="594026" cy="914400"/>
          </a:xfrm>
          <a:prstGeom prst="rect">
            <a:avLst/>
          </a:prstGeom>
        </p:spPr>
      </p:pic>
      <p:pic>
        <p:nvPicPr>
          <p:cNvPr id="596" name="Graphic 595" descr="Water">
            <a:extLst>
              <a:ext uri="{FF2B5EF4-FFF2-40B4-BE49-F238E27FC236}">
                <a16:creationId xmlns:a16="http://schemas.microsoft.com/office/drawing/2014/main" id="{CC575492-FA4F-4616-9DFB-5D57ADFF35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38027"/>
            <a:ext cx="594026" cy="914400"/>
          </a:xfrm>
          <a:prstGeom prst="rect">
            <a:avLst/>
          </a:prstGeom>
        </p:spPr>
      </p:pic>
      <p:pic>
        <p:nvPicPr>
          <p:cNvPr id="597" name="Graphic 596" descr="Water">
            <a:extLst>
              <a:ext uri="{FF2B5EF4-FFF2-40B4-BE49-F238E27FC236}">
                <a16:creationId xmlns:a16="http://schemas.microsoft.com/office/drawing/2014/main" id="{284281DA-0EC0-46D9-8689-820312EFF8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38027"/>
            <a:ext cx="594026" cy="914400"/>
          </a:xfrm>
          <a:prstGeom prst="rect">
            <a:avLst/>
          </a:prstGeom>
        </p:spPr>
      </p:pic>
      <p:pic>
        <p:nvPicPr>
          <p:cNvPr id="598" name="Graphic 597" descr="Water">
            <a:extLst>
              <a:ext uri="{FF2B5EF4-FFF2-40B4-BE49-F238E27FC236}">
                <a16:creationId xmlns:a16="http://schemas.microsoft.com/office/drawing/2014/main" id="{5D9A990F-4E06-40EF-907B-7A28FE19C5E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38027"/>
            <a:ext cx="594026" cy="914400"/>
          </a:xfrm>
          <a:prstGeom prst="rect">
            <a:avLst/>
          </a:prstGeom>
        </p:spPr>
      </p:pic>
      <p:pic>
        <p:nvPicPr>
          <p:cNvPr id="599" name="Graphic 598" descr="Water">
            <a:extLst>
              <a:ext uri="{FF2B5EF4-FFF2-40B4-BE49-F238E27FC236}">
                <a16:creationId xmlns:a16="http://schemas.microsoft.com/office/drawing/2014/main" id="{5E3A0DB1-047C-4749-A5EE-16A6282CDD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38027"/>
            <a:ext cx="594026" cy="914400"/>
          </a:xfrm>
          <a:prstGeom prst="rect">
            <a:avLst/>
          </a:prstGeom>
        </p:spPr>
      </p:pic>
      <p:pic>
        <p:nvPicPr>
          <p:cNvPr id="600" name="Graphic 599" descr="Water">
            <a:extLst>
              <a:ext uri="{FF2B5EF4-FFF2-40B4-BE49-F238E27FC236}">
                <a16:creationId xmlns:a16="http://schemas.microsoft.com/office/drawing/2014/main" id="{A1BA004E-3E2E-49C4-96E3-DB8C68F124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2787"/>
            <a:ext cx="594026" cy="914400"/>
          </a:xfrm>
          <a:prstGeom prst="rect">
            <a:avLst/>
          </a:prstGeom>
        </p:spPr>
      </p:pic>
      <p:pic>
        <p:nvPicPr>
          <p:cNvPr id="601" name="Graphic 600" descr="Water">
            <a:extLst>
              <a:ext uri="{FF2B5EF4-FFF2-40B4-BE49-F238E27FC236}">
                <a16:creationId xmlns:a16="http://schemas.microsoft.com/office/drawing/2014/main" id="{27187A6E-8A2C-4BCC-B589-D90401694D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38027"/>
            <a:ext cx="594026" cy="914400"/>
          </a:xfrm>
          <a:prstGeom prst="rect">
            <a:avLst/>
          </a:prstGeom>
        </p:spPr>
      </p:pic>
      <p:pic>
        <p:nvPicPr>
          <p:cNvPr id="602" name="Graphic 601" descr="Water">
            <a:extLst>
              <a:ext uri="{FF2B5EF4-FFF2-40B4-BE49-F238E27FC236}">
                <a16:creationId xmlns:a16="http://schemas.microsoft.com/office/drawing/2014/main" id="{91E4C698-61F4-4291-B472-3AEBDAA5DC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38027"/>
            <a:ext cx="594026" cy="914400"/>
          </a:xfrm>
          <a:prstGeom prst="rect">
            <a:avLst/>
          </a:prstGeom>
        </p:spPr>
      </p:pic>
      <p:pic>
        <p:nvPicPr>
          <p:cNvPr id="603" name="Graphic 602" descr="Water">
            <a:extLst>
              <a:ext uri="{FF2B5EF4-FFF2-40B4-BE49-F238E27FC236}">
                <a16:creationId xmlns:a16="http://schemas.microsoft.com/office/drawing/2014/main" id="{B16951B2-F2D2-4EB1-B058-216CE24ADA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38027"/>
            <a:ext cx="594026" cy="914400"/>
          </a:xfrm>
          <a:prstGeom prst="rect">
            <a:avLst/>
          </a:prstGeom>
        </p:spPr>
      </p:pic>
      <p:pic>
        <p:nvPicPr>
          <p:cNvPr id="604" name="Graphic 603" descr="Water">
            <a:extLst>
              <a:ext uri="{FF2B5EF4-FFF2-40B4-BE49-F238E27FC236}">
                <a16:creationId xmlns:a16="http://schemas.microsoft.com/office/drawing/2014/main" id="{3812C674-1621-427B-A150-2F62C0B686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40958"/>
            <a:ext cx="594026" cy="914400"/>
          </a:xfrm>
          <a:prstGeom prst="rect">
            <a:avLst/>
          </a:prstGeom>
        </p:spPr>
      </p:pic>
      <p:pic>
        <p:nvPicPr>
          <p:cNvPr id="605" name="Graphic 604" descr="Water">
            <a:extLst>
              <a:ext uri="{FF2B5EF4-FFF2-40B4-BE49-F238E27FC236}">
                <a16:creationId xmlns:a16="http://schemas.microsoft.com/office/drawing/2014/main" id="{59655A56-F0FD-4F83-9F99-CF99CA5B04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40958"/>
            <a:ext cx="594026" cy="914400"/>
          </a:xfrm>
          <a:prstGeom prst="rect">
            <a:avLst/>
          </a:prstGeom>
        </p:spPr>
      </p:pic>
      <p:pic>
        <p:nvPicPr>
          <p:cNvPr id="606" name="Graphic 605" descr="Water">
            <a:extLst>
              <a:ext uri="{FF2B5EF4-FFF2-40B4-BE49-F238E27FC236}">
                <a16:creationId xmlns:a16="http://schemas.microsoft.com/office/drawing/2014/main" id="{0CFAA5D8-2FED-400A-A78C-FCE935763C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5718"/>
            <a:ext cx="594026" cy="914400"/>
          </a:xfrm>
          <a:prstGeom prst="rect">
            <a:avLst/>
          </a:prstGeom>
        </p:spPr>
      </p:pic>
      <p:pic>
        <p:nvPicPr>
          <p:cNvPr id="607" name="Graphic 606" descr="Water">
            <a:extLst>
              <a:ext uri="{FF2B5EF4-FFF2-40B4-BE49-F238E27FC236}">
                <a16:creationId xmlns:a16="http://schemas.microsoft.com/office/drawing/2014/main" id="{A60FA21F-E2A7-4C0F-9A39-92EDE43CF8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40958"/>
            <a:ext cx="594026" cy="914400"/>
          </a:xfrm>
          <a:prstGeom prst="rect">
            <a:avLst/>
          </a:prstGeom>
        </p:spPr>
      </p:pic>
      <p:pic>
        <p:nvPicPr>
          <p:cNvPr id="608" name="Graphic 607" descr="Water">
            <a:extLst>
              <a:ext uri="{FF2B5EF4-FFF2-40B4-BE49-F238E27FC236}">
                <a16:creationId xmlns:a16="http://schemas.microsoft.com/office/drawing/2014/main" id="{EDA30BB9-9551-4859-B71D-9218F24A9A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40958"/>
            <a:ext cx="594026" cy="914400"/>
          </a:xfrm>
          <a:prstGeom prst="rect">
            <a:avLst/>
          </a:prstGeom>
        </p:spPr>
      </p:pic>
      <p:pic>
        <p:nvPicPr>
          <p:cNvPr id="609" name="Graphic 608" descr="Water">
            <a:extLst>
              <a:ext uri="{FF2B5EF4-FFF2-40B4-BE49-F238E27FC236}">
                <a16:creationId xmlns:a16="http://schemas.microsoft.com/office/drawing/2014/main" id="{80715010-D10A-4A16-9BFE-5FA6E2ADBF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40958"/>
            <a:ext cx="594026" cy="914400"/>
          </a:xfrm>
          <a:prstGeom prst="rect">
            <a:avLst/>
          </a:prstGeom>
        </p:spPr>
      </p:pic>
      <p:pic>
        <p:nvPicPr>
          <p:cNvPr id="610" name="Graphic 609" descr="Water">
            <a:extLst>
              <a:ext uri="{FF2B5EF4-FFF2-40B4-BE49-F238E27FC236}">
                <a16:creationId xmlns:a16="http://schemas.microsoft.com/office/drawing/2014/main" id="{BCA810C6-C433-4EC7-B605-2F0D18A9EE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37118" y="-940958"/>
            <a:ext cx="594026" cy="914400"/>
          </a:xfrm>
          <a:prstGeom prst="rect">
            <a:avLst/>
          </a:prstGeom>
        </p:spPr>
      </p:pic>
      <p:pic>
        <p:nvPicPr>
          <p:cNvPr id="611" name="Graphic 610" descr="Water">
            <a:extLst>
              <a:ext uri="{FF2B5EF4-FFF2-40B4-BE49-F238E27FC236}">
                <a16:creationId xmlns:a16="http://schemas.microsoft.com/office/drawing/2014/main" id="{7342B9DB-20BA-4854-9C7F-15D729D5F4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4318" y="-940958"/>
            <a:ext cx="594026" cy="914400"/>
          </a:xfrm>
          <a:prstGeom prst="rect">
            <a:avLst/>
          </a:prstGeom>
        </p:spPr>
      </p:pic>
      <p:pic>
        <p:nvPicPr>
          <p:cNvPr id="612" name="Graphic 611" descr="Water">
            <a:extLst>
              <a:ext uri="{FF2B5EF4-FFF2-40B4-BE49-F238E27FC236}">
                <a16:creationId xmlns:a16="http://schemas.microsoft.com/office/drawing/2014/main" id="{1AF4351B-9190-4866-997A-6E5F4F8E94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7275" y="-925718"/>
            <a:ext cx="594026" cy="914400"/>
          </a:xfrm>
          <a:prstGeom prst="rect">
            <a:avLst/>
          </a:prstGeom>
        </p:spPr>
      </p:pic>
      <p:pic>
        <p:nvPicPr>
          <p:cNvPr id="613" name="Graphic 612" descr="Water">
            <a:extLst>
              <a:ext uri="{FF2B5EF4-FFF2-40B4-BE49-F238E27FC236}">
                <a16:creationId xmlns:a16="http://schemas.microsoft.com/office/drawing/2014/main" id="{1EB800FD-6268-486A-B7FA-4E73C6011F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87557" y="-940958"/>
            <a:ext cx="594026" cy="914400"/>
          </a:xfrm>
          <a:prstGeom prst="rect">
            <a:avLst/>
          </a:prstGeom>
        </p:spPr>
      </p:pic>
      <p:pic>
        <p:nvPicPr>
          <p:cNvPr id="614" name="Graphic 613" descr="Water">
            <a:extLst>
              <a:ext uri="{FF2B5EF4-FFF2-40B4-BE49-F238E27FC236}">
                <a16:creationId xmlns:a16="http://schemas.microsoft.com/office/drawing/2014/main" id="{DEA0C4AF-4D98-4543-9A28-F84939FD74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94616" y="-940958"/>
            <a:ext cx="594026" cy="914400"/>
          </a:xfrm>
          <a:prstGeom prst="rect">
            <a:avLst/>
          </a:prstGeom>
        </p:spPr>
      </p:pic>
      <p:pic>
        <p:nvPicPr>
          <p:cNvPr id="615" name="Graphic 614" descr="Water">
            <a:extLst>
              <a:ext uri="{FF2B5EF4-FFF2-40B4-BE49-F238E27FC236}">
                <a16:creationId xmlns:a16="http://schemas.microsoft.com/office/drawing/2014/main" id="{A9EFD6F7-B3C7-4792-B5FF-AA8CD063CF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7214" y="-940958"/>
            <a:ext cx="594026" cy="914400"/>
          </a:xfrm>
          <a:prstGeom prst="rect">
            <a:avLst/>
          </a:prstGeom>
        </p:spPr>
      </p:pic>
      <p:pic>
        <p:nvPicPr>
          <p:cNvPr id="616" name="Graphic 615" descr="Water">
            <a:extLst>
              <a:ext uri="{FF2B5EF4-FFF2-40B4-BE49-F238E27FC236}">
                <a16:creationId xmlns:a16="http://schemas.microsoft.com/office/drawing/2014/main" id="{42003286-AE80-4312-95A8-C111F5F2C7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2565"/>
            <a:ext cx="594026" cy="914400"/>
          </a:xfrm>
          <a:prstGeom prst="rect">
            <a:avLst/>
          </a:prstGeom>
        </p:spPr>
      </p:pic>
      <p:pic>
        <p:nvPicPr>
          <p:cNvPr id="617" name="Graphic 616" descr="Water">
            <a:extLst>
              <a:ext uri="{FF2B5EF4-FFF2-40B4-BE49-F238E27FC236}">
                <a16:creationId xmlns:a16="http://schemas.microsoft.com/office/drawing/2014/main" id="{0CAB2CC9-7A53-4623-98F3-8407FA4D8A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2565"/>
            <a:ext cx="594026" cy="914400"/>
          </a:xfrm>
          <a:prstGeom prst="rect">
            <a:avLst/>
          </a:prstGeom>
        </p:spPr>
      </p:pic>
      <p:pic>
        <p:nvPicPr>
          <p:cNvPr id="618" name="Graphic 617" descr="Water">
            <a:extLst>
              <a:ext uri="{FF2B5EF4-FFF2-40B4-BE49-F238E27FC236}">
                <a16:creationId xmlns:a16="http://schemas.microsoft.com/office/drawing/2014/main" id="{2AB4F4E8-F09C-47BC-A68C-D0ED237D89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87325"/>
            <a:ext cx="594026" cy="914400"/>
          </a:xfrm>
          <a:prstGeom prst="rect">
            <a:avLst/>
          </a:prstGeom>
        </p:spPr>
      </p:pic>
      <p:pic>
        <p:nvPicPr>
          <p:cNvPr id="619" name="Graphic 618" descr="Water">
            <a:extLst>
              <a:ext uri="{FF2B5EF4-FFF2-40B4-BE49-F238E27FC236}">
                <a16:creationId xmlns:a16="http://schemas.microsoft.com/office/drawing/2014/main" id="{2F8B2090-0F09-4301-A1E9-3AB8D35F08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2565"/>
            <a:ext cx="594026" cy="914400"/>
          </a:xfrm>
          <a:prstGeom prst="rect">
            <a:avLst/>
          </a:prstGeom>
        </p:spPr>
      </p:pic>
      <p:pic>
        <p:nvPicPr>
          <p:cNvPr id="620" name="Graphic 619" descr="Water">
            <a:extLst>
              <a:ext uri="{FF2B5EF4-FFF2-40B4-BE49-F238E27FC236}">
                <a16:creationId xmlns:a16="http://schemas.microsoft.com/office/drawing/2014/main" id="{C7E4C094-E6DA-488A-A68E-0F2A024C10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2565"/>
            <a:ext cx="594026" cy="914400"/>
          </a:xfrm>
          <a:prstGeom prst="rect">
            <a:avLst/>
          </a:prstGeom>
        </p:spPr>
      </p:pic>
      <p:pic>
        <p:nvPicPr>
          <p:cNvPr id="621" name="Graphic 620" descr="Water">
            <a:extLst>
              <a:ext uri="{FF2B5EF4-FFF2-40B4-BE49-F238E27FC236}">
                <a16:creationId xmlns:a16="http://schemas.microsoft.com/office/drawing/2014/main" id="{BAA5F465-DC0F-4459-BD66-0F697F083F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2565"/>
            <a:ext cx="594026" cy="914400"/>
          </a:xfrm>
          <a:prstGeom prst="rect">
            <a:avLst/>
          </a:prstGeom>
        </p:spPr>
      </p:pic>
      <p:pic>
        <p:nvPicPr>
          <p:cNvPr id="622" name="Graphic 621" descr="Water">
            <a:extLst>
              <a:ext uri="{FF2B5EF4-FFF2-40B4-BE49-F238E27FC236}">
                <a16:creationId xmlns:a16="http://schemas.microsoft.com/office/drawing/2014/main" id="{818ED660-693D-4E14-864B-3327A72953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2565"/>
            <a:ext cx="594026" cy="914400"/>
          </a:xfrm>
          <a:prstGeom prst="rect">
            <a:avLst/>
          </a:prstGeom>
        </p:spPr>
      </p:pic>
      <p:pic>
        <p:nvPicPr>
          <p:cNvPr id="623" name="Graphic 622" descr="Water">
            <a:extLst>
              <a:ext uri="{FF2B5EF4-FFF2-40B4-BE49-F238E27FC236}">
                <a16:creationId xmlns:a16="http://schemas.microsoft.com/office/drawing/2014/main" id="{7F9F8EBA-1D9A-4930-9882-A46C94A474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2565"/>
            <a:ext cx="594026" cy="914400"/>
          </a:xfrm>
          <a:prstGeom prst="rect">
            <a:avLst/>
          </a:prstGeom>
        </p:spPr>
      </p:pic>
      <p:pic>
        <p:nvPicPr>
          <p:cNvPr id="624" name="Graphic 623" descr="Water">
            <a:extLst>
              <a:ext uri="{FF2B5EF4-FFF2-40B4-BE49-F238E27FC236}">
                <a16:creationId xmlns:a16="http://schemas.microsoft.com/office/drawing/2014/main" id="{F7028D96-CA95-465F-AFE1-12F430366F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87325"/>
            <a:ext cx="594026" cy="914400"/>
          </a:xfrm>
          <a:prstGeom prst="rect">
            <a:avLst/>
          </a:prstGeom>
        </p:spPr>
      </p:pic>
      <p:pic>
        <p:nvPicPr>
          <p:cNvPr id="625" name="Graphic 624" descr="Water">
            <a:extLst>
              <a:ext uri="{FF2B5EF4-FFF2-40B4-BE49-F238E27FC236}">
                <a16:creationId xmlns:a16="http://schemas.microsoft.com/office/drawing/2014/main" id="{084612DE-24C5-4269-BA14-A75EF959086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2565"/>
            <a:ext cx="594026" cy="914400"/>
          </a:xfrm>
          <a:prstGeom prst="rect">
            <a:avLst/>
          </a:prstGeom>
        </p:spPr>
      </p:pic>
      <p:pic>
        <p:nvPicPr>
          <p:cNvPr id="626" name="Graphic 625" descr="Water">
            <a:extLst>
              <a:ext uri="{FF2B5EF4-FFF2-40B4-BE49-F238E27FC236}">
                <a16:creationId xmlns:a16="http://schemas.microsoft.com/office/drawing/2014/main" id="{71C4AF86-6ACB-4D1A-95F2-DA437C0036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2565"/>
            <a:ext cx="594026" cy="914400"/>
          </a:xfrm>
          <a:prstGeom prst="rect">
            <a:avLst/>
          </a:prstGeom>
        </p:spPr>
      </p:pic>
      <p:pic>
        <p:nvPicPr>
          <p:cNvPr id="627" name="Graphic 626" descr="Water">
            <a:extLst>
              <a:ext uri="{FF2B5EF4-FFF2-40B4-BE49-F238E27FC236}">
                <a16:creationId xmlns:a16="http://schemas.microsoft.com/office/drawing/2014/main" id="{DD465C87-86D2-471D-876D-3AD754A1C04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2565"/>
            <a:ext cx="594026" cy="914400"/>
          </a:xfrm>
          <a:prstGeom prst="rect">
            <a:avLst/>
          </a:prstGeom>
        </p:spPr>
      </p:pic>
      <p:pic>
        <p:nvPicPr>
          <p:cNvPr id="628" name="Graphic 627" descr="Water">
            <a:extLst>
              <a:ext uri="{FF2B5EF4-FFF2-40B4-BE49-F238E27FC236}">
                <a16:creationId xmlns:a16="http://schemas.microsoft.com/office/drawing/2014/main" id="{BA23A1A0-45AE-4FF5-9C41-B3AAF44924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5496"/>
            <a:ext cx="594026" cy="914400"/>
          </a:xfrm>
          <a:prstGeom prst="rect">
            <a:avLst/>
          </a:prstGeom>
        </p:spPr>
      </p:pic>
      <p:pic>
        <p:nvPicPr>
          <p:cNvPr id="629" name="Graphic 628" descr="Water">
            <a:extLst>
              <a:ext uri="{FF2B5EF4-FFF2-40B4-BE49-F238E27FC236}">
                <a16:creationId xmlns:a16="http://schemas.microsoft.com/office/drawing/2014/main" id="{83FA9130-7BFF-4FBC-BE87-C73820A2F5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5496"/>
            <a:ext cx="594026" cy="914400"/>
          </a:xfrm>
          <a:prstGeom prst="rect">
            <a:avLst/>
          </a:prstGeom>
        </p:spPr>
      </p:pic>
      <p:pic>
        <p:nvPicPr>
          <p:cNvPr id="630" name="Graphic 629" descr="Water">
            <a:extLst>
              <a:ext uri="{FF2B5EF4-FFF2-40B4-BE49-F238E27FC236}">
                <a16:creationId xmlns:a16="http://schemas.microsoft.com/office/drawing/2014/main" id="{D19057A8-092C-4352-9B9A-D10525390F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4508" y="-890256"/>
            <a:ext cx="594026" cy="914400"/>
          </a:xfrm>
          <a:prstGeom prst="rect">
            <a:avLst/>
          </a:prstGeom>
        </p:spPr>
      </p:pic>
      <p:pic>
        <p:nvPicPr>
          <p:cNvPr id="631" name="Graphic 630" descr="Water">
            <a:extLst>
              <a:ext uri="{FF2B5EF4-FFF2-40B4-BE49-F238E27FC236}">
                <a16:creationId xmlns:a16="http://schemas.microsoft.com/office/drawing/2014/main" id="{BE1DB7DC-FA5F-4210-AFBB-42AEE54BAC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5496"/>
            <a:ext cx="594026" cy="914400"/>
          </a:xfrm>
          <a:prstGeom prst="rect">
            <a:avLst/>
          </a:prstGeom>
        </p:spPr>
      </p:pic>
      <p:pic>
        <p:nvPicPr>
          <p:cNvPr id="632" name="Graphic 631" descr="Water">
            <a:extLst>
              <a:ext uri="{FF2B5EF4-FFF2-40B4-BE49-F238E27FC236}">
                <a16:creationId xmlns:a16="http://schemas.microsoft.com/office/drawing/2014/main" id="{8DB39637-A7BD-41FA-9C3B-CF73B42A55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5496"/>
            <a:ext cx="594026" cy="914400"/>
          </a:xfrm>
          <a:prstGeom prst="rect">
            <a:avLst/>
          </a:prstGeom>
        </p:spPr>
      </p:pic>
      <p:pic>
        <p:nvPicPr>
          <p:cNvPr id="633" name="Graphic 632" descr="Water">
            <a:extLst>
              <a:ext uri="{FF2B5EF4-FFF2-40B4-BE49-F238E27FC236}">
                <a16:creationId xmlns:a16="http://schemas.microsoft.com/office/drawing/2014/main" id="{87746C8E-4D50-4092-8D12-DEC91D550A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5496"/>
            <a:ext cx="594026" cy="914400"/>
          </a:xfrm>
          <a:prstGeom prst="rect">
            <a:avLst/>
          </a:prstGeom>
        </p:spPr>
      </p:pic>
      <p:pic>
        <p:nvPicPr>
          <p:cNvPr id="634" name="Graphic 633" descr="Water">
            <a:extLst>
              <a:ext uri="{FF2B5EF4-FFF2-40B4-BE49-F238E27FC236}">
                <a16:creationId xmlns:a16="http://schemas.microsoft.com/office/drawing/2014/main" id="{0AED9756-1CF1-4249-A586-B1988EF168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94351" y="-905496"/>
            <a:ext cx="594026" cy="914400"/>
          </a:xfrm>
          <a:prstGeom prst="rect">
            <a:avLst/>
          </a:prstGeom>
        </p:spPr>
      </p:pic>
      <p:pic>
        <p:nvPicPr>
          <p:cNvPr id="635" name="Graphic 634" descr="Water">
            <a:extLst>
              <a:ext uri="{FF2B5EF4-FFF2-40B4-BE49-F238E27FC236}">
                <a16:creationId xmlns:a16="http://schemas.microsoft.com/office/drawing/2014/main" id="{E290F136-649D-465E-A6FC-7D18BBED27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51551" y="-905496"/>
            <a:ext cx="594026" cy="914400"/>
          </a:xfrm>
          <a:prstGeom prst="rect">
            <a:avLst/>
          </a:prstGeom>
        </p:spPr>
      </p:pic>
      <p:pic>
        <p:nvPicPr>
          <p:cNvPr id="637" name="Graphic 636" descr="Water">
            <a:extLst>
              <a:ext uri="{FF2B5EF4-FFF2-40B4-BE49-F238E27FC236}">
                <a16:creationId xmlns:a16="http://schemas.microsoft.com/office/drawing/2014/main" id="{25DADDB0-B20D-40AF-B9D0-05CE28A51C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790" y="-905496"/>
            <a:ext cx="594026" cy="914400"/>
          </a:xfrm>
          <a:prstGeom prst="rect">
            <a:avLst/>
          </a:prstGeom>
        </p:spPr>
      </p:pic>
      <p:pic>
        <p:nvPicPr>
          <p:cNvPr id="638" name="Graphic 637" descr="Water">
            <a:extLst>
              <a:ext uri="{FF2B5EF4-FFF2-40B4-BE49-F238E27FC236}">
                <a16:creationId xmlns:a16="http://schemas.microsoft.com/office/drawing/2014/main" id="{EF23D6F4-B05A-4D54-945A-8FED73E995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51849" y="-905496"/>
            <a:ext cx="594026" cy="914400"/>
          </a:xfrm>
          <a:prstGeom prst="rect">
            <a:avLst/>
          </a:prstGeom>
        </p:spPr>
      </p:pic>
      <p:pic>
        <p:nvPicPr>
          <p:cNvPr id="639" name="Graphic 638" descr="Water">
            <a:extLst>
              <a:ext uri="{FF2B5EF4-FFF2-40B4-BE49-F238E27FC236}">
                <a16:creationId xmlns:a16="http://schemas.microsoft.com/office/drawing/2014/main" id="{EBFECF41-1E3D-4781-B71A-BD6D8FEFD9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94447" y="-905496"/>
            <a:ext cx="594026" cy="914400"/>
          </a:xfrm>
          <a:prstGeom prst="rect">
            <a:avLst/>
          </a:prstGeom>
        </p:spPr>
      </p:pic>
      <p:pic>
        <p:nvPicPr>
          <p:cNvPr id="640" name="Graphic 639" descr="Water">
            <a:extLst>
              <a:ext uri="{FF2B5EF4-FFF2-40B4-BE49-F238E27FC236}">
                <a16:creationId xmlns:a16="http://schemas.microsoft.com/office/drawing/2014/main" id="{CD5815B4-F4D2-4B37-9CC5-459C172992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4116" y="-955318"/>
            <a:ext cx="594026" cy="914400"/>
          </a:xfrm>
          <a:prstGeom prst="rect">
            <a:avLst/>
          </a:prstGeom>
        </p:spPr>
      </p:pic>
      <p:pic>
        <p:nvPicPr>
          <p:cNvPr id="641" name="Graphic 640" descr="Water">
            <a:extLst>
              <a:ext uri="{FF2B5EF4-FFF2-40B4-BE49-F238E27FC236}">
                <a16:creationId xmlns:a16="http://schemas.microsoft.com/office/drawing/2014/main" id="{1CFE51F8-F0B6-4B6A-8401-BDA94D5DA1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1316" y="-955318"/>
            <a:ext cx="594026" cy="914400"/>
          </a:xfrm>
          <a:prstGeom prst="rect">
            <a:avLst/>
          </a:prstGeom>
        </p:spPr>
      </p:pic>
      <p:pic>
        <p:nvPicPr>
          <p:cNvPr id="642" name="Graphic 641" descr="Water">
            <a:extLst>
              <a:ext uri="{FF2B5EF4-FFF2-40B4-BE49-F238E27FC236}">
                <a16:creationId xmlns:a16="http://schemas.microsoft.com/office/drawing/2014/main" id="{7CED9D99-E825-45CD-A24A-B4821FB4E2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4273" y="-940078"/>
            <a:ext cx="594026" cy="914400"/>
          </a:xfrm>
          <a:prstGeom prst="rect">
            <a:avLst/>
          </a:prstGeom>
        </p:spPr>
      </p:pic>
      <p:pic>
        <p:nvPicPr>
          <p:cNvPr id="643" name="Graphic 642" descr="Water">
            <a:extLst>
              <a:ext uri="{FF2B5EF4-FFF2-40B4-BE49-F238E27FC236}">
                <a16:creationId xmlns:a16="http://schemas.microsoft.com/office/drawing/2014/main" id="{3F77E028-F9D1-44F1-A35B-4F9F4F85F1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4555" y="-955318"/>
            <a:ext cx="594026" cy="914400"/>
          </a:xfrm>
          <a:prstGeom prst="rect">
            <a:avLst/>
          </a:prstGeom>
        </p:spPr>
      </p:pic>
      <p:pic>
        <p:nvPicPr>
          <p:cNvPr id="644" name="Graphic 643" descr="Water">
            <a:extLst>
              <a:ext uri="{FF2B5EF4-FFF2-40B4-BE49-F238E27FC236}">
                <a16:creationId xmlns:a16="http://schemas.microsoft.com/office/drawing/2014/main" id="{8E2CA6C3-2CEA-4856-8241-F2B2C30B9F9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1614" y="-955318"/>
            <a:ext cx="594026" cy="914400"/>
          </a:xfrm>
          <a:prstGeom prst="rect">
            <a:avLst/>
          </a:prstGeom>
        </p:spPr>
      </p:pic>
      <p:pic>
        <p:nvPicPr>
          <p:cNvPr id="645" name="Graphic 644" descr="Water">
            <a:extLst>
              <a:ext uri="{FF2B5EF4-FFF2-40B4-BE49-F238E27FC236}">
                <a16:creationId xmlns:a16="http://schemas.microsoft.com/office/drawing/2014/main" id="{C683DAAC-A286-4876-8B98-A702F63E9F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4212" y="-955318"/>
            <a:ext cx="594026" cy="914400"/>
          </a:xfrm>
          <a:prstGeom prst="rect">
            <a:avLst/>
          </a:prstGeom>
        </p:spPr>
      </p:pic>
      <p:pic>
        <p:nvPicPr>
          <p:cNvPr id="646" name="Graphic 645" descr="Water">
            <a:extLst>
              <a:ext uri="{FF2B5EF4-FFF2-40B4-BE49-F238E27FC236}">
                <a16:creationId xmlns:a16="http://schemas.microsoft.com/office/drawing/2014/main" id="{7A9079B9-92DF-4880-939A-D6EB837A4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4116" y="-955318"/>
            <a:ext cx="594026" cy="914400"/>
          </a:xfrm>
          <a:prstGeom prst="rect">
            <a:avLst/>
          </a:prstGeom>
        </p:spPr>
      </p:pic>
      <p:pic>
        <p:nvPicPr>
          <p:cNvPr id="647" name="Graphic 646" descr="Water">
            <a:extLst>
              <a:ext uri="{FF2B5EF4-FFF2-40B4-BE49-F238E27FC236}">
                <a16:creationId xmlns:a16="http://schemas.microsoft.com/office/drawing/2014/main" id="{BBB0533B-3451-4EE7-8152-B7C7A2E182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1316" y="-955318"/>
            <a:ext cx="594026" cy="914400"/>
          </a:xfrm>
          <a:prstGeom prst="rect">
            <a:avLst/>
          </a:prstGeom>
        </p:spPr>
      </p:pic>
      <p:pic>
        <p:nvPicPr>
          <p:cNvPr id="648" name="Graphic 647" descr="Water">
            <a:extLst>
              <a:ext uri="{FF2B5EF4-FFF2-40B4-BE49-F238E27FC236}">
                <a16:creationId xmlns:a16="http://schemas.microsoft.com/office/drawing/2014/main" id="{7BE55C2E-ECD7-4AA8-AC8B-EFC950E14C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4273" y="-940078"/>
            <a:ext cx="594026" cy="914400"/>
          </a:xfrm>
          <a:prstGeom prst="rect">
            <a:avLst/>
          </a:prstGeom>
        </p:spPr>
      </p:pic>
      <p:pic>
        <p:nvPicPr>
          <p:cNvPr id="649" name="Graphic 648" descr="Water">
            <a:extLst>
              <a:ext uri="{FF2B5EF4-FFF2-40B4-BE49-F238E27FC236}">
                <a16:creationId xmlns:a16="http://schemas.microsoft.com/office/drawing/2014/main" id="{EEFA4625-B342-4537-88FB-0DC048AEFF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4555" y="-955318"/>
            <a:ext cx="594026" cy="914400"/>
          </a:xfrm>
          <a:prstGeom prst="rect">
            <a:avLst/>
          </a:prstGeom>
        </p:spPr>
      </p:pic>
      <p:pic>
        <p:nvPicPr>
          <p:cNvPr id="650" name="Graphic 649" descr="Water">
            <a:extLst>
              <a:ext uri="{FF2B5EF4-FFF2-40B4-BE49-F238E27FC236}">
                <a16:creationId xmlns:a16="http://schemas.microsoft.com/office/drawing/2014/main" id="{6F02761C-8EF5-48AE-A6C9-22CC58BA3D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1614" y="-955318"/>
            <a:ext cx="594026" cy="914400"/>
          </a:xfrm>
          <a:prstGeom prst="rect">
            <a:avLst/>
          </a:prstGeom>
        </p:spPr>
      </p:pic>
      <p:pic>
        <p:nvPicPr>
          <p:cNvPr id="651" name="Graphic 650" descr="Water">
            <a:extLst>
              <a:ext uri="{FF2B5EF4-FFF2-40B4-BE49-F238E27FC236}">
                <a16:creationId xmlns:a16="http://schemas.microsoft.com/office/drawing/2014/main" id="{DBA58414-0709-4325-90A1-5350056B05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4212" y="-955318"/>
            <a:ext cx="594026" cy="914400"/>
          </a:xfrm>
          <a:prstGeom prst="rect">
            <a:avLst/>
          </a:prstGeom>
        </p:spPr>
      </p:pic>
      <p:pic>
        <p:nvPicPr>
          <p:cNvPr id="652" name="Graphic 651" descr="Water">
            <a:extLst>
              <a:ext uri="{FF2B5EF4-FFF2-40B4-BE49-F238E27FC236}">
                <a16:creationId xmlns:a16="http://schemas.microsoft.com/office/drawing/2014/main" id="{D102D27D-ED32-410E-B0C0-0FFF0460DB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4116" y="-958249"/>
            <a:ext cx="594026" cy="914400"/>
          </a:xfrm>
          <a:prstGeom prst="rect">
            <a:avLst/>
          </a:prstGeom>
        </p:spPr>
      </p:pic>
      <p:pic>
        <p:nvPicPr>
          <p:cNvPr id="653" name="Graphic 652" descr="Water">
            <a:extLst>
              <a:ext uri="{FF2B5EF4-FFF2-40B4-BE49-F238E27FC236}">
                <a16:creationId xmlns:a16="http://schemas.microsoft.com/office/drawing/2014/main" id="{ADF6C57D-F159-4407-9AD2-53A311BB6E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1316" y="-958249"/>
            <a:ext cx="594026" cy="914400"/>
          </a:xfrm>
          <a:prstGeom prst="rect">
            <a:avLst/>
          </a:prstGeom>
        </p:spPr>
      </p:pic>
      <p:pic>
        <p:nvPicPr>
          <p:cNvPr id="654" name="Graphic 653" descr="Water">
            <a:extLst>
              <a:ext uri="{FF2B5EF4-FFF2-40B4-BE49-F238E27FC236}">
                <a16:creationId xmlns:a16="http://schemas.microsoft.com/office/drawing/2014/main" id="{924BAE0B-40BE-4EDC-B4B2-2D044EC593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4273" y="-943009"/>
            <a:ext cx="594026" cy="914400"/>
          </a:xfrm>
          <a:prstGeom prst="rect">
            <a:avLst/>
          </a:prstGeom>
        </p:spPr>
      </p:pic>
      <p:pic>
        <p:nvPicPr>
          <p:cNvPr id="655" name="Graphic 654" descr="Water">
            <a:extLst>
              <a:ext uri="{FF2B5EF4-FFF2-40B4-BE49-F238E27FC236}">
                <a16:creationId xmlns:a16="http://schemas.microsoft.com/office/drawing/2014/main" id="{C7E5B704-B991-4962-89E2-371C227EE9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4555" y="-958249"/>
            <a:ext cx="594026" cy="914400"/>
          </a:xfrm>
          <a:prstGeom prst="rect">
            <a:avLst/>
          </a:prstGeom>
        </p:spPr>
      </p:pic>
      <p:pic>
        <p:nvPicPr>
          <p:cNvPr id="656" name="Graphic 655" descr="Water">
            <a:extLst>
              <a:ext uri="{FF2B5EF4-FFF2-40B4-BE49-F238E27FC236}">
                <a16:creationId xmlns:a16="http://schemas.microsoft.com/office/drawing/2014/main" id="{52578283-04BF-4AA7-AA75-0D11408727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1614" y="-958249"/>
            <a:ext cx="594026" cy="914400"/>
          </a:xfrm>
          <a:prstGeom prst="rect">
            <a:avLst/>
          </a:prstGeom>
        </p:spPr>
      </p:pic>
      <p:pic>
        <p:nvPicPr>
          <p:cNvPr id="657" name="Graphic 656" descr="Water">
            <a:extLst>
              <a:ext uri="{FF2B5EF4-FFF2-40B4-BE49-F238E27FC236}">
                <a16:creationId xmlns:a16="http://schemas.microsoft.com/office/drawing/2014/main" id="{16D34212-F49A-4A64-9A1B-98B2E9358E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4212" y="-958249"/>
            <a:ext cx="594026" cy="914400"/>
          </a:xfrm>
          <a:prstGeom prst="rect">
            <a:avLst/>
          </a:prstGeom>
        </p:spPr>
      </p:pic>
      <p:pic>
        <p:nvPicPr>
          <p:cNvPr id="658" name="Graphic 657" descr="Water">
            <a:extLst>
              <a:ext uri="{FF2B5EF4-FFF2-40B4-BE49-F238E27FC236}">
                <a16:creationId xmlns:a16="http://schemas.microsoft.com/office/drawing/2014/main" id="{524E145A-47DD-4057-8FC0-3073F58657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4116" y="-958249"/>
            <a:ext cx="594026" cy="914400"/>
          </a:xfrm>
          <a:prstGeom prst="rect">
            <a:avLst/>
          </a:prstGeom>
        </p:spPr>
      </p:pic>
      <p:pic>
        <p:nvPicPr>
          <p:cNvPr id="659" name="Graphic 658" descr="Water">
            <a:extLst>
              <a:ext uri="{FF2B5EF4-FFF2-40B4-BE49-F238E27FC236}">
                <a16:creationId xmlns:a16="http://schemas.microsoft.com/office/drawing/2014/main" id="{554E67CE-7423-4EC5-9FE5-F414B9D19A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1316" y="-958249"/>
            <a:ext cx="594026" cy="914400"/>
          </a:xfrm>
          <a:prstGeom prst="rect">
            <a:avLst/>
          </a:prstGeom>
        </p:spPr>
      </p:pic>
      <p:pic>
        <p:nvPicPr>
          <p:cNvPr id="660" name="Graphic 659" descr="Water">
            <a:extLst>
              <a:ext uri="{FF2B5EF4-FFF2-40B4-BE49-F238E27FC236}">
                <a16:creationId xmlns:a16="http://schemas.microsoft.com/office/drawing/2014/main" id="{A2044F58-B9DC-4CB8-808D-FEA40EBA58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44273" y="-943009"/>
            <a:ext cx="594026" cy="914400"/>
          </a:xfrm>
          <a:prstGeom prst="rect">
            <a:avLst/>
          </a:prstGeom>
        </p:spPr>
      </p:pic>
      <p:pic>
        <p:nvPicPr>
          <p:cNvPr id="661" name="Graphic 660" descr="Water">
            <a:extLst>
              <a:ext uri="{FF2B5EF4-FFF2-40B4-BE49-F238E27FC236}">
                <a16:creationId xmlns:a16="http://schemas.microsoft.com/office/drawing/2014/main" id="{65B7DF97-6EE8-466D-94C3-9D631CE454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4555" y="-958249"/>
            <a:ext cx="594026" cy="914400"/>
          </a:xfrm>
          <a:prstGeom prst="rect">
            <a:avLst/>
          </a:prstGeom>
        </p:spPr>
      </p:pic>
      <p:pic>
        <p:nvPicPr>
          <p:cNvPr id="662" name="Graphic 661" descr="Water">
            <a:extLst>
              <a:ext uri="{FF2B5EF4-FFF2-40B4-BE49-F238E27FC236}">
                <a16:creationId xmlns:a16="http://schemas.microsoft.com/office/drawing/2014/main" id="{F25334F8-EB3F-42BC-9E34-0C2D358D94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51614" y="-958249"/>
            <a:ext cx="594026" cy="914400"/>
          </a:xfrm>
          <a:prstGeom prst="rect">
            <a:avLst/>
          </a:prstGeom>
        </p:spPr>
      </p:pic>
      <p:pic>
        <p:nvPicPr>
          <p:cNvPr id="663" name="Graphic 662" descr="Water">
            <a:extLst>
              <a:ext uri="{FF2B5EF4-FFF2-40B4-BE49-F238E27FC236}">
                <a16:creationId xmlns:a16="http://schemas.microsoft.com/office/drawing/2014/main" id="{8DB2B456-A4CB-45E5-8234-9D77D7D9009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94212" y="-958249"/>
            <a:ext cx="594026" cy="914400"/>
          </a:xfrm>
          <a:prstGeom prst="rect">
            <a:avLst/>
          </a:prstGeom>
        </p:spPr>
      </p:pic>
      <p:pic>
        <p:nvPicPr>
          <p:cNvPr id="664" name="Graphic 663" descr="Water">
            <a:extLst>
              <a:ext uri="{FF2B5EF4-FFF2-40B4-BE49-F238E27FC236}">
                <a16:creationId xmlns:a16="http://schemas.microsoft.com/office/drawing/2014/main" id="{9C7419B5-0D6B-40FA-AC33-82DADDB769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51349" y="-919856"/>
            <a:ext cx="594026" cy="914400"/>
          </a:xfrm>
          <a:prstGeom prst="rect">
            <a:avLst/>
          </a:prstGeom>
        </p:spPr>
      </p:pic>
      <p:pic>
        <p:nvPicPr>
          <p:cNvPr id="665" name="Graphic 664" descr="Water">
            <a:extLst>
              <a:ext uri="{FF2B5EF4-FFF2-40B4-BE49-F238E27FC236}">
                <a16:creationId xmlns:a16="http://schemas.microsoft.com/office/drawing/2014/main" id="{C4570C3B-7A7F-4DF7-813D-5D8D24DE6B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08549" y="-919856"/>
            <a:ext cx="594026" cy="914400"/>
          </a:xfrm>
          <a:prstGeom prst="rect">
            <a:avLst/>
          </a:prstGeom>
        </p:spPr>
      </p:pic>
      <p:pic>
        <p:nvPicPr>
          <p:cNvPr id="666" name="Graphic 665" descr="Water">
            <a:extLst>
              <a:ext uri="{FF2B5EF4-FFF2-40B4-BE49-F238E27FC236}">
                <a16:creationId xmlns:a16="http://schemas.microsoft.com/office/drawing/2014/main" id="{A8B4CF07-7741-4DDE-B1ED-2A0FB6E6A3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01506" y="-904616"/>
            <a:ext cx="594026" cy="914400"/>
          </a:xfrm>
          <a:prstGeom prst="rect">
            <a:avLst/>
          </a:prstGeom>
        </p:spPr>
      </p:pic>
      <p:pic>
        <p:nvPicPr>
          <p:cNvPr id="667" name="Graphic 666" descr="Water">
            <a:extLst>
              <a:ext uri="{FF2B5EF4-FFF2-40B4-BE49-F238E27FC236}">
                <a16:creationId xmlns:a16="http://schemas.microsoft.com/office/drawing/2014/main" id="{2417A0F6-8E90-4D12-BA5C-04E4C4E797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01788" y="-919856"/>
            <a:ext cx="594026" cy="914400"/>
          </a:xfrm>
          <a:prstGeom prst="rect">
            <a:avLst/>
          </a:prstGeom>
        </p:spPr>
      </p:pic>
      <p:pic>
        <p:nvPicPr>
          <p:cNvPr id="668" name="Graphic 667" descr="Water">
            <a:extLst>
              <a:ext uri="{FF2B5EF4-FFF2-40B4-BE49-F238E27FC236}">
                <a16:creationId xmlns:a16="http://schemas.microsoft.com/office/drawing/2014/main" id="{CD1D9F0D-64B3-43D9-A2A0-5F71DEC028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08847" y="-919856"/>
            <a:ext cx="594026" cy="914400"/>
          </a:xfrm>
          <a:prstGeom prst="rect">
            <a:avLst/>
          </a:prstGeom>
        </p:spPr>
      </p:pic>
      <p:pic>
        <p:nvPicPr>
          <p:cNvPr id="669" name="Graphic 668" descr="Water">
            <a:extLst>
              <a:ext uri="{FF2B5EF4-FFF2-40B4-BE49-F238E27FC236}">
                <a16:creationId xmlns:a16="http://schemas.microsoft.com/office/drawing/2014/main" id="{4782A6DC-DD6B-4E6F-BD90-67AB2D664D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51445" y="-919856"/>
            <a:ext cx="594026" cy="914400"/>
          </a:xfrm>
          <a:prstGeom prst="rect">
            <a:avLst/>
          </a:prstGeom>
        </p:spPr>
      </p:pic>
      <p:pic>
        <p:nvPicPr>
          <p:cNvPr id="670" name="Graphic 669" descr="Water">
            <a:extLst>
              <a:ext uri="{FF2B5EF4-FFF2-40B4-BE49-F238E27FC236}">
                <a16:creationId xmlns:a16="http://schemas.microsoft.com/office/drawing/2014/main" id="{C0EF8390-5BC2-488C-AB4F-163CE106C5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51349" y="-919856"/>
            <a:ext cx="594026" cy="914400"/>
          </a:xfrm>
          <a:prstGeom prst="rect">
            <a:avLst/>
          </a:prstGeom>
        </p:spPr>
      </p:pic>
      <p:pic>
        <p:nvPicPr>
          <p:cNvPr id="671" name="Graphic 670" descr="Water">
            <a:extLst>
              <a:ext uri="{FF2B5EF4-FFF2-40B4-BE49-F238E27FC236}">
                <a16:creationId xmlns:a16="http://schemas.microsoft.com/office/drawing/2014/main" id="{B6306316-9974-499E-A1ED-574F885F47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08549" y="-919856"/>
            <a:ext cx="594026" cy="914400"/>
          </a:xfrm>
          <a:prstGeom prst="rect">
            <a:avLst/>
          </a:prstGeom>
        </p:spPr>
      </p:pic>
      <p:pic>
        <p:nvPicPr>
          <p:cNvPr id="672" name="Graphic 671" descr="Water">
            <a:extLst>
              <a:ext uri="{FF2B5EF4-FFF2-40B4-BE49-F238E27FC236}">
                <a16:creationId xmlns:a16="http://schemas.microsoft.com/office/drawing/2014/main" id="{6AB4A5F6-5A7F-4375-9838-2FDDFBFCF2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01506" y="-904616"/>
            <a:ext cx="594026" cy="914400"/>
          </a:xfrm>
          <a:prstGeom prst="rect">
            <a:avLst/>
          </a:prstGeom>
        </p:spPr>
      </p:pic>
      <p:pic>
        <p:nvPicPr>
          <p:cNvPr id="673" name="Graphic 672" descr="Water">
            <a:extLst>
              <a:ext uri="{FF2B5EF4-FFF2-40B4-BE49-F238E27FC236}">
                <a16:creationId xmlns:a16="http://schemas.microsoft.com/office/drawing/2014/main" id="{BB65E30D-83C8-4563-A646-AFFE26E1C7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01788" y="-919856"/>
            <a:ext cx="594026" cy="914400"/>
          </a:xfrm>
          <a:prstGeom prst="rect">
            <a:avLst/>
          </a:prstGeom>
        </p:spPr>
      </p:pic>
      <p:pic>
        <p:nvPicPr>
          <p:cNvPr id="674" name="Graphic 673" descr="Water">
            <a:extLst>
              <a:ext uri="{FF2B5EF4-FFF2-40B4-BE49-F238E27FC236}">
                <a16:creationId xmlns:a16="http://schemas.microsoft.com/office/drawing/2014/main" id="{F5C57790-FA4B-4D2F-B599-9231FB6D9A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08847" y="-919856"/>
            <a:ext cx="594026" cy="914400"/>
          </a:xfrm>
          <a:prstGeom prst="rect">
            <a:avLst/>
          </a:prstGeom>
        </p:spPr>
      </p:pic>
      <p:pic>
        <p:nvPicPr>
          <p:cNvPr id="675" name="Graphic 674" descr="Water">
            <a:extLst>
              <a:ext uri="{FF2B5EF4-FFF2-40B4-BE49-F238E27FC236}">
                <a16:creationId xmlns:a16="http://schemas.microsoft.com/office/drawing/2014/main" id="{AE6BE2CF-BDF0-4E16-ADD6-F3BE047E98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51445" y="-919856"/>
            <a:ext cx="594026" cy="914400"/>
          </a:xfrm>
          <a:prstGeom prst="rect">
            <a:avLst/>
          </a:prstGeom>
        </p:spPr>
      </p:pic>
      <p:pic>
        <p:nvPicPr>
          <p:cNvPr id="677" name="Graphic 676" descr="Water">
            <a:extLst>
              <a:ext uri="{FF2B5EF4-FFF2-40B4-BE49-F238E27FC236}">
                <a16:creationId xmlns:a16="http://schemas.microsoft.com/office/drawing/2014/main" id="{20567312-4E2D-4819-A587-98077513BD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08549" y="-922787"/>
            <a:ext cx="594026" cy="914400"/>
          </a:xfrm>
          <a:prstGeom prst="rect">
            <a:avLst/>
          </a:prstGeom>
        </p:spPr>
      </p:pic>
      <p:pic>
        <p:nvPicPr>
          <p:cNvPr id="678" name="Graphic 677" descr="Water">
            <a:extLst>
              <a:ext uri="{FF2B5EF4-FFF2-40B4-BE49-F238E27FC236}">
                <a16:creationId xmlns:a16="http://schemas.microsoft.com/office/drawing/2014/main" id="{8455FA17-2F8A-4309-98ED-1EFC718A6B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01506" y="-907547"/>
            <a:ext cx="594026" cy="914400"/>
          </a:xfrm>
          <a:prstGeom prst="rect">
            <a:avLst/>
          </a:prstGeom>
        </p:spPr>
      </p:pic>
      <p:pic>
        <p:nvPicPr>
          <p:cNvPr id="679" name="Graphic 678" descr="Water">
            <a:extLst>
              <a:ext uri="{FF2B5EF4-FFF2-40B4-BE49-F238E27FC236}">
                <a16:creationId xmlns:a16="http://schemas.microsoft.com/office/drawing/2014/main" id="{A989CDD3-3FAD-44B1-8788-3ED3C04C51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01788" y="-922787"/>
            <a:ext cx="594026" cy="914400"/>
          </a:xfrm>
          <a:prstGeom prst="rect">
            <a:avLst/>
          </a:prstGeom>
        </p:spPr>
      </p:pic>
      <p:pic>
        <p:nvPicPr>
          <p:cNvPr id="680" name="Graphic 679" descr="Water">
            <a:extLst>
              <a:ext uri="{FF2B5EF4-FFF2-40B4-BE49-F238E27FC236}">
                <a16:creationId xmlns:a16="http://schemas.microsoft.com/office/drawing/2014/main" id="{712FFFF1-5D48-4460-BCA3-D5BF9F0DBC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08847" y="-922787"/>
            <a:ext cx="594026" cy="914400"/>
          </a:xfrm>
          <a:prstGeom prst="rect">
            <a:avLst/>
          </a:prstGeom>
        </p:spPr>
      </p:pic>
      <p:pic>
        <p:nvPicPr>
          <p:cNvPr id="681" name="Graphic 680" descr="Water">
            <a:extLst>
              <a:ext uri="{FF2B5EF4-FFF2-40B4-BE49-F238E27FC236}">
                <a16:creationId xmlns:a16="http://schemas.microsoft.com/office/drawing/2014/main" id="{ABF41C01-DB4B-42F6-AB2F-E2C2B4B2B9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51445" y="-922787"/>
            <a:ext cx="594026" cy="914400"/>
          </a:xfrm>
          <a:prstGeom prst="rect">
            <a:avLst/>
          </a:prstGeom>
        </p:spPr>
      </p:pic>
      <p:pic>
        <p:nvPicPr>
          <p:cNvPr id="683" name="Graphic 682" descr="Water">
            <a:extLst>
              <a:ext uri="{FF2B5EF4-FFF2-40B4-BE49-F238E27FC236}">
                <a16:creationId xmlns:a16="http://schemas.microsoft.com/office/drawing/2014/main" id="{036D0F4F-F6C2-4E6C-B4AB-2CB9A9FD93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08549" y="-922787"/>
            <a:ext cx="594026" cy="914400"/>
          </a:xfrm>
          <a:prstGeom prst="rect">
            <a:avLst/>
          </a:prstGeom>
        </p:spPr>
      </p:pic>
      <p:pic>
        <p:nvPicPr>
          <p:cNvPr id="684" name="Graphic 683" descr="Water">
            <a:extLst>
              <a:ext uri="{FF2B5EF4-FFF2-40B4-BE49-F238E27FC236}">
                <a16:creationId xmlns:a16="http://schemas.microsoft.com/office/drawing/2014/main" id="{47A78CB1-F392-4362-B443-291F623A38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01506" y="-907547"/>
            <a:ext cx="594026" cy="914400"/>
          </a:xfrm>
          <a:prstGeom prst="rect">
            <a:avLst/>
          </a:prstGeom>
        </p:spPr>
      </p:pic>
      <p:pic>
        <p:nvPicPr>
          <p:cNvPr id="685" name="Graphic 684" descr="Water">
            <a:extLst>
              <a:ext uri="{FF2B5EF4-FFF2-40B4-BE49-F238E27FC236}">
                <a16:creationId xmlns:a16="http://schemas.microsoft.com/office/drawing/2014/main" id="{0507DD88-D493-4943-A6F5-39E19CFC82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01788" y="-922787"/>
            <a:ext cx="594026" cy="914400"/>
          </a:xfrm>
          <a:prstGeom prst="rect">
            <a:avLst/>
          </a:prstGeom>
        </p:spPr>
      </p:pic>
      <p:pic>
        <p:nvPicPr>
          <p:cNvPr id="686" name="Graphic 685" descr="Water">
            <a:extLst>
              <a:ext uri="{FF2B5EF4-FFF2-40B4-BE49-F238E27FC236}">
                <a16:creationId xmlns:a16="http://schemas.microsoft.com/office/drawing/2014/main" id="{1366FF08-9018-47EE-AA7E-8A5387F1AC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08847" y="-922787"/>
            <a:ext cx="594026" cy="914400"/>
          </a:xfrm>
          <a:prstGeom prst="rect">
            <a:avLst/>
          </a:prstGeom>
        </p:spPr>
      </p:pic>
      <p:sp>
        <p:nvSpPr>
          <p:cNvPr id="10" name="Text Placeholder 9">
            <a:extLst>
              <a:ext uri="{FF2B5EF4-FFF2-40B4-BE49-F238E27FC236}">
                <a16:creationId xmlns:a16="http://schemas.microsoft.com/office/drawing/2014/main" id="{A03CEE39-E9AF-4658-AA58-4022EC50F688}"/>
              </a:ext>
            </a:extLst>
          </p:cNvPr>
          <p:cNvSpPr>
            <a:spLocks noGrp="1"/>
          </p:cNvSpPr>
          <p:nvPr>
            <p:ph type="body" sz="quarter" idx="11"/>
          </p:nvPr>
        </p:nvSpPr>
        <p:spPr>
          <a:xfrm>
            <a:off x="3197225" y="1943100"/>
            <a:ext cx="6488113" cy="2760663"/>
          </a:xfrm>
        </p:spPr>
        <p:txBody>
          <a:bodyPr>
            <a:normAutofit/>
          </a:bodyPr>
          <a:lstStyle>
            <a:lvl1pPr marL="0" indent="0">
              <a:buNone/>
              <a:defRPr sz="2200">
                <a:solidFill>
                  <a:srgbClr val="000000"/>
                </a:solidFill>
                <a:latin typeface="Raleway" pitchFamily="2" charset="0"/>
              </a:defRPr>
            </a:lvl1pPr>
            <a:lvl2pPr marL="457200" indent="0">
              <a:buNone/>
              <a:defRPr sz="2200"/>
            </a:lvl2pPr>
            <a:lvl3pPr marL="914400" indent="0">
              <a:buNone/>
              <a:defRPr sz="2200"/>
            </a:lvl3pPr>
            <a:lvl4pPr marL="1371600" indent="0">
              <a:buNone/>
              <a:defRPr sz="2200"/>
            </a:lvl4pPr>
            <a:lvl5pPr marL="1828800" indent="0">
              <a:buNone/>
              <a:defRPr sz="2200"/>
            </a:lvl5pPr>
          </a:lstStyle>
          <a:p>
            <a:pPr lvl="0"/>
            <a:r>
              <a:rPr lang="en-US" dirty="0"/>
              <a:t>Click to edit Master text styles</a:t>
            </a:r>
          </a:p>
        </p:txBody>
      </p:sp>
      <p:pic>
        <p:nvPicPr>
          <p:cNvPr id="2" name="Picture 1">
            <a:extLst>
              <a:ext uri="{FF2B5EF4-FFF2-40B4-BE49-F238E27FC236}">
                <a16:creationId xmlns:a16="http://schemas.microsoft.com/office/drawing/2014/main" id="{32250FBE-B73B-1133-AC77-C529617A4121}"/>
              </a:ext>
            </a:extLst>
          </p:cNvPr>
          <p:cNvPicPr>
            <a:picLocks noChangeAspect="1"/>
          </p:cNvPicPr>
          <p:nvPr userDrawn="1"/>
        </p:nvPicPr>
        <p:blipFill>
          <a:blip r:embed="rId4"/>
          <a:srcRect/>
          <a:stretch/>
        </p:blipFill>
        <p:spPr>
          <a:xfrm>
            <a:off x="10754411" y="6118095"/>
            <a:ext cx="1142234" cy="658673"/>
          </a:xfrm>
          <a:prstGeom prst="rect">
            <a:avLst/>
          </a:prstGeom>
        </p:spPr>
      </p:pic>
      <p:pic>
        <p:nvPicPr>
          <p:cNvPr id="4" name="Picture 3">
            <a:extLst>
              <a:ext uri="{FF2B5EF4-FFF2-40B4-BE49-F238E27FC236}">
                <a16:creationId xmlns:a16="http://schemas.microsoft.com/office/drawing/2014/main" id="{A11C4A13-9BBB-1AD0-643C-00C98855248B}"/>
              </a:ext>
            </a:extLst>
          </p:cNvPr>
          <p:cNvPicPr>
            <a:picLocks noChangeAspect="1"/>
          </p:cNvPicPr>
          <p:nvPr userDrawn="1"/>
        </p:nvPicPr>
        <p:blipFill rotWithShape="1">
          <a:blip r:embed="rId5"/>
          <a:srcRect l="8756"/>
          <a:stretch/>
        </p:blipFill>
        <p:spPr>
          <a:xfrm>
            <a:off x="140474" y="216673"/>
            <a:ext cx="2946255" cy="4686300"/>
          </a:xfrm>
          <a:prstGeom prst="rect">
            <a:avLst/>
          </a:prstGeom>
        </p:spPr>
      </p:pic>
      <p:pic>
        <p:nvPicPr>
          <p:cNvPr id="3" name="Picture 2" descr="A blue water droplet with a black background&#10;&#10;Description automatically generated">
            <a:extLst>
              <a:ext uri="{FF2B5EF4-FFF2-40B4-BE49-F238E27FC236}">
                <a16:creationId xmlns:a16="http://schemas.microsoft.com/office/drawing/2014/main" id="{BF23B96E-F3C1-7537-D96D-705A6B3C2813}"/>
              </a:ext>
            </a:extLst>
          </p:cNvPr>
          <p:cNvPicPr>
            <a:picLocks noChangeAspect="1"/>
          </p:cNvPicPr>
          <p:nvPr userDrawn="1"/>
        </p:nvPicPr>
        <p:blipFill rotWithShape="1">
          <a:blip r:embed="rId6">
            <a:alphaModFix/>
          </a:blip>
          <a:srcRect l="19544" t="7557" r="16763" b="17187"/>
          <a:stretch/>
        </p:blipFill>
        <p:spPr>
          <a:xfrm>
            <a:off x="552450" y="703263"/>
            <a:ext cx="631455" cy="805728"/>
          </a:xfrm>
          <a:prstGeom prst="rect">
            <a:avLst/>
          </a:prstGeom>
          <a:solidFill>
            <a:schemeClr val="bg1"/>
          </a:solidFill>
        </p:spPr>
      </p:pic>
    </p:spTree>
    <p:extLst>
      <p:ext uri="{BB962C8B-B14F-4D97-AF65-F5344CB8AC3E}">
        <p14:creationId xmlns:p14="http://schemas.microsoft.com/office/powerpoint/2010/main" val="113482535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79167E-6 -3.7037E-6 L -0.00118 1.2801 " pathEditMode="relative" rAng="0" ptsTypes="AA">
                                      <p:cBhvr>
                                        <p:cTn id="6" dur="1500" fill="hold"/>
                                        <p:tgtEl>
                                          <p:spTgt spid="13"/>
                                        </p:tgtEl>
                                        <p:attrNameLst>
                                          <p:attrName>ppt_x</p:attrName>
                                          <p:attrName>ppt_y</p:attrName>
                                        </p:attrNameLst>
                                      </p:cBhvr>
                                      <p:rCtr x="-65" y="64005"/>
                                    </p:animMotion>
                                  </p:childTnLst>
                                </p:cTn>
                              </p:par>
                              <p:par>
                                <p:cTn id="7" presetID="42" presetClass="path" presetSubtype="0" accel="50000" decel="50000" fill="hold" nodeType="withEffect">
                                  <p:stCondLst>
                                    <p:cond delay="750"/>
                                  </p:stCondLst>
                                  <p:childTnLst>
                                    <p:animMotion origin="layout" path="M 4.79167E-6 -3.7037E-6 L -0.00118 1.2801 " pathEditMode="relative" rAng="0" ptsTypes="AA">
                                      <p:cBhvr>
                                        <p:cTn id="8" dur="1500" fill="hold"/>
                                        <p:tgtEl>
                                          <p:spTgt spid="120"/>
                                        </p:tgtEl>
                                        <p:attrNameLst>
                                          <p:attrName>ppt_x</p:attrName>
                                          <p:attrName>ppt_y</p:attrName>
                                        </p:attrNameLst>
                                      </p:cBhvr>
                                      <p:rCtr x="-65" y="64005"/>
                                    </p:animMotion>
                                  </p:childTnLst>
                                </p:cTn>
                              </p:par>
                              <p:par>
                                <p:cTn id="9" presetID="42" presetClass="path" presetSubtype="0" accel="50000" decel="50000" fill="hold" nodeType="withEffect">
                                  <p:stCondLst>
                                    <p:cond delay="250"/>
                                  </p:stCondLst>
                                  <p:childTnLst>
                                    <p:animMotion origin="layout" path="M 2.08333E-7 1.48148E-6 L -0.00117 1.28009 " pathEditMode="relative" rAng="0" ptsTypes="AA">
                                      <p:cBhvr>
                                        <p:cTn id="10" dur="1500" fill="hold"/>
                                        <p:tgtEl>
                                          <p:spTgt spid="121"/>
                                        </p:tgtEl>
                                        <p:attrNameLst>
                                          <p:attrName>ppt_x</p:attrName>
                                          <p:attrName>ppt_y</p:attrName>
                                        </p:attrNameLst>
                                      </p:cBhvr>
                                      <p:rCtr x="-65" y="64005"/>
                                    </p:animMotion>
                                  </p:childTnLst>
                                </p:cTn>
                              </p:par>
                              <p:par>
                                <p:cTn id="11" presetID="42" presetClass="path" presetSubtype="0" accel="50000" decel="50000" fill="hold" nodeType="withEffect">
                                  <p:stCondLst>
                                    <p:cond delay="1000"/>
                                  </p:stCondLst>
                                  <p:childTnLst>
                                    <p:animMotion origin="layout" path="M 4.375E-6 -3.7037E-6 L -0.00118 1.2801 " pathEditMode="relative" rAng="0" ptsTypes="AA">
                                      <p:cBhvr>
                                        <p:cTn id="12" dur="1500" fill="hold"/>
                                        <p:tgtEl>
                                          <p:spTgt spid="122"/>
                                        </p:tgtEl>
                                        <p:attrNameLst>
                                          <p:attrName>ppt_x</p:attrName>
                                          <p:attrName>ppt_y</p:attrName>
                                        </p:attrNameLst>
                                      </p:cBhvr>
                                      <p:rCtr x="-65" y="64005"/>
                                    </p:animMotion>
                                  </p:childTnLst>
                                </p:cTn>
                              </p:par>
                              <p:par>
                                <p:cTn id="13" presetID="42" presetClass="path" presetSubtype="0" accel="50000" decel="50000" fill="hold" nodeType="withEffect">
                                  <p:stCondLst>
                                    <p:cond delay="3000"/>
                                  </p:stCondLst>
                                  <p:childTnLst>
                                    <p:animMotion origin="layout" path="M -2.70833E-6 -3.7037E-6 L -0.00117 1.2801 " pathEditMode="relative" rAng="0" ptsTypes="AA">
                                      <p:cBhvr>
                                        <p:cTn id="14" dur="1500" fill="hold"/>
                                        <p:tgtEl>
                                          <p:spTgt spid="123"/>
                                        </p:tgtEl>
                                        <p:attrNameLst>
                                          <p:attrName>ppt_x</p:attrName>
                                          <p:attrName>ppt_y</p:attrName>
                                        </p:attrNameLst>
                                      </p:cBhvr>
                                      <p:rCtr x="-65" y="64005"/>
                                    </p:animMotion>
                                  </p:childTnLst>
                                </p:cTn>
                              </p:par>
                              <p:par>
                                <p:cTn id="15" presetID="42" presetClass="path" presetSubtype="0" accel="50000" decel="50000" fill="hold" nodeType="withEffect">
                                  <p:stCondLst>
                                    <p:cond delay="500"/>
                                  </p:stCondLst>
                                  <p:childTnLst>
                                    <p:animMotion origin="layout" path="M 0.04492 -0.01342 L 0.04375 1.26667 " pathEditMode="relative" rAng="0" ptsTypes="AA">
                                      <p:cBhvr>
                                        <p:cTn id="16" dur="1500" fill="hold"/>
                                        <p:tgtEl>
                                          <p:spTgt spid="124"/>
                                        </p:tgtEl>
                                        <p:attrNameLst>
                                          <p:attrName>ppt_x</p:attrName>
                                          <p:attrName>ppt_y</p:attrName>
                                        </p:attrNameLst>
                                      </p:cBhvr>
                                      <p:rCtr x="-65" y="64005"/>
                                    </p:animMotion>
                                  </p:childTnLst>
                                </p:cTn>
                              </p:par>
                              <p:par>
                                <p:cTn id="17" presetID="42" presetClass="path" presetSubtype="0" accel="50000" decel="50000" fill="hold" nodeType="withEffect">
                                  <p:stCondLst>
                                    <p:cond delay="1500"/>
                                  </p:stCondLst>
                                  <p:childTnLst>
                                    <p:animMotion origin="layout" path="M 4.79167E-6 -3.7037E-6 L -0.00118 1.2801 " pathEditMode="relative" rAng="0" ptsTypes="AA">
                                      <p:cBhvr>
                                        <p:cTn id="18" dur="1500" fill="hold"/>
                                        <p:tgtEl>
                                          <p:spTgt spid="125"/>
                                        </p:tgtEl>
                                        <p:attrNameLst>
                                          <p:attrName>ppt_x</p:attrName>
                                          <p:attrName>ppt_y</p:attrName>
                                        </p:attrNameLst>
                                      </p:cBhvr>
                                      <p:rCtr x="-65" y="64005"/>
                                    </p:animMotion>
                                  </p:childTnLst>
                                </p:cTn>
                              </p:par>
                              <p:par>
                                <p:cTn id="19" presetID="42" presetClass="path" presetSubtype="0" accel="50000" decel="50000" fill="hold" nodeType="withEffect">
                                  <p:stCondLst>
                                    <p:cond delay="2500"/>
                                  </p:stCondLst>
                                  <p:childTnLst>
                                    <p:animMotion origin="layout" path="M 4.79167E-6 -3.7037E-6 L -0.00118 1.2801 " pathEditMode="relative" rAng="0" ptsTypes="AA">
                                      <p:cBhvr>
                                        <p:cTn id="20" dur="1500" fill="hold"/>
                                        <p:tgtEl>
                                          <p:spTgt spid="126"/>
                                        </p:tgtEl>
                                        <p:attrNameLst>
                                          <p:attrName>ppt_x</p:attrName>
                                          <p:attrName>ppt_y</p:attrName>
                                        </p:attrNameLst>
                                      </p:cBhvr>
                                      <p:rCtr x="-65" y="64005"/>
                                    </p:animMotion>
                                  </p:childTnLst>
                                </p:cTn>
                              </p:par>
                              <p:par>
                                <p:cTn id="21" presetID="42" presetClass="path" presetSubtype="0" accel="50000" decel="50000" fill="hold" nodeType="withEffect">
                                  <p:stCondLst>
                                    <p:cond delay="1750"/>
                                  </p:stCondLst>
                                  <p:childTnLst>
                                    <p:animMotion origin="layout" path="M 2.08333E-7 1.48148E-6 L -0.00117 1.28009 " pathEditMode="relative" rAng="0" ptsTypes="AA">
                                      <p:cBhvr>
                                        <p:cTn id="22" dur="1500" fill="hold"/>
                                        <p:tgtEl>
                                          <p:spTgt spid="127"/>
                                        </p:tgtEl>
                                        <p:attrNameLst>
                                          <p:attrName>ppt_x</p:attrName>
                                          <p:attrName>ppt_y</p:attrName>
                                        </p:attrNameLst>
                                      </p:cBhvr>
                                      <p:rCtr x="-65" y="64005"/>
                                    </p:animMotion>
                                  </p:childTnLst>
                                </p:cTn>
                              </p:par>
                              <p:par>
                                <p:cTn id="23" presetID="42" presetClass="path" presetSubtype="0" accel="50000" decel="50000" fill="hold" nodeType="withEffect">
                                  <p:stCondLst>
                                    <p:cond delay="2250"/>
                                  </p:stCondLst>
                                  <p:childTnLst>
                                    <p:animMotion origin="layout" path="M 4.375E-6 -3.7037E-6 L -0.00118 1.2801 " pathEditMode="relative" rAng="0" ptsTypes="AA">
                                      <p:cBhvr>
                                        <p:cTn id="24" dur="1500" fill="hold"/>
                                        <p:tgtEl>
                                          <p:spTgt spid="128"/>
                                        </p:tgtEl>
                                        <p:attrNameLst>
                                          <p:attrName>ppt_x</p:attrName>
                                          <p:attrName>ppt_y</p:attrName>
                                        </p:attrNameLst>
                                      </p:cBhvr>
                                      <p:rCtr x="-65" y="64005"/>
                                    </p:animMotion>
                                  </p:childTnLst>
                                </p:cTn>
                              </p:par>
                              <p:par>
                                <p:cTn id="25" presetID="42" presetClass="path" presetSubtype="0" accel="50000" decel="50000" fill="hold" nodeType="withEffect">
                                  <p:stCondLst>
                                    <p:cond delay="3750"/>
                                  </p:stCondLst>
                                  <p:childTnLst>
                                    <p:animMotion origin="layout" path="M -2.70833E-6 -3.7037E-6 L -0.00117 1.2801 " pathEditMode="relative" rAng="0" ptsTypes="AA">
                                      <p:cBhvr>
                                        <p:cTn id="26" dur="1500" fill="hold"/>
                                        <p:tgtEl>
                                          <p:spTgt spid="129"/>
                                        </p:tgtEl>
                                        <p:attrNameLst>
                                          <p:attrName>ppt_x</p:attrName>
                                          <p:attrName>ppt_y</p:attrName>
                                        </p:attrNameLst>
                                      </p:cBhvr>
                                      <p:rCtr x="-65" y="64005"/>
                                    </p:animMotion>
                                  </p:childTnLst>
                                </p:cTn>
                              </p:par>
                              <p:par>
                                <p:cTn id="27" presetID="42" presetClass="path" presetSubtype="0" accel="50000" decel="50000" fill="hold" nodeType="withEffect">
                                  <p:stCondLst>
                                    <p:cond delay="2750"/>
                                  </p:stCondLst>
                                  <p:childTnLst>
                                    <p:animMotion origin="layout" path="M 0.04492 -0.01342 L 0.04375 1.26667 " pathEditMode="relative" rAng="0" ptsTypes="AA">
                                      <p:cBhvr>
                                        <p:cTn id="28" dur="1500" fill="hold"/>
                                        <p:tgtEl>
                                          <p:spTgt spid="130"/>
                                        </p:tgtEl>
                                        <p:attrNameLst>
                                          <p:attrName>ppt_x</p:attrName>
                                          <p:attrName>ppt_y</p:attrName>
                                        </p:attrNameLst>
                                      </p:cBhvr>
                                      <p:rCtr x="-65" y="64005"/>
                                    </p:animMotion>
                                  </p:childTnLst>
                                </p:cTn>
                              </p:par>
                              <p:par>
                                <p:cTn id="29" presetID="42" presetClass="path" presetSubtype="0" accel="50000" decel="50000" fill="hold" nodeType="withEffect">
                                  <p:stCondLst>
                                    <p:cond delay="4500"/>
                                  </p:stCondLst>
                                  <p:childTnLst>
                                    <p:animMotion origin="layout" path="M 4.79167E-6 -2.22222E-6 L -0.00118 1.28009 " pathEditMode="relative" rAng="0" ptsTypes="AA">
                                      <p:cBhvr>
                                        <p:cTn id="30" dur="1500" fill="hold"/>
                                        <p:tgtEl>
                                          <p:spTgt spid="131"/>
                                        </p:tgtEl>
                                        <p:attrNameLst>
                                          <p:attrName>ppt_x</p:attrName>
                                          <p:attrName>ppt_y</p:attrName>
                                        </p:attrNameLst>
                                      </p:cBhvr>
                                      <p:rCtr x="-65" y="64005"/>
                                    </p:animMotion>
                                  </p:childTnLst>
                                </p:cTn>
                              </p:par>
                              <p:par>
                                <p:cTn id="31" presetID="42" presetClass="path" presetSubtype="0" accel="50000" decel="50000" fill="hold" nodeType="withEffect">
                                  <p:stCondLst>
                                    <p:cond delay="4250"/>
                                  </p:stCondLst>
                                  <p:childTnLst>
                                    <p:animMotion origin="layout" path="M 4.79167E-6 -2.22222E-6 L -0.00118 1.28009 " pathEditMode="relative" rAng="0" ptsTypes="AA">
                                      <p:cBhvr>
                                        <p:cTn id="32" dur="1500" fill="hold"/>
                                        <p:tgtEl>
                                          <p:spTgt spid="132"/>
                                        </p:tgtEl>
                                        <p:attrNameLst>
                                          <p:attrName>ppt_x</p:attrName>
                                          <p:attrName>ppt_y</p:attrName>
                                        </p:attrNameLst>
                                      </p:cBhvr>
                                      <p:rCtr x="-65" y="64005"/>
                                    </p:animMotion>
                                  </p:childTnLst>
                                </p:cTn>
                              </p:par>
                              <p:par>
                                <p:cTn id="33" presetID="42" presetClass="path" presetSubtype="0" accel="50000" decel="50000" fill="hold" nodeType="withEffect">
                                  <p:stCondLst>
                                    <p:cond delay="6000"/>
                                  </p:stCondLst>
                                  <p:childTnLst>
                                    <p:animMotion origin="layout" path="M 2.08333E-7 4.44444E-6 L -0.00117 1.28009 " pathEditMode="relative" rAng="0" ptsTypes="AA">
                                      <p:cBhvr>
                                        <p:cTn id="34" dur="1500" fill="hold"/>
                                        <p:tgtEl>
                                          <p:spTgt spid="133"/>
                                        </p:tgtEl>
                                        <p:attrNameLst>
                                          <p:attrName>ppt_x</p:attrName>
                                          <p:attrName>ppt_y</p:attrName>
                                        </p:attrNameLst>
                                      </p:cBhvr>
                                      <p:rCtr x="-65" y="64005"/>
                                    </p:animMotion>
                                  </p:childTnLst>
                                </p:cTn>
                              </p:par>
                              <p:par>
                                <p:cTn id="35" presetID="42" presetClass="path" presetSubtype="0" accel="50000" decel="50000" fill="hold" nodeType="withEffect">
                                  <p:stCondLst>
                                    <p:cond delay="4750"/>
                                  </p:stCondLst>
                                  <p:childTnLst>
                                    <p:animMotion origin="layout" path="M 4.375E-6 -2.22222E-6 L -0.00118 1.28009 " pathEditMode="relative" rAng="0" ptsTypes="AA">
                                      <p:cBhvr>
                                        <p:cTn id="36" dur="1500" fill="hold"/>
                                        <p:tgtEl>
                                          <p:spTgt spid="134"/>
                                        </p:tgtEl>
                                        <p:attrNameLst>
                                          <p:attrName>ppt_x</p:attrName>
                                          <p:attrName>ppt_y</p:attrName>
                                        </p:attrNameLst>
                                      </p:cBhvr>
                                      <p:rCtr x="-65" y="64005"/>
                                    </p:animMotion>
                                  </p:childTnLst>
                                </p:cTn>
                              </p:par>
                              <p:par>
                                <p:cTn id="37" presetID="42" presetClass="path" presetSubtype="0" accel="50000" decel="50000" fill="hold" nodeType="withEffect">
                                  <p:stCondLst>
                                    <p:cond delay="3000"/>
                                  </p:stCondLst>
                                  <p:childTnLst>
                                    <p:animMotion origin="layout" path="M -2.70833E-6 -2.22222E-6 L -0.00117 1.28009 " pathEditMode="relative" rAng="0" ptsTypes="AA">
                                      <p:cBhvr>
                                        <p:cTn id="38" dur="1500" fill="hold"/>
                                        <p:tgtEl>
                                          <p:spTgt spid="135"/>
                                        </p:tgtEl>
                                        <p:attrNameLst>
                                          <p:attrName>ppt_x</p:attrName>
                                          <p:attrName>ppt_y</p:attrName>
                                        </p:attrNameLst>
                                      </p:cBhvr>
                                      <p:rCtr x="-65" y="64005"/>
                                    </p:animMotion>
                                  </p:childTnLst>
                                </p:cTn>
                              </p:par>
                              <p:par>
                                <p:cTn id="39" presetID="42" presetClass="path" presetSubtype="0" accel="50000" decel="50000" fill="hold" nodeType="withEffect">
                                  <p:stCondLst>
                                    <p:cond delay="6250"/>
                                  </p:stCondLst>
                                  <p:childTnLst>
                                    <p:animMotion origin="layout" path="M 0.04492 -0.01342 L 0.04375 1.26667 " pathEditMode="relative" rAng="0" ptsTypes="AA">
                                      <p:cBhvr>
                                        <p:cTn id="40" dur="1500" fill="hold"/>
                                        <p:tgtEl>
                                          <p:spTgt spid="136"/>
                                        </p:tgtEl>
                                        <p:attrNameLst>
                                          <p:attrName>ppt_x</p:attrName>
                                          <p:attrName>ppt_y</p:attrName>
                                        </p:attrNameLst>
                                      </p:cBhvr>
                                      <p:rCtr x="-65" y="64005"/>
                                    </p:animMotion>
                                  </p:childTnLst>
                                </p:cTn>
                              </p:par>
                              <p:par>
                                <p:cTn id="41" presetID="42" presetClass="path" presetSubtype="0" accel="50000" decel="50000" fill="hold" nodeType="withEffect">
                                  <p:stCondLst>
                                    <p:cond delay="5250"/>
                                  </p:stCondLst>
                                  <p:childTnLst>
                                    <p:animMotion origin="layout" path="M 4.79167E-6 -2.22222E-6 L -0.00118 1.28009 " pathEditMode="relative" rAng="0" ptsTypes="AA">
                                      <p:cBhvr>
                                        <p:cTn id="42" dur="1500" fill="hold"/>
                                        <p:tgtEl>
                                          <p:spTgt spid="137"/>
                                        </p:tgtEl>
                                        <p:attrNameLst>
                                          <p:attrName>ppt_x</p:attrName>
                                          <p:attrName>ppt_y</p:attrName>
                                        </p:attrNameLst>
                                      </p:cBhvr>
                                      <p:rCtr x="-65" y="64005"/>
                                    </p:animMotion>
                                  </p:childTnLst>
                                </p:cTn>
                              </p:par>
                              <p:par>
                                <p:cTn id="43" presetID="42" presetClass="path" presetSubtype="0" accel="50000" decel="50000" fill="hold" nodeType="withEffect">
                                  <p:stCondLst>
                                    <p:cond delay="8000"/>
                                  </p:stCondLst>
                                  <p:childTnLst>
                                    <p:animMotion origin="layout" path="M 4.79167E-6 -2.22222E-6 L -0.00118 1.28009 " pathEditMode="relative" rAng="0" ptsTypes="AA">
                                      <p:cBhvr>
                                        <p:cTn id="44" dur="1500" fill="hold"/>
                                        <p:tgtEl>
                                          <p:spTgt spid="138"/>
                                        </p:tgtEl>
                                        <p:attrNameLst>
                                          <p:attrName>ppt_x</p:attrName>
                                          <p:attrName>ppt_y</p:attrName>
                                        </p:attrNameLst>
                                      </p:cBhvr>
                                      <p:rCtr x="-65" y="64005"/>
                                    </p:animMotion>
                                  </p:childTnLst>
                                </p:cTn>
                              </p:par>
                              <p:par>
                                <p:cTn id="45" presetID="42" presetClass="path" presetSubtype="0" accel="50000" decel="50000" fill="hold" nodeType="withEffect">
                                  <p:stCondLst>
                                    <p:cond delay="5750"/>
                                  </p:stCondLst>
                                  <p:childTnLst>
                                    <p:animMotion origin="layout" path="M 2.08333E-7 4.44444E-6 L -0.00117 1.28009 " pathEditMode="relative" rAng="0" ptsTypes="AA">
                                      <p:cBhvr>
                                        <p:cTn id="46" dur="1500" fill="hold"/>
                                        <p:tgtEl>
                                          <p:spTgt spid="139"/>
                                        </p:tgtEl>
                                        <p:attrNameLst>
                                          <p:attrName>ppt_x</p:attrName>
                                          <p:attrName>ppt_y</p:attrName>
                                        </p:attrNameLst>
                                      </p:cBhvr>
                                      <p:rCtr x="-65" y="64005"/>
                                    </p:animMotion>
                                  </p:childTnLst>
                                </p:cTn>
                              </p:par>
                              <p:par>
                                <p:cTn id="47" presetID="42" presetClass="path" presetSubtype="0" accel="50000" decel="50000" fill="hold" nodeType="withEffect">
                                  <p:stCondLst>
                                    <p:cond delay="6750"/>
                                  </p:stCondLst>
                                  <p:childTnLst>
                                    <p:animMotion origin="layout" path="M 4.375E-6 -2.22222E-6 L -0.00118 1.28009 " pathEditMode="relative" rAng="0" ptsTypes="AA">
                                      <p:cBhvr>
                                        <p:cTn id="48" dur="1500" fill="hold"/>
                                        <p:tgtEl>
                                          <p:spTgt spid="140"/>
                                        </p:tgtEl>
                                        <p:attrNameLst>
                                          <p:attrName>ppt_x</p:attrName>
                                          <p:attrName>ppt_y</p:attrName>
                                        </p:attrNameLst>
                                      </p:cBhvr>
                                      <p:rCtr x="-65" y="64005"/>
                                    </p:animMotion>
                                  </p:childTnLst>
                                </p:cTn>
                              </p:par>
                              <p:par>
                                <p:cTn id="49" presetID="42" presetClass="path" presetSubtype="0" accel="50000" decel="50000" fill="hold" nodeType="withEffect">
                                  <p:stCondLst>
                                    <p:cond delay="5000"/>
                                  </p:stCondLst>
                                  <p:childTnLst>
                                    <p:animMotion origin="layout" path="M -2.70833E-6 -2.22222E-6 L -0.00117 1.28009 " pathEditMode="relative" rAng="0" ptsTypes="AA">
                                      <p:cBhvr>
                                        <p:cTn id="50" dur="1500" fill="hold"/>
                                        <p:tgtEl>
                                          <p:spTgt spid="141"/>
                                        </p:tgtEl>
                                        <p:attrNameLst>
                                          <p:attrName>ppt_x</p:attrName>
                                          <p:attrName>ppt_y</p:attrName>
                                        </p:attrNameLst>
                                      </p:cBhvr>
                                      <p:rCtr x="-65" y="64005"/>
                                    </p:animMotion>
                                  </p:childTnLst>
                                </p:cTn>
                              </p:par>
                              <p:par>
                                <p:cTn id="51" presetID="42" presetClass="path" presetSubtype="0" accel="50000" decel="50000" fill="hold" nodeType="withEffect">
                                  <p:stCondLst>
                                    <p:cond delay="7750"/>
                                  </p:stCondLst>
                                  <p:childTnLst>
                                    <p:animMotion origin="layout" path="M 0.04492 -0.01342 L 0.04375 1.26667 " pathEditMode="relative" rAng="0" ptsTypes="AA">
                                      <p:cBhvr>
                                        <p:cTn id="52" dur="1500" fill="hold"/>
                                        <p:tgtEl>
                                          <p:spTgt spid="142"/>
                                        </p:tgtEl>
                                        <p:attrNameLst>
                                          <p:attrName>ppt_x</p:attrName>
                                          <p:attrName>ppt_y</p:attrName>
                                        </p:attrNameLst>
                                      </p:cBhvr>
                                      <p:rCtr x="-65" y="64005"/>
                                    </p:animMotion>
                                  </p:childTnLst>
                                </p:cTn>
                              </p:par>
                            </p:childTnLst>
                          </p:cTn>
                        </p:par>
                        <p:par>
                          <p:cTn id="53" fill="hold">
                            <p:stCondLst>
                              <p:cond delay="9500"/>
                            </p:stCondLst>
                            <p:childTnLst>
                              <p:par>
                                <p:cTn id="54" presetID="42" presetClass="path" presetSubtype="0" accel="50000" decel="50000" fill="hold" nodeType="afterEffect">
                                  <p:stCondLst>
                                    <p:cond delay="0"/>
                                  </p:stCondLst>
                                  <p:childTnLst>
                                    <p:animMotion origin="layout" path="M 4.16667E-6 2.22222E-6 L -0.00118 1.28009 " pathEditMode="relative" rAng="0" ptsTypes="AA">
                                      <p:cBhvr>
                                        <p:cTn id="55" dur="1500" fill="hold"/>
                                        <p:tgtEl>
                                          <p:spTgt spid="143"/>
                                        </p:tgtEl>
                                        <p:attrNameLst>
                                          <p:attrName>ppt_x</p:attrName>
                                          <p:attrName>ppt_y</p:attrName>
                                        </p:attrNameLst>
                                      </p:cBhvr>
                                      <p:rCtr x="-65" y="64005"/>
                                    </p:animMotion>
                                  </p:childTnLst>
                                </p:cTn>
                              </p:par>
                              <p:par>
                                <p:cTn id="56" presetID="42" presetClass="path" presetSubtype="0" accel="50000" decel="50000" fill="hold" nodeType="withEffect">
                                  <p:stCondLst>
                                    <p:cond delay="750"/>
                                  </p:stCondLst>
                                  <p:childTnLst>
                                    <p:animMotion origin="layout" path="M 4.16667E-6 2.22222E-6 L -0.00118 1.28009 " pathEditMode="relative" rAng="0" ptsTypes="AA">
                                      <p:cBhvr>
                                        <p:cTn id="57" dur="1500" fill="hold"/>
                                        <p:tgtEl>
                                          <p:spTgt spid="144"/>
                                        </p:tgtEl>
                                        <p:attrNameLst>
                                          <p:attrName>ppt_x</p:attrName>
                                          <p:attrName>ppt_y</p:attrName>
                                        </p:attrNameLst>
                                      </p:cBhvr>
                                      <p:rCtr x="-65" y="64005"/>
                                    </p:animMotion>
                                  </p:childTnLst>
                                </p:cTn>
                              </p:par>
                              <p:par>
                                <p:cTn id="58" presetID="42" presetClass="path" presetSubtype="0" accel="50000" decel="50000" fill="hold" nodeType="withEffect">
                                  <p:stCondLst>
                                    <p:cond delay="250"/>
                                  </p:stCondLst>
                                  <p:childTnLst>
                                    <p:animMotion origin="layout" path="M -6.25E-7 -1.11111E-6 L -0.00117 1.28009 " pathEditMode="relative" rAng="0" ptsTypes="AA">
                                      <p:cBhvr>
                                        <p:cTn id="59" dur="1500" fill="hold"/>
                                        <p:tgtEl>
                                          <p:spTgt spid="145"/>
                                        </p:tgtEl>
                                        <p:attrNameLst>
                                          <p:attrName>ppt_x</p:attrName>
                                          <p:attrName>ppt_y</p:attrName>
                                        </p:attrNameLst>
                                      </p:cBhvr>
                                      <p:rCtr x="-65" y="64005"/>
                                    </p:animMotion>
                                  </p:childTnLst>
                                </p:cTn>
                              </p:par>
                              <p:par>
                                <p:cTn id="60" presetID="42" presetClass="path" presetSubtype="0" accel="50000" decel="50000" fill="hold" nodeType="withEffect">
                                  <p:stCondLst>
                                    <p:cond delay="1000"/>
                                  </p:stCondLst>
                                  <p:childTnLst>
                                    <p:animMotion origin="layout" path="M 3.75E-6 2.22222E-6 L -0.00118 1.28009 " pathEditMode="relative" rAng="0" ptsTypes="AA">
                                      <p:cBhvr>
                                        <p:cTn id="61" dur="1500" fill="hold"/>
                                        <p:tgtEl>
                                          <p:spTgt spid="146"/>
                                        </p:tgtEl>
                                        <p:attrNameLst>
                                          <p:attrName>ppt_x</p:attrName>
                                          <p:attrName>ppt_y</p:attrName>
                                        </p:attrNameLst>
                                      </p:cBhvr>
                                      <p:rCtr x="-65" y="64005"/>
                                    </p:animMotion>
                                  </p:childTnLst>
                                </p:cTn>
                              </p:par>
                              <p:par>
                                <p:cTn id="62" presetID="42" presetClass="path" presetSubtype="0" accel="50000" decel="50000" fill="hold" nodeType="withEffect">
                                  <p:stCondLst>
                                    <p:cond delay="3000"/>
                                  </p:stCondLst>
                                  <p:childTnLst>
                                    <p:animMotion origin="layout" path="M -3.33333E-6 2.22222E-6 L -0.00117 1.28009 " pathEditMode="relative" rAng="0" ptsTypes="AA">
                                      <p:cBhvr>
                                        <p:cTn id="63" dur="1500" fill="hold"/>
                                        <p:tgtEl>
                                          <p:spTgt spid="147"/>
                                        </p:tgtEl>
                                        <p:attrNameLst>
                                          <p:attrName>ppt_x</p:attrName>
                                          <p:attrName>ppt_y</p:attrName>
                                        </p:attrNameLst>
                                      </p:cBhvr>
                                      <p:rCtr x="-65" y="64005"/>
                                    </p:animMotion>
                                  </p:childTnLst>
                                </p:cTn>
                              </p:par>
                              <p:par>
                                <p:cTn id="64" presetID="42" presetClass="path" presetSubtype="0" accel="50000" decel="50000" fill="hold" nodeType="withEffect">
                                  <p:stCondLst>
                                    <p:cond delay="500"/>
                                  </p:stCondLst>
                                  <p:childTnLst>
                                    <p:animMotion origin="layout" path="M 0.04492 -0.01343 L 0.04375 1.26666 " pathEditMode="relative" rAng="0" ptsTypes="AA">
                                      <p:cBhvr>
                                        <p:cTn id="65" dur="1500" fill="hold"/>
                                        <p:tgtEl>
                                          <p:spTgt spid="148"/>
                                        </p:tgtEl>
                                        <p:attrNameLst>
                                          <p:attrName>ppt_x</p:attrName>
                                          <p:attrName>ppt_y</p:attrName>
                                        </p:attrNameLst>
                                      </p:cBhvr>
                                      <p:rCtr x="-65" y="64005"/>
                                    </p:animMotion>
                                  </p:childTnLst>
                                </p:cTn>
                              </p:par>
                              <p:par>
                                <p:cTn id="66" presetID="42" presetClass="path" presetSubtype="0" accel="50000" decel="50000" fill="hold" nodeType="withEffect">
                                  <p:stCondLst>
                                    <p:cond delay="1500"/>
                                  </p:stCondLst>
                                  <p:childTnLst>
                                    <p:animMotion origin="layout" path="M 4.16667E-6 2.22222E-6 L -0.00118 1.28009 " pathEditMode="relative" rAng="0" ptsTypes="AA">
                                      <p:cBhvr>
                                        <p:cTn id="67" dur="1500" fill="hold"/>
                                        <p:tgtEl>
                                          <p:spTgt spid="149"/>
                                        </p:tgtEl>
                                        <p:attrNameLst>
                                          <p:attrName>ppt_x</p:attrName>
                                          <p:attrName>ppt_y</p:attrName>
                                        </p:attrNameLst>
                                      </p:cBhvr>
                                      <p:rCtr x="-65" y="64005"/>
                                    </p:animMotion>
                                  </p:childTnLst>
                                </p:cTn>
                              </p:par>
                              <p:par>
                                <p:cTn id="68" presetID="42" presetClass="path" presetSubtype="0" accel="50000" decel="50000" fill="hold" nodeType="withEffect">
                                  <p:stCondLst>
                                    <p:cond delay="2500"/>
                                  </p:stCondLst>
                                  <p:childTnLst>
                                    <p:animMotion origin="layout" path="M 4.16667E-6 2.22222E-6 L -0.00118 1.28009 " pathEditMode="relative" rAng="0" ptsTypes="AA">
                                      <p:cBhvr>
                                        <p:cTn id="69" dur="1500" fill="hold"/>
                                        <p:tgtEl>
                                          <p:spTgt spid="150"/>
                                        </p:tgtEl>
                                        <p:attrNameLst>
                                          <p:attrName>ppt_x</p:attrName>
                                          <p:attrName>ppt_y</p:attrName>
                                        </p:attrNameLst>
                                      </p:cBhvr>
                                      <p:rCtr x="-65" y="64005"/>
                                    </p:animMotion>
                                  </p:childTnLst>
                                </p:cTn>
                              </p:par>
                              <p:par>
                                <p:cTn id="70" presetID="42" presetClass="path" presetSubtype="0" accel="50000" decel="50000" fill="hold" nodeType="withEffect">
                                  <p:stCondLst>
                                    <p:cond delay="1750"/>
                                  </p:stCondLst>
                                  <p:childTnLst>
                                    <p:animMotion origin="layout" path="M -6.25E-7 -1.11111E-6 L -0.00117 1.28009 " pathEditMode="relative" rAng="0" ptsTypes="AA">
                                      <p:cBhvr>
                                        <p:cTn id="71" dur="1500" fill="hold"/>
                                        <p:tgtEl>
                                          <p:spTgt spid="151"/>
                                        </p:tgtEl>
                                        <p:attrNameLst>
                                          <p:attrName>ppt_x</p:attrName>
                                          <p:attrName>ppt_y</p:attrName>
                                        </p:attrNameLst>
                                      </p:cBhvr>
                                      <p:rCtr x="-65" y="64005"/>
                                    </p:animMotion>
                                  </p:childTnLst>
                                </p:cTn>
                              </p:par>
                              <p:par>
                                <p:cTn id="72" presetID="42" presetClass="path" presetSubtype="0" accel="50000" decel="50000" fill="hold" nodeType="withEffect">
                                  <p:stCondLst>
                                    <p:cond delay="2250"/>
                                  </p:stCondLst>
                                  <p:childTnLst>
                                    <p:animMotion origin="layout" path="M 3.75E-6 2.22222E-6 L -0.00118 1.28009 " pathEditMode="relative" rAng="0" ptsTypes="AA">
                                      <p:cBhvr>
                                        <p:cTn id="73" dur="1500" fill="hold"/>
                                        <p:tgtEl>
                                          <p:spTgt spid="152"/>
                                        </p:tgtEl>
                                        <p:attrNameLst>
                                          <p:attrName>ppt_x</p:attrName>
                                          <p:attrName>ppt_y</p:attrName>
                                        </p:attrNameLst>
                                      </p:cBhvr>
                                      <p:rCtr x="-65" y="64005"/>
                                    </p:animMotion>
                                  </p:childTnLst>
                                </p:cTn>
                              </p:par>
                              <p:par>
                                <p:cTn id="74" presetID="42" presetClass="path" presetSubtype="0" accel="50000" decel="50000" fill="hold" nodeType="withEffect">
                                  <p:stCondLst>
                                    <p:cond delay="3750"/>
                                  </p:stCondLst>
                                  <p:childTnLst>
                                    <p:animMotion origin="layout" path="M -3.33333E-6 2.22222E-6 L -0.00117 1.28009 " pathEditMode="relative" rAng="0" ptsTypes="AA">
                                      <p:cBhvr>
                                        <p:cTn id="75" dur="1500" fill="hold"/>
                                        <p:tgtEl>
                                          <p:spTgt spid="153"/>
                                        </p:tgtEl>
                                        <p:attrNameLst>
                                          <p:attrName>ppt_x</p:attrName>
                                          <p:attrName>ppt_y</p:attrName>
                                        </p:attrNameLst>
                                      </p:cBhvr>
                                      <p:rCtr x="-65" y="64005"/>
                                    </p:animMotion>
                                  </p:childTnLst>
                                </p:cTn>
                              </p:par>
                              <p:par>
                                <p:cTn id="76" presetID="42" presetClass="path" presetSubtype="0" accel="50000" decel="50000" fill="hold" nodeType="withEffect">
                                  <p:stCondLst>
                                    <p:cond delay="2750"/>
                                  </p:stCondLst>
                                  <p:childTnLst>
                                    <p:animMotion origin="layout" path="M 0.04492 -0.01343 L 0.04375 1.26666 " pathEditMode="relative" rAng="0" ptsTypes="AA">
                                      <p:cBhvr>
                                        <p:cTn id="77" dur="1500" fill="hold"/>
                                        <p:tgtEl>
                                          <p:spTgt spid="154"/>
                                        </p:tgtEl>
                                        <p:attrNameLst>
                                          <p:attrName>ppt_x</p:attrName>
                                          <p:attrName>ppt_y</p:attrName>
                                        </p:attrNameLst>
                                      </p:cBhvr>
                                      <p:rCtr x="-65" y="64005"/>
                                    </p:animMotion>
                                  </p:childTnLst>
                                </p:cTn>
                              </p:par>
                              <p:par>
                                <p:cTn id="78" presetID="42" presetClass="path" presetSubtype="0" accel="50000" decel="50000" fill="hold" nodeType="withEffect">
                                  <p:stCondLst>
                                    <p:cond delay="4500"/>
                                  </p:stCondLst>
                                  <p:childTnLst>
                                    <p:animMotion origin="layout" path="M 4.16667E-6 -4.81481E-6 L -0.00118 1.2801 " pathEditMode="relative" rAng="0" ptsTypes="AA">
                                      <p:cBhvr>
                                        <p:cTn id="79" dur="1500" fill="hold"/>
                                        <p:tgtEl>
                                          <p:spTgt spid="155"/>
                                        </p:tgtEl>
                                        <p:attrNameLst>
                                          <p:attrName>ppt_x</p:attrName>
                                          <p:attrName>ppt_y</p:attrName>
                                        </p:attrNameLst>
                                      </p:cBhvr>
                                      <p:rCtr x="-65" y="64005"/>
                                    </p:animMotion>
                                  </p:childTnLst>
                                </p:cTn>
                              </p:par>
                              <p:par>
                                <p:cTn id="80" presetID="42" presetClass="path" presetSubtype="0" accel="50000" decel="50000" fill="hold" nodeType="withEffect">
                                  <p:stCondLst>
                                    <p:cond delay="4250"/>
                                  </p:stCondLst>
                                  <p:childTnLst>
                                    <p:animMotion origin="layout" path="M 4.16667E-6 -4.81481E-6 L -0.00118 1.2801 " pathEditMode="relative" rAng="0" ptsTypes="AA">
                                      <p:cBhvr>
                                        <p:cTn id="81" dur="1500" fill="hold"/>
                                        <p:tgtEl>
                                          <p:spTgt spid="156"/>
                                        </p:tgtEl>
                                        <p:attrNameLst>
                                          <p:attrName>ppt_x</p:attrName>
                                          <p:attrName>ppt_y</p:attrName>
                                        </p:attrNameLst>
                                      </p:cBhvr>
                                      <p:rCtr x="-65" y="64005"/>
                                    </p:animMotion>
                                  </p:childTnLst>
                                </p:cTn>
                              </p:par>
                              <p:par>
                                <p:cTn id="82" presetID="42" presetClass="path" presetSubtype="0" accel="50000" decel="50000" fill="hold" nodeType="withEffect">
                                  <p:stCondLst>
                                    <p:cond delay="6000"/>
                                  </p:stCondLst>
                                  <p:childTnLst>
                                    <p:animMotion origin="layout" path="M -6.25E-7 1.85185E-6 L -0.00117 1.28009 " pathEditMode="relative" rAng="0" ptsTypes="AA">
                                      <p:cBhvr>
                                        <p:cTn id="83" dur="1500" fill="hold"/>
                                        <p:tgtEl>
                                          <p:spTgt spid="157"/>
                                        </p:tgtEl>
                                        <p:attrNameLst>
                                          <p:attrName>ppt_x</p:attrName>
                                          <p:attrName>ppt_y</p:attrName>
                                        </p:attrNameLst>
                                      </p:cBhvr>
                                      <p:rCtr x="-65" y="64005"/>
                                    </p:animMotion>
                                  </p:childTnLst>
                                </p:cTn>
                              </p:par>
                              <p:par>
                                <p:cTn id="84" presetID="42" presetClass="path" presetSubtype="0" accel="50000" decel="50000" fill="hold" nodeType="withEffect">
                                  <p:stCondLst>
                                    <p:cond delay="4750"/>
                                  </p:stCondLst>
                                  <p:childTnLst>
                                    <p:animMotion origin="layout" path="M 3.75E-6 -4.81481E-6 L -0.00118 1.2801 " pathEditMode="relative" rAng="0" ptsTypes="AA">
                                      <p:cBhvr>
                                        <p:cTn id="85" dur="1500" fill="hold"/>
                                        <p:tgtEl>
                                          <p:spTgt spid="158"/>
                                        </p:tgtEl>
                                        <p:attrNameLst>
                                          <p:attrName>ppt_x</p:attrName>
                                          <p:attrName>ppt_y</p:attrName>
                                        </p:attrNameLst>
                                      </p:cBhvr>
                                      <p:rCtr x="-65" y="64005"/>
                                    </p:animMotion>
                                  </p:childTnLst>
                                </p:cTn>
                              </p:par>
                              <p:par>
                                <p:cTn id="86" presetID="42" presetClass="path" presetSubtype="0" accel="50000" decel="50000" fill="hold" nodeType="withEffect">
                                  <p:stCondLst>
                                    <p:cond delay="3000"/>
                                  </p:stCondLst>
                                  <p:childTnLst>
                                    <p:animMotion origin="layout" path="M -3.33333E-6 -4.81481E-6 L -0.00117 1.2801 " pathEditMode="relative" rAng="0" ptsTypes="AA">
                                      <p:cBhvr>
                                        <p:cTn id="87" dur="1500" fill="hold"/>
                                        <p:tgtEl>
                                          <p:spTgt spid="159"/>
                                        </p:tgtEl>
                                        <p:attrNameLst>
                                          <p:attrName>ppt_x</p:attrName>
                                          <p:attrName>ppt_y</p:attrName>
                                        </p:attrNameLst>
                                      </p:cBhvr>
                                      <p:rCtr x="-65" y="64005"/>
                                    </p:animMotion>
                                  </p:childTnLst>
                                </p:cTn>
                              </p:par>
                              <p:par>
                                <p:cTn id="88" presetID="42" presetClass="path" presetSubtype="0" accel="50000" decel="50000" fill="hold" nodeType="withEffect">
                                  <p:stCondLst>
                                    <p:cond delay="6250"/>
                                  </p:stCondLst>
                                  <p:childTnLst>
                                    <p:animMotion origin="layout" path="M 0.04492 -0.01342 L 0.04375 1.26667 " pathEditMode="relative" rAng="0" ptsTypes="AA">
                                      <p:cBhvr>
                                        <p:cTn id="89" dur="1500" fill="hold"/>
                                        <p:tgtEl>
                                          <p:spTgt spid="160"/>
                                        </p:tgtEl>
                                        <p:attrNameLst>
                                          <p:attrName>ppt_x</p:attrName>
                                          <p:attrName>ppt_y</p:attrName>
                                        </p:attrNameLst>
                                      </p:cBhvr>
                                      <p:rCtr x="-65" y="64005"/>
                                    </p:animMotion>
                                  </p:childTnLst>
                                </p:cTn>
                              </p:par>
                              <p:par>
                                <p:cTn id="90" presetID="42" presetClass="path" presetSubtype="0" accel="50000" decel="50000" fill="hold" nodeType="withEffect">
                                  <p:stCondLst>
                                    <p:cond delay="5250"/>
                                  </p:stCondLst>
                                  <p:childTnLst>
                                    <p:animMotion origin="layout" path="M 4.16667E-6 -4.81481E-6 L -0.00118 1.2801 " pathEditMode="relative" rAng="0" ptsTypes="AA">
                                      <p:cBhvr>
                                        <p:cTn id="91" dur="1500" fill="hold"/>
                                        <p:tgtEl>
                                          <p:spTgt spid="161"/>
                                        </p:tgtEl>
                                        <p:attrNameLst>
                                          <p:attrName>ppt_x</p:attrName>
                                          <p:attrName>ppt_y</p:attrName>
                                        </p:attrNameLst>
                                      </p:cBhvr>
                                      <p:rCtr x="-65" y="64005"/>
                                    </p:animMotion>
                                  </p:childTnLst>
                                </p:cTn>
                              </p:par>
                              <p:par>
                                <p:cTn id="92" presetID="42" presetClass="path" presetSubtype="0" accel="50000" decel="50000" fill="hold" nodeType="withEffect">
                                  <p:stCondLst>
                                    <p:cond delay="8000"/>
                                  </p:stCondLst>
                                  <p:childTnLst>
                                    <p:animMotion origin="layout" path="M 4.16667E-6 -4.81481E-6 L -0.00118 1.2801 " pathEditMode="relative" rAng="0" ptsTypes="AA">
                                      <p:cBhvr>
                                        <p:cTn id="93" dur="1500" fill="hold"/>
                                        <p:tgtEl>
                                          <p:spTgt spid="162"/>
                                        </p:tgtEl>
                                        <p:attrNameLst>
                                          <p:attrName>ppt_x</p:attrName>
                                          <p:attrName>ppt_y</p:attrName>
                                        </p:attrNameLst>
                                      </p:cBhvr>
                                      <p:rCtr x="-65" y="64005"/>
                                    </p:animMotion>
                                  </p:childTnLst>
                                </p:cTn>
                              </p:par>
                              <p:par>
                                <p:cTn id="94" presetID="42" presetClass="path" presetSubtype="0" accel="50000" decel="50000" fill="hold" nodeType="withEffect">
                                  <p:stCondLst>
                                    <p:cond delay="5750"/>
                                  </p:stCondLst>
                                  <p:childTnLst>
                                    <p:animMotion origin="layout" path="M -6.25E-7 1.85185E-6 L -0.00117 1.28009 " pathEditMode="relative" rAng="0" ptsTypes="AA">
                                      <p:cBhvr>
                                        <p:cTn id="95" dur="1500" fill="hold"/>
                                        <p:tgtEl>
                                          <p:spTgt spid="163"/>
                                        </p:tgtEl>
                                        <p:attrNameLst>
                                          <p:attrName>ppt_x</p:attrName>
                                          <p:attrName>ppt_y</p:attrName>
                                        </p:attrNameLst>
                                      </p:cBhvr>
                                      <p:rCtr x="-65" y="64005"/>
                                    </p:animMotion>
                                  </p:childTnLst>
                                </p:cTn>
                              </p:par>
                              <p:par>
                                <p:cTn id="96" presetID="42" presetClass="path" presetSubtype="0" accel="50000" decel="50000" fill="hold" nodeType="withEffect">
                                  <p:stCondLst>
                                    <p:cond delay="6750"/>
                                  </p:stCondLst>
                                  <p:childTnLst>
                                    <p:animMotion origin="layout" path="M 3.75E-6 -4.81481E-6 L -0.00118 1.2801 " pathEditMode="relative" rAng="0" ptsTypes="AA">
                                      <p:cBhvr>
                                        <p:cTn id="97" dur="1500" fill="hold"/>
                                        <p:tgtEl>
                                          <p:spTgt spid="164"/>
                                        </p:tgtEl>
                                        <p:attrNameLst>
                                          <p:attrName>ppt_x</p:attrName>
                                          <p:attrName>ppt_y</p:attrName>
                                        </p:attrNameLst>
                                      </p:cBhvr>
                                      <p:rCtr x="-65" y="64005"/>
                                    </p:animMotion>
                                  </p:childTnLst>
                                </p:cTn>
                              </p:par>
                              <p:par>
                                <p:cTn id="98" presetID="42" presetClass="path" presetSubtype="0" accel="50000" decel="50000" fill="hold" nodeType="withEffect">
                                  <p:stCondLst>
                                    <p:cond delay="5000"/>
                                  </p:stCondLst>
                                  <p:childTnLst>
                                    <p:animMotion origin="layout" path="M -3.33333E-6 -4.81481E-6 L -0.00117 1.2801 " pathEditMode="relative" rAng="0" ptsTypes="AA">
                                      <p:cBhvr>
                                        <p:cTn id="99" dur="1500" fill="hold"/>
                                        <p:tgtEl>
                                          <p:spTgt spid="165"/>
                                        </p:tgtEl>
                                        <p:attrNameLst>
                                          <p:attrName>ppt_x</p:attrName>
                                          <p:attrName>ppt_y</p:attrName>
                                        </p:attrNameLst>
                                      </p:cBhvr>
                                      <p:rCtr x="-65" y="64005"/>
                                    </p:animMotion>
                                  </p:childTnLst>
                                </p:cTn>
                              </p:par>
                              <p:par>
                                <p:cTn id="100" presetID="42" presetClass="path" presetSubtype="0" accel="50000" decel="50000" fill="hold" nodeType="withEffect">
                                  <p:stCondLst>
                                    <p:cond delay="7750"/>
                                  </p:stCondLst>
                                  <p:childTnLst>
                                    <p:animMotion origin="layout" path="M 0.04492 -0.01342 L 0.04375 1.26667 " pathEditMode="relative" rAng="0" ptsTypes="AA">
                                      <p:cBhvr>
                                        <p:cTn id="101" dur="1500" fill="hold"/>
                                        <p:tgtEl>
                                          <p:spTgt spid="166"/>
                                        </p:tgtEl>
                                        <p:attrNameLst>
                                          <p:attrName>ppt_x</p:attrName>
                                          <p:attrName>ppt_y</p:attrName>
                                        </p:attrNameLst>
                                      </p:cBhvr>
                                      <p:rCtr x="-65" y="64005"/>
                                    </p:animMotion>
                                  </p:childTnLst>
                                </p:cTn>
                              </p:par>
                            </p:childTnLst>
                          </p:cTn>
                        </p:par>
                        <p:par>
                          <p:cTn id="102" fill="hold">
                            <p:stCondLst>
                              <p:cond delay="19000"/>
                            </p:stCondLst>
                            <p:childTnLst>
                              <p:par>
                                <p:cTn id="103" presetID="42" presetClass="path" presetSubtype="0" accel="50000" decel="50000" fill="hold" nodeType="afterEffect">
                                  <p:stCondLst>
                                    <p:cond delay="0"/>
                                  </p:stCondLst>
                                  <p:childTnLst>
                                    <p:animMotion origin="layout" path="M 4.79167E-6 -3.7037E-6 L -0.00118 1.2801 " pathEditMode="relative" rAng="0" ptsTypes="AA">
                                      <p:cBhvr>
                                        <p:cTn id="104" dur="1500" fill="hold"/>
                                        <p:tgtEl>
                                          <p:spTgt spid="168"/>
                                        </p:tgtEl>
                                        <p:attrNameLst>
                                          <p:attrName>ppt_x</p:attrName>
                                          <p:attrName>ppt_y</p:attrName>
                                        </p:attrNameLst>
                                      </p:cBhvr>
                                      <p:rCtr x="-65" y="64005"/>
                                    </p:animMotion>
                                  </p:childTnLst>
                                </p:cTn>
                              </p:par>
                              <p:par>
                                <p:cTn id="105" presetID="42" presetClass="path" presetSubtype="0" accel="50000" decel="50000" fill="hold" nodeType="withEffect">
                                  <p:stCondLst>
                                    <p:cond delay="750"/>
                                  </p:stCondLst>
                                  <p:childTnLst>
                                    <p:animMotion origin="layout" path="M 4.79167E-6 -3.7037E-6 L -0.00118 1.2801 " pathEditMode="relative" rAng="0" ptsTypes="AA">
                                      <p:cBhvr>
                                        <p:cTn id="106" dur="1500" fill="hold"/>
                                        <p:tgtEl>
                                          <p:spTgt spid="169"/>
                                        </p:tgtEl>
                                        <p:attrNameLst>
                                          <p:attrName>ppt_x</p:attrName>
                                          <p:attrName>ppt_y</p:attrName>
                                        </p:attrNameLst>
                                      </p:cBhvr>
                                      <p:rCtr x="-65" y="64005"/>
                                    </p:animMotion>
                                  </p:childTnLst>
                                </p:cTn>
                              </p:par>
                              <p:par>
                                <p:cTn id="107" presetID="42" presetClass="path" presetSubtype="0" accel="50000" decel="50000" fill="hold" nodeType="withEffect">
                                  <p:stCondLst>
                                    <p:cond delay="250"/>
                                  </p:stCondLst>
                                  <p:childTnLst>
                                    <p:animMotion origin="layout" path="M 2.08333E-7 1.48148E-6 L -0.00117 1.28009 " pathEditMode="relative" rAng="0" ptsTypes="AA">
                                      <p:cBhvr>
                                        <p:cTn id="108" dur="1500" fill="hold"/>
                                        <p:tgtEl>
                                          <p:spTgt spid="170"/>
                                        </p:tgtEl>
                                        <p:attrNameLst>
                                          <p:attrName>ppt_x</p:attrName>
                                          <p:attrName>ppt_y</p:attrName>
                                        </p:attrNameLst>
                                      </p:cBhvr>
                                      <p:rCtr x="-65" y="64005"/>
                                    </p:animMotion>
                                  </p:childTnLst>
                                </p:cTn>
                              </p:par>
                              <p:par>
                                <p:cTn id="109" presetID="42" presetClass="path" presetSubtype="0" accel="50000" decel="50000" fill="hold" nodeType="withEffect">
                                  <p:stCondLst>
                                    <p:cond delay="1000"/>
                                  </p:stCondLst>
                                  <p:childTnLst>
                                    <p:animMotion origin="layout" path="M 4.375E-6 -3.7037E-6 L -0.00118 1.2801 " pathEditMode="relative" rAng="0" ptsTypes="AA">
                                      <p:cBhvr>
                                        <p:cTn id="110" dur="1500" fill="hold"/>
                                        <p:tgtEl>
                                          <p:spTgt spid="171"/>
                                        </p:tgtEl>
                                        <p:attrNameLst>
                                          <p:attrName>ppt_x</p:attrName>
                                          <p:attrName>ppt_y</p:attrName>
                                        </p:attrNameLst>
                                      </p:cBhvr>
                                      <p:rCtr x="-65" y="64005"/>
                                    </p:animMotion>
                                  </p:childTnLst>
                                </p:cTn>
                              </p:par>
                              <p:par>
                                <p:cTn id="111" presetID="42" presetClass="path" presetSubtype="0" accel="50000" decel="50000" fill="hold" nodeType="withEffect">
                                  <p:stCondLst>
                                    <p:cond delay="3000"/>
                                  </p:stCondLst>
                                  <p:childTnLst>
                                    <p:animMotion origin="layout" path="M -2.70833E-6 -3.7037E-6 L -0.00117 1.2801 " pathEditMode="relative" rAng="0" ptsTypes="AA">
                                      <p:cBhvr>
                                        <p:cTn id="112" dur="1500" fill="hold"/>
                                        <p:tgtEl>
                                          <p:spTgt spid="172"/>
                                        </p:tgtEl>
                                        <p:attrNameLst>
                                          <p:attrName>ppt_x</p:attrName>
                                          <p:attrName>ppt_y</p:attrName>
                                        </p:attrNameLst>
                                      </p:cBhvr>
                                      <p:rCtr x="-65" y="64005"/>
                                    </p:animMotion>
                                  </p:childTnLst>
                                </p:cTn>
                              </p:par>
                              <p:par>
                                <p:cTn id="113" presetID="42" presetClass="path" presetSubtype="0" accel="50000" decel="50000" fill="hold" nodeType="withEffect">
                                  <p:stCondLst>
                                    <p:cond delay="500"/>
                                  </p:stCondLst>
                                  <p:childTnLst>
                                    <p:animMotion origin="layout" path="M 0.04492 -0.01342 L 0.04375 1.26667 " pathEditMode="relative" rAng="0" ptsTypes="AA">
                                      <p:cBhvr>
                                        <p:cTn id="114" dur="1500" fill="hold"/>
                                        <p:tgtEl>
                                          <p:spTgt spid="173"/>
                                        </p:tgtEl>
                                        <p:attrNameLst>
                                          <p:attrName>ppt_x</p:attrName>
                                          <p:attrName>ppt_y</p:attrName>
                                        </p:attrNameLst>
                                      </p:cBhvr>
                                      <p:rCtr x="-65" y="64005"/>
                                    </p:animMotion>
                                  </p:childTnLst>
                                </p:cTn>
                              </p:par>
                              <p:par>
                                <p:cTn id="115" presetID="42" presetClass="path" presetSubtype="0" accel="50000" decel="50000" fill="hold" nodeType="withEffect">
                                  <p:stCondLst>
                                    <p:cond delay="1500"/>
                                  </p:stCondLst>
                                  <p:childTnLst>
                                    <p:animMotion origin="layout" path="M 4.79167E-6 -3.7037E-6 L -0.00118 1.2801 " pathEditMode="relative" rAng="0" ptsTypes="AA">
                                      <p:cBhvr>
                                        <p:cTn id="116" dur="1500" fill="hold"/>
                                        <p:tgtEl>
                                          <p:spTgt spid="174"/>
                                        </p:tgtEl>
                                        <p:attrNameLst>
                                          <p:attrName>ppt_x</p:attrName>
                                          <p:attrName>ppt_y</p:attrName>
                                        </p:attrNameLst>
                                      </p:cBhvr>
                                      <p:rCtr x="-65" y="64005"/>
                                    </p:animMotion>
                                  </p:childTnLst>
                                </p:cTn>
                              </p:par>
                              <p:par>
                                <p:cTn id="117" presetID="42" presetClass="path" presetSubtype="0" accel="50000" decel="50000" fill="hold" nodeType="withEffect">
                                  <p:stCondLst>
                                    <p:cond delay="2500"/>
                                  </p:stCondLst>
                                  <p:childTnLst>
                                    <p:animMotion origin="layout" path="M 4.79167E-6 -3.7037E-6 L -0.00118 1.2801 " pathEditMode="relative" rAng="0" ptsTypes="AA">
                                      <p:cBhvr>
                                        <p:cTn id="118" dur="1500" fill="hold"/>
                                        <p:tgtEl>
                                          <p:spTgt spid="175"/>
                                        </p:tgtEl>
                                        <p:attrNameLst>
                                          <p:attrName>ppt_x</p:attrName>
                                          <p:attrName>ppt_y</p:attrName>
                                        </p:attrNameLst>
                                      </p:cBhvr>
                                      <p:rCtr x="-65" y="64005"/>
                                    </p:animMotion>
                                  </p:childTnLst>
                                </p:cTn>
                              </p:par>
                              <p:par>
                                <p:cTn id="119" presetID="42" presetClass="path" presetSubtype="0" accel="50000" decel="50000" fill="hold" nodeType="withEffect">
                                  <p:stCondLst>
                                    <p:cond delay="1750"/>
                                  </p:stCondLst>
                                  <p:childTnLst>
                                    <p:animMotion origin="layout" path="M 2.08333E-7 1.48148E-6 L -0.00117 1.28009 " pathEditMode="relative" rAng="0" ptsTypes="AA">
                                      <p:cBhvr>
                                        <p:cTn id="120" dur="1500" fill="hold"/>
                                        <p:tgtEl>
                                          <p:spTgt spid="176"/>
                                        </p:tgtEl>
                                        <p:attrNameLst>
                                          <p:attrName>ppt_x</p:attrName>
                                          <p:attrName>ppt_y</p:attrName>
                                        </p:attrNameLst>
                                      </p:cBhvr>
                                      <p:rCtr x="-65" y="64005"/>
                                    </p:animMotion>
                                  </p:childTnLst>
                                </p:cTn>
                              </p:par>
                              <p:par>
                                <p:cTn id="121" presetID="42" presetClass="path" presetSubtype="0" accel="50000" decel="50000" fill="hold" nodeType="withEffect">
                                  <p:stCondLst>
                                    <p:cond delay="2250"/>
                                  </p:stCondLst>
                                  <p:childTnLst>
                                    <p:animMotion origin="layout" path="M 4.375E-6 -3.7037E-6 L -0.00118 1.2801 " pathEditMode="relative" rAng="0" ptsTypes="AA">
                                      <p:cBhvr>
                                        <p:cTn id="122" dur="1500" fill="hold"/>
                                        <p:tgtEl>
                                          <p:spTgt spid="177"/>
                                        </p:tgtEl>
                                        <p:attrNameLst>
                                          <p:attrName>ppt_x</p:attrName>
                                          <p:attrName>ppt_y</p:attrName>
                                        </p:attrNameLst>
                                      </p:cBhvr>
                                      <p:rCtr x="-65" y="64005"/>
                                    </p:animMotion>
                                  </p:childTnLst>
                                </p:cTn>
                              </p:par>
                              <p:par>
                                <p:cTn id="123" presetID="42" presetClass="path" presetSubtype="0" accel="50000" decel="50000" fill="hold" nodeType="withEffect">
                                  <p:stCondLst>
                                    <p:cond delay="3750"/>
                                  </p:stCondLst>
                                  <p:childTnLst>
                                    <p:animMotion origin="layout" path="M -2.70833E-6 -3.7037E-6 L -0.00117 1.2801 " pathEditMode="relative" rAng="0" ptsTypes="AA">
                                      <p:cBhvr>
                                        <p:cTn id="124" dur="1500" fill="hold"/>
                                        <p:tgtEl>
                                          <p:spTgt spid="178"/>
                                        </p:tgtEl>
                                        <p:attrNameLst>
                                          <p:attrName>ppt_x</p:attrName>
                                          <p:attrName>ppt_y</p:attrName>
                                        </p:attrNameLst>
                                      </p:cBhvr>
                                      <p:rCtr x="-65" y="64005"/>
                                    </p:animMotion>
                                  </p:childTnLst>
                                </p:cTn>
                              </p:par>
                              <p:par>
                                <p:cTn id="125" presetID="42" presetClass="path" presetSubtype="0" accel="50000" decel="50000" fill="hold" nodeType="withEffect">
                                  <p:stCondLst>
                                    <p:cond delay="2750"/>
                                  </p:stCondLst>
                                  <p:childTnLst>
                                    <p:animMotion origin="layout" path="M 0.04492 -0.01342 L 0.04375 1.26667 " pathEditMode="relative" rAng="0" ptsTypes="AA">
                                      <p:cBhvr>
                                        <p:cTn id="126" dur="1500" fill="hold"/>
                                        <p:tgtEl>
                                          <p:spTgt spid="179"/>
                                        </p:tgtEl>
                                        <p:attrNameLst>
                                          <p:attrName>ppt_x</p:attrName>
                                          <p:attrName>ppt_y</p:attrName>
                                        </p:attrNameLst>
                                      </p:cBhvr>
                                      <p:rCtr x="-65" y="64005"/>
                                    </p:animMotion>
                                  </p:childTnLst>
                                </p:cTn>
                              </p:par>
                              <p:par>
                                <p:cTn id="127" presetID="42" presetClass="path" presetSubtype="0" accel="50000" decel="50000" fill="hold" nodeType="withEffect">
                                  <p:stCondLst>
                                    <p:cond delay="4500"/>
                                  </p:stCondLst>
                                  <p:childTnLst>
                                    <p:animMotion origin="layout" path="M 4.79167E-6 -2.22222E-6 L -0.00118 1.28009 " pathEditMode="relative" rAng="0" ptsTypes="AA">
                                      <p:cBhvr>
                                        <p:cTn id="128" dur="1500" fill="hold"/>
                                        <p:tgtEl>
                                          <p:spTgt spid="180"/>
                                        </p:tgtEl>
                                        <p:attrNameLst>
                                          <p:attrName>ppt_x</p:attrName>
                                          <p:attrName>ppt_y</p:attrName>
                                        </p:attrNameLst>
                                      </p:cBhvr>
                                      <p:rCtr x="-65" y="64005"/>
                                    </p:animMotion>
                                  </p:childTnLst>
                                </p:cTn>
                              </p:par>
                              <p:par>
                                <p:cTn id="129" presetID="42" presetClass="path" presetSubtype="0" accel="50000" decel="50000" fill="hold" nodeType="withEffect">
                                  <p:stCondLst>
                                    <p:cond delay="4250"/>
                                  </p:stCondLst>
                                  <p:childTnLst>
                                    <p:animMotion origin="layout" path="M 4.79167E-6 -2.22222E-6 L -0.00118 1.28009 " pathEditMode="relative" rAng="0" ptsTypes="AA">
                                      <p:cBhvr>
                                        <p:cTn id="130" dur="1500" fill="hold"/>
                                        <p:tgtEl>
                                          <p:spTgt spid="181"/>
                                        </p:tgtEl>
                                        <p:attrNameLst>
                                          <p:attrName>ppt_x</p:attrName>
                                          <p:attrName>ppt_y</p:attrName>
                                        </p:attrNameLst>
                                      </p:cBhvr>
                                      <p:rCtr x="-65" y="64005"/>
                                    </p:animMotion>
                                  </p:childTnLst>
                                </p:cTn>
                              </p:par>
                              <p:par>
                                <p:cTn id="131" presetID="42" presetClass="path" presetSubtype="0" accel="50000" decel="50000" fill="hold" nodeType="withEffect">
                                  <p:stCondLst>
                                    <p:cond delay="6000"/>
                                  </p:stCondLst>
                                  <p:childTnLst>
                                    <p:animMotion origin="layout" path="M 2.08333E-7 4.44444E-6 L -0.00117 1.28009 " pathEditMode="relative" rAng="0" ptsTypes="AA">
                                      <p:cBhvr>
                                        <p:cTn id="132" dur="1500" fill="hold"/>
                                        <p:tgtEl>
                                          <p:spTgt spid="182"/>
                                        </p:tgtEl>
                                        <p:attrNameLst>
                                          <p:attrName>ppt_x</p:attrName>
                                          <p:attrName>ppt_y</p:attrName>
                                        </p:attrNameLst>
                                      </p:cBhvr>
                                      <p:rCtr x="-65" y="64005"/>
                                    </p:animMotion>
                                  </p:childTnLst>
                                </p:cTn>
                              </p:par>
                              <p:par>
                                <p:cTn id="133" presetID="42" presetClass="path" presetSubtype="0" accel="50000" decel="50000" fill="hold" nodeType="withEffect">
                                  <p:stCondLst>
                                    <p:cond delay="4750"/>
                                  </p:stCondLst>
                                  <p:childTnLst>
                                    <p:animMotion origin="layout" path="M 4.375E-6 -2.22222E-6 L -0.00118 1.28009 " pathEditMode="relative" rAng="0" ptsTypes="AA">
                                      <p:cBhvr>
                                        <p:cTn id="134" dur="1500" fill="hold"/>
                                        <p:tgtEl>
                                          <p:spTgt spid="183"/>
                                        </p:tgtEl>
                                        <p:attrNameLst>
                                          <p:attrName>ppt_x</p:attrName>
                                          <p:attrName>ppt_y</p:attrName>
                                        </p:attrNameLst>
                                      </p:cBhvr>
                                      <p:rCtr x="-65" y="64005"/>
                                    </p:animMotion>
                                  </p:childTnLst>
                                </p:cTn>
                              </p:par>
                              <p:par>
                                <p:cTn id="135" presetID="42" presetClass="path" presetSubtype="0" accel="50000" decel="50000" fill="hold" nodeType="withEffect">
                                  <p:stCondLst>
                                    <p:cond delay="3000"/>
                                  </p:stCondLst>
                                  <p:childTnLst>
                                    <p:animMotion origin="layout" path="M -2.70833E-6 -2.22222E-6 L -0.00117 1.28009 " pathEditMode="relative" rAng="0" ptsTypes="AA">
                                      <p:cBhvr>
                                        <p:cTn id="136" dur="1500" fill="hold"/>
                                        <p:tgtEl>
                                          <p:spTgt spid="184"/>
                                        </p:tgtEl>
                                        <p:attrNameLst>
                                          <p:attrName>ppt_x</p:attrName>
                                          <p:attrName>ppt_y</p:attrName>
                                        </p:attrNameLst>
                                      </p:cBhvr>
                                      <p:rCtr x="-65" y="64005"/>
                                    </p:animMotion>
                                  </p:childTnLst>
                                </p:cTn>
                              </p:par>
                              <p:par>
                                <p:cTn id="137" presetID="42" presetClass="path" presetSubtype="0" accel="50000" decel="50000" fill="hold" nodeType="withEffect">
                                  <p:stCondLst>
                                    <p:cond delay="6250"/>
                                  </p:stCondLst>
                                  <p:childTnLst>
                                    <p:animMotion origin="layout" path="M 0.04492 -0.01342 L 0.04375 1.26667 " pathEditMode="relative" rAng="0" ptsTypes="AA">
                                      <p:cBhvr>
                                        <p:cTn id="138" dur="1500" fill="hold"/>
                                        <p:tgtEl>
                                          <p:spTgt spid="185"/>
                                        </p:tgtEl>
                                        <p:attrNameLst>
                                          <p:attrName>ppt_x</p:attrName>
                                          <p:attrName>ppt_y</p:attrName>
                                        </p:attrNameLst>
                                      </p:cBhvr>
                                      <p:rCtr x="-65" y="64005"/>
                                    </p:animMotion>
                                  </p:childTnLst>
                                </p:cTn>
                              </p:par>
                              <p:par>
                                <p:cTn id="139" presetID="42" presetClass="path" presetSubtype="0" accel="50000" decel="50000" fill="hold" nodeType="withEffect">
                                  <p:stCondLst>
                                    <p:cond delay="5250"/>
                                  </p:stCondLst>
                                  <p:childTnLst>
                                    <p:animMotion origin="layout" path="M 4.79167E-6 -2.22222E-6 L -0.00118 1.28009 " pathEditMode="relative" rAng="0" ptsTypes="AA">
                                      <p:cBhvr>
                                        <p:cTn id="140" dur="1500" fill="hold"/>
                                        <p:tgtEl>
                                          <p:spTgt spid="186"/>
                                        </p:tgtEl>
                                        <p:attrNameLst>
                                          <p:attrName>ppt_x</p:attrName>
                                          <p:attrName>ppt_y</p:attrName>
                                        </p:attrNameLst>
                                      </p:cBhvr>
                                      <p:rCtr x="-65" y="64005"/>
                                    </p:animMotion>
                                  </p:childTnLst>
                                </p:cTn>
                              </p:par>
                              <p:par>
                                <p:cTn id="141" presetID="42" presetClass="path" presetSubtype="0" accel="50000" decel="50000" fill="hold" nodeType="withEffect">
                                  <p:stCondLst>
                                    <p:cond delay="8000"/>
                                  </p:stCondLst>
                                  <p:childTnLst>
                                    <p:animMotion origin="layout" path="M 4.79167E-6 -2.22222E-6 L -0.00118 1.28009 " pathEditMode="relative" rAng="0" ptsTypes="AA">
                                      <p:cBhvr>
                                        <p:cTn id="142" dur="1500" fill="hold"/>
                                        <p:tgtEl>
                                          <p:spTgt spid="187"/>
                                        </p:tgtEl>
                                        <p:attrNameLst>
                                          <p:attrName>ppt_x</p:attrName>
                                          <p:attrName>ppt_y</p:attrName>
                                        </p:attrNameLst>
                                      </p:cBhvr>
                                      <p:rCtr x="-65" y="64005"/>
                                    </p:animMotion>
                                  </p:childTnLst>
                                </p:cTn>
                              </p:par>
                              <p:par>
                                <p:cTn id="143" presetID="42" presetClass="path" presetSubtype="0" accel="50000" decel="50000" fill="hold" nodeType="withEffect">
                                  <p:stCondLst>
                                    <p:cond delay="5750"/>
                                  </p:stCondLst>
                                  <p:childTnLst>
                                    <p:animMotion origin="layout" path="M 2.08333E-7 4.44444E-6 L -0.00117 1.28009 " pathEditMode="relative" rAng="0" ptsTypes="AA">
                                      <p:cBhvr>
                                        <p:cTn id="144" dur="1500" fill="hold"/>
                                        <p:tgtEl>
                                          <p:spTgt spid="188"/>
                                        </p:tgtEl>
                                        <p:attrNameLst>
                                          <p:attrName>ppt_x</p:attrName>
                                          <p:attrName>ppt_y</p:attrName>
                                        </p:attrNameLst>
                                      </p:cBhvr>
                                      <p:rCtr x="-65" y="64005"/>
                                    </p:animMotion>
                                  </p:childTnLst>
                                </p:cTn>
                              </p:par>
                              <p:par>
                                <p:cTn id="145" presetID="42" presetClass="path" presetSubtype="0" accel="50000" decel="50000" fill="hold" nodeType="withEffect">
                                  <p:stCondLst>
                                    <p:cond delay="6750"/>
                                  </p:stCondLst>
                                  <p:childTnLst>
                                    <p:animMotion origin="layout" path="M 4.375E-6 -2.22222E-6 L -0.00118 1.28009 " pathEditMode="relative" rAng="0" ptsTypes="AA">
                                      <p:cBhvr>
                                        <p:cTn id="146" dur="1500" fill="hold"/>
                                        <p:tgtEl>
                                          <p:spTgt spid="189"/>
                                        </p:tgtEl>
                                        <p:attrNameLst>
                                          <p:attrName>ppt_x</p:attrName>
                                          <p:attrName>ppt_y</p:attrName>
                                        </p:attrNameLst>
                                      </p:cBhvr>
                                      <p:rCtr x="-65" y="64005"/>
                                    </p:animMotion>
                                  </p:childTnLst>
                                </p:cTn>
                              </p:par>
                              <p:par>
                                <p:cTn id="147" presetID="42" presetClass="path" presetSubtype="0" accel="50000" decel="50000" fill="hold" nodeType="withEffect">
                                  <p:stCondLst>
                                    <p:cond delay="5000"/>
                                  </p:stCondLst>
                                  <p:childTnLst>
                                    <p:animMotion origin="layout" path="M -2.70833E-6 -2.22222E-6 L -0.00117 1.28009 " pathEditMode="relative" rAng="0" ptsTypes="AA">
                                      <p:cBhvr>
                                        <p:cTn id="148" dur="1500" fill="hold"/>
                                        <p:tgtEl>
                                          <p:spTgt spid="190"/>
                                        </p:tgtEl>
                                        <p:attrNameLst>
                                          <p:attrName>ppt_x</p:attrName>
                                          <p:attrName>ppt_y</p:attrName>
                                        </p:attrNameLst>
                                      </p:cBhvr>
                                      <p:rCtr x="-65" y="64005"/>
                                    </p:animMotion>
                                  </p:childTnLst>
                                </p:cTn>
                              </p:par>
                              <p:par>
                                <p:cTn id="149" presetID="42" presetClass="path" presetSubtype="0" accel="50000" decel="50000" fill="hold" nodeType="withEffect">
                                  <p:stCondLst>
                                    <p:cond delay="7750"/>
                                  </p:stCondLst>
                                  <p:childTnLst>
                                    <p:animMotion origin="layout" path="M 0.04492 -0.01342 L 0.04375 1.26667 " pathEditMode="relative" rAng="0" ptsTypes="AA">
                                      <p:cBhvr>
                                        <p:cTn id="150" dur="1500" fill="hold"/>
                                        <p:tgtEl>
                                          <p:spTgt spid="191"/>
                                        </p:tgtEl>
                                        <p:attrNameLst>
                                          <p:attrName>ppt_x</p:attrName>
                                          <p:attrName>ppt_y</p:attrName>
                                        </p:attrNameLst>
                                      </p:cBhvr>
                                      <p:rCtr x="-65" y="64005"/>
                                    </p:animMotion>
                                  </p:childTnLst>
                                </p:cTn>
                              </p:par>
                            </p:childTnLst>
                          </p:cTn>
                        </p:par>
                        <p:par>
                          <p:cTn id="151" fill="hold">
                            <p:stCondLst>
                              <p:cond delay="28500"/>
                            </p:stCondLst>
                            <p:childTnLst>
                              <p:par>
                                <p:cTn id="152" presetID="42" presetClass="path" presetSubtype="0" accel="50000" decel="50000" fill="hold" nodeType="afterEffect">
                                  <p:stCondLst>
                                    <p:cond delay="0"/>
                                  </p:stCondLst>
                                  <p:childTnLst>
                                    <p:animMotion origin="layout" path="M 4.16667E-6 2.22222E-6 L -0.00118 1.28009 " pathEditMode="relative" rAng="0" ptsTypes="AA">
                                      <p:cBhvr>
                                        <p:cTn id="153" dur="1500" fill="hold"/>
                                        <p:tgtEl>
                                          <p:spTgt spid="192"/>
                                        </p:tgtEl>
                                        <p:attrNameLst>
                                          <p:attrName>ppt_x</p:attrName>
                                          <p:attrName>ppt_y</p:attrName>
                                        </p:attrNameLst>
                                      </p:cBhvr>
                                      <p:rCtr x="-65" y="64005"/>
                                    </p:animMotion>
                                  </p:childTnLst>
                                </p:cTn>
                              </p:par>
                              <p:par>
                                <p:cTn id="154" presetID="42" presetClass="path" presetSubtype="0" accel="50000" decel="50000" fill="hold" nodeType="withEffect">
                                  <p:stCondLst>
                                    <p:cond delay="750"/>
                                  </p:stCondLst>
                                  <p:childTnLst>
                                    <p:animMotion origin="layout" path="M 4.16667E-6 2.22222E-6 L -0.00118 1.28009 " pathEditMode="relative" rAng="0" ptsTypes="AA">
                                      <p:cBhvr>
                                        <p:cTn id="155" dur="1500" fill="hold"/>
                                        <p:tgtEl>
                                          <p:spTgt spid="193"/>
                                        </p:tgtEl>
                                        <p:attrNameLst>
                                          <p:attrName>ppt_x</p:attrName>
                                          <p:attrName>ppt_y</p:attrName>
                                        </p:attrNameLst>
                                      </p:cBhvr>
                                      <p:rCtr x="-65" y="64005"/>
                                    </p:animMotion>
                                  </p:childTnLst>
                                </p:cTn>
                              </p:par>
                              <p:par>
                                <p:cTn id="156" presetID="42" presetClass="path" presetSubtype="0" accel="50000" decel="50000" fill="hold" nodeType="withEffect">
                                  <p:stCondLst>
                                    <p:cond delay="250"/>
                                  </p:stCondLst>
                                  <p:childTnLst>
                                    <p:animMotion origin="layout" path="M -6.25E-7 -1.11111E-6 L -0.00117 1.28009 " pathEditMode="relative" rAng="0" ptsTypes="AA">
                                      <p:cBhvr>
                                        <p:cTn id="157" dur="1500" fill="hold"/>
                                        <p:tgtEl>
                                          <p:spTgt spid="194"/>
                                        </p:tgtEl>
                                        <p:attrNameLst>
                                          <p:attrName>ppt_x</p:attrName>
                                          <p:attrName>ppt_y</p:attrName>
                                        </p:attrNameLst>
                                      </p:cBhvr>
                                      <p:rCtr x="-65" y="64005"/>
                                    </p:animMotion>
                                  </p:childTnLst>
                                </p:cTn>
                              </p:par>
                              <p:par>
                                <p:cTn id="158" presetID="42" presetClass="path" presetSubtype="0" accel="50000" decel="50000" fill="hold" nodeType="withEffect">
                                  <p:stCondLst>
                                    <p:cond delay="1000"/>
                                  </p:stCondLst>
                                  <p:childTnLst>
                                    <p:animMotion origin="layout" path="M 3.75E-6 2.22222E-6 L -0.00118 1.28009 " pathEditMode="relative" rAng="0" ptsTypes="AA">
                                      <p:cBhvr>
                                        <p:cTn id="159" dur="1500" fill="hold"/>
                                        <p:tgtEl>
                                          <p:spTgt spid="195"/>
                                        </p:tgtEl>
                                        <p:attrNameLst>
                                          <p:attrName>ppt_x</p:attrName>
                                          <p:attrName>ppt_y</p:attrName>
                                        </p:attrNameLst>
                                      </p:cBhvr>
                                      <p:rCtr x="-65" y="64005"/>
                                    </p:animMotion>
                                  </p:childTnLst>
                                </p:cTn>
                              </p:par>
                              <p:par>
                                <p:cTn id="160" presetID="42" presetClass="path" presetSubtype="0" accel="50000" decel="50000" fill="hold" nodeType="withEffect">
                                  <p:stCondLst>
                                    <p:cond delay="3000"/>
                                  </p:stCondLst>
                                  <p:childTnLst>
                                    <p:animMotion origin="layout" path="M -3.33333E-6 2.22222E-6 L -0.00117 1.28009 " pathEditMode="relative" rAng="0" ptsTypes="AA">
                                      <p:cBhvr>
                                        <p:cTn id="161" dur="1500" fill="hold"/>
                                        <p:tgtEl>
                                          <p:spTgt spid="196"/>
                                        </p:tgtEl>
                                        <p:attrNameLst>
                                          <p:attrName>ppt_x</p:attrName>
                                          <p:attrName>ppt_y</p:attrName>
                                        </p:attrNameLst>
                                      </p:cBhvr>
                                      <p:rCtr x="-65" y="64005"/>
                                    </p:animMotion>
                                  </p:childTnLst>
                                </p:cTn>
                              </p:par>
                              <p:par>
                                <p:cTn id="162" presetID="42" presetClass="path" presetSubtype="0" accel="50000" decel="50000" fill="hold" nodeType="withEffect">
                                  <p:stCondLst>
                                    <p:cond delay="500"/>
                                  </p:stCondLst>
                                  <p:childTnLst>
                                    <p:animMotion origin="layout" path="M 0.04492 -0.01343 L 0.04375 1.26666 " pathEditMode="relative" rAng="0" ptsTypes="AA">
                                      <p:cBhvr>
                                        <p:cTn id="163" dur="1500" fill="hold"/>
                                        <p:tgtEl>
                                          <p:spTgt spid="197"/>
                                        </p:tgtEl>
                                        <p:attrNameLst>
                                          <p:attrName>ppt_x</p:attrName>
                                          <p:attrName>ppt_y</p:attrName>
                                        </p:attrNameLst>
                                      </p:cBhvr>
                                      <p:rCtr x="-65" y="64005"/>
                                    </p:animMotion>
                                  </p:childTnLst>
                                </p:cTn>
                              </p:par>
                              <p:par>
                                <p:cTn id="164" presetID="42" presetClass="path" presetSubtype="0" accel="50000" decel="50000" fill="hold" nodeType="withEffect">
                                  <p:stCondLst>
                                    <p:cond delay="1500"/>
                                  </p:stCondLst>
                                  <p:childTnLst>
                                    <p:animMotion origin="layout" path="M 4.16667E-6 2.22222E-6 L -0.00118 1.28009 " pathEditMode="relative" rAng="0" ptsTypes="AA">
                                      <p:cBhvr>
                                        <p:cTn id="165" dur="1500" fill="hold"/>
                                        <p:tgtEl>
                                          <p:spTgt spid="198"/>
                                        </p:tgtEl>
                                        <p:attrNameLst>
                                          <p:attrName>ppt_x</p:attrName>
                                          <p:attrName>ppt_y</p:attrName>
                                        </p:attrNameLst>
                                      </p:cBhvr>
                                      <p:rCtr x="-65" y="64005"/>
                                    </p:animMotion>
                                  </p:childTnLst>
                                </p:cTn>
                              </p:par>
                              <p:par>
                                <p:cTn id="166" presetID="42" presetClass="path" presetSubtype="0" accel="50000" decel="50000" fill="hold" nodeType="withEffect">
                                  <p:stCondLst>
                                    <p:cond delay="2500"/>
                                  </p:stCondLst>
                                  <p:childTnLst>
                                    <p:animMotion origin="layout" path="M 4.16667E-6 2.22222E-6 L -0.00118 1.28009 " pathEditMode="relative" rAng="0" ptsTypes="AA">
                                      <p:cBhvr>
                                        <p:cTn id="167" dur="1500" fill="hold"/>
                                        <p:tgtEl>
                                          <p:spTgt spid="199"/>
                                        </p:tgtEl>
                                        <p:attrNameLst>
                                          <p:attrName>ppt_x</p:attrName>
                                          <p:attrName>ppt_y</p:attrName>
                                        </p:attrNameLst>
                                      </p:cBhvr>
                                      <p:rCtr x="-65" y="64005"/>
                                    </p:animMotion>
                                  </p:childTnLst>
                                </p:cTn>
                              </p:par>
                              <p:par>
                                <p:cTn id="168" presetID="42" presetClass="path" presetSubtype="0" accel="50000" decel="50000" fill="hold" nodeType="withEffect">
                                  <p:stCondLst>
                                    <p:cond delay="1750"/>
                                  </p:stCondLst>
                                  <p:childTnLst>
                                    <p:animMotion origin="layout" path="M -6.25E-7 -1.11111E-6 L -0.00117 1.28009 " pathEditMode="relative" rAng="0" ptsTypes="AA">
                                      <p:cBhvr>
                                        <p:cTn id="169" dur="1500" fill="hold"/>
                                        <p:tgtEl>
                                          <p:spTgt spid="200"/>
                                        </p:tgtEl>
                                        <p:attrNameLst>
                                          <p:attrName>ppt_x</p:attrName>
                                          <p:attrName>ppt_y</p:attrName>
                                        </p:attrNameLst>
                                      </p:cBhvr>
                                      <p:rCtr x="-65" y="64005"/>
                                    </p:animMotion>
                                  </p:childTnLst>
                                </p:cTn>
                              </p:par>
                              <p:par>
                                <p:cTn id="170" presetID="42" presetClass="path" presetSubtype="0" accel="50000" decel="50000" fill="hold" nodeType="withEffect">
                                  <p:stCondLst>
                                    <p:cond delay="2250"/>
                                  </p:stCondLst>
                                  <p:childTnLst>
                                    <p:animMotion origin="layout" path="M 3.75E-6 2.22222E-6 L -0.00118 1.28009 " pathEditMode="relative" rAng="0" ptsTypes="AA">
                                      <p:cBhvr>
                                        <p:cTn id="171" dur="1500" fill="hold"/>
                                        <p:tgtEl>
                                          <p:spTgt spid="201"/>
                                        </p:tgtEl>
                                        <p:attrNameLst>
                                          <p:attrName>ppt_x</p:attrName>
                                          <p:attrName>ppt_y</p:attrName>
                                        </p:attrNameLst>
                                      </p:cBhvr>
                                      <p:rCtr x="-65" y="64005"/>
                                    </p:animMotion>
                                  </p:childTnLst>
                                </p:cTn>
                              </p:par>
                              <p:par>
                                <p:cTn id="172" presetID="42" presetClass="path" presetSubtype="0" accel="50000" decel="50000" fill="hold" nodeType="withEffect">
                                  <p:stCondLst>
                                    <p:cond delay="3750"/>
                                  </p:stCondLst>
                                  <p:childTnLst>
                                    <p:animMotion origin="layout" path="M -3.33333E-6 2.22222E-6 L -0.00117 1.28009 " pathEditMode="relative" rAng="0" ptsTypes="AA">
                                      <p:cBhvr>
                                        <p:cTn id="173" dur="1500" fill="hold"/>
                                        <p:tgtEl>
                                          <p:spTgt spid="202"/>
                                        </p:tgtEl>
                                        <p:attrNameLst>
                                          <p:attrName>ppt_x</p:attrName>
                                          <p:attrName>ppt_y</p:attrName>
                                        </p:attrNameLst>
                                      </p:cBhvr>
                                      <p:rCtr x="-65" y="64005"/>
                                    </p:animMotion>
                                  </p:childTnLst>
                                </p:cTn>
                              </p:par>
                              <p:par>
                                <p:cTn id="174" presetID="42" presetClass="path" presetSubtype="0" accel="50000" decel="50000" fill="hold" nodeType="withEffect">
                                  <p:stCondLst>
                                    <p:cond delay="2750"/>
                                  </p:stCondLst>
                                  <p:childTnLst>
                                    <p:animMotion origin="layout" path="M 0.04492 -0.01343 L 0.04375 1.26666 " pathEditMode="relative" rAng="0" ptsTypes="AA">
                                      <p:cBhvr>
                                        <p:cTn id="175" dur="1500" fill="hold"/>
                                        <p:tgtEl>
                                          <p:spTgt spid="203"/>
                                        </p:tgtEl>
                                        <p:attrNameLst>
                                          <p:attrName>ppt_x</p:attrName>
                                          <p:attrName>ppt_y</p:attrName>
                                        </p:attrNameLst>
                                      </p:cBhvr>
                                      <p:rCtr x="-65" y="64005"/>
                                    </p:animMotion>
                                  </p:childTnLst>
                                </p:cTn>
                              </p:par>
                              <p:par>
                                <p:cTn id="176" presetID="42" presetClass="path" presetSubtype="0" accel="50000" decel="50000" fill="hold" nodeType="withEffect">
                                  <p:stCondLst>
                                    <p:cond delay="4500"/>
                                  </p:stCondLst>
                                  <p:childTnLst>
                                    <p:animMotion origin="layout" path="M 4.16667E-6 -4.81481E-6 L -0.00118 1.2801 " pathEditMode="relative" rAng="0" ptsTypes="AA">
                                      <p:cBhvr>
                                        <p:cTn id="177" dur="1500" fill="hold"/>
                                        <p:tgtEl>
                                          <p:spTgt spid="204"/>
                                        </p:tgtEl>
                                        <p:attrNameLst>
                                          <p:attrName>ppt_x</p:attrName>
                                          <p:attrName>ppt_y</p:attrName>
                                        </p:attrNameLst>
                                      </p:cBhvr>
                                      <p:rCtr x="-65" y="64005"/>
                                    </p:animMotion>
                                  </p:childTnLst>
                                </p:cTn>
                              </p:par>
                              <p:par>
                                <p:cTn id="178" presetID="42" presetClass="path" presetSubtype="0" accel="50000" decel="50000" fill="hold" nodeType="withEffect">
                                  <p:stCondLst>
                                    <p:cond delay="4250"/>
                                  </p:stCondLst>
                                  <p:childTnLst>
                                    <p:animMotion origin="layout" path="M 4.16667E-6 -4.81481E-6 L -0.00118 1.2801 " pathEditMode="relative" rAng="0" ptsTypes="AA">
                                      <p:cBhvr>
                                        <p:cTn id="179" dur="1500" fill="hold"/>
                                        <p:tgtEl>
                                          <p:spTgt spid="205"/>
                                        </p:tgtEl>
                                        <p:attrNameLst>
                                          <p:attrName>ppt_x</p:attrName>
                                          <p:attrName>ppt_y</p:attrName>
                                        </p:attrNameLst>
                                      </p:cBhvr>
                                      <p:rCtr x="-65" y="64005"/>
                                    </p:animMotion>
                                  </p:childTnLst>
                                </p:cTn>
                              </p:par>
                              <p:par>
                                <p:cTn id="180" presetID="42" presetClass="path" presetSubtype="0" accel="50000" decel="50000" fill="hold" nodeType="withEffect">
                                  <p:stCondLst>
                                    <p:cond delay="6000"/>
                                  </p:stCondLst>
                                  <p:childTnLst>
                                    <p:animMotion origin="layout" path="M -6.25E-7 1.85185E-6 L -0.00117 1.28009 " pathEditMode="relative" rAng="0" ptsTypes="AA">
                                      <p:cBhvr>
                                        <p:cTn id="181" dur="1500" fill="hold"/>
                                        <p:tgtEl>
                                          <p:spTgt spid="206"/>
                                        </p:tgtEl>
                                        <p:attrNameLst>
                                          <p:attrName>ppt_x</p:attrName>
                                          <p:attrName>ppt_y</p:attrName>
                                        </p:attrNameLst>
                                      </p:cBhvr>
                                      <p:rCtr x="-65" y="64005"/>
                                    </p:animMotion>
                                  </p:childTnLst>
                                </p:cTn>
                              </p:par>
                              <p:par>
                                <p:cTn id="182" presetID="42" presetClass="path" presetSubtype="0" accel="50000" decel="50000" fill="hold" nodeType="withEffect">
                                  <p:stCondLst>
                                    <p:cond delay="4750"/>
                                  </p:stCondLst>
                                  <p:childTnLst>
                                    <p:animMotion origin="layout" path="M 3.75E-6 -4.81481E-6 L -0.00118 1.2801 " pathEditMode="relative" rAng="0" ptsTypes="AA">
                                      <p:cBhvr>
                                        <p:cTn id="183" dur="1500" fill="hold"/>
                                        <p:tgtEl>
                                          <p:spTgt spid="207"/>
                                        </p:tgtEl>
                                        <p:attrNameLst>
                                          <p:attrName>ppt_x</p:attrName>
                                          <p:attrName>ppt_y</p:attrName>
                                        </p:attrNameLst>
                                      </p:cBhvr>
                                      <p:rCtr x="-65" y="64005"/>
                                    </p:animMotion>
                                  </p:childTnLst>
                                </p:cTn>
                              </p:par>
                              <p:par>
                                <p:cTn id="184" presetID="42" presetClass="path" presetSubtype="0" accel="50000" decel="50000" fill="hold" nodeType="withEffect">
                                  <p:stCondLst>
                                    <p:cond delay="3000"/>
                                  </p:stCondLst>
                                  <p:childTnLst>
                                    <p:animMotion origin="layout" path="M -3.33333E-6 -4.81481E-6 L -0.00117 1.2801 " pathEditMode="relative" rAng="0" ptsTypes="AA">
                                      <p:cBhvr>
                                        <p:cTn id="185" dur="1500" fill="hold"/>
                                        <p:tgtEl>
                                          <p:spTgt spid="208"/>
                                        </p:tgtEl>
                                        <p:attrNameLst>
                                          <p:attrName>ppt_x</p:attrName>
                                          <p:attrName>ppt_y</p:attrName>
                                        </p:attrNameLst>
                                      </p:cBhvr>
                                      <p:rCtr x="-65" y="64005"/>
                                    </p:animMotion>
                                  </p:childTnLst>
                                </p:cTn>
                              </p:par>
                              <p:par>
                                <p:cTn id="186" presetID="42" presetClass="path" presetSubtype="0" accel="50000" decel="50000" fill="hold" nodeType="withEffect">
                                  <p:stCondLst>
                                    <p:cond delay="6250"/>
                                  </p:stCondLst>
                                  <p:childTnLst>
                                    <p:animMotion origin="layout" path="M 0.04492 -0.01342 L 0.04375 1.26667 " pathEditMode="relative" rAng="0" ptsTypes="AA">
                                      <p:cBhvr>
                                        <p:cTn id="187" dur="1500" fill="hold"/>
                                        <p:tgtEl>
                                          <p:spTgt spid="209"/>
                                        </p:tgtEl>
                                        <p:attrNameLst>
                                          <p:attrName>ppt_x</p:attrName>
                                          <p:attrName>ppt_y</p:attrName>
                                        </p:attrNameLst>
                                      </p:cBhvr>
                                      <p:rCtr x="-65" y="64005"/>
                                    </p:animMotion>
                                  </p:childTnLst>
                                </p:cTn>
                              </p:par>
                              <p:par>
                                <p:cTn id="188" presetID="42" presetClass="path" presetSubtype="0" accel="50000" decel="50000" fill="hold" nodeType="withEffect">
                                  <p:stCondLst>
                                    <p:cond delay="5250"/>
                                  </p:stCondLst>
                                  <p:childTnLst>
                                    <p:animMotion origin="layout" path="M 4.16667E-6 -4.81481E-6 L -0.00118 1.2801 " pathEditMode="relative" rAng="0" ptsTypes="AA">
                                      <p:cBhvr>
                                        <p:cTn id="189" dur="1500" fill="hold"/>
                                        <p:tgtEl>
                                          <p:spTgt spid="210"/>
                                        </p:tgtEl>
                                        <p:attrNameLst>
                                          <p:attrName>ppt_x</p:attrName>
                                          <p:attrName>ppt_y</p:attrName>
                                        </p:attrNameLst>
                                      </p:cBhvr>
                                      <p:rCtr x="-65" y="64005"/>
                                    </p:animMotion>
                                  </p:childTnLst>
                                </p:cTn>
                              </p:par>
                              <p:par>
                                <p:cTn id="190" presetID="42" presetClass="path" presetSubtype="0" accel="50000" decel="50000" fill="hold" nodeType="withEffect">
                                  <p:stCondLst>
                                    <p:cond delay="8000"/>
                                  </p:stCondLst>
                                  <p:childTnLst>
                                    <p:animMotion origin="layout" path="M 4.16667E-6 -4.81481E-6 L -0.00118 1.2801 " pathEditMode="relative" rAng="0" ptsTypes="AA">
                                      <p:cBhvr>
                                        <p:cTn id="191" dur="1500" fill="hold"/>
                                        <p:tgtEl>
                                          <p:spTgt spid="211"/>
                                        </p:tgtEl>
                                        <p:attrNameLst>
                                          <p:attrName>ppt_x</p:attrName>
                                          <p:attrName>ppt_y</p:attrName>
                                        </p:attrNameLst>
                                      </p:cBhvr>
                                      <p:rCtr x="-65" y="64005"/>
                                    </p:animMotion>
                                  </p:childTnLst>
                                </p:cTn>
                              </p:par>
                              <p:par>
                                <p:cTn id="192" presetID="42" presetClass="path" presetSubtype="0" accel="50000" decel="50000" fill="hold" nodeType="withEffect">
                                  <p:stCondLst>
                                    <p:cond delay="5750"/>
                                  </p:stCondLst>
                                  <p:childTnLst>
                                    <p:animMotion origin="layout" path="M -6.25E-7 1.85185E-6 L -0.00117 1.28009 " pathEditMode="relative" rAng="0" ptsTypes="AA">
                                      <p:cBhvr>
                                        <p:cTn id="193" dur="1500" fill="hold"/>
                                        <p:tgtEl>
                                          <p:spTgt spid="212"/>
                                        </p:tgtEl>
                                        <p:attrNameLst>
                                          <p:attrName>ppt_x</p:attrName>
                                          <p:attrName>ppt_y</p:attrName>
                                        </p:attrNameLst>
                                      </p:cBhvr>
                                      <p:rCtr x="-65" y="64005"/>
                                    </p:animMotion>
                                  </p:childTnLst>
                                </p:cTn>
                              </p:par>
                              <p:par>
                                <p:cTn id="194" presetID="42" presetClass="path" presetSubtype="0" accel="50000" decel="50000" fill="hold" nodeType="withEffect">
                                  <p:stCondLst>
                                    <p:cond delay="6750"/>
                                  </p:stCondLst>
                                  <p:childTnLst>
                                    <p:animMotion origin="layout" path="M 3.75E-6 -4.81481E-6 L -0.00118 1.2801 " pathEditMode="relative" rAng="0" ptsTypes="AA">
                                      <p:cBhvr>
                                        <p:cTn id="195" dur="1500" fill="hold"/>
                                        <p:tgtEl>
                                          <p:spTgt spid="213"/>
                                        </p:tgtEl>
                                        <p:attrNameLst>
                                          <p:attrName>ppt_x</p:attrName>
                                          <p:attrName>ppt_y</p:attrName>
                                        </p:attrNameLst>
                                      </p:cBhvr>
                                      <p:rCtr x="-65" y="64005"/>
                                    </p:animMotion>
                                  </p:childTnLst>
                                </p:cTn>
                              </p:par>
                              <p:par>
                                <p:cTn id="196" presetID="42" presetClass="path" presetSubtype="0" accel="50000" decel="50000" fill="hold" nodeType="withEffect">
                                  <p:stCondLst>
                                    <p:cond delay="5000"/>
                                  </p:stCondLst>
                                  <p:childTnLst>
                                    <p:animMotion origin="layout" path="M -3.33333E-6 -4.81481E-6 L -0.00117 1.2801 " pathEditMode="relative" rAng="0" ptsTypes="AA">
                                      <p:cBhvr>
                                        <p:cTn id="197" dur="1500" fill="hold"/>
                                        <p:tgtEl>
                                          <p:spTgt spid="214"/>
                                        </p:tgtEl>
                                        <p:attrNameLst>
                                          <p:attrName>ppt_x</p:attrName>
                                          <p:attrName>ppt_y</p:attrName>
                                        </p:attrNameLst>
                                      </p:cBhvr>
                                      <p:rCtr x="-65" y="64005"/>
                                    </p:animMotion>
                                  </p:childTnLst>
                                </p:cTn>
                              </p:par>
                              <p:par>
                                <p:cTn id="198" presetID="42" presetClass="path" presetSubtype="0" accel="50000" decel="50000" fill="hold" nodeType="withEffect">
                                  <p:stCondLst>
                                    <p:cond delay="7750"/>
                                  </p:stCondLst>
                                  <p:childTnLst>
                                    <p:animMotion origin="layout" path="M 0.04492 -0.01342 L 0.04375 1.26667 " pathEditMode="relative" rAng="0" ptsTypes="AA">
                                      <p:cBhvr>
                                        <p:cTn id="199" dur="1500" fill="hold"/>
                                        <p:tgtEl>
                                          <p:spTgt spid="215"/>
                                        </p:tgtEl>
                                        <p:attrNameLst>
                                          <p:attrName>ppt_x</p:attrName>
                                          <p:attrName>ppt_y</p:attrName>
                                        </p:attrNameLst>
                                      </p:cBhvr>
                                      <p:rCtr x="-65" y="64005"/>
                                    </p:animMotion>
                                  </p:childTnLst>
                                </p:cTn>
                              </p:par>
                            </p:childTnLst>
                          </p:cTn>
                        </p:par>
                        <p:par>
                          <p:cTn id="200" fill="hold">
                            <p:stCondLst>
                              <p:cond delay="38000"/>
                            </p:stCondLst>
                            <p:childTnLst>
                              <p:par>
                                <p:cTn id="201" presetID="42" presetClass="path" presetSubtype="0" accel="50000" decel="50000" fill="hold" nodeType="afterEffect">
                                  <p:stCondLst>
                                    <p:cond delay="0"/>
                                  </p:stCondLst>
                                  <p:childTnLst>
                                    <p:animMotion origin="layout" path="M 4.16667E-7 2.59259E-6 L -0.00117 1.28009 " pathEditMode="relative" rAng="0" ptsTypes="AA">
                                      <p:cBhvr>
                                        <p:cTn id="202" dur="1500" fill="hold"/>
                                        <p:tgtEl>
                                          <p:spTgt spid="216"/>
                                        </p:tgtEl>
                                        <p:attrNameLst>
                                          <p:attrName>ppt_x</p:attrName>
                                          <p:attrName>ppt_y</p:attrName>
                                        </p:attrNameLst>
                                      </p:cBhvr>
                                      <p:rCtr x="-65" y="64005"/>
                                    </p:animMotion>
                                  </p:childTnLst>
                                </p:cTn>
                              </p:par>
                              <p:par>
                                <p:cTn id="203" presetID="42" presetClass="path" presetSubtype="0" accel="50000" decel="50000" fill="hold" nodeType="withEffect">
                                  <p:stCondLst>
                                    <p:cond delay="750"/>
                                  </p:stCondLst>
                                  <p:childTnLst>
                                    <p:animMotion origin="layout" path="M 4.16667E-7 2.59259E-6 L -0.00117 1.28009 " pathEditMode="relative" rAng="0" ptsTypes="AA">
                                      <p:cBhvr>
                                        <p:cTn id="204" dur="1500" fill="hold"/>
                                        <p:tgtEl>
                                          <p:spTgt spid="217"/>
                                        </p:tgtEl>
                                        <p:attrNameLst>
                                          <p:attrName>ppt_x</p:attrName>
                                          <p:attrName>ppt_y</p:attrName>
                                        </p:attrNameLst>
                                      </p:cBhvr>
                                      <p:rCtr x="-65" y="64005"/>
                                    </p:animMotion>
                                  </p:childTnLst>
                                </p:cTn>
                              </p:par>
                              <p:par>
                                <p:cTn id="205" presetID="42" presetClass="path" presetSubtype="0" accel="50000" decel="50000" fill="hold" nodeType="withEffect">
                                  <p:stCondLst>
                                    <p:cond delay="250"/>
                                  </p:stCondLst>
                                  <p:childTnLst>
                                    <p:animMotion origin="layout" path="M -4.16667E-6 -2.22222E-6 L -0.00117 1.28009 " pathEditMode="relative" rAng="0" ptsTypes="AA">
                                      <p:cBhvr>
                                        <p:cTn id="206" dur="1500" fill="hold"/>
                                        <p:tgtEl>
                                          <p:spTgt spid="218"/>
                                        </p:tgtEl>
                                        <p:attrNameLst>
                                          <p:attrName>ppt_x</p:attrName>
                                          <p:attrName>ppt_y</p:attrName>
                                        </p:attrNameLst>
                                      </p:cBhvr>
                                      <p:rCtr x="-65" y="64005"/>
                                    </p:animMotion>
                                  </p:childTnLst>
                                </p:cTn>
                              </p:par>
                              <p:par>
                                <p:cTn id="207" presetID="42" presetClass="path" presetSubtype="0" accel="50000" decel="50000" fill="hold" nodeType="withEffect">
                                  <p:stCondLst>
                                    <p:cond delay="1000"/>
                                  </p:stCondLst>
                                  <p:childTnLst>
                                    <p:animMotion origin="layout" path="M 1.11022E-16 2.59259E-6 L -0.00117 1.28009 " pathEditMode="relative" rAng="0" ptsTypes="AA">
                                      <p:cBhvr>
                                        <p:cTn id="208" dur="1500" fill="hold"/>
                                        <p:tgtEl>
                                          <p:spTgt spid="219"/>
                                        </p:tgtEl>
                                        <p:attrNameLst>
                                          <p:attrName>ppt_x</p:attrName>
                                          <p:attrName>ppt_y</p:attrName>
                                        </p:attrNameLst>
                                      </p:cBhvr>
                                      <p:rCtr x="-65" y="64005"/>
                                    </p:animMotion>
                                  </p:childTnLst>
                                </p:cTn>
                              </p:par>
                              <p:par>
                                <p:cTn id="209" presetID="42" presetClass="path" presetSubtype="0" accel="50000" decel="50000" fill="hold" nodeType="withEffect">
                                  <p:stCondLst>
                                    <p:cond delay="3000"/>
                                  </p:stCondLst>
                                  <p:childTnLst>
                                    <p:animMotion origin="layout" path="M 2.91667E-6 2.59259E-6 L -0.00117 1.28009 " pathEditMode="relative" rAng="0" ptsTypes="AA">
                                      <p:cBhvr>
                                        <p:cTn id="210" dur="1500" fill="hold"/>
                                        <p:tgtEl>
                                          <p:spTgt spid="220"/>
                                        </p:tgtEl>
                                        <p:attrNameLst>
                                          <p:attrName>ppt_x</p:attrName>
                                          <p:attrName>ppt_y</p:attrName>
                                        </p:attrNameLst>
                                      </p:cBhvr>
                                      <p:rCtr x="-65" y="64005"/>
                                    </p:animMotion>
                                  </p:childTnLst>
                                </p:cTn>
                              </p:par>
                              <p:par>
                                <p:cTn id="211" presetID="42" presetClass="path" presetSubtype="0" accel="50000" decel="50000" fill="hold" nodeType="withEffect">
                                  <p:stCondLst>
                                    <p:cond delay="500"/>
                                  </p:stCondLst>
                                  <p:childTnLst>
                                    <p:animMotion origin="layout" path="M 0.04492 -0.01343 L 0.04375 1.26666 " pathEditMode="relative" rAng="0" ptsTypes="AA">
                                      <p:cBhvr>
                                        <p:cTn id="212" dur="1500" fill="hold"/>
                                        <p:tgtEl>
                                          <p:spTgt spid="221"/>
                                        </p:tgtEl>
                                        <p:attrNameLst>
                                          <p:attrName>ppt_x</p:attrName>
                                          <p:attrName>ppt_y</p:attrName>
                                        </p:attrNameLst>
                                      </p:cBhvr>
                                      <p:rCtr x="-65" y="64005"/>
                                    </p:animMotion>
                                  </p:childTnLst>
                                </p:cTn>
                              </p:par>
                              <p:par>
                                <p:cTn id="213" presetID="42" presetClass="path" presetSubtype="0" accel="50000" decel="50000" fill="hold" nodeType="withEffect">
                                  <p:stCondLst>
                                    <p:cond delay="1500"/>
                                  </p:stCondLst>
                                  <p:childTnLst>
                                    <p:animMotion origin="layout" path="M 4.16667E-7 2.59259E-6 L -0.00117 1.28009 " pathEditMode="relative" rAng="0" ptsTypes="AA">
                                      <p:cBhvr>
                                        <p:cTn id="214" dur="1500" fill="hold"/>
                                        <p:tgtEl>
                                          <p:spTgt spid="222"/>
                                        </p:tgtEl>
                                        <p:attrNameLst>
                                          <p:attrName>ppt_x</p:attrName>
                                          <p:attrName>ppt_y</p:attrName>
                                        </p:attrNameLst>
                                      </p:cBhvr>
                                      <p:rCtr x="-65" y="64005"/>
                                    </p:animMotion>
                                  </p:childTnLst>
                                </p:cTn>
                              </p:par>
                              <p:par>
                                <p:cTn id="215" presetID="42" presetClass="path" presetSubtype="0" accel="50000" decel="50000" fill="hold" nodeType="withEffect">
                                  <p:stCondLst>
                                    <p:cond delay="2500"/>
                                  </p:stCondLst>
                                  <p:childTnLst>
                                    <p:animMotion origin="layout" path="M 4.16667E-7 2.59259E-6 L -0.00117 1.28009 " pathEditMode="relative" rAng="0" ptsTypes="AA">
                                      <p:cBhvr>
                                        <p:cTn id="216" dur="1500" fill="hold"/>
                                        <p:tgtEl>
                                          <p:spTgt spid="223"/>
                                        </p:tgtEl>
                                        <p:attrNameLst>
                                          <p:attrName>ppt_x</p:attrName>
                                          <p:attrName>ppt_y</p:attrName>
                                        </p:attrNameLst>
                                      </p:cBhvr>
                                      <p:rCtr x="-65" y="64005"/>
                                    </p:animMotion>
                                  </p:childTnLst>
                                </p:cTn>
                              </p:par>
                              <p:par>
                                <p:cTn id="217" presetID="42" presetClass="path" presetSubtype="0" accel="50000" decel="50000" fill="hold" nodeType="withEffect">
                                  <p:stCondLst>
                                    <p:cond delay="1750"/>
                                  </p:stCondLst>
                                  <p:childTnLst>
                                    <p:animMotion origin="layout" path="M -4.16667E-6 -2.22222E-6 L -0.00117 1.28009 " pathEditMode="relative" rAng="0" ptsTypes="AA">
                                      <p:cBhvr>
                                        <p:cTn id="218" dur="1500" fill="hold"/>
                                        <p:tgtEl>
                                          <p:spTgt spid="224"/>
                                        </p:tgtEl>
                                        <p:attrNameLst>
                                          <p:attrName>ppt_x</p:attrName>
                                          <p:attrName>ppt_y</p:attrName>
                                        </p:attrNameLst>
                                      </p:cBhvr>
                                      <p:rCtr x="-65" y="64005"/>
                                    </p:animMotion>
                                  </p:childTnLst>
                                </p:cTn>
                              </p:par>
                              <p:par>
                                <p:cTn id="219" presetID="42" presetClass="path" presetSubtype="0" accel="50000" decel="50000" fill="hold" nodeType="withEffect">
                                  <p:stCondLst>
                                    <p:cond delay="2250"/>
                                  </p:stCondLst>
                                  <p:childTnLst>
                                    <p:animMotion origin="layout" path="M 1.11022E-16 2.59259E-6 L -0.00117 1.28009 " pathEditMode="relative" rAng="0" ptsTypes="AA">
                                      <p:cBhvr>
                                        <p:cTn id="220" dur="1500" fill="hold"/>
                                        <p:tgtEl>
                                          <p:spTgt spid="225"/>
                                        </p:tgtEl>
                                        <p:attrNameLst>
                                          <p:attrName>ppt_x</p:attrName>
                                          <p:attrName>ppt_y</p:attrName>
                                        </p:attrNameLst>
                                      </p:cBhvr>
                                      <p:rCtr x="-65" y="64005"/>
                                    </p:animMotion>
                                  </p:childTnLst>
                                </p:cTn>
                              </p:par>
                              <p:par>
                                <p:cTn id="221" presetID="42" presetClass="path" presetSubtype="0" accel="50000" decel="50000" fill="hold" nodeType="withEffect">
                                  <p:stCondLst>
                                    <p:cond delay="3750"/>
                                  </p:stCondLst>
                                  <p:childTnLst>
                                    <p:animMotion origin="layout" path="M 2.91667E-6 2.59259E-6 L -0.00117 1.28009 " pathEditMode="relative" rAng="0" ptsTypes="AA">
                                      <p:cBhvr>
                                        <p:cTn id="222" dur="1500" fill="hold"/>
                                        <p:tgtEl>
                                          <p:spTgt spid="226"/>
                                        </p:tgtEl>
                                        <p:attrNameLst>
                                          <p:attrName>ppt_x</p:attrName>
                                          <p:attrName>ppt_y</p:attrName>
                                        </p:attrNameLst>
                                      </p:cBhvr>
                                      <p:rCtr x="-65" y="64005"/>
                                    </p:animMotion>
                                  </p:childTnLst>
                                </p:cTn>
                              </p:par>
                              <p:par>
                                <p:cTn id="223" presetID="42" presetClass="path" presetSubtype="0" accel="50000" decel="50000" fill="hold" nodeType="withEffect">
                                  <p:stCondLst>
                                    <p:cond delay="2750"/>
                                  </p:stCondLst>
                                  <p:childTnLst>
                                    <p:animMotion origin="layout" path="M 0.04492 -0.01343 L 0.04375 1.26666 " pathEditMode="relative" rAng="0" ptsTypes="AA">
                                      <p:cBhvr>
                                        <p:cTn id="224" dur="1500" fill="hold"/>
                                        <p:tgtEl>
                                          <p:spTgt spid="227"/>
                                        </p:tgtEl>
                                        <p:attrNameLst>
                                          <p:attrName>ppt_x</p:attrName>
                                          <p:attrName>ppt_y</p:attrName>
                                        </p:attrNameLst>
                                      </p:cBhvr>
                                      <p:rCtr x="-65" y="64005"/>
                                    </p:animMotion>
                                  </p:childTnLst>
                                </p:cTn>
                              </p:par>
                              <p:par>
                                <p:cTn id="225" presetID="42" presetClass="path" presetSubtype="0" accel="50000" decel="50000" fill="hold" nodeType="withEffect">
                                  <p:stCondLst>
                                    <p:cond delay="4500"/>
                                  </p:stCondLst>
                                  <p:childTnLst>
                                    <p:animMotion origin="layout" path="M 4.16667E-7 4.07407E-6 L -0.00117 1.28009 " pathEditMode="relative" rAng="0" ptsTypes="AA">
                                      <p:cBhvr>
                                        <p:cTn id="226" dur="1500" fill="hold"/>
                                        <p:tgtEl>
                                          <p:spTgt spid="228"/>
                                        </p:tgtEl>
                                        <p:attrNameLst>
                                          <p:attrName>ppt_x</p:attrName>
                                          <p:attrName>ppt_y</p:attrName>
                                        </p:attrNameLst>
                                      </p:cBhvr>
                                      <p:rCtr x="-65" y="64005"/>
                                    </p:animMotion>
                                  </p:childTnLst>
                                </p:cTn>
                              </p:par>
                              <p:par>
                                <p:cTn id="227" presetID="42" presetClass="path" presetSubtype="0" accel="50000" decel="50000" fill="hold" nodeType="withEffect">
                                  <p:stCondLst>
                                    <p:cond delay="4250"/>
                                  </p:stCondLst>
                                  <p:childTnLst>
                                    <p:animMotion origin="layout" path="M 4.16667E-7 4.07407E-6 L -0.00117 1.28009 " pathEditMode="relative" rAng="0" ptsTypes="AA">
                                      <p:cBhvr>
                                        <p:cTn id="228" dur="1500" fill="hold"/>
                                        <p:tgtEl>
                                          <p:spTgt spid="229"/>
                                        </p:tgtEl>
                                        <p:attrNameLst>
                                          <p:attrName>ppt_x</p:attrName>
                                          <p:attrName>ppt_y</p:attrName>
                                        </p:attrNameLst>
                                      </p:cBhvr>
                                      <p:rCtr x="-65" y="64005"/>
                                    </p:animMotion>
                                  </p:childTnLst>
                                </p:cTn>
                              </p:par>
                              <p:par>
                                <p:cTn id="229" presetID="42" presetClass="path" presetSubtype="0" accel="50000" decel="50000" fill="hold" nodeType="withEffect">
                                  <p:stCondLst>
                                    <p:cond delay="6000"/>
                                  </p:stCondLst>
                                  <p:childTnLst>
                                    <p:animMotion origin="layout" path="M -4.16667E-6 7.40741E-7 L -0.00117 1.28009 " pathEditMode="relative" rAng="0" ptsTypes="AA">
                                      <p:cBhvr>
                                        <p:cTn id="230" dur="1500" fill="hold"/>
                                        <p:tgtEl>
                                          <p:spTgt spid="230"/>
                                        </p:tgtEl>
                                        <p:attrNameLst>
                                          <p:attrName>ppt_x</p:attrName>
                                          <p:attrName>ppt_y</p:attrName>
                                        </p:attrNameLst>
                                      </p:cBhvr>
                                      <p:rCtr x="-65" y="64005"/>
                                    </p:animMotion>
                                  </p:childTnLst>
                                </p:cTn>
                              </p:par>
                              <p:par>
                                <p:cTn id="231" presetID="42" presetClass="path" presetSubtype="0" accel="50000" decel="50000" fill="hold" nodeType="withEffect">
                                  <p:stCondLst>
                                    <p:cond delay="4750"/>
                                  </p:stCondLst>
                                  <p:childTnLst>
                                    <p:animMotion origin="layout" path="M 1.11022E-16 4.07407E-6 L -0.00117 1.28009 " pathEditMode="relative" rAng="0" ptsTypes="AA">
                                      <p:cBhvr>
                                        <p:cTn id="232" dur="1500" fill="hold"/>
                                        <p:tgtEl>
                                          <p:spTgt spid="231"/>
                                        </p:tgtEl>
                                        <p:attrNameLst>
                                          <p:attrName>ppt_x</p:attrName>
                                          <p:attrName>ppt_y</p:attrName>
                                        </p:attrNameLst>
                                      </p:cBhvr>
                                      <p:rCtr x="-65" y="64005"/>
                                    </p:animMotion>
                                  </p:childTnLst>
                                </p:cTn>
                              </p:par>
                              <p:par>
                                <p:cTn id="233" presetID="42" presetClass="path" presetSubtype="0" accel="50000" decel="50000" fill="hold" nodeType="withEffect">
                                  <p:stCondLst>
                                    <p:cond delay="3000"/>
                                  </p:stCondLst>
                                  <p:childTnLst>
                                    <p:animMotion origin="layout" path="M 2.91667E-6 4.07407E-6 L -0.00117 1.28009 " pathEditMode="relative" rAng="0" ptsTypes="AA">
                                      <p:cBhvr>
                                        <p:cTn id="234" dur="1500" fill="hold"/>
                                        <p:tgtEl>
                                          <p:spTgt spid="232"/>
                                        </p:tgtEl>
                                        <p:attrNameLst>
                                          <p:attrName>ppt_x</p:attrName>
                                          <p:attrName>ppt_y</p:attrName>
                                        </p:attrNameLst>
                                      </p:cBhvr>
                                      <p:rCtr x="-65" y="64005"/>
                                    </p:animMotion>
                                  </p:childTnLst>
                                </p:cTn>
                              </p:par>
                              <p:par>
                                <p:cTn id="235" presetID="42" presetClass="path" presetSubtype="0" accel="50000" decel="50000" fill="hold" nodeType="withEffect">
                                  <p:stCondLst>
                                    <p:cond delay="6250"/>
                                  </p:stCondLst>
                                  <p:childTnLst>
                                    <p:animMotion origin="layout" path="M 0.04492 -0.01343 L 0.04375 1.26666 " pathEditMode="relative" rAng="0" ptsTypes="AA">
                                      <p:cBhvr>
                                        <p:cTn id="236" dur="1500" fill="hold"/>
                                        <p:tgtEl>
                                          <p:spTgt spid="233"/>
                                        </p:tgtEl>
                                        <p:attrNameLst>
                                          <p:attrName>ppt_x</p:attrName>
                                          <p:attrName>ppt_y</p:attrName>
                                        </p:attrNameLst>
                                      </p:cBhvr>
                                      <p:rCtr x="-65" y="64005"/>
                                    </p:animMotion>
                                  </p:childTnLst>
                                </p:cTn>
                              </p:par>
                              <p:par>
                                <p:cTn id="237" presetID="42" presetClass="path" presetSubtype="0" accel="50000" decel="50000" fill="hold" nodeType="withEffect">
                                  <p:stCondLst>
                                    <p:cond delay="5250"/>
                                  </p:stCondLst>
                                  <p:childTnLst>
                                    <p:animMotion origin="layout" path="M 4.16667E-7 4.07407E-6 L -0.00117 1.28009 " pathEditMode="relative" rAng="0" ptsTypes="AA">
                                      <p:cBhvr>
                                        <p:cTn id="238" dur="1500" fill="hold"/>
                                        <p:tgtEl>
                                          <p:spTgt spid="234"/>
                                        </p:tgtEl>
                                        <p:attrNameLst>
                                          <p:attrName>ppt_x</p:attrName>
                                          <p:attrName>ppt_y</p:attrName>
                                        </p:attrNameLst>
                                      </p:cBhvr>
                                      <p:rCtr x="-65" y="64005"/>
                                    </p:animMotion>
                                  </p:childTnLst>
                                </p:cTn>
                              </p:par>
                              <p:par>
                                <p:cTn id="239" presetID="42" presetClass="path" presetSubtype="0" accel="50000" decel="50000" fill="hold" nodeType="withEffect">
                                  <p:stCondLst>
                                    <p:cond delay="8000"/>
                                  </p:stCondLst>
                                  <p:childTnLst>
                                    <p:animMotion origin="layout" path="M 4.16667E-7 4.07407E-6 L -0.00117 1.28009 " pathEditMode="relative" rAng="0" ptsTypes="AA">
                                      <p:cBhvr>
                                        <p:cTn id="240" dur="1500" fill="hold"/>
                                        <p:tgtEl>
                                          <p:spTgt spid="235"/>
                                        </p:tgtEl>
                                        <p:attrNameLst>
                                          <p:attrName>ppt_x</p:attrName>
                                          <p:attrName>ppt_y</p:attrName>
                                        </p:attrNameLst>
                                      </p:cBhvr>
                                      <p:rCtr x="-65" y="64005"/>
                                    </p:animMotion>
                                  </p:childTnLst>
                                </p:cTn>
                              </p:par>
                              <p:par>
                                <p:cTn id="241" presetID="42" presetClass="path" presetSubtype="0" accel="50000" decel="50000" fill="hold" nodeType="withEffect">
                                  <p:stCondLst>
                                    <p:cond delay="5750"/>
                                  </p:stCondLst>
                                  <p:childTnLst>
                                    <p:animMotion origin="layout" path="M -4.16667E-6 7.40741E-7 L -0.00117 1.28009 " pathEditMode="relative" rAng="0" ptsTypes="AA">
                                      <p:cBhvr>
                                        <p:cTn id="242" dur="1500" fill="hold"/>
                                        <p:tgtEl>
                                          <p:spTgt spid="236"/>
                                        </p:tgtEl>
                                        <p:attrNameLst>
                                          <p:attrName>ppt_x</p:attrName>
                                          <p:attrName>ppt_y</p:attrName>
                                        </p:attrNameLst>
                                      </p:cBhvr>
                                      <p:rCtr x="-65" y="64005"/>
                                    </p:animMotion>
                                  </p:childTnLst>
                                </p:cTn>
                              </p:par>
                              <p:par>
                                <p:cTn id="243" presetID="42" presetClass="path" presetSubtype="0" accel="50000" decel="50000" fill="hold" nodeType="withEffect">
                                  <p:stCondLst>
                                    <p:cond delay="6750"/>
                                  </p:stCondLst>
                                  <p:childTnLst>
                                    <p:animMotion origin="layout" path="M 1.11022E-16 4.07407E-6 L -0.00117 1.28009 " pathEditMode="relative" rAng="0" ptsTypes="AA">
                                      <p:cBhvr>
                                        <p:cTn id="244" dur="1500" fill="hold"/>
                                        <p:tgtEl>
                                          <p:spTgt spid="237"/>
                                        </p:tgtEl>
                                        <p:attrNameLst>
                                          <p:attrName>ppt_x</p:attrName>
                                          <p:attrName>ppt_y</p:attrName>
                                        </p:attrNameLst>
                                      </p:cBhvr>
                                      <p:rCtr x="-65" y="64005"/>
                                    </p:animMotion>
                                  </p:childTnLst>
                                </p:cTn>
                              </p:par>
                              <p:par>
                                <p:cTn id="245" presetID="42" presetClass="path" presetSubtype="0" accel="50000" decel="50000" fill="hold" nodeType="withEffect">
                                  <p:stCondLst>
                                    <p:cond delay="5000"/>
                                  </p:stCondLst>
                                  <p:childTnLst>
                                    <p:animMotion origin="layout" path="M 2.91667E-6 4.07407E-6 L -0.00117 1.28009 " pathEditMode="relative" rAng="0" ptsTypes="AA">
                                      <p:cBhvr>
                                        <p:cTn id="246" dur="1500" fill="hold"/>
                                        <p:tgtEl>
                                          <p:spTgt spid="238"/>
                                        </p:tgtEl>
                                        <p:attrNameLst>
                                          <p:attrName>ppt_x</p:attrName>
                                          <p:attrName>ppt_y</p:attrName>
                                        </p:attrNameLst>
                                      </p:cBhvr>
                                      <p:rCtr x="-65" y="64005"/>
                                    </p:animMotion>
                                  </p:childTnLst>
                                </p:cTn>
                              </p:par>
                              <p:par>
                                <p:cTn id="247" presetID="42" presetClass="path" presetSubtype="0" accel="50000" decel="50000" fill="hold" nodeType="withEffect">
                                  <p:stCondLst>
                                    <p:cond delay="7750"/>
                                  </p:stCondLst>
                                  <p:childTnLst>
                                    <p:animMotion origin="layout" path="M 0.04492 -0.01343 L 0.04375 1.26666 " pathEditMode="relative" rAng="0" ptsTypes="AA">
                                      <p:cBhvr>
                                        <p:cTn id="248" dur="1500" fill="hold"/>
                                        <p:tgtEl>
                                          <p:spTgt spid="239"/>
                                        </p:tgtEl>
                                        <p:attrNameLst>
                                          <p:attrName>ppt_x</p:attrName>
                                          <p:attrName>ppt_y</p:attrName>
                                        </p:attrNameLst>
                                      </p:cBhvr>
                                      <p:rCtr x="-65" y="64005"/>
                                    </p:animMotion>
                                  </p:childTnLst>
                                </p:cTn>
                              </p:par>
                            </p:childTnLst>
                          </p:cTn>
                        </p:par>
                        <p:par>
                          <p:cTn id="249" fill="hold">
                            <p:stCondLst>
                              <p:cond delay="47500"/>
                            </p:stCondLst>
                            <p:childTnLst>
                              <p:par>
                                <p:cTn id="250" presetID="42" presetClass="path" presetSubtype="0" accel="50000" decel="50000" fill="hold" nodeType="afterEffect">
                                  <p:stCondLst>
                                    <p:cond delay="0"/>
                                  </p:stCondLst>
                                  <p:childTnLst>
                                    <p:animMotion origin="layout" path="M -2.08333E-7 -1.48148E-6 L -0.00117 1.28009 " pathEditMode="relative" rAng="0" ptsTypes="AA">
                                      <p:cBhvr>
                                        <p:cTn id="251" dur="1500" fill="hold"/>
                                        <p:tgtEl>
                                          <p:spTgt spid="240"/>
                                        </p:tgtEl>
                                        <p:attrNameLst>
                                          <p:attrName>ppt_x</p:attrName>
                                          <p:attrName>ppt_y</p:attrName>
                                        </p:attrNameLst>
                                      </p:cBhvr>
                                      <p:rCtr x="-65" y="64005"/>
                                    </p:animMotion>
                                  </p:childTnLst>
                                </p:cTn>
                              </p:par>
                              <p:par>
                                <p:cTn id="252" presetID="42" presetClass="path" presetSubtype="0" accel="50000" decel="50000" fill="hold" nodeType="withEffect">
                                  <p:stCondLst>
                                    <p:cond delay="750"/>
                                  </p:stCondLst>
                                  <p:childTnLst>
                                    <p:animMotion origin="layout" path="M -2.08333E-7 -1.48148E-6 L -0.00117 1.28009 " pathEditMode="relative" rAng="0" ptsTypes="AA">
                                      <p:cBhvr>
                                        <p:cTn id="253" dur="1500" fill="hold"/>
                                        <p:tgtEl>
                                          <p:spTgt spid="241"/>
                                        </p:tgtEl>
                                        <p:attrNameLst>
                                          <p:attrName>ppt_x</p:attrName>
                                          <p:attrName>ppt_y</p:attrName>
                                        </p:attrNameLst>
                                      </p:cBhvr>
                                      <p:rCtr x="-65" y="64005"/>
                                    </p:animMotion>
                                  </p:childTnLst>
                                </p:cTn>
                              </p:par>
                              <p:par>
                                <p:cTn id="254" presetID="42" presetClass="path" presetSubtype="0" accel="50000" decel="50000" fill="hold" nodeType="withEffect">
                                  <p:stCondLst>
                                    <p:cond delay="250"/>
                                  </p:stCondLst>
                                  <p:childTnLst>
                                    <p:animMotion origin="layout" path="M -4.79167E-6 -4.81481E-6 L -0.00117 1.2801 " pathEditMode="relative" rAng="0" ptsTypes="AA">
                                      <p:cBhvr>
                                        <p:cTn id="255" dur="1500" fill="hold"/>
                                        <p:tgtEl>
                                          <p:spTgt spid="242"/>
                                        </p:tgtEl>
                                        <p:attrNameLst>
                                          <p:attrName>ppt_x</p:attrName>
                                          <p:attrName>ppt_y</p:attrName>
                                        </p:attrNameLst>
                                      </p:cBhvr>
                                      <p:rCtr x="-65" y="64005"/>
                                    </p:animMotion>
                                  </p:childTnLst>
                                </p:cTn>
                              </p:par>
                              <p:par>
                                <p:cTn id="256" presetID="42" presetClass="path" presetSubtype="0" accel="50000" decel="50000" fill="hold" nodeType="withEffect">
                                  <p:stCondLst>
                                    <p:cond delay="1000"/>
                                  </p:stCondLst>
                                  <p:childTnLst>
                                    <p:animMotion origin="layout" path="M -6.25E-7 -1.48148E-6 L -0.00117 1.28009 " pathEditMode="relative" rAng="0" ptsTypes="AA">
                                      <p:cBhvr>
                                        <p:cTn id="257" dur="1500" fill="hold"/>
                                        <p:tgtEl>
                                          <p:spTgt spid="243"/>
                                        </p:tgtEl>
                                        <p:attrNameLst>
                                          <p:attrName>ppt_x</p:attrName>
                                          <p:attrName>ppt_y</p:attrName>
                                        </p:attrNameLst>
                                      </p:cBhvr>
                                      <p:rCtr x="-65" y="64005"/>
                                    </p:animMotion>
                                  </p:childTnLst>
                                </p:cTn>
                              </p:par>
                              <p:par>
                                <p:cTn id="258" presetID="42" presetClass="path" presetSubtype="0" accel="50000" decel="50000" fill="hold" nodeType="withEffect">
                                  <p:stCondLst>
                                    <p:cond delay="3000"/>
                                  </p:stCondLst>
                                  <p:childTnLst>
                                    <p:animMotion origin="layout" path="M 2.29167E-6 -1.48148E-6 L -0.00117 1.28009 " pathEditMode="relative" rAng="0" ptsTypes="AA">
                                      <p:cBhvr>
                                        <p:cTn id="259" dur="1500" fill="hold"/>
                                        <p:tgtEl>
                                          <p:spTgt spid="244"/>
                                        </p:tgtEl>
                                        <p:attrNameLst>
                                          <p:attrName>ppt_x</p:attrName>
                                          <p:attrName>ppt_y</p:attrName>
                                        </p:attrNameLst>
                                      </p:cBhvr>
                                      <p:rCtr x="-65" y="64005"/>
                                    </p:animMotion>
                                  </p:childTnLst>
                                </p:cTn>
                              </p:par>
                              <p:par>
                                <p:cTn id="260" presetID="42" presetClass="path" presetSubtype="0" accel="50000" decel="50000" fill="hold" nodeType="withEffect">
                                  <p:stCondLst>
                                    <p:cond delay="500"/>
                                  </p:stCondLst>
                                  <p:childTnLst>
                                    <p:animMotion origin="layout" path="M 0.04492 -0.01342 L 0.04375 1.26667 " pathEditMode="relative" rAng="0" ptsTypes="AA">
                                      <p:cBhvr>
                                        <p:cTn id="261" dur="1500" fill="hold"/>
                                        <p:tgtEl>
                                          <p:spTgt spid="245"/>
                                        </p:tgtEl>
                                        <p:attrNameLst>
                                          <p:attrName>ppt_x</p:attrName>
                                          <p:attrName>ppt_y</p:attrName>
                                        </p:attrNameLst>
                                      </p:cBhvr>
                                      <p:rCtr x="-65" y="64005"/>
                                    </p:animMotion>
                                  </p:childTnLst>
                                </p:cTn>
                              </p:par>
                              <p:par>
                                <p:cTn id="262" presetID="42" presetClass="path" presetSubtype="0" accel="50000" decel="50000" fill="hold" nodeType="withEffect">
                                  <p:stCondLst>
                                    <p:cond delay="1500"/>
                                  </p:stCondLst>
                                  <p:childTnLst>
                                    <p:animMotion origin="layout" path="M -2.08333E-7 -1.48148E-6 L -0.00117 1.28009 " pathEditMode="relative" rAng="0" ptsTypes="AA">
                                      <p:cBhvr>
                                        <p:cTn id="263" dur="1500" fill="hold"/>
                                        <p:tgtEl>
                                          <p:spTgt spid="246"/>
                                        </p:tgtEl>
                                        <p:attrNameLst>
                                          <p:attrName>ppt_x</p:attrName>
                                          <p:attrName>ppt_y</p:attrName>
                                        </p:attrNameLst>
                                      </p:cBhvr>
                                      <p:rCtr x="-65" y="64005"/>
                                    </p:animMotion>
                                  </p:childTnLst>
                                </p:cTn>
                              </p:par>
                              <p:par>
                                <p:cTn id="264" presetID="42" presetClass="path" presetSubtype="0" accel="50000" decel="50000" fill="hold" nodeType="withEffect">
                                  <p:stCondLst>
                                    <p:cond delay="2500"/>
                                  </p:stCondLst>
                                  <p:childTnLst>
                                    <p:animMotion origin="layout" path="M -2.08333E-7 -1.48148E-6 L -0.00117 1.28009 " pathEditMode="relative" rAng="0" ptsTypes="AA">
                                      <p:cBhvr>
                                        <p:cTn id="265" dur="1500" fill="hold"/>
                                        <p:tgtEl>
                                          <p:spTgt spid="247"/>
                                        </p:tgtEl>
                                        <p:attrNameLst>
                                          <p:attrName>ppt_x</p:attrName>
                                          <p:attrName>ppt_y</p:attrName>
                                        </p:attrNameLst>
                                      </p:cBhvr>
                                      <p:rCtr x="-65" y="64005"/>
                                    </p:animMotion>
                                  </p:childTnLst>
                                </p:cTn>
                              </p:par>
                              <p:par>
                                <p:cTn id="266" presetID="42" presetClass="path" presetSubtype="0" accel="50000" decel="50000" fill="hold" nodeType="withEffect">
                                  <p:stCondLst>
                                    <p:cond delay="1750"/>
                                  </p:stCondLst>
                                  <p:childTnLst>
                                    <p:animMotion origin="layout" path="M -4.79167E-6 -4.81481E-6 L -0.00117 1.2801 " pathEditMode="relative" rAng="0" ptsTypes="AA">
                                      <p:cBhvr>
                                        <p:cTn id="267" dur="1500" fill="hold"/>
                                        <p:tgtEl>
                                          <p:spTgt spid="248"/>
                                        </p:tgtEl>
                                        <p:attrNameLst>
                                          <p:attrName>ppt_x</p:attrName>
                                          <p:attrName>ppt_y</p:attrName>
                                        </p:attrNameLst>
                                      </p:cBhvr>
                                      <p:rCtr x="-65" y="64005"/>
                                    </p:animMotion>
                                  </p:childTnLst>
                                </p:cTn>
                              </p:par>
                              <p:par>
                                <p:cTn id="268" presetID="42" presetClass="path" presetSubtype="0" accel="50000" decel="50000" fill="hold" nodeType="withEffect">
                                  <p:stCondLst>
                                    <p:cond delay="2250"/>
                                  </p:stCondLst>
                                  <p:childTnLst>
                                    <p:animMotion origin="layout" path="M -6.25E-7 -1.48148E-6 L -0.00117 1.28009 " pathEditMode="relative" rAng="0" ptsTypes="AA">
                                      <p:cBhvr>
                                        <p:cTn id="269" dur="1500" fill="hold"/>
                                        <p:tgtEl>
                                          <p:spTgt spid="249"/>
                                        </p:tgtEl>
                                        <p:attrNameLst>
                                          <p:attrName>ppt_x</p:attrName>
                                          <p:attrName>ppt_y</p:attrName>
                                        </p:attrNameLst>
                                      </p:cBhvr>
                                      <p:rCtr x="-65" y="64005"/>
                                    </p:animMotion>
                                  </p:childTnLst>
                                </p:cTn>
                              </p:par>
                              <p:par>
                                <p:cTn id="270" presetID="42" presetClass="path" presetSubtype="0" accel="50000" decel="50000" fill="hold" nodeType="withEffect">
                                  <p:stCondLst>
                                    <p:cond delay="3750"/>
                                  </p:stCondLst>
                                  <p:childTnLst>
                                    <p:animMotion origin="layout" path="M 2.29167E-6 -1.48148E-6 L -0.00117 1.28009 " pathEditMode="relative" rAng="0" ptsTypes="AA">
                                      <p:cBhvr>
                                        <p:cTn id="271" dur="1500" fill="hold"/>
                                        <p:tgtEl>
                                          <p:spTgt spid="250"/>
                                        </p:tgtEl>
                                        <p:attrNameLst>
                                          <p:attrName>ppt_x</p:attrName>
                                          <p:attrName>ppt_y</p:attrName>
                                        </p:attrNameLst>
                                      </p:cBhvr>
                                      <p:rCtr x="-65" y="64005"/>
                                    </p:animMotion>
                                  </p:childTnLst>
                                </p:cTn>
                              </p:par>
                              <p:par>
                                <p:cTn id="272" presetID="42" presetClass="path" presetSubtype="0" accel="50000" decel="50000" fill="hold" nodeType="withEffect">
                                  <p:stCondLst>
                                    <p:cond delay="2750"/>
                                  </p:stCondLst>
                                  <p:childTnLst>
                                    <p:animMotion origin="layout" path="M 0.04492 -0.01342 L 0.04375 1.26667 " pathEditMode="relative" rAng="0" ptsTypes="AA">
                                      <p:cBhvr>
                                        <p:cTn id="273" dur="1500" fill="hold"/>
                                        <p:tgtEl>
                                          <p:spTgt spid="251"/>
                                        </p:tgtEl>
                                        <p:attrNameLst>
                                          <p:attrName>ppt_x</p:attrName>
                                          <p:attrName>ppt_y</p:attrName>
                                        </p:attrNameLst>
                                      </p:cBhvr>
                                      <p:rCtr x="-65" y="64005"/>
                                    </p:animMotion>
                                  </p:childTnLst>
                                </p:cTn>
                              </p:par>
                              <p:par>
                                <p:cTn id="274" presetID="42" presetClass="path" presetSubtype="0" accel="50000" decel="50000" fill="hold" nodeType="withEffect">
                                  <p:stCondLst>
                                    <p:cond delay="4500"/>
                                  </p:stCondLst>
                                  <p:childTnLst>
                                    <p:animMotion origin="layout" path="M -2.08333E-7 1.48148E-6 L -0.00117 1.28009 " pathEditMode="relative" rAng="0" ptsTypes="AA">
                                      <p:cBhvr>
                                        <p:cTn id="275" dur="1500" fill="hold"/>
                                        <p:tgtEl>
                                          <p:spTgt spid="252"/>
                                        </p:tgtEl>
                                        <p:attrNameLst>
                                          <p:attrName>ppt_x</p:attrName>
                                          <p:attrName>ppt_y</p:attrName>
                                        </p:attrNameLst>
                                      </p:cBhvr>
                                      <p:rCtr x="-65" y="64005"/>
                                    </p:animMotion>
                                  </p:childTnLst>
                                </p:cTn>
                              </p:par>
                              <p:par>
                                <p:cTn id="276" presetID="42" presetClass="path" presetSubtype="0" accel="50000" decel="50000" fill="hold" nodeType="withEffect">
                                  <p:stCondLst>
                                    <p:cond delay="4250"/>
                                  </p:stCondLst>
                                  <p:childTnLst>
                                    <p:animMotion origin="layout" path="M -2.08333E-7 1.48148E-6 L -0.00117 1.28009 " pathEditMode="relative" rAng="0" ptsTypes="AA">
                                      <p:cBhvr>
                                        <p:cTn id="277" dur="1500" fill="hold"/>
                                        <p:tgtEl>
                                          <p:spTgt spid="253"/>
                                        </p:tgtEl>
                                        <p:attrNameLst>
                                          <p:attrName>ppt_x</p:attrName>
                                          <p:attrName>ppt_y</p:attrName>
                                        </p:attrNameLst>
                                      </p:cBhvr>
                                      <p:rCtr x="-65" y="64005"/>
                                    </p:animMotion>
                                  </p:childTnLst>
                                </p:cTn>
                              </p:par>
                              <p:par>
                                <p:cTn id="278" presetID="42" presetClass="path" presetSubtype="0" accel="50000" decel="50000" fill="hold" nodeType="withEffect">
                                  <p:stCondLst>
                                    <p:cond delay="6000"/>
                                  </p:stCondLst>
                                  <p:childTnLst>
                                    <p:animMotion origin="layout" path="M -4.79167E-6 -3.33333E-6 L -0.00117 1.2801 " pathEditMode="relative" rAng="0" ptsTypes="AA">
                                      <p:cBhvr>
                                        <p:cTn id="279" dur="1500" fill="hold"/>
                                        <p:tgtEl>
                                          <p:spTgt spid="254"/>
                                        </p:tgtEl>
                                        <p:attrNameLst>
                                          <p:attrName>ppt_x</p:attrName>
                                          <p:attrName>ppt_y</p:attrName>
                                        </p:attrNameLst>
                                      </p:cBhvr>
                                      <p:rCtr x="-65" y="64005"/>
                                    </p:animMotion>
                                  </p:childTnLst>
                                </p:cTn>
                              </p:par>
                              <p:par>
                                <p:cTn id="280" presetID="42" presetClass="path" presetSubtype="0" accel="50000" decel="50000" fill="hold" nodeType="withEffect">
                                  <p:stCondLst>
                                    <p:cond delay="4750"/>
                                  </p:stCondLst>
                                  <p:childTnLst>
                                    <p:animMotion origin="layout" path="M -6.25E-7 1.48148E-6 L -0.00117 1.28009 " pathEditMode="relative" rAng="0" ptsTypes="AA">
                                      <p:cBhvr>
                                        <p:cTn id="281" dur="1500" fill="hold"/>
                                        <p:tgtEl>
                                          <p:spTgt spid="255"/>
                                        </p:tgtEl>
                                        <p:attrNameLst>
                                          <p:attrName>ppt_x</p:attrName>
                                          <p:attrName>ppt_y</p:attrName>
                                        </p:attrNameLst>
                                      </p:cBhvr>
                                      <p:rCtr x="-65" y="64005"/>
                                    </p:animMotion>
                                  </p:childTnLst>
                                </p:cTn>
                              </p:par>
                              <p:par>
                                <p:cTn id="282" presetID="42" presetClass="path" presetSubtype="0" accel="50000" decel="50000" fill="hold" nodeType="withEffect">
                                  <p:stCondLst>
                                    <p:cond delay="3000"/>
                                  </p:stCondLst>
                                  <p:childTnLst>
                                    <p:animMotion origin="layout" path="M 2.29167E-6 1.48148E-6 L -0.00117 1.28009 " pathEditMode="relative" rAng="0" ptsTypes="AA">
                                      <p:cBhvr>
                                        <p:cTn id="283" dur="1500" fill="hold"/>
                                        <p:tgtEl>
                                          <p:spTgt spid="256"/>
                                        </p:tgtEl>
                                        <p:attrNameLst>
                                          <p:attrName>ppt_x</p:attrName>
                                          <p:attrName>ppt_y</p:attrName>
                                        </p:attrNameLst>
                                      </p:cBhvr>
                                      <p:rCtr x="-65" y="64005"/>
                                    </p:animMotion>
                                  </p:childTnLst>
                                </p:cTn>
                              </p:par>
                              <p:par>
                                <p:cTn id="284" presetID="42" presetClass="path" presetSubtype="0" accel="50000" decel="50000" fill="hold" nodeType="withEffect">
                                  <p:stCondLst>
                                    <p:cond delay="6250"/>
                                  </p:stCondLst>
                                  <p:childTnLst>
                                    <p:animMotion origin="layout" path="M 0.04492 -0.01343 L 0.04375 1.26667 " pathEditMode="relative" rAng="0" ptsTypes="AA">
                                      <p:cBhvr>
                                        <p:cTn id="285" dur="1500" fill="hold"/>
                                        <p:tgtEl>
                                          <p:spTgt spid="257"/>
                                        </p:tgtEl>
                                        <p:attrNameLst>
                                          <p:attrName>ppt_x</p:attrName>
                                          <p:attrName>ppt_y</p:attrName>
                                        </p:attrNameLst>
                                      </p:cBhvr>
                                      <p:rCtr x="-65" y="64005"/>
                                    </p:animMotion>
                                  </p:childTnLst>
                                </p:cTn>
                              </p:par>
                              <p:par>
                                <p:cTn id="286" presetID="42" presetClass="path" presetSubtype="0" accel="50000" decel="50000" fill="hold" nodeType="withEffect">
                                  <p:stCondLst>
                                    <p:cond delay="5250"/>
                                  </p:stCondLst>
                                  <p:childTnLst>
                                    <p:animMotion origin="layout" path="M -2.08333E-7 1.48148E-6 L -0.00117 1.28009 " pathEditMode="relative" rAng="0" ptsTypes="AA">
                                      <p:cBhvr>
                                        <p:cTn id="287" dur="1500" fill="hold"/>
                                        <p:tgtEl>
                                          <p:spTgt spid="258"/>
                                        </p:tgtEl>
                                        <p:attrNameLst>
                                          <p:attrName>ppt_x</p:attrName>
                                          <p:attrName>ppt_y</p:attrName>
                                        </p:attrNameLst>
                                      </p:cBhvr>
                                      <p:rCtr x="-65" y="64005"/>
                                    </p:animMotion>
                                  </p:childTnLst>
                                </p:cTn>
                              </p:par>
                              <p:par>
                                <p:cTn id="288" presetID="42" presetClass="path" presetSubtype="0" accel="50000" decel="50000" fill="hold" nodeType="withEffect">
                                  <p:stCondLst>
                                    <p:cond delay="8000"/>
                                  </p:stCondLst>
                                  <p:childTnLst>
                                    <p:animMotion origin="layout" path="M -2.08333E-7 1.48148E-6 L -0.00117 1.28009 " pathEditMode="relative" rAng="0" ptsTypes="AA">
                                      <p:cBhvr>
                                        <p:cTn id="289" dur="1500" fill="hold"/>
                                        <p:tgtEl>
                                          <p:spTgt spid="259"/>
                                        </p:tgtEl>
                                        <p:attrNameLst>
                                          <p:attrName>ppt_x</p:attrName>
                                          <p:attrName>ppt_y</p:attrName>
                                        </p:attrNameLst>
                                      </p:cBhvr>
                                      <p:rCtr x="-65" y="64005"/>
                                    </p:animMotion>
                                  </p:childTnLst>
                                </p:cTn>
                              </p:par>
                              <p:par>
                                <p:cTn id="290" presetID="42" presetClass="path" presetSubtype="0" accel="50000" decel="50000" fill="hold" nodeType="withEffect">
                                  <p:stCondLst>
                                    <p:cond delay="5750"/>
                                  </p:stCondLst>
                                  <p:childTnLst>
                                    <p:animMotion origin="layout" path="M -4.79167E-6 -3.33333E-6 L -0.00117 1.2801 " pathEditMode="relative" rAng="0" ptsTypes="AA">
                                      <p:cBhvr>
                                        <p:cTn id="291" dur="1500" fill="hold"/>
                                        <p:tgtEl>
                                          <p:spTgt spid="260"/>
                                        </p:tgtEl>
                                        <p:attrNameLst>
                                          <p:attrName>ppt_x</p:attrName>
                                          <p:attrName>ppt_y</p:attrName>
                                        </p:attrNameLst>
                                      </p:cBhvr>
                                      <p:rCtr x="-65" y="64005"/>
                                    </p:animMotion>
                                  </p:childTnLst>
                                </p:cTn>
                              </p:par>
                              <p:par>
                                <p:cTn id="292" presetID="42" presetClass="path" presetSubtype="0" accel="50000" decel="50000" fill="hold" nodeType="withEffect">
                                  <p:stCondLst>
                                    <p:cond delay="6750"/>
                                  </p:stCondLst>
                                  <p:childTnLst>
                                    <p:animMotion origin="layout" path="M -6.25E-7 1.48148E-6 L -0.00117 1.28009 " pathEditMode="relative" rAng="0" ptsTypes="AA">
                                      <p:cBhvr>
                                        <p:cTn id="293" dur="1500" fill="hold"/>
                                        <p:tgtEl>
                                          <p:spTgt spid="261"/>
                                        </p:tgtEl>
                                        <p:attrNameLst>
                                          <p:attrName>ppt_x</p:attrName>
                                          <p:attrName>ppt_y</p:attrName>
                                        </p:attrNameLst>
                                      </p:cBhvr>
                                      <p:rCtr x="-65" y="64005"/>
                                    </p:animMotion>
                                  </p:childTnLst>
                                </p:cTn>
                              </p:par>
                              <p:par>
                                <p:cTn id="294" presetID="42" presetClass="path" presetSubtype="0" accel="50000" decel="50000" fill="hold" nodeType="withEffect">
                                  <p:stCondLst>
                                    <p:cond delay="5000"/>
                                  </p:stCondLst>
                                  <p:childTnLst>
                                    <p:animMotion origin="layout" path="M 2.29167E-6 1.48148E-6 L -0.00117 1.28009 " pathEditMode="relative" rAng="0" ptsTypes="AA">
                                      <p:cBhvr>
                                        <p:cTn id="295" dur="1500" fill="hold"/>
                                        <p:tgtEl>
                                          <p:spTgt spid="262"/>
                                        </p:tgtEl>
                                        <p:attrNameLst>
                                          <p:attrName>ppt_x</p:attrName>
                                          <p:attrName>ppt_y</p:attrName>
                                        </p:attrNameLst>
                                      </p:cBhvr>
                                      <p:rCtr x="-65" y="64005"/>
                                    </p:animMotion>
                                  </p:childTnLst>
                                </p:cTn>
                              </p:par>
                              <p:par>
                                <p:cTn id="296" presetID="42" presetClass="path" presetSubtype="0" accel="50000" decel="50000" fill="hold" nodeType="withEffect">
                                  <p:stCondLst>
                                    <p:cond delay="7750"/>
                                  </p:stCondLst>
                                  <p:childTnLst>
                                    <p:animMotion origin="layout" path="M 0.04492 -0.01343 L 0.04375 1.26667 " pathEditMode="relative" rAng="0" ptsTypes="AA">
                                      <p:cBhvr>
                                        <p:cTn id="297" dur="1500" fill="hold"/>
                                        <p:tgtEl>
                                          <p:spTgt spid="263"/>
                                        </p:tgtEl>
                                        <p:attrNameLst>
                                          <p:attrName>ppt_x</p:attrName>
                                          <p:attrName>ppt_y</p:attrName>
                                        </p:attrNameLst>
                                      </p:cBhvr>
                                      <p:rCtr x="-65" y="64005"/>
                                    </p:animMotion>
                                  </p:childTnLst>
                                </p:cTn>
                              </p:par>
                            </p:childTnLst>
                          </p:cTn>
                        </p:par>
                        <p:par>
                          <p:cTn id="298" fill="hold">
                            <p:stCondLst>
                              <p:cond delay="57000"/>
                            </p:stCondLst>
                            <p:childTnLst>
                              <p:par>
                                <p:cTn id="299" presetID="42" presetClass="path" presetSubtype="0" accel="50000" decel="50000" fill="hold" nodeType="afterEffect">
                                  <p:stCondLst>
                                    <p:cond delay="0"/>
                                  </p:stCondLst>
                                  <p:childTnLst>
                                    <p:animMotion origin="layout" path="M -1.04167E-6 1.11111E-6 L -0.00117 1.28009 " pathEditMode="relative" rAng="0" ptsTypes="AA">
                                      <p:cBhvr>
                                        <p:cTn id="300" dur="1500" fill="hold"/>
                                        <p:tgtEl>
                                          <p:spTgt spid="264"/>
                                        </p:tgtEl>
                                        <p:attrNameLst>
                                          <p:attrName>ppt_x</p:attrName>
                                          <p:attrName>ppt_y</p:attrName>
                                        </p:attrNameLst>
                                      </p:cBhvr>
                                      <p:rCtr x="-65" y="64005"/>
                                    </p:animMotion>
                                  </p:childTnLst>
                                </p:cTn>
                              </p:par>
                              <p:par>
                                <p:cTn id="301" presetID="42" presetClass="path" presetSubtype="0" accel="50000" decel="50000" fill="hold" nodeType="withEffect">
                                  <p:stCondLst>
                                    <p:cond delay="750"/>
                                  </p:stCondLst>
                                  <p:childTnLst>
                                    <p:animMotion origin="layout" path="M -1.04167E-6 1.11111E-6 L -0.00117 1.28009 " pathEditMode="relative" rAng="0" ptsTypes="AA">
                                      <p:cBhvr>
                                        <p:cTn id="302" dur="1500" fill="hold"/>
                                        <p:tgtEl>
                                          <p:spTgt spid="265"/>
                                        </p:tgtEl>
                                        <p:attrNameLst>
                                          <p:attrName>ppt_x</p:attrName>
                                          <p:attrName>ppt_y</p:attrName>
                                        </p:attrNameLst>
                                      </p:cBhvr>
                                      <p:rCtr x="-65" y="64005"/>
                                    </p:animMotion>
                                  </p:childTnLst>
                                </p:cTn>
                              </p:par>
                              <p:par>
                                <p:cTn id="303" presetID="42" presetClass="path" presetSubtype="0" accel="50000" decel="50000" fill="hold" nodeType="withEffect">
                                  <p:stCondLst>
                                    <p:cond delay="250"/>
                                  </p:stCondLst>
                                  <p:childTnLst>
                                    <p:animMotion origin="layout" path="M 4.375E-6 -3.7037E-6 L -0.00118 1.2801 " pathEditMode="relative" rAng="0" ptsTypes="AA">
                                      <p:cBhvr>
                                        <p:cTn id="304" dur="1500" fill="hold"/>
                                        <p:tgtEl>
                                          <p:spTgt spid="266"/>
                                        </p:tgtEl>
                                        <p:attrNameLst>
                                          <p:attrName>ppt_x</p:attrName>
                                          <p:attrName>ppt_y</p:attrName>
                                        </p:attrNameLst>
                                      </p:cBhvr>
                                      <p:rCtr x="-65" y="64005"/>
                                    </p:animMotion>
                                  </p:childTnLst>
                                </p:cTn>
                              </p:par>
                              <p:par>
                                <p:cTn id="305" presetID="42" presetClass="path" presetSubtype="0" accel="50000" decel="50000" fill="hold" nodeType="withEffect">
                                  <p:stCondLst>
                                    <p:cond delay="1000"/>
                                  </p:stCondLst>
                                  <p:childTnLst>
                                    <p:animMotion origin="layout" path="M -1.25E-6 1.11111E-6 L -0.00117 1.28009 " pathEditMode="relative" rAng="0" ptsTypes="AA">
                                      <p:cBhvr>
                                        <p:cTn id="306" dur="1500" fill="hold"/>
                                        <p:tgtEl>
                                          <p:spTgt spid="267"/>
                                        </p:tgtEl>
                                        <p:attrNameLst>
                                          <p:attrName>ppt_x</p:attrName>
                                          <p:attrName>ppt_y</p:attrName>
                                        </p:attrNameLst>
                                      </p:cBhvr>
                                      <p:rCtr x="-65" y="64005"/>
                                    </p:animMotion>
                                  </p:childTnLst>
                                </p:cTn>
                              </p:par>
                              <p:par>
                                <p:cTn id="307" presetID="42" presetClass="path" presetSubtype="0" accel="50000" decel="50000" fill="hold" nodeType="withEffect">
                                  <p:stCondLst>
                                    <p:cond delay="3000"/>
                                  </p:stCondLst>
                                  <p:childTnLst>
                                    <p:animMotion origin="layout" path="M 1.45833E-6 1.11111E-6 L -0.00117 1.28009 " pathEditMode="relative" rAng="0" ptsTypes="AA">
                                      <p:cBhvr>
                                        <p:cTn id="308" dur="1500" fill="hold"/>
                                        <p:tgtEl>
                                          <p:spTgt spid="268"/>
                                        </p:tgtEl>
                                        <p:attrNameLst>
                                          <p:attrName>ppt_x</p:attrName>
                                          <p:attrName>ppt_y</p:attrName>
                                        </p:attrNameLst>
                                      </p:cBhvr>
                                      <p:rCtr x="-65" y="64005"/>
                                    </p:animMotion>
                                  </p:childTnLst>
                                </p:cTn>
                              </p:par>
                              <p:par>
                                <p:cTn id="309" presetID="42" presetClass="path" presetSubtype="0" accel="50000" decel="50000" fill="hold" nodeType="withEffect">
                                  <p:stCondLst>
                                    <p:cond delay="500"/>
                                  </p:stCondLst>
                                  <p:childTnLst>
                                    <p:animMotion origin="layout" path="M 0.04492 -0.01343 L 0.04375 1.26667 " pathEditMode="relative" rAng="0" ptsTypes="AA">
                                      <p:cBhvr>
                                        <p:cTn id="310" dur="1500" fill="hold"/>
                                        <p:tgtEl>
                                          <p:spTgt spid="269"/>
                                        </p:tgtEl>
                                        <p:attrNameLst>
                                          <p:attrName>ppt_x</p:attrName>
                                          <p:attrName>ppt_y</p:attrName>
                                        </p:attrNameLst>
                                      </p:cBhvr>
                                      <p:rCtr x="-65" y="64005"/>
                                    </p:animMotion>
                                  </p:childTnLst>
                                </p:cTn>
                              </p:par>
                              <p:par>
                                <p:cTn id="311" presetID="42" presetClass="path" presetSubtype="0" accel="50000" decel="50000" fill="hold" nodeType="withEffect">
                                  <p:stCondLst>
                                    <p:cond delay="1500"/>
                                  </p:stCondLst>
                                  <p:childTnLst>
                                    <p:animMotion origin="layout" path="M -1.04167E-6 1.11111E-6 L -0.00117 1.28009 " pathEditMode="relative" rAng="0" ptsTypes="AA">
                                      <p:cBhvr>
                                        <p:cTn id="312" dur="1500" fill="hold"/>
                                        <p:tgtEl>
                                          <p:spTgt spid="270"/>
                                        </p:tgtEl>
                                        <p:attrNameLst>
                                          <p:attrName>ppt_x</p:attrName>
                                          <p:attrName>ppt_y</p:attrName>
                                        </p:attrNameLst>
                                      </p:cBhvr>
                                      <p:rCtr x="-65" y="64005"/>
                                    </p:animMotion>
                                  </p:childTnLst>
                                </p:cTn>
                              </p:par>
                              <p:par>
                                <p:cTn id="313" presetID="42" presetClass="path" presetSubtype="0" accel="50000" decel="50000" fill="hold" nodeType="withEffect">
                                  <p:stCondLst>
                                    <p:cond delay="2500"/>
                                  </p:stCondLst>
                                  <p:childTnLst>
                                    <p:animMotion origin="layout" path="M -1.04167E-6 1.11111E-6 L -0.00117 1.28009 " pathEditMode="relative" rAng="0" ptsTypes="AA">
                                      <p:cBhvr>
                                        <p:cTn id="314" dur="1500" fill="hold"/>
                                        <p:tgtEl>
                                          <p:spTgt spid="271"/>
                                        </p:tgtEl>
                                        <p:attrNameLst>
                                          <p:attrName>ppt_x</p:attrName>
                                          <p:attrName>ppt_y</p:attrName>
                                        </p:attrNameLst>
                                      </p:cBhvr>
                                      <p:rCtr x="-65" y="64005"/>
                                    </p:animMotion>
                                  </p:childTnLst>
                                </p:cTn>
                              </p:par>
                              <p:par>
                                <p:cTn id="315" presetID="42" presetClass="path" presetSubtype="0" accel="50000" decel="50000" fill="hold" nodeType="withEffect">
                                  <p:stCondLst>
                                    <p:cond delay="1750"/>
                                  </p:stCondLst>
                                  <p:childTnLst>
                                    <p:animMotion origin="layout" path="M 4.375E-6 -3.7037E-6 L -0.00118 1.2801 " pathEditMode="relative" rAng="0" ptsTypes="AA">
                                      <p:cBhvr>
                                        <p:cTn id="316" dur="1500" fill="hold"/>
                                        <p:tgtEl>
                                          <p:spTgt spid="272"/>
                                        </p:tgtEl>
                                        <p:attrNameLst>
                                          <p:attrName>ppt_x</p:attrName>
                                          <p:attrName>ppt_y</p:attrName>
                                        </p:attrNameLst>
                                      </p:cBhvr>
                                      <p:rCtr x="-65" y="64005"/>
                                    </p:animMotion>
                                  </p:childTnLst>
                                </p:cTn>
                              </p:par>
                              <p:par>
                                <p:cTn id="317" presetID="42" presetClass="path" presetSubtype="0" accel="50000" decel="50000" fill="hold" nodeType="withEffect">
                                  <p:stCondLst>
                                    <p:cond delay="2250"/>
                                  </p:stCondLst>
                                  <p:childTnLst>
                                    <p:animMotion origin="layout" path="M -1.25E-6 1.11111E-6 L -0.00117 1.28009 " pathEditMode="relative" rAng="0" ptsTypes="AA">
                                      <p:cBhvr>
                                        <p:cTn id="318" dur="1500" fill="hold"/>
                                        <p:tgtEl>
                                          <p:spTgt spid="273"/>
                                        </p:tgtEl>
                                        <p:attrNameLst>
                                          <p:attrName>ppt_x</p:attrName>
                                          <p:attrName>ppt_y</p:attrName>
                                        </p:attrNameLst>
                                      </p:cBhvr>
                                      <p:rCtr x="-65" y="64005"/>
                                    </p:animMotion>
                                  </p:childTnLst>
                                </p:cTn>
                              </p:par>
                              <p:par>
                                <p:cTn id="319" presetID="42" presetClass="path" presetSubtype="0" accel="50000" decel="50000" fill="hold" nodeType="withEffect">
                                  <p:stCondLst>
                                    <p:cond delay="3750"/>
                                  </p:stCondLst>
                                  <p:childTnLst>
                                    <p:animMotion origin="layout" path="M 1.45833E-6 1.11111E-6 L -0.00117 1.28009 " pathEditMode="relative" rAng="0" ptsTypes="AA">
                                      <p:cBhvr>
                                        <p:cTn id="320" dur="1500" fill="hold"/>
                                        <p:tgtEl>
                                          <p:spTgt spid="274"/>
                                        </p:tgtEl>
                                        <p:attrNameLst>
                                          <p:attrName>ppt_x</p:attrName>
                                          <p:attrName>ppt_y</p:attrName>
                                        </p:attrNameLst>
                                      </p:cBhvr>
                                      <p:rCtr x="-65" y="64005"/>
                                    </p:animMotion>
                                  </p:childTnLst>
                                </p:cTn>
                              </p:par>
                              <p:par>
                                <p:cTn id="321" presetID="42" presetClass="path" presetSubtype="0" accel="50000" decel="50000" fill="hold" nodeType="withEffect">
                                  <p:stCondLst>
                                    <p:cond delay="2750"/>
                                  </p:stCondLst>
                                  <p:childTnLst>
                                    <p:animMotion origin="layout" path="M 0.04492 -0.01343 L 0.04375 1.26667 " pathEditMode="relative" rAng="0" ptsTypes="AA">
                                      <p:cBhvr>
                                        <p:cTn id="322" dur="1500" fill="hold"/>
                                        <p:tgtEl>
                                          <p:spTgt spid="275"/>
                                        </p:tgtEl>
                                        <p:attrNameLst>
                                          <p:attrName>ppt_x</p:attrName>
                                          <p:attrName>ppt_y</p:attrName>
                                        </p:attrNameLst>
                                      </p:cBhvr>
                                      <p:rCtr x="-65" y="64005"/>
                                    </p:animMotion>
                                  </p:childTnLst>
                                </p:cTn>
                              </p:par>
                              <p:par>
                                <p:cTn id="323" presetID="42" presetClass="path" presetSubtype="0" accel="50000" decel="50000" fill="hold" nodeType="withEffect">
                                  <p:stCondLst>
                                    <p:cond delay="4500"/>
                                  </p:stCondLst>
                                  <p:childTnLst>
                                    <p:animMotion origin="layout" path="M -1.04167E-6 4.07407E-6 L -0.00117 1.28009 " pathEditMode="relative" rAng="0" ptsTypes="AA">
                                      <p:cBhvr>
                                        <p:cTn id="324" dur="1500" fill="hold"/>
                                        <p:tgtEl>
                                          <p:spTgt spid="276"/>
                                        </p:tgtEl>
                                        <p:attrNameLst>
                                          <p:attrName>ppt_x</p:attrName>
                                          <p:attrName>ppt_y</p:attrName>
                                        </p:attrNameLst>
                                      </p:cBhvr>
                                      <p:rCtr x="-65" y="64005"/>
                                    </p:animMotion>
                                  </p:childTnLst>
                                </p:cTn>
                              </p:par>
                              <p:par>
                                <p:cTn id="325" presetID="42" presetClass="path" presetSubtype="0" accel="50000" decel="50000" fill="hold" nodeType="withEffect">
                                  <p:stCondLst>
                                    <p:cond delay="4250"/>
                                  </p:stCondLst>
                                  <p:childTnLst>
                                    <p:animMotion origin="layout" path="M -1.04167E-6 4.07407E-6 L -0.00117 1.28009 " pathEditMode="relative" rAng="0" ptsTypes="AA">
                                      <p:cBhvr>
                                        <p:cTn id="326" dur="1500" fill="hold"/>
                                        <p:tgtEl>
                                          <p:spTgt spid="277"/>
                                        </p:tgtEl>
                                        <p:attrNameLst>
                                          <p:attrName>ppt_x</p:attrName>
                                          <p:attrName>ppt_y</p:attrName>
                                        </p:attrNameLst>
                                      </p:cBhvr>
                                      <p:rCtr x="-65" y="64005"/>
                                    </p:animMotion>
                                  </p:childTnLst>
                                </p:cTn>
                              </p:par>
                              <p:par>
                                <p:cTn id="327" presetID="42" presetClass="path" presetSubtype="0" accel="50000" decel="50000" fill="hold" nodeType="withEffect">
                                  <p:stCondLst>
                                    <p:cond delay="6000"/>
                                  </p:stCondLst>
                                  <p:childTnLst>
                                    <p:animMotion origin="layout" path="M 4.375E-6 -7.40741E-7 L -0.00118 1.28009 " pathEditMode="relative" rAng="0" ptsTypes="AA">
                                      <p:cBhvr>
                                        <p:cTn id="328" dur="1500" fill="hold"/>
                                        <p:tgtEl>
                                          <p:spTgt spid="278"/>
                                        </p:tgtEl>
                                        <p:attrNameLst>
                                          <p:attrName>ppt_x</p:attrName>
                                          <p:attrName>ppt_y</p:attrName>
                                        </p:attrNameLst>
                                      </p:cBhvr>
                                      <p:rCtr x="-65" y="64005"/>
                                    </p:animMotion>
                                  </p:childTnLst>
                                </p:cTn>
                              </p:par>
                              <p:par>
                                <p:cTn id="329" presetID="42" presetClass="path" presetSubtype="0" accel="50000" decel="50000" fill="hold" nodeType="withEffect">
                                  <p:stCondLst>
                                    <p:cond delay="4750"/>
                                  </p:stCondLst>
                                  <p:childTnLst>
                                    <p:animMotion origin="layout" path="M -1.25E-6 4.07407E-6 L -0.00117 1.28009 " pathEditMode="relative" rAng="0" ptsTypes="AA">
                                      <p:cBhvr>
                                        <p:cTn id="330" dur="1500" fill="hold"/>
                                        <p:tgtEl>
                                          <p:spTgt spid="279"/>
                                        </p:tgtEl>
                                        <p:attrNameLst>
                                          <p:attrName>ppt_x</p:attrName>
                                          <p:attrName>ppt_y</p:attrName>
                                        </p:attrNameLst>
                                      </p:cBhvr>
                                      <p:rCtr x="-65" y="64005"/>
                                    </p:animMotion>
                                  </p:childTnLst>
                                </p:cTn>
                              </p:par>
                              <p:par>
                                <p:cTn id="331" presetID="42" presetClass="path" presetSubtype="0" accel="50000" decel="50000" fill="hold" nodeType="withEffect">
                                  <p:stCondLst>
                                    <p:cond delay="3000"/>
                                  </p:stCondLst>
                                  <p:childTnLst>
                                    <p:animMotion origin="layout" path="M 1.45833E-6 4.07407E-6 L -0.00117 1.28009 " pathEditMode="relative" rAng="0" ptsTypes="AA">
                                      <p:cBhvr>
                                        <p:cTn id="332" dur="1500" fill="hold"/>
                                        <p:tgtEl>
                                          <p:spTgt spid="280"/>
                                        </p:tgtEl>
                                        <p:attrNameLst>
                                          <p:attrName>ppt_x</p:attrName>
                                          <p:attrName>ppt_y</p:attrName>
                                        </p:attrNameLst>
                                      </p:cBhvr>
                                      <p:rCtr x="-65" y="64005"/>
                                    </p:animMotion>
                                  </p:childTnLst>
                                </p:cTn>
                              </p:par>
                              <p:par>
                                <p:cTn id="333" presetID="42" presetClass="path" presetSubtype="0" accel="50000" decel="50000" fill="hold" nodeType="withEffect">
                                  <p:stCondLst>
                                    <p:cond delay="6250"/>
                                  </p:stCondLst>
                                  <p:childTnLst>
                                    <p:animMotion origin="layout" path="M 0.04492 -0.01343 L 0.04375 1.26666 " pathEditMode="relative" rAng="0" ptsTypes="AA">
                                      <p:cBhvr>
                                        <p:cTn id="334" dur="1500" fill="hold"/>
                                        <p:tgtEl>
                                          <p:spTgt spid="281"/>
                                        </p:tgtEl>
                                        <p:attrNameLst>
                                          <p:attrName>ppt_x</p:attrName>
                                          <p:attrName>ppt_y</p:attrName>
                                        </p:attrNameLst>
                                      </p:cBhvr>
                                      <p:rCtr x="-65" y="64005"/>
                                    </p:animMotion>
                                  </p:childTnLst>
                                </p:cTn>
                              </p:par>
                              <p:par>
                                <p:cTn id="335" presetID="42" presetClass="path" presetSubtype="0" accel="50000" decel="50000" fill="hold" nodeType="withEffect">
                                  <p:stCondLst>
                                    <p:cond delay="5250"/>
                                  </p:stCondLst>
                                  <p:childTnLst>
                                    <p:animMotion origin="layout" path="M -1.04167E-6 4.07407E-6 L -0.00117 1.28009 " pathEditMode="relative" rAng="0" ptsTypes="AA">
                                      <p:cBhvr>
                                        <p:cTn id="336" dur="1500" fill="hold"/>
                                        <p:tgtEl>
                                          <p:spTgt spid="282"/>
                                        </p:tgtEl>
                                        <p:attrNameLst>
                                          <p:attrName>ppt_x</p:attrName>
                                          <p:attrName>ppt_y</p:attrName>
                                        </p:attrNameLst>
                                      </p:cBhvr>
                                      <p:rCtr x="-65" y="64005"/>
                                    </p:animMotion>
                                  </p:childTnLst>
                                </p:cTn>
                              </p:par>
                              <p:par>
                                <p:cTn id="337" presetID="42" presetClass="path" presetSubtype="0" accel="50000" decel="50000" fill="hold" nodeType="withEffect">
                                  <p:stCondLst>
                                    <p:cond delay="8000"/>
                                  </p:stCondLst>
                                  <p:childTnLst>
                                    <p:animMotion origin="layout" path="M -1.04167E-6 4.07407E-6 L -0.00117 1.28009 " pathEditMode="relative" rAng="0" ptsTypes="AA">
                                      <p:cBhvr>
                                        <p:cTn id="338" dur="1500" fill="hold"/>
                                        <p:tgtEl>
                                          <p:spTgt spid="283"/>
                                        </p:tgtEl>
                                        <p:attrNameLst>
                                          <p:attrName>ppt_x</p:attrName>
                                          <p:attrName>ppt_y</p:attrName>
                                        </p:attrNameLst>
                                      </p:cBhvr>
                                      <p:rCtr x="-65" y="64005"/>
                                    </p:animMotion>
                                  </p:childTnLst>
                                </p:cTn>
                              </p:par>
                              <p:par>
                                <p:cTn id="339" presetID="42" presetClass="path" presetSubtype="0" accel="50000" decel="50000" fill="hold" nodeType="withEffect">
                                  <p:stCondLst>
                                    <p:cond delay="5750"/>
                                  </p:stCondLst>
                                  <p:childTnLst>
                                    <p:animMotion origin="layout" path="M 4.375E-6 -7.40741E-7 L -0.00118 1.28009 " pathEditMode="relative" rAng="0" ptsTypes="AA">
                                      <p:cBhvr>
                                        <p:cTn id="340" dur="1500" fill="hold"/>
                                        <p:tgtEl>
                                          <p:spTgt spid="284"/>
                                        </p:tgtEl>
                                        <p:attrNameLst>
                                          <p:attrName>ppt_x</p:attrName>
                                          <p:attrName>ppt_y</p:attrName>
                                        </p:attrNameLst>
                                      </p:cBhvr>
                                      <p:rCtr x="-65" y="64005"/>
                                    </p:animMotion>
                                  </p:childTnLst>
                                </p:cTn>
                              </p:par>
                              <p:par>
                                <p:cTn id="341" presetID="42" presetClass="path" presetSubtype="0" accel="50000" decel="50000" fill="hold" nodeType="withEffect">
                                  <p:stCondLst>
                                    <p:cond delay="6750"/>
                                  </p:stCondLst>
                                  <p:childTnLst>
                                    <p:animMotion origin="layout" path="M -1.25E-6 4.07407E-6 L -0.00117 1.28009 " pathEditMode="relative" rAng="0" ptsTypes="AA">
                                      <p:cBhvr>
                                        <p:cTn id="342" dur="1500" fill="hold"/>
                                        <p:tgtEl>
                                          <p:spTgt spid="285"/>
                                        </p:tgtEl>
                                        <p:attrNameLst>
                                          <p:attrName>ppt_x</p:attrName>
                                          <p:attrName>ppt_y</p:attrName>
                                        </p:attrNameLst>
                                      </p:cBhvr>
                                      <p:rCtr x="-65" y="64005"/>
                                    </p:animMotion>
                                  </p:childTnLst>
                                </p:cTn>
                              </p:par>
                              <p:par>
                                <p:cTn id="343" presetID="42" presetClass="path" presetSubtype="0" accel="50000" decel="50000" fill="hold" nodeType="withEffect">
                                  <p:stCondLst>
                                    <p:cond delay="5000"/>
                                  </p:stCondLst>
                                  <p:childTnLst>
                                    <p:animMotion origin="layout" path="M 1.45833E-6 4.07407E-6 L -0.00117 1.28009 " pathEditMode="relative" rAng="0" ptsTypes="AA">
                                      <p:cBhvr>
                                        <p:cTn id="344" dur="1500" fill="hold"/>
                                        <p:tgtEl>
                                          <p:spTgt spid="286"/>
                                        </p:tgtEl>
                                        <p:attrNameLst>
                                          <p:attrName>ppt_x</p:attrName>
                                          <p:attrName>ppt_y</p:attrName>
                                        </p:attrNameLst>
                                      </p:cBhvr>
                                      <p:rCtr x="-65" y="64005"/>
                                    </p:animMotion>
                                  </p:childTnLst>
                                </p:cTn>
                              </p:par>
                              <p:par>
                                <p:cTn id="345" presetID="42" presetClass="path" presetSubtype="0" accel="50000" decel="50000" fill="hold" nodeType="withEffect">
                                  <p:stCondLst>
                                    <p:cond delay="7750"/>
                                  </p:stCondLst>
                                  <p:childTnLst>
                                    <p:animMotion origin="layout" path="M 0.04492 -0.01343 L 0.04375 1.26666 " pathEditMode="relative" rAng="0" ptsTypes="AA">
                                      <p:cBhvr>
                                        <p:cTn id="346" dur="1500" fill="hold"/>
                                        <p:tgtEl>
                                          <p:spTgt spid="287"/>
                                        </p:tgtEl>
                                        <p:attrNameLst>
                                          <p:attrName>ppt_x</p:attrName>
                                          <p:attrName>ppt_y</p:attrName>
                                        </p:attrNameLst>
                                      </p:cBhvr>
                                      <p:rCtr x="-65" y="64005"/>
                                    </p:animMotion>
                                  </p:childTnLst>
                                </p:cTn>
                              </p:par>
                            </p:childTnLst>
                          </p:cTn>
                        </p:par>
                        <p:par>
                          <p:cTn id="347" fill="hold">
                            <p:stCondLst>
                              <p:cond delay="66500"/>
                            </p:stCondLst>
                            <p:childTnLst>
                              <p:par>
                                <p:cTn id="348" presetID="42" presetClass="path" presetSubtype="0" accel="50000" decel="50000" fill="hold" nodeType="afterEffect">
                                  <p:stCondLst>
                                    <p:cond delay="0"/>
                                  </p:stCondLst>
                                  <p:childTnLst>
                                    <p:animMotion origin="layout" path="M -1.66667E-6 -1.48148E-6 L -0.00117 1.28009 " pathEditMode="relative" rAng="0" ptsTypes="AA">
                                      <p:cBhvr>
                                        <p:cTn id="349" dur="1500" fill="hold"/>
                                        <p:tgtEl>
                                          <p:spTgt spid="288"/>
                                        </p:tgtEl>
                                        <p:attrNameLst>
                                          <p:attrName>ppt_x</p:attrName>
                                          <p:attrName>ppt_y</p:attrName>
                                        </p:attrNameLst>
                                      </p:cBhvr>
                                      <p:rCtr x="-65" y="64005"/>
                                    </p:animMotion>
                                  </p:childTnLst>
                                </p:cTn>
                              </p:par>
                              <p:par>
                                <p:cTn id="350" presetID="42" presetClass="path" presetSubtype="0" accel="50000" decel="50000" fill="hold" nodeType="withEffect">
                                  <p:stCondLst>
                                    <p:cond delay="750"/>
                                  </p:stCondLst>
                                  <p:childTnLst>
                                    <p:animMotion origin="layout" path="M -1.66667E-6 -1.48148E-6 L -0.00117 1.28009 " pathEditMode="relative" rAng="0" ptsTypes="AA">
                                      <p:cBhvr>
                                        <p:cTn id="351" dur="1500" fill="hold"/>
                                        <p:tgtEl>
                                          <p:spTgt spid="289"/>
                                        </p:tgtEl>
                                        <p:attrNameLst>
                                          <p:attrName>ppt_x</p:attrName>
                                          <p:attrName>ppt_y</p:attrName>
                                        </p:attrNameLst>
                                      </p:cBhvr>
                                      <p:rCtr x="-65" y="64005"/>
                                    </p:animMotion>
                                  </p:childTnLst>
                                </p:cTn>
                              </p:par>
                              <p:par>
                                <p:cTn id="352" presetID="42" presetClass="path" presetSubtype="0" accel="50000" decel="50000" fill="hold" nodeType="withEffect">
                                  <p:stCondLst>
                                    <p:cond delay="250"/>
                                  </p:stCondLst>
                                  <p:childTnLst>
                                    <p:animMotion origin="layout" path="M 3.75E-6 3.7037E-6 L -0.00118 1.28009 " pathEditMode="relative" rAng="0" ptsTypes="AA">
                                      <p:cBhvr>
                                        <p:cTn id="353" dur="1500" fill="hold"/>
                                        <p:tgtEl>
                                          <p:spTgt spid="290"/>
                                        </p:tgtEl>
                                        <p:attrNameLst>
                                          <p:attrName>ppt_x</p:attrName>
                                          <p:attrName>ppt_y</p:attrName>
                                        </p:attrNameLst>
                                      </p:cBhvr>
                                      <p:rCtr x="-65" y="64005"/>
                                    </p:animMotion>
                                  </p:childTnLst>
                                </p:cTn>
                              </p:par>
                              <p:par>
                                <p:cTn id="354" presetID="42" presetClass="path" presetSubtype="0" accel="50000" decel="50000" fill="hold" nodeType="withEffect">
                                  <p:stCondLst>
                                    <p:cond delay="1000"/>
                                  </p:stCondLst>
                                  <p:childTnLst>
                                    <p:animMotion origin="layout" path="M -1.875E-6 -1.48148E-6 L -0.00117 1.28009 " pathEditMode="relative" rAng="0" ptsTypes="AA">
                                      <p:cBhvr>
                                        <p:cTn id="355" dur="1500" fill="hold"/>
                                        <p:tgtEl>
                                          <p:spTgt spid="291"/>
                                        </p:tgtEl>
                                        <p:attrNameLst>
                                          <p:attrName>ppt_x</p:attrName>
                                          <p:attrName>ppt_y</p:attrName>
                                        </p:attrNameLst>
                                      </p:cBhvr>
                                      <p:rCtr x="-65" y="64005"/>
                                    </p:animMotion>
                                  </p:childTnLst>
                                </p:cTn>
                              </p:par>
                              <p:par>
                                <p:cTn id="356" presetID="42" presetClass="path" presetSubtype="0" accel="50000" decel="50000" fill="hold" nodeType="withEffect">
                                  <p:stCondLst>
                                    <p:cond delay="3000"/>
                                  </p:stCondLst>
                                  <p:childTnLst>
                                    <p:animMotion origin="layout" path="M 8.33333E-7 -1.48148E-6 L -0.00117 1.28009 " pathEditMode="relative" rAng="0" ptsTypes="AA">
                                      <p:cBhvr>
                                        <p:cTn id="357" dur="1500" fill="hold"/>
                                        <p:tgtEl>
                                          <p:spTgt spid="292"/>
                                        </p:tgtEl>
                                        <p:attrNameLst>
                                          <p:attrName>ppt_x</p:attrName>
                                          <p:attrName>ppt_y</p:attrName>
                                        </p:attrNameLst>
                                      </p:cBhvr>
                                      <p:rCtr x="-65" y="64005"/>
                                    </p:animMotion>
                                  </p:childTnLst>
                                </p:cTn>
                              </p:par>
                              <p:par>
                                <p:cTn id="358" presetID="42" presetClass="path" presetSubtype="0" accel="50000" decel="50000" fill="hold" nodeType="withEffect">
                                  <p:stCondLst>
                                    <p:cond delay="500"/>
                                  </p:stCondLst>
                                  <p:childTnLst>
                                    <p:animMotion origin="layout" path="M 0.04493 -0.01342 L 0.04375 1.26667 " pathEditMode="relative" rAng="0" ptsTypes="AA">
                                      <p:cBhvr>
                                        <p:cTn id="359" dur="1500" fill="hold"/>
                                        <p:tgtEl>
                                          <p:spTgt spid="293"/>
                                        </p:tgtEl>
                                        <p:attrNameLst>
                                          <p:attrName>ppt_x</p:attrName>
                                          <p:attrName>ppt_y</p:attrName>
                                        </p:attrNameLst>
                                      </p:cBhvr>
                                      <p:rCtr x="-65" y="64005"/>
                                    </p:animMotion>
                                  </p:childTnLst>
                                </p:cTn>
                              </p:par>
                              <p:par>
                                <p:cTn id="360" presetID="42" presetClass="path" presetSubtype="0" accel="50000" decel="50000" fill="hold" nodeType="withEffect">
                                  <p:stCondLst>
                                    <p:cond delay="1500"/>
                                  </p:stCondLst>
                                  <p:childTnLst>
                                    <p:animMotion origin="layout" path="M -1.66667E-6 -1.48148E-6 L -0.00117 1.28009 " pathEditMode="relative" rAng="0" ptsTypes="AA">
                                      <p:cBhvr>
                                        <p:cTn id="361" dur="1500" fill="hold"/>
                                        <p:tgtEl>
                                          <p:spTgt spid="294"/>
                                        </p:tgtEl>
                                        <p:attrNameLst>
                                          <p:attrName>ppt_x</p:attrName>
                                          <p:attrName>ppt_y</p:attrName>
                                        </p:attrNameLst>
                                      </p:cBhvr>
                                      <p:rCtr x="-65" y="64005"/>
                                    </p:animMotion>
                                  </p:childTnLst>
                                </p:cTn>
                              </p:par>
                              <p:par>
                                <p:cTn id="362" presetID="42" presetClass="path" presetSubtype="0" accel="50000" decel="50000" fill="hold" nodeType="withEffect">
                                  <p:stCondLst>
                                    <p:cond delay="2500"/>
                                  </p:stCondLst>
                                  <p:childTnLst>
                                    <p:animMotion origin="layout" path="M -1.66667E-6 -1.48148E-6 L -0.00117 1.28009 " pathEditMode="relative" rAng="0" ptsTypes="AA">
                                      <p:cBhvr>
                                        <p:cTn id="363" dur="1500" fill="hold"/>
                                        <p:tgtEl>
                                          <p:spTgt spid="295"/>
                                        </p:tgtEl>
                                        <p:attrNameLst>
                                          <p:attrName>ppt_x</p:attrName>
                                          <p:attrName>ppt_y</p:attrName>
                                        </p:attrNameLst>
                                      </p:cBhvr>
                                      <p:rCtr x="-65" y="64005"/>
                                    </p:animMotion>
                                  </p:childTnLst>
                                </p:cTn>
                              </p:par>
                              <p:par>
                                <p:cTn id="364" presetID="42" presetClass="path" presetSubtype="0" accel="50000" decel="50000" fill="hold" nodeType="withEffect">
                                  <p:stCondLst>
                                    <p:cond delay="1750"/>
                                  </p:stCondLst>
                                  <p:childTnLst>
                                    <p:animMotion origin="layout" path="M 3.75E-6 3.7037E-6 L -0.00118 1.28009 " pathEditMode="relative" rAng="0" ptsTypes="AA">
                                      <p:cBhvr>
                                        <p:cTn id="365" dur="1500" fill="hold"/>
                                        <p:tgtEl>
                                          <p:spTgt spid="296"/>
                                        </p:tgtEl>
                                        <p:attrNameLst>
                                          <p:attrName>ppt_x</p:attrName>
                                          <p:attrName>ppt_y</p:attrName>
                                        </p:attrNameLst>
                                      </p:cBhvr>
                                      <p:rCtr x="-65" y="64005"/>
                                    </p:animMotion>
                                  </p:childTnLst>
                                </p:cTn>
                              </p:par>
                              <p:par>
                                <p:cTn id="366" presetID="42" presetClass="path" presetSubtype="0" accel="50000" decel="50000" fill="hold" nodeType="withEffect">
                                  <p:stCondLst>
                                    <p:cond delay="2250"/>
                                  </p:stCondLst>
                                  <p:childTnLst>
                                    <p:animMotion origin="layout" path="M -1.875E-6 -1.48148E-6 L -0.00117 1.28009 " pathEditMode="relative" rAng="0" ptsTypes="AA">
                                      <p:cBhvr>
                                        <p:cTn id="367" dur="1500" fill="hold"/>
                                        <p:tgtEl>
                                          <p:spTgt spid="297"/>
                                        </p:tgtEl>
                                        <p:attrNameLst>
                                          <p:attrName>ppt_x</p:attrName>
                                          <p:attrName>ppt_y</p:attrName>
                                        </p:attrNameLst>
                                      </p:cBhvr>
                                      <p:rCtr x="-65" y="64005"/>
                                    </p:animMotion>
                                  </p:childTnLst>
                                </p:cTn>
                              </p:par>
                              <p:par>
                                <p:cTn id="368" presetID="42" presetClass="path" presetSubtype="0" accel="50000" decel="50000" fill="hold" nodeType="withEffect">
                                  <p:stCondLst>
                                    <p:cond delay="3750"/>
                                  </p:stCondLst>
                                  <p:childTnLst>
                                    <p:animMotion origin="layout" path="M 8.33333E-7 -1.48148E-6 L -0.00117 1.28009 " pathEditMode="relative" rAng="0" ptsTypes="AA">
                                      <p:cBhvr>
                                        <p:cTn id="369" dur="1500" fill="hold"/>
                                        <p:tgtEl>
                                          <p:spTgt spid="298"/>
                                        </p:tgtEl>
                                        <p:attrNameLst>
                                          <p:attrName>ppt_x</p:attrName>
                                          <p:attrName>ppt_y</p:attrName>
                                        </p:attrNameLst>
                                      </p:cBhvr>
                                      <p:rCtr x="-65" y="64005"/>
                                    </p:animMotion>
                                  </p:childTnLst>
                                </p:cTn>
                              </p:par>
                              <p:par>
                                <p:cTn id="370" presetID="42" presetClass="path" presetSubtype="0" accel="50000" decel="50000" fill="hold" nodeType="withEffect">
                                  <p:stCondLst>
                                    <p:cond delay="2750"/>
                                  </p:stCondLst>
                                  <p:childTnLst>
                                    <p:animMotion origin="layout" path="M 0.04493 -0.01342 L 0.04375 1.26667 " pathEditMode="relative" rAng="0" ptsTypes="AA">
                                      <p:cBhvr>
                                        <p:cTn id="371" dur="1500" fill="hold"/>
                                        <p:tgtEl>
                                          <p:spTgt spid="299"/>
                                        </p:tgtEl>
                                        <p:attrNameLst>
                                          <p:attrName>ppt_x</p:attrName>
                                          <p:attrName>ppt_y</p:attrName>
                                        </p:attrNameLst>
                                      </p:cBhvr>
                                      <p:rCtr x="-65" y="64005"/>
                                    </p:animMotion>
                                  </p:childTnLst>
                                </p:cTn>
                              </p:par>
                              <p:par>
                                <p:cTn id="372" presetID="42" presetClass="path" presetSubtype="0" accel="50000" decel="50000" fill="hold" nodeType="withEffect">
                                  <p:stCondLst>
                                    <p:cond delay="4500"/>
                                  </p:stCondLst>
                                  <p:childTnLst>
                                    <p:animMotion origin="layout" path="M -1.66667E-6 -1.38778E-17 L -0.00117 1.28009 " pathEditMode="relative" rAng="0" ptsTypes="AA">
                                      <p:cBhvr>
                                        <p:cTn id="373" dur="1500" fill="hold"/>
                                        <p:tgtEl>
                                          <p:spTgt spid="300"/>
                                        </p:tgtEl>
                                        <p:attrNameLst>
                                          <p:attrName>ppt_x</p:attrName>
                                          <p:attrName>ppt_y</p:attrName>
                                        </p:attrNameLst>
                                      </p:cBhvr>
                                      <p:rCtr x="-65" y="64005"/>
                                    </p:animMotion>
                                  </p:childTnLst>
                                </p:cTn>
                              </p:par>
                              <p:par>
                                <p:cTn id="374" presetID="42" presetClass="path" presetSubtype="0" accel="50000" decel="50000" fill="hold" nodeType="withEffect">
                                  <p:stCondLst>
                                    <p:cond delay="4250"/>
                                  </p:stCondLst>
                                  <p:childTnLst>
                                    <p:animMotion origin="layout" path="M -1.66667E-6 -1.38778E-17 L -0.00117 1.28009 " pathEditMode="relative" rAng="0" ptsTypes="AA">
                                      <p:cBhvr>
                                        <p:cTn id="375" dur="1500" fill="hold"/>
                                        <p:tgtEl>
                                          <p:spTgt spid="301"/>
                                        </p:tgtEl>
                                        <p:attrNameLst>
                                          <p:attrName>ppt_x</p:attrName>
                                          <p:attrName>ppt_y</p:attrName>
                                        </p:attrNameLst>
                                      </p:cBhvr>
                                      <p:rCtr x="-65" y="64005"/>
                                    </p:animMotion>
                                  </p:childTnLst>
                                </p:cTn>
                              </p:par>
                              <p:par>
                                <p:cTn id="376" presetID="42" presetClass="path" presetSubtype="0" accel="50000" decel="50000" fill="hold" nodeType="withEffect">
                                  <p:stCondLst>
                                    <p:cond delay="6000"/>
                                  </p:stCondLst>
                                  <p:childTnLst>
                                    <p:animMotion origin="layout" path="M 3.75E-6 -3.33333E-6 L -0.00118 1.2801 " pathEditMode="relative" rAng="0" ptsTypes="AA">
                                      <p:cBhvr>
                                        <p:cTn id="377" dur="1500" fill="hold"/>
                                        <p:tgtEl>
                                          <p:spTgt spid="302"/>
                                        </p:tgtEl>
                                        <p:attrNameLst>
                                          <p:attrName>ppt_x</p:attrName>
                                          <p:attrName>ppt_y</p:attrName>
                                        </p:attrNameLst>
                                      </p:cBhvr>
                                      <p:rCtr x="-65" y="64005"/>
                                    </p:animMotion>
                                  </p:childTnLst>
                                </p:cTn>
                              </p:par>
                              <p:par>
                                <p:cTn id="378" presetID="42" presetClass="path" presetSubtype="0" accel="50000" decel="50000" fill="hold" nodeType="withEffect">
                                  <p:stCondLst>
                                    <p:cond delay="4750"/>
                                  </p:stCondLst>
                                  <p:childTnLst>
                                    <p:animMotion origin="layout" path="M -1.875E-6 -1.38778E-17 L -0.00117 1.28009 " pathEditMode="relative" rAng="0" ptsTypes="AA">
                                      <p:cBhvr>
                                        <p:cTn id="379" dur="1500" fill="hold"/>
                                        <p:tgtEl>
                                          <p:spTgt spid="303"/>
                                        </p:tgtEl>
                                        <p:attrNameLst>
                                          <p:attrName>ppt_x</p:attrName>
                                          <p:attrName>ppt_y</p:attrName>
                                        </p:attrNameLst>
                                      </p:cBhvr>
                                      <p:rCtr x="-65" y="64005"/>
                                    </p:animMotion>
                                  </p:childTnLst>
                                </p:cTn>
                              </p:par>
                              <p:par>
                                <p:cTn id="380" presetID="42" presetClass="path" presetSubtype="0" accel="50000" decel="50000" fill="hold" nodeType="withEffect">
                                  <p:stCondLst>
                                    <p:cond delay="3000"/>
                                  </p:stCondLst>
                                  <p:childTnLst>
                                    <p:animMotion origin="layout" path="M 8.33333E-7 -1.38778E-17 L -0.00117 1.28009 " pathEditMode="relative" rAng="0" ptsTypes="AA">
                                      <p:cBhvr>
                                        <p:cTn id="381" dur="1500" fill="hold"/>
                                        <p:tgtEl>
                                          <p:spTgt spid="304"/>
                                        </p:tgtEl>
                                        <p:attrNameLst>
                                          <p:attrName>ppt_x</p:attrName>
                                          <p:attrName>ppt_y</p:attrName>
                                        </p:attrNameLst>
                                      </p:cBhvr>
                                      <p:rCtr x="-65" y="64005"/>
                                    </p:animMotion>
                                  </p:childTnLst>
                                </p:cTn>
                              </p:par>
                              <p:par>
                                <p:cTn id="382" presetID="42" presetClass="path" presetSubtype="0" accel="50000" decel="50000" fill="hold" nodeType="withEffect">
                                  <p:stCondLst>
                                    <p:cond delay="6250"/>
                                  </p:stCondLst>
                                  <p:childTnLst>
                                    <p:animMotion origin="layout" path="M 0.04493 -0.01343 L 0.04375 1.26667 " pathEditMode="relative" rAng="0" ptsTypes="AA">
                                      <p:cBhvr>
                                        <p:cTn id="383" dur="1500" fill="hold"/>
                                        <p:tgtEl>
                                          <p:spTgt spid="305"/>
                                        </p:tgtEl>
                                        <p:attrNameLst>
                                          <p:attrName>ppt_x</p:attrName>
                                          <p:attrName>ppt_y</p:attrName>
                                        </p:attrNameLst>
                                      </p:cBhvr>
                                      <p:rCtr x="-65" y="64005"/>
                                    </p:animMotion>
                                  </p:childTnLst>
                                </p:cTn>
                              </p:par>
                              <p:par>
                                <p:cTn id="384" presetID="42" presetClass="path" presetSubtype="0" accel="50000" decel="50000" fill="hold" nodeType="withEffect">
                                  <p:stCondLst>
                                    <p:cond delay="5250"/>
                                  </p:stCondLst>
                                  <p:childTnLst>
                                    <p:animMotion origin="layout" path="M -1.66667E-6 -1.38778E-17 L -0.00117 1.28009 " pathEditMode="relative" rAng="0" ptsTypes="AA">
                                      <p:cBhvr>
                                        <p:cTn id="385" dur="1500" fill="hold"/>
                                        <p:tgtEl>
                                          <p:spTgt spid="306"/>
                                        </p:tgtEl>
                                        <p:attrNameLst>
                                          <p:attrName>ppt_x</p:attrName>
                                          <p:attrName>ppt_y</p:attrName>
                                        </p:attrNameLst>
                                      </p:cBhvr>
                                      <p:rCtr x="-65" y="64005"/>
                                    </p:animMotion>
                                  </p:childTnLst>
                                </p:cTn>
                              </p:par>
                              <p:par>
                                <p:cTn id="386" presetID="42" presetClass="path" presetSubtype="0" accel="50000" decel="50000" fill="hold" nodeType="withEffect">
                                  <p:stCondLst>
                                    <p:cond delay="8000"/>
                                  </p:stCondLst>
                                  <p:childTnLst>
                                    <p:animMotion origin="layout" path="M -1.66667E-6 -1.38778E-17 L -0.00117 1.28009 " pathEditMode="relative" rAng="0" ptsTypes="AA">
                                      <p:cBhvr>
                                        <p:cTn id="387" dur="1500" fill="hold"/>
                                        <p:tgtEl>
                                          <p:spTgt spid="307"/>
                                        </p:tgtEl>
                                        <p:attrNameLst>
                                          <p:attrName>ppt_x</p:attrName>
                                          <p:attrName>ppt_y</p:attrName>
                                        </p:attrNameLst>
                                      </p:cBhvr>
                                      <p:rCtr x="-65" y="64005"/>
                                    </p:animMotion>
                                  </p:childTnLst>
                                </p:cTn>
                              </p:par>
                              <p:par>
                                <p:cTn id="388" presetID="42" presetClass="path" presetSubtype="0" accel="50000" decel="50000" fill="hold" nodeType="withEffect">
                                  <p:stCondLst>
                                    <p:cond delay="5750"/>
                                  </p:stCondLst>
                                  <p:childTnLst>
                                    <p:animMotion origin="layout" path="M 3.75E-6 -3.33333E-6 L -0.00118 1.2801 " pathEditMode="relative" rAng="0" ptsTypes="AA">
                                      <p:cBhvr>
                                        <p:cTn id="389" dur="1500" fill="hold"/>
                                        <p:tgtEl>
                                          <p:spTgt spid="308"/>
                                        </p:tgtEl>
                                        <p:attrNameLst>
                                          <p:attrName>ppt_x</p:attrName>
                                          <p:attrName>ppt_y</p:attrName>
                                        </p:attrNameLst>
                                      </p:cBhvr>
                                      <p:rCtr x="-65" y="64005"/>
                                    </p:animMotion>
                                  </p:childTnLst>
                                </p:cTn>
                              </p:par>
                              <p:par>
                                <p:cTn id="390" presetID="42" presetClass="path" presetSubtype="0" accel="50000" decel="50000" fill="hold" nodeType="withEffect">
                                  <p:stCondLst>
                                    <p:cond delay="6750"/>
                                  </p:stCondLst>
                                  <p:childTnLst>
                                    <p:animMotion origin="layout" path="M -1.875E-6 -1.38778E-17 L -0.00117 1.28009 " pathEditMode="relative" rAng="0" ptsTypes="AA">
                                      <p:cBhvr>
                                        <p:cTn id="391" dur="1500" fill="hold"/>
                                        <p:tgtEl>
                                          <p:spTgt spid="309"/>
                                        </p:tgtEl>
                                        <p:attrNameLst>
                                          <p:attrName>ppt_x</p:attrName>
                                          <p:attrName>ppt_y</p:attrName>
                                        </p:attrNameLst>
                                      </p:cBhvr>
                                      <p:rCtr x="-65" y="64005"/>
                                    </p:animMotion>
                                  </p:childTnLst>
                                </p:cTn>
                              </p:par>
                              <p:par>
                                <p:cTn id="392" presetID="42" presetClass="path" presetSubtype="0" accel="50000" decel="50000" fill="hold" nodeType="withEffect">
                                  <p:stCondLst>
                                    <p:cond delay="5000"/>
                                  </p:stCondLst>
                                  <p:childTnLst>
                                    <p:animMotion origin="layout" path="M 8.33333E-7 -1.38778E-17 L -0.00117 1.28009 " pathEditMode="relative" rAng="0" ptsTypes="AA">
                                      <p:cBhvr>
                                        <p:cTn id="393" dur="1500" fill="hold"/>
                                        <p:tgtEl>
                                          <p:spTgt spid="310"/>
                                        </p:tgtEl>
                                        <p:attrNameLst>
                                          <p:attrName>ppt_x</p:attrName>
                                          <p:attrName>ppt_y</p:attrName>
                                        </p:attrNameLst>
                                      </p:cBhvr>
                                      <p:rCtr x="-65" y="64005"/>
                                    </p:animMotion>
                                  </p:childTnLst>
                                </p:cTn>
                              </p:par>
                              <p:par>
                                <p:cTn id="394" presetID="42" presetClass="path" presetSubtype="0" accel="50000" decel="50000" fill="hold" nodeType="withEffect">
                                  <p:stCondLst>
                                    <p:cond delay="7750"/>
                                  </p:stCondLst>
                                  <p:childTnLst>
                                    <p:animMotion origin="layout" path="M 0.04493 -0.01343 L 0.04375 1.26667 " pathEditMode="relative" rAng="0" ptsTypes="AA">
                                      <p:cBhvr>
                                        <p:cTn id="395" dur="1500" fill="hold"/>
                                        <p:tgtEl>
                                          <p:spTgt spid="311"/>
                                        </p:tgtEl>
                                        <p:attrNameLst>
                                          <p:attrName>ppt_x</p:attrName>
                                          <p:attrName>ppt_y</p:attrName>
                                        </p:attrNameLst>
                                      </p:cBhvr>
                                      <p:rCtr x="-65" y="64005"/>
                                    </p:animMotion>
                                  </p:childTnLst>
                                </p:cTn>
                              </p:par>
                            </p:childTnLst>
                          </p:cTn>
                        </p:par>
                        <p:par>
                          <p:cTn id="396" fill="hold">
                            <p:stCondLst>
                              <p:cond delay="76000"/>
                            </p:stCondLst>
                            <p:childTnLst>
                              <p:par>
                                <p:cTn id="397" presetID="42" presetClass="path" presetSubtype="0" accel="50000" decel="50000" fill="hold" nodeType="afterEffect">
                                  <p:stCondLst>
                                    <p:cond delay="0"/>
                                  </p:stCondLst>
                                  <p:childTnLst>
                                    <p:animMotion origin="layout" path="M -1.04167E-6 1.11111E-6 L -0.00117 1.28009 " pathEditMode="relative" rAng="0" ptsTypes="AA">
                                      <p:cBhvr>
                                        <p:cTn id="398" dur="1500" fill="hold"/>
                                        <p:tgtEl>
                                          <p:spTgt spid="312"/>
                                        </p:tgtEl>
                                        <p:attrNameLst>
                                          <p:attrName>ppt_x</p:attrName>
                                          <p:attrName>ppt_y</p:attrName>
                                        </p:attrNameLst>
                                      </p:cBhvr>
                                      <p:rCtr x="-65" y="64005"/>
                                    </p:animMotion>
                                  </p:childTnLst>
                                </p:cTn>
                              </p:par>
                              <p:par>
                                <p:cTn id="399" presetID="42" presetClass="path" presetSubtype="0" accel="50000" decel="50000" fill="hold" nodeType="withEffect">
                                  <p:stCondLst>
                                    <p:cond delay="750"/>
                                  </p:stCondLst>
                                  <p:childTnLst>
                                    <p:animMotion origin="layout" path="M -1.04167E-6 1.11111E-6 L -0.00117 1.28009 " pathEditMode="relative" rAng="0" ptsTypes="AA">
                                      <p:cBhvr>
                                        <p:cTn id="400" dur="1500" fill="hold"/>
                                        <p:tgtEl>
                                          <p:spTgt spid="313"/>
                                        </p:tgtEl>
                                        <p:attrNameLst>
                                          <p:attrName>ppt_x</p:attrName>
                                          <p:attrName>ppt_y</p:attrName>
                                        </p:attrNameLst>
                                      </p:cBhvr>
                                      <p:rCtr x="-65" y="64005"/>
                                    </p:animMotion>
                                  </p:childTnLst>
                                </p:cTn>
                              </p:par>
                              <p:par>
                                <p:cTn id="401" presetID="42" presetClass="path" presetSubtype="0" accel="50000" decel="50000" fill="hold" nodeType="withEffect">
                                  <p:stCondLst>
                                    <p:cond delay="250"/>
                                  </p:stCondLst>
                                  <p:childTnLst>
                                    <p:animMotion origin="layout" path="M 4.375E-6 -3.7037E-6 L -0.00118 1.2801 " pathEditMode="relative" rAng="0" ptsTypes="AA">
                                      <p:cBhvr>
                                        <p:cTn id="402" dur="1500" fill="hold"/>
                                        <p:tgtEl>
                                          <p:spTgt spid="314"/>
                                        </p:tgtEl>
                                        <p:attrNameLst>
                                          <p:attrName>ppt_x</p:attrName>
                                          <p:attrName>ppt_y</p:attrName>
                                        </p:attrNameLst>
                                      </p:cBhvr>
                                      <p:rCtr x="-65" y="64005"/>
                                    </p:animMotion>
                                  </p:childTnLst>
                                </p:cTn>
                              </p:par>
                              <p:par>
                                <p:cTn id="403" presetID="42" presetClass="path" presetSubtype="0" accel="50000" decel="50000" fill="hold" nodeType="withEffect">
                                  <p:stCondLst>
                                    <p:cond delay="1000"/>
                                  </p:stCondLst>
                                  <p:childTnLst>
                                    <p:animMotion origin="layout" path="M -1.25E-6 1.11111E-6 L -0.00117 1.28009 " pathEditMode="relative" rAng="0" ptsTypes="AA">
                                      <p:cBhvr>
                                        <p:cTn id="404" dur="1500" fill="hold"/>
                                        <p:tgtEl>
                                          <p:spTgt spid="315"/>
                                        </p:tgtEl>
                                        <p:attrNameLst>
                                          <p:attrName>ppt_x</p:attrName>
                                          <p:attrName>ppt_y</p:attrName>
                                        </p:attrNameLst>
                                      </p:cBhvr>
                                      <p:rCtr x="-65" y="64005"/>
                                    </p:animMotion>
                                  </p:childTnLst>
                                </p:cTn>
                              </p:par>
                              <p:par>
                                <p:cTn id="405" presetID="42" presetClass="path" presetSubtype="0" accel="50000" decel="50000" fill="hold" nodeType="withEffect">
                                  <p:stCondLst>
                                    <p:cond delay="3000"/>
                                  </p:stCondLst>
                                  <p:childTnLst>
                                    <p:animMotion origin="layout" path="M 1.45833E-6 1.11111E-6 L -0.00117 1.28009 " pathEditMode="relative" rAng="0" ptsTypes="AA">
                                      <p:cBhvr>
                                        <p:cTn id="406" dur="1500" fill="hold"/>
                                        <p:tgtEl>
                                          <p:spTgt spid="316"/>
                                        </p:tgtEl>
                                        <p:attrNameLst>
                                          <p:attrName>ppt_x</p:attrName>
                                          <p:attrName>ppt_y</p:attrName>
                                        </p:attrNameLst>
                                      </p:cBhvr>
                                      <p:rCtr x="-65" y="64005"/>
                                    </p:animMotion>
                                  </p:childTnLst>
                                </p:cTn>
                              </p:par>
                              <p:par>
                                <p:cTn id="407" presetID="42" presetClass="path" presetSubtype="0" accel="50000" decel="50000" fill="hold" nodeType="withEffect">
                                  <p:stCondLst>
                                    <p:cond delay="500"/>
                                  </p:stCondLst>
                                  <p:childTnLst>
                                    <p:animMotion origin="layout" path="M 0.04492 -0.01343 L 0.04375 1.26667 " pathEditMode="relative" rAng="0" ptsTypes="AA">
                                      <p:cBhvr>
                                        <p:cTn id="408" dur="1500" fill="hold"/>
                                        <p:tgtEl>
                                          <p:spTgt spid="317"/>
                                        </p:tgtEl>
                                        <p:attrNameLst>
                                          <p:attrName>ppt_x</p:attrName>
                                          <p:attrName>ppt_y</p:attrName>
                                        </p:attrNameLst>
                                      </p:cBhvr>
                                      <p:rCtr x="-65" y="64005"/>
                                    </p:animMotion>
                                  </p:childTnLst>
                                </p:cTn>
                              </p:par>
                              <p:par>
                                <p:cTn id="409" presetID="42" presetClass="path" presetSubtype="0" accel="50000" decel="50000" fill="hold" nodeType="withEffect">
                                  <p:stCondLst>
                                    <p:cond delay="1500"/>
                                  </p:stCondLst>
                                  <p:childTnLst>
                                    <p:animMotion origin="layout" path="M -1.04167E-6 1.11111E-6 L -0.00117 1.28009 " pathEditMode="relative" rAng="0" ptsTypes="AA">
                                      <p:cBhvr>
                                        <p:cTn id="410" dur="1500" fill="hold"/>
                                        <p:tgtEl>
                                          <p:spTgt spid="318"/>
                                        </p:tgtEl>
                                        <p:attrNameLst>
                                          <p:attrName>ppt_x</p:attrName>
                                          <p:attrName>ppt_y</p:attrName>
                                        </p:attrNameLst>
                                      </p:cBhvr>
                                      <p:rCtr x="-65" y="64005"/>
                                    </p:animMotion>
                                  </p:childTnLst>
                                </p:cTn>
                              </p:par>
                              <p:par>
                                <p:cTn id="411" presetID="42" presetClass="path" presetSubtype="0" accel="50000" decel="50000" fill="hold" nodeType="withEffect">
                                  <p:stCondLst>
                                    <p:cond delay="2500"/>
                                  </p:stCondLst>
                                  <p:childTnLst>
                                    <p:animMotion origin="layout" path="M -1.04167E-6 1.11111E-6 L -0.00117 1.28009 " pathEditMode="relative" rAng="0" ptsTypes="AA">
                                      <p:cBhvr>
                                        <p:cTn id="412" dur="1500" fill="hold"/>
                                        <p:tgtEl>
                                          <p:spTgt spid="319"/>
                                        </p:tgtEl>
                                        <p:attrNameLst>
                                          <p:attrName>ppt_x</p:attrName>
                                          <p:attrName>ppt_y</p:attrName>
                                        </p:attrNameLst>
                                      </p:cBhvr>
                                      <p:rCtr x="-65" y="64005"/>
                                    </p:animMotion>
                                  </p:childTnLst>
                                </p:cTn>
                              </p:par>
                              <p:par>
                                <p:cTn id="413" presetID="42" presetClass="path" presetSubtype="0" accel="50000" decel="50000" fill="hold" nodeType="withEffect">
                                  <p:stCondLst>
                                    <p:cond delay="1750"/>
                                  </p:stCondLst>
                                  <p:childTnLst>
                                    <p:animMotion origin="layout" path="M 4.375E-6 -3.7037E-6 L -0.00118 1.2801 " pathEditMode="relative" rAng="0" ptsTypes="AA">
                                      <p:cBhvr>
                                        <p:cTn id="414" dur="1500" fill="hold"/>
                                        <p:tgtEl>
                                          <p:spTgt spid="320"/>
                                        </p:tgtEl>
                                        <p:attrNameLst>
                                          <p:attrName>ppt_x</p:attrName>
                                          <p:attrName>ppt_y</p:attrName>
                                        </p:attrNameLst>
                                      </p:cBhvr>
                                      <p:rCtr x="-65" y="64005"/>
                                    </p:animMotion>
                                  </p:childTnLst>
                                </p:cTn>
                              </p:par>
                              <p:par>
                                <p:cTn id="415" presetID="42" presetClass="path" presetSubtype="0" accel="50000" decel="50000" fill="hold" nodeType="withEffect">
                                  <p:stCondLst>
                                    <p:cond delay="2250"/>
                                  </p:stCondLst>
                                  <p:childTnLst>
                                    <p:animMotion origin="layout" path="M -1.25E-6 1.11111E-6 L -0.00117 1.28009 " pathEditMode="relative" rAng="0" ptsTypes="AA">
                                      <p:cBhvr>
                                        <p:cTn id="416" dur="1500" fill="hold"/>
                                        <p:tgtEl>
                                          <p:spTgt spid="321"/>
                                        </p:tgtEl>
                                        <p:attrNameLst>
                                          <p:attrName>ppt_x</p:attrName>
                                          <p:attrName>ppt_y</p:attrName>
                                        </p:attrNameLst>
                                      </p:cBhvr>
                                      <p:rCtr x="-65" y="64005"/>
                                    </p:animMotion>
                                  </p:childTnLst>
                                </p:cTn>
                              </p:par>
                              <p:par>
                                <p:cTn id="417" presetID="42" presetClass="path" presetSubtype="0" accel="50000" decel="50000" fill="hold" nodeType="withEffect">
                                  <p:stCondLst>
                                    <p:cond delay="3750"/>
                                  </p:stCondLst>
                                  <p:childTnLst>
                                    <p:animMotion origin="layout" path="M 1.45833E-6 1.11111E-6 L -0.00117 1.28009 " pathEditMode="relative" rAng="0" ptsTypes="AA">
                                      <p:cBhvr>
                                        <p:cTn id="418" dur="1500" fill="hold"/>
                                        <p:tgtEl>
                                          <p:spTgt spid="322"/>
                                        </p:tgtEl>
                                        <p:attrNameLst>
                                          <p:attrName>ppt_x</p:attrName>
                                          <p:attrName>ppt_y</p:attrName>
                                        </p:attrNameLst>
                                      </p:cBhvr>
                                      <p:rCtr x="-65" y="64005"/>
                                    </p:animMotion>
                                  </p:childTnLst>
                                </p:cTn>
                              </p:par>
                              <p:par>
                                <p:cTn id="419" presetID="42" presetClass="path" presetSubtype="0" accel="50000" decel="50000" fill="hold" nodeType="withEffect">
                                  <p:stCondLst>
                                    <p:cond delay="2750"/>
                                  </p:stCondLst>
                                  <p:childTnLst>
                                    <p:animMotion origin="layout" path="M 0.04492 -0.01343 L 0.04375 1.26667 " pathEditMode="relative" rAng="0" ptsTypes="AA">
                                      <p:cBhvr>
                                        <p:cTn id="420" dur="1500" fill="hold"/>
                                        <p:tgtEl>
                                          <p:spTgt spid="323"/>
                                        </p:tgtEl>
                                        <p:attrNameLst>
                                          <p:attrName>ppt_x</p:attrName>
                                          <p:attrName>ppt_y</p:attrName>
                                        </p:attrNameLst>
                                      </p:cBhvr>
                                      <p:rCtr x="-65" y="64005"/>
                                    </p:animMotion>
                                  </p:childTnLst>
                                </p:cTn>
                              </p:par>
                              <p:par>
                                <p:cTn id="421" presetID="42" presetClass="path" presetSubtype="0" accel="50000" decel="50000" fill="hold" nodeType="withEffect">
                                  <p:stCondLst>
                                    <p:cond delay="4500"/>
                                  </p:stCondLst>
                                  <p:childTnLst>
                                    <p:animMotion origin="layout" path="M -1.04167E-6 4.07407E-6 L -0.00117 1.28009 " pathEditMode="relative" rAng="0" ptsTypes="AA">
                                      <p:cBhvr>
                                        <p:cTn id="422" dur="1500" fill="hold"/>
                                        <p:tgtEl>
                                          <p:spTgt spid="324"/>
                                        </p:tgtEl>
                                        <p:attrNameLst>
                                          <p:attrName>ppt_x</p:attrName>
                                          <p:attrName>ppt_y</p:attrName>
                                        </p:attrNameLst>
                                      </p:cBhvr>
                                      <p:rCtr x="-65" y="64005"/>
                                    </p:animMotion>
                                  </p:childTnLst>
                                </p:cTn>
                              </p:par>
                              <p:par>
                                <p:cTn id="423" presetID="42" presetClass="path" presetSubtype="0" accel="50000" decel="50000" fill="hold" nodeType="withEffect">
                                  <p:stCondLst>
                                    <p:cond delay="4250"/>
                                  </p:stCondLst>
                                  <p:childTnLst>
                                    <p:animMotion origin="layout" path="M -1.04167E-6 4.07407E-6 L -0.00117 1.28009 " pathEditMode="relative" rAng="0" ptsTypes="AA">
                                      <p:cBhvr>
                                        <p:cTn id="424" dur="1500" fill="hold"/>
                                        <p:tgtEl>
                                          <p:spTgt spid="325"/>
                                        </p:tgtEl>
                                        <p:attrNameLst>
                                          <p:attrName>ppt_x</p:attrName>
                                          <p:attrName>ppt_y</p:attrName>
                                        </p:attrNameLst>
                                      </p:cBhvr>
                                      <p:rCtr x="-65" y="64005"/>
                                    </p:animMotion>
                                  </p:childTnLst>
                                </p:cTn>
                              </p:par>
                              <p:par>
                                <p:cTn id="425" presetID="42" presetClass="path" presetSubtype="0" accel="50000" decel="50000" fill="hold" nodeType="withEffect">
                                  <p:stCondLst>
                                    <p:cond delay="6000"/>
                                  </p:stCondLst>
                                  <p:childTnLst>
                                    <p:animMotion origin="layout" path="M 4.375E-6 -7.40741E-7 L -0.00118 1.28009 " pathEditMode="relative" rAng="0" ptsTypes="AA">
                                      <p:cBhvr>
                                        <p:cTn id="426" dur="1500" fill="hold"/>
                                        <p:tgtEl>
                                          <p:spTgt spid="326"/>
                                        </p:tgtEl>
                                        <p:attrNameLst>
                                          <p:attrName>ppt_x</p:attrName>
                                          <p:attrName>ppt_y</p:attrName>
                                        </p:attrNameLst>
                                      </p:cBhvr>
                                      <p:rCtr x="-65" y="64005"/>
                                    </p:animMotion>
                                  </p:childTnLst>
                                </p:cTn>
                              </p:par>
                              <p:par>
                                <p:cTn id="427" presetID="42" presetClass="path" presetSubtype="0" accel="50000" decel="50000" fill="hold" nodeType="withEffect">
                                  <p:stCondLst>
                                    <p:cond delay="4750"/>
                                  </p:stCondLst>
                                  <p:childTnLst>
                                    <p:animMotion origin="layout" path="M -1.25E-6 4.07407E-6 L -0.00117 1.28009 " pathEditMode="relative" rAng="0" ptsTypes="AA">
                                      <p:cBhvr>
                                        <p:cTn id="428" dur="1500" fill="hold"/>
                                        <p:tgtEl>
                                          <p:spTgt spid="327"/>
                                        </p:tgtEl>
                                        <p:attrNameLst>
                                          <p:attrName>ppt_x</p:attrName>
                                          <p:attrName>ppt_y</p:attrName>
                                        </p:attrNameLst>
                                      </p:cBhvr>
                                      <p:rCtr x="-65" y="64005"/>
                                    </p:animMotion>
                                  </p:childTnLst>
                                </p:cTn>
                              </p:par>
                              <p:par>
                                <p:cTn id="429" presetID="42" presetClass="path" presetSubtype="0" accel="50000" decel="50000" fill="hold" nodeType="withEffect">
                                  <p:stCondLst>
                                    <p:cond delay="3000"/>
                                  </p:stCondLst>
                                  <p:childTnLst>
                                    <p:animMotion origin="layout" path="M 1.45833E-6 4.07407E-6 L -0.00117 1.28009 " pathEditMode="relative" rAng="0" ptsTypes="AA">
                                      <p:cBhvr>
                                        <p:cTn id="430" dur="1500" fill="hold"/>
                                        <p:tgtEl>
                                          <p:spTgt spid="328"/>
                                        </p:tgtEl>
                                        <p:attrNameLst>
                                          <p:attrName>ppt_x</p:attrName>
                                          <p:attrName>ppt_y</p:attrName>
                                        </p:attrNameLst>
                                      </p:cBhvr>
                                      <p:rCtr x="-65" y="64005"/>
                                    </p:animMotion>
                                  </p:childTnLst>
                                </p:cTn>
                              </p:par>
                              <p:par>
                                <p:cTn id="431" presetID="42" presetClass="path" presetSubtype="0" accel="50000" decel="50000" fill="hold" nodeType="withEffect">
                                  <p:stCondLst>
                                    <p:cond delay="6250"/>
                                  </p:stCondLst>
                                  <p:childTnLst>
                                    <p:animMotion origin="layout" path="M 0.04492 -0.01343 L 0.04375 1.26666 " pathEditMode="relative" rAng="0" ptsTypes="AA">
                                      <p:cBhvr>
                                        <p:cTn id="432" dur="1500" fill="hold"/>
                                        <p:tgtEl>
                                          <p:spTgt spid="329"/>
                                        </p:tgtEl>
                                        <p:attrNameLst>
                                          <p:attrName>ppt_x</p:attrName>
                                          <p:attrName>ppt_y</p:attrName>
                                        </p:attrNameLst>
                                      </p:cBhvr>
                                      <p:rCtr x="-65" y="64005"/>
                                    </p:animMotion>
                                  </p:childTnLst>
                                </p:cTn>
                              </p:par>
                              <p:par>
                                <p:cTn id="433" presetID="42" presetClass="path" presetSubtype="0" accel="50000" decel="50000" fill="hold" nodeType="withEffect">
                                  <p:stCondLst>
                                    <p:cond delay="5250"/>
                                  </p:stCondLst>
                                  <p:childTnLst>
                                    <p:animMotion origin="layout" path="M -1.04167E-6 4.07407E-6 L -0.00117 1.28009 " pathEditMode="relative" rAng="0" ptsTypes="AA">
                                      <p:cBhvr>
                                        <p:cTn id="434" dur="1500" fill="hold"/>
                                        <p:tgtEl>
                                          <p:spTgt spid="330"/>
                                        </p:tgtEl>
                                        <p:attrNameLst>
                                          <p:attrName>ppt_x</p:attrName>
                                          <p:attrName>ppt_y</p:attrName>
                                        </p:attrNameLst>
                                      </p:cBhvr>
                                      <p:rCtr x="-65" y="64005"/>
                                    </p:animMotion>
                                  </p:childTnLst>
                                </p:cTn>
                              </p:par>
                              <p:par>
                                <p:cTn id="435" presetID="42" presetClass="path" presetSubtype="0" accel="50000" decel="50000" fill="hold" nodeType="withEffect">
                                  <p:stCondLst>
                                    <p:cond delay="8000"/>
                                  </p:stCondLst>
                                  <p:childTnLst>
                                    <p:animMotion origin="layout" path="M -1.04167E-6 4.07407E-6 L -0.00117 1.28009 " pathEditMode="relative" rAng="0" ptsTypes="AA">
                                      <p:cBhvr>
                                        <p:cTn id="436" dur="1500" fill="hold"/>
                                        <p:tgtEl>
                                          <p:spTgt spid="331"/>
                                        </p:tgtEl>
                                        <p:attrNameLst>
                                          <p:attrName>ppt_x</p:attrName>
                                          <p:attrName>ppt_y</p:attrName>
                                        </p:attrNameLst>
                                      </p:cBhvr>
                                      <p:rCtr x="-65" y="64005"/>
                                    </p:animMotion>
                                  </p:childTnLst>
                                </p:cTn>
                              </p:par>
                              <p:par>
                                <p:cTn id="437" presetID="42" presetClass="path" presetSubtype="0" accel="50000" decel="50000" fill="hold" nodeType="withEffect">
                                  <p:stCondLst>
                                    <p:cond delay="5750"/>
                                  </p:stCondLst>
                                  <p:childTnLst>
                                    <p:animMotion origin="layout" path="M 4.375E-6 -7.40741E-7 L -0.00118 1.28009 " pathEditMode="relative" rAng="0" ptsTypes="AA">
                                      <p:cBhvr>
                                        <p:cTn id="438" dur="1500" fill="hold"/>
                                        <p:tgtEl>
                                          <p:spTgt spid="332"/>
                                        </p:tgtEl>
                                        <p:attrNameLst>
                                          <p:attrName>ppt_x</p:attrName>
                                          <p:attrName>ppt_y</p:attrName>
                                        </p:attrNameLst>
                                      </p:cBhvr>
                                      <p:rCtr x="-65" y="64005"/>
                                    </p:animMotion>
                                  </p:childTnLst>
                                </p:cTn>
                              </p:par>
                              <p:par>
                                <p:cTn id="439" presetID="42" presetClass="path" presetSubtype="0" accel="50000" decel="50000" fill="hold" nodeType="withEffect">
                                  <p:stCondLst>
                                    <p:cond delay="6750"/>
                                  </p:stCondLst>
                                  <p:childTnLst>
                                    <p:animMotion origin="layout" path="M -1.25E-6 4.07407E-6 L -0.00117 1.28009 " pathEditMode="relative" rAng="0" ptsTypes="AA">
                                      <p:cBhvr>
                                        <p:cTn id="440" dur="1500" fill="hold"/>
                                        <p:tgtEl>
                                          <p:spTgt spid="333"/>
                                        </p:tgtEl>
                                        <p:attrNameLst>
                                          <p:attrName>ppt_x</p:attrName>
                                          <p:attrName>ppt_y</p:attrName>
                                        </p:attrNameLst>
                                      </p:cBhvr>
                                      <p:rCtr x="-65" y="64005"/>
                                    </p:animMotion>
                                  </p:childTnLst>
                                </p:cTn>
                              </p:par>
                              <p:par>
                                <p:cTn id="441" presetID="42" presetClass="path" presetSubtype="0" accel="50000" decel="50000" fill="hold" nodeType="withEffect">
                                  <p:stCondLst>
                                    <p:cond delay="5000"/>
                                  </p:stCondLst>
                                  <p:childTnLst>
                                    <p:animMotion origin="layout" path="M 1.45833E-6 4.07407E-6 L -0.00117 1.28009 " pathEditMode="relative" rAng="0" ptsTypes="AA">
                                      <p:cBhvr>
                                        <p:cTn id="442" dur="1500" fill="hold"/>
                                        <p:tgtEl>
                                          <p:spTgt spid="334"/>
                                        </p:tgtEl>
                                        <p:attrNameLst>
                                          <p:attrName>ppt_x</p:attrName>
                                          <p:attrName>ppt_y</p:attrName>
                                        </p:attrNameLst>
                                      </p:cBhvr>
                                      <p:rCtr x="-65" y="64005"/>
                                    </p:animMotion>
                                  </p:childTnLst>
                                </p:cTn>
                              </p:par>
                              <p:par>
                                <p:cTn id="443" presetID="42" presetClass="path" presetSubtype="0" accel="50000" decel="50000" fill="hold" nodeType="withEffect">
                                  <p:stCondLst>
                                    <p:cond delay="7750"/>
                                  </p:stCondLst>
                                  <p:childTnLst>
                                    <p:animMotion origin="layout" path="M 0.04492 -0.01343 L 0.04375 1.26666 " pathEditMode="relative" rAng="0" ptsTypes="AA">
                                      <p:cBhvr>
                                        <p:cTn id="444" dur="1500" fill="hold"/>
                                        <p:tgtEl>
                                          <p:spTgt spid="335"/>
                                        </p:tgtEl>
                                        <p:attrNameLst>
                                          <p:attrName>ppt_x</p:attrName>
                                          <p:attrName>ppt_y</p:attrName>
                                        </p:attrNameLst>
                                      </p:cBhvr>
                                      <p:rCtr x="-65" y="64005"/>
                                    </p:animMotion>
                                  </p:childTnLst>
                                </p:cTn>
                              </p:par>
                            </p:childTnLst>
                          </p:cTn>
                        </p:par>
                        <p:par>
                          <p:cTn id="445" fill="hold">
                            <p:stCondLst>
                              <p:cond delay="85500"/>
                            </p:stCondLst>
                            <p:childTnLst>
                              <p:par>
                                <p:cTn id="446" presetID="42" presetClass="path" presetSubtype="0" accel="50000" decel="50000" fill="hold" nodeType="afterEffect">
                                  <p:stCondLst>
                                    <p:cond delay="0"/>
                                  </p:stCondLst>
                                  <p:childTnLst>
                                    <p:animMotion origin="layout" path="M -1.66667E-6 -1.48148E-6 L -0.00117 1.28009 " pathEditMode="relative" rAng="0" ptsTypes="AA">
                                      <p:cBhvr>
                                        <p:cTn id="447" dur="1500" fill="hold"/>
                                        <p:tgtEl>
                                          <p:spTgt spid="336"/>
                                        </p:tgtEl>
                                        <p:attrNameLst>
                                          <p:attrName>ppt_x</p:attrName>
                                          <p:attrName>ppt_y</p:attrName>
                                        </p:attrNameLst>
                                      </p:cBhvr>
                                      <p:rCtr x="-65" y="64005"/>
                                    </p:animMotion>
                                  </p:childTnLst>
                                </p:cTn>
                              </p:par>
                              <p:par>
                                <p:cTn id="448" presetID="42" presetClass="path" presetSubtype="0" accel="50000" decel="50000" fill="hold" nodeType="withEffect">
                                  <p:stCondLst>
                                    <p:cond delay="750"/>
                                  </p:stCondLst>
                                  <p:childTnLst>
                                    <p:animMotion origin="layout" path="M -1.66667E-6 -1.48148E-6 L -0.00117 1.28009 " pathEditMode="relative" rAng="0" ptsTypes="AA">
                                      <p:cBhvr>
                                        <p:cTn id="449" dur="1500" fill="hold"/>
                                        <p:tgtEl>
                                          <p:spTgt spid="337"/>
                                        </p:tgtEl>
                                        <p:attrNameLst>
                                          <p:attrName>ppt_x</p:attrName>
                                          <p:attrName>ppt_y</p:attrName>
                                        </p:attrNameLst>
                                      </p:cBhvr>
                                      <p:rCtr x="-65" y="64005"/>
                                    </p:animMotion>
                                  </p:childTnLst>
                                </p:cTn>
                              </p:par>
                              <p:par>
                                <p:cTn id="450" presetID="42" presetClass="path" presetSubtype="0" accel="50000" decel="50000" fill="hold" nodeType="withEffect">
                                  <p:stCondLst>
                                    <p:cond delay="250"/>
                                  </p:stCondLst>
                                  <p:childTnLst>
                                    <p:animMotion origin="layout" path="M 3.75E-6 3.7037E-6 L -0.00118 1.28009 " pathEditMode="relative" rAng="0" ptsTypes="AA">
                                      <p:cBhvr>
                                        <p:cTn id="451" dur="1500" fill="hold"/>
                                        <p:tgtEl>
                                          <p:spTgt spid="338"/>
                                        </p:tgtEl>
                                        <p:attrNameLst>
                                          <p:attrName>ppt_x</p:attrName>
                                          <p:attrName>ppt_y</p:attrName>
                                        </p:attrNameLst>
                                      </p:cBhvr>
                                      <p:rCtr x="-65" y="64005"/>
                                    </p:animMotion>
                                  </p:childTnLst>
                                </p:cTn>
                              </p:par>
                              <p:par>
                                <p:cTn id="452" presetID="42" presetClass="path" presetSubtype="0" accel="50000" decel="50000" fill="hold" nodeType="withEffect">
                                  <p:stCondLst>
                                    <p:cond delay="1000"/>
                                  </p:stCondLst>
                                  <p:childTnLst>
                                    <p:animMotion origin="layout" path="M -1.875E-6 -1.48148E-6 L -0.00117 1.28009 " pathEditMode="relative" rAng="0" ptsTypes="AA">
                                      <p:cBhvr>
                                        <p:cTn id="453" dur="1500" fill="hold"/>
                                        <p:tgtEl>
                                          <p:spTgt spid="339"/>
                                        </p:tgtEl>
                                        <p:attrNameLst>
                                          <p:attrName>ppt_x</p:attrName>
                                          <p:attrName>ppt_y</p:attrName>
                                        </p:attrNameLst>
                                      </p:cBhvr>
                                      <p:rCtr x="-65" y="64005"/>
                                    </p:animMotion>
                                  </p:childTnLst>
                                </p:cTn>
                              </p:par>
                              <p:par>
                                <p:cTn id="454" presetID="42" presetClass="path" presetSubtype="0" accel="50000" decel="50000" fill="hold" nodeType="withEffect">
                                  <p:stCondLst>
                                    <p:cond delay="3000"/>
                                  </p:stCondLst>
                                  <p:childTnLst>
                                    <p:animMotion origin="layout" path="M 8.33333E-7 -1.48148E-6 L -0.00117 1.28009 " pathEditMode="relative" rAng="0" ptsTypes="AA">
                                      <p:cBhvr>
                                        <p:cTn id="455" dur="1500" fill="hold"/>
                                        <p:tgtEl>
                                          <p:spTgt spid="340"/>
                                        </p:tgtEl>
                                        <p:attrNameLst>
                                          <p:attrName>ppt_x</p:attrName>
                                          <p:attrName>ppt_y</p:attrName>
                                        </p:attrNameLst>
                                      </p:cBhvr>
                                      <p:rCtr x="-65" y="64005"/>
                                    </p:animMotion>
                                  </p:childTnLst>
                                </p:cTn>
                              </p:par>
                              <p:par>
                                <p:cTn id="456" presetID="42" presetClass="path" presetSubtype="0" accel="50000" decel="50000" fill="hold" nodeType="withEffect">
                                  <p:stCondLst>
                                    <p:cond delay="500"/>
                                  </p:stCondLst>
                                  <p:childTnLst>
                                    <p:animMotion origin="layout" path="M 0.04493 -0.01342 L 0.04375 1.26667 " pathEditMode="relative" rAng="0" ptsTypes="AA">
                                      <p:cBhvr>
                                        <p:cTn id="457" dur="1500" fill="hold"/>
                                        <p:tgtEl>
                                          <p:spTgt spid="341"/>
                                        </p:tgtEl>
                                        <p:attrNameLst>
                                          <p:attrName>ppt_x</p:attrName>
                                          <p:attrName>ppt_y</p:attrName>
                                        </p:attrNameLst>
                                      </p:cBhvr>
                                      <p:rCtr x="-65" y="64005"/>
                                    </p:animMotion>
                                  </p:childTnLst>
                                </p:cTn>
                              </p:par>
                              <p:par>
                                <p:cTn id="458" presetID="42" presetClass="path" presetSubtype="0" accel="50000" decel="50000" fill="hold" nodeType="withEffect">
                                  <p:stCondLst>
                                    <p:cond delay="1500"/>
                                  </p:stCondLst>
                                  <p:childTnLst>
                                    <p:animMotion origin="layout" path="M -1.66667E-6 -1.48148E-6 L -0.00117 1.28009 " pathEditMode="relative" rAng="0" ptsTypes="AA">
                                      <p:cBhvr>
                                        <p:cTn id="459" dur="1500" fill="hold"/>
                                        <p:tgtEl>
                                          <p:spTgt spid="342"/>
                                        </p:tgtEl>
                                        <p:attrNameLst>
                                          <p:attrName>ppt_x</p:attrName>
                                          <p:attrName>ppt_y</p:attrName>
                                        </p:attrNameLst>
                                      </p:cBhvr>
                                      <p:rCtr x="-65" y="64005"/>
                                    </p:animMotion>
                                  </p:childTnLst>
                                </p:cTn>
                              </p:par>
                              <p:par>
                                <p:cTn id="460" presetID="42" presetClass="path" presetSubtype="0" accel="50000" decel="50000" fill="hold" nodeType="withEffect">
                                  <p:stCondLst>
                                    <p:cond delay="2500"/>
                                  </p:stCondLst>
                                  <p:childTnLst>
                                    <p:animMotion origin="layout" path="M -1.66667E-6 -1.48148E-6 L -0.00117 1.28009 " pathEditMode="relative" rAng="0" ptsTypes="AA">
                                      <p:cBhvr>
                                        <p:cTn id="461" dur="1500" fill="hold"/>
                                        <p:tgtEl>
                                          <p:spTgt spid="343"/>
                                        </p:tgtEl>
                                        <p:attrNameLst>
                                          <p:attrName>ppt_x</p:attrName>
                                          <p:attrName>ppt_y</p:attrName>
                                        </p:attrNameLst>
                                      </p:cBhvr>
                                      <p:rCtr x="-65" y="64005"/>
                                    </p:animMotion>
                                  </p:childTnLst>
                                </p:cTn>
                              </p:par>
                              <p:par>
                                <p:cTn id="462" presetID="42" presetClass="path" presetSubtype="0" accel="50000" decel="50000" fill="hold" nodeType="withEffect">
                                  <p:stCondLst>
                                    <p:cond delay="1750"/>
                                  </p:stCondLst>
                                  <p:childTnLst>
                                    <p:animMotion origin="layout" path="M 3.75E-6 3.7037E-6 L -0.00118 1.28009 " pathEditMode="relative" rAng="0" ptsTypes="AA">
                                      <p:cBhvr>
                                        <p:cTn id="463" dur="1500" fill="hold"/>
                                        <p:tgtEl>
                                          <p:spTgt spid="344"/>
                                        </p:tgtEl>
                                        <p:attrNameLst>
                                          <p:attrName>ppt_x</p:attrName>
                                          <p:attrName>ppt_y</p:attrName>
                                        </p:attrNameLst>
                                      </p:cBhvr>
                                      <p:rCtr x="-65" y="64005"/>
                                    </p:animMotion>
                                  </p:childTnLst>
                                </p:cTn>
                              </p:par>
                              <p:par>
                                <p:cTn id="464" presetID="42" presetClass="path" presetSubtype="0" accel="50000" decel="50000" fill="hold" nodeType="withEffect">
                                  <p:stCondLst>
                                    <p:cond delay="2250"/>
                                  </p:stCondLst>
                                  <p:childTnLst>
                                    <p:animMotion origin="layout" path="M -1.875E-6 -1.48148E-6 L -0.00117 1.28009 " pathEditMode="relative" rAng="0" ptsTypes="AA">
                                      <p:cBhvr>
                                        <p:cTn id="465" dur="1500" fill="hold"/>
                                        <p:tgtEl>
                                          <p:spTgt spid="345"/>
                                        </p:tgtEl>
                                        <p:attrNameLst>
                                          <p:attrName>ppt_x</p:attrName>
                                          <p:attrName>ppt_y</p:attrName>
                                        </p:attrNameLst>
                                      </p:cBhvr>
                                      <p:rCtr x="-65" y="64005"/>
                                    </p:animMotion>
                                  </p:childTnLst>
                                </p:cTn>
                              </p:par>
                              <p:par>
                                <p:cTn id="466" presetID="42" presetClass="path" presetSubtype="0" accel="50000" decel="50000" fill="hold" nodeType="withEffect">
                                  <p:stCondLst>
                                    <p:cond delay="3750"/>
                                  </p:stCondLst>
                                  <p:childTnLst>
                                    <p:animMotion origin="layout" path="M 8.33333E-7 -1.48148E-6 L -0.00117 1.28009 " pathEditMode="relative" rAng="0" ptsTypes="AA">
                                      <p:cBhvr>
                                        <p:cTn id="467" dur="1500" fill="hold"/>
                                        <p:tgtEl>
                                          <p:spTgt spid="346"/>
                                        </p:tgtEl>
                                        <p:attrNameLst>
                                          <p:attrName>ppt_x</p:attrName>
                                          <p:attrName>ppt_y</p:attrName>
                                        </p:attrNameLst>
                                      </p:cBhvr>
                                      <p:rCtr x="-65" y="64005"/>
                                    </p:animMotion>
                                  </p:childTnLst>
                                </p:cTn>
                              </p:par>
                              <p:par>
                                <p:cTn id="468" presetID="42" presetClass="path" presetSubtype="0" accel="50000" decel="50000" fill="hold" nodeType="withEffect">
                                  <p:stCondLst>
                                    <p:cond delay="2750"/>
                                  </p:stCondLst>
                                  <p:childTnLst>
                                    <p:animMotion origin="layout" path="M 0.04493 -0.01342 L 0.04375 1.26667 " pathEditMode="relative" rAng="0" ptsTypes="AA">
                                      <p:cBhvr>
                                        <p:cTn id="469" dur="1500" fill="hold"/>
                                        <p:tgtEl>
                                          <p:spTgt spid="347"/>
                                        </p:tgtEl>
                                        <p:attrNameLst>
                                          <p:attrName>ppt_x</p:attrName>
                                          <p:attrName>ppt_y</p:attrName>
                                        </p:attrNameLst>
                                      </p:cBhvr>
                                      <p:rCtr x="-65" y="64005"/>
                                    </p:animMotion>
                                  </p:childTnLst>
                                </p:cTn>
                              </p:par>
                              <p:par>
                                <p:cTn id="470" presetID="42" presetClass="path" presetSubtype="0" accel="50000" decel="50000" fill="hold" nodeType="withEffect">
                                  <p:stCondLst>
                                    <p:cond delay="4500"/>
                                  </p:stCondLst>
                                  <p:childTnLst>
                                    <p:animMotion origin="layout" path="M -1.66667E-6 -1.38778E-17 L -0.00117 1.28009 " pathEditMode="relative" rAng="0" ptsTypes="AA">
                                      <p:cBhvr>
                                        <p:cTn id="471" dur="1500" fill="hold"/>
                                        <p:tgtEl>
                                          <p:spTgt spid="348"/>
                                        </p:tgtEl>
                                        <p:attrNameLst>
                                          <p:attrName>ppt_x</p:attrName>
                                          <p:attrName>ppt_y</p:attrName>
                                        </p:attrNameLst>
                                      </p:cBhvr>
                                      <p:rCtr x="-65" y="64005"/>
                                    </p:animMotion>
                                  </p:childTnLst>
                                </p:cTn>
                              </p:par>
                              <p:par>
                                <p:cTn id="472" presetID="42" presetClass="path" presetSubtype="0" accel="50000" decel="50000" fill="hold" nodeType="withEffect">
                                  <p:stCondLst>
                                    <p:cond delay="4250"/>
                                  </p:stCondLst>
                                  <p:childTnLst>
                                    <p:animMotion origin="layout" path="M -1.66667E-6 -1.38778E-17 L -0.00117 1.28009 " pathEditMode="relative" rAng="0" ptsTypes="AA">
                                      <p:cBhvr>
                                        <p:cTn id="473" dur="1500" fill="hold"/>
                                        <p:tgtEl>
                                          <p:spTgt spid="349"/>
                                        </p:tgtEl>
                                        <p:attrNameLst>
                                          <p:attrName>ppt_x</p:attrName>
                                          <p:attrName>ppt_y</p:attrName>
                                        </p:attrNameLst>
                                      </p:cBhvr>
                                      <p:rCtr x="-65" y="64005"/>
                                    </p:animMotion>
                                  </p:childTnLst>
                                </p:cTn>
                              </p:par>
                              <p:par>
                                <p:cTn id="474" presetID="42" presetClass="path" presetSubtype="0" accel="50000" decel="50000" fill="hold" nodeType="withEffect">
                                  <p:stCondLst>
                                    <p:cond delay="6000"/>
                                  </p:stCondLst>
                                  <p:childTnLst>
                                    <p:animMotion origin="layout" path="M 3.75E-6 -3.33333E-6 L -0.00118 1.2801 " pathEditMode="relative" rAng="0" ptsTypes="AA">
                                      <p:cBhvr>
                                        <p:cTn id="475" dur="1500" fill="hold"/>
                                        <p:tgtEl>
                                          <p:spTgt spid="350"/>
                                        </p:tgtEl>
                                        <p:attrNameLst>
                                          <p:attrName>ppt_x</p:attrName>
                                          <p:attrName>ppt_y</p:attrName>
                                        </p:attrNameLst>
                                      </p:cBhvr>
                                      <p:rCtr x="-65" y="64005"/>
                                    </p:animMotion>
                                  </p:childTnLst>
                                </p:cTn>
                              </p:par>
                              <p:par>
                                <p:cTn id="476" presetID="42" presetClass="path" presetSubtype="0" accel="50000" decel="50000" fill="hold" nodeType="withEffect">
                                  <p:stCondLst>
                                    <p:cond delay="4750"/>
                                  </p:stCondLst>
                                  <p:childTnLst>
                                    <p:animMotion origin="layout" path="M -1.875E-6 -1.38778E-17 L -0.00117 1.28009 " pathEditMode="relative" rAng="0" ptsTypes="AA">
                                      <p:cBhvr>
                                        <p:cTn id="477" dur="1500" fill="hold"/>
                                        <p:tgtEl>
                                          <p:spTgt spid="351"/>
                                        </p:tgtEl>
                                        <p:attrNameLst>
                                          <p:attrName>ppt_x</p:attrName>
                                          <p:attrName>ppt_y</p:attrName>
                                        </p:attrNameLst>
                                      </p:cBhvr>
                                      <p:rCtr x="-65" y="64005"/>
                                    </p:animMotion>
                                  </p:childTnLst>
                                </p:cTn>
                              </p:par>
                              <p:par>
                                <p:cTn id="478" presetID="42" presetClass="path" presetSubtype="0" accel="50000" decel="50000" fill="hold" nodeType="withEffect">
                                  <p:stCondLst>
                                    <p:cond delay="3000"/>
                                  </p:stCondLst>
                                  <p:childTnLst>
                                    <p:animMotion origin="layout" path="M 8.33333E-7 -1.38778E-17 L -0.00117 1.28009 " pathEditMode="relative" rAng="0" ptsTypes="AA">
                                      <p:cBhvr>
                                        <p:cTn id="479" dur="1500" fill="hold"/>
                                        <p:tgtEl>
                                          <p:spTgt spid="352"/>
                                        </p:tgtEl>
                                        <p:attrNameLst>
                                          <p:attrName>ppt_x</p:attrName>
                                          <p:attrName>ppt_y</p:attrName>
                                        </p:attrNameLst>
                                      </p:cBhvr>
                                      <p:rCtr x="-65" y="64005"/>
                                    </p:animMotion>
                                  </p:childTnLst>
                                </p:cTn>
                              </p:par>
                              <p:par>
                                <p:cTn id="480" presetID="42" presetClass="path" presetSubtype="0" accel="50000" decel="50000" fill="hold" nodeType="withEffect">
                                  <p:stCondLst>
                                    <p:cond delay="6250"/>
                                  </p:stCondLst>
                                  <p:childTnLst>
                                    <p:animMotion origin="layout" path="M 0.04493 -0.01343 L 0.04375 1.26667 " pathEditMode="relative" rAng="0" ptsTypes="AA">
                                      <p:cBhvr>
                                        <p:cTn id="481" dur="1500" fill="hold"/>
                                        <p:tgtEl>
                                          <p:spTgt spid="353"/>
                                        </p:tgtEl>
                                        <p:attrNameLst>
                                          <p:attrName>ppt_x</p:attrName>
                                          <p:attrName>ppt_y</p:attrName>
                                        </p:attrNameLst>
                                      </p:cBhvr>
                                      <p:rCtr x="-65" y="64005"/>
                                    </p:animMotion>
                                  </p:childTnLst>
                                </p:cTn>
                              </p:par>
                              <p:par>
                                <p:cTn id="482" presetID="42" presetClass="path" presetSubtype="0" accel="50000" decel="50000" fill="hold" nodeType="withEffect">
                                  <p:stCondLst>
                                    <p:cond delay="5250"/>
                                  </p:stCondLst>
                                  <p:childTnLst>
                                    <p:animMotion origin="layout" path="M -1.66667E-6 -1.38778E-17 L -0.00117 1.28009 " pathEditMode="relative" rAng="0" ptsTypes="AA">
                                      <p:cBhvr>
                                        <p:cTn id="483" dur="1500" fill="hold"/>
                                        <p:tgtEl>
                                          <p:spTgt spid="354"/>
                                        </p:tgtEl>
                                        <p:attrNameLst>
                                          <p:attrName>ppt_x</p:attrName>
                                          <p:attrName>ppt_y</p:attrName>
                                        </p:attrNameLst>
                                      </p:cBhvr>
                                      <p:rCtr x="-65" y="64005"/>
                                    </p:animMotion>
                                  </p:childTnLst>
                                </p:cTn>
                              </p:par>
                              <p:par>
                                <p:cTn id="484" presetID="42" presetClass="path" presetSubtype="0" accel="50000" decel="50000" fill="hold" nodeType="withEffect">
                                  <p:stCondLst>
                                    <p:cond delay="8000"/>
                                  </p:stCondLst>
                                  <p:childTnLst>
                                    <p:animMotion origin="layout" path="M -1.66667E-6 -1.38778E-17 L -0.00117 1.28009 " pathEditMode="relative" rAng="0" ptsTypes="AA">
                                      <p:cBhvr>
                                        <p:cTn id="485" dur="1500" fill="hold"/>
                                        <p:tgtEl>
                                          <p:spTgt spid="355"/>
                                        </p:tgtEl>
                                        <p:attrNameLst>
                                          <p:attrName>ppt_x</p:attrName>
                                          <p:attrName>ppt_y</p:attrName>
                                        </p:attrNameLst>
                                      </p:cBhvr>
                                      <p:rCtr x="-65" y="64005"/>
                                    </p:animMotion>
                                  </p:childTnLst>
                                </p:cTn>
                              </p:par>
                              <p:par>
                                <p:cTn id="486" presetID="42" presetClass="path" presetSubtype="0" accel="50000" decel="50000" fill="hold" nodeType="withEffect">
                                  <p:stCondLst>
                                    <p:cond delay="5750"/>
                                  </p:stCondLst>
                                  <p:childTnLst>
                                    <p:animMotion origin="layout" path="M 3.75E-6 -3.33333E-6 L -0.00118 1.2801 " pathEditMode="relative" rAng="0" ptsTypes="AA">
                                      <p:cBhvr>
                                        <p:cTn id="487" dur="1500" fill="hold"/>
                                        <p:tgtEl>
                                          <p:spTgt spid="356"/>
                                        </p:tgtEl>
                                        <p:attrNameLst>
                                          <p:attrName>ppt_x</p:attrName>
                                          <p:attrName>ppt_y</p:attrName>
                                        </p:attrNameLst>
                                      </p:cBhvr>
                                      <p:rCtr x="-65" y="64005"/>
                                    </p:animMotion>
                                  </p:childTnLst>
                                </p:cTn>
                              </p:par>
                              <p:par>
                                <p:cTn id="488" presetID="42" presetClass="path" presetSubtype="0" accel="50000" decel="50000" fill="hold" nodeType="withEffect">
                                  <p:stCondLst>
                                    <p:cond delay="6750"/>
                                  </p:stCondLst>
                                  <p:childTnLst>
                                    <p:animMotion origin="layout" path="M -1.875E-6 -1.38778E-17 L -0.00117 1.28009 " pathEditMode="relative" rAng="0" ptsTypes="AA">
                                      <p:cBhvr>
                                        <p:cTn id="489" dur="1500" fill="hold"/>
                                        <p:tgtEl>
                                          <p:spTgt spid="357"/>
                                        </p:tgtEl>
                                        <p:attrNameLst>
                                          <p:attrName>ppt_x</p:attrName>
                                          <p:attrName>ppt_y</p:attrName>
                                        </p:attrNameLst>
                                      </p:cBhvr>
                                      <p:rCtr x="-65" y="64005"/>
                                    </p:animMotion>
                                  </p:childTnLst>
                                </p:cTn>
                              </p:par>
                              <p:par>
                                <p:cTn id="490" presetID="42" presetClass="path" presetSubtype="0" accel="50000" decel="50000" fill="hold" nodeType="withEffect">
                                  <p:stCondLst>
                                    <p:cond delay="5000"/>
                                  </p:stCondLst>
                                  <p:childTnLst>
                                    <p:animMotion origin="layout" path="M 8.33333E-7 -1.38778E-17 L -0.00117 1.28009 " pathEditMode="relative" rAng="0" ptsTypes="AA">
                                      <p:cBhvr>
                                        <p:cTn id="491" dur="1500" fill="hold"/>
                                        <p:tgtEl>
                                          <p:spTgt spid="358"/>
                                        </p:tgtEl>
                                        <p:attrNameLst>
                                          <p:attrName>ppt_x</p:attrName>
                                          <p:attrName>ppt_y</p:attrName>
                                        </p:attrNameLst>
                                      </p:cBhvr>
                                      <p:rCtr x="-65" y="64005"/>
                                    </p:animMotion>
                                  </p:childTnLst>
                                </p:cTn>
                              </p:par>
                              <p:par>
                                <p:cTn id="492" presetID="42" presetClass="path" presetSubtype="0" accel="50000" decel="50000" fill="hold" nodeType="withEffect">
                                  <p:stCondLst>
                                    <p:cond delay="7750"/>
                                  </p:stCondLst>
                                  <p:childTnLst>
                                    <p:animMotion origin="layout" path="M 0.04493 -0.01343 L 0.04375 1.26667 " pathEditMode="relative" rAng="0" ptsTypes="AA">
                                      <p:cBhvr>
                                        <p:cTn id="493" dur="1500" fill="hold"/>
                                        <p:tgtEl>
                                          <p:spTgt spid="359"/>
                                        </p:tgtEl>
                                        <p:attrNameLst>
                                          <p:attrName>ppt_x</p:attrName>
                                          <p:attrName>ppt_y</p:attrName>
                                        </p:attrNameLst>
                                      </p:cBhvr>
                                      <p:rCtr x="-65" y="64005"/>
                                    </p:animMotion>
                                  </p:childTnLst>
                                </p:cTn>
                              </p:par>
                            </p:childTnLst>
                          </p:cTn>
                        </p:par>
                        <p:par>
                          <p:cTn id="494" fill="hold">
                            <p:stCondLst>
                              <p:cond delay="95000"/>
                            </p:stCondLst>
                            <p:childTnLst>
                              <p:par>
                                <p:cTn id="495" presetID="42" presetClass="path" presetSubtype="0" accel="50000" decel="50000" fill="hold" nodeType="afterEffect">
                                  <p:stCondLst>
                                    <p:cond delay="0"/>
                                  </p:stCondLst>
                                  <p:childTnLst>
                                    <p:animMotion origin="layout" path="M 4.58333E-6 -2.59259E-6 L -0.00118 1.2801 " pathEditMode="relative" rAng="0" ptsTypes="AA">
                                      <p:cBhvr>
                                        <p:cTn id="496" dur="1500" fill="hold"/>
                                        <p:tgtEl>
                                          <p:spTgt spid="360"/>
                                        </p:tgtEl>
                                        <p:attrNameLst>
                                          <p:attrName>ppt_x</p:attrName>
                                          <p:attrName>ppt_y</p:attrName>
                                        </p:attrNameLst>
                                      </p:cBhvr>
                                      <p:rCtr x="-65" y="64005"/>
                                    </p:animMotion>
                                  </p:childTnLst>
                                </p:cTn>
                              </p:par>
                              <p:par>
                                <p:cTn id="497" presetID="42" presetClass="path" presetSubtype="0" accel="50000" decel="50000" fill="hold" nodeType="withEffect">
                                  <p:stCondLst>
                                    <p:cond delay="750"/>
                                  </p:stCondLst>
                                  <p:childTnLst>
                                    <p:animMotion origin="layout" path="M 4.58333E-6 -2.59259E-6 L -0.00118 1.2801 " pathEditMode="relative" rAng="0" ptsTypes="AA">
                                      <p:cBhvr>
                                        <p:cTn id="498" dur="1500" fill="hold"/>
                                        <p:tgtEl>
                                          <p:spTgt spid="361"/>
                                        </p:tgtEl>
                                        <p:attrNameLst>
                                          <p:attrName>ppt_x</p:attrName>
                                          <p:attrName>ppt_y</p:attrName>
                                        </p:attrNameLst>
                                      </p:cBhvr>
                                      <p:rCtr x="-65" y="64005"/>
                                    </p:animMotion>
                                  </p:childTnLst>
                                </p:cTn>
                              </p:par>
                              <p:par>
                                <p:cTn id="499" presetID="42" presetClass="path" presetSubtype="0" accel="50000" decel="50000" fill="hold" nodeType="withEffect">
                                  <p:stCondLst>
                                    <p:cond delay="250"/>
                                  </p:stCondLst>
                                  <p:childTnLst>
                                    <p:animMotion origin="layout" path="M 0 2.59259E-6 L -0.00117 1.28009 " pathEditMode="relative" rAng="0" ptsTypes="AA">
                                      <p:cBhvr>
                                        <p:cTn id="500" dur="1500" fill="hold"/>
                                        <p:tgtEl>
                                          <p:spTgt spid="362"/>
                                        </p:tgtEl>
                                        <p:attrNameLst>
                                          <p:attrName>ppt_x</p:attrName>
                                          <p:attrName>ppt_y</p:attrName>
                                        </p:attrNameLst>
                                      </p:cBhvr>
                                      <p:rCtr x="-65" y="64005"/>
                                    </p:animMotion>
                                  </p:childTnLst>
                                </p:cTn>
                              </p:par>
                              <p:par>
                                <p:cTn id="501" presetID="42" presetClass="path" presetSubtype="0" accel="50000" decel="50000" fill="hold" nodeType="withEffect">
                                  <p:stCondLst>
                                    <p:cond delay="1000"/>
                                  </p:stCondLst>
                                  <p:childTnLst>
                                    <p:animMotion origin="layout" path="M 4.375E-6 -2.59259E-6 L -0.00118 1.2801 " pathEditMode="relative" rAng="0" ptsTypes="AA">
                                      <p:cBhvr>
                                        <p:cTn id="502" dur="1500" fill="hold"/>
                                        <p:tgtEl>
                                          <p:spTgt spid="363"/>
                                        </p:tgtEl>
                                        <p:attrNameLst>
                                          <p:attrName>ppt_x</p:attrName>
                                          <p:attrName>ppt_y</p:attrName>
                                        </p:attrNameLst>
                                      </p:cBhvr>
                                      <p:rCtr x="-65" y="64005"/>
                                    </p:animMotion>
                                  </p:childTnLst>
                                </p:cTn>
                              </p:par>
                              <p:par>
                                <p:cTn id="503" presetID="42" presetClass="path" presetSubtype="0" accel="50000" decel="50000" fill="hold" nodeType="withEffect">
                                  <p:stCondLst>
                                    <p:cond delay="3000"/>
                                  </p:stCondLst>
                                  <p:childTnLst>
                                    <p:animMotion origin="layout" path="M -2.91667E-6 -2.59259E-6 L -0.00117 1.2801 " pathEditMode="relative" rAng="0" ptsTypes="AA">
                                      <p:cBhvr>
                                        <p:cTn id="504" dur="1500" fill="hold"/>
                                        <p:tgtEl>
                                          <p:spTgt spid="364"/>
                                        </p:tgtEl>
                                        <p:attrNameLst>
                                          <p:attrName>ppt_x</p:attrName>
                                          <p:attrName>ppt_y</p:attrName>
                                        </p:attrNameLst>
                                      </p:cBhvr>
                                      <p:rCtr x="-65" y="64005"/>
                                    </p:animMotion>
                                  </p:childTnLst>
                                </p:cTn>
                              </p:par>
                              <p:par>
                                <p:cTn id="505" presetID="42" presetClass="path" presetSubtype="0" accel="50000" decel="50000" fill="hold" nodeType="withEffect">
                                  <p:stCondLst>
                                    <p:cond delay="500"/>
                                  </p:stCondLst>
                                  <p:childTnLst>
                                    <p:animMotion origin="layout" path="M 0.04492 -0.01342 L 0.04375 1.26667 " pathEditMode="relative" rAng="0" ptsTypes="AA">
                                      <p:cBhvr>
                                        <p:cTn id="506" dur="1500" fill="hold"/>
                                        <p:tgtEl>
                                          <p:spTgt spid="365"/>
                                        </p:tgtEl>
                                        <p:attrNameLst>
                                          <p:attrName>ppt_x</p:attrName>
                                          <p:attrName>ppt_y</p:attrName>
                                        </p:attrNameLst>
                                      </p:cBhvr>
                                      <p:rCtr x="-65" y="64005"/>
                                    </p:animMotion>
                                  </p:childTnLst>
                                </p:cTn>
                              </p:par>
                              <p:par>
                                <p:cTn id="507" presetID="42" presetClass="path" presetSubtype="0" accel="50000" decel="50000" fill="hold" nodeType="withEffect">
                                  <p:stCondLst>
                                    <p:cond delay="1500"/>
                                  </p:stCondLst>
                                  <p:childTnLst>
                                    <p:animMotion origin="layout" path="M 4.58333E-6 -2.59259E-6 L -0.00118 1.2801 " pathEditMode="relative" rAng="0" ptsTypes="AA">
                                      <p:cBhvr>
                                        <p:cTn id="508" dur="1500" fill="hold"/>
                                        <p:tgtEl>
                                          <p:spTgt spid="366"/>
                                        </p:tgtEl>
                                        <p:attrNameLst>
                                          <p:attrName>ppt_x</p:attrName>
                                          <p:attrName>ppt_y</p:attrName>
                                        </p:attrNameLst>
                                      </p:cBhvr>
                                      <p:rCtr x="-65" y="64005"/>
                                    </p:animMotion>
                                  </p:childTnLst>
                                </p:cTn>
                              </p:par>
                              <p:par>
                                <p:cTn id="509" presetID="42" presetClass="path" presetSubtype="0" accel="50000" decel="50000" fill="hold" nodeType="withEffect">
                                  <p:stCondLst>
                                    <p:cond delay="2500"/>
                                  </p:stCondLst>
                                  <p:childTnLst>
                                    <p:animMotion origin="layout" path="M 4.58333E-6 -2.59259E-6 L -0.00118 1.2801 " pathEditMode="relative" rAng="0" ptsTypes="AA">
                                      <p:cBhvr>
                                        <p:cTn id="510" dur="1500" fill="hold"/>
                                        <p:tgtEl>
                                          <p:spTgt spid="367"/>
                                        </p:tgtEl>
                                        <p:attrNameLst>
                                          <p:attrName>ppt_x</p:attrName>
                                          <p:attrName>ppt_y</p:attrName>
                                        </p:attrNameLst>
                                      </p:cBhvr>
                                      <p:rCtr x="-65" y="64005"/>
                                    </p:animMotion>
                                  </p:childTnLst>
                                </p:cTn>
                              </p:par>
                              <p:par>
                                <p:cTn id="511" presetID="42" presetClass="path" presetSubtype="0" accel="50000" decel="50000" fill="hold" nodeType="withEffect">
                                  <p:stCondLst>
                                    <p:cond delay="1750"/>
                                  </p:stCondLst>
                                  <p:childTnLst>
                                    <p:animMotion origin="layout" path="M 0 2.59259E-6 L -0.00117 1.28009 " pathEditMode="relative" rAng="0" ptsTypes="AA">
                                      <p:cBhvr>
                                        <p:cTn id="512" dur="1500" fill="hold"/>
                                        <p:tgtEl>
                                          <p:spTgt spid="368"/>
                                        </p:tgtEl>
                                        <p:attrNameLst>
                                          <p:attrName>ppt_x</p:attrName>
                                          <p:attrName>ppt_y</p:attrName>
                                        </p:attrNameLst>
                                      </p:cBhvr>
                                      <p:rCtr x="-65" y="64005"/>
                                    </p:animMotion>
                                  </p:childTnLst>
                                </p:cTn>
                              </p:par>
                              <p:par>
                                <p:cTn id="513" presetID="42" presetClass="path" presetSubtype="0" accel="50000" decel="50000" fill="hold" nodeType="withEffect">
                                  <p:stCondLst>
                                    <p:cond delay="2250"/>
                                  </p:stCondLst>
                                  <p:childTnLst>
                                    <p:animMotion origin="layout" path="M 4.375E-6 -2.59259E-6 L -0.00118 1.2801 " pathEditMode="relative" rAng="0" ptsTypes="AA">
                                      <p:cBhvr>
                                        <p:cTn id="514" dur="1500" fill="hold"/>
                                        <p:tgtEl>
                                          <p:spTgt spid="369"/>
                                        </p:tgtEl>
                                        <p:attrNameLst>
                                          <p:attrName>ppt_x</p:attrName>
                                          <p:attrName>ppt_y</p:attrName>
                                        </p:attrNameLst>
                                      </p:cBhvr>
                                      <p:rCtr x="-65" y="64005"/>
                                    </p:animMotion>
                                  </p:childTnLst>
                                </p:cTn>
                              </p:par>
                              <p:par>
                                <p:cTn id="515" presetID="42" presetClass="path" presetSubtype="0" accel="50000" decel="50000" fill="hold" nodeType="withEffect">
                                  <p:stCondLst>
                                    <p:cond delay="3750"/>
                                  </p:stCondLst>
                                  <p:childTnLst>
                                    <p:animMotion origin="layout" path="M -2.91667E-6 -2.59259E-6 L -0.00117 1.2801 " pathEditMode="relative" rAng="0" ptsTypes="AA">
                                      <p:cBhvr>
                                        <p:cTn id="516" dur="1500" fill="hold"/>
                                        <p:tgtEl>
                                          <p:spTgt spid="370"/>
                                        </p:tgtEl>
                                        <p:attrNameLst>
                                          <p:attrName>ppt_x</p:attrName>
                                          <p:attrName>ppt_y</p:attrName>
                                        </p:attrNameLst>
                                      </p:cBhvr>
                                      <p:rCtr x="-65" y="64005"/>
                                    </p:animMotion>
                                  </p:childTnLst>
                                </p:cTn>
                              </p:par>
                              <p:par>
                                <p:cTn id="517" presetID="42" presetClass="path" presetSubtype="0" accel="50000" decel="50000" fill="hold" nodeType="withEffect">
                                  <p:stCondLst>
                                    <p:cond delay="2750"/>
                                  </p:stCondLst>
                                  <p:childTnLst>
                                    <p:animMotion origin="layout" path="M 0.04492 -0.01342 L 0.04375 1.26667 " pathEditMode="relative" rAng="0" ptsTypes="AA">
                                      <p:cBhvr>
                                        <p:cTn id="518" dur="1500" fill="hold"/>
                                        <p:tgtEl>
                                          <p:spTgt spid="371"/>
                                        </p:tgtEl>
                                        <p:attrNameLst>
                                          <p:attrName>ppt_x</p:attrName>
                                          <p:attrName>ppt_y</p:attrName>
                                        </p:attrNameLst>
                                      </p:cBhvr>
                                      <p:rCtr x="-65" y="64005"/>
                                    </p:animMotion>
                                  </p:childTnLst>
                                </p:cTn>
                              </p:par>
                              <p:par>
                                <p:cTn id="519" presetID="42" presetClass="path" presetSubtype="0" accel="50000" decel="50000" fill="hold" nodeType="withEffect">
                                  <p:stCondLst>
                                    <p:cond delay="4500"/>
                                  </p:stCondLst>
                                  <p:childTnLst>
                                    <p:animMotion origin="layout" path="M 4.58333E-6 3.7037E-7 L -0.00118 1.28009 " pathEditMode="relative" rAng="0" ptsTypes="AA">
                                      <p:cBhvr>
                                        <p:cTn id="520" dur="1500" fill="hold"/>
                                        <p:tgtEl>
                                          <p:spTgt spid="372"/>
                                        </p:tgtEl>
                                        <p:attrNameLst>
                                          <p:attrName>ppt_x</p:attrName>
                                          <p:attrName>ppt_y</p:attrName>
                                        </p:attrNameLst>
                                      </p:cBhvr>
                                      <p:rCtr x="-65" y="64005"/>
                                    </p:animMotion>
                                  </p:childTnLst>
                                </p:cTn>
                              </p:par>
                              <p:par>
                                <p:cTn id="521" presetID="42" presetClass="path" presetSubtype="0" accel="50000" decel="50000" fill="hold" nodeType="withEffect">
                                  <p:stCondLst>
                                    <p:cond delay="4250"/>
                                  </p:stCondLst>
                                  <p:childTnLst>
                                    <p:animMotion origin="layout" path="M 4.58333E-6 3.7037E-7 L -0.00118 1.28009 " pathEditMode="relative" rAng="0" ptsTypes="AA">
                                      <p:cBhvr>
                                        <p:cTn id="522" dur="1500" fill="hold"/>
                                        <p:tgtEl>
                                          <p:spTgt spid="373"/>
                                        </p:tgtEl>
                                        <p:attrNameLst>
                                          <p:attrName>ppt_x</p:attrName>
                                          <p:attrName>ppt_y</p:attrName>
                                        </p:attrNameLst>
                                      </p:cBhvr>
                                      <p:rCtr x="-65" y="64005"/>
                                    </p:animMotion>
                                  </p:childTnLst>
                                </p:cTn>
                              </p:par>
                              <p:par>
                                <p:cTn id="523" presetID="42" presetClass="path" presetSubtype="0" accel="50000" decel="50000" fill="hold" nodeType="withEffect">
                                  <p:stCondLst>
                                    <p:cond delay="6000"/>
                                  </p:stCondLst>
                                  <p:childTnLst>
                                    <p:animMotion origin="layout" path="M 0 -4.44444E-6 L -0.00117 1.2801 " pathEditMode="relative" rAng="0" ptsTypes="AA">
                                      <p:cBhvr>
                                        <p:cTn id="524" dur="1500" fill="hold"/>
                                        <p:tgtEl>
                                          <p:spTgt spid="374"/>
                                        </p:tgtEl>
                                        <p:attrNameLst>
                                          <p:attrName>ppt_x</p:attrName>
                                          <p:attrName>ppt_y</p:attrName>
                                        </p:attrNameLst>
                                      </p:cBhvr>
                                      <p:rCtr x="-65" y="64005"/>
                                    </p:animMotion>
                                  </p:childTnLst>
                                </p:cTn>
                              </p:par>
                              <p:par>
                                <p:cTn id="525" presetID="42" presetClass="path" presetSubtype="0" accel="50000" decel="50000" fill="hold" nodeType="withEffect">
                                  <p:stCondLst>
                                    <p:cond delay="4750"/>
                                  </p:stCondLst>
                                  <p:childTnLst>
                                    <p:animMotion origin="layout" path="M 4.375E-6 3.7037E-7 L -0.00118 1.28009 " pathEditMode="relative" rAng="0" ptsTypes="AA">
                                      <p:cBhvr>
                                        <p:cTn id="526" dur="1500" fill="hold"/>
                                        <p:tgtEl>
                                          <p:spTgt spid="375"/>
                                        </p:tgtEl>
                                        <p:attrNameLst>
                                          <p:attrName>ppt_x</p:attrName>
                                          <p:attrName>ppt_y</p:attrName>
                                        </p:attrNameLst>
                                      </p:cBhvr>
                                      <p:rCtr x="-65" y="64005"/>
                                    </p:animMotion>
                                  </p:childTnLst>
                                </p:cTn>
                              </p:par>
                              <p:par>
                                <p:cTn id="527" presetID="42" presetClass="path" presetSubtype="0" accel="50000" decel="50000" fill="hold" nodeType="withEffect">
                                  <p:stCondLst>
                                    <p:cond delay="3000"/>
                                  </p:stCondLst>
                                  <p:childTnLst>
                                    <p:animMotion origin="layout" path="M -2.91667E-6 3.7037E-7 L -0.00117 1.28009 " pathEditMode="relative" rAng="0" ptsTypes="AA">
                                      <p:cBhvr>
                                        <p:cTn id="528" dur="1500" fill="hold"/>
                                        <p:tgtEl>
                                          <p:spTgt spid="376"/>
                                        </p:tgtEl>
                                        <p:attrNameLst>
                                          <p:attrName>ppt_x</p:attrName>
                                          <p:attrName>ppt_y</p:attrName>
                                        </p:attrNameLst>
                                      </p:cBhvr>
                                      <p:rCtr x="-65" y="64005"/>
                                    </p:animMotion>
                                  </p:childTnLst>
                                </p:cTn>
                              </p:par>
                              <p:par>
                                <p:cTn id="529" presetID="42" presetClass="path" presetSubtype="0" accel="50000" decel="50000" fill="hold" nodeType="withEffect">
                                  <p:stCondLst>
                                    <p:cond delay="6250"/>
                                  </p:stCondLst>
                                  <p:childTnLst>
                                    <p:animMotion origin="layout" path="M 0.04492 -0.01343 L 0.04375 1.26667 " pathEditMode="relative" rAng="0" ptsTypes="AA">
                                      <p:cBhvr>
                                        <p:cTn id="530" dur="1500" fill="hold"/>
                                        <p:tgtEl>
                                          <p:spTgt spid="377"/>
                                        </p:tgtEl>
                                        <p:attrNameLst>
                                          <p:attrName>ppt_x</p:attrName>
                                          <p:attrName>ppt_y</p:attrName>
                                        </p:attrNameLst>
                                      </p:cBhvr>
                                      <p:rCtr x="-65" y="64005"/>
                                    </p:animMotion>
                                  </p:childTnLst>
                                </p:cTn>
                              </p:par>
                              <p:par>
                                <p:cTn id="531" presetID="42" presetClass="path" presetSubtype="0" accel="50000" decel="50000" fill="hold" nodeType="withEffect">
                                  <p:stCondLst>
                                    <p:cond delay="5250"/>
                                  </p:stCondLst>
                                  <p:childTnLst>
                                    <p:animMotion origin="layout" path="M 4.58333E-6 3.7037E-7 L -0.00118 1.28009 " pathEditMode="relative" rAng="0" ptsTypes="AA">
                                      <p:cBhvr>
                                        <p:cTn id="532" dur="1500" fill="hold"/>
                                        <p:tgtEl>
                                          <p:spTgt spid="378"/>
                                        </p:tgtEl>
                                        <p:attrNameLst>
                                          <p:attrName>ppt_x</p:attrName>
                                          <p:attrName>ppt_y</p:attrName>
                                        </p:attrNameLst>
                                      </p:cBhvr>
                                      <p:rCtr x="-65" y="64005"/>
                                    </p:animMotion>
                                  </p:childTnLst>
                                </p:cTn>
                              </p:par>
                              <p:par>
                                <p:cTn id="533" presetID="42" presetClass="path" presetSubtype="0" accel="50000" decel="50000" fill="hold" nodeType="withEffect">
                                  <p:stCondLst>
                                    <p:cond delay="8000"/>
                                  </p:stCondLst>
                                  <p:childTnLst>
                                    <p:animMotion origin="layout" path="M 4.58333E-6 3.7037E-7 L -0.00118 1.28009 " pathEditMode="relative" rAng="0" ptsTypes="AA">
                                      <p:cBhvr>
                                        <p:cTn id="534" dur="1500" fill="hold"/>
                                        <p:tgtEl>
                                          <p:spTgt spid="379"/>
                                        </p:tgtEl>
                                        <p:attrNameLst>
                                          <p:attrName>ppt_x</p:attrName>
                                          <p:attrName>ppt_y</p:attrName>
                                        </p:attrNameLst>
                                      </p:cBhvr>
                                      <p:rCtr x="-65" y="64005"/>
                                    </p:animMotion>
                                  </p:childTnLst>
                                </p:cTn>
                              </p:par>
                              <p:par>
                                <p:cTn id="535" presetID="42" presetClass="path" presetSubtype="0" accel="50000" decel="50000" fill="hold" nodeType="withEffect">
                                  <p:stCondLst>
                                    <p:cond delay="5750"/>
                                  </p:stCondLst>
                                  <p:childTnLst>
                                    <p:animMotion origin="layout" path="M 0 -4.44444E-6 L -0.00117 1.2801 " pathEditMode="relative" rAng="0" ptsTypes="AA">
                                      <p:cBhvr>
                                        <p:cTn id="536" dur="1500" fill="hold"/>
                                        <p:tgtEl>
                                          <p:spTgt spid="380"/>
                                        </p:tgtEl>
                                        <p:attrNameLst>
                                          <p:attrName>ppt_x</p:attrName>
                                          <p:attrName>ppt_y</p:attrName>
                                        </p:attrNameLst>
                                      </p:cBhvr>
                                      <p:rCtr x="-65" y="64005"/>
                                    </p:animMotion>
                                  </p:childTnLst>
                                </p:cTn>
                              </p:par>
                              <p:par>
                                <p:cTn id="537" presetID="42" presetClass="path" presetSubtype="0" accel="50000" decel="50000" fill="hold" nodeType="withEffect">
                                  <p:stCondLst>
                                    <p:cond delay="6750"/>
                                  </p:stCondLst>
                                  <p:childTnLst>
                                    <p:animMotion origin="layout" path="M 4.375E-6 3.7037E-7 L -0.00118 1.28009 " pathEditMode="relative" rAng="0" ptsTypes="AA">
                                      <p:cBhvr>
                                        <p:cTn id="538" dur="1500" fill="hold"/>
                                        <p:tgtEl>
                                          <p:spTgt spid="381"/>
                                        </p:tgtEl>
                                        <p:attrNameLst>
                                          <p:attrName>ppt_x</p:attrName>
                                          <p:attrName>ppt_y</p:attrName>
                                        </p:attrNameLst>
                                      </p:cBhvr>
                                      <p:rCtr x="-65" y="64005"/>
                                    </p:animMotion>
                                  </p:childTnLst>
                                </p:cTn>
                              </p:par>
                              <p:par>
                                <p:cTn id="539" presetID="42" presetClass="path" presetSubtype="0" accel="50000" decel="50000" fill="hold" nodeType="withEffect">
                                  <p:stCondLst>
                                    <p:cond delay="5000"/>
                                  </p:stCondLst>
                                  <p:childTnLst>
                                    <p:animMotion origin="layout" path="M -2.91667E-6 3.7037E-7 L -0.00117 1.28009 " pathEditMode="relative" rAng="0" ptsTypes="AA">
                                      <p:cBhvr>
                                        <p:cTn id="540" dur="1500" fill="hold"/>
                                        <p:tgtEl>
                                          <p:spTgt spid="382"/>
                                        </p:tgtEl>
                                        <p:attrNameLst>
                                          <p:attrName>ppt_x</p:attrName>
                                          <p:attrName>ppt_y</p:attrName>
                                        </p:attrNameLst>
                                      </p:cBhvr>
                                      <p:rCtr x="-65" y="64005"/>
                                    </p:animMotion>
                                  </p:childTnLst>
                                </p:cTn>
                              </p:par>
                              <p:par>
                                <p:cTn id="541" presetID="42" presetClass="path" presetSubtype="0" accel="50000" decel="50000" fill="hold" nodeType="withEffect">
                                  <p:stCondLst>
                                    <p:cond delay="7750"/>
                                  </p:stCondLst>
                                  <p:childTnLst>
                                    <p:animMotion origin="layout" path="M 0.04492 -0.01343 L 0.04375 1.26667 " pathEditMode="relative" rAng="0" ptsTypes="AA">
                                      <p:cBhvr>
                                        <p:cTn id="542" dur="1500" fill="hold"/>
                                        <p:tgtEl>
                                          <p:spTgt spid="383"/>
                                        </p:tgtEl>
                                        <p:attrNameLst>
                                          <p:attrName>ppt_x</p:attrName>
                                          <p:attrName>ppt_y</p:attrName>
                                        </p:attrNameLst>
                                      </p:cBhvr>
                                      <p:rCtr x="-65" y="64005"/>
                                    </p:animMotion>
                                  </p:childTnLst>
                                </p:cTn>
                              </p:par>
                            </p:childTnLst>
                          </p:cTn>
                        </p:par>
                        <p:par>
                          <p:cTn id="543" fill="hold">
                            <p:stCondLst>
                              <p:cond delay="104500"/>
                            </p:stCondLst>
                            <p:childTnLst>
                              <p:par>
                                <p:cTn id="544" presetID="42" presetClass="path" presetSubtype="0" accel="50000" decel="50000" fill="hold" nodeType="afterEffect">
                                  <p:stCondLst>
                                    <p:cond delay="0"/>
                                  </p:stCondLst>
                                  <p:childTnLst>
                                    <p:animMotion origin="layout" path="M 3.95833E-6 3.33333E-6 L -0.00118 1.28009 " pathEditMode="relative" rAng="0" ptsTypes="AA">
                                      <p:cBhvr>
                                        <p:cTn id="545" dur="1500" fill="hold"/>
                                        <p:tgtEl>
                                          <p:spTgt spid="384"/>
                                        </p:tgtEl>
                                        <p:attrNameLst>
                                          <p:attrName>ppt_x</p:attrName>
                                          <p:attrName>ppt_y</p:attrName>
                                        </p:attrNameLst>
                                      </p:cBhvr>
                                      <p:rCtr x="-65" y="64005"/>
                                    </p:animMotion>
                                  </p:childTnLst>
                                </p:cTn>
                              </p:par>
                              <p:par>
                                <p:cTn id="546" presetID="42" presetClass="path" presetSubtype="0" accel="50000" decel="50000" fill="hold" nodeType="withEffect">
                                  <p:stCondLst>
                                    <p:cond delay="750"/>
                                  </p:stCondLst>
                                  <p:childTnLst>
                                    <p:animMotion origin="layout" path="M 3.95833E-6 3.33333E-6 L -0.00118 1.28009 " pathEditMode="relative" rAng="0" ptsTypes="AA">
                                      <p:cBhvr>
                                        <p:cTn id="547" dur="1500" fill="hold"/>
                                        <p:tgtEl>
                                          <p:spTgt spid="385"/>
                                        </p:tgtEl>
                                        <p:attrNameLst>
                                          <p:attrName>ppt_x</p:attrName>
                                          <p:attrName>ppt_y</p:attrName>
                                        </p:attrNameLst>
                                      </p:cBhvr>
                                      <p:rCtr x="-65" y="64005"/>
                                    </p:animMotion>
                                  </p:childTnLst>
                                </p:cTn>
                              </p:par>
                              <p:par>
                                <p:cTn id="548" presetID="42" presetClass="path" presetSubtype="0" accel="50000" decel="50000" fill="hold" nodeType="withEffect">
                                  <p:stCondLst>
                                    <p:cond delay="250"/>
                                  </p:stCondLst>
                                  <p:childTnLst>
                                    <p:animMotion origin="layout" path="M -6.25E-7 -1.38778E-17 L -0.00117 1.28009 " pathEditMode="relative" rAng="0" ptsTypes="AA">
                                      <p:cBhvr>
                                        <p:cTn id="549" dur="1500" fill="hold"/>
                                        <p:tgtEl>
                                          <p:spTgt spid="386"/>
                                        </p:tgtEl>
                                        <p:attrNameLst>
                                          <p:attrName>ppt_x</p:attrName>
                                          <p:attrName>ppt_y</p:attrName>
                                        </p:attrNameLst>
                                      </p:cBhvr>
                                      <p:rCtr x="-65" y="64005"/>
                                    </p:animMotion>
                                  </p:childTnLst>
                                </p:cTn>
                              </p:par>
                              <p:par>
                                <p:cTn id="550" presetID="42" presetClass="path" presetSubtype="0" accel="50000" decel="50000" fill="hold" nodeType="withEffect">
                                  <p:stCondLst>
                                    <p:cond delay="1000"/>
                                  </p:stCondLst>
                                  <p:childTnLst>
                                    <p:animMotion origin="layout" path="M 3.75E-6 3.33333E-6 L -0.00118 1.28009 " pathEditMode="relative" rAng="0" ptsTypes="AA">
                                      <p:cBhvr>
                                        <p:cTn id="551" dur="1500" fill="hold"/>
                                        <p:tgtEl>
                                          <p:spTgt spid="387"/>
                                        </p:tgtEl>
                                        <p:attrNameLst>
                                          <p:attrName>ppt_x</p:attrName>
                                          <p:attrName>ppt_y</p:attrName>
                                        </p:attrNameLst>
                                      </p:cBhvr>
                                      <p:rCtr x="-65" y="64005"/>
                                    </p:animMotion>
                                  </p:childTnLst>
                                </p:cTn>
                              </p:par>
                              <p:par>
                                <p:cTn id="552" presetID="42" presetClass="path" presetSubtype="0" accel="50000" decel="50000" fill="hold" nodeType="withEffect">
                                  <p:stCondLst>
                                    <p:cond delay="3000"/>
                                  </p:stCondLst>
                                  <p:childTnLst>
                                    <p:animMotion origin="layout" path="M -3.54167E-6 3.33333E-6 L -0.00117 1.28009 " pathEditMode="relative" rAng="0" ptsTypes="AA">
                                      <p:cBhvr>
                                        <p:cTn id="553" dur="1500" fill="hold"/>
                                        <p:tgtEl>
                                          <p:spTgt spid="388"/>
                                        </p:tgtEl>
                                        <p:attrNameLst>
                                          <p:attrName>ppt_x</p:attrName>
                                          <p:attrName>ppt_y</p:attrName>
                                        </p:attrNameLst>
                                      </p:cBhvr>
                                      <p:rCtr x="-65" y="64005"/>
                                    </p:animMotion>
                                  </p:childTnLst>
                                </p:cTn>
                              </p:par>
                              <p:par>
                                <p:cTn id="554" presetID="42" presetClass="path" presetSubtype="0" accel="50000" decel="50000" fill="hold" nodeType="withEffect">
                                  <p:stCondLst>
                                    <p:cond delay="500"/>
                                  </p:stCondLst>
                                  <p:childTnLst>
                                    <p:animMotion origin="layout" path="M 0.04492 -0.01343 L 0.04375 1.26666 " pathEditMode="relative" rAng="0" ptsTypes="AA">
                                      <p:cBhvr>
                                        <p:cTn id="555" dur="1500" fill="hold"/>
                                        <p:tgtEl>
                                          <p:spTgt spid="389"/>
                                        </p:tgtEl>
                                        <p:attrNameLst>
                                          <p:attrName>ppt_x</p:attrName>
                                          <p:attrName>ppt_y</p:attrName>
                                        </p:attrNameLst>
                                      </p:cBhvr>
                                      <p:rCtr x="-65" y="64005"/>
                                    </p:animMotion>
                                  </p:childTnLst>
                                </p:cTn>
                              </p:par>
                              <p:par>
                                <p:cTn id="556" presetID="42" presetClass="path" presetSubtype="0" accel="50000" decel="50000" fill="hold" nodeType="withEffect">
                                  <p:stCondLst>
                                    <p:cond delay="1500"/>
                                  </p:stCondLst>
                                  <p:childTnLst>
                                    <p:animMotion origin="layout" path="M 3.95833E-6 3.33333E-6 L -0.00118 1.28009 " pathEditMode="relative" rAng="0" ptsTypes="AA">
                                      <p:cBhvr>
                                        <p:cTn id="557" dur="1500" fill="hold"/>
                                        <p:tgtEl>
                                          <p:spTgt spid="390"/>
                                        </p:tgtEl>
                                        <p:attrNameLst>
                                          <p:attrName>ppt_x</p:attrName>
                                          <p:attrName>ppt_y</p:attrName>
                                        </p:attrNameLst>
                                      </p:cBhvr>
                                      <p:rCtr x="-65" y="64005"/>
                                    </p:animMotion>
                                  </p:childTnLst>
                                </p:cTn>
                              </p:par>
                              <p:par>
                                <p:cTn id="558" presetID="42" presetClass="path" presetSubtype="0" accel="50000" decel="50000" fill="hold" nodeType="withEffect">
                                  <p:stCondLst>
                                    <p:cond delay="2500"/>
                                  </p:stCondLst>
                                  <p:childTnLst>
                                    <p:animMotion origin="layout" path="M 3.95833E-6 3.33333E-6 L -0.00118 1.28009 " pathEditMode="relative" rAng="0" ptsTypes="AA">
                                      <p:cBhvr>
                                        <p:cTn id="559" dur="1500" fill="hold"/>
                                        <p:tgtEl>
                                          <p:spTgt spid="391"/>
                                        </p:tgtEl>
                                        <p:attrNameLst>
                                          <p:attrName>ppt_x</p:attrName>
                                          <p:attrName>ppt_y</p:attrName>
                                        </p:attrNameLst>
                                      </p:cBhvr>
                                      <p:rCtr x="-65" y="64005"/>
                                    </p:animMotion>
                                  </p:childTnLst>
                                </p:cTn>
                              </p:par>
                              <p:par>
                                <p:cTn id="560" presetID="42" presetClass="path" presetSubtype="0" accel="50000" decel="50000" fill="hold" nodeType="withEffect">
                                  <p:stCondLst>
                                    <p:cond delay="1750"/>
                                  </p:stCondLst>
                                  <p:childTnLst>
                                    <p:animMotion origin="layout" path="M -6.25E-7 -1.38778E-17 L -0.00117 1.28009 " pathEditMode="relative" rAng="0" ptsTypes="AA">
                                      <p:cBhvr>
                                        <p:cTn id="561" dur="1500" fill="hold"/>
                                        <p:tgtEl>
                                          <p:spTgt spid="392"/>
                                        </p:tgtEl>
                                        <p:attrNameLst>
                                          <p:attrName>ppt_x</p:attrName>
                                          <p:attrName>ppt_y</p:attrName>
                                        </p:attrNameLst>
                                      </p:cBhvr>
                                      <p:rCtr x="-65" y="64005"/>
                                    </p:animMotion>
                                  </p:childTnLst>
                                </p:cTn>
                              </p:par>
                              <p:par>
                                <p:cTn id="562" presetID="42" presetClass="path" presetSubtype="0" accel="50000" decel="50000" fill="hold" nodeType="withEffect">
                                  <p:stCondLst>
                                    <p:cond delay="2250"/>
                                  </p:stCondLst>
                                  <p:childTnLst>
                                    <p:animMotion origin="layout" path="M 3.75E-6 3.33333E-6 L -0.00118 1.28009 " pathEditMode="relative" rAng="0" ptsTypes="AA">
                                      <p:cBhvr>
                                        <p:cTn id="563" dur="1500" fill="hold"/>
                                        <p:tgtEl>
                                          <p:spTgt spid="393"/>
                                        </p:tgtEl>
                                        <p:attrNameLst>
                                          <p:attrName>ppt_x</p:attrName>
                                          <p:attrName>ppt_y</p:attrName>
                                        </p:attrNameLst>
                                      </p:cBhvr>
                                      <p:rCtr x="-65" y="64005"/>
                                    </p:animMotion>
                                  </p:childTnLst>
                                </p:cTn>
                              </p:par>
                              <p:par>
                                <p:cTn id="564" presetID="42" presetClass="path" presetSubtype="0" accel="50000" decel="50000" fill="hold" nodeType="withEffect">
                                  <p:stCondLst>
                                    <p:cond delay="3750"/>
                                  </p:stCondLst>
                                  <p:childTnLst>
                                    <p:animMotion origin="layout" path="M -3.54167E-6 3.33333E-6 L -0.00117 1.28009 " pathEditMode="relative" rAng="0" ptsTypes="AA">
                                      <p:cBhvr>
                                        <p:cTn id="565" dur="1500" fill="hold"/>
                                        <p:tgtEl>
                                          <p:spTgt spid="394"/>
                                        </p:tgtEl>
                                        <p:attrNameLst>
                                          <p:attrName>ppt_x</p:attrName>
                                          <p:attrName>ppt_y</p:attrName>
                                        </p:attrNameLst>
                                      </p:cBhvr>
                                      <p:rCtr x="-65" y="64005"/>
                                    </p:animMotion>
                                  </p:childTnLst>
                                </p:cTn>
                              </p:par>
                              <p:par>
                                <p:cTn id="566" presetID="42" presetClass="path" presetSubtype="0" accel="50000" decel="50000" fill="hold" nodeType="withEffect">
                                  <p:stCondLst>
                                    <p:cond delay="2750"/>
                                  </p:stCondLst>
                                  <p:childTnLst>
                                    <p:animMotion origin="layout" path="M 0.04492 -0.01343 L 0.04375 1.26666 " pathEditMode="relative" rAng="0" ptsTypes="AA">
                                      <p:cBhvr>
                                        <p:cTn id="567" dur="1500" fill="hold"/>
                                        <p:tgtEl>
                                          <p:spTgt spid="395"/>
                                        </p:tgtEl>
                                        <p:attrNameLst>
                                          <p:attrName>ppt_x</p:attrName>
                                          <p:attrName>ppt_y</p:attrName>
                                        </p:attrNameLst>
                                      </p:cBhvr>
                                      <p:rCtr x="-65" y="64005"/>
                                    </p:animMotion>
                                  </p:childTnLst>
                                </p:cTn>
                              </p:par>
                              <p:par>
                                <p:cTn id="568" presetID="42" presetClass="path" presetSubtype="0" accel="50000" decel="50000" fill="hold" nodeType="withEffect">
                                  <p:stCondLst>
                                    <p:cond delay="4500"/>
                                  </p:stCondLst>
                                  <p:childTnLst>
                                    <p:animMotion origin="layout" path="M 3.95833E-6 -3.7037E-6 L -0.00118 1.2801 " pathEditMode="relative" rAng="0" ptsTypes="AA">
                                      <p:cBhvr>
                                        <p:cTn id="569" dur="1500" fill="hold"/>
                                        <p:tgtEl>
                                          <p:spTgt spid="396"/>
                                        </p:tgtEl>
                                        <p:attrNameLst>
                                          <p:attrName>ppt_x</p:attrName>
                                          <p:attrName>ppt_y</p:attrName>
                                        </p:attrNameLst>
                                      </p:cBhvr>
                                      <p:rCtr x="-65" y="64005"/>
                                    </p:animMotion>
                                  </p:childTnLst>
                                </p:cTn>
                              </p:par>
                              <p:par>
                                <p:cTn id="570" presetID="42" presetClass="path" presetSubtype="0" accel="50000" decel="50000" fill="hold" nodeType="withEffect">
                                  <p:stCondLst>
                                    <p:cond delay="4250"/>
                                  </p:stCondLst>
                                  <p:childTnLst>
                                    <p:animMotion origin="layout" path="M 3.95833E-6 -3.7037E-6 L -0.00118 1.2801 " pathEditMode="relative" rAng="0" ptsTypes="AA">
                                      <p:cBhvr>
                                        <p:cTn id="571" dur="1500" fill="hold"/>
                                        <p:tgtEl>
                                          <p:spTgt spid="397"/>
                                        </p:tgtEl>
                                        <p:attrNameLst>
                                          <p:attrName>ppt_x</p:attrName>
                                          <p:attrName>ppt_y</p:attrName>
                                        </p:attrNameLst>
                                      </p:cBhvr>
                                      <p:rCtr x="-65" y="64005"/>
                                    </p:animMotion>
                                  </p:childTnLst>
                                </p:cTn>
                              </p:par>
                              <p:par>
                                <p:cTn id="572" presetID="42" presetClass="path" presetSubtype="0" accel="50000" decel="50000" fill="hold" nodeType="withEffect">
                                  <p:stCondLst>
                                    <p:cond delay="6000"/>
                                  </p:stCondLst>
                                  <p:childTnLst>
                                    <p:animMotion origin="layout" path="M -6.25E-7 2.96296E-6 L -0.00117 1.28009 " pathEditMode="relative" rAng="0" ptsTypes="AA">
                                      <p:cBhvr>
                                        <p:cTn id="573" dur="1500" fill="hold"/>
                                        <p:tgtEl>
                                          <p:spTgt spid="398"/>
                                        </p:tgtEl>
                                        <p:attrNameLst>
                                          <p:attrName>ppt_x</p:attrName>
                                          <p:attrName>ppt_y</p:attrName>
                                        </p:attrNameLst>
                                      </p:cBhvr>
                                      <p:rCtr x="-65" y="64005"/>
                                    </p:animMotion>
                                  </p:childTnLst>
                                </p:cTn>
                              </p:par>
                              <p:par>
                                <p:cTn id="574" presetID="42" presetClass="path" presetSubtype="0" accel="50000" decel="50000" fill="hold" nodeType="withEffect">
                                  <p:stCondLst>
                                    <p:cond delay="4750"/>
                                  </p:stCondLst>
                                  <p:childTnLst>
                                    <p:animMotion origin="layout" path="M 3.75E-6 -3.7037E-6 L -0.00118 1.2801 " pathEditMode="relative" rAng="0" ptsTypes="AA">
                                      <p:cBhvr>
                                        <p:cTn id="575" dur="1500" fill="hold"/>
                                        <p:tgtEl>
                                          <p:spTgt spid="399"/>
                                        </p:tgtEl>
                                        <p:attrNameLst>
                                          <p:attrName>ppt_x</p:attrName>
                                          <p:attrName>ppt_y</p:attrName>
                                        </p:attrNameLst>
                                      </p:cBhvr>
                                      <p:rCtr x="-65" y="64005"/>
                                    </p:animMotion>
                                  </p:childTnLst>
                                </p:cTn>
                              </p:par>
                              <p:par>
                                <p:cTn id="576" presetID="42" presetClass="path" presetSubtype="0" accel="50000" decel="50000" fill="hold" nodeType="withEffect">
                                  <p:stCondLst>
                                    <p:cond delay="3000"/>
                                  </p:stCondLst>
                                  <p:childTnLst>
                                    <p:animMotion origin="layout" path="M -3.54167E-6 -3.7037E-6 L -0.00117 1.2801 " pathEditMode="relative" rAng="0" ptsTypes="AA">
                                      <p:cBhvr>
                                        <p:cTn id="577" dur="1500" fill="hold"/>
                                        <p:tgtEl>
                                          <p:spTgt spid="400"/>
                                        </p:tgtEl>
                                        <p:attrNameLst>
                                          <p:attrName>ppt_x</p:attrName>
                                          <p:attrName>ppt_y</p:attrName>
                                        </p:attrNameLst>
                                      </p:cBhvr>
                                      <p:rCtr x="-65" y="64005"/>
                                    </p:animMotion>
                                  </p:childTnLst>
                                </p:cTn>
                              </p:par>
                              <p:par>
                                <p:cTn id="578" presetID="42" presetClass="path" presetSubtype="0" accel="50000" decel="50000" fill="hold" nodeType="withEffect">
                                  <p:stCondLst>
                                    <p:cond delay="6250"/>
                                  </p:stCondLst>
                                  <p:childTnLst>
                                    <p:animMotion origin="layout" path="M 0.04492 -0.01342 L 0.04375 1.26667 " pathEditMode="relative" rAng="0" ptsTypes="AA">
                                      <p:cBhvr>
                                        <p:cTn id="579" dur="1500" fill="hold"/>
                                        <p:tgtEl>
                                          <p:spTgt spid="401"/>
                                        </p:tgtEl>
                                        <p:attrNameLst>
                                          <p:attrName>ppt_x</p:attrName>
                                          <p:attrName>ppt_y</p:attrName>
                                        </p:attrNameLst>
                                      </p:cBhvr>
                                      <p:rCtr x="-65" y="64005"/>
                                    </p:animMotion>
                                  </p:childTnLst>
                                </p:cTn>
                              </p:par>
                              <p:par>
                                <p:cTn id="580" presetID="42" presetClass="path" presetSubtype="0" accel="50000" decel="50000" fill="hold" nodeType="withEffect">
                                  <p:stCondLst>
                                    <p:cond delay="5250"/>
                                  </p:stCondLst>
                                  <p:childTnLst>
                                    <p:animMotion origin="layout" path="M 3.95833E-6 -3.7037E-6 L -0.00118 1.2801 " pathEditMode="relative" rAng="0" ptsTypes="AA">
                                      <p:cBhvr>
                                        <p:cTn id="581" dur="1500" fill="hold"/>
                                        <p:tgtEl>
                                          <p:spTgt spid="402"/>
                                        </p:tgtEl>
                                        <p:attrNameLst>
                                          <p:attrName>ppt_x</p:attrName>
                                          <p:attrName>ppt_y</p:attrName>
                                        </p:attrNameLst>
                                      </p:cBhvr>
                                      <p:rCtr x="-65" y="64005"/>
                                    </p:animMotion>
                                  </p:childTnLst>
                                </p:cTn>
                              </p:par>
                              <p:par>
                                <p:cTn id="582" presetID="42" presetClass="path" presetSubtype="0" accel="50000" decel="50000" fill="hold" nodeType="withEffect">
                                  <p:stCondLst>
                                    <p:cond delay="8000"/>
                                  </p:stCondLst>
                                  <p:childTnLst>
                                    <p:animMotion origin="layout" path="M 3.95833E-6 -3.7037E-6 L -0.00118 1.2801 " pathEditMode="relative" rAng="0" ptsTypes="AA">
                                      <p:cBhvr>
                                        <p:cTn id="583" dur="1500" fill="hold"/>
                                        <p:tgtEl>
                                          <p:spTgt spid="403"/>
                                        </p:tgtEl>
                                        <p:attrNameLst>
                                          <p:attrName>ppt_x</p:attrName>
                                          <p:attrName>ppt_y</p:attrName>
                                        </p:attrNameLst>
                                      </p:cBhvr>
                                      <p:rCtr x="-65" y="64005"/>
                                    </p:animMotion>
                                  </p:childTnLst>
                                </p:cTn>
                              </p:par>
                              <p:par>
                                <p:cTn id="584" presetID="42" presetClass="path" presetSubtype="0" accel="50000" decel="50000" fill="hold" nodeType="withEffect">
                                  <p:stCondLst>
                                    <p:cond delay="5750"/>
                                  </p:stCondLst>
                                  <p:childTnLst>
                                    <p:animMotion origin="layout" path="M -6.25E-7 2.96296E-6 L -0.00117 1.28009 " pathEditMode="relative" rAng="0" ptsTypes="AA">
                                      <p:cBhvr>
                                        <p:cTn id="585" dur="1500" fill="hold"/>
                                        <p:tgtEl>
                                          <p:spTgt spid="404"/>
                                        </p:tgtEl>
                                        <p:attrNameLst>
                                          <p:attrName>ppt_x</p:attrName>
                                          <p:attrName>ppt_y</p:attrName>
                                        </p:attrNameLst>
                                      </p:cBhvr>
                                      <p:rCtr x="-65" y="64005"/>
                                    </p:animMotion>
                                  </p:childTnLst>
                                </p:cTn>
                              </p:par>
                              <p:par>
                                <p:cTn id="586" presetID="42" presetClass="path" presetSubtype="0" accel="50000" decel="50000" fill="hold" nodeType="withEffect">
                                  <p:stCondLst>
                                    <p:cond delay="6750"/>
                                  </p:stCondLst>
                                  <p:childTnLst>
                                    <p:animMotion origin="layout" path="M 3.75E-6 -3.7037E-6 L -0.00118 1.2801 " pathEditMode="relative" rAng="0" ptsTypes="AA">
                                      <p:cBhvr>
                                        <p:cTn id="587" dur="1500" fill="hold"/>
                                        <p:tgtEl>
                                          <p:spTgt spid="405"/>
                                        </p:tgtEl>
                                        <p:attrNameLst>
                                          <p:attrName>ppt_x</p:attrName>
                                          <p:attrName>ppt_y</p:attrName>
                                        </p:attrNameLst>
                                      </p:cBhvr>
                                      <p:rCtr x="-65" y="64005"/>
                                    </p:animMotion>
                                  </p:childTnLst>
                                </p:cTn>
                              </p:par>
                              <p:par>
                                <p:cTn id="588" presetID="42" presetClass="path" presetSubtype="0" accel="50000" decel="50000" fill="hold" nodeType="withEffect">
                                  <p:stCondLst>
                                    <p:cond delay="5000"/>
                                  </p:stCondLst>
                                  <p:childTnLst>
                                    <p:animMotion origin="layout" path="M -3.54167E-6 -3.7037E-6 L -0.00117 1.2801 " pathEditMode="relative" rAng="0" ptsTypes="AA">
                                      <p:cBhvr>
                                        <p:cTn id="589" dur="1500" fill="hold"/>
                                        <p:tgtEl>
                                          <p:spTgt spid="406"/>
                                        </p:tgtEl>
                                        <p:attrNameLst>
                                          <p:attrName>ppt_x</p:attrName>
                                          <p:attrName>ppt_y</p:attrName>
                                        </p:attrNameLst>
                                      </p:cBhvr>
                                      <p:rCtr x="-65" y="64005"/>
                                    </p:animMotion>
                                  </p:childTnLst>
                                </p:cTn>
                              </p:par>
                              <p:par>
                                <p:cTn id="590" presetID="42" presetClass="path" presetSubtype="0" accel="50000" decel="50000" fill="hold" nodeType="withEffect">
                                  <p:stCondLst>
                                    <p:cond delay="7750"/>
                                  </p:stCondLst>
                                  <p:childTnLst>
                                    <p:animMotion origin="layout" path="M 0.04492 -0.01342 L 0.04375 1.26667 " pathEditMode="relative" rAng="0" ptsTypes="AA">
                                      <p:cBhvr>
                                        <p:cTn id="591" dur="1500" fill="hold"/>
                                        <p:tgtEl>
                                          <p:spTgt spid="407"/>
                                        </p:tgtEl>
                                        <p:attrNameLst>
                                          <p:attrName>ppt_x</p:attrName>
                                          <p:attrName>ppt_y</p:attrName>
                                        </p:attrNameLst>
                                      </p:cBhvr>
                                      <p:rCtr x="-65" y="64005"/>
                                    </p:animMotion>
                                  </p:childTnLst>
                                </p:cTn>
                              </p:par>
                            </p:childTnLst>
                          </p:cTn>
                        </p:par>
                        <p:par>
                          <p:cTn id="592" fill="hold">
                            <p:stCondLst>
                              <p:cond delay="114000"/>
                            </p:stCondLst>
                            <p:childTnLst>
                              <p:par>
                                <p:cTn id="593" presetID="42" presetClass="path" presetSubtype="0" accel="50000" decel="50000" fill="hold" nodeType="afterEffect">
                                  <p:stCondLst>
                                    <p:cond delay="0"/>
                                  </p:stCondLst>
                                  <p:childTnLst>
                                    <p:animMotion origin="layout" path="M -4.16667E-6 4.07407E-6 L -0.00117 1.28009 " pathEditMode="relative" rAng="0" ptsTypes="AA">
                                      <p:cBhvr>
                                        <p:cTn id="594" dur="1500" fill="hold"/>
                                        <p:tgtEl>
                                          <p:spTgt spid="408"/>
                                        </p:tgtEl>
                                        <p:attrNameLst>
                                          <p:attrName>ppt_x</p:attrName>
                                          <p:attrName>ppt_y</p:attrName>
                                        </p:attrNameLst>
                                      </p:cBhvr>
                                      <p:rCtr x="-65" y="64005"/>
                                    </p:animMotion>
                                  </p:childTnLst>
                                </p:cTn>
                              </p:par>
                              <p:par>
                                <p:cTn id="595" presetID="42" presetClass="path" presetSubtype="0" accel="50000" decel="50000" fill="hold" nodeType="withEffect">
                                  <p:stCondLst>
                                    <p:cond delay="750"/>
                                  </p:stCondLst>
                                  <p:childTnLst>
                                    <p:animMotion origin="layout" path="M -4.16667E-6 4.07407E-6 L -0.00117 1.28009 " pathEditMode="relative" rAng="0" ptsTypes="AA">
                                      <p:cBhvr>
                                        <p:cTn id="596" dur="1500" fill="hold"/>
                                        <p:tgtEl>
                                          <p:spTgt spid="409"/>
                                        </p:tgtEl>
                                        <p:attrNameLst>
                                          <p:attrName>ppt_x</p:attrName>
                                          <p:attrName>ppt_y</p:attrName>
                                        </p:attrNameLst>
                                      </p:cBhvr>
                                      <p:rCtr x="-65" y="64005"/>
                                    </p:animMotion>
                                  </p:childTnLst>
                                </p:cTn>
                              </p:par>
                              <p:par>
                                <p:cTn id="597" presetID="42" presetClass="path" presetSubtype="0" accel="50000" decel="50000" fill="hold" nodeType="withEffect">
                                  <p:stCondLst>
                                    <p:cond delay="250"/>
                                  </p:stCondLst>
                                  <p:childTnLst>
                                    <p:animMotion origin="layout" path="M 1.25E-6 -7.40741E-7 L -0.00117 1.28009 " pathEditMode="relative" rAng="0" ptsTypes="AA">
                                      <p:cBhvr>
                                        <p:cTn id="598" dur="1500" fill="hold"/>
                                        <p:tgtEl>
                                          <p:spTgt spid="410"/>
                                        </p:tgtEl>
                                        <p:attrNameLst>
                                          <p:attrName>ppt_x</p:attrName>
                                          <p:attrName>ppt_y</p:attrName>
                                        </p:attrNameLst>
                                      </p:cBhvr>
                                      <p:rCtr x="-65" y="64005"/>
                                    </p:animMotion>
                                  </p:childTnLst>
                                </p:cTn>
                              </p:par>
                              <p:par>
                                <p:cTn id="599" presetID="42" presetClass="path" presetSubtype="0" accel="50000" decel="50000" fill="hold" nodeType="withEffect">
                                  <p:stCondLst>
                                    <p:cond delay="1000"/>
                                  </p:stCondLst>
                                  <p:childTnLst>
                                    <p:animMotion origin="layout" path="M -4.58333E-6 4.07407E-6 L -0.00117 1.28009 " pathEditMode="relative" rAng="0" ptsTypes="AA">
                                      <p:cBhvr>
                                        <p:cTn id="600" dur="1500" fill="hold"/>
                                        <p:tgtEl>
                                          <p:spTgt spid="411"/>
                                        </p:tgtEl>
                                        <p:attrNameLst>
                                          <p:attrName>ppt_x</p:attrName>
                                          <p:attrName>ppt_y</p:attrName>
                                        </p:attrNameLst>
                                      </p:cBhvr>
                                      <p:rCtr x="-65" y="64005"/>
                                    </p:animMotion>
                                  </p:childTnLst>
                                </p:cTn>
                              </p:par>
                              <p:par>
                                <p:cTn id="601" presetID="42" presetClass="path" presetSubtype="0" accel="50000" decel="50000" fill="hold" nodeType="withEffect">
                                  <p:stCondLst>
                                    <p:cond delay="3000"/>
                                  </p:stCondLst>
                                  <p:childTnLst>
                                    <p:animMotion origin="layout" path="M -1.66667E-6 4.07407E-6 L -0.00117 1.28009 " pathEditMode="relative" rAng="0" ptsTypes="AA">
                                      <p:cBhvr>
                                        <p:cTn id="602" dur="1500" fill="hold"/>
                                        <p:tgtEl>
                                          <p:spTgt spid="412"/>
                                        </p:tgtEl>
                                        <p:attrNameLst>
                                          <p:attrName>ppt_x</p:attrName>
                                          <p:attrName>ppt_y</p:attrName>
                                        </p:attrNameLst>
                                      </p:cBhvr>
                                      <p:rCtr x="-65" y="64005"/>
                                    </p:animMotion>
                                  </p:childTnLst>
                                </p:cTn>
                              </p:par>
                              <p:par>
                                <p:cTn id="603" presetID="42" presetClass="path" presetSubtype="0" accel="50000" decel="50000" fill="hold" nodeType="withEffect">
                                  <p:stCondLst>
                                    <p:cond delay="500"/>
                                  </p:stCondLst>
                                  <p:childTnLst>
                                    <p:animMotion origin="layout" path="M 0.04492 -0.01343 L 0.04375 1.26666 " pathEditMode="relative" rAng="0" ptsTypes="AA">
                                      <p:cBhvr>
                                        <p:cTn id="604" dur="1500" fill="hold"/>
                                        <p:tgtEl>
                                          <p:spTgt spid="413"/>
                                        </p:tgtEl>
                                        <p:attrNameLst>
                                          <p:attrName>ppt_x</p:attrName>
                                          <p:attrName>ppt_y</p:attrName>
                                        </p:attrNameLst>
                                      </p:cBhvr>
                                      <p:rCtr x="-65" y="64005"/>
                                    </p:animMotion>
                                  </p:childTnLst>
                                </p:cTn>
                              </p:par>
                              <p:par>
                                <p:cTn id="605" presetID="42" presetClass="path" presetSubtype="0" accel="50000" decel="50000" fill="hold" nodeType="withEffect">
                                  <p:stCondLst>
                                    <p:cond delay="1500"/>
                                  </p:stCondLst>
                                  <p:childTnLst>
                                    <p:animMotion origin="layout" path="M -4.16667E-6 4.07407E-6 L -0.00117 1.28009 " pathEditMode="relative" rAng="0" ptsTypes="AA">
                                      <p:cBhvr>
                                        <p:cTn id="606" dur="1500" fill="hold"/>
                                        <p:tgtEl>
                                          <p:spTgt spid="414"/>
                                        </p:tgtEl>
                                        <p:attrNameLst>
                                          <p:attrName>ppt_x</p:attrName>
                                          <p:attrName>ppt_y</p:attrName>
                                        </p:attrNameLst>
                                      </p:cBhvr>
                                      <p:rCtr x="-65" y="64005"/>
                                    </p:animMotion>
                                  </p:childTnLst>
                                </p:cTn>
                              </p:par>
                              <p:par>
                                <p:cTn id="607" presetID="42" presetClass="path" presetSubtype="0" accel="50000" decel="50000" fill="hold" nodeType="withEffect">
                                  <p:stCondLst>
                                    <p:cond delay="2500"/>
                                  </p:stCondLst>
                                  <p:childTnLst>
                                    <p:animMotion origin="layout" path="M -4.16667E-6 4.07407E-6 L -0.00117 1.28009 " pathEditMode="relative" rAng="0" ptsTypes="AA">
                                      <p:cBhvr>
                                        <p:cTn id="608" dur="1500" fill="hold"/>
                                        <p:tgtEl>
                                          <p:spTgt spid="415"/>
                                        </p:tgtEl>
                                        <p:attrNameLst>
                                          <p:attrName>ppt_x</p:attrName>
                                          <p:attrName>ppt_y</p:attrName>
                                        </p:attrNameLst>
                                      </p:cBhvr>
                                      <p:rCtr x="-65" y="64005"/>
                                    </p:animMotion>
                                  </p:childTnLst>
                                </p:cTn>
                              </p:par>
                              <p:par>
                                <p:cTn id="609" presetID="42" presetClass="path" presetSubtype="0" accel="50000" decel="50000" fill="hold" nodeType="withEffect">
                                  <p:stCondLst>
                                    <p:cond delay="1750"/>
                                  </p:stCondLst>
                                  <p:childTnLst>
                                    <p:animMotion origin="layout" path="M 1.25E-6 -7.40741E-7 L -0.00117 1.28009 " pathEditMode="relative" rAng="0" ptsTypes="AA">
                                      <p:cBhvr>
                                        <p:cTn id="610" dur="1500" fill="hold"/>
                                        <p:tgtEl>
                                          <p:spTgt spid="416"/>
                                        </p:tgtEl>
                                        <p:attrNameLst>
                                          <p:attrName>ppt_x</p:attrName>
                                          <p:attrName>ppt_y</p:attrName>
                                        </p:attrNameLst>
                                      </p:cBhvr>
                                      <p:rCtr x="-65" y="64005"/>
                                    </p:animMotion>
                                  </p:childTnLst>
                                </p:cTn>
                              </p:par>
                              <p:par>
                                <p:cTn id="611" presetID="42" presetClass="path" presetSubtype="0" accel="50000" decel="50000" fill="hold" nodeType="withEffect">
                                  <p:stCondLst>
                                    <p:cond delay="2250"/>
                                  </p:stCondLst>
                                  <p:childTnLst>
                                    <p:animMotion origin="layout" path="M -4.58333E-6 4.07407E-6 L -0.00117 1.28009 " pathEditMode="relative" rAng="0" ptsTypes="AA">
                                      <p:cBhvr>
                                        <p:cTn id="612" dur="1500" fill="hold"/>
                                        <p:tgtEl>
                                          <p:spTgt spid="417"/>
                                        </p:tgtEl>
                                        <p:attrNameLst>
                                          <p:attrName>ppt_x</p:attrName>
                                          <p:attrName>ppt_y</p:attrName>
                                        </p:attrNameLst>
                                      </p:cBhvr>
                                      <p:rCtr x="-65" y="64005"/>
                                    </p:animMotion>
                                  </p:childTnLst>
                                </p:cTn>
                              </p:par>
                              <p:par>
                                <p:cTn id="613" presetID="42" presetClass="path" presetSubtype="0" accel="50000" decel="50000" fill="hold" nodeType="withEffect">
                                  <p:stCondLst>
                                    <p:cond delay="3750"/>
                                  </p:stCondLst>
                                  <p:childTnLst>
                                    <p:animMotion origin="layout" path="M -1.66667E-6 4.07407E-6 L -0.00117 1.28009 " pathEditMode="relative" rAng="0" ptsTypes="AA">
                                      <p:cBhvr>
                                        <p:cTn id="614" dur="1500" fill="hold"/>
                                        <p:tgtEl>
                                          <p:spTgt spid="418"/>
                                        </p:tgtEl>
                                        <p:attrNameLst>
                                          <p:attrName>ppt_x</p:attrName>
                                          <p:attrName>ppt_y</p:attrName>
                                        </p:attrNameLst>
                                      </p:cBhvr>
                                      <p:rCtr x="-65" y="64005"/>
                                    </p:animMotion>
                                  </p:childTnLst>
                                </p:cTn>
                              </p:par>
                              <p:par>
                                <p:cTn id="615" presetID="42" presetClass="path" presetSubtype="0" accel="50000" decel="50000" fill="hold" nodeType="withEffect">
                                  <p:stCondLst>
                                    <p:cond delay="2750"/>
                                  </p:stCondLst>
                                  <p:childTnLst>
                                    <p:animMotion origin="layout" path="M 0.04492 -0.01343 L 0.04375 1.26666 " pathEditMode="relative" rAng="0" ptsTypes="AA">
                                      <p:cBhvr>
                                        <p:cTn id="616" dur="1500" fill="hold"/>
                                        <p:tgtEl>
                                          <p:spTgt spid="419"/>
                                        </p:tgtEl>
                                        <p:attrNameLst>
                                          <p:attrName>ppt_x</p:attrName>
                                          <p:attrName>ppt_y</p:attrName>
                                        </p:attrNameLst>
                                      </p:cBhvr>
                                      <p:rCtr x="-65" y="64005"/>
                                    </p:animMotion>
                                  </p:childTnLst>
                                </p:cTn>
                              </p:par>
                              <p:par>
                                <p:cTn id="617" presetID="42" presetClass="path" presetSubtype="0" accel="50000" decel="50000" fill="hold" nodeType="withEffect">
                                  <p:stCondLst>
                                    <p:cond delay="4500"/>
                                  </p:stCondLst>
                                  <p:childTnLst>
                                    <p:animMotion origin="layout" path="M -4.16667E-6 -4.44444E-6 L -0.00117 1.2801 " pathEditMode="relative" rAng="0" ptsTypes="AA">
                                      <p:cBhvr>
                                        <p:cTn id="618" dur="1500" fill="hold"/>
                                        <p:tgtEl>
                                          <p:spTgt spid="420"/>
                                        </p:tgtEl>
                                        <p:attrNameLst>
                                          <p:attrName>ppt_x</p:attrName>
                                          <p:attrName>ppt_y</p:attrName>
                                        </p:attrNameLst>
                                      </p:cBhvr>
                                      <p:rCtr x="-65" y="64005"/>
                                    </p:animMotion>
                                  </p:childTnLst>
                                </p:cTn>
                              </p:par>
                              <p:par>
                                <p:cTn id="619" presetID="42" presetClass="path" presetSubtype="0" accel="50000" decel="50000" fill="hold" nodeType="withEffect">
                                  <p:stCondLst>
                                    <p:cond delay="4250"/>
                                  </p:stCondLst>
                                  <p:childTnLst>
                                    <p:animMotion origin="layout" path="M -4.16667E-6 -4.44444E-6 L -0.00117 1.2801 " pathEditMode="relative" rAng="0" ptsTypes="AA">
                                      <p:cBhvr>
                                        <p:cTn id="620" dur="1500" fill="hold"/>
                                        <p:tgtEl>
                                          <p:spTgt spid="421"/>
                                        </p:tgtEl>
                                        <p:attrNameLst>
                                          <p:attrName>ppt_x</p:attrName>
                                          <p:attrName>ppt_y</p:attrName>
                                        </p:attrNameLst>
                                      </p:cBhvr>
                                      <p:rCtr x="-65" y="64005"/>
                                    </p:animMotion>
                                  </p:childTnLst>
                                </p:cTn>
                              </p:par>
                              <p:par>
                                <p:cTn id="621" presetID="42" presetClass="path" presetSubtype="0" accel="50000" decel="50000" fill="hold" nodeType="withEffect">
                                  <p:stCondLst>
                                    <p:cond delay="6000"/>
                                  </p:stCondLst>
                                  <p:childTnLst>
                                    <p:animMotion origin="layout" path="M 1.25E-6 2.22222E-6 L -0.00117 1.28009 " pathEditMode="relative" rAng="0" ptsTypes="AA">
                                      <p:cBhvr>
                                        <p:cTn id="622" dur="1500" fill="hold"/>
                                        <p:tgtEl>
                                          <p:spTgt spid="422"/>
                                        </p:tgtEl>
                                        <p:attrNameLst>
                                          <p:attrName>ppt_x</p:attrName>
                                          <p:attrName>ppt_y</p:attrName>
                                        </p:attrNameLst>
                                      </p:cBhvr>
                                      <p:rCtr x="-65" y="64005"/>
                                    </p:animMotion>
                                  </p:childTnLst>
                                </p:cTn>
                              </p:par>
                              <p:par>
                                <p:cTn id="623" presetID="42" presetClass="path" presetSubtype="0" accel="50000" decel="50000" fill="hold" nodeType="withEffect">
                                  <p:stCondLst>
                                    <p:cond delay="4750"/>
                                  </p:stCondLst>
                                  <p:childTnLst>
                                    <p:animMotion origin="layout" path="M -4.58333E-6 -4.44444E-6 L -0.00117 1.2801 " pathEditMode="relative" rAng="0" ptsTypes="AA">
                                      <p:cBhvr>
                                        <p:cTn id="624" dur="1500" fill="hold"/>
                                        <p:tgtEl>
                                          <p:spTgt spid="423"/>
                                        </p:tgtEl>
                                        <p:attrNameLst>
                                          <p:attrName>ppt_x</p:attrName>
                                          <p:attrName>ppt_y</p:attrName>
                                        </p:attrNameLst>
                                      </p:cBhvr>
                                      <p:rCtr x="-65" y="64005"/>
                                    </p:animMotion>
                                  </p:childTnLst>
                                </p:cTn>
                              </p:par>
                              <p:par>
                                <p:cTn id="625" presetID="42" presetClass="path" presetSubtype="0" accel="50000" decel="50000" fill="hold" nodeType="withEffect">
                                  <p:stCondLst>
                                    <p:cond delay="3000"/>
                                  </p:stCondLst>
                                  <p:childTnLst>
                                    <p:animMotion origin="layout" path="M -1.66667E-6 -4.44444E-6 L -0.00117 1.2801 " pathEditMode="relative" rAng="0" ptsTypes="AA">
                                      <p:cBhvr>
                                        <p:cTn id="626" dur="1500" fill="hold"/>
                                        <p:tgtEl>
                                          <p:spTgt spid="424"/>
                                        </p:tgtEl>
                                        <p:attrNameLst>
                                          <p:attrName>ppt_x</p:attrName>
                                          <p:attrName>ppt_y</p:attrName>
                                        </p:attrNameLst>
                                      </p:cBhvr>
                                      <p:rCtr x="-65" y="64005"/>
                                    </p:animMotion>
                                  </p:childTnLst>
                                </p:cTn>
                              </p:par>
                              <p:par>
                                <p:cTn id="627" presetID="42" presetClass="path" presetSubtype="0" accel="50000" decel="50000" fill="hold" nodeType="withEffect">
                                  <p:stCondLst>
                                    <p:cond delay="6250"/>
                                  </p:stCondLst>
                                  <p:childTnLst>
                                    <p:animMotion origin="layout" path="M 0.04492 -0.01342 L 0.04375 1.26667 " pathEditMode="relative" rAng="0" ptsTypes="AA">
                                      <p:cBhvr>
                                        <p:cTn id="628" dur="1500" fill="hold"/>
                                        <p:tgtEl>
                                          <p:spTgt spid="425"/>
                                        </p:tgtEl>
                                        <p:attrNameLst>
                                          <p:attrName>ppt_x</p:attrName>
                                          <p:attrName>ppt_y</p:attrName>
                                        </p:attrNameLst>
                                      </p:cBhvr>
                                      <p:rCtr x="-65" y="64005"/>
                                    </p:animMotion>
                                  </p:childTnLst>
                                </p:cTn>
                              </p:par>
                              <p:par>
                                <p:cTn id="629" presetID="42" presetClass="path" presetSubtype="0" accel="50000" decel="50000" fill="hold" nodeType="withEffect">
                                  <p:stCondLst>
                                    <p:cond delay="5250"/>
                                  </p:stCondLst>
                                  <p:childTnLst>
                                    <p:animMotion origin="layout" path="M -4.16667E-6 -4.44444E-6 L -0.00117 1.2801 " pathEditMode="relative" rAng="0" ptsTypes="AA">
                                      <p:cBhvr>
                                        <p:cTn id="630" dur="1500" fill="hold"/>
                                        <p:tgtEl>
                                          <p:spTgt spid="426"/>
                                        </p:tgtEl>
                                        <p:attrNameLst>
                                          <p:attrName>ppt_x</p:attrName>
                                          <p:attrName>ppt_y</p:attrName>
                                        </p:attrNameLst>
                                      </p:cBhvr>
                                      <p:rCtr x="-65" y="64005"/>
                                    </p:animMotion>
                                  </p:childTnLst>
                                </p:cTn>
                              </p:par>
                              <p:par>
                                <p:cTn id="631" presetID="42" presetClass="path" presetSubtype="0" accel="50000" decel="50000" fill="hold" nodeType="withEffect">
                                  <p:stCondLst>
                                    <p:cond delay="8000"/>
                                  </p:stCondLst>
                                  <p:childTnLst>
                                    <p:animMotion origin="layout" path="M -4.16667E-6 -4.44444E-6 L -0.00117 1.2801 " pathEditMode="relative" rAng="0" ptsTypes="AA">
                                      <p:cBhvr>
                                        <p:cTn id="632" dur="1500" fill="hold"/>
                                        <p:tgtEl>
                                          <p:spTgt spid="427"/>
                                        </p:tgtEl>
                                        <p:attrNameLst>
                                          <p:attrName>ppt_x</p:attrName>
                                          <p:attrName>ppt_y</p:attrName>
                                        </p:attrNameLst>
                                      </p:cBhvr>
                                      <p:rCtr x="-65" y="64005"/>
                                    </p:animMotion>
                                  </p:childTnLst>
                                </p:cTn>
                              </p:par>
                              <p:par>
                                <p:cTn id="633" presetID="42" presetClass="path" presetSubtype="0" accel="50000" decel="50000" fill="hold" nodeType="withEffect">
                                  <p:stCondLst>
                                    <p:cond delay="5750"/>
                                  </p:stCondLst>
                                  <p:childTnLst>
                                    <p:animMotion origin="layout" path="M 1.25E-6 2.22222E-6 L -0.00117 1.28009 " pathEditMode="relative" rAng="0" ptsTypes="AA">
                                      <p:cBhvr>
                                        <p:cTn id="634" dur="1500" fill="hold"/>
                                        <p:tgtEl>
                                          <p:spTgt spid="428"/>
                                        </p:tgtEl>
                                        <p:attrNameLst>
                                          <p:attrName>ppt_x</p:attrName>
                                          <p:attrName>ppt_y</p:attrName>
                                        </p:attrNameLst>
                                      </p:cBhvr>
                                      <p:rCtr x="-65" y="64005"/>
                                    </p:animMotion>
                                  </p:childTnLst>
                                </p:cTn>
                              </p:par>
                              <p:par>
                                <p:cTn id="635" presetID="42" presetClass="path" presetSubtype="0" accel="50000" decel="50000" fill="hold" nodeType="withEffect">
                                  <p:stCondLst>
                                    <p:cond delay="6750"/>
                                  </p:stCondLst>
                                  <p:childTnLst>
                                    <p:animMotion origin="layout" path="M -4.58333E-6 -4.44444E-6 L -0.00117 1.2801 " pathEditMode="relative" rAng="0" ptsTypes="AA">
                                      <p:cBhvr>
                                        <p:cTn id="636" dur="1500" fill="hold"/>
                                        <p:tgtEl>
                                          <p:spTgt spid="429"/>
                                        </p:tgtEl>
                                        <p:attrNameLst>
                                          <p:attrName>ppt_x</p:attrName>
                                          <p:attrName>ppt_y</p:attrName>
                                        </p:attrNameLst>
                                      </p:cBhvr>
                                      <p:rCtr x="-65" y="64005"/>
                                    </p:animMotion>
                                  </p:childTnLst>
                                </p:cTn>
                              </p:par>
                              <p:par>
                                <p:cTn id="637" presetID="42" presetClass="path" presetSubtype="0" accel="50000" decel="50000" fill="hold" nodeType="withEffect">
                                  <p:stCondLst>
                                    <p:cond delay="5000"/>
                                  </p:stCondLst>
                                  <p:childTnLst>
                                    <p:animMotion origin="layout" path="M -1.66667E-6 -4.44444E-6 L -0.00117 1.2801 " pathEditMode="relative" rAng="0" ptsTypes="AA">
                                      <p:cBhvr>
                                        <p:cTn id="638" dur="1500" fill="hold"/>
                                        <p:tgtEl>
                                          <p:spTgt spid="430"/>
                                        </p:tgtEl>
                                        <p:attrNameLst>
                                          <p:attrName>ppt_x</p:attrName>
                                          <p:attrName>ppt_y</p:attrName>
                                        </p:attrNameLst>
                                      </p:cBhvr>
                                      <p:rCtr x="-65" y="64005"/>
                                    </p:animMotion>
                                  </p:childTnLst>
                                </p:cTn>
                              </p:par>
                              <p:par>
                                <p:cTn id="639" presetID="42" presetClass="path" presetSubtype="0" accel="50000" decel="50000" fill="hold" nodeType="withEffect">
                                  <p:stCondLst>
                                    <p:cond delay="7750"/>
                                  </p:stCondLst>
                                  <p:childTnLst>
                                    <p:animMotion origin="layout" path="M 0.04492 -0.01342 L 0.04375 1.26667 " pathEditMode="relative" rAng="0" ptsTypes="AA">
                                      <p:cBhvr>
                                        <p:cTn id="640" dur="1500" fill="hold"/>
                                        <p:tgtEl>
                                          <p:spTgt spid="431"/>
                                        </p:tgtEl>
                                        <p:attrNameLst>
                                          <p:attrName>ppt_x</p:attrName>
                                          <p:attrName>ppt_y</p:attrName>
                                        </p:attrNameLst>
                                      </p:cBhvr>
                                      <p:rCtr x="-65" y="64005"/>
                                    </p:animMotion>
                                  </p:childTnLst>
                                </p:cTn>
                              </p:par>
                            </p:childTnLst>
                          </p:cTn>
                        </p:par>
                        <p:par>
                          <p:cTn id="641" fill="hold">
                            <p:stCondLst>
                              <p:cond delay="123500"/>
                            </p:stCondLst>
                            <p:childTnLst>
                              <p:par>
                                <p:cTn id="642" presetID="42" presetClass="path" presetSubtype="0" accel="50000" decel="50000" fill="hold" nodeType="afterEffect">
                                  <p:stCondLst>
                                    <p:cond delay="0"/>
                                  </p:stCondLst>
                                  <p:childTnLst>
                                    <p:animMotion origin="layout" path="M -4.79167E-6 -1.38778E-17 L -0.00117 1.28009 " pathEditMode="relative" rAng="0" ptsTypes="AA">
                                      <p:cBhvr>
                                        <p:cTn id="643" dur="1500" fill="hold"/>
                                        <p:tgtEl>
                                          <p:spTgt spid="432"/>
                                        </p:tgtEl>
                                        <p:attrNameLst>
                                          <p:attrName>ppt_x</p:attrName>
                                          <p:attrName>ppt_y</p:attrName>
                                        </p:attrNameLst>
                                      </p:cBhvr>
                                      <p:rCtr x="-65" y="64005"/>
                                    </p:animMotion>
                                  </p:childTnLst>
                                </p:cTn>
                              </p:par>
                              <p:par>
                                <p:cTn id="644" presetID="42" presetClass="path" presetSubtype="0" accel="50000" decel="50000" fill="hold" nodeType="withEffect">
                                  <p:stCondLst>
                                    <p:cond delay="750"/>
                                  </p:stCondLst>
                                  <p:childTnLst>
                                    <p:animMotion origin="layout" path="M -4.79167E-6 -1.38778E-17 L -0.00117 1.28009 " pathEditMode="relative" rAng="0" ptsTypes="AA">
                                      <p:cBhvr>
                                        <p:cTn id="645" dur="1500" fill="hold"/>
                                        <p:tgtEl>
                                          <p:spTgt spid="433"/>
                                        </p:tgtEl>
                                        <p:attrNameLst>
                                          <p:attrName>ppt_x</p:attrName>
                                          <p:attrName>ppt_y</p:attrName>
                                        </p:attrNameLst>
                                      </p:cBhvr>
                                      <p:rCtr x="-65" y="64005"/>
                                    </p:animMotion>
                                  </p:childTnLst>
                                </p:cTn>
                              </p:par>
                              <p:par>
                                <p:cTn id="646" presetID="42" presetClass="path" presetSubtype="0" accel="50000" decel="50000" fill="hold" nodeType="withEffect">
                                  <p:stCondLst>
                                    <p:cond delay="250"/>
                                  </p:stCondLst>
                                  <p:childTnLst>
                                    <p:animMotion origin="layout" path="M 4.16667E-7 -3.33333E-6 L -0.00117 1.2801 " pathEditMode="relative" rAng="0" ptsTypes="AA">
                                      <p:cBhvr>
                                        <p:cTn id="647" dur="1500" fill="hold"/>
                                        <p:tgtEl>
                                          <p:spTgt spid="434"/>
                                        </p:tgtEl>
                                        <p:attrNameLst>
                                          <p:attrName>ppt_x</p:attrName>
                                          <p:attrName>ppt_y</p:attrName>
                                        </p:attrNameLst>
                                      </p:cBhvr>
                                      <p:rCtr x="-65" y="64005"/>
                                    </p:animMotion>
                                  </p:childTnLst>
                                </p:cTn>
                              </p:par>
                              <p:par>
                                <p:cTn id="648" presetID="42" presetClass="path" presetSubtype="0" accel="50000" decel="50000" fill="hold" nodeType="withEffect">
                                  <p:stCondLst>
                                    <p:cond delay="1000"/>
                                  </p:stCondLst>
                                  <p:childTnLst>
                                    <p:animMotion origin="layout" path="M 4.79167E-6 -1.38778E-17 L -0.00118 1.28009 " pathEditMode="relative" rAng="0" ptsTypes="AA">
                                      <p:cBhvr>
                                        <p:cTn id="649" dur="1500" fill="hold"/>
                                        <p:tgtEl>
                                          <p:spTgt spid="435"/>
                                        </p:tgtEl>
                                        <p:attrNameLst>
                                          <p:attrName>ppt_x</p:attrName>
                                          <p:attrName>ppt_y</p:attrName>
                                        </p:attrNameLst>
                                      </p:cBhvr>
                                      <p:rCtr x="-65" y="64005"/>
                                    </p:animMotion>
                                  </p:childTnLst>
                                </p:cTn>
                              </p:par>
                              <p:par>
                                <p:cTn id="650" presetID="42" presetClass="path" presetSubtype="0" accel="50000" decel="50000" fill="hold" nodeType="withEffect">
                                  <p:stCondLst>
                                    <p:cond delay="500"/>
                                  </p:stCondLst>
                                  <p:childTnLst>
                                    <p:animMotion origin="layout" path="M 0.04492 -0.01343 L 0.04375 1.26667 " pathEditMode="relative" rAng="0" ptsTypes="AA">
                                      <p:cBhvr>
                                        <p:cTn id="651" dur="1500" fill="hold"/>
                                        <p:tgtEl>
                                          <p:spTgt spid="436"/>
                                        </p:tgtEl>
                                        <p:attrNameLst>
                                          <p:attrName>ppt_x</p:attrName>
                                          <p:attrName>ppt_y</p:attrName>
                                        </p:attrNameLst>
                                      </p:cBhvr>
                                      <p:rCtr x="-65" y="64005"/>
                                    </p:animMotion>
                                  </p:childTnLst>
                                </p:cTn>
                              </p:par>
                              <p:par>
                                <p:cTn id="652" presetID="42" presetClass="path" presetSubtype="0" accel="50000" decel="50000" fill="hold" nodeType="withEffect">
                                  <p:stCondLst>
                                    <p:cond delay="1500"/>
                                  </p:stCondLst>
                                  <p:childTnLst>
                                    <p:animMotion origin="layout" path="M -4.79167E-6 -1.38778E-17 L -0.00117 1.28009 " pathEditMode="relative" rAng="0" ptsTypes="AA">
                                      <p:cBhvr>
                                        <p:cTn id="653" dur="1500" fill="hold"/>
                                        <p:tgtEl>
                                          <p:spTgt spid="437"/>
                                        </p:tgtEl>
                                        <p:attrNameLst>
                                          <p:attrName>ppt_x</p:attrName>
                                          <p:attrName>ppt_y</p:attrName>
                                        </p:attrNameLst>
                                      </p:cBhvr>
                                      <p:rCtr x="-65" y="64005"/>
                                    </p:animMotion>
                                  </p:childTnLst>
                                </p:cTn>
                              </p:par>
                              <p:par>
                                <p:cTn id="654" presetID="42" presetClass="path" presetSubtype="0" accel="50000" decel="50000" fill="hold" nodeType="withEffect">
                                  <p:stCondLst>
                                    <p:cond delay="2500"/>
                                  </p:stCondLst>
                                  <p:childTnLst>
                                    <p:animMotion origin="layout" path="M -4.79167E-6 -1.38778E-17 L -0.00117 1.28009 " pathEditMode="relative" rAng="0" ptsTypes="AA">
                                      <p:cBhvr>
                                        <p:cTn id="655" dur="1500" fill="hold"/>
                                        <p:tgtEl>
                                          <p:spTgt spid="438"/>
                                        </p:tgtEl>
                                        <p:attrNameLst>
                                          <p:attrName>ppt_x</p:attrName>
                                          <p:attrName>ppt_y</p:attrName>
                                        </p:attrNameLst>
                                      </p:cBhvr>
                                      <p:rCtr x="-65" y="64005"/>
                                    </p:animMotion>
                                  </p:childTnLst>
                                </p:cTn>
                              </p:par>
                              <p:par>
                                <p:cTn id="656" presetID="42" presetClass="path" presetSubtype="0" accel="50000" decel="50000" fill="hold" nodeType="withEffect">
                                  <p:stCondLst>
                                    <p:cond delay="1750"/>
                                  </p:stCondLst>
                                  <p:childTnLst>
                                    <p:animMotion origin="layout" path="M 4.16667E-7 -3.33333E-6 L -0.00117 1.2801 " pathEditMode="relative" rAng="0" ptsTypes="AA">
                                      <p:cBhvr>
                                        <p:cTn id="657" dur="1500" fill="hold"/>
                                        <p:tgtEl>
                                          <p:spTgt spid="439"/>
                                        </p:tgtEl>
                                        <p:attrNameLst>
                                          <p:attrName>ppt_x</p:attrName>
                                          <p:attrName>ppt_y</p:attrName>
                                        </p:attrNameLst>
                                      </p:cBhvr>
                                      <p:rCtr x="-65" y="64005"/>
                                    </p:animMotion>
                                  </p:childTnLst>
                                </p:cTn>
                              </p:par>
                              <p:par>
                                <p:cTn id="658" presetID="42" presetClass="path" presetSubtype="0" accel="50000" decel="50000" fill="hold" nodeType="withEffect">
                                  <p:stCondLst>
                                    <p:cond delay="2250"/>
                                  </p:stCondLst>
                                  <p:childTnLst>
                                    <p:animMotion origin="layout" path="M 4.79167E-6 -1.38778E-17 L -0.00118 1.28009 " pathEditMode="relative" rAng="0" ptsTypes="AA">
                                      <p:cBhvr>
                                        <p:cTn id="659" dur="1500" fill="hold"/>
                                        <p:tgtEl>
                                          <p:spTgt spid="440"/>
                                        </p:tgtEl>
                                        <p:attrNameLst>
                                          <p:attrName>ppt_x</p:attrName>
                                          <p:attrName>ppt_y</p:attrName>
                                        </p:attrNameLst>
                                      </p:cBhvr>
                                      <p:rCtr x="-65" y="64005"/>
                                    </p:animMotion>
                                  </p:childTnLst>
                                </p:cTn>
                              </p:par>
                              <p:par>
                                <p:cTn id="660" presetID="42" presetClass="path" presetSubtype="0" accel="50000" decel="50000" fill="hold" nodeType="withEffect">
                                  <p:stCondLst>
                                    <p:cond delay="2750"/>
                                  </p:stCondLst>
                                  <p:childTnLst>
                                    <p:animMotion origin="layout" path="M 0.04492 -0.01343 L 0.04375 1.26667 " pathEditMode="relative" rAng="0" ptsTypes="AA">
                                      <p:cBhvr>
                                        <p:cTn id="661" dur="1500" fill="hold"/>
                                        <p:tgtEl>
                                          <p:spTgt spid="441"/>
                                        </p:tgtEl>
                                        <p:attrNameLst>
                                          <p:attrName>ppt_x</p:attrName>
                                          <p:attrName>ppt_y</p:attrName>
                                        </p:attrNameLst>
                                      </p:cBhvr>
                                      <p:rCtr x="-65" y="64005"/>
                                    </p:animMotion>
                                  </p:childTnLst>
                                </p:cTn>
                              </p:par>
                              <p:par>
                                <p:cTn id="662" presetID="42" presetClass="path" presetSubtype="0" accel="50000" decel="50000" fill="hold" nodeType="withEffect">
                                  <p:stCondLst>
                                    <p:cond delay="4500"/>
                                  </p:stCondLst>
                                  <p:childTnLst>
                                    <p:animMotion origin="layout" path="M -4.79167E-6 2.96296E-6 L -0.00117 1.28009 " pathEditMode="relative" rAng="0" ptsTypes="AA">
                                      <p:cBhvr>
                                        <p:cTn id="663" dur="1500" fill="hold"/>
                                        <p:tgtEl>
                                          <p:spTgt spid="442"/>
                                        </p:tgtEl>
                                        <p:attrNameLst>
                                          <p:attrName>ppt_x</p:attrName>
                                          <p:attrName>ppt_y</p:attrName>
                                        </p:attrNameLst>
                                      </p:cBhvr>
                                      <p:rCtr x="-65" y="64005"/>
                                    </p:animMotion>
                                  </p:childTnLst>
                                </p:cTn>
                              </p:par>
                              <p:par>
                                <p:cTn id="664" presetID="42" presetClass="path" presetSubtype="0" accel="50000" decel="50000" fill="hold" nodeType="withEffect">
                                  <p:stCondLst>
                                    <p:cond delay="4250"/>
                                  </p:stCondLst>
                                  <p:childTnLst>
                                    <p:animMotion origin="layout" path="M -4.79167E-6 2.96296E-6 L -0.00117 1.28009 " pathEditMode="relative" rAng="0" ptsTypes="AA">
                                      <p:cBhvr>
                                        <p:cTn id="665" dur="1500" fill="hold"/>
                                        <p:tgtEl>
                                          <p:spTgt spid="443"/>
                                        </p:tgtEl>
                                        <p:attrNameLst>
                                          <p:attrName>ppt_x</p:attrName>
                                          <p:attrName>ppt_y</p:attrName>
                                        </p:attrNameLst>
                                      </p:cBhvr>
                                      <p:rCtr x="-65" y="64005"/>
                                    </p:animMotion>
                                  </p:childTnLst>
                                </p:cTn>
                              </p:par>
                              <p:par>
                                <p:cTn id="666" presetID="42" presetClass="path" presetSubtype="0" accel="50000" decel="50000" fill="hold" nodeType="withEffect">
                                  <p:stCondLst>
                                    <p:cond delay="6000"/>
                                  </p:stCondLst>
                                  <p:childTnLst>
                                    <p:animMotion origin="layout" path="M 4.16667E-7 -3.7037E-7 L -0.00117 1.28009 " pathEditMode="relative" rAng="0" ptsTypes="AA">
                                      <p:cBhvr>
                                        <p:cTn id="667" dur="1500" fill="hold"/>
                                        <p:tgtEl>
                                          <p:spTgt spid="444"/>
                                        </p:tgtEl>
                                        <p:attrNameLst>
                                          <p:attrName>ppt_x</p:attrName>
                                          <p:attrName>ppt_y</p:attrName>
                                        </p:attrNameLst>
                                      </p:cBhvr>
                                      <p:rCtr x="-65" y="64005"/>
                                    </p:animMotion>
                                  </p:childTnLst>
                                </p:cTn>
                              </p:par>
                              <p:par>
                                <p:cTn id="668" presetID="42" presetClass="path" presetSubtype="0" accel="50000" decel="50000" fill="hold" nodeType="withEffect">
                                  <p:stCondLst>
                                    <p:cond delay="4750"/>
                                  </p:stCondLst>
                                  <p:childTnLst>
                                    <p:animMotion origin="layout" path="M 4.79167E-6 2.96296E-6 L -0.00118 1.28009 " pathEditMode="relative" rAng="0" ptsTypes="AA">
                                      <p:cBhvr>
                                        <p:cTn id="669" dur="1500" fill="hold"/>
                                        <p:tgtEl>
                                          <p:spTgt spid="445"/>
                                        </p:tgtEl>
                                        <p:attrNameLst>
                                          <p:attrName>ppt_x</p:attrName>
                                          <p:attrName>ppt_y</p:attrName>
                                        </p:attrNameLst>
                                      </p:cBhvr>
                                      <p:rCtr x="-65" y="64005"/>
                                    </p:animMotion>
                                  </p:childTnLst>
                                </p:cTn>
                              </p:par>
                              <p:par>
                                <p:cTn id="670" presetID="42" presetClass="path" presetSubtype="0" accel="50000" decel="50000" fill="hold" nodeType="withEffect">
                                  <p:stCondLst>
                                    <p:cond delay="6250"/>
                                  </p:stCondLst>
                                  <p:childTnLst>
                                    <p:animMotion origin="layout" path="M 0.04492 -0.01343 L 0.04375 1.26666 " pathEditMode="relative" rAng="0" ptsTypes="AA">
                                      <p:cBhvr>
                                        <p:cTn id="671" dur="1500" fill="hold"/>
                                        <p:tgtEl>
                                          <p:spTgt spid="446"/>
                                        </p:tgtEl>
                                        <p:attrNameLst>
                                          <p:attrName>ppt_x</p:attrName>
                                          <p:attrName>ppt_y</p:attrName>
                                        </p:attrNameLst>
                                      </p:cBhvr>
                                      <p:rCtr x="-65" y="64005"/>
                                    </p:animMotion>
                                  </p:childTnLst>
                                </p:cTn>
                              </p:par>
                              <p:par>
                                <p:cTn id="672" presetID="42" presetClass="path" presetSubtype="0" accel="50000" decel="50000" fill="hold" nodeType="withEffect">
                                  <p:stCondLst>
                                    <p:cond delay="5250"/>
                                  </p:stCondLst>
                                  <p:childTnLst>
                                    <p:animMotion origin="layout" path="M -4.79167E-6 2.96296E-6 L -0.00117 1.28009 " pathEditMode="relative" rAng="0" ptsTypes="AA">
                                      <p:cBhvr>
                                        <p:cTn id="673" dur="1500" fill="hold"/>
                                        <p:tgtEl>
                                          <p:spTgt spid="447"/>
                                        </p:tgtEl>
                                        <p:attrNameLst>
                                          <p:attrName>ppt_x</p:attrName>
                                          <p:attrName>ppt_y</p:attrName>
                                        </p:attrNameLst>
                                      </p:cBhvr>
                                      <p:rCtr x="-65" y="64005"/>
                                    </p:animMotion>
                                  </p:childTnLst>
                                </p:cTn>
                              </p:par>
                              <p:par>
                                <p:cTn id="674" presetID="42" presetClass="path" presetSubtype="0" accel="50000" decel="50000" fill="hold" nodeType="withEffect">
                                  <p:stCondLst>
                                    <p:cond delay="8000"/>
                                  </p:stCondLst>
                                  <p:childTnLst>
                                    <p:animMotion origin="layout" path="M -4.79167E-6 2.96296E-6 L -0.00117 1.28009 " pathEditMode="relative" rAng="0" ptsTypes="AA">
                                      <p:cBhvr>
                                        <p:cTn id="675" dur="1500" fill="hold"/>
                                        <p:tgtEl>
                                          <p:spTgt spid="448"/>
                                        </p:tgtEl>
                                        <p:attrNameLst>
                                          <p:attrName>ppt_x</p:attrName>
                                          <p:attrName>ppt_y</p:attrName>
                                        </p:attrNameLst>
                                      </p:cBhvr>
                                      <p:rCtr x="-65" y="64005"/>
                                    </p:animMotion>
                                  </p:childTnLst>
                                </p:cTn>
                              </p:par>
                              <p:par>
                                <p:cTn id="676" presetID="42" presetClass="path" presetSubtype="0" accel="50000" decel="50000" fill="hold" nodeType="withEffect">
                                  <p:stCondLst>
                                    <p:cond delay="5750"/>
                                  </p:stCondLst>
                                  <p:childTnLst>
                                    <p:animMotion origin="layout" path="M 4.16667E-7 -3.7037E-7 L -0.00117 1.28009 " pathEditMode="relative" rAng="0" ptsTypes="AA">
                                      <p:cBhvr>
                                        <p:cTn id="677" dur="1500" fill="hold"/>
                                        <p:tgtEl>
                                          <p:spTgt spid="449"/>
                                        </p:tgtEl>
                                        <p:attrNameLst>
                                          <p:attrName>ppt_x</p:attrName>
                                          <p:attrName>ppt_y</p:attrName>
                                        </p:attrNameLst>
                                      </p:cBhvr>
                                      <p:rCtr x="-65" y="64005"/>
                                    </p:animMotion>
                                  </p:childTnLst>
                                </p:cTn>
                              </p:par>
                              <p:par>
                                <p:cTn id="678" presetID="42" presetClass="path" presetSubtype="0" accel="50000" decel="50000" fill="hold" nodeType="withEffect">
                                  <p:stCondLst>
                                    <p:cond delay="6750"/>
                                  </p:stCondLst>
                                  <p:childTnLst>
                                    <p:animMotion origin="layout" path="M 4.79167E-6 2.96296E-6 L -0.00118 1.28009 " pathEditMode="relative" rAng="0" ptsTypes="AA">
                                      <p:cBhvr>
                                        <p:cTn id="679" dur="1500" fill="hold"/>
                                        <p:tgtEl>
                                          <p:spTgt spid="450"/>
                                        </p:tgtEl>
                                        <p:attrNameLst>
                                          <p:attrName>ppt_x</p:attrName>
                                          <p:attrName>ppt_y</p:attrName>
                                        </p:attrNameLst>
                                      </p:cBhvr>
                                      <p:rCtr x="-65" y="64005"/>
                                    </p:animMotion>
                                  </p:childTnLst>
                                </p:cTn>
                              </p:par>
                              <p:par>
                                <p:cTn id="680" presetID="42" presetClass="path" presetSubtype="0" accel="50000" decel="50000" fill="hold" nodeType="withEffect">
                                  <p:stCondLst>
                                    <p:cond delay="7750"/>
                                  </p:stCondLst>
                                  <p:childTnLst>
                                    <p:animMotion origin="layout" path="M 0.04492 -0.01343 L 0.04375 1.26666 " pathEditMode="relative" rAng="0" ptsTypes="AA">
                                      <p:cBhvr>
                                        <p:cTn id="681" dur="1500" fill="hold"/>
                                        <p:tgtEl>
                                          <p:spTgt spid="451"/>
                                        </p:tgtEl>
                                        <p:attrNameLst>
                                          <p:attrName>ppt_x</p:attrName>
                                          <p:attrName>ppt_y</p:attrName>
                                        </p:attrNameLst>
                                      </p:cBhvr>
                                      <p:rCtr x="-65" y="64005"/>
                                    </p:animMotion>
                                  </p:childTnLst>
                                </p:cTn>
                              </p:par>
                            </p:childTnLst>
                          </p:cTn>
                        </p:par>
                        <p:par>
                          <p:cTn id="682" fill="hold">
                            <p:stCondLst>
                              <p:cond delay="133000"/>
                            </p:stCondLst>
                            <p:childTnLst>
                              <p:par>
                                <p:cTn id="683" presetID="42" presetClass="path" presetSubtype="0" accel="50000" decel="50000" fill="hold" nodeType="afterEffect">
                                  <p:stCondLst>
                                    <p:cond delay="0"/>
                                  </p:stCondLst>
                                  <p:childTnLst>
                                    <p:animMotion origin="layout" path="M -4.16667E-6 4.07407E-6 L -0.00117 1.28009 " pathEditMode="relative" rAng="0" ptsTypes="AA">
                                      <p:cBhvr>
                                        <p:cTn id="684" dur="1500" fill="hold"/>
                                        <p:tgtEl>
                                          <p:spTgt spid="452"/>
                                        </p:tgtEl>
                                        <p:attrNameLst>
                                          <p:attrName>ppt_x</p:attrName>
                                          <p:attrName>ppt_y</p:attrName>
                                        </p:attrNameLst>
                                      </p:cBhvr>
                                      <p:rCtr x="-65" y="64005"/>
                                    </p:animMotion>
                                  </p:childTnLst>
                                </p:cTn>
                              </p:par>
                              <p:par>
                                <p:cTn id="685" presetID="42" presetClass="path" presetSubtype="0" accel="50000" decel="50000" fill="hold" nodeType="withEffect">
                                  <p:stCondLst>
                                    <p:cond delay="750"/>
                                  </p:stCondLst>
                                  <p:childTnLst>
                                    <p:animMotion origin="layout" path="M -4.16667E-6 4.07407E-6 L -0.00117 1.28009 " pathEditMode="relative" rAng="0" ptsTypes="AA">
                                      <p:cBhvr>
                                        <p:cTn id="686" dur="1500" fill="hold"/>
                                        <p:tgtEl>
                                          <p:spTgt spid="453"/>
                                        </p:tgtEl>
                                        <p:attrNameLst>
                                          <p:attrName>ppt_x</p:attrName>
                                          <p:attrName>ppt_y</p:attrName>
                                        </p:attrNameLst>
                                      </p:cBhvr>
                                      <p:rCtr x="-65" y="64005"/>
                                    </p:animMotion>
                                  </p:childTnLst>
                                </p:cTn>
                              </p:par>
                              <p:par>
                                <p:cTn id="687" presetID="42" presetClass="path" presetSubtype="0" accel="50000" decel="50000" fill="hold" nodeType="withEffect">
                                  <p:stCondLst>
                                    <p:cond delay="250"/>
                                  </p:stCondLst>
                                  <p:childTnLst>
                                    <p:animMotion origin="layout" path="M 1.25E-6 -7.40741E-7 L -0.00117 1.28009 " pathEditMode="relative" rAng="0" ptsTypes="AA">
                                      <p:cBhvr>
                                        <p:cTn id="688" dur="1500" fill="hold"/>
                                        <p:tgtEl>
                                          <p:spTgt spid="454"/>
                                        </p:tgtEl>
                                        <p:attrNameLst>
                                          <p:attrName>ppt_x</p:attrName>
                                          <p:attrName>ppt_y</p:attrName>
                                        </p:attrNameLst>
                                      </p:cBhvr>
                                      <p:rCtr x="-65" y="64005"/>
                                    </p:animMotion>
                                  </p:childTnLst>
                                </p:cTn>
                              </p:par>
                              <p:par>
                                <p:cTn id="689" presetID="42" presetClass="path" presetSubtype="0" accel="50000" decel="50000" fill="hold" nodeType="withEffect">
                                  <p:stCondLst>
                                    <p:cond delay="1000"/>
                                  </p:stCondLst>
                                  <p:childTnLst>
                                    <p:animMotion origin="layout" path="M -4.58333E-6 4.07407E-6 L -0.00117 1.28009 " pathEditMode="relative" rAng="0" ptsTypes="AA">
                                      <p:cBhvr>
                                        <p:cTn id="690" dur="1500" fill="hold"/>
                                        <p:tgtEl>
                                          <p:spTgt spid="455"/>
                                        </p:tgtEl>
                                        <p:attrNameLst>
                                          <p:attrName>ppt_x</p:attrName>
                                          <p:attrName>ppt_y</p:attrName>
                                        </p:attrNameLst>
                                      </p:cBhvr>
                                      <p:rCtr x="-65" y="64005"/>
                                    </p:animMotion>
                                  </p:childTnLst>
                                </p:cTn>
                              </p:par>
                              <p:par>
                                <p:cTn id="691" presetID="42" presetClass="path" presetSubtype="0" accel="50000" decel="50000" fill="hold" nodeType="withEffect">
                                  <p:stCondLst>
                                    <p:cond delay="3000"/>
                                  </p:stCondLst>
                                  <p:childTnLst>
                                    <p:animMotion origin="layout" path="M -1.66667E-6 4.07407E-6 L -0.00117 1.28009 " pathEditMode="relative" rAng="0" ptsTypes="AA">
                                      <p:cBhvr>
                                        <p:cTn id="692" dur="1500" fill="hold"/>
                                        <p:tgtEl>
                                          <p:spTgt spid="456"/>
                                        </p:tgtEl>
                                        <p:attrNameLst>
                                          <p:attrName>ppt_x</p:attrName>
                                          <p:attrName>ppt_y</p:attrName>
                                        </p:attrNameLst>
                                      </p:cBhvr>
                                      <p:rCtr x="-65" y="64005"/>
                                    </p:animMotion>
                                  </p:childTnLst>
                                </p:cTn>
                              </p:par>
                              <p:par>
                                <p:cTn id="693" presetID="42" presetClass="path" presetSubtype="0" accel="50000" decel="50000" fill="hold" nodeType="withEffect">
                                  <p:stCondLst>
                                    <p:cond delay="500"/>
                                  </p:stCondLst>
                                  <p:childTnLst>
                                    <p:animMotion origin="layout" path="M 0.04492 -0.01343 L 0.04375 1.26666 " pathEditMode="relative" rAng="0" ptsTypes="AA">
                                      <p:cBhvr>
                                        <p:cTn id="694" dur="1500" fill="hold"/>
                                        <p:tgtEl>
                                          <p:spTgt spid="457"/>
                                        </p:tgtEl>
                                        <p:attrNameLst>
                                          <p:attrName>ppt_x</p:attrName>
                                          <p:attrName>ppt_y</p:attrName>
                                        </p:attrNameLst>
                                      </p:cBhvr>
                                      <p:rCtr x="-65" y="64005"/>
                                    </p:animMotion>
                                  </p:childTnLst>
                                </p:cTn>
                              </p:par>
                              <p:par>
                                <p:cTn id="695" presetID="42" presetClass="path" presetSubtype="0" accel="50000" decel="50000" fill="hold" nodeType="withEffect">
                                  <p:stCondLst>
                                    <p:cond delay="1500"/>
                                  </p:stCondLst>
                                  <p:childTnLst>
                                    <p:animMotion origin="layout" path="M -4.16667E-6 4.07407E-6 L -0.00117 1.28009 " pathEditMode="relative" rAng="0" ptsTypes="AA">
                                      <p:cBhvr>
                                        <p:cTn id="696" dur="1500" fill="hold"/>
                                        <p:tgtEl>
                                          <p:spTgt spid="458"/>
                                        </p:tgtEl>
                                        <p:attrNameLst>
                                          <p:attrName>ppt_x</p:attrName>
                                          <p:attrName>ppt_y</p:attrName>
                                        </p:attrNameLst>
                                      </p:cBhvr>
                                      <p:rCtr x="-65" y="64005"/>
                                    </p:animMotion>
                                  </p:childTnLst>
                                </p:cTn>
                              </p:par>
                              <p:par>
                                <p:cTn id="697" presetID="42" presetClass="path" presetSubtype="0" accel="50000" decel="50000" fill="hold" nodeType="withEffect">
                                  <p:stCondLst>
                                    <p:cond delay="2500"/>
                                  </p:stCondLst>
                                  <p:childTnLst>
                                    <p:animMotion origin="layout" path="M -4.16667E-6 4.07407E-6 L -0.00117 1.28009 " pathEditMode="relative" rAng="0" ptsTypes="AA">
                                      <p:cBhvr>
                                        <p:cTn id="698" dur="1500" fill="hold"/>
                                        <p:tgtEl>
                                          <p:spTgt spid="459"/>
                                        </p:tgtEl>
                                        <p:attrNameLst>
                                          <p:attrName>ppt_x</p:attrName>
                                          <p:attrName>ppt_y</p:attrName>
                                        </p:attrNameLst>
                                      </p:cBhvr>
                                      <p:rCtr x="-65" y="64005"/>
                                    </p:animMotion>
                                  </p:childTnLst>
                                </p:cTn>
                              </p:par>
                              <p:par>
                                <p:cTn id="699" presetID="42" presetClass="path" presetSubtype="0" accel="50000" decel="50000" fill="hold" nodeType="withEffect">
                                  <p:stCondLst>
                                    <p:cond delay="1750"/>
                                  </p:stCondLst>
                                  <p:childTnLst>
                                    <p:animMotion origin="layout" path="M 1.25E-6 -7.40741E-7 L -0.00117 1.28009 " pathEditMode="relative" rAng="0" ptsTypes="AA">
                                      <p:cBhvr>
                                        <p:cTn id="700" dur="1500" fill="hold"/>
                                        <p:tgtEl>
                                          <p:spTgt spid="460"/>
                                        </p:tgtEl>
                                        <p:attrNameLst>
                                          <p:attrName>ppt_x</p:attrName>
                                          <p:attrName>ppt_y</p:attrName>
                                        </p:attrNameLst>
                                      </p:cBhvr>
                                      <p:rCtr x="-65" y="64005"/>
                                    </p:animMotion>
                                  </p:childTnLst>
                                </p:cTn>
                              </p:par>
                              <p:par>
                                <p:cTn id="701" presetID="42" presetClass="path" presetSubtype="0" accel="50000" decel="50000" fill="hold" nodeType="withEffect">
                                  <p:stCondLst>
                                    <p:cond delay="2250"/>
                                  </p:stCondLst>
                                  <p:childTnLst>
                                    <p:animMotion origin="layout" path="M -4.58333E-6 4.07407E-6 L -0.00117 1.28009 " pathEditMode="relative" rAng="0" ptsTypes="AA">
                                      <p:cBhvr>
                                        <p:cTn id="702" dur="1500" fill="hold"/>
                                        <p:tgtEl>
                                          <p:spTgt spid="461"/>
                                        </p:tgtEl>
                                        <p:attrNameLst>
                                          <p:attrName>ppt_x</p:attrName>
                                          <p:attrName>ppt_y</p:attrName>
                                        </p:attrNameLst>
                                      </p:cBhvr>
                                      <p:rCtr x="-65" y="64005"/>
                                    </p:animMotion>
                                  </p:childTnLst>
                                </p:cTn>
                              </p:par>
                              <p:par>
                                <p:cTn id="703" presetID="42" presetClass="path" presetSubtype="0" accel="50000" decel="50000" fill="hold" nodeType="withEffect">
                                  <p:stCondLst>
                                    <p:cond delay="3750"/>
                                  </p:stCondLst>
                                  <p:childTnLst>
                                    <p:animMotion origin="layout" path="M -1.66667E-6 4.07407E-6 L -0.00117 1.28009 " pathEditMode="relative" rAng="0" ptsTypes="AA">
                                      <p:cBhvr>
                                        <p:cTn id="704" dur="1500" fill="hold"/>
                                        <p:tgtEl>
                                          <p:spTgt spid="462"/>
                                        </p:tgtEl>
                                        <p:attrNameLst>
                                          <p:attrName>ppt_x</p:attrName>
                                          <p:attrName>ppt_y</p:attrName>
                                        </p:attrNameLst>
                                      </p:cBhvr>
                                      <p:rCtr x="-65" y="64005"/>
                                    </p:animMotion>
                                  </p:childTnLst>
                                </p:cTn>
                              </p:par>
                              <p:par>
                                <p:cTn id="705" presetID="42" presetClass="path" presetSubtype="0" accel="50000" decel="50000" fill="hold" nodeType="withEffect">
                                  <p:stCondLst>
                                    <p:cond delay="2750"/>
                                  </p:stCondLst>
                                  <p:childTnLst>
                                    <p:animMotion origin="layout" path="M 0.04492 -0.01343 L 0.04375 1.26666 " pathEditMode="relative" rAng="0" ptsTypes="AA">
                                      <p:cBhvr>
                                        <p:cTn id="706" dur="1500" fill="hold"/>
                                        <p:tgtEl>
                                          <p:spTgt spid="463"/>
                                        </p:tgtEl>
                                        <p:attrNameLst>
                                          <p:attrName>ppt_x</p:attrName>
                                          <p:attrName>ppt_y</p:attrName>
                                        </p:attrNameLst>
                                      </p:cBhvr>
                                      <p:rCtr x="-65" y="64005"/>
                                    </p:animMotion>
                                  </p:childTnLst>
                                </p:cTn>
                              </p:par>
                              <p:par>
                                <p:cTn id="707" presetID="42" presetClass="path" presetSubtype="0" accel="50000" decel="50000" fill="hold" nodeType="withEffect">
                                  <p:stCondLst>
                                    <p:cond delay="4500"/>
                                  </p:stCondLst>
                                  <p:childTnLst>
                                    <p:animMotion origin="layout" path="M -4.16667E-6 -4.44444E-6 L -0.00117 1.2801 " pathEditMode="relative" rAng="0" ptsTypes="AA">
                                      <p:cBhvr>
                                        <p:cTn id="708" dur="1500" fill="hold"/>
                                        <p:tgtEl>
                                          <p:spTgt spid="464"/>
                                        </p:tgtEl>
                                        <p:attrNameLst>
                                          <p:attrName>ppt_x</p:attrName>
                                          <p:attrName>ppt_y</p:attrName>
                                        </p:attrNameLst>
                                      </p:cBhvr>
                                      <p:rCtr x="-65" y="64005"/>
                                    </p:animMotion>
                                  </p:childTnLst>
                                </p:cTn>
                              </p:par>
                              <p:par>
                                <p:cTn id="709" presetID="42" presetClass="path" presetSubtype="0" accel="50000" decel="50000" fill="hold" nodeType="withEffect">
                                  <p:stCondLst>
                                    <p:cond delay="4250"/>
                                  </p:stCondLst>
                                  <p:childTnLst>
                                    <p:animMotion origin="layout" path="M -4.16667E-6 -4.44444E-6 L -0.00117 1.2801 " pathEditMode="relative" rAng="0" ptsTypes="AA">
                                      <p:cBhvr>
                                        <p:cTn id="710" dur="1500" fill="hold"/>
                                        <p:tgtEl>
                                          <p:spTgt spid="465"/>
                                        </p:tgtEl>
                                        <p:attrNameLst>
                                          <p:attrName>ppt_x</p:attrName>
                                          <p:attrName>ppt_y</p:attrName>
                                        </p:attrNameLst>
                                      </p:cBhvr>
                                      <p:rCtr x="-65" y="64005"/>
                                    </p:animMotion>
                                  </p:childTnLst>
                                </p:cTn>
                              </p:par>
                              <p:par>
                                <p:cTn id="711" presetID="42" presetClass="path" presetSubtype="0" accel="50000" decel="50000" fill="hold" nodeType="withEffect">
                                  <p:stCondLst>
                                    <p:cond delay="6000"/>
                                  </p:stCondLst>
                                  <p:childTnLst>
                                    <p:animMotion origin="layout" path="M 1.25E-6 2.22222E-6 L -0.00117 1.28009 " pathEditMode="relative" rAng="0" ptsTypes="AA">
                                      <p:cBhvr>
                                        <p:cTn id="712" dur="1500" fill="hold"/>
                                        <p:tgtEl>
                                          <p:spTgt spid="466"/>
                                        </p:tgtEl>
                                        <p:attrNameLst>
                                          <p:attrName>ppt_x</p:attrName>
                                          <p:attrName>ppt_y</p:attrName>
                                        </p:attrNameLst>
                                      </p:cBhvr>
                                      <p:rCtr x="-65" y="64005"/>
                                    </p:animMotion>
                                  </p:childTnLst>
                                </p:cTn>
                              </p:par>
                              <p:par>
                                <p:cTn id="713" presetID="42" presetClass="path" presetSubtype="0" accel="50000" decel="50000" fill="hold" nodeType="withEffect">
                                  <p:stCondLst>
                                    <p:cond delay="4750"/>
                                  </p:stCondLst>
                                  <p:childTnLst>
                                    <p:animMotion origin="layout" path="M -4.58333E-6 -4.44444E-6 L -0.00117 1.2801 " pathEditMode="relative" rAng="0" ptsTypes="AA">
                                      <p:cBhvr>
                                        <p:cTn id="714" dur="1500" fill="hold"/>
                                        <p:tgtEl>
                                          <p:spTgt spid="467"/>
                                        </p:tgtEl>
                                        <p:attrNameLst>
                                          <p:attrName>ppt_x</p:attrName>
                                          <p:attrName>ppt_y</p:attrName>
                                        </p:attrNameLst>
                                      </p:cBhvr>
                                      <p:rCtr x="-65" y="64005"/>
                                    </p:animMotion>
                                  </p:childTnLst>
                                </p:cTn>
                              </p:par>
                              <p:par>
                                <p:cTn id="715" presetID="42" presetClass="path" presetSubtype="0" accel="50000" decel="50000" fill="hold" nodeType="withEffect">
                                  <p:stCondLst>
                                    <p:cond delay="3000"/>
                                  </p:stCondLst>
                                  <p:childTnLst>
                                    <p:animMotion origin="layout" path="M -1.66667E-6 -4.44444E-6 L -0.00117 1.2801 " pathEditMode="relative" rAng="0" ptsTypes="AA">
                                      <p:cBhvr>
                                        <p:cTn id="716" dur="1500" fill="hold"/>
                                        <p:tgtEl>
                                          <p:spTgt spid="468"/>
                                        </p:tgtEl>
                                        <p:attrNameLst>
                                          <p:attrName>ppt_x</p:attrName>
                                          <p:attrName>ppt_y</p:attrName>
                                        </p:attrNameLst>
                                      </p:cBhvr>
                                      <p:rCtr x="-65" y="64005"/>
                                    </p:animMotion>
                                  </p:childTnLst>
                                </p:cTn>
                              </p:par>
                              <p:par>
                                <p:cTn id="717" presetID="42" presetClass="path" presetSubtype="0" accel="50000" decel="50000" fill="hold" nodeType="withEffect">
                                  <p:stCondLst>
                                    <p:cond delay="6250"/>
                                  </p:stCondLst>
                                  <p:childTnLst>
                                    <p:animMotion origin="layout" path="M 0.04492 -0.01342 L 0.04375 1.26667 " pathEditMode="relative" rAng="0" ptsTypes="AA">
                                      <p:cBhvr>
                                        <p:cTn id="718" dur="1500" fill="hold"/>
                                        <p:tgtEl>
                                          <p:spTgt spid="469"/>
                                        </p:tgtEl>
                                        <p:attrNameLst>
                                          <p:attrName>ppt_x</p:attrName>
                                          <p:attrName>ppt_y</p:attrName>
                                        </p:attrNameLst>
                                      </p:cBhvr>
                                      <p:rCtr x="-65" y="64005"/>
                                    </p:animMotion>
                                  </p:childTnLst>
                                </p:cTn>
                              </p:par>
                              <p:par>
                                <p:cTn id="719" presetID="42" presetClass="path" presetSubtype="0" accel="50000" decel="50000" fill="hold" nodeType="withEffect">
                                  <p:stCondLst>
                                    <p:cond delay="5250"/>
                                  </p:stCondLst>
                                  <p:childTnLst>
                                    <p:animMotion origin="layout" path="M -4.16667E-6 -4.44444E-6 L -0.00117 1.2801 " pathEditMode="relative" rAng="0" ptsTypes="AA">
                                      <p:cBhvr>
                                        <p:cTn id="720" dur="1500" fill="hold"/>
                                        <p:tgtEl>
                                          <p:spTgt spid="470"/>
                                        </p:tgtEl>
                                        <p:attrNameLst>
                                          <p:attrName>ppt_x</p:attrName>
                                          <p:attrName>ppt_y</p:attrName>
                                        </p:attrNameLst>
                                      </p:cBhvr>
                                      <p:rCtr x="-65" y="64005"/>
                                    </p:animMotion>
                                  </p:childTnLst>
                                </p:cTn>
                              </p:par>
                              <p:par>
                                <p:cTn id="721" presetID="42" presetClass="path" presetSubtype="0" accel="50000" decel="50000" fill="hold" nodeType="withEffect">
                                  <p:stCondLst>
                                    <p:cond delay="8000"/>
                                  </p:stCondLst>
                                  <p:childTnLst>
                                    <p:animMotion origin="layout" path="M -4.16667E-6 -4.44444E-6 L -0.00117 1.2801 " pathEditMode="relative" rAng="0" ptsTypes="AA">
                                      <p:cBhvr>
                                        <p:cTn id="722" dur="1500" fill="hold"/>
                                        <p:tgtEl>
                                          <p:spTgt spid="471"/>
                                        </p:tgtEl>
                                        <p:attrNameLst>
                                          <p:attrName>ppt_x</p:attrName>
                                          <p:attrName>ppt_y</p:attrName>
                                        </p:attrNameLst>
                                      </p:cBhvr>
                                      <p:rCtr x="-65" y="64005"/>
                                    </p:animMotion>
                                  </p:childTnLst>
                                </p:cTn>
                              </p:par>
                              <p:par>
                                <p:cTn id="723" presetID="42" presetClass="path" presetSubtype="0" accel="50000" decel="50000" fill="hold" nodeType="withEffect">
                                  <p:stCondLst>
                                    <p:cond delay="5750"/>
                                  </p:stCondLst>
                                  <p:childTnLst>
                                    <p:animMotion origin="layout" path="M 1.25E-6 2.22222E-6 L -0.00117 1.28009 " pathEditMode="relative" rAng="0" ptsTypes="AA">
                                      <p:cBhvr>
                                        <p:cTn id="724" dur="1500" fill="hold"/>
                                        <p:tgtEl>
                                          <p:spTgt spid="472"/>
                                        </p:tgtEl>
                                        <p:attrNameLst>
                                          <p:attrName>ppt_x</p:attrName>
                                          <p:attrName>ppt_y</p:attrName>
                                        </p:attrNameLst>
                                      </p:cBhvr>
                                      <p:rCtr x="-65" y="64005"/>
                                    </p:animMotion>
                                  </p:childTnLst>
                                </p:cTn>
                              </p:par>
                              <p:par>
                                <p:cTn id="725" presetID="42" presetClass="path" presetSubtype="0" accel="50000" decel="50000" fill="hold" nodeType="withEffect">
                                  <p:stCondLst>
                                    <p:cond delay="6750"/>
                                  </p:stCondLst>
                                  <p:childTnLst>
                                    <p:animMotion origin="layout" path="M -4.58333E-6 -4.44444E-6 L -0.00117 1.2801 " pathEditMode="relative" rAng="0" ptsTypes="AA">
                                      <p:cBhvr>
                                        <p:cTn id="726" dur="1500" fill="hold"/>
                                        <p:tgtEl>
                                          <p:spTgt spid="473"/>
                                        </p:tgtEl>
                                        <p:attrNameLst>
                                          <p:attrName>ppt_x</p:attrName>
                                          <p:attrName>ppt_y</p:attrName>
                                        </p:attrNameLst>
                                      </p:cBhvr>
                                      <p:rCtr x="-65" y="64005"/>
                                    </p:animMotion>
                                  </p:childTnLst>
                                </p:cTn>
                              </p:par>
                              <p:par>
                                <p:cTn id="727" presetID="42" presetClass="path" presetSubtype="0" accel="50000" decel="50000" fill="hold" nodeType="withEffect">
                                  <p:stCondLst>
                                    <p:cond delay="5000"/>
                                  </p:stCondLst>
                                  <p:childTnLst>
                                    <p:animMotion origin="layout" path="M -1.66667E-6 -4.44444E-6 L -0.00117 1.2801 " pathEditMode="relative" rAng="0" ptsTypes="AA">
                                      <p:cBhvr>
                                        <p:cTn id="728" dur="1500" fill="hold"/>
                                        <p:tgtEl>
                                          <p:spTgt spid="474"/>
                                        </p:tgtEl>
                                        <p:attrNameLst>
                                          <p:attrName>ppt_x</p:attrName>
                                          <p:attrName>ppt_y</p:attrName>
                                        </p:attrNameLst>
                                      </p:cBhvr>
                                      <p:rCtr x="-65" y="64005"/>
                                    </p:animMotion>
                                  </p:childTnLst>
                                </p:cTn>
                              </p:par>
                              <p:par>
                                <p:cTn id="729" presetID="42" presetClass="path" presetSubtype="0" accel="50000" decel="50000" fill="hold" nodeType="withEffect">
                                  <p:stCondLst>
                                    <p:cond delay="7750"/>
                                  </p:stCondLst>
                                  <p:childTnLst>
                                    <p:animMotion origin="layout" path="M 0.04492 -0.01342 L 0.04375 1.26667 " pathEditMode="relative" rAng="0" ptsTypes="AA">
                                      <p:cBhvr>
                                        <p:cTn id="730" dur="1500" fill="hold"/>
                                        <p:tgtEl>
                                          <p:spTgt spid="475"/>
                                        </p:tgtEl>
                                        <p:attrNameLst>
                                          <p:attrName>ppt_x</p:attrName>
                                          <p:attrName>ppt_y</p:attrName>
                                        </p:attrNameLst>
                                      </p:cBhvr>
                                      <p:rCtr x="-65" y="64005"/>
                                    </p:animMotion>
                                  </p:childTnLst>
                                </p:cTn>
                              </p:par>
                            </p:childTnLst>
                          </p:cTn>
                        </p:par>
                        <p:par>
                          <p:cTn id="731" fill="hold">
                            <p:stCondLst>
                              <p:cond delay="142500"/>
                            </p:stCondLst>
                            <p:childTnLst>
                              <p:par>
                                <p:cTn id="732" presetID="42" presetClass="path" presetSubtype="0" accel="50000" decel="50000" fill="hold" nodeType="afterEffect">
                                  <p:stCondLst>
                                    <p:cond delay="0"/>
                                  </p:stCondLst>
                                  <p:childTnLst>
                                    <p:animMotion origin="layout" path="M -4.79167E-6 -1.38778E-17 L -0.00117 1.28009 " pathEditMode="relative" rAng="0" ptsTypes="AA">
                                      <p:cBhvr>
                                        <p:cTn id="733" dur="1500" fill="hold"/>
                                        <p:tgtEl>
                                          <p:spTgt spid="476"/>
                                        </p:tgtEl>
                                        <p:attrNameLst>
                                          <p:attrName>ppt_x</p:attrName>
                                          <p:attrName>ppt_y</p:attrName>
                                        </p:attrNameLst>
                                      </p:cBhvr>
                                      <p:rCtr x="-65" y="64005"/>
                                    </p:animMotion>
                                  </p:childTnLst>
                                </p:cTn>
                              </p:par>
                              <p:par>
                                <p:cTn id="734" presetID="42" presetClass="path" presetSubtype="0" accel="50000" decel="50000" fill="hold" nodeType="withEffect">
                                  <p:stCondLst>
                                    <p:cond delay="750"/>
                                  </p:stCondLst>
                                  <p:childTnLst>
                                    <p:animMotion origin="layout" path="M -4.79167E-6 -1.38778E-17 L -0.00117 1.28009 " pathEditMode="relative" rAng="0" ptsTypes="AA">
                                      <p:cBhvr>
                                        <p:cTn id="735" dur="1500" fill="hold"/>
                                        <p:tgtEl>
                                          <p:spTgt spid="477"/>
                                        </p:tgtEl>
                                        <p:attrNameLst>
                                          <p:attrName>ppt_x</p:attrName>
                                          <p:attrName>ppt_y</p:attrName>
                                        </p:attrNameLst>
                                      </p:cBhvr>
                                      <p:rCtr x="-65" y="64005"/>
                                    </p:animMotion>
                                  </p:childTnLst>
                                </p:cTn>
                              </p:par>
                              <p:par>
                                <p:cTn id="736" presetID="42" presetClass="path" presetSubtype="0" accel="50000" decel="50000" fill="hold" nodeType="withEffect">
                                  <p:stCondLst>
                                    <p:cond delay="250"/>
                                  </p:stCondLst>
                                  <p:childTnLst>
                                    <p:animMotion origin="layout" path="M 4.16667E-7 -3.33333E-6 L -0.00117 1.2801 " pathEditMode="relative" rAng="0" ptsTypes="AA">
                                      <p:cBhvr>
                                        <p:cTn id="737" dur="1500" fill="hold"/>
                                        <p:tgtEl>
                                          <p:spTgt spid="478"/>
                                        </p:tgtEl>
                                        <p:attrNameLst>
                                          <p:attrName>ppt_x</p:attrName>
                                          <p:attrName>ppt_y</p:attrName>
                                        </p:attrNameLst>
                                      </p:cBhvr>
                                      <p:rCtr x="-65" y="64005"/>
                                    </p:animMotion>
                                  </p:childTnLst>
                                </p:cTn>
                              </p:par>
                              <p:par>
                                <p:cTn id="738" presetID="42" presetClass="path" presetSubtype="0" accel="50000" decel="50000" fill="hold" nodeType="withEffect">
                                  <p:stCondLst>
                                    <p:cond delay="1000"/>
                                  </p:stCondLst>
                                  <p:childTnLst>
                                    <p:animMotion origin="layout" path="M 4.79167E-6 -1.38778E-17 L -0.00118 1.28009 " pathEditMode="relative" rAng="0" ptsTypes="AA">
                                      <p:cBhvr>
                                        <p:cTn id="739" dur="1500" fill="hold"/>
                                        <p:tgtEl>
                                          <p:spTgt spid="479"/>
                                        </p:tgtEl>
                                        <p:attrNameLst>
                                          <p:attrName>ppt_x</p:attrName>
                                          <p:attrName>ppt_y</p:attrName>
                                        </p:attrNameLst>
                                      </p:cBhvr>
                                      <p:rCtr x="-65" y="64005"/>
                                    </p:animMotion>
                                  </p:childTnLst>
                                </p:cTn>
                              </p:par>
                              <p:par>
                                <p:cTn id="740" presetID="42" presetClass="path" presetSubtype="0" accel="50000" decel="50000" fill="hold" nodeType="withEffect">
                                  <p:stCondLst>
                                    <p:cond delay="500"/>
                                  </p:stCondLst>
                                  <p:childTnLst>
                                    <p:animMotion origin="layout" path="M 0.04492 -0.01343 L 0.04375 1.26667 " pathEditMode="relative" rAng="0" ptsTypes="AA">
                                      <p:cBhvr>
                                        <p:cTn id="741" dur="1500" fill="hold"/>
                                        <p:tgtEl>
                                          <p:spTgt spid="480"/>
                                        </p:tgtEl>
                                        <p:attrNameLst>
                                          <p:attrName>ppt_x</p:attrName>
                                          <p:attrName>ppt_y</p:attrName>
                                        </p:attrNameLst>
                                      </p:cBhvr>
                                      <p:rCtr x="-65" y="64005"/>
                                    </p:animMotion>
                                  </p:childTnLst>
                                </p:cTn>
                              </p:par>
                              <p:par>
                                <p:cTn id="742" presetID="42" presetClass="path" presetSubtype="0" accel="50000" decel="50000" fill="hold" nodeType="withEffect">
                                  <p:stCondLst>
                                    <p:cond delay="1500"/>
                                  </p:stCondLst>
                                  <p:childTnLst>
                                    <p:animMotion origin="layout" path="M -4.79167E-6 -1.38778E-17 L -0.00117 1.28009 " pathEditMode="relative" rAng="0" ptsTypes="AA">
                                      <p:cBhvr>
                                        <p:cTn id="743" dur="1500" fill="hold"/>
                                        <p:tgtEl>
                                          <p:spTgt spid="481"/>
                                        </p:tgtEl>
                                        <p:attrNameLst>
                                          <p:attrName>ppt_x</p:attrName>
                                          <p:attrName>ppt_y</p:attrName>
                                        </p:attrNameLst>
                                      </p:cBhvr>
                                      <p:rCtr x="-65" y="64005"/>
                                    </p:animMotion>
                                  </p:childTnLst>
                                </p:cTn>
                              </p:par>
                              <p:par>
                                <p:cTn id="744" presetID="42" presetClass="path" presetSubtype="0" accel="50000" decel="50000" fill="hold" nodeType="withEffect">
                                  <p:stCondLst>
                                    <p:cond delay="2500"/>
                                  </p:stCondLst>
                                  <p:childTnLst>
                                    <p:animMotion origin="layout" path="M -4.79167E-6 -1.38778E-17 L -0.00117 1.28009 " pathEditMode="relative" rAng="0" ptsTypes="AA">
                                      <p:cBhvr>
                                        <p:cTn id="745" dur="1500" fill="hold"/>
                                        <p:tgtEl>
                                          <p:spTgt spid="482"/>
                                        </p:tgtEl>
                                        <p:attrNameLst>
                                          <p:attrName>ppt_x</p:attrName>
                                          <p:attrName>ppt_y</p:attrName>
                                        </p:attrNameLst>
                                      </p:cBhvr>
                                      <p:rCtr x="-65" y="64005"/>
                                    </p:animMotion>
                                  </p:childTnLst>
                                </p:cTn>
                              </p:par>
                              <p:par>
                                <p:cTn id="746" presetID="42" presetClass="path" presetSubtype="0" accel="50000" decel="50000" fill="hold" nodeType="withEffect">
                                  <p:stCondLst>
                                    <p:cond delay="1750"/>
                                  </p:stCondLst>
                                  <p:childTnLst>
                                    <p:animMotion origin="layout" path="M 4.16667E-7 -3.33333E-6 L -0.00117 1.2801 " pathEditMode="relative" rAng="0" ptsTypes="AA">
                                      <p:cBhvr>
                                        <p:cTn id="747" dur="1500" fill="hold"/>
                                        <p:tgtEl>
                                          <p:spTgt spid="483"/>
                                        </p:tgtEl>
                                        <p:attrNameLst>
                                          <p:attrName>ppt_x</p:attrName>
                                          <p:attrName>ppt_y</p:attrName>
                                        </p:attrNameLst>
                                      </p:cBhvr>
                                      <p:rCtr x="-65" y="64005"/>
                                    </p:animMotion>
                                  </p:childTnLst>
                                </p:cTn>
                              </p:par>
                              <p:par>
                                <p:cTn id="748" presetID="42" presetClass="path" presetSubtype="0" accel="50000" decel="50000" fill="hold" nodeType="withEffect">
                                  <p:stCondLst>
                                    <p:cond delay="2250"/>
                                  </p:stCondLst>
                                  <p:childTnLst>
                                    <p:animMotion origin="layout" path="M 4.79167E-6 -1.38778E-17 L -0.00118 1.28009 " pathEditMode="relative" rAng="0" ptsTypes="AA">
                                      <p:cBhvr>
                                        <p:cTn id="749" dur="1500" fill="hold"/>
                                        <p:tgtEl>
                                          <p:spTgt spid="484"/>
                                        </p:tgtEl>
                                        <p:attrNameLst>
                                          <p:attrName>ppt_x</p:attrName>
                                          <p:attrName>ppt_y</p:attrName>
                                        </p:attrNameLst>
                                      </p:cBhvr>
                                      <p:rCtr x="-65" y="64005"/>
                                    </p:animMotion>
                                  </p:childTnLst>
                                </p:cTn>
                              </p:par>
                              <p:par>
                                <p:cTn id="750" presetID="42" presetClass="path" presetSubtype="0" accel="50000" decel="50000" fill="hold" nodeType="withEffect">
                                  <p:stCondLst>
                                    <p:cond delay="2750"/>
                                  </p:stCondLst>
                                  <p:childTnLst>
                                    <p:animMotion origin="layout" path="M 0.04492 -0.01343 L 0.04375 1.26667 " pathEditMode="relative" rAng="0" ptsTypes="AA">
                                      <p:cBhvr>
                                        <p:cTn id="751" dur="1500" fill="hold"/>
                                        <p:tgtEl>
                                          <p:spTgt spid="485"/>
                                        </p:tgtEl>
                                        <p:attrNameLst>
                                          <p:attrName>ppt_x</p:attrName>
                                          <p:attrName>ppt_y</p:attrName>
                                        </p:attrNameLst>
                                      </p:cBhvr>
                                      <p:rCtr x="-65" y="64005"/>
                                    </p:animMotion>
                                  </p:childTnLst>
                                </p:cTn>
                              </p:par>
                              <p:par>
                                <p:cTn id="752" presetID="42" presetClass="path" presetSubtype="0" accel="50000" decel="50000" fill="hold" nodeType="withEffect">
                                  <p:stCondLst>
                                    <p:cond delay="4500"/>
                                  </p:stCondLst>
                                  <p:childTnLst>
                                    <p:animMotion origin="layout" path="M -4.79167E-6 2.96296E-6 L -0.00117 1.28009 " pathEditMode="relative" rAng="0" ptsTypes="AA">
                                      <p:cBhvr>
                                        <p:cTn id="753" dur="1500" fill="hold"/>
                                        <p:tgtEl>
                                          <p:spTgt spid="486"/>
                                        </p:tgtEl>
                                        <p:attrNameLst>
                                          <p:attrName>ppt_x</p:attrName>
                                          <p:attrName>ppt_y</p:attrName>
                                        </p:attrNameLst>
                                      </p:cBhvr>
                                      <p:rCtr x="-65" y="64005"/>
                                    </p:animMotion>
                                  </p:childTnLst>
                                </p:cTn>
                              </p:par>
                              <p:par>
                                <p:cTn id="754" presetID="42" presetClass="path" presetSubtype="0" accel="50000" decel="50000" fill="hold" nodeType="withEffect">
                                  <p:stCondLst>
                                    <p:cond delay="4250"/>
                                  </p:stCondLst>
                                  <p:childTnLst>
                                    <p:animMotion origin="layout" path="M -4.79167E-6 2.96296E-6 L -0.00117 1.28009 " pathEditMode="relative" rAng="0" ptsTypes="AA">
                                      <p:cBhvr>
                                        <p:cTn id="755" dur="1500" fill="hold"/>
                                        <p:tgtEl>
                                          <p:spTgt spid="487"/>
                                        </p:tgtEl>
                                        <p:attrNameLst>
                                          <p:attrName>ppt_x</p:attrName>
                                          <p:attrName>ppt_y</p:attrName>
                                        </p:attrNameLst>
                                      </p:cBhvr>
                                      <p:rCtr x="-65" y="64005"/>
                                    </p:animMotion>
                                  </p:childTnLst>
                                </p:cTn>
                              </p:par>
                              <p:par>
                                <p:cTn id="756" presetID="42" presetClass="path" presetSubtype="0" accel="50000" decel="50000" fill="hold" nodeType="withEffect">
                                  <p:stCondLst>
                                    <p:cond delay="6000"/>
                                  </p:stCondLst>
                                  <p:childTnLst>
                                    <p:animMotion origin="layout" path="M 4.16667E-7 -3.7037E-7 L -0.00117 1.28009 " pathEditMode="relative" rAng="0" ptsTypes="AA">
                                      <p:cBhvr>
                                        <p:cTn id="757" dur="1500" fill="hold"/>
                                        <p:tgtEl>
                                          <p:spTgt spid="488"/>
                                        </p:tgtEl>
                                        <p:attrNameLst>
                                          <p:attrName>ppt_x</p:attrName>
                                          <p:attrName>ppt_y</p:attrName>
                                        </p:attrNameLst>
                                      </p:cBhvr>
                                      <p:rCtr x="-65" y="64005"/>
                                    </p:animMotion>
                                  </p:childTnLst>
                                </p:cTn>
                              </p:par>
                              <p:par>
                                <p:cTn id="758" presetID="42" presetClass="path" presetSubtype="0" accel="50000" decel="50000" fill="hold" nodeType="withEffect">
                                  <p:stCondLst>
                                    <p:cond delay="4750"/>
                                  </p:stCondLst>
                                  <p:childTnLst>
                                    <p:animMotion origin="layout" path="M 4.79167E-6 2.96296E-6 L -0.00118 1.28009 " pathEditMode="relative" rAng="0" ptsTypes="AA">
                                      <p:cBhvr>
                                        <p:cTn id="759" dur="1500" fill="hold"/>
                                        <p:tgtEl>
                                          <p:spTgt spid="489"/>
                                        </p:tgtEl>
                                        <p:attrNameLst>
                                          <p:attrName>ppt_x</p:attrName>
                                          <p:attrName>ppt_y</p:attrName>
                                        </p:attrNameLst>
                                      </p:cBhvr>
                                      <p:rCtr x="-65" y="64005"/>
                                    </p:animMotion>
                                  </p:childTnLst>
                                </p:cTn>
                              </p:par>
                              <p:par>
                                <p:cTn id="760" presetID="42" presetClass="path" presetSubtype="0" accel="50000" decel="50000" fill="hold" nodeType="withEffect">
                                  <p:stCondLst>
                                    <p:cond delay="6250"/>
                                  </p:stCondLst>
                                  <p:childTnLst>
                                    <p:animMotion origin="layout" path="M 0.04492 -0.01343 L 0.04375 1.26666 " pathEditMode="relative" rAng="0" ptsTypes="AA">
                                      <p:cBhvr>
                                        <p:cTn id="761" dur="1500" fill="hold"/>
                                        <p:tgtEl>
                                          <p:spTgt spid="490"/>
                                        </p:tgtEl>
                                        <p:attrNameLst>
                                          <p:attrName>ppt_x</p:attrName>
                                          <p:attrName>ppt_y</p:attrName>
                                        </p:attrNameLst>
                                      </p:cBhvr>
                                      <p:rCtr x="-65" y="64005"/>
                                    </p:animMotion>
                                  </p:childTnLst>
                                </p:cTn>
                              </p:par>
                              <p:par>
                                <p:cTn id="762" presetID="42" presetClass="path" presetSubtype="0" accel="50000" decel="50000" fill="hold" nodeType="withEffect">
                                  <p:stCondLst>
                                    <p:cond delay="5250"/>
                                  </p:stCondLst>
                                  <p:childTnLst>
                                    <p:animMotion origin="layout" path="M -4.79167E-6 2.96296E-6 L -0.00117 1.28009 " pathEditMode="relative" rAng="0" ptsTypes="AA">
                                      <p:cBhvr>
                                        <p:cTn id="763" dur="1500" fill="hold"/>
                                        <p:tgtEl>
                                          <p:spTgt spid="491"/>
                                        </p:tgtEl>
                                        <p:attrNameLst>
                                          <p:attrName>ppt_x</p:attrName>
                                          <p:attrName>ppt_y</p:attrName>
                                        </p:attrNameLst>
                                      </p:cBhvr>
                                      <p:rCtr x="-65" y="64005"/>
                                    </p:animMotion>
                                  </p:childTnLst>
                                </p:cTn>
                              </p:par>
                              <p:par>
                                <p:cTn id="764" presetID="42" presetClass="path" presetSubtype="0" accel="50000" decel="50000" fill="hold" nodeType="withEffect">
                                  <p:stCondLst>
                                    <p:cond delay="8000"/>
                                  </p:stCondLst>
                                  <p:childTnLst>
                                    <p:animMotion origin="layout" path="M -4.79167E-6 2.96296E-6 L -0.00117 1.28009 " pathEditMode="relative" rAng="0" ptsTypes="AA">
                                      <p:cBhvr>
                                        <p:cTn id="765" dur="1500" fill="hold"/>
                                        <p:tgtEl>
                                          <p:spTgt spid="492"/>
                                        </p:tgtEl>
                                        <p:attrNameLst>
                                          <p:attrName>ppt_x</p:attrName>
                                          <p:attrName>ppt_y</p:attrName>
                                        </p:attrNameLst>
                                      </p:cBhvr>
                                      <p:rCtr x="-65" y="64005"/>
                                    </p:animMotion>
                                  </p:childTnLst>
                                </p:cTn>
                              </p:par>
                              <p:par>
                                <p:cTn id="766" presetID="42" presetClass="path" presetSubtype="0" accel="50000" decel="50000" fill="hold" nodeType="withEffect">
                                  <p:stCondLst>
                                    <p:cond delay="5750"/>
                                  </p:stCondLst>
                                  <p:childTnLst>
                                    <p:animMotion origin="layout" path="M 4.16667E-7 -3.7037E-7 L -0.00117 1.28009 " pathEditMode="relative" rAng="0" ptsTypes="AA">
                                      <p:cBhvr>
                                        <p:cTn id="767" dur="1500" fill="hold"/>
                                        <p:tgtEl>
                                          <p:spTgt spid="493"/>
                                        </p:tgtEl>
                                        <p:attrNameLst>
                                          <p:attrName>ppt_x</p:attrName>
                                          <p:attrName>ppt_y</p:attrName>
                                        </p:attrNameLst>
                                      </p:cBhvr>
                                      <p:rCtr x="-65" y="64005"/>
                                    </p:animMotion>
                                  </p:childTnLst>
                                </p:cTn>
                              </p:par>
                              <p:par>
                                <p:cTn id="768" presetID="42" presetClass="path" presetSubtype="0" accel="50000" decel="50000" fill="hold" nodeType="withEffect">
                                  <p:stCondLst>
                                    <p:cond delay="6750"/>
                                  </p:stCondLst>
                                  <p:childTnLst>
                                    <p:animMotion origin="layout" path="M 4.79167E-6 2.96296E-6 L -0.00118 1.28009 " pathEditMode="relative" rAng="0" ptsTypes="AA">
                                      <p:cBhvr>
                                        <p:cTn id="769" dur="1500" fill="hold"/>
                                        <p:tgtEl>
                                          <p:spTgt spid="494"/>
                                        </p:tgtEl>
                                        <p:attrNameLst>
                                          <p:attrName>ppt_x</p:attrName>
                                          <p:attrName>ppt_y</p:attrName>
                                        </p:attrNameLst>
                                      </p:cBhvr>
                                      <p:rCtr x="-65" y="64005"/>
                                    </p:animMotion>
                                  </p:childTnLst>
                                </p:cTn>
                              </p:par>
                              <p:par>
                                <p:cTn id="770" presetID="42" presetClass="path" presetSubtype="0" accel="50000" decel="50000" fill="hold" nodeType="withEffect">
                                  <p:stCondLst>
                                    <p:cond delay="7750"/>
                                  </p:stCondLst>
                                  <p:childTnLst>
                                    <p:animMotion origin="layout" path="M 0.04492 -0.01343 L 0.04375 1.26666 " pathEditMode="relative" rAng="0" ptsTypes="AA">
                                      <p:cBhvr>
                                        <p:cTn id="771" dur="1500" fill="hold"/>
                                        <p:tgtEl>
                                          <p:spTgt spid="495"/>
                                        </p:tgtEl>
                                        <p:attrNameLst>
                                          <p:attrName>ppt_x</p:attrName>
                                          <p:attrName>ppt_y</p:attrName>
                                        </p:attrNameLst>
                                      </p:cBhvr>
                                      <p:rCtr x="-65" y="64005"/>
                                    </p:animMotion>
                                  </p:childTnLst>
                                </p:cTn>
                              </p:par>
                            </p:childTnLst>
                          </p:cTn>
                        </p:par>
                        <p:par>
                          <p:cTn id="772" fill="hold">
                            <p:stCondLst>
                              <p:cond delay="152000"/>
                            </p:stCondLst>
                            <p:childTnLst>
                              <p:par>
                                <p:cTn id="773" presetID="42" presetClass="path" presetSubtype="0" accel="50000" decel="50000" fill="hold" nodeType="afterEffect">
                                  <p:stCondLst>
                                    <p:cond delay="0"/>
                                  </p:stCondLst>
                                  <p:childTnLst>
                                    <p:animMotion origin="layout" path="M 1.45833E-6 3.7037E-7 L -0.00117 1.28009 " pathEditMode="relative" rAng="0" ptsTypes="AA">
                                      <p:cBhvr>
                                        <p:cTn id="774" dur="1500" fill="hold"/>
                                        <p:tgtEl>
                                          <p:spTgt spid="496"/>
                                        </p:tgtEl>
                                        <p:attrNameLst>
                                          <p:attrName>ppt_x</p:attrName>
                                          <p:attrName>ppt_y</p:attrName>
                                        </p:attrNameLst>
                                      </p:cBhvr>
                                      <p:rCtr x="-65" y="64005"/>
                                    </p:animMotion>
                                  </p:childTnLst>
                                </p:cTn>
                              </p:par>
                              <p:par>
                                <p:cTn id="775" presetID="42" presetClass="path" presetSubtype="0" accel="50000" decel="50000" fill="hold" nodeType="withEffect">
                                  <p:stCondLst>
                                    <p:cond delay="750"/>
                                  </p:stCondLst>
                                  <p:childTnLst>
                                    <p:animMotion origin="layout" path="M 1.45833E-6 3.7037E-7 L -0.00117 1.28009 " pathEditMode="relative" rAng="0" ptsTypes="AA">
                                      <p:cBhvr>
                                        <p:cTn id="776" dur="1500" fill="hold"/>
                                        <p:tgtEl>
                                          <p:spTgt spid="497"/>
                                        </p:tgtEl>
                                        <p:attrNameLst>
                                          <p:attrName>ppt_x</p:attrName>
                                          <p:attrName>ppt_y</p:attrName>
                                        </p:attrNameLst>
                                      </p:cBhvr>
                                      <p:rCtr x="-65" y="64005"/>
                                    </p:animMotion>
                                  </p:childTnLst>
                                </p:cTn>
                              </p:par>
                              <p:par>
                                <p:cTn id="777" presetID="42" presetClass="path" presetSubtype="0" accel="50000" decel="50000" fill="hold" nodeType="withEffect">
                                  <p:stCondLst>
                                    <p:cond delay="250"/>
                                  </p:stCondLst>
                                  <p:childTnLst>
                                    <p:animMotion origin="layout" path="M -3.125E-6 -4.44444E-6 L -0.00117 1.2801 " pathEditMode="relative" rAng="0" ptsTypes="AA">
                                      <p:cBhvr>
                                        <p:cTn id="778" dur="1500" fill="hold"/>
                                        <p:tgtEl>
                                          <p:spTgt spid="498"/>
                                        </p:tgtEl>
                                        <p:attrNameLst>
                                          <p:attrName>ppt_x</p:attrName>
                                          <p:attrName>ppt_y</p:attrName>
                                        </p:attrNameLst>
                                      </p:cBhvr>
                                      <p:rCtr x="-65" y="64005"/>
                                    </p:animMotion>
                                  </p:childTnLst>
                                </p:cTn>
                              </p:par>
                              <p:par>
                                <p:cTn id="779" presetID="42" presetClass="path" presetSubtype="0" accel="50000" decel="50000" fill="hold" nodeType="withEffect">
                                  <p:stCondLst>
                                    <p:cond delay="1000"/>
                                  </p:stCondLst>
                                  <p:childTnLst>
                                    <p:animMotion origin="layout" path="M 1.04167E-6 3.7037E-7 L -0.00117 1.28009 " pathEditMode="relative" rAng="0" ptsTypes="AA">
                                      <p:cBhvr>
                                        <p:cTn id="780" dur="1500" fill="hold"/>
                                        <p:tgtEl>
                                          <p:spTgt spid="499"/>
                                        </p:tgtEl>
                                        <p:attrNameLst>
                                          <p:attrName>ppt_x</p:attrName>
                                          <p:attrName>ppt_y</p:attrName>
                                        </p:attrNameLst>
                                      </p:cBhvr>
                                      <p:rCtr x="-65" y="64005"/>
                                    </p:animMotion>
                                  </p:childTnLst>
                                </p:cTn>
                              </p:par>
                              <p:par>
                                <p:cTn id="781" presetID="42" presetClass="path" presetSubtype="0" accel="50000" decel="50000" fill="hold" nodeType="withEffect">
                                  <p:stCondLst>
                                    <p:cond delay="3000"/>
                                  </p:stCondLst>
                                  <p:childTnLst>
                                    <p:animMotion origin="layout" path="M 3.95833E-6 3.7037E-7 L -0.00118 1.28009 " pathEditMode="relative" rAng="0" ptsTypes="AA">
                                      <p:cBhvr>
                                        <p:cTn id="782" dur="1500" fill="hold"/>
                                        <p:tgtEl>
                                          <p:spTgt spid="500"/>
                                        </p:tgtEl>
                                        <p:attrNameLst>
                                          <p:attrName>ppt_x</p:attrName>
                                          <p:attrName>ppt_y</p:attrName>
                                        </p:attrNameLst>
                                      </p:cBhvr>
                                      <p:rCtr x="-65" y="64005"/>
                                    </p:animMotion>
                                  </p:childTnLst>
                                </p:cTn>
                              </p:par>
                              <p:par>
                                <p:cTn id="783" presetID="42" presetClass="path" presetSubtype="0" accel="50000" decel="50000" fill="hold" nodeType="withEffect">
                                  <p:stCondLst>
                                    <p:cond delay="500"/>
                                  </p:stCondLst>
                                  <p:childTnLst>
                                    <p:animMotion origin="layout" path="M 0.04492 -0.01343 L 0.04375 1.26667 " pathEditMode="relative" rAng="0" ptsTypes="AA">
                                      <p:cBhvr>
                                        <p:cTn id="784" dur="1500" fill="hold"/>
                                        <p:tgtEl>
                                          <p:spTgt spid="501"/>
                                        </p:tgtEl>
                                        <p:attrNameLst>
                                          <p:attrName>ppt_x</p:attrName>
                                          <p:attrName>ppt_y</p:attrName>
                                        </p:attrNameLst>
                                      </p:cBhvr>
                                      <p:rCtr x="-65" y="64005"/>
                                    </p:animMotion>
                                  </p:childTnLst>
                                </p:cTn>
                              </p:par>
                              <p:par>
                                <p:cTn id="785" presetID="42" presetClass="path" presetSubtype="0" accel="50000" decel="50000" fill="hold" nodeType="withEffect">
                                  <p:stCondLst>
                                    <p:cond delay="1500"/>
                                  </p:stCondLst>
                                  <p:childTnLst>
                                    <p:animMotion origin="layout" path="M 1.45833E-6 3.7037E-7 L -0.00117 1.28009 " pathEditMode="relative" rAng="0" ptsTypes="AA">
                                      <p:cBhvr>
                                        <p:cTn id="786" dur="1500" fill="hold"/>
                                        <p:tgtEl>
                                          <p:spTgt spid="502"/>
                                        </p:tgtEl>
                                        <p:attrNameLst>
                                          <p:attrName>ppt_x</p:attrName>
                                          <p:attrName>ppt_y</p:attrName>
                                        </p:attrNameLst>
                                      </p:cBhvr>
                                      <p:rCtr x="-65" y="64005"/>
                                    </p:animMotion>
                                  </p:childTnLst>
                                </p:cTn>
                              </p:par>
                              <p:par>
                                <p:cTn id="787" presetID="42" presetClass="path" presetSubtype="0" accel="50000" decel="50000" fill="hold" nodeType="withEffect">
                                  <p:stCondLst>
                                    <p:cond delay="2500"/>
                                  </p:stCondLst>
                                  <p:childTnLst>
                                    <p:animMotion origin="layout" path="M 1.45833E-6 3.7037E-7 L -0.00117 1.28009 " pathEditMode="relative" rAng="0" ptsTypes="AA">
                                      <p:cBhvr>
                                        <p:cTn id="788" dur="1500" fill="hold"/>
                                        <p:tgtEl>
                                          <p:spTgt spid="503"/>
                                        </p:tgtEl>
                                        <p:attrNameLst>
                                          <p:attrName>ppt_x</p:attrName>
                                          <p:attrName>ppt_y</p:attrName>
                                        </p:attrNameLst>
                                      </p:cBhvr>
                                      <p:rCtr x="-65" y="64005"/>
                                    </p:animMotion>
                                  </p:childTnLst>
                                </p:cTn>
                              </p:par>
                              <p:par>
                                <p:cTn id="789" presetID="42" presetClass="path" presetSubtype="0" accel="50000" decel="50000" fill="hold" nodeType="withEffect">
                                  <p:stCondLst>
                                    <p:cond delay="1750"/>
                                  </p:stCondLst>
                                  <p:childTnLst>
                                    <p:animMotion origin="layout" path="M -3.125E-6 -4.44444E-6 L -0.00117 1.2801 " pathEditMode="relative" rAng="0" ptsTypes="AA">
                                      <p:cBhvr>
                                        <p:cTn id="790" dur="1500" fill="hold"/>
                                        <p:tgtEl>
                                          <p:spTgt spid="504"/>
                                        </p:tgtEl>
                                        <p:attrNameLst>
                                          <p:attrName>ppt_x</p:attrName>
                                          <p:attrName>ppt_y</p:attrName>
                                        </p:attrNameLst>
                                      </p:cBhvr>
                                      <p:rCtr x="-65" y="64005"/>
                                    </p:animMotion>
                                  </p:childTnLst>
                                </p:cTn>
                              </p:par>
                              <p:par>
                                <p:cTn id="791" presetID="42" presetClass="path" presetSubtype="0" accel="50000" decel="50000" fill="hold" nodeType="withEffect">
                                  <p:stCondLst>
                                    <p:cond delay="2250"/>
                                  </p:stCondLst>
                                  <p:childTnLst>
                                    <p:animMotion origin="layout" path="M 1.04167E-6 3.7037E-7 L -0.00117 1.28009 " pathEditMode="relative" rAng="0" ptsTypes="AA">
                                      <p:cBhvr>
                                        <p:cTn id="792" dur="1500" fill="hold"/>
                                        <p:tgtEl>
                                          <p:spTgt spid="505"/>
                                        </p:tgtEl>
                                        <p:attrNameLst>
                                          <p:attrName>ppt_x</p:attrName>
                                          <p:attrName>ppt_y</p:attrName>
                                        </p:attrNameLst>
                                      </p:cBhvr>
                                      <p:rCtr x="-65" y="64005"/>
                                    </p:animMotion>
                                  </p:childTnLst>
                                </p:cTn>
                              </p:par>
                              <p:par>
                                <p:cTn id="793" presetID="42" presetClass="path" presetSubtype="0" accel="50000" decel="50000" fill="hold" nodeType="withEffect">
                                  <p:stCondLst>
                                    <p:cond delay="3750"/>
                                  </p:stCondLst>
                                  <p:childTnLst>
                                    <p:animMotion origin="layout" path="M 3.95833E-6 3.7037E-7 L -0.00118 1.28009 " pathEditMode="relative" rAng="0" ptsTypes="AA">
                                      <p:cBhvr>
                                        <p:cTn id="794" dur="1500" fill="hold"/>
                                        <p:tgtEl>
                                          <p:spTgt spid="506"/>
                                        </p:tgtEl>
                                        <p:attrNameLst>
                                          <p:attrName>ppt_x</p:attrName>
                                          <p:attrName>ppt_y</p:attrName>
                                        </p:attrNameLst>
                                      </p:cBhvr>
                                      <p:rCtr x="-65" y="64005"/>
                                    </p:animMotion>
                                  </p:childTnLst>
                                </p:cTn>
                              </p:par>
                              <p:par>
                                <p:cTn id="795" presetID="42" presetClass="path" presetSubtype="0" accel="50000" decel="50000" fill="hold" nodeType="withEffect">
                                  <p:stCondLst>
                                    <p:cond delay="2750"/>
                                  </p:stCondLst>
                                  <p:childTnLst>
                                    <p:animMotion origin="layout" path="M 0.04492 -0.01343 L 0.04375 1.26667 " pathEditMode="relative" rAng="0" ptsTypes="AA">
                                      <p:cBhvr>
                                        <p:cTn id="796" dur="1500" fill="hold"/>
                                        <p:tgtEl>
                                          <p:spTgt spid="507"/>
                                        </p:tgtEl>
                                        <p:attrNameLst>
                                          <p:attrName>ppt_x</p:attrName>
                                          <p:attrName>ppt_y</p:attrName>
                                        </p:attrNameLst>
                                      </p:cBhvr>
                                      <p:rCtr x="-65" y="64005"/>
                                    </p:animMotion>
                                  </p:childTnLst>
                                </p:cTn>
                              </p:par>
                              <p:par>
                                <p:cTn id="797" presetID="42" presetClass="path" presetSubtype="0" accel="50000" decel="50000" fill="hold" nodeType="withEffect">
                                  <p:stCondLst>
                                    <p:cond delay="4500"/>
                                  </p:stCondLst>
                                  <p:childTnLst>
                                    <p:animMotion origin="layout" path="M 1.45833E-6 1.85185E-6 L -0.00117 1.28009 " pathEditMode="relative" rAng="0" ptsTypes="AA">
                                      <p:cBhvr>
                                        <p:cTn id="798" dur="1500" fill="hold"/>
                                        <p:tgtEl>
                                          <p:spTgt spid="508"/>
                                        </p:tgtEl>
                                        <p:attrNameLst>
                                          <p:attrName>ppt_x</p:attrName>
                                          <p:attrName>ppt_y</p:attrName>
                                        </p:attrNameLst>
                                      </p:cBhvr>
                                      <p:rCtr x="-65" y="64005"/>
                                    </p:animMotion>
                                  </p:childTnLst>
                                </p:cTn>
                              </p:par>
                              <p:par>
                                <p:cTn id="799" presetID="42" presetClass="path" presetSubtype="0" accel="50000" decel="50000" fill="hold" nodeType="withEffect">
                                  <p:stCondLst>
                                    <p:cond delay="4250"/>
                                  </p:stCondLst>
                                  <p:childTnLst>
                                    <p:animMotion origin="layout" path="M 1.45833E-6 1.85185E-6 L -0.00117 1.28009 " pathEditMode="relative" rAng="0" ptsTypes="AA">
                                      <p:cBhvr>
                                        <p:cTn id="800" dur="1500" fill="hold"/>
                                        <p:tgtEl>
                                          <p:spTgt spid="509"/>
                                        </p:tgtEl>
                                        <p:attrNameLst>
                                          <p:attrName>ppt_x</p:attrName>
                                          <p:attrName>ppt_y</p:attrName>
                                        </p:attrNameLst>
                                      </p:cBhvr>
                                      <p:rCtr x="-65" y="64005"/>
                                    </p:animMotion>
                                  </p:childTnLst>
                                </p:cTn>
                              </p:par>
                              <p:par>
                                <p:cTn id="801" presetID="42" presetClass="path" presetSubtype="0" accel="50000" decel="50000" fill="hold" nodeType="withEffect">
                                  <p:stCondLst>
                                    <p:cond delay="6000"/>
                                  </p:stCondLst>
                                  <p:childTnLst>
                                    <p:animMotion origin="layout" path="M -3.125E-6 -1.48148E-6 L -0.00117 1.28009 " pathEditMode="relative" rAng="0" ptsTypes="AA">
                                      <p:cBhvr>
                                        <p:cTn id="802" dur="1500" fill="hold"/>
                                        <p:tgtEl>
                                          <p:spTgt spid="510"/>
                                        </p:tgtEl>
                                        <p:attrNameLst>
                                          <p:attrName>ppt_x</p:attrName>
                                          <p:attrName>ppt_y</p:attrName>
                                        </p:attrNameLst>
                                      </p:cBhvr>
                                      <p:rCtr x="-65" y="64005"/>
                                    </p:animMotion>
                                  </p:childTnLst>
                                </p:cTn>
                              </p:par>
                              <p:par>
                                <p:cTn id="803" presetID="42" presetClass="path" presetSubtype="0" accel="50000" decel="50000" fill="hold" nodeType="withEffect">
                                  <p:stCondLst>
                                    <p:cond delay="4750"/>
                                  </p:stCondLst>
                                  <p:childTnLst>
                                    <p:animMotion origin="layout" path="M 1.04167E-6 1.85185E-6 L -0.00117 1.28009 " pathEditMode="relative" rAng="0" ptsTypes="AA">
                                      <p:cBhvr>
                                        <p:cTn id="804" dur="1500" fill="hold"/>
                                        <p:tgtEl>
                                          <p:spTgt spid="511"/>
                                        </p:tgtEl>
                                        <p:attrNameLst>
                                          <p:attrName>ppt_x</p:attrName>
                                          <p:attrName>ppt_y</p:attrName>
                                        </p:attrNameLst>
                                      </p:cBhvr>
                                      <p:rCtr x="-65" y="64005"/>
                                    </p:animMotion>
                                  </p:childTnLst>
                                </p:cTn>
                              </p:par>
                              <p:par>
                                <p:cTn id="805" presetID="42" presetClass="path" presetSubtype="0" accel="50000" decel="50000" fill="hold" nodeType="withEffect">
                                  <p:stCondLst>
                                    <p:cond delay="3000"/>
                                  </p:stCondLst>
                                  <p:childTnLst>
                                    <p:animMotion origin="layout" path="M 3.95833E-6 1.85185E-6 L -0.00118 1.28009 " pathEditMode="relative" rAng="0" ptsTypes="AA">
                                      <p:cBhvr>
                                        <p:cTn id="806" dur="1500" fill="hold"/>
                                        <p:tgtEl>
                                          <p:spTgt spid="512"/>
                                        </p:tgtEl>
                                        <p:attrNameLst>
                                          <p:attrName>ppt_x</p:attrName>
                                          <p:attrName>ppt_y</p:attrName>
                                        </p:attrNameLst>
                                      </p:cBhvr>
                                      <p:rCtr x="-65" y="64005"/>
                                    </p:animMotion>
                                  </p:childTnLst>
                                </p:cTn>
                              </p:par>
                              <p:par>
                                <p:cTn id="807" presetID="42" presetClass="path" presetSubtype="0" accel="50000" decel="50000" fill="hold" nodeType="withEffect">
                                  <p:stCondLst>
                                    <p:cond delay="6250"/>
                                  </p:stCondLst>
                                  <p:childTnLst>
                                    <p:animMotion origin="layout" path="M 0.04492 -0.01343 L 0.04375 1.26666 " pathEditMode="relative" rAng="0" ptsTypes="AA">
                                      <p:cBhvr>
                                        <p:cTn id="808" dur="1500" fill="hold"/>
                                        <p:tgtEl>
                                          <p:spTgt spid="513"/>
                                        </p:tgtEl>
                                        <p:attrNameLst>
                                          <p:attrName>ppt_x</p:attrName>
                                          <p:attrName>ppt_y</p:attrName>
                                        </p:attrNameLst>
                                      </p:cBhvr>
                                      <p:rCtr x="-65" y="64005"/>
                                    </p:animMotion>
                                  </p:childTnLst>
                                </p:cTn>
                              </p:par>
                              <p:par>
                                <p:cTn id="809" presetID="42" presetClass="path" presetSubtype="0" accel="50000" decel="50000" fill="hold" nodeType="withEffect">
                                  <p:stCondLst>
                                    <p:cond delay="5250"/>
                                  </p:stCondLst>
                                  <p:childTnLst>
                                    <p:animMotion origin="layout" path="M 1.45833E-6 1.85185E-6 L -0.00117 1.28009 " pathEditMode="relative" rAng="0" ptsTypes="AA">
                                      <p:cBhvr>
                                        <p:cTn id="810" dur="1500" fill="hold"/>
                                        <p:tgtEl>
                                          <p:spTgt spid="514"/>
                                        </p:tgtEl>
                                        <p:attrNameLst>
                                          <p:attrName>ppt_x</p:attrName>
                                          <p:attrName>ppt_y</p:attrName>
                                        </p:attrNameLst>
                                      </p:cBhvr>
                                      <p:rCtr x="-65" y="64005"/>
                                    </p:animMotion>
                                  </p:childTnLst>
                                </p:cTn>
                              </p:par>
                              <p:par>
                                <p:cTn id="811" presetID="42" presetClass="path" presetSubtype="0" accel="50000" decel="50000" fill="hold" nodeType="withEffect">
                                  <p:stCondLst>
                                    <p:cond delay="8000"/>
                                  </p:stCondLst>
                                  <p:childTnLst>
                                    <p:animMotion origin="layout" path="M 1.45833E-6 1.85185E-6 L -0.00117 1.28009 " pathEditMode="relative" rAng="0" ptsTypes="AA">
                                      <p:cBhvr>
                                        <p:cTn id="812" dur="1500" fill="hold"/>
                                        <p:tgtEl>
                                          <p:spTgt spid="515"/>
                                        </p:tgtEl>
                                        <p:attrNameLst>
                                          <p:attrName>ppt_x</p:attrName>
                                          <p:attrName>ppt_y</p:attrName>
                                        </p:attrNameLst>
                                      </p:cBhvr>
                                      <p:rCtr x="-65" y="64005"/>
                                    </p:animMotion>
                                  </p:childTnLst>
                                </p:cTn>
                              </p:par>
                              <p:par>
                                <p:cTn id="813" presetID="42" presetClass="path" presetSubtype="0" accel="50000" decel="50000" fill="hold" nodeType="withEffect">
                                  <p:stCondLst>
                                    <p:cond delay="5750"/>
                                  </p:stCondLst>
                                  <p:childTnLst>
                                    <p:animMotion origin="layout" path="M -3.125E-6 -1.48148E-6 L -0.00117 1.28009 " pathEditMode="relative" rAng="0" ptsTypes="AA">
                                      <p:cBhvr>
                                        <p:cTn id="814" dur="1500" fill="hold"/>
                                        <p:tgtEl>
                                          <p:spTgt spid="516"/>
                                        </p:tgtEl>
                                        <p:attrNameLst>
                                          <p:attrName>ppt_x</p:attrName>
                                          <p:attrName>ppt_y</p:attrName>
                                        </p:attrNameLst>
                                      </p:cBhvr>
                                      <p:rCtr x="-65" y="64005"/>
                                    </p:animMotion>
                                  </p:childTnLst>
                                </p:cTn>
                              </p:par>
                              <p:par>
                                <p:cTn id="815" presetID="42" presetClass="path" presetSubtype="0" accel="50000" decel="50000" fill="hold" nodeType="withEffect">
                                  <p:stCondLst>
                                    <p:cond delay="6750"/>
                                  </p:stCondLst>
                                  <p:childTnLst>
                                    <p:animMotion origin="layout" path="M 1.04167E-6 1.85185E-6 L -0.00117 1.28009 " pathEditMode="relative" rAng="0" ptsTypes="AA">
                                      <p:cBhvr>
                                        <p:cTn id="816" dur="1500" fill="hold"/>
                                        <p:tgtEl>
                                          <p:spTgt spid="517"/>
                                        </p:tgtEl>
                                        <p:attrNameLst>
                                          <p:attrName>ppt_x</p:attrName>
                                          <p:attrName>ppt_y</p:attrName>
                                        </p:attrNameLst>
                                      </p:cBhvr>
                                      <p:rCtr x="-65" y="64005"/>
                                    </p:animMotion>
                                  </p:childTnLst>
                                </p:cTn>
                              </p:par>
                              <p:par>
                                <p:cTn id="817" presetID="42" presetClass="path" presetSubtype="0" accel="50000" decel="50000" fill="hold" nodeType="withEffect">
                                  <p:stCondLst>
                                    <p:cond delay="5000"/>
                                  </p:stCondLst>
                                  <p:childTnLst>
                                    <p:animMotion origin="layout" path="M 3.95833E-6 1.85185E-6 L -0.00118 1.28009 " pathEditMode="relative" rAng="0" ptsTypes="AA">
                                      <p:cBhvr>
                                        <p:cTn id="818" dur="1500" fill="hold"/>
                                        <p:tgtEl>
                                          <p:spTgt spid="518"/>
                                        </p:tgtEl>
                                        <p:attrNameLst>
                                          <p:attrName>ppt_x</p:attrName>
                                          <p:attrName>ppt_y</p:attrName>
                                        </p:attrNameLst>
                                      </p:cBhvr>
                                      <p:rCtr x="-65" y="64005"/>
                                    </p:animMotion>
                                  </p:childTnLst>
                                </p:cTn>
                              </p:par>
                              <p:par>
                                <p:cTn id="819" presetID="42" presetClass="path" presetSubtype="0" accel="50000" decel="50000" fill="hold" nodeType="withEffect">
                                  <p:stCondLst>
                                    <p:cond delay="7750"/>
                                  </p:stCondLst>
                                  <p:childTnLst>
                                    <p:animMotion origin="layout" path="M 0.04492 -0.01343 L 0.04375 1.26666 " pathEditMode="relative" rAng="0" ptsTypes="AA">
                                      <p:cBhvr>
                                        <p:cTn id="820" dur="1500" fill="hold"/>
                                        <p:tgtEl>
                                          <p:spTgt spid="519"/>
                                        </p:tgtEl>
                                        <p:attrNameLst>
                                          <p:attrName>ppt_x</p:attrName>
                                          <p:attrName>ppt_y</p:attrName>
                                        </p:attrNameLst>
                                      </p:cBhvr>
                                      <p:rCtr x="-65" y="64005"/>
                                    </p:animMotion>
                                  </p:childTnLst>
                                </p:cTn>
                              </p:par>
                            </p:childTnLst>
                          </p:cTn>
                        </p:par>
                        <p:par>
                          <p:cTn id="821" fill="hold">
                            <p:stCondLst>
                              <p:cond delay="161500"/>
                            </p:stCondLst>
                            <p:childTnLst>
                              <p:par>
                                <p:cTn id="822" presetID="42" presetClass="path" presetSubtype="0" accel="50000" decel="50000" fill="hold" nodeType="afterEffect">
                                  <p:stCondLst>
                                    <p:cond delay="0"/>
                                  </p:stCondLst>
                                  <p:childTnLst>
                                    <p:animMotion origin="layout" path="M 8.33333E-7 -3.7037E-6 L -0.00117 1.2801 " pathEditMode="relative" rAng="0" ptsTypes="AA">
                                      <p:cBhvr>
                                        <p:cTn id="823" dur="1500" fill="hold"/>
                                        <p:tgtEl>
                                          <p:spTgt spid="520"/>
                                        </p:tgtEl>
                                        <p:attrNameLst>
                                          <p:attrName>ppt_x</p:attrName>
                                          <p:attrName>ppt_y</p:attrName>
                                        </p:attrNameLst>
                                      </p:cBhvr>
                                      <p:rCtr x="-65" y="64005"/>
                                    </p:animMotion>
                                  </p:childTnLst>
                                </p:cTn>
                              </p:par>
                              <p:par>
                                <p:cTn id="824" presetID="42" presetClass="path" presetSubtype="0" accel="50000" decel="50000" fill="hold" nodeType="withEffect">
                                  <p:stCondLst>
                                    <p:cond delay="750"/>
                                  </p:stCondLst>
                                  <p:childTnLst>
                                    <p:animMotion origin="layout" path="M 8.33333E-7 -3.7037E-6 L -0.00117 1.2801 " pathEditMode="relative" rAng="0" ptsTypes="AA">
                                      <p:cBhvr>
                                        <p:cTn id="825" dur="1500" fill="hold"/>
                                        <p:tgtEl>
                                          <p:spTgt spid="521"/>
                                        </p:tgtEl>
                                        <p:attrNameLst>
                                          <p:attrName>ppt_x</p:attrName>
                                          <p:attrName>ppt_y</p:attrName>
                                        </p:attrNameLst>
                                      </p:cBhvr>
                                      <p:rCtr x="-65" y="64005"/>
                                    </p:animMotion>
                                  </p:childTnLst>
                                </p:cTn>
                              </p:par>
                              <p:par>
                                <p:cTn id="826" presetID="42" presetClass="path" presetSubtype="0" accel="50000" decel="50000" fill="hold" nodeType="withEffect">
                                  <p:stCondLst>
                                    <p:cond delay="250"/>
                                  </p:stCondLst>
                                  <p:childTnLst>
                                    <p:animMotion origin="layout" path="M -3.75E-6 2.96296E-6 L -0.00117 1.28009 " pathEditMode="relative" rAng="0" ptsTypes="AA">
                                      <p:cBhvr>
                                        <p:cTn id="827" dur="1500" fill="hold"/>
                                        <p:tgtEl>
                                          <p:spTgt spid="522"/>
                                        </p:tgtEl>
                                        <p:attrNameLst>
                                          <p:attrName>ppt_x</p:attrName>
                                          <p:attrName>ppt_y</p:attrName>
                                        </p:attrNameLst>
                                      </p:cBhvr>
                                      <p:rCtr x="-65" y="64005"/>
                                    </p:animMotion>
                                  </p:childTnLst>
                                </p:cTn>
                              </p:par>
                              <p:par>
                                <p:cTn id="828" presetID="42" presetClass="path" presetSubtype="0" accel="50000" decel="50000" fill="hold" nodeType="withEffect">
                                  <p:stCondLst>
                                    <p:cond delay="1000"/>
                                  </p:stCondLst>
                                  <p:childTnLst>
                                    <p:animMotion origin="layout" path="M 4.16667E-7 -3.7037E-6 L -0.00117 1.2801 " pathEditMode="relative" rAng="0" ptsTypes="AA">
                                      <p:cBhvr>
                                        <p:cTn id="829" dur="1500" fill="hold"/>
                                        <p:tgtEl>
                                          <p:spTgt spid="523"/>
                                        </p:tgtEl>
                                        <p:attrNameLst>
                                          <p:attrName>ppt_x</p:attrName>
                                          <p:attrName>ppt_y</p:attrName>
                                        </p:attrNameLst>
                                      </p:cBhvr>
                                      <p:rCtr x="-65" y="64005"/>
                                    </p:animMotion>
                                  </p:childTnLst>
                                </p:cTn>
                              </p:par>
                              <p:par>
                                <p:cTn id="830" presetID="42" presetClass="path" presetSubtype="0" accel="50000" decel="50000" fill="hold" nodeType="withEffect">
                                  <p:stCondLst>
                                    <p:cond delay="3000"/>
                                  </p:stCondLst>
                                  <p:childTnLst>
                                    <p:animMotion origin="layout" path="M 3.33333E-6 -3.7037E-6 L -0.00118 1.2801 " pathEditMode="relative" rAng="0" ptsTypes="AA">
                                      <p:cBhvr>
                                        <p:cTn id="831" dur="1500" fill="hold"/>
                                        <p:tgtEl>
                                          <p:spTgt spid="524"/>
                                        </p:tgtEl>
                                        <p:attrNameLst>
                                          <p:attrName>ppt_x</p:attrName>
                                          <p:attrName>ppt_y</p:attrName>
                                        </p:attrNameLst>
                                      </p:cBhvr>
                                      <p:rCtr x="-65" y="64005"/>
                                    </p:animMotion>
                                  </p:childTnLst>
                                </p:cTn>
                              </p:par>
                              <p:par>
                                <p:cTn id="832" presetID="42" presetClass="path" presetSubtype="0" accel="50000" decel="50000" fill="hold" nodeType="withEffect">
                                  <p:stCondLst>
                                    <p:cond delay="500"/>
                                  </p:stCondLst>
                                  <p:childTnLst>
                                    <p:animMotion origin="layout" path="M 0.04492 -0.01342 L 0.04375 1.26667 " pathEditMode="relative" rAng="0" ptsTypes="AA">
                                      <p:cBhvr>
                                        <p:cTn id="833" dur="1500" fill="hold"/>
                                        <p:tgtEl>
                                          <p:spTgt spid="525"/>
                                        </p:tgtEl>
                                        <p:attrNameLst>
                                          <p:attrName>ppt_x</p:attrName>
                                          <p:attrName>ppt_y</p:attrName>
                                        </p:attrNameLst>
                                      </p:cBhvr>
                                      <p:rCtr x="-65" y="64005"/>
                                    </p:animMotion>
                                  </p:childTnLst>
                                </p:cTn>
                              </p:par>
                              <p:par>
                                <p:cTn id="834" presetID="42" presetClass="path" presetSubtype="0" accel="50000" decel="50000" fill="hold" nodeType="withEffect">
                                  <p:stCondLst>
                                    <p:cond delay="1500"/>
                                  </p:stCondLst>
                                  <p:childTnLst>
                                    <p:animMotion origin="layout" path="M 8.33333E-7 -3.7037E-6 L -0.00117 1.2801 " pathEditMode="relative" rAng="0" ptsTypes="AA">
                                      <p:cBhvr>
                                        <p:cTn id="835" dur="1500" fill="hold"/>
                                        <p:tgtEl>
                                          <p:spTgt spid="526"/>
                                        </p:tgtEl>
                                        <p:attrNameLst>
                                          <p:attrName>ppt_x</p:attrName>
                                          <p:attrName>ppt_y</p:attrName>
                                        </p:attrNameLst>
                                      </p:cBhvr>
                                      <p:rCtr x="-65" y="64005"/>
                                    </p:animMotion>
                                  </p:childTnLst>
                                </p:cTn>
                              </p:par>
                              <p:par>
                                <p:cTn id="836" presetID="42" presetClass="path" presetSubtype="0" accel="50000" decel="50000" fill="hold" nodeType="withEffect">
                                  <p:stCondLst>
                                    <p:cond delay="2500"/>
                                  </p:stCondLst>
                                  <p:childTnLst>
                                    <p:animMotion origin="layout" path="M 8.33333E-7 -3.7037E-6 L -0.00117 1.2801 " pathEditMode="relative" rAng="0" ptsTypes="AA">
                                      <p:cBhvr>
                                        <p:cTn id="837" dur="1500" fill="hold"/>
                                        <p:tgtEl>
                                          <p:spTgt spid="527"/>
                                        </p:tgtEl>
                                        <p:attrNameLst>
                                          <p:attrName>ppt_x</p:attrName>
                                          <p:attrName>ppt_y</p:attrName>
                                        </p:attrNameLst>
                                      </p:cBhvr>
                                      <p:rCtr x="-65" y="64005"/>
                                    </p:animMotion>
                                  </p:childTnLst>
                                </p:cTn>
                              </p:par>
                              <p:par>
                                <p:cTn id="838" presetID="42" presetClass="path" presetSubtype="0" accel="50000" decel="50000" fill="hold" nodeType="withEffect">
                                  <p:stCondLst>
                                    <p:cond delay="1750"/>
                                  </p:stCondLst>
                                  <p:childTnLst>
                                    <p:animMotion origin="layout" path="M -3.75E-6 2.96296E-6 L -0.00117 1.28009 " pathEditMode="relative" rAng="0" ptsTypes="AA">
                                      <p:cBhvr>
                                        <p:cTn id="839" dur="1500" fill="hold"/>
                                        <p:tgtEl>
                                          <p:spTgt spid="528"/>
                                        </p:tgtEl>
                                        <p:attrNameLst>
                                          <p:attrName>ppt_x</p:attrName>
                                          <p:attrName>ppt_y</p:attrName>
                                        </p:attrNameLst>
                                      </p:cBhvr>
                                      <p:rCtr x="-65" y="64005"/>
                                    </p:animMotion>
                                  </p:childTnLst>
                                </p:cTn>
                              </p:par>
                              <p:par>
                                <p:cTn id="840" presetID="42" presetClass="path" presetSubtype="0" accel="50000" decel="50000" fill="hold" nodeType="withEffect">
                                  <p:stCondLst>
                                    <p:cond delay="2250"/>
                                  </p:stCondLst>
                                  <p:childTnLst>
                                    <p:animMotion origin="layout" path="M 4.16667E-7 -3.7037E-6 L -0.00117 1.2801 " pathEditMode="relative" rAng="0" ptsTypes="AA">
                                      <p:cBhvr>
                                        <p:cTn id="841" dur="1500" fill="hold"/>
                                        <p:tgtEl>
                                          <p:spTgt spid="529"/>
                                        </p:tgtEl>
                                        <p:attrNameLst>
                                          <p:attrName>ppt_x</p:attrName>
                                          <p:attrName>ppt_y</p:attrName>
                                        </p:attrNameLst>
                                      </p:cBhvr>
                                      <p:rCtr x="-65" y="64005"/>
                                    </p:animMotion>
                                  </p:childTnLst>
                                </p:cTn>
                              </p:par>
                              <p:par>
                                <p:cTn id="842" presetID="42" presetClass="path" presetSubtype="0" accel="50000" decel="50000" fill="hold" nodeType="withEffect">
                                  <p:stCondLst>
                                    <p:cond delay="3750"/>
                                  </p:stCondLst>
                                  <p:childTnLst>
                                    <p:animMotion origin="layout" path="M 3.33333E-6 -3.7037E-6 L -0.00118 1.2801 " pathEditMode="relative" rAng="0" ptsTypes="AA">
                                      <p:cBhvr>
                                        <p:cTn id="843" dur="1500" fill="hold"/>
                                        <p:tgtEl>
                                          <p:spTgt spid="530"/>
                                        </p:tgtEl>
                                        <p:attrNameLst>
                                          <p:attrName>ppt_x</p:attrName>
                                          <p:attrName>ppt_y</p:attrName>
                                        </p:attrNameLst>
                                      </p:cBhvr>
                                      <p:rCtr x="-65" y="64005"/>
                                    </p:animMotion>
                                  </p:childTnLst>
                                </p:cTn>
                              </p:par>
                              <p:par>
                                <p:cTn id="844" presetID="42" presetClass="path" presetSubtype="0" accel="50000" decel="50000" fill="hold" nodeType="withEffect">
                                  <p:stCondLst>
                                    <p:cond delay="2750"/>
                                  </p:stCondLst>
                                  <p:childTnLst>
                                    <p:animMotion origin="layout" path="M 0.04492 -0.01342 L 0.04375 1.26667 " pathEditMode="relative" rAng="0" ptsTypes="AA">
                                      <p:cBhvr>
                                        <p:cTn id="845" dur="1500" fill="hold"/>
                                        <p:tgtEl>
                                          <p:spTgt spid="531"/>
                                        </p:tgtEl>
                                        <p:attrNameLst>
                                          <p:attrName>ppt_x</p:attrName>
                                          <p:attrName>ppt_y</p:attrName>
                                        </p:attrNameLst>
                                      </p:cBhvr>
                                      <p:rCtr x="-65" y="64005"/>
                                    </p:animMotion>
                                  </p:childTnLst>
                                </p:cTn>
                              </p:par>
                              <p:par>
                                <p:cTn id="846" presetID="42" presetClass="path" presetSubtype="0" accel="50000" decel="50000" fill="hold" nodeType="withEffect">
                                  <p:stCondLst>
                                    <p:cond delay="4500"/>
                                  </p:stCondLst>
                                  <p:childTnLst>
                                    <p:animMotion origin="layout" path="M 8.33333E-7 -7.40741E-7 L -0.00117 1.28009 " pathEditMode="relative" rAng="0" ptsTypes="AA">
                                      <p:cBhvr>
                                        <p:cTn id="847" dur="1500" fill="hold"/>
                                        <p:tgtEl>
                                          <p:spTgt spid="532"/>
                                        </p:tgtEl>
                                        <p:attrNameLst>
                                          <p:attrName>ppt_x</p:attrName>
                                          <p:attrName>ppt_y</p:attrName>
                                        </p:attrNameLst>
                                      </p:cBhvr>
                                      <p:rCtr x="-65" y="64005"/>
                                    </p:animMotion>
                                  </p:childTnLst>
                                </p:cTn>
                              </p:par>
                              <p:par>
                                <p:cTn id="848" presetID="42" presetClass="path" presetSubtype="0" accel="50000" decel="50000" fill="hold" nodeType="withEffect">
                                  <p:stCondLst>
                                    <p:cond delay="4250"/>
                                  </p:stCondLst>
                                  <p:childTnLst>
                                    <p:animMotion origin="layout" path="M 8.33333E-7 -7.40741E-7 L -0.00117 1.28009 " pathEditMode="relative" rAng="0" ptsTypes="AA">
                                      <p:cBhvr>
                                        <p:cTn id="849" dur="1500" fill="hold"/>
                                        <p:tgtEl>
                                          <p:spTgt spid="533"/>
                                        </p:tgtEl>
                                        <p:attrNameLst>
                                          <p:attrName>ppt_x</p:attrName>
                                          <p:attrName>ppt_y</p:attrName>
                                        </p:attrNameLst>
                                      </p:cBhvr>
                                      <p:rCtr x="-65" y="64005"/>
                                    </p:animMotion>
                                  </p:childTnLst>
                                </p:cTn>
                              </p:par>
                              <p:par>
                                <p:cTn id="850" presetID="42" presetClass="path" presetSubtype="0" accel="50000" decel="50000" fill="hold" nodeType="withEffect">
                                  <p:stCondLst>
                                    <p:cond delay="6000"/>
                                  </p:stCondLst>
                                  <p:childTnLst>
                                    <p:animMotion origin="layout" path="M -3.75E-6 4.44444E-6 L -0.00117 1.28009 " pathEditMode="relative" rAng="0" ptsTypes="AA">
                                      <p:cBhvr>
                                        <p:cTn id="851" dur="1500" fill="hold"/>
                                        <p:tgtEl>
                                          <p:spTgt spid="534"/>
                                        </p:tgtEl>
                                        <p:attrNameLst>
                                          <p:attrName>ppt_x</p:attrName>
                                          <p:attrName>ppt_y</p:attrName>
                                        </p:attrNameLst>
                                      </p:cBhvr>
                                      <p:rCtr x="-65" y="64005"/>
                                    </p:animMotion>
                                  </p:childTnLst>
                                </p:cTn>
                              </p:par>
                              <p:par>
                                <p:cTn id="852" presetID="42" presetClass="path" presetSubtype="0" accel="50000" decel="50000" fill="hold" nodeType="withEffect">
                                  <p:stCondLst>
                                    <p:cond delay="4750"/>
                                  </p:stCondLst>
                                  <p:childTnLst>
                                    <p:animMotion origin="layout" path="M 4.16667E-7 -7.40741E-7 L -0.00117 1.28009 " pathEditMode="relative" rAng="0" ptsTypes="AA">
                                      <p:cBhvr>
                                        <p:cTn id="853" dur="1500" fill="hold"/>
                                        <p:tgtEl>
                                          <p:spTgt spid="535"/>
                                        </p:tgtEl>
                                        <p:attrNameLst>
                                          <p:attrName>ppt_x</p:attrName>
                                          <p:attrName>ppt_y</p:attrName>
                                        </p:attrNameLst>
                                      </p:cBhvr>
                                      <p:rCtr x="-65" y="64005"/>
                                    </p:animMotion>
                                  </p:childTnLst>
                                </p:cTn>
                              </p:par>
                              <p:par>
                                <p:cTn id="854" presetID="42" presetClass="path" presetSubtype="0" accel="50000" decel="50000" fill="hold" nodeType="withEffect">
                                  <p:stCondLst>
                                    <p:cond delay="3000"/>
                                  </p:stCondLst>
                                  <p:childTnLst>
                                    <p:animMotion origin="layout" path="M 3.33333E-6 -7.40741E-7 L -0.00118 1.28009 " pathEditMode="relative" rAng="0" ptsTypes="AA">
                                      <p:cBhvr>
                                        <p:cTn id="855" dur="1500" fill="hold"/>
                                        <p:tgtEl>
                                          <p:spTgt spid="536"/>
                                        </p:tgtEl>
                                        <p:attrNameLst>
                                          <p:attrName>ppt_x</p:attrName>
                                          <p:attrName>ppt_y</p:attrName>
                                        </p:attrNameLst>
                                      </p:cBhvr>
                                      <p:rCtr x="-65" y="64005"/>
                                    </p:animMotion>
                                  </p:childTnLst>
                                </p:cTn>
                              </p:par>
                              <p:par>
                                <p:cTn id="856" presetID="42" presetClass="path" presetSubtype="0" accel="50000" decel="50000" fill="hold" nodeType="withEffect">
                                  <p:stCondLst>
                                    <p:cond delay="6250"/>
                                  </p:stCondLst>
                                  <p:childTnLst>
                                    <p:animMotion origin="layout" path="M 0.04492 -0.01343 L 0.04375 1.26667 " pathEditMode="relative" rAng="0" ptsTypes="AA">
                                      <p:cBhvr>
                                        <p:cTn id="857" dur="1500" fill="hold"/>
                                        <p:tgtEl>
                                          <p:spTgt spid="537"/>
                                        </p:tgtEl>
                                        <p:attrNameLst>
                                          <p:attrName>ppt_x</p:attrName>
                                          <p:attrName>ppt_y</p:attrName>
                                        </p:attrNameLst>
                                      </p:cBhvr>
                                      <p:rCtr x="-65" y="64005"/>
                                    </p:animMotion>
                                  </p:childTnLst>
                                </p:cTn>
                              </p:par>
                              <p:par>
                                <p:cTn id="858" presetID="42" presetClass="path" presetSubtype="0" accel="50000" decel="50000" fill="hold" nodeType="withEffect">
                                  <p:stCondLst>
                                    <p:cond delay="5250"/>
                                  </p:stCondLst>
                                  <p:childTnLst>
                                    <p:animMotion origin="layout" path="M 8.33333E-7 -7.40741E-7 L -0.00117 1.28009 " pathEditMode="relative" rAng="0" ptsTypes="AA">
                                      <p:cBhvr>
                                        <p:cTn id="859" dur="1500" fill="hold"/>
                                        <p:tgtEl>
                                          <p:spTgt spid="538"/>
                                        </p:tgtEl>
                                        <p:attrNameLst>
                                          <p:attrName>ppt_x</p:attrName>
                                          <p:attrName>ppt_y</p:attrName>
                                        </p:attrNameLst>
                                      </p:cBhvr>
                                      <p:rCtr x="-65" y="64005"/>
                                    </p:animMotion>
                                  </p:childTnLst>
                                </p:cTn>
                              </p:par>
                              <p:par>
                                <p:cTn id="860" presetID="42" presetClass="path" presetSubtype="0" accel="50000" decel="50000" fill="hold" nodeType="withEffect">
                                  <p:stCondLst>
                                    <p:cond delay="8000"/>
                                  </p:stCondLst>
                                  <p:childTnLst>
                                    <p:animMotion origin="layout" path="M 8.33333E-7 -7.40741E-7 L -0.00117 1.28009 " pathEditMode="relative" rAng="0" ptsTypes="AA">
                                      <p:cBhvr>
                                        <p:cTn id="861" dur="1500" fill="hold"/>
                                        <p:tgtEl>
                                          <p:spTgt spid="539"/>
                                        </p:tgtEl>
                                        <p:attrNameLst>
                                          <p:attrName>ppt_x</p:attrName>
                                          <p:attrName>ppt_y</p:attrName>
                                        </p:attrNameLst>
                                      </p:cBhvr>
                                      <p:rCtr x="-65" y="64005"/>
                                    </p:animMotion>
                                  </p:childTnLst>
                                </p:cTn>
                              </p:par>
                              <p:par>
                                <p:cTn id="862" presetID="42" presetClass="path" presetSubtype="0" accel="50000" decel="50000" fill="hold" nodeType="withEffect">
                                  <p:stCondLst>
                                    <p:cond delay="5750"/>
                                  </p:stCondLst>
                                  <p:childTnLst>
                                    <p:animMotion origin="layout" path="M -3.75E-6 4.44444E-6 L -0.00117 1.28009 " pathEditMode="relative" rAng="0" ptsTypes="AA">
                                      <p:cBhvr>
                                        <p:cTn id="863" dur="1500" fill="hold"/>
                                        <p:tgtEl>
                                          <p:spTgt spid="540"/>
                                        </p:tgtEl>
                                        <p:attrNameLst>
                                          <p:attrName>ppt_x</p:attrName>
                                          <p:attrName>ppt_y</p:attrName>
                                        </p:attrNameLst>
                                      </p:cBhvr>
                                      <p:rCtr x="-65" y="64005"/>
                                    </p:animMotion>
                                  </p:childTnLst>
                                </p:cTn>
                              </p:par>
                              <p:par>
                                <p:cTn id="864" presetID="42" presetClass="path" presetSubtype="0" accel="50000" decel="50000" fill="hold" nodeType="withEffect">
                                  <p:stCondLst>
                                    <p:cond delay="6750"/>
                                  </p:stCondLst>
                                  <p:childTnLst>
                                    <p:animMotion origin="layout" path="M 4.16667E-7 -7.40741E-7 L -0.00117 1.28009 " pathEditMode="relative" rAng="0" ptsTypes="AA">
                                      <p:cBhvr>
                                        <p:cTn id="865" dur="1500" fill="hold"/>
                                        <p:tgtEl>
                                          <p:spTgt spid="541"/>
                                        </p:tgtEl>
                                        <p:attrNameLst>
                                          <p:attrName>ppt_x</p:attrName>
                                          <p:attrName>ppt_y</p:attrName>
                                        </p:attrNameLst>
                                      </p:cBhvr>
                                      <p:rCtr x="-65" y="64005"/>
                                    </p:animMotion>
                                  </p:childTnLst>
                                </p:cTn>
                              </p:par>
                              <p:par>
                                <p:cTn id="866" presetID="42" presetClass="path" presetSubtype="0" accel="50000" decel="50000" fill="hold" nodeType="withEffect">
                                  <p:stCondLst>
                                    <p:cond delay="5000"/>
                                  </p:stCondLst>
                                  <p:childTnLst>
                                    <p:animMotion origin="layout" path="M 3.33333E-6 -7.40741E-7 L -0.00118 1.28009 " pathEditMode="relative" rAng="0" ptsTypes="AA">
                                      <p:cBhvr>
                                        <p:cTn id="867" dur="1500" fill="hold"/>
                                        <p:tgtEl>
                                          <p:spTgt spid="542"/>
                                        </p:tgtEl>
                                        <p:attrNameLst>
                                          <p:attrName>ppt_x</p:attrName>
                                          <p:attrName>ppt_y</p:attrName>
                                        </p:attrNameLst>
                                      </p:cBhvr>
                                      <p:rCtr x="-65" y="64005"/>
                                    </p:animMotion>
                                  </p:childTnLst>
                                </p:cTn>
                              </p:par>
                              <p:par>
                                <p:cTn id="868" presetID="42" presetClass="path" presetSubtype="0" accel="50000" decel="50000" fill="hold" nodeType="withEffect">
                                  <p:stCondLst>
                                    <p:cond delay="7750"/>
                                  </p:stCondLst>
                                  <p:childTnLst>
                                    <p:animMotion origin="layout" path="M 0.04492 -0.01343 L 0.04375 1.26667 " pathEditMode="relative" rAng="0" ptsTypes="AA">
                                      <p:cBhvr>
                                        <p:cTn id="869" dur="1500" fill="hold"/>
                                        <p:tgtEl>
                                          <p:spTgt spid="543"/>
                                        </p:tgtEl>
                                        <p:attrNameLst>
                                          <p:attrName>ppt_x</p:attrName>
                                          <p:attrName>ppt_y</p:attrName>
                                        </p:attrNameLst>
                                      </p:cBhvr>
                                      <p:rCtr x="-65" y="64005"/>
                                    </p:animMotion>
                                  </p:childTnLst>
                                </p:cTn>
                              </p:par>
                            </p:childTnLst>
                          </p:cTn>
                        </p:par>
                        <p:par>
                          <p:cTn id="870" fill="hold">
                            <p:stCondLst>
                              <p:cond delay="171000"/>
                            </p:stCondLst>
                            <p:childTnLst>
                              <p:par>
                                <p:cTn id="871" presetID="42" presetClass="path" presetSubtype="0" accel="50000" decel="50000" fill="hold" nodeType="afterEffect">
                                  <p:stCondLst>
                                    <p:cond delay="0"/>
                                  </p:stCondLst>
                                  <p:childTnLst>
                                    <p:animMotion origin="layout" path="M 1.11022E-16 -1.11111E-6 L -0.00117 1.28009 " pathEditMode="relative" rAng="0" ptsTypes="AA">
                                      <p:cBhvr>
                                        <p:cTn id="872" dur="1500" fill="hold"/>
                                        <p:tgtEl>
                                          <p:spTgt spid="544"/>
                                        </p:tgtEl>
                                        <p:attrNameLst>
                                          <p:attrName>ppt_x</p:attrName>
                                          <p:attrName>ppt_y</p:attrName>
                                        </p:attrNameLst>
                                      </p:cBhvr>
                                      <p:rCtr x="-65" y="64005"/>
                                    </p:animMotion>
                                  </p:childTnLst>
                                </p:cTn>
                              </p:par>
                              <p:par>
                                <p:cTn id="873" presetID="42" presetClass="path" presetSubtype="0" accel="50000" decel="50000" fill="hold" nodeType="withEffect">
                                  <p:stCondLst>
                                    <p:cond delay="750"/>
                                  </p:stCondLst>
                                  <p:childTnLst>
                                    <p:animMotion origin="layout" path="M 1.11022E-16 -1.11111E-6 L -0.00117 1.28009 " pathEditMode="relative" rAng="0" ptsTypes="AA">
                                      <p:cBhvr>
                                        <p:cTn id="874" dur="1500" fill="hold"/>
                                        <p:tgtEl>
                                          <p:spTgt spid="545"/>
                                        </p:tgtEl>
                                        <p:attrNameLst>
                                          <p:attrName>ppt_x</p:attrName>
                                          <p:attrName>ppt_y</p:attrName>
                                        </p:attrNameLst>
                                      </p:cBhvr>
                                      <p:rCtr x="-65" y="64005"/>
                                    </p:animMotion>
                                  </p:childTnLst>
                                </p:cTn>
                              </p:par>
                              <p:par>
                                <p:cTn id="875" presetID="42" presetClass="path" presetSubtype="0" accel="50000" decel="50000" fill="hold" nodeType="withEffect">
                                  <p:stCondLst>
                                    <p:cond delay="250"/>
                                  </p:stCondLst>
                                  <p:childTnLst>
                                    <p:animMotion origin="layout" path="M -4.58333E-6 4.07407E-6 L -0.00117 1.28009 " pathEditMode="relative" rAng="0" ptsTypes="AA">
                                      <p:cBhvr>
                                        <p:cTn id="876" dur="1500" fill="hold"/>
                                        <p:tgtEl>
                                          <p:spTgt spid="546"/>
                                        </p:tgtEl>
                                        <p:attrNameLst>
                                          <p:attrName>ppt_x</p:attrName>
                                          <p:attrName>ppt_y</p:attrName>
                                        </p:attrNameLst>
                                      </p:cBhvr>
                                      <p:rCtr x="-65" y="64005"/>
                                    </p:animMotion>
                                  </p:childTnLst>
                                </p:cTn>
                              </p:par>
                              <p:par>
                                <p:cTn id="877" presetID="42" presetClass="path" presetSubtype="0" accel="50000" decel="50000" fill="hold" nodeType="withEffect">
                                  <p:stCondLst>
                                    <p:cond delay="1000"/>
                                  </p:stCondLst>
                                  <p:childTnLst>
                                    <p:animMotion origin="layout" path="M -2.08333E-7 -1.11111E-6 L -0.00117 1.28009 " pathEditMode="relative" rAng="0" ptsTypes="AA">
                                      <p:cBhvr>
                                        <p:cTn id="878" dur="1500" fill="hold"/>
                                        <p:tgtEl>
                                          <p:spTgt spid="547"/>
                                        </p:tgtEl>
                                        <p:attrNameLst>
                                          <p:attrName>ppt_x</p:attrName>
                                          <p:attrName>ppt_y</p:attrName>
                                        </p:attrNameLst>
                                      </p:cBhvr>
                                      <p:rCtr x="-65" y="64005"/>
                                    </p:animMotion>
                                  </p:childTnLst>
                                </p:cTn>
                              </p:par>
                              <p:par>
                                <p:cTn id="879" presetID="42" presetClass="path" presetSubtype="0" accel="50000" decel="50000" fill="hold" nodeType="withEffect">
                                  <p:stCondLst>
                                    <p:cond delay="3000"/>
                                  </p:stCondLst>
                                  <p:childTnLst>
                                    <p:animMotion origin="layout" path="M 2.5E-6 -1.11111E-6 L -0.00117 1.28009 " pathEditMode="relative" rAng="0" ptsTypes="AA">
                                      <p:cBhvr>
                                        <p:cTn id="880" dur="1500" fill="hold"/>
                                        <p:tgtEl>
                                          <p:spTgt spid="548"/>
                                        </p:tgtEl>
                                        <p:attrNameLst>
                                          <p:attrName>ppt_x</p:attrName>
                                          <p:attrName>ppt_y</p:attrName>
                                        </p:attrNameLst>
                                      </p:cBhvr>
                                      <p:rCtr x="-65" y="64005"/>
                                    </p:animMotion>
                                  </p:childTnLst>
                                </p:cTn>
                              </p:par>
                              <p:par>
                                <p:cTn id="881" presetID="42" presetClass="path" presetSubtype="0" accel="50000" decel="50000" fill="hold" nodeType="withEffect">
                                  <p:stCondLst>
                                    <p:cond delay="500"/>
                                  </p:stCondLst>
                                  <p:childTnLst>
                                    <p:animMotion origin="layout" path="M 0.04492 -0.01342 L 0.04375 1.26667 " pathEditMode="relative" rAng="0" ptsTypes="AA">
                                      <p:cBhvr>
                                        <p:cTn id="882" dur="1500" fill="hold"/>
                                        <p:tgtEl>
                                          <p:spTgt spid="549"/>
                                        </p:tgtEl>
                                        <p:attrNameLst>
                                          <p:attrName>ppt_x</p:attrName>
                                          <p:attrName>ppt_y</p:attrName>
                                        </p:attrNameLst>
                                      </p:cBhvr>
                                      <p:rCtr x="-65" y="64005"/>
                                    </p:animMotion>
                                  </p:childTnLst>
                                </p:cTn>
                              </p:par>
                              <p:par>
                                <p:cTn id="883" presetID="42" presetClass="path" presetSubtype="0" accel="50000" decel="50000" fill="hold" nodeType="withEffect">
                                  <p:stCondLst>
                                    <p:cond delay="1500"/>
                                  </p:stCondLst>
                                  <p:childTnLst>
                                    <p:animMotion origin="layout" path="M 1.11022E-16 -1.11111E-6 L -0.00117 1.28009 " pathEditMode="relative" rAng="0" ptsTypes="AA">
                                      <p:cBhvr>
                                        <p:cTn id="884" dur="1500" fill="hold"/>
                                        <p:tgtEl>
                                          <p:spTgt spid="550"/>
                                        </p:tgtEl>
                                        <p:attrNameLst>
                                          <p:attrName>ppt_x</p:attrName>
                                          <p:attrName>ppt_y</p:attrName>
                                        </p:attrNameLst>
                                      </p:cBhvr>
                                      <p:rCtr x="-65" y="64005"/>
                                    </p:animMotion>
                                  </p:childTnLst>
                                </p:cTn>
                              </p:par>
                              <p:par>
                                <p:cTn id="885" presetID="42" presetClass="path" presetSubtype="0" accel="50000" decel="50000" fill="hold" nodeType="withEffect">
                                  <p:stCondLst>
                                    <p:cond delay="2500"/>
                                  </p:stCondLst>
                                  <p:childTnLst>
                                    <p:animMotion origin="layout" path="M 1.11022E-16 -1.11111E-6 L -0.00117 1.28009 " pathEditMode="relative" rAng="0" ptsTypes="AA">
                                      <p:cBhvr>
                                        <p:cTn id="886" dur="1500" fill="hold"/>
                                        <p:tgtEl>
                                          <p:spTgt spid="551"/>
                                        </p:tgtEl>
                                        <p:attrNameLst>
                                          <p:attrName>ppt_x</p:attrName>
                                          <p:attrName>ppt_y</p:attrName>
                                        </p:attrNameLst>
                                      </p:cBhvr>
                                      <p:rCtr x="-65" y="64005"/>
                                    </p:animMotion>
                                  </p:childTnLst>
                                </p:cTn>
                              </p:par>
                              <p:par>
                                <p:cTn id="887" presetID="42" presetClass="path" presetSubtype="0" accel="50000" decel="50000" fill="hold" nodeType="withEffect">
                                  <p:stCondLst>
                                    <p:cond delay="1750"/>
                                  </p:stCondLst>
                                  <p:childTnLst>
                                    <p:animMotion origin="layout" path="M -4.58333E-6 4.07407E-6 L -0.00117 1.28009 " pathEditMode="relative" rAng="0" ptsTypes="AA">
                                      <p:cBhvr>
                                        <p:cTn id="888" dur="1500" fill="hold"/>
                                        <p:tgtEl>
                                          <p:spTgt spid="552"/>
                                        </p:tgtEl>
                                        <p:attrNameLst>
                                          <p:attrName>ppt_x</p:attrName>
                                          <p:attrName>ppt_y</p:attrName>
                                        </p:attrNameLst>
                                      </p:cBhvr>
                                      <p:rCtr x="-65" y="64005"/>
                                    </p:animMotion>
                                  </p:childTnLst>
                                </p:cTn>
                              </p:par>
                              <p:par>
                                <p:cTn id="889" presetID="42" presetClass="path" presetSubtype="0" accel="50000" decel="50000" fill="hold" nodeType="withEffect">
                                  <p:stCondLst>
                                    <p:cond delay="2250"/>
                                  </p:stCondLst>
                                  <p:childTnLst>
                                    <p:animMotion origin="layout" path="M -2.08333E-7 -1.11111E-6 L -0.00117 1.28009 " pathEditMode="relative" rAng="0" ptsTypes="AA">
                                      <p:cBhvr>
                                        <p:cTn id="890" dur="1500" fill="hold"/>
                                        <p:tgtEl>
                                          <p:spTgt spid="553"/>
                                        </p:tgtEl>
                                        <p:attrNameLst>
                                          <p:attrName>ppt_x</p:attrName>
                                          <p:attrName>ppt_y</p:attrName>
                                        </p:attrNameLst>
                                      </p:cBhvr>
                                      <p:rCtr x="-65" y="64005"/>
                                    </p:animMotion>
                                  </p:childTnLst>
                                </p:cTn>
                              </p:par>
                              <p:par>
                                <p:cTn id="891" presetID="42" presetClass="path" presetSubtype="0" accel="50000" decel="50000" fill="hold" nodeType="withEffect">
                                  <p:stCondLst>
                                    <p:cond delay="3750"/>
                                  </p:stCondLst>
                                  <p:childTnLst>
                                    <p:animMotion origin="layout" path="M 2.5E-6 -1.11111E-6 L -0.00117 1.28009 " pathEditMode="relative" rAng="0" ptsTypes="AA">
                                      <p:cBhvr>
                                        <p:cTn id="892" dur="1500" fill="hold"/>
                                        <p:tgtEl>
                                          <p:spTgt spid="554"/>
                                        </p:tgtEl>
                                        <p:attrNameLst>
                                          <p:attrName>ppt_x</p:attrName>
                                          <p:attrName>ppt_y</p:attrName>
                                        </p:attrNameLst>
                                      </p:cBhvr>
                                      <p:rCtr x="-65" y="64005"/>
                                    </p:animMotion>
                                  </p:childTnLst>
                                </p:cTn>
                              </p:par>
                              <p:par>
                                <p:cTn id="893" presetID="42" presetClass="path" presetSubtype="0" accel="50000" decel="50000" fill="hold" nodeType="withEffect">
                                  <p:stCondLst>
                                    <p:cond delay="2750"/>
                                  </p:stCondLst>
                                  <p:childTnLst>
                                    <p:animMotion origin="layout" path="M 0.04492 -0.01342 L 0.04375 1.26667 " pathEditMode="relative" rAng="0" ptsTypes="AA">
                                      <p:cBhvr>
                                        <p:cTn id="894" dur="1500" fill="hold"/>
                                        <p:tgtEl>
                                          <p:spTgt spid="555"/>
                                        </p:tgtEl>
                                        <p:attrNameLst>
                                          <p:attrName>ppt_x</p:attrName>
                                          <p:attrName>ppt_y</p:attrName>
                                        </p:attrNameLst>
                                      </p:cBhvr>
                                      <p:rCtr x="-65" y="64005"/>
                                    </p:animMotion>
                                  </p:childTnLst>
                                </p:cTn>
                              </p:par>
                              <p:par>
                                <p:cTn id="895" presetID="42" presetClass="path" presetSubtype="0" accel="50000" decel="50000" fill="hold" nodeType="withEffect">
                                  <p:stCondLst>
                                    <p:cond delay="4500"/>
                                  </p:stCondLst>
                                  <p:childTnLst>
                                    <p:animMotion origin="layout" path="M 1.11022E-16 1.85185E-6 L -0.00117 1.28009 " pathEditMode="relative" rAng="0" ptsTypes="AA">
                                      <p:cBhvr>
                                        <p:cTn id="896" dur="1500" fill="hold"/>
                                        <p:tgtEl>
                                          <p:spTgt spid="556"/>
                                        </p:tgtEl>
                                        <p:attrNameLst>
                                          <p:attrName>ppt_x</p:attrName>
                                          <p:attrName>ppt_y</p:attrName>
                                        </p:attrNameLst>
                                      </p:cBhvr>
                                      <p:rCtr x="-65" y="64005"/>
                                    </p:animMotion>
                                  </p:childTnLst>
                                </p:cTn>
                              </p:par>
                              <p:par>
                                <p:cTn id="897" presetID="42" presetClass="path" presetSubtype="0" accel="50000" decel="50000" fill="hold" nodeType="withEffect">
                                  <p:stCondLst>
                                    <p:cond delay="4250"/>
                                  </p:stCondLst>
                                  <p:childTnLst>
                                    <p:animMotion origin="layout" path="M 1.11022E-16 1.85185E-6 L -0.00117 1.28009 " pathEditMode="relative" rAng="0" ptsTypes="AA">
                                      <p:cBhvr>
                                        <p:cTn id="898" dur="1500" fill="hold"/>
                                        <p:tgtEl>
                                          <p:spTgt spid="557"/>
                                        </p:tgtEl>
                                        <p:attrNameLst>
                                          <p:attrName>ppt_x</p:attrName>
                                          <p:attrName>ppt_y</p:attrName>
                                        </p:attrNameLst>
                                      </p:cBhvr>
                                      <p:rCtr x="-65" y="64005"/>
                                    </p:animMotion>
                                  </p:childTnLst>
                                </p:cTn>
                              </p:par>
                              <p:par>
                                <p:cTn id="899" presetID="42" presetClass="path" presetSubtype="0" accel="50000" decel="50000" fill="hold" nodeType="withEffect">
                                  <p:stCondLst>
                                    <p:cond delay="6000"/>
                                  </p:stCondLst>
                                  <p:childTnLst>
                                    <p:animMotion origin="layout" path="M -4.58333E-6 -2.96296E-6 L -0.00117 1.2801 " pathEditMode="relative" rAng="0" ptsTypes="AA">
                                      <p:cBhvr>
                                        <p:cTn id="900" dur="1500" fill="hold"/>
                                        <p:tgtEl>
                                          <p:spTgt spid="558"/>
                                        </p:tgtEl>
                                        <p:attrNameLst>
                                          <p:attrName>ppt_x</p:attrName>
                                          <p:attrName>ppt_y</p:attrName>
                                        </p:attrNameLst>
                                      </p:cBhvr>
                                      <p:rCtr x="-65" y="64005"/>
                                    </p:animMotion>
                                  </p:childTnLst>
                                </p:cTn>
                              </p:par>
                              <p:par>
                                <p:cTn id="901" presetID="42" presetClass="path" presetSubtype="0" accel="50000" decel="50000" fill="hold" nodeType="withEffect">
                                  <p:stCondLst>
                                    <p:cond delay="4750"/>
                                  </p:stCondLst>
                                  <p:childTnLst>
                                    <p:animMotion origin="layout" path="M -2.08333E-7 1.85185E-6 L -0.00117 1.28009 " pathEditMode="relative" rAng="0" ptsTypes="AA">
                                      <p:cBhvr>
                                        <p:cTn id="902" dur="1500" fill="hold"/>
                                        <p:tgtEl>
                                          <p:spTgt spid="559"/>
                                        </p:tgtEl>
                                        <p:attrNameLst>
                                          <p:attrName>ppt_x</p:attrName>
                                          <p:attrName>ppt_y</p:attrName>
                                        </p:attrNameLst>
                                      </p:cBhvr>
                                      <p:rCtr x="-65" y="64005"/>
                                    </p:animMotion>
                                  </p:childTnLst>
                                </p:cTn>
                              </p:par>
                              <p:par>
                                <p:cTn id="903" presetID="42" presetClass="path" presetSubtype="0" accel="50000" decel="50000" fill="hold" nodeType="withEffect">
                                  <p:stCondLst>
                                    <p:cond delay="3000"/>
                                  </p:stCondLst>
                                  <p:childTnLst>
                                    <p:animMotion origin="layout" path="M 2.5E-6 1.85185E-6 L -0.00117 1.28009 " pathEditMode="relative" rAng="0" ptsTypes="AA">
                                      <p:cBhvr>
                                        <p:cTn id="904" dur="1500" fill="hold"/>
                                        <p:tgtEl>
                                          <p:spTgt spid="560"/>
                                        </p:tgtEl>
                                        <p:attrNameLst>
                                          <p:attrName>ppt_x</p:attrName>
                                          <p:attrName>ppt_y</p:attrName>
                                        </p:attrNameLst>
                                      </p:cBhvr>
                                      <p:rCtr x="-65" y="64005"/>
                                    </p:animMotion>
                                  </p:childTnLst>
                                </p:cTn>
                              </p:par>
                              <p:par>
                                <p:cTn id="905" presetID="42" presetClass="path" presetSubtype="0" accel="50000" decel="50000" fill="hold" nodeType="withEffect">
                                  <p:stCondLst>
                                    <p:cond delay="6250"/>
                                  </p:stCondLst>
                                  <p:childTnLst>
                                    <p:animMotion origin="layout" path="M 0.04492 -0.01343 L 0.04375 1.26666 " pathEditMode="relative" rAng="0" ptsTypes="AA">
                                      <p:cBhvr>
                                        <p:cTn id="906" dur="1500" fill="hold"/>
                                        <p:tgtEl>
                                          <p:spTgt spid="561"/>
                                        </p:tgtEl>
                                        <p:attrNameLst>
                                          <p:attrName>ppt_x</p:attrName>
                                          <p:attrName>ppt_y</p:attrName>
                                        </p:attrNameLst>
                                      </p:cBhvr>
                                      <p:rCtr x="-65" y="64005"/>
                                    </p:animMotion>
                                  </p:childTnLst>
                                </p:cTn>
                              </p:par>
                              <p:par>
                                <p:cTn id="907" presetID="42" presetClass="path" presetSubtype="0" accel="50000" decel="50000" fill="hold" nodeType="withEffect">
                                  <p:stCondLst>
                                    <p:cond delay="5250"/>
                                  </p:stCondLst>
                                  <p:childTnLst>
                                    <p:animMotion origin="layout" path="M 1.11022E-16 1.85185E-6 L -0.00117 1.28009 " pathEditMode="relative" rAng="0" ptsTypes="AA">
                                      <p:cBhvr>
                                        <p:cTn id="908" dur="1500" fill="hold"/>
                                        <p:tgtEl>
                                          <p:spTgt spid="562"/>
                                        </p:tgtEl>
                                        <p:attrNameLst>
                                          <p:attrName>ppt_x</p:attrName>
                                          <p:attrName>ppt_y</p:attrName>
                                        </p:attrNameLst>
                                      </p:cBhvr>
                                      <p:rCtr x="-65" y="64005"/>
                                    </p:animMotion>
                                  </p:childTnLst>
                                </p:cTn>
                              </p:par>
                              <p:par>
                                <p:cTn id="909" presetID="42" presetClass="path" presetSubtype="0" accel="50000" decel="50000" fill="hold" nodeType="withEffect">
                                  <p:stCondLst>
                                    <p:cond delay="8000"/>
                                  </p:stCondLst>
                                  <p:childTnLst>
                                    <p:animMotion origin="layout" path="M 1.11022E-16 1.85185E-6 L -0.00117 1.28009 " pathEditMode="relative" rAng="0" ptsTypes="AA">
                                      <p:cBhvr>
                                        <p:cTn id="910" dur="1500" fill="hold"/>
                                        <p:tgtEl>
                                          <p:spTgt spid="563"/>
                                        </p:tgtEl>
                                        <p:attrNameLst>
                                          <p:attrName>ppt_x</p:attrName>
                                          <p:attrName>ppt_y</p:attrName>
                                        </p:attrNameLst>
                                      </p:cBhvr>
                                      <p:rCtr x="-65" y="64005"/>
                                    </p:animMotion>
                                  </p:childTnLst>
                                </p:cTn>
                              </p:par>
                              <p:par>
                                <p:cTn id="911" presetID="42" presetClass="path" presetSubtype="0" accel="50000" decel="50000" fill="hold" nodeType="withEffect">
                                  <p:stCondLst>
                                    <p:cond delay="5750"/>
                                  </p:stCondLst>
                                  <p:childTnLst>
                                    <p:animMotion origin="layout" path="M -4.58333E-6 -2.96296E-6 L -0.00117 1.2801 " pathEditMode="relative" rAng="0" ptsTypes="AA">
                                      <p:cBhvr>
                                        <p:cTn id="912" dur="1500" fill="hold"/>
                                        <p:tgtEl>
                                          <p:spTgt spid="564"/>
                                        </p:tgtEl>
                                        <p:attrNameLst>
                                          <p:attrName>ppt_x</p:attrName>
                                          <p:attrName>ppt_y</p:attrName>
                                        </p:attrNameLst>
                                      </p:cBhvr>
                                      <p:rCtr x="-65" y="64005"/>
                                    </p:animMotion>
                                  </p:childTnLst>
                                </p:cTn>
                              </p:par>
                              <p:par>
                                <p:cTn id="913" presetID="42" presetClass="path" presetSubtype="0" accel="50000" decel="50000" fill="hold" nodeType="withEffect">
                                  <p:stCondLst>
                                    <p:cond delay="6750"/>
                                  </p:stCondLst>
                                  <p:childTnLst>
                                    <p:animMotion origin="layout" path="M -2.08333E-7 1.85185E-6 L -0.00117 1.28009 " pathEditMode="relative" rAng="0" ptsTypes="AA">
                                      <p:cBhvr>
                                        <p:cTn id="914" dur="1500" fill="hold"/>
                                        <p:tgtEl>
                                          <p:spTgt spid="565"/>
                                        </p:tgtEl>
                                        <p:attrNameLst>
                                          <p:attrName>ppt_x</p:attrName>
                                          <p:attrName>ppt_y</p:attrName>
                                        </p:attrNameLst>
                                      </p:cBhvr>
                                      <p:rCtr x="-65" y="64005"/>
                                    </p:animMotion>
                                  </p:childTnLst>
                                </p:cTn>
                              </p:par>
                              <p:par>
                                <p:cTn id="915" presetID="42" presetClass="path" presetSubtype="0" accel="50000" decel="50000" fill="hold" nodeType="withEffect">
                                  <p:stCondLst>
                                    <p:cond delay="5000"/>
                                  </p:stCondLst>
                                  <p:childTnLst>
                                    <p:animMotion origin="layout" path="M 2.5E-6 1.85185E-6 L -0.00117 1.28009 " pathEditMode="relative" rAng="0" ptsTypes="AA">
                                      <p:cBhvr>
                                        <p:cTn id="916" dur="1500" fill="hold"/>
                                        <p:tgtEl>
                                          <p:spTgt spid="566"/>
                                        </p:tgtEl>
                                        <p:attrNameLst>
                                          <p:attrName>ppt_x</p:attrName>
                                          <p:attrName>ppt_y</p:attrName>
                                        </p:attrNameLst>
                                      </p:cBhvr>
                                      <p:rCtr x="-65" y="64005"/>
                                    </p:animMotion>
                                  </p:childTnLst>
                                </p:cTn>
                              </p:par>
                              <p:par>
                                <p:cTn id="917" presetID="42" presetClass="path" presetSubtype="0" accel="50000" decel="50000" fill="hold" nodeType="withEffect">
                                  <p:stCondLst>
                                    <p:cond delay="7750"/>
                                  </p:stCondLst>
                                  <p:childTnLst>
                                    <p:animMotion origin="layout" path="M 0.04492 -0.01343 L 0.04375 1.26666 " pathEditMode="relative" rAng="0" ptsTypes="AA">
                                      <p:cBhvr>
                                        <p:cTn id="918" dur="1500" fill="hold"/>
                                        <p:tgtEl>
                                          <p:spTgt spid="567"/>
                                        </p:tgtEl>
                                        <p:attrNameLst>
                                          <p:attrName>ppt_x</p:attrName>
                                          <p:attrName>ppt_y</p:attrName>
                                        </p:attrNameLst>
                                      </p:cBhvr>
                                      <p:rCtr x="-65" y="64005"/>
                                    </p:animMotion>
                                  </p:childTnLst>
                                </p:cTn>
                              </p:par>
                            </p:childTnLst>
                          </p:cTn>
                        </p:par>
                        <p:par>
                          <p:cTn id="919" fill="hold">
                            <p:stCondLst>
                              <p:cond delay="180500"/>
                            </p:stCondLst>
                            <p:childTnLst>
                              <p:par>
                                <p:cTn id="920" presetID="42" presetClass="path" presetSubtype="0" accel="50000" decel="50000" fill="hold" nodeType="afterEffect">
                                  <p:stCondLst>
                                    <p:cond delay="0"/>
                                  </p:stCondLst>
                                  <p:childTnLst>
                                    <p:animMotion origin="layout" path="M -6.25E-7 -3.7037E-6 L -0.00117 1.2801 " pathEditMode="relative" rAng="0" ptsTypes="AA">
                                      <p:cBhvr>
                                        <p:cTn id="921" dur="1500" fill="hold"/>
                                        <p:tgtEl>
                                          <p:spTgt spid="568"/>
                                        </p:tgtEl>
                                        <p:attrNameLst>
                                          <p:attrName>ppt_x</p:attrName>
                                          <p:attrName>ppt_y</p:attrName>
                                        </p:attrNameLst>
                                      </p:cBhvr>
                                      <p:rCtr x="-65" y="64005"/>
                                    </p:animMotion>
                                  </p:childTnLst>
                                </p:cTn>
                              </p:par>
                              <p:par>
                                <p:cTn id="922" presetID="42" presetClass="path" presetSubtype="0" accel="50000" decel="50000" fill="hold" nodeType="withEffect">
                                  <p:stCondLst>
                                    <p:cond delay="750"/>
                                  </p:stCondLst>
                                  <p:childTnLst>
                                    <p:animMotion origin="layout" path="M -6.25E-7 -3.7037E-6 L -0.00117 1.2801 " pathEditMode="relative" rAng="0" ptsTypes="AA">
                                      <p:cBhvr>
                                        <p:cTn id="923" dur="1500" fill="hold"/>
                                        <p:tgtEl>
                                          <p:spTgt spid="569"/>
                                        </p:tgtEl>
                                        <p:attrNameLst>
                                          <p:attrName>ppt_x</p:attrName>
                                          <p:attrName>ppt_y</p:attrName>
                                        </p:attrNameLst>
                                      </p:cBhvr>
                                      <p:rCtr x="-65" y="64005"/>
                                    </p:animMotion>
                                  </p:childTnLst>
                                </p:cTn>
                              </p:par>
                              <p:par>
                                <p:cTn id="924" presetID="42" presetClass="path" presetSubtype="0" accel="50000" decel="50000" fill="hold" nodeType="withEffect">
                                  <p:stCondLst>
                                    <p:cond delay="250"/>
                                  </p:stCondLst>
                                  <p:childTnLst>
                                    <p:animMotion origin="layout" path="M 4.79167E-6 1.48148E-6 L -0.00118 1.28009 " pathEditMode="relative" rAng="0" ptsTypes="AA">
                                      <p:cBhvr>
                                        <p:cTn id="925" dur="1500" fill="hold"/>
                                        <p:tgtEl>
                                          <p:spTgt spid="570"/>
                                        </p:tgtEl>
                                        <p:attrNameLst>
                                          <p:attrName>ppt_x</p:attrName>
                                          <p:attrName>ppt_y</p:attrName>
                                        </p:attrNameLst>
                                      </p:cBhvr>
                                      <p:rCtr x="-65" y="64005"/>
                                    </p:animMotion>
                                  </p:childTnLst>
                                </p:cTn>
                              </p:par>
                              <p:par>
                                <p:cTn id="926" presetID="42" presetClass="path" presetSubtype="0" accel="50000" decel="50000" fill="hold" nodeType="withEffect">
                                  <p:stCondLst>
                                    <p:cond delay="1000"/>
                                  </p:stCondLst>
                                  <p:childTnLst>
                                    <p:animMotion origin="layout" path="M -8.33333E-7 -3.7037E-6 L -0.00117 1.2801 " pathEditMode="relative" rAng="0" ptsTypes="AA">
                                      <p:cBhvr>
                                        <p:cTn id="927" dur="1500" fill="hold"/>
                                        <p:tgtEl>
                                          <p:spTgt spid="571"/>
                                        </p:tgtEl>
                                        <p:attrNameLst>
                                          <p:attrName>ppt_x</p:attrName>
                                          <p:attrName>ppt_y</p:attrName>
                                        </p:attrNameLst>
                                      </p:cBhvr>
                                      <p:rCtr x="-65" y="64005"/>
                                    </p:animMotion>
                                  </p:childTnLst>
                                </p:cTn>
                              </p:par>
                              <p:par>
                                <p:cTn id="928" presetID="42" presetClass="path" presetSubtype="0" accel="50000" decel="50000" fill="hold" nodeType="withEffect">
                                  <p:stCondLst>
                                    <p:cond delay="3000"/>
                                  </p:stCondLst>
                                  <p:childTnLst>
                                    <p:animMotion origin="layout" path="M 1.875E-6 -3.7037E-6 L -0.00117 1.2801 " pathEditMode="relative" rAng="0" ptsTypes="AA">
                                      <p:cBhvr>
                                        <p:cTn id="929" dur="1500" fill="hold"/>
                                        <p:tgtEl>
                                          <p:spTgt spid="572"/>
                                        </p:tgtEl>
                                        <p:attrNameLst>
                                          <p:attrName>ppt_x</p:attrName>
                                          <p:attrName>ppt_y</p:attrName>
                                        </p:attrNameLst>
                                      </p:cBhvr>
                                      <p:rCtr x="-65" y="64005"/>
                                    </p:animMotion>
                                  </p:childTnLst>
                                </p:cTn>
                              </p:par>
                              <p:par>
                                <p:cTn id="930" presetID="42" presetClass="path" presetSubtype="0" accel="50000" decel="50000" fill="hold" nodeType="withEffect">
                                  <p:stCondLst>
                                    <p:cond delay="500"/>
                                  </p:stCondLst>
                                  <p:childTnLst>
                                    <p:animMotion origin="layout" path="M 0.04492 -0.01342 L 0.04375 1.26667 " pathEditMode="relative" rAng="0" ptsTypes="AA">
                                      <p:cBhvr>
                                        <p:cTn id="931" dur="1500" fill="hold"/>
                                        <p:tgtEl>
                                          <p:spTgt spid="573"/>
                                        </p:tgtEl>
                                        <p:attrNameLst>
                                          <p:attrName>ppt_x</p:attrName>
                                          <p:attrName>ppt_y</p:attrName>
                                        </p:attrNameLst>
                                      </p:cBhvr>
                                      <p:rCtr x="-65" y="64005"/>
                                    </p:animMotion>
                                  </p:childTnLst>
                                </p:cTn>
                              </p:par>
                              <p:par>
                                <p:cTn id="932" presetID="42" presetClass="path" presetSubtype="0" accel="50000" decel="50000" fill="hold" nodeType="withEffect">
                                  <p:stCondLst>
                                    <p:cond delay="1500"/>
                                  </p:stCondLst>
                                  <p:childTnLst>
                                    <p:animMotion origin="layout" path="M -6.25E-7 -3.7037E-6 L -0.00117 1.2801 " pathEditMode="relative" rAng="0" ptsTypes="AA">
                                      <p:cBhvr>
                                        <p:cTn id="933" dur="1500" fill="hold"/>
                                        <p:tgtEl>
                                          <p:spTgt spid="574"/>
                                        </p:tgtEl>
                                        <p:attrNameLst>
                                          <p:attrName>ppt_x</p:attrName>
                                          <p:attrName>ppt_y</p:attrName>
                                        </p:attrNameLst>
                                      </p:cBhvr>
                                      <p:rCtr x="-65" y="64005"/>
                                    </p:animMotion>
                                  </p:childTnLst>
                                </p:cTn>
                              </p:par>
                              <p:par>
                                <p:cTn id="934" presetID="42" presetClass="path" presetSubtype="0" accel="50000" decel="50000" fill="hold" nodeType="withEffect">
                                  <p:stCondLst>
                                    <p:cond delay="2500"/>
                                  </p:stCondLst>
                                  <p:childTnLst>
                                    <p:animMotion origin="layout" path="M -6.25E-7 -3.7037E-6 L -0.00117 1.2801 " pathEditMode="relative" rAng="0" ptsTypes="AA">
                                      <p:cBhvr>
                                        <p:cTn id="935" dur="1500" fill="hold"/>
                                        <p:tgtEl>
                                          <p:spTgt spid="575"/>
                                        </p:tgtEl>
                                        <p:attrNameLst>
                                          <p:attrName>ppt_x</p:attrName>
                                          <p:attrName>ppt_y</p:attrName>
                                        </p:attrNameLst>
                                      </p:cBhvr>
                                      <p:rCtr x="-65" y="64005"/>
                                    </p:animMotion>
                                  </p:childTnLst>
                                </p:cTn>
                              </p:par>
                              <p:par>
                                <p:cTn id="936" presetID="42" presetClass="path" presetSubtype="0" accel="50000" decel="50000" fill="hold" nodeType="withEffect">
                                  <p:stCondLst>
                                    <p:cond delay="1750"/>
                                  </p:stCondLst>
                                  <p:childTnLst>
                                    <p:animMotion origin="layout" path="M 4.79167E-6 1.48148E-6 L -0.00118 1.28009 " pathEditMode="relative" rAng="0" ptsTypes="AA">
                                      <p:cBhvr>
                                        <p:cTn id="937" dur="1500" fill="hold"/>
                                        <p:tgtEl>
                                          <p:spTgt spid="576"/>
                                        </p:tgtEl>
                                        <p:attrNameLst>
                                          <p:attrName>ppt_x</p:attrName>
                                          <p:attrName>ppt_y</p:attrName>
                                        </p:attrNameLst>
                                      </p:cBhvr>
                                      <p:rCtr x="-65" y="64005"/>
                                    </p:animMotion>
                                  </p:childTnLst>
                                </p:cTn>
                              </p:par>
                              <p:par>
                                <p:cTn id="938" presetID="42" presetClass="path" presetSubtype="0" accel="50000" decel="50000" fill="hold" nodeType="withEffect">
                                  <p:stCondLst>
                                    <p:cond delay="2250"/>
                                  </p:stCondLst>
                                  <p:childTnLst>
                                    <p:animMotion origin="layout" path="M -8.33333E-7 -3.7037E-6 L -0.00117 1.2801 " pathEditMode="relative" rAng="0" ptsTypes="AA">
                                      <p:cBhvr>
                                        <p:cTn id="939" dur="1500" fill="hold"/>
                                        <p:tgtEl>
                                          <p:spTgt spid="577"/>
                                        </p:tgtEl>
                                        <p:attrNameLst>
                                          <p:attrName>ppt_x</p:attrName>
                                          <p:attrName>ppt_y</p:attrName>
                                        </p:attrNameLst>
                                      </p:cBhvr>
                                      <p:rCtr x="-65" y="64005"/>
                                    </p:animMotion>
                                  </p:childTnLst>
                                </p:cTn>
                              </p:par>
                              <p:par>
                                <p:cTn id="940" presetID="42" presetClass="path" presetSubtype="0" accel="50000" decel="50000" fill="hold" nodeType="withEffect">
                                  <p:stCondLst>
                                    <p:cond delay="3750"/>
                                  </p:stCondLst>
                                  <p:childTnLst>
                                    <p:animMotion origin="layout" path="M 1.875E-6 -3.7037E-6 L -0.00117 1.2801 " pathEditMode="relative" rAng="0" ptsTypes="AA">
                                      <p:cBhvr>
                                        <p:cTn id="941" dur="1500" fill="hold"/>
                                        <p:tgtEl>
                                          <p:spTgt spid="578"/>
                                        </p:tgtEl>
                                        <p:attrNameLst>
                                          <p:attrName>ppt_x</p:attrName>
                                          <p:attrName>ppt_y</p:attrName>
                                        </p:attrNameLst>
                                      </p:cBhvr>
                                      <p:rCtr x="-65" y="64005"/>
                                    </p:animMotion>
                                  </p:childTnLst>
                                </p:cTn>
                              </p:par>
                              <p:par>
                                <p:cTn id="942" presetID="42" presetClass="path" presetSubtype="0" accel="50000" decel="50000" fill="hold" nodeType="withEffect">
                                  <p:stCondLst>
                                    <p:cond delay="2750"/>
                                  </p:stCondLst>
                                  <p:childTnLst>
                                    <p:animMotion origin="layout" path="M 0.04492 -0.01342 L 0.04375 1.26667 " pathEditMode="relative" rAng="0" ptsTypes="AA">
                                      <p:cBhvr>
                                        <p:cTn id="943" dur="1500" fill="hold"/>
                                        <p:tgtEl>
                                          <p:spTgt spid="579"/>
                                        </p:tgtEl>
                                        <p:attrNameLst>
                                          <p:attrName>ppt_x</p:attrName>
                                          <p:attrName>ppt_y</p:attrName>
                                        </p:attrNameLst>
                                      </p:cBhvr>
                                      <p:rCtr x="-65" y="64005"/>
                                    </p:animMotion>
                                  </p:childTnLst>
                                </p:cTn>
                              </p:par>
                              <p:par>
                                <p:cTn id="944" presetID="42" presetClass="path" presetSubtype="0" accel="50000" decel="50000" fill="hold" nodeType="withEffect">
                                  <p:stCondLst>
                                    <p:cond delay="4500"/>
                                  </p:stCondLst>
                                  <p:childTnLst>
                                    <p:animMotion origin="layout" path="M -6.25E-7 -2.22222E-6 L -0.00117 1.28009 " pathEditMode="relative" rAng="0" ptsTypes="AA">
                                      <p:cBhvr>
                                        <p:cTn id="945" dur="1500" fill="hold"/>
                                        <p:tgtEl>
                                          <p:spTgt spid="580"/>
                                        </p:tgtEl>
                                        <p:attrNameLst>
                                          <p:attrName>ppt_x</p:attrName>
                                          <p:attrName>ppt_y</p:attrName>
                                        </p:attrNameLst>
                                      </p:cBhvr>
                                      <p:rCtr x="-65" y="64005"/>
                                    </p:animMotion>
                                  </p:childTnLst>
                                </p:cTn>
                              </p:par>
                              <p:par>
                                <p:cTn id="946" presetID="42" presetClass="path" presetSubtype="0" accel="50000" decel="50000" fill="hold" nodeType="withEffect">
                                  <p:stCondLst>
                                    <p:cond delay="4250"/>
                                  </p:stCondLst>
                                  <p:childTnLst>
                                    <p:animMotion origin="layout" path="M -6.25E-7 -2.22222E-6 L -0.00117 1.28009 " pathEditMode="relative" rAng="0" ptsTypes="AA">
                                      <p:cBhvr>
                                        <p:cTn id="947" dur="1500" fill="hold"/>
                                        <p:tgtEl>
                                          <p:spTgt spid="581"/>
                                        </p:tgtEl>
                                        <p:attrNameLst>
                                          <p:attrName>ppt_x</p:attrName>
                                          <p:attrName>ppt_y</p:attrName>
                                        </p:attrNameLst>
                                      </p:cBhvr>
                                      <p:rCtr x="-65" y="64005"/>
                                    </p:animMotion>
                                  </p:childTnLst>
                                </p:cTn>
                              </p:par>
                              <p:par>
                                <p:cTn id="948" presetID="42" presetClass="path" presetSubtype="0" accel="50000" decel="50000" fill="hold" nodeType="withEffect">
                                  <p:stCondLst>
                                    <p:cond delay="6000"/>
                                  </p:stCondLst>
                                  <p:childTnLst>
                                    <p:animMotion origin="layout" path="M 4.79167E-6 4.44444E-6 L -0.00118 1.28009 " pathEditMode="relative" rAng="0" ptsTypes="AA">
                                      <p:cBhvr>
                                        <p:cTn id="949" dur="1500" fill="hold"/>
                                        <p:tgtEl>
                                          <p:spTgt spid="582"/>
                                        </p:tgtEl>
                                        <p:attrNameLst>
                                          <p:attrName>ppt_x</p:attrName>
                                          <p:attrName>ppt_y</p:attrName>
                                        </p:attrNameLst>
                                      </p:cBhvr>
                                      <p:rCtr x="-65" y="64005"/>
                                    </p:animMotion>
                                  </p:childTnLst>
                                </p:cTn>
                              </p:par>
                              <p:par>
                                <p:cTn id="950" presetID="42" presetClass="path" presetSubtype="0" accel="50000" decel="50000" fill="hold" nodeType="withEffect">
                                  <p:stCondLst>
                                    <p:cond delay="4750"/>
                                  </p:stCondLst>
                                  <p:childTnLst>
                                    <p:animMotion origin="layout" path="M -8.33333E-7 -2.22222E-6 L -0.00117 1.28009 " pathEditMode="relative" rAng="0" ptsTypes="AA">
                                      <p:cBhvr>
                                        <p:cTn id="951" dur="1500" fill="hold"/>
                                        <p:tgtEl>
                                          <p:spTgt spid="583"/>
                                        </p:tgtEl>
                                        <p:attrNameLst>
                                          <p:attrName>ppt_x</p:attrName>
                                          <p:attrName>ppt_y</p:attrName>
                                        </p:attrNameLst>
                                      </p:cBhvr>
                                      <p:rCtr x="-65" y="64005"/>
                                    </p:animMotion>
                                  </p:childTnLst>
                                </p:cTn>
                              </p:par>
                              <p:par>
                                <p:cTn id="952" presetID="42" presetClass="path" presetSubtype="0" accel="50000" decel="50000" fill="hold" nodeType="withEffect">
                                  <p:stCondLst>
                                    <p:cond delay="3000"/>
                                  </p:stCondLst>
                                  <p:childTnLst>
                                    <p:animMotion origin="layout" path="M 1.875E-6 -2.22222E-6 L -0.00117 1.28009 " pathEditMode="relative" rAng="0" ptsTypes="AA">
                                      <p:cBhvr>
                                        <p:cTn id="953" dur="1500" fill="hold"/>
                                        <p:tgtEl>
                                          <p:spTgt spid="584"/>
                                        </p:tgtEl>
                                        <p:attrNameLst>
                                          <p:attrName>ppt_x</p:attrName>
                                          <p:attrName>ppt_y</p:attrName>
                                        </p:attrNameLst>
                                      </p:cBhvr>
                                      <p:rCtr x="-65" y="64005"/>
                                    </p:animMotion>
                                  </p:childTnLst>
                                </p:cTn>
                              </p:par>
                              <p:par>
                                <p:cTn id="954" presetID="42" presetClass="path" presetSubtype="0" accel="50000" decel="50000" fill="hold" nodeType="withEffect">
                                  <p:stCondLst>
                                    <p:cond delay="6250"/>
                                  </p:stCondLst>
                                  <p:childTnLst>
                                    <p:animMotion origin="layout" path="M 0.04492 -0.01342 L 0.04375 1.26667 " pathEditMode="relative" rAng="0" ptsTypes="AA">
                                      <p:cBhvr>
                                        <p:cTn id="955" dur="1500" fill="hold"/>
                                        <p:tgtEl>
                                          <p:spTgt spid="585"/>
                                        </p:tgtEl>
                                        <p:attrNameLst>
                                          <p:attrName>ppt_x</p:attrName>
                                          <p:attrName>ppt_y</p:attrName>
                                        </p:attrNameLst>
                                      </p:cBhvr>
                                      <p:rCtr x="-65" y="64005"/>
                                    </p:animMotion>
                                  </p:childTnLst>
                                </p:cTn>
                              </p:par>
                              <p:par>
                                <p:cTn id="956" presetID="42" presetClass="path" presetSubtype="0" accel="50000" decel="50000" fill="hold" nodeType="withEffect">
                                  <p:stCondLst>
                                    <p:cond delay="5250"/>
                                  </p:stCondLst>
                                  <p:childTnLst>
                                    <p:animMotion origin="layout" path="M -6.25E-7 -2.22222E-6 L -0.00117 1.28009 " pathEditMode="relative" rAng="0" ptsTypes="AA">
                                      <p:cBhvr>
                                        <p:cTn id="957" dur="1500" fill="hold"/>
                                        <p:tgtEl>
                                          <p:spTgt spid="586"/>
                                        </p:tgtEl>
                                        <p:attrNameLst>
                                          <p:attrName>ppt_x</p:attrName>
                                          <p:attrName>ppt_y</p:attrName>
                                        </p:attrNameLst>
                                      </p:cBhvr>
                                      <p:rCtr x="-65" y="64005"/>
                                    </p:animMotion>
                                  </p:childTnLst>
                                </p:cTn>
                              </p:par>
                              <p:par>
                                <p:cTn id="958" presetID="42" presetClass="path" presetSubtype="0" accel="50000" decel="50000" fill="hold" nodeType="withEffect">
                                  <p:stCondLst>
                                    <p:cond delay="8000"/>
                                  </p:stCondLst>
                                  <p:childTnLst>
                                    <p:animMotion origin="layout" path="M -6.25E-7 -2.22222E-6 L -0.00117 1.28009 " pathEditMode="relative" rAng="0" ptsTypes="AA">
                                      <p:cBhvr>
                                        <p:cTn id="959" dur="1500" fill="hold"/>
                                        <p:tgtEl>
                                          <p:spTgt spid="587"/>
                                        </p:tgtEl>
                                        <p:attrNameLst>
                                          <p:attrName>ppt_x</p:attrName>
                                          <p:attrName>ppt_y</p:attrName>
                                        </p:attrNameLst>
                                      </p:cBhvr>
                                      <p:rCtr x="-65" y="64005"/>
                                    </p:animMotion>
                                  </p:childTnLst>
                                </p:cTn>
                              </p:par>
                              <p:par>
                                <p:cTn id="960" presetID="42" presetClass="path" presetSubtype="0" accel="50000" decel="50000" fill="hold" nodeType="withEffect">
                                  <p:stCondLst>
                                    <p:cond delay="5750"/>
                                  </p:stCondLst>
                                  <p:childTnLst>
                                    <p:animMotion origin="layout" path="M 4.79167E-6 4.44444E-6 L -0.00118 1.28009 " pathEditMode="relative" rAng="0" ptsTypes="AA">
                                      <p:cBhvr>
                                        <p:cTn id="961" dur="1500" fill="hold"/>
                                        <p:tgtEl>
                                          <p:spTgt spid="588"/>
                                        </p:tgtEl>
                                        <p:attrNameLst>
                                          <p:attrName>ppt_x</p:attrName>
                                          <p:attrName>ppt_y</p:attrName>
                                        </p:attrNameLst>
                                      </p:cBhvr>
                                      <p:rCtr x="-65" y="64005"/>
                                    </p:animMotion>
                                  </p:childTnLst>
                                </p:cTn>
                              </p:par>
                              <p:par>
                                <p:cTn id="962" presetID="42" presetClass="path" presetSubtype="0" accel="50000" decel="50000" fill="hold" nodeType="withEffect">
                                  <p:stCondLst>
                                    <p:cond delay="6750"/>
                                  </p:stCondLst>
                                  <p:childTnLst>
                                    <p:animMotion origin="layout" path="M -8.33333E-7 -2.22222E-6 L -0.00117 1.28009 " pathEditMode="relative" rAng="0" ptsTypes="AA">
                                      <p:cBhvr>
                                        <p:cTn id="963" dur="1500" fill="hold"/>
                                        <p:tgtEl>
                                          <p:spTgt spid="589"/>
                                        </p:tgtEl>
                                        <p:attrNameLst>
                                          <p:attrName>ppt_x</p:attrName>
                                          <p:attrName>ppt_y</p:attrName>
                                        </p:attrNameLst>
                                      </p:cBhvr>
                                      <p:rCtr x="-65" y="64005"/>
                                    </p:animMotion>
                                  </p:childTnLst>
                                </p:cTn>
                              </p:par>
                              <p:par>
                                <p:cTn id="964" presetID="42" presetClass="path" presetSubtype="0" accel="50000" decel="50000" fill="hold" nodeType="withEffect">
                                  <p:stCondLst>
                                    <p:cond delay="5000"/>
                                  </p:stCondLst>
                                  <p:childTnLst>
                                    <p:animMotion origin="layout" path="M 1.875E-6 -2.22222E-6 L -0.00117 1.28009 " pathEditMode="relative" rAng="0" ptsTypes="AA">
                                      <p:cBhvr>
                                        <p:cTn id="965" dur="1500" fill="hold"/>
                                        <p:tgtEl>
                                          <p:spTgt spid="590"/>
                                        </p:tgtEl>
                                        <p:attrNameLst>
                                          <p:attrName>ppt_x</p:attrName>
                                          <p:attrName>ppt_y</p:attrName>
                                        </p:attrNameLst>
                                      </p:cBhvr>
                                      <p:rCtr x="-65" y="64005"/>
                                    </p:animMotion>
                                  </p:childTnLst>
                                </p:cTn>
                              </p:par>
                              <p:par>
                                <p:cTn id="966" presetID="42" presetClass="path" presetSubtype="0" accel="50000" decel="50000" fill="hold" nodeType="withEffect">
                                  <p:stCondLst>
                                    <p:cond delay="7750"/>
                                  </p:stCondLst>
                                  <p:childTnLst>
                                    <p:animMotion origin="layout" path="M 0.04492 -0.01342 L 0.04375 1.26667 " pathEditMode="relative" rAng="0" ptsTypes="AA">
                                      <p:cBhvr>
                                        <p:cTn id="967" dur="1500" fill="hold"/>
                                        <p:tgtEl>
                                          <p:spTgt spid="591"/>
                                        </p:tgtEl>
                                        <p:attrNameLst>
                                          <p:attrName>ppt_x</p:attrName>
                                          <p:attrName>ppt_y</p:attrName>
                                        </p:attrNameLst>
                                      </p:cBhvr>
                                      <p:rCtr x="-65" y="64005"/>
                                    </p:animMotion>
                                  </p:childTnLst>
                                </p:cTn>
                              </p:par>
                            </p:childTnLst>
                          </p:cTn>
                        </p:par>
                        <p:par>
                          <p:cTn id="968" fill="hold">
                            <p:stCondLst>
                              <p:cond delay="190000"/>
                            </p:stCondLst>
                            <p:childTnLst>
                              <p:par>
                                <p:cTn id="969" presetID="42" presetClass="path" presetSubtype="0" accel="50000" decel="50000" fill="hold" nodeType="afterEffect">
                                  <p:stCondLst>
                                    <p:cond delay="0"/>
                                  </p:stCondLst>
                                  <p:childTnLst>
                                    <p:animMotion origin="layout" path="M 1.11022E-16 -1.11111E-6 L -0.00117 1.28009 " pathEditMode="relative" rAng="0" ptsTypes="AA">
                                      <p:cBhvr>
                                        <p:cTn id="970" dur="1500" fill="hold"/>
                                        <p:tgtEl>
                                          <p:spTgt spid="592"/>
                                        </p:tgtEl>
                                        <p:attrNameLst>
                                          <p:attrName>ppt_x</p:attrName>
                                          <p:attrName>ppt_y</p:attrName>
                                        </p:attrNameLst>
                                      </p:cBhvr>
                                      <p:rCtr x="-65" y="64005"/>
                                    </p:animMotion>
                                  </p:childTnLst>
                                </p:cTn>
                              </p:par>
                              <p:par>
                                <p:cTn id="971" presetID="42" presetClass="path" presetSubtype="0" accel="50000" decel="50000" fill="hold" nodeType="withEffect">
                                  <p:stCondLst>
                                    <p:cond delay="750"/>
                                  </p:stCondLst>
                                  <p:childTnLst>
                                    <p:animMotion origin="layout" path="M 1.11022E-16 -1.11111E-6 L -0.00117 1.28009 " pathEditMode="relative" rAng="0" ptsTypes="AA">
                                      <p:cBhvr>
                                        <p:cTn id="972" dur="1500" fill="hold"/>
                                        <p:tgtEl>
                                          <p:spTgt spid="593"/>
                                        </p:tgtEl>
                                        <p:attrNameLst>
                                          <p:attrName>ppt_x</p:attrName>
                                          <p:attrName>ppt_y</p:attrName>
                                        </p:attrNameLst>
                                      </p:cBhvr>
                                      <p:rCtr x="-65" y="64005"/>
                                    </p:animMotion>
                                  </p:childTnLst>
                                </p:cTn>
                              </p:par>
                              <p:par>
                                <p:cTn id="973" presetID="42" presetClass="path" presetSubtype="0" accel="50000" decel="50000" fill="hold" nodeType="withEffect">
                                  <p:stCondLst>
                                    <p:cond delay="250"/>
                                  </p:stCondLst>
                                  <p:childTnLst>
                                    <p:animMotion origin="layout" path="M -4.58333E-6 4.07407E-6 L -0.00117 1.28009 " pathEditMode="relative" rAng="0" ptsTypes="AA">
                                      <p:cBhvr>
                                        <p:cTn id="974" dur="1500" fill="hold"/>
                                        <p:tgtEl>
                                          <p:spTgt spid="594"/>
                                        </p:tgtEl>
                                        <p:attrNameLst>
                                          <p:attrName>ppt_x</p:attrName>
                                          <p:attrName>ppt_y</p:attrName>
                                        </p:attrNameLst>
                                      </p:cBhvr>
                                      <p:rCtr x="-65" y="64005"/>
                                    </p:animMotion>
                                  </p:childTnLst>
                                </p:cTn>
                              </p:par>
                              <p:par>
                                <p:cTn id="975" presetID="42" presetClass="path" presetSubtype="0" accel="50000" decel="50000" fill="hold" nodeType="withEffect">
                                  <p:stCondLst>
                                    <p:cond delay="1000"/>
                                  </p:stCondLst>
                                  <p:childTnLst>
                                    <p:animMotion origin="layout" path="M -2.08333E-7 -1.11111E-6 L -0.00117 1.28009 " pathEditMode="relative" rAng="0" ptsTypes="AA">
                                      <p:cBhvr>
                                        <p:cTn id="976" dur="1500" fill="hold"/>
                                        <p:tgtEl>
                                          <p:spTgt spid="595"/>
                                        </p:tgtEl>
                                        <p:attrNameLst>
                                          <p:attrName>ppt_x</p:attrName>
                                          <p:attrName>ppt_y</p:attrName>
                                        </p:attrNameLst>
                                      </p:cBhvr>
                                      <p:rCtr x="-65" y="64005"/>
                                    </p:animMotion>
                                  </p:childTnLst>
                                </p:cTn>
                              </p:par>
                              <p:par>
                                <p:cTn id="977" presetID="42" presetClass="path" presetSubtype="0" accel="50000" decel="50000" fill="hold" nodeType="withEffect">
                                  <p:stCondLst>
                                    <p:cond delay="3000"/>
                                  </p:stCondLst>
                                  <p:childTnLst>
                                    <p:animMotion origin="layout" path="M 2.5E-6 -1.11111E-6 L -0.00117 1.28009 " pathEditMode="relative" rAng="0" ptsTypes="AA">
                                      <p:cBhvr>
                                        <p:cTn id="978" dur="1500" fill="hold"/>
                                        <p:tgtEl>
                                          <p:spTgt spid="596"/>
                                        </p:tgtEl>
                                        <p:attrNameLst>
                                          <p:attrName>ppt_x</p:attrName>
                                          <p:attrName>ppt_y</p:attrName>
                                        </p:attrNameLst>
                                      </p:cBhvr>
                                      <p:rCtr x="-65" y="64005"/>
                                    </p:animMotion>
                                  </p:childTnLst>
                                </p:cTn>
                              </p:par>
                              <p:par>
                                <p:cTn id="979" presetID="42" presetClass="path" presetSubtype="0" accel="50000" decel="50000" fill="hold" nodeType="withEffect">
                                  <p:stCondLst>
                                    <p:cond delay="500"/>
                                  </p:stCondLst>
                                  <p:childTnLst>
                                    <p:animMotion origin="layout" path="M 0.04492 -0.01342 L 0.04375 1.26667 " pathEditMode="relative" rAng="0" ptsTypes="AA">
                                      <p:cBhvr>
                                        <p:cTn id="980" dur="1500" fill="hold"/>
                                        <p:tgtEl>
                                          <p:spTgt spid="597"/>
                                        </p:tgtEl>
                                        <p:attrNameLst>
                                          <p:attrName>ppt_x</p:attrName>
                                          <p:attrName>ppt_y</p:attrName>
                                        </p:attrNameLst>
                                      </p:cBhvr>
                                      <p:rCtr x="-65" y="64005"/>
                                    </p:animMotion>
                                  </p:childTnLst>
                                </p:cTn>
                              </p:par>
                              <p:par>
                                <p:cTn id="981" presetID="42" presetClass="path" presetSubtype="0" accel="50000" decel="50000" fill="hold" nodeType="withEffect">
                                  <p:stCondLst>
                                    <p:cond delay="1500"/>
                                  </p:stCondLst>
                                  <p:childTnLst>
                                    <p:animMotion origin="layout" path="M 1.11022E-16 -1.11111E-6 L -0.00117 1.28009 " pathEditMode="relative" rAng="0" ptsTypes="AA">
                                      <p:cBhvr>
                                        <p:cTn id="982" dur="1500" fill="hold"/>
                                        <p:tgtEl>
                                          <p:spTgt spid="598"/>
                                        </p:tgtEl>
                                        <p:attrNameLst>
                                          <p:attrName>ppt_x</p:attrName>
                                          <p:attrName>ppt_y</p:attrName>
                                        </p:attrNameLst>
                                      </p:cBhvr>
                                      <p:rCtr x="-65" y="64005"/>
                                    </p:animMotion>
                                  </p:childTnLst>
                                </p:cTn>
                              </p:par>
                              <p:par>
                                <p:cTn id="983" presetID="42" presetClass="path" presetSubtype="0" accel="50000" decel="50000" fill="hold" nodeType="withEffect">
                                  <p:stCondLst>
                                    <p:cond delay="2500"/>
                                  </p:stCondLst>
                                  <p:childTnLst>
                                    <p:animMotion origin="layout" path="M 1.11022E-16 -1.11111E-6 L -0.00117 1.28009 " pathEditMode="relative" rAng="0" ptsTypes="AA">
                                      <p:cBhvr>
                                        <p:cTn id="984" dur="1500" fill="hold"/>
                                        <p:tgtEl>
                                          <p:spTgt spid="599"/>
                                        </p:tgtEl>
                                        <p:attrNameLst>
                                          <p:attrName>ppt_x</p:attrName>
                                          <p:attrName>ppt_y</p:attrName>
                                        </p:attrNameLst>
                                      </p:cBhvr>
                                      <p:rCtr x="-65" y="64005"/>
                                    </p:animMotion>
                                  </p:childTnLst>
                                </p:cTn>
                              </p:par>
                              <p:par>
                                <p:cTn id="985" presetID="42" presetClass="path" presetSubtype="0" accel="50000" decel="50000" fill="hold" nodeType="withEffect">
                                  <p:stCondLst>
                                    <p:cond delay="1750"/>
                                  </p:stCondLst>
                                  <p:childTnLst>
                                    <p:animMotion origin="layout" path="M -4.58333E-6 4.07407E-6 L -0.00117 1.28009 " pathEditMode="relative" rAng="0" ptsTypes="AA">
                                      <p:cBhvr>
                                        <p:cTn id="986" dur="1500" fill="hold"/>
                                        <p:tgtEl>
                                          <p:spTgt spid="600"/>
                                        </p:tgtEl>
                                        <p:attrNameLst>
                                          <p:attrName>ppt_x</p:attrName>
                                          <p:attrName>ppt_y</p:attrName>
                                        </p:attrNameLst>
                                      </p:cBhvr>
                                      <p:rCtr x="-65" y="64005"/>
                                    </p:animMotion>
                                  </p:childTnLst>
                                </p:cTn>
                              </p:par>
                              <p:par>
                                <p:cTn id="987" presetID="42" presetClass="path" presetSubtype="0" accel="50000" decel="50000" fill="hold" nodeType="withEffect">
                                  <p:stCondLst>
                                    <p:cond delay="2250"/>
                                  </p:stCondLst>
                                  <p:childTnLst>
                                    <p:animMotion origin="layout" path="M -2.08333E-7 -1.11111E-6 L -0.00117 1.28009 " pathEditMode="relative" rAng="0" ptsTypes="AA">
                                      <p:cBhvr>
                                        <p:cTn id="988" dur="1500" fill="hold"/>
                                        <p:tgtEl>
                                          <p:spTgt spid="601"/>
                                        </p:tgtEl>
                                        <p:attrNameLst>
                                          <p:attrName>ppt_x</p:attrName>
                                          <p:attrName>ppt_y</p:attrName>
                                        </p:attrNameLst>
                                      </p:cBhvr>
                                      <p:rCtr x="-65" y="64005"/>
                                    </p:animMotion>
                                  </p:childTnLst>
                                </p:cTn>
                              </p:par>
                              <p:par>
                                <p:cTn id="989" presetID="42" presetClass="path" presetSubtype="0" accel="50000" decel="50000" fill="hold" nodeType="withEffect">
                                  <p:stCondLst>
                                    <p:cond delay="3750"/>
                                  </p:stCondLst>
                                  <p:childTnLst>
                                    <p:animMotion origin="layout" path="M 2.5E-6 -1.11111E-6 L -0.00117 1.28009 " pathEditMode="relative" rAng="0" ptsTypes="AA">
                                      <p:cBhvr>
                                        <p:cTn id="990" dur="1500" fill="hold"/>
                                        <p:tgtEl>
                                          <p:spTgt spid="602"/>
                                        </p:tgtEl>
                                        <p:attrNameLst>
                                          <p:attrName>ppt_x</p:attrName>
                                          <p:attrName>ppt_y</p:attrName>
                                        </p:attrNameLst>
                                      </p:cBhvr>
                                      <p:rCtr x="-65" y="64005"/>
                                    </p:animMotion>
                                  </p:childTnLst>
                                </p:cTn>
                              </p:par>
                              <p:par>
                                <p:cTn id="991" presetID="42" presetClass="path" presetSubtype="0" accel="50000" decel="50000" fill="hold" nodeType="withEffect">
                                  <p:stCondLst>
                                    <p:cond delay="2750"/>
                                  </p:stCondLst>
                                  <p:childTnLst>
                                    <p:animMotion origin="layout" path="M 0.04492 -0.01342 L 0.04375 1.26667 " pathEditMode="relative" rAng="0" ptsTypes="AA">
                                      <p:cBhvr>
                                        <p:cTn id="992" dur="1500" fill="hold"/>
                                        <p:tgtEl>
                                          <p:spTgt spid="603"/>
                                        </p:tgtEl>
                                        <p:attrNameLst>
                                          <p:attrName>ppt_x</p:attrName>
                                          <p:attrName>ppt_y</p:attrName>
                                        </p:attrNameLst>
                                      </p:cBhvr>
                                      <p:rCtr x="-65" y="64005"/>
                                    </p:animMotion>
                                  </p:childTnLst>
                                </p:cTn>
                              </p:par>
                              <p:par>
                                <p:cTn id="993" presetID="42" presetClass="path" presetSubtype="0" accel="50000" decel="50000" fill="hold" nodeType="withEffect">
                                  <p:stCondLst>
                                    <p:cond delay="4500"/>
                                  </p:stCondLst>
                                  <p:childTnLst>
                                    <p:animMotion origin="layout" path="M 1.11022E-16 1.85185E-6 L -0.00117 1.28009 " pathEditMode="relative" rAng="0" ptsTypes="AA">
                                      <p:cBhvr>
                                        <p:cTn id="994" dur="1500" fill="hold"/>
                                        <p:tgtEl>
                                          <p:spTgt spid="604"/>
                                        </p:tgtEl>
                                        <p:attrNameLst>
                                          <p:attrName>ppt_x</p:attrName>
                                          <p:attrName>ppt_y</p:attrName>
                                        </p:attrNameLst>
                                      </p:cBhvr>
                                      <p:rCtr x="-65" y="64005"/>
                                    </p:animMotion>
                                  </p:childTnLst>
                                </p:cTn>
                              </p:par>
                              <p:par>
                                <p:cTn id="995" presetID="42" presetClass="path" presetSubtype="0" accel="50000" decel="50000" fill="hold" nodeType="withEffect">
                                  <p:stCondLst>
                                    <p:cond delay="4250"/>
                                  </p:stCondLst>
                                  <p:childTnLst>
                                    <p:animMotion origin="layout" path="M 1.11022E-16 1.85185E-6 L -0.00117 1.28009 " pathEditMode="relative" rAng="0" ptsTypes="AA">
                                      <p:cBhvr>
                                        <p:cTn id="996" dur="1500" fill="hold"/>
                                        <p:tgtEl>
                                          <p:spTgt spid="605"/>
                                        </p:tgtEl>
                                        <p:attrNameLst>
                                          <p:attrName>ppt_x</p:attrName>
                                          <p:attrName>ppt_y</p:attrName>
                                        </p:attrNameLst>
                                      </p:cBhvr>
                                      <p:rCtr x="-65" y="64005"/>
                                    </p:animMotion>
                                  </p:childTnLst>
                                </p:cTn>
                              </p:par>
                              <p:par>
                                <p:cTn id="997" presetID="42" presetClass="path" presetSubtype="0" accel="50000" decel="50000" fill="hold" nodeType="withEffect">
                                  <p:stCondLst>
                                    <p:cond delay="6000"/>
                                  </p:stCondLst>
                                  <p:childTnLst>
                                    <p:animMotion origin="layout" path="M -4.58333E-6 -2.96296E-6 L -0.00117 1.2801 " pathEditMode="relative" rAng="0" ptsTypes="AA">
                                      <p:cBhvr>
                                        <p:cTn id="998" dur="1500" fill="hold"/>
                                        <p:tgtEl>
                                          <p:spTgt spid="606"/>
                                        </p:tgtEl>
                                        <p:attrNameLst>
                                          <p:attrName>ppt_x</p:attrName>
                                          <p:attrName>ppt_y</p:attrName>
                                        </p:attrNameLst>
                                      </p:cBhvr>
                                      <p:rCtr x="-65" y="64005"/>
                                    </p:animMotion>
                                  </p:childTnLst>
                                </p:cTn>
                              </p:par>
                              <p:par>
                                <p:cTn id="999" presetID="42" presetClass="path" presetSubtype="0" accel="50000" decel="50000" fill="hold" nodeType="withEffect">
                                  <p:stCondLst>
                                    <p:cond delay="4750"/>
                                  </p:stCondLst>
                                  <p:childTnLst>
                                    <p:animMotion origin="layout" path="M -2.08333E-7 1.85185E-6 L -0.00117 1.28009 " pathEditMode="relative" rAng="0" ptsTypes="AA">
                                      <p:cBhvr>
                                        <p:cTn id="1000" dur="1500" fill="hold"/>
                                        <p:tgtEl>
                                          <p:spTgt spid="607"/>
                                        </p:tgtEl>
                                        <p:attrNameLst>
                                          <p:attrName>ppt_x</p:attrName>
                                          <p:attrName>ppt_y</p:attrName>
                                        </p:attrNameLst>
                                      </p:cBhvr>
                                      <p:rCtr x="-65" y="64005"/>
                                    </p:animMotion>
                                  </p:childTnLst>
                                </p:cTn>
                              </p:par>
                              <p:par>
                                <p:cTn id="1001" presetID="42" presetClass="path" presetSubtype="0" accel="50000" decel="50000" fill="hold" nodeType="withEffect">
                                  <p:stCondLst>
                                    <p:cond delay="3000"/>
                                  </p:stCondLst>
                                  <p:childTnLst>
                                    <p:animMotion origin="layout" path="M 2.5E-6 1.85185E-6 L -0.00117 1.28009 " pathEditMode="relative" rAng="0" ptsTypes="AA">
                                      <p:cBhvr>
                                        <p:cTn id="1002" dur="1500" fill="hold"/>
                                        <p:tgtEl>
                                          <p:spTgt spid="608"/>
                                        </p:tgtEl>
                                        <p:attrNameLst>
                                          <p:attrName>ppt_x</p:attrName>
                                          <p:attrName>ppt_y</p:attrName>
                                        </p:attrNameLst>
                                      </p:cBhvr>
                                      <p:rCtr x="-65" y="64005"/>
                                    </p:animMotion>
                                  </p:childTnLst>
                                </p:cTn>
                              </p:par>
                              <p:par>
                                <p:cTn id="1003" presetID="42" presetClass="path" presetSubtype="0" accel="50000" decel="50000" fill="hold" nodeType="withEffect">
                                  <p:stCondLst>
                                    <p:cond delay="6250"/>
                                  </p:stCondLst>
                                  <p:childTnLst>
                                    <p:animMotion origin="layout" path="M 0.04492 -0.01343 L 0.04375 1.26666 " pathEditMode="relative" rAng="0" ptsTypes="AA">
                                      <p:cBhvr>
                                        <p:cTn id="1004" dur="1500" fill="hold"/>
                                        <p:tgtEl>
                                          <p:spTgt spid="609"/>
                                        </p:tgtEl>
                                        <p:attrNameLst>
                                          <p:attrName>ppt_x</p:attrName>
                                          <p:attrName>ppt_y</p:attrName>
                                        </p:attrNameLst>
                                      </p:cBhvr>
                                      <p:rCtr x="-65" y="64005"/>
                                    </p:animMotion>
                                  </p:childTnLst>
                                </p:cTn>
                              </p:par>
                              <p:par>
                                <p:cTn id="1005" presetID="42" presetClass="path" presetSubtype="0" accel="50000" decel="50000" fill="hold" nodeType="withEffect">
                                  <p:stCondLst>
                                    <p:cond delay="5250"/>
                                  </p:stCondLst>
                                  <p:childTnLst>
                                    <p:animMotion origin="layout" path="M 1.11022E-16 1.85185E-6 L -0.00117 1.28009 " pathEditMode="relative" rAng="0" ptsTypes="AA">
                                      <p:cBhvr>
                                        <p:cTn id="1006" dur="1500" fill="hold"/>
                                        <p:tgtEl>
                                          <p:spTgt spid="610"/>
                                        </p:tgtEl>
                                        <p:attrNameLst>
                                          <p:attrName>ppt_x</p:attrName>
                                          <p:attrName>ppt_y</p:attrName>
                                        </p:attrNameLst>
                                      </p:cBhvr>
                                      <p:rCtr x="-65" y="64005"/>
                                    </p:animMotion>
                                  </p:childTnLst>
                                </p:cTn>
                              </p:par>
                              <p:par>
                                <p:cTn id="1007" presetID="42" presetClass="path" presetSubtype="0" accel="50000" decel="50000" fill="hold" nodeType="withEffect">
                                  <p:stCondLst>
                                    <p:cond delay="8000"/>
                                  </p:stCondLst>
                                  <p:childTnLst>
                                    <p:animMotion origin="layout" path="M 1.11022E-16 1.85185E-6 L -0.00117 1.28009 " pathEditMode="relative" rAng="0" ptsTypes="AA">
                                      <p:cBhvr>
                                        <p:cTn id="1008" dur="1500" fill="hold"/>
                                        <p:tgtEl>
                                          <p:spTgt spid="611"/>
                                        </p:tgtEl>
                                        <p:attrNameLst>
                                          <p:attrName>ppt_x</p:attrName>
                                          <p:attrName>ppt_y</p:attrName>
                                        </p:attrNameLst>
                                      </p:cBhvr>
                                      <p:rCtr x="-65" y="64005"/>
                                    </p:animMotion>
                                  </p:childTnLst>
                                </p:cTn>
                              </p:par>
                              <p:par>
                                <p:cTn id="1009" presetID="42" presetClass="path" presetSubtype="0" accel="50000" decel="50000" fill="hold" nodeType="withEffect">
                                  <p:stCondLst>
                                    <p:cond delay="5750"/>
                                  </p:stCondLst>
                                  <p:childTnLst>
                                    <p:animMotion origin="layout" path="M -4.58333E-6 -2.96296E-6 L -0.00117 1.2801 " pathEditMode="relative" rAng="0" ptsTypes="AA">
                                      <p:cBhvr>
                                        <p:cTn id="1010" dur="1500" fill="hold"/>
                                        <p:tgtEl>
                                          <p:spTgt spid="612"/>
                                        </p:tgtEl>
                                        <p:attrNameLst>
                                          <p:attrName>ppt_x</p:attrName>
                                          <p:attrName>ppt_y</p:attrName>
                                        </p:attrNameLst>
                                      </p:cBhvr>
                                      <p:rCtr x="-65" y="64005"/>
                                    </p:animMotion>
                                  </p:childTnLst>
                                </p:cTn>
                              </p:par>
                              <p:par>
                                <p:cTn id="1011" presetID="42" presetClass="path" presetSubtype="0" accel="50000" decel="50000" fill="hold" nodeType="withEffect">
                                  <p:stCondLst>
                                    <p:cond delay="6750"/>
                                  </p:stCondLst>
                                  <p:childTnLst>
                                    <p:animMotion origin="layout" path="M -2.08333E-7 1.85185E-6 L -0.00117 1.28009 " pathEditMode="relative" rAng="0" ptsTypes="AA">
                                      <p:cBhvr>
                                        <p:cTn id="1012" dur="1500" fill="hold"/>
                                        <p:tgtEl>
                                          <p:spTgt spid="613"/>
                                        </p:tgtEl>
                                        <p:attrNameLst>
                                          <p:attrName>ppt_x</p:attrName>
                                          <p:attrName>ppt_y</p:attrName>
                                        </p:attrNameLst>
                                      </p:cBhvr>
                                      <p:rCtr x="-65" y="64005"/>
                                    </p:animMotion>
                                  </p:childTnLst>
                                </p:cTn>
                              </p:par>
                              <p:par>
                                <p:cTn id="1013" presetID="42" presetClass="path" presetSubtype="0" accel="50000" decel="50000" fill="hold" nodeType="withEffect">
                                  <p:stCondLst>
                                    <p:cond delay="5000"/>
                                  </p:stCondLst>
                                  <p:childTnLst>
                                    <p:animMotion origin="layout" path="M 2.5E-6 1.85185E-6 L -0.00117 1.28009 " pathEditMode="relative" rAng="0" ptsTypes="AA">
                                      <p:cBhvr>
                                        <p:cTn id="1014" dur="1500" fill="hold"/>
                                        <p:tgtEl>
                                          <p:spTgt spid="614"/>
                                        </p:tgtEl>
                                        <p:attrNameLst>
                                          <p:attrName>ppt_x</p:attrName>
                                          <p:attrName>ppt_y</p:attrName>
                                        </p:attrNameLst>
                                      </p:cBhvr>
                                      <p:rCtr x="-65" y="64005"/>
                                    </p:animMotion>
                                  </p:childTnLst>
                                </p:cTn>
                              </p:par>
                              <p:par>
                                <p:cTn id="1015" presetID="42" presetClass="path" presetSubtype="0" accel="50000" decel="50000" fill="hold" nodeType="withEffect">
                                  <p:stCondLst>
                                    <p:cond delay="7750"/>
                                  </p:stCondLst>
                                  <p:childTnLst>
                                    <p:animMotion origin="layout" path="M 0.04492 -0.01343 L 0.04375 1.26666 " pathEditMode="relative" rAng="0" ptsTypes="AA">
                                      <p:cBhvr>
                                        <p:cTn id="1016" dur="1500" fill="hold"/>
                                        <p:tgtEl>
                                          <p:spTgt spid="615"/>
                                        </p:tgtEl>
                                        <p:attrNameLst>
                                          <p:attrName>ppt_x</p:attrName>
                                          <p:attrName>ppt_y</p:attrName>
                                        </p:attrNameLst>
                                      </p:cBhvr>
                                      <p:rCtr x="-65" y="64005"/>
                                    </p:animMotion>
                                  </p:childTnLst>
                                </p:cTn>
                              </p:par>
                            </p:childTnLst>
                          </p:cTn>
                        </p:par>
                        <p:par>
                          <p:cTn id="1017" fill="hold">
                            <p:stCondLst>
                              <p:cond delay="199500"/>
                            </p:stCondLst>
                            <p:childTnLst>
                              <p:par>
                                <p:cTn id="1018" presetID="42" presetClass="path" presetSubtype="0" accel="50000" decel="50000" fill="hold" nodeType="afterEffect">
                                  <p:stCondLst>
                                    <p:cond delay="0"/>
                                  </p:stCondLst>
                                  <p:childTnLst>
                                    <p:animMotion origin="layout" path="M -6.25E-7 -3.7037E-6 L -0.00117 1.2801 " pathEditMode="relative" rAng="0" ptsTypes="AA">
                                      <p:cBhvr>
                                        <p:cTn id="1019" dur="1500" fill="hold"/>
                                        <p:tgtEl>
                                          <p:spTgt spid="616"/>
                                        </p:tgtEl>
                                        <p:attrNameLst>
                                          <p:attrName>ppt_x</p:attrName>
                                          <p:attrName>ppt_y</p:attrName>
                                        </p:attrNameLst>
                                      </p:cBhvr>
                                      <p:rCtr x="-65" y="64005"/>
                                    </p:animMotion>
                                  </p:childTnLst>
                                </p:cTn>
                              </p:par>
                              <p:par>
                                <p:cTn id="1020" presetID="42" presetClass="path" presetSubtype="0" accel="50000" decel="50000" fill="hold" nodeType="withEffect">
                                  <p:stCondLst>
                                    <p:cond delay="750"/>
                                  </p:stCondLst>
                                  <p:childTnLst>
                                    <p:animMotion origin="layout" path="M -6.25E-7 -3.7037E-6 L -0.00117 1.2801 " pathEditMode="relative" rAng="0" ptsTypes="AA">
                                      <p:cBhvr>
                                        <p:cTn id="1021" dur="1500" fill="hold"/>
                                        <p:tgtEl>
                                          <p:spTgt spid="617"/>
                                        </p:tgtEl>
                                        <p:attrNameLst>
                                          <p:attrName>ppt_x</p:attrName>
                                          <p:attrName>ppt_y</p:attrName>
                                        </p:attrNameLst>
                                      </p:cBhvr>
                                      <p:rCtr x="-65" y="64005"/>
                                    </p:animMotion>
                                  </p:childTnLst>
                                </p:cTn>
                              </p:par>
                              <p:par>
                                <p:cTn id="1022" presetID="42" presetClass="path" presetSubtype="0" accel="50000" decel="50000" fill="hold" nodeType="withEffect">
                                  <p:stCondLst>
                                    <p:cond delay="250"/>
                                  </p:stCondLst>
                                  <p:childTnLst>
                                    <p:animMotion origin="layout" path="M 4.79167E-6 1.48148E-6 L -0.00118 1.28009 " pathEditMode="relative" rAng="0" ptsTypes="AA">
                                      <p:cBhvr>
                                        <p:cTn id="1023" dur="1500" fill="hold"/>
                                        <p:tgtEl>
                                          <p:spTgt spid="618"/>
                                        </p:tgtEl>
                                        <p:attrNameLst>
                                          <p:attrName>ppt_x</p:attrName>
                                          <p:attrName>ppt_y</p:attrName>
                                        </p:attrNameLst>
                                      </p:cBhvr>
                                      <p:rCtr x="-65" y="64005"/>
                                    </p:animMotion>
                                  </p:childTnLst>
                                </p:cTn>
                              </p:par>
                              <p:par>
                                <p:cTn id="1024" presetID="42" presetClass="path" presetSubtype="0" accel="50000" decel="50000" fill="hold" nodeType="withEffect">
                                  <p:stCondLst>
                                    <p:cond delay="1000"/>
                                  </p:stCondLst>
                                  <p:childTnLst>
                                    <p:animMotion origin="layout" path="M -8.33333E-7 -3.7037E-6 L -0.00117 1.2801 " pathEditMode="relative" rAng="0" ptsTypes="AA">
                                      <p:cBhvr>
                                        <p:cTn id="1025" dur="1500" fill="hold"/>
                                        <p:tgtEl>
                                          <p:spTgt spid="619"/>
                                        </p:tgtEl>
                                        <p:attrNameLst>
                                          <p:attrName>ppt_x</p:attrName>
                                          <p:attrName>ppt_y</p:attrName>
                                        </p:attrNameLst>
                                      </p:cBhvr>
                                      <p:rCtr x="-65" y="64005"/>
                                    </p:animMotion>
                                  </p:childTnLst>
                                </p:cTn>
                              </p:par>
                              <p:par>
                                <p:cTn id="1026" presetID="42" presetClass="path" presetSubtype="0" accel="50000" decel="50000" fill="hold" nodeType="withEffect">
                                  <p:stCondLst>
                                    <p:cond delay="3000"/>
                                  </p:stCondLst>
                                  <p:childTnLst>
                                    <p:animMotion origin="layout" path="M 1.875E-6 -3.7037E-6 L -0.00117 1.2801 " pathEditMode="relative" rAng="0" ptsTypes="AA">
                                      <p:cBhvr>
                                        <p:cTn id="1027" dur="1500" fill="hold"/>
                                        <p:tgtEl>
                                          <p:spTgt spid="620"/>
                                        </p:tgtEl>
                                        <p:attrNameLst>
                                          <p:attrName>ppt_x</p:attrName>
                                          <p:attrName>ppt_y</p:attrName>
                                        </p:attrNameLst>
                                      </p:cBhvr>
                                      <p:rCtr x="-65" y="64005"/>
                                    </p:animMotion>
                                  </p:childTnLst>
                                </p:cTn>
                              </p:par>
                              <p:par>
                                <p:cTn id="1028" presetID="42" presetClass="path" presetSubtype="0" accel="50000" decel="50000" fill="hold" nodeType="withEffect">
                                  <p:stCondLst>
                                    <p:cond delay="500"/>
                                  </p:stCondLst>
                                  <p:childTnLst>
                                    <p:animMotion origin="layout" path="M 0.04492 -0.01342 L 0.04375 1.26667 " pathEditMode="relative" rAng="0" ptsTypes="AA">
                                      <p:cBhvr>
                                        <p:cTn id="1029" dur="1500" fill="hold"/>
                                        <p:tgtEl>
                                          <p:spTgt spid="621"/>
                                        </p:tgtEl>
                                        <p:attrNameLst>
                                          <p:attrName>ppt_x</p:attrName>
                                          <p:attrName>ppt_y</p:attrName>
                                        </p:attrNameLst>
                                      </p:cBhvr>
                                      <p:rCtr x="-65" y="64005"/>
                                    </p:animMotion>
                                  </p:childTnLst>
                                </p:cTn>
                              </p:par>
                              <p:par>
                                <p:cTn id="1030" presetID="42" presetClass="path" presetSubtype="0" accel="50000" decel="50000" fill="hold" nodeType="withEffect">
                                  <p:stCondLst>
                                    <p:cond delay="1500"/>
                                  </p:stCondLst>
                                  <p:childTnLst>
                                    <p:animMotion origin="layout" path="M -6.25E-7 -3.7037E-6 L -0.00117 1.2801 " pathEditMode="relative" rAng="0" ptsTypes="AA">
                                      <p:cBhvr>
                                        <p:cTn id="1031" dur="1500" fill="hold"/>
                                        <p:tgtEl>
                                          <p:spTgt spid="622"/>
                                        </p:tgtEl>
                                        <p:attrNameLst>
                                          <p:attrName>ppt_x</p:attrName>
                                          <p:attrName>ppt_y</p:attrName>
                                        </p:attrNameLst>
                                      </p:cBhvr>
                                      <p:rCtr x="-65" y="64005"/>
                                    </p:animMotion>
                                  </p:childTnLst>
                                </p:cTn>
                              </p:par>
                              <p:par>
                                <p:cTn id="1032" presetID="42" presetClass="path" presetSubtype="0" accel="50000" decel="50000" fill="hold" nodeType="withEffect">
                                  <p:stCondLst>
                                    <p:cond delay="2500"/>
                                  </p:stCondLst>
                                  <p:childTnLst>
                                    <p:animMotion origin="layout" path="M -6.25E-7 -3.7037E-6 L -0.00117 1.2801 " pathEditMode="relative" rAng="0" ptsTypes="AA">
                                      <p:cBhvr>
                                        <p:cTn id="1033" dur="1500" fill="hold"/>
                                        <p:tgtEl>
                                          <p:spTgt spid="623"/>
                                        </p:tgtEl>
                                        <p:attrNameLst>
                                          <p:attrName>ppt_x</p:attrName>
                                          <p:attrName>ppt_y</p:attrName>
                                        </p:attrNameLst>
                                      </p:cBhvr>
                                      <p:rCtr x="-65" y="64005"/>
                                    </p:animMotion>
                                  </p:childTnLst>
                                </p:cTn>
                              </p:par>
                              <p:par>
                                <p:cTn id="1034" presetID="42" presetClass="path" presetSubtype="0" accel="50000" decel="50000" fill="hold" nodeType="withEffect">
                                  <p:stCondLst>
                                    <p:cond delay="1750"/>
                                  </p:stCondLst>
                                  <p:childTnLst>
                                    <p:animMotion origin="layout" path="M 4.79167E-6 1.48148E-6 L -0.00118 1.28009 " pathEditMode="relative" rAng="0" ptsTypes="AA">
                                      <p:cBhvr>
                                        <p:cTn id="1035" dur="1500" fill="hold"/>
                                        <p:tgtEl>
                                          <p:spTgt spid="624"/>
                                        </p:tgtEl>
                                        <p:attrNameLst>
                                          <p:attrName>ppt_x</p:attrName>
                                          <p:attrName>ppt_y</p:attrName>
                                        </p:attrNameLst>
                                      </p:cBhvr>
                                      <p:rCtr x="-65" y="64005"/>
                                    </p:animMotion>
                                  </p:childTnLst>
                                </p:cTn>
                              </p:par>
                              <p:par>
                                <p:cTn id="1036" presetID="42" presetClass="path" presetSubtype="0" accel="50000" decel="50000" fill="hold" nodeType="withEffect">
                                  <p:stCondLst>
                                    <p:cond delay="2250"/>
                                  </p:stCondLst>
                                  <p:childTnLst>
                                    <p:animMotion origin="layout" path="M -8.33333E-7 -3.7037E-6 L -0.00117 1.2801 " pathEditMode="relative" rAng="0" ptsTypes="AA">
                                      <p:cBhvr>
                                        <p:cTn id="1037" dur="1500" fill="hold"/>
                                        <p:tgtEl>
                                          <p:spTgt spid="625"/>
                                        </p:tgtEl>
                                        <p:attrNameLst>
                                          <p:attrName>ppt_x</p:attrName>
                                          <p:attrName>ppt_y</p:attrName>
                                        </p:attrNameLst>
                                      </p:cBhvr>
                                      <p:rCtr x="-65" y="64005"/>
                                    </p:animMotion>
                                  </p:childTnLst>
                                </p:cTn>
                              </p:par>
                              <p:par>
                                <p:cTn id="1038" presetID="42" presetClass="path" presetSubtype="0" accel="50000" decel="50000" fill="hold" nodeType="withEffect">
                                  <p:stCondLst>
                                    <p:cond delay="3750"/>
                                  </p:stCondLst>
                                  <p:childTnLst>
                                    <p:animMotion origin="layout" path="M 1.875E-6 -3.7037E-6 L -0.00117 1.2801 " pathEditMode="relative" rAng="0" ptsTypes="AA">
                                      <p:cBhvr>
                                        <p:cTn id="1039" dur="1500" fill="hold"/>
                                        <p:tgtEl>
                                          <p:spTgt spid="626"/>
                                        </p:tgtEl>
                                        <p:attrNameLst>
                                          <p:attrName>ppt_x</p:attrName>
                                          <p:attrName>ppt_y</p:attrName>
                                        </p:attrNameLst>
                                      </p:cBhvr>
                                      <p:rCtr x="-65" y="64005"/>
                                    </p:animMotion>
                                  </p:childTnLst>
                                </p:cTn>
                              </p:par>
                              <p:par>
                                <p:cTn id="1040" presetID="42" presetClass="path" presetSubtype="0" accel="50000" decel="50000" fill="hold" nodeType="withEffect">
                                  <p:stCondLst>
                                    <p:cond delay="2750"/>
                                  </p:stCondLst>
                                  <p:childTnLst>
                                    <p:animMotion origin="layout" path="M 0.04492 -0.01342 L 0.04375 1.26667 " pathEditMode="relative" rAng="0" ptsTypes="AA">
                                      <p:cBhvr>
                                        <p:cTn id="1041" dur="1500" fill="hold"/>
                                        <p:tgtEl>
                                          <p:spTgt spid="627"/>
                                        </p:tgtEl>
                                        <p:attrNameLst>
                                          <p:attrName>ppt_x</p:attrName>
                                          <p:attrName>ppt_y</p:attrName>
                                        </p:attrNameLst>
                                      </p:cBhvr>
                                      <p:rCtr x="-65" y="64005"/>
                                    </p:animMotion>
                                  </p:childTnLst>
                                </p:cTn>
                              </p:par>
                              <p:par>
                                <p:cTn id="1042" presetID="42" presetClass="path" presetSubtype="0" accel="50000" decel="50000" fill="hold" nodeType="withEffect">
                                  <p:stCondLst>
                                    <p:cond delay="4500"/>
                                  </p:stCondLst>
                                  <p:childTnLst>
                                    <p:animMotion origin="layout" path="M -6.25E-7 -2.22222E-6 L -0.00117 1.28009 " pathEditMode="relative" rAng="0" ptsTypes="AA">
                                      <p:cBhvr>
                                        <p:cTn id="1043" dur="1500" fill="hold"/>
                                        <p:tgtEl>
                                          <p:spTgt spid="628"/>
                                        </p:tgtEl>
                                        <p:attrNameLst>
                                          <p:attrName>ppt_x</p:attrName>
                                          <p:attrName>ppt_y</p:attrName>
                                        </p:attrNameLst>
                                      </p:cBhvr>
                                      <p:rCtr x="-65" y="64005"/>
                                    </p:animMotion>
                                  </p:childTnLst>
                                </p:cTn>
                              </p:par>
                              <p:par>
                                <p:cTn id="1044" presetID="42" presetClass="path" presetSubtype="0" accel="50000" decel="50000" fill="hold" nodeType="withEffect">
                                  <p:stCondLst>
                                    <p:cond delay="4250"/>
                                  </p:stCondLst>
                                  <p:childTnLst>
                                    <p:animMotion origin="layout" path="M -6.25E-7 -2.22222E-6 L -0.00117 1.28009 " pathEditMode="relative" rAng="0" ptsTypes="AA">
                                      <p:cBhvr>
                                        <p:cTn id="1045" dur="1500" fill="hold"/>
                                        <p:tgtEl>
                                          <p:spTgt spid="629"/>
                                        </p:tgtEl>
                                        <p:attrNameLst>
                                          <p:attrName>ppt_x</p:attrName>
                                          <p:attrName>ppt_y</p:attrName>
                                        </p:attrNameLst>
                                      </p:cBhvr>
                                      <p:rCtr x="-65" y="64005"/>
                                    </p:animMotion>
                                  </p:childTnLst>
                                </p:cTn>
                              </p:par>
                              <p:par>
                                <p:cTn id="1046" presetID="42" presetClass="path" presetSubtype="0" accel="50000" decel="50000" fill="hold" nodeType="withEffect">
                                  <p:stCondLst>
                                    <p:cond delay="6000"/>
                                  </p:stCondLst>
                                  <p:childTnLst>
                                    <p:animMotion origin="layout" path="M 4.79167E-6 4.44444E-6 L -0.00118 1.28009 " pathEditMode="relative" rAng="0" ptsTypes="AA">
                                      <p:cBhvr>
                                        <p:cTn id="1047" dur="1500" fill="hold"/>
                                        <p:tgtEl>
                                          <p:spTgt spid="630"/>
                                        </p:tgtEl>
                                        <p:attrNameLst>
                                          <p:attrName>ppt_x</p:attrName>
                                          <p:attrName>ppt_y</p:attrName>
                                        </p:attrNameLst>
                                      </p:cBhvr>
                                      <p:rCtr x="-65" y="64005"/>
                                    </p:animMotion>
                                  </p:childTnLst>
                                </p:cTn>
                              </p:par>
                              <p:par>
                                <p:cTn id="1048" presetID="42" presetClass="path" presetSubtype="0" accel="50000" decel="50000" fill="hold" nodeType="withEffect">
                                  <p:stCondLst>
                                    <p:cond delay="4750"/>
                                  </p:stCondLst>
                                  <p:childTnLst>
                                    <p:animMotion origin="layout" path="M -8.33333E-7 -2.22222E-6 L -0.00117 1.28009 " pathEditMode="relative" rAng="0" ptsTypes="AA">
                                      <p:cBhvr>
                                        <p:cTn id="1049" dur="1500" fill="hold"/>
                                        <p:tgtEl>
                                          <p:spTgt spid="631"/>
                                        </p:tgtEl>
                                        <p:attrNameLst>
                                          <p:attrName>ppt_x</p:attrName>
                                          <p:attrName>ppt_y</p:attrName>
                                        </p:attrNameLst>
                                      </p:cBhvr>
                                      <p:rCtr x="-65" y="64005"/>
                                    </p:animMotion>
                                  </p:childTnLst>
                                </p:cTn>
                              </p:par>
                              <p:par>
                                <p:cTn id="1050" presetID="42" presetClass="path" presetSubtype="0" accel="50000" decel="50000" fill="hold" nodeType="withEffect">
                                  <p:stCondLst>
                                    <p:cond delay="3000"/>
                                  </p:stCondLst>
                                  <p:childTnLst>
                                    <p:animMotion origin="layout" path="M 1.875E-6 -2.22222E-6 L -0.00117 1.28009 " pathEditMode="relative" rAng="0" ptsTypes="AA">
                                      <p:cBhvr>
                                        <p:cTn id="1051" dur="1500" fill="hold"/>
                                        <p:tgtEl>
                                          <p:spTgt spid="632"/>
                                        </p:tgtEl>
                                        <p:attrNameLst>
                                          <p:attrName>ppt_x</p:attrName>
                                          <p:attrName>ppt_y</p:attrName>
                                        </p:attrNameLst>
                                      </p:cBhvr>
                                      <p:rCtr x="-65" y="64005"/>
                                    </p:animMotion>
                                  </p:childTnLst>
                                </p:cTn>
                              </p:par>
                              <p:par>
                                <p:cTn id="1052" presetID="42" presetClass="path" presetSubtype="0" accel="50000" decel="50000" fill="hold" nodeType="withEffect">
                                  <p:stCondLst>
                                    <p:cond delay="6250"/>
                                  </p:stCondLst>
                                  <p:childTnLst>
                                    <p:animMotion origin="layout" path="M 0.04492 -0.01342 L 0.04375 1.26667 " pathEditMode="relative" rAng="0" ptsTypes="AA">
                                      <p:cBhvr>
                                        <p:cTn id="1053" dur="1500" fill="hold"/>
                                        <p:tgtEl>
                                          <p:spTgt spid="633"/>
                                        </p:tgtEl>
                                        <p:attrNameLst>
                                          <p:attrName>ppt_x</p:attrName>
                                          <p:attrName>ppt_y</p:attrName>
                                        </p:attrNameLst>
                                      </p:cBhvr>
                                      <p:rCtr x="-65" y="64005"/>
                                    </p:animMotion>
                                  </p:childTnLst>
                                </p:cTn>
                              </p:par>
                              <p:par>
                                <p:cTn id="1054" presetID="42" presetClass="path" presetSubtype="0" accel="50000" decel="50000" fill="hold" nodeType="withEffect">
                                  <p:stCondLst>
                                    <p:cond delay="5250"/>
                                  </p:stCondLst>
                                  <p:childTnLst>
                                    <p:animMotion origin="layout" path="M -6.25E-7 -2.22222E-6 L -0.00117 1.28009 " pathEditMode="relative" rAng="0" ptsTypes="AA">
                                      <p:cBhvr>
                                        <p:cTn id="1055" dur="1500" fill="hold"/>
                                        <p:tgtEl>
                                          <p:spTgt spid="634"/>
                                        </p:tgtEl>
                                        <p:attrNameLst>
                                          <p:attrName>ppt_x</p:attrName>
                                          <p:attrName>ppt_y</p:attrName>
                                        </p:attrNameLst>
                                      </p:cBhvr>
                                      <p:rCtr x="-65" y="64005"/>
                                    </p:animMotion>
                                  </p:childTnLst>
                                </p:cTn>
                              </p:par>
                              <p:par>
                                <p:cTn id="1056" presetID="42" presetClass="path" presetSubtype="0" accel="50000" decel="50000" fill="hold" nodeType="withEffect">
                                  <p:stCondLst>
                                    <p:cond delay="8000"/>
                                  </p:stCondLst>
                                  <p:childTnLst>
                                    <p:animMotion origin="layout" path="M -6.25E-7 -2.22222E-6 L -0.00117 1.28009 " pathEditMode="relative" rAng="0" ptsTypes="AA">
                                      <p:cBhvr>
                                        <p:cTn id="1057" dur="1500" fill="hold"/>
                                        <p:tgtEl>
                                          <p:spTgt spid="635"/>
                                        </p:tgtEl>
                                        <p:attrNameLst>
                                          <p:attrName>ppt_x</p:attrName>
                                          <p:attrName>ppt_y</p:attrName>
                                        </p:attrNameLst>
                                      </p:cBhvr>
                                      <p:rCtr x="-65" y="64005"/>
                                    </p:animMotion>
                                  </p:childTnLst>
                                </p:cTn>
                              </p:par>
                              <p:par>
                                <p:cTn id="1058" presetID="42" presetClass="path" presetSubtype="0" accel="50000" decel="50000" fill="hold" nodeType="withEffect">
                                  <p:stCondLst>
                                    <p:cond delay="6750"/>
                                  </p:stCondLst>
                                  <p:childTnLst>
                                    <p:animMotion origin="layout" path="M -8.33333E-7 -2.22222E-6 L -0.00117 1.28009 " pathEditMode="relative" rAng="0" ptsTypes="AA">
                                      <p:cBhvr>
                                        <p:cTn id="1059" dur="1500" fill="hold"/>
                                        <p:tgtEl>
                                          <p:spTgt spid="637"/>
                                        </p:tgtEl>
                                        <p:attrNameLst>
                                          <p:attrName>ppt_x</p:attrName>
                                          <p:attrName>ppt_y</p:attrName>
                                        </p:attrNameLst>
                                      </p:cBhvr>
                                      <p:rCtr x="-65" y="64005"/>
                                    </p:animMotion>
                                  </p:childTnLst>
                                </p:cTn>
                              </p:par>
                              <p:par>
                                <p:cTn id="1060" presetID="42" presetClass="path" presetSubtype="0" accel="50000" decel="50000" fill="hold" nodeType="withEffect">
                                  <p:stCondLst>
                                    <p:cond delay="5000"/>
                                  </p:stCondLst>
                                  <p:childTnLst>
                                    <p:animMotion origin="layout" path="M 1.875E-6 -2.22222E-6 L -0.00117 1.28009 " pathEditMode="relative" rAng="0" ptsTypes="AA">
                                      <p:cBhvr>
                                        <p:cTn id="1061" dur="1500" fill="hold"/>
                                        <p:tgtEl>
                                          <p:spTgt spid="638"/>
                                        </p:tgtEl>
                                        <p:attrNameLst>
                                          <p:attrName>ppt_x</p:attrName>
                                          <p:attrName>ppt_y</p:attrName>
                                        </p:attrNameLst>
                                      </p:cBhvr>
                                      <p:rCtr x="-65" y="64005"/>
                                    </p:animMotion>
                                  </p:childTnLst>
                                </p:cTn>
                              </p:par>
                              <p:par>
                                <p:cTn id="1062" presetID="42" presetClass="path" presetSubtype="0" accel="50000" decel="50000" fill="hold" nodeType="withEffect">
                                  <p:stCondLst>
                                    <p:cond delay="7750"/>
                                  </p:stCondLst>
                                  <p:childTnLst>
                                    <p:animMotion origin="layout" path="M 0.04492 -0.01342 L 0.04375 1.26667 " pathEditMode="relative" rAng="0" ptsTypes="AA">
                                      <p:cBhvr>
                                        <p:cTn id="1063" dur="1500" fill="hold"/>
                                        <p:tgtEl>
                                          <p:spTgt spid="639"/>
                                        </p:tgtEl>
                                        <p:attrNameLst>
                                          <p:attrName>ppt_x</p:attrName>
                                          <p:attrName>ppt_y</p:attrName>
                                        </p:attrNameLst>
                                      </p:cBhvr>
                                      <p:rCtr x="-65" y="64005"/>
                                    </p:animMotion>
                                  </p:childTnLst>
                                </p:cTn>
                              </p:par>
                            </p:childTnLst>
                          </p:cTn>
                        </p:par>
                        <p:par>
                          <p:cTn id="1064" fill="hold">
                            <p:stCondLst>
                              <p:cond delay="209000"/>
                            </p:stCondLst>
                            <p:childTnLst>
                              <p:par>
                                <p:cTn id="1065" presetID="42" presetClass="path" presetSubtype="0" accel="50000" decel="50000" fill="hold" nodeType="afterEffect">
                                  <p:stCondLst>
                                    <p:cond delay="0"/>
                                  </p:stCondLst>
                                  <p:childTnLst>
                                    <p:animMotion origin="layout" path="M -4.375E-6 -4.81481E-6 L -0.00117 1.2801 " pathEditMode="relative" rAng="0" ptsTypes="AA">
                                      <p:cBhvr>
                                        <p:cTn id="1066" dur="1500" fill="hold"/>
                                        <p:tgtEl>
                                          <p:spTgt spid="640"/>
                                        </p:tgtEl>
                                        <p:attrNameLst>
                                          <p:attrName>ppt_x</p:attrName>
                                          <p:attrName>ppt_y</p:attrName>
                                        </p:attrNameLst>
                                      </p:cBhvr>
                                      <p:rCtr x="-65" y="64005"/>
                                    </p:animMotion>
                                  </p:childTnLst>
                                </p:cTn>
                              </p:par>
                              <p:par>
                                <p:cTn id="1067" presetID="42" presetClass="path" presetSubtype="0" accel="50000" decel="50000" fill="hold" nodeType="withEffect">
                                  <p:stCondLst>
                                    <p:cond delay="750"/>
                                  </p:stCondLst>
                                  <p:childTnLst>
                                    <p:animMotion origin="layout" path="M -4.375E-6 -4.81481E-6 L -0.00117 1.2801 " pathEditMode="relative" rAng="0" ptsTypes="AA">
                                      <p:cBhvr>
                                        <p:cTn id="1068" dur="1500" fill="hold"/>
                                        <p:tgtEl>
                                          <p:spTgt spid="641"/>
                                        </p:tgtEl>
                                        <p:attrNameLst>
                                          <p:attrName>ppt_x</p:attrName>
                                          <p:attrName>ppt_y</p:attrName>
                                        </p:attrNameLst>
                                      </p:cBhvr>
                                      <p:rCtr x="-65" y="64005"/>
                                    </p:animMotion>
                                  </p:childTnLst>
                                </p:cTn>
                              </p:par>
                              <p:par>
                                <p:cTn id="1069" presetID="42" presetClass="path" presetSubtype="0" accel="50000" decel="50000" fill="hold" nodeType="withEffect">
                                  <p:stCondLst>
                                    <p:cond delay="250"/>
                                  </p:stCondLst>
                                  <p:childTnLst>
                                    <p:animMotion origin="layout" path="M 1.04167E-6 3.7037E-7 L -0.00117 1.28009 " pathEditMode="relative" rAng="0" ptsTypes="AA">
                                      <p:cBhvr>
                                        <p:cTn id="1070" dur="1500" fill="hold"/>
                                        <p:tgtEl>
                                          <p:spTgt spid="642"/>
                                        </p:tgtEl>
                                        <p:attrNameLst>
                                          <p:attrName>ppt_x</p:attrName>
                                          <p:attrName>ppt_y</p:attrName>
                                        </p:attrNameLst>
                                      </p:cBhvr>
                                      <p:rCtr x="-65" y="64005"/>
                                    </p:animMotion>
                                  </p:childTnLst>
                                </p:cTn>
                              </p:par>
                              <p:par>
                                <p:cTn id="1071" presetID="42" presetClass="path" presetSubtype="0" accel="50000" decel="50000" fill="hold" nodeType="withEffect">
                                  <p:stCondLst>
                                    <p:cond delay="1000"/>
                                  </p:stCondLst>
                                  <p:childTnLst>
                                    <p:animMotion origin="layout" path="M -4.58333E-6 -4.81481E-6 L -0.00117 1.2801 " pathEditMode="relative" rAng="0" ptsTypes="AA">
                                      <p:cBhvr>
                                        <p:cTn id="1072" dur="1500" fill="hold"/>
                                        <p:tgtEl>
                                          <p:spTgt spid="643"/>
                                        </p:tgtEl>
                                        <p:attrNameLst>
                                          <p:attrName>ppt_x</p:attrName>
                                          <p:attrName>ppt_y</p:attrName>
                                        </p:attrNameLst>
                                      </p:cBhvr>
                                      <p:rCtr x="-65" y="64005"/>
                                    </p:animMotion>
                                  </p:childTnLst>
                                </p:cTn>
                              </p:par>
                              <p:par>
                                <p:cTn id="1073" presetID="42" presetClass="path" presetSubtype="0" accel="50000" decel="50000" fill="hold" nodeType="withEffect">
                                  <p:stCondLst>
                                    <p:cond delay="3000"/>
                                  </p:stCondLst>
                                  <p:childTnLst>
                                    <p:animMotion origin="layout" path="M -1.875E-6 -4.81481E-6 L -0.00117 1.2801 " pathEditMode="relative" rAng="0" ptsTypes="AA">
                                      <p:cBhvr>
                                        <p:cTn id="1074" dur="1500" fill="hold"/>
                                        <p:tgtEl>
                                          <p:spTgt spid="644"/>
                                        </p:tgtEl>
                                        <p:attrNameLst>
                                          <p:attrName>ppt_x</p:attrName>
                                          <p:attrName>ppt_y</p:attrName>
                                        </p:attrNameLst>
                                      </p:cBhvr>
                                      <p:rCtr x="-65" y="64005"/>
                                    </p:animMotion>
                                  </p:childTnLst>
                                </p:cTn>
                              </p:par>
                              <p:par>
                                <p:cTn id="1075" presetID="42" presetClass="path" presetSubtype="0" accel="50000" decel="50000" fill="hold" nodeType="withEffect">
                                  <p:stCondLst>
                                    <p:cond delay="500"/>
                                  </p:stCondLst>
                                  <p:childTnLst>
                                    <p:animMotion origin="layout" path="M 0.04492 -0.01342 L 0.04375 1.26667 " pathEditMode="relative" rAng="0" ptsTypes="AA">
                                      <p:cBhvr>
                                        <p:cTn id="1076" dur="1500" fill="hold"/>
                                        <p:tgtEl>
                                          <p:spTgt spid="645"/>
                                        </p:tgtEl>
                                        <p:attrNameLst>
                                          <p:attrName>ppt_x</p:attrName>
                                          <p:attrName>ppt_y</p:attrName>
                                        </p:attrNameLst>
                                      </p:cBhvr>
                                      <p:rCtr x="-65" y="64005"/>
                                    </p:animMotion>
                                  </p:childTnLst>
                                </p:cTn>
                              </p:par>
                              <p:par>
                                <p:cTn id="1077" presetID="42" presetClass="path" presetSubtype="0" accel="50000" decel="50000" fill="hold" nodeType="withEffect">
                                  <p:stCondLst>
                                    <p:cond delay="1500"/>
                                  </p:stCondLst>
                                  <p:childTnLst>
                                    <p:animMotion origin="layout" path="M -4.375E-6 -4.81481E-6 L -0.00117 1.2801 " pathEditMode="relative" rAng="0" ptsTypes="AA">
                                      <p:cBhvr>
                                        <p:cTn id="1078" dur="1500" fill="hold"/>
                                        <p:tgtEl>
                                          <p:spTgt spid="646"/>
                                        </p:tgtEl>
                                        <p:attrNameLst>
                                          <p:attrName>ppt_x</p:attrName>
                                          <p:attrName>ppt_y</p:attrName>
                                        </p:attrNameLst>
                                      </p:cBhvr>
                                      <p:rCtr x="-65" y="64005"/>
                                    </p:animMotion>
                                  </p:childTnLst>
                                </p:cTn>
                              </p:par>
                              <p:par>
                                <p:cTn id="1079" presetID="42" presetClass="path" presetSubtype="0" accel="50000" decel="50000" fill="hold" nodeType="withEffect">
                                  <p:stCondLst>
                                    <p:cond delay="2500"/>
                                  </p:stCondLst>
                                  <p:childTnLst>
                                    <p:animMotion origin="layout" path="M -4.375E-6 -4.81481E-6 L -0.00117 1.2801 " pathEditMode="relative" rAng="0" ptsTypes="AA">
                                      <p:cBhvr>
                                        <p:cTn id="1080" dur="1500" fill="hold"/>
                                        <p:tgtEl>
                                          <p:spTgt spid="647"/>
                                        </p:tgtEl>
                                        <p:attrNameLst>
                                          <p:attrName>ppt_x</p:attrName>
                                          <p:attrName>ppt_y</p:attrName>
                                        </p:attrNameLst>
                                      </p:cBhvr>
                                      <p:rCtr x="-65" y="64005"/>
                                    </p:animMotion>
                                  </p:childTnLst>
                                </p:cTn>
                              </p:par>
                              <p:par>
                                <p:cTn id="1081" presetID="42" presetClass="path" presetSubtype="0" accel="50000" decel="50000" fill="hold" nodeType="withEffect">
                                  <p:stCondLst>
                                    <p:cond delay="1750"/>
                                  </p:stCondLst>
                                  <p:childTnLst>
                                    <p:animMotion origin="layout" path="M 1.04167E-6 3.7037E-7 L -0.00117 1.28009 " pathEditMode="relative" rAng="0" ptsTypes="AA">
                                      <p:cBhvr>
                                        <p:cTn id="1082" dur="1500" fill="hold"/>
                                        <p:tgtEl>
                                          <p:spTgt spid="648"/>
                                        </p:tgtEl>
                                        <p:attrNameLst>
                                          <p:attrName>ppt_x</p:attrName>
                                          <p:attrName>ppt_y</p:attrName>
                                        </p:attrNameLst>
                                      </p:cBhvr>
                                      <p:rCtr x="-65" y="64005"/>
                                    </p:animMotion>
                                  </p:childTnLst>
                                </p:cTn>
                              </p:par>
                              <p:par>
                                <p:cTn id="1083" presetID="42" presetClass="path" presetSubtype="0" accel="50000" decel="50000" fill="hold" nodeType="withEffect">
                                  <p:stCondLst>
                                    <p:cond delay="2250"/>
                                  </p:stCondLst>
                                  <p:childTnLst>
                                    <p:animMotion origin="layout" path="M -4.58333E-6 -4.81481E-6 L -0.00117 1.2801 " pathEditMode="relative" rAng="0" ptsTypes="AA">
                                      <p:cBhvr>
                                        <p:cTn id="1084" dur="1500" fill="hold"/>
                                        <p:tgtEl>
                                          <p:spTgt spid="649"/>
                                        </p:tgtEl>
                                        <p:attrNameLst>
                                          <p:attrName>ppt_x</p:attrName>
                                          <p:attrName>ppt_y</p:attrName>
                                        </p:attrNameLst>
                                      </p:cBhvr>
                                      <p:rCtr x="-65" y="64005"/>
                                    </p:animMotion>
                                  </p:childTnLst>
                                </p:cTn>
                              </p:par>
                              <p:par>
                                <p:cTn id="1085" presetID="42" presetClass="path" presetSubtype="0" accel="50000" decel="50000" fill="hold" nodeType="withEffect">
                                  <p:stCondLst>
                                    <p:cond delay="3750"/>
                                  </p:stCondLst>
                                  <p:childTnLst>
                                    <p:animMotion origin="layout" path="M -1.875E-6 -4.81481E-6 L -0.00117 1.2801 " pathEditMode="relative" rAng="0" ptsTypes="AA">
                                      <p:cBhvr>
                                        <p:cTn id="1086" dur="1500" fill="hold"/>
                                        <p:tgtEl>
                                          <p:spTgt spid="650"/>
                                        </p:tgtEl>
                                        <p:attrNameLst>
                                          <p:attrName>ppt_x</p:attrName>
                                          <p:attrName>ppt_y</p:attrName>
                                        </p:attrNameLst>
                                      </p:cBhvr>
                                      <p:rCtr x="-65" y="64005"/>
                                    </p:animMotion>
                                  </p:childTnLst>
                                </p:cTn>
                              </p:par>
                              <p:par>
                                <p:cTn id="1087" presetID="42" presetClass="path" presetSubtype="0" accel="50000" decel="50000" fill="hold" nodeType="withEffect">
                                  <p:stCondLst>
                                    <p:cond delay="2750"/>
                                  </p:stCondLst>
                                  <p:childTnLst>
                                    <p:animMotion origin="layout" path="M 0.04492 -0.01342 L 0.04375 1.26667 " pathEditMode="relative" rAng="0" ptsTypes="AA">
                                      <p:cBhvr>
                                        <p:cTn id="1088" dur="1500" fill="hold"/>
                                        <p:tgtEl>
                                          <p:spTgt spid="651"/>
                                        </p:tgtEl>
                                        <p:attrNameLst>
                                          <p:attrName>ppt_x</p:attrName>
                                          <p:attrName>ppt_y</p:attrName>
                                        </p:attrNameLst>
                                      </p:cBhvr>
                                      <p:rCtr x="-65" y="64005"/>
                                    </p:animMotion>
                                  </p:childTnLst>
                                </p:cTn>
                              </p:par>
                              <p:par>
                                <p:cTn id="1089" presetID="42" presetClass="path" presetSubtype="0" accel="50000" decel="50000" fill="hold" nodeType="withEffect">
                                  <p:stCondLst>
                                    <p:cond delay="4500"/>
                                  </p:stCondLst>
                                  <p:childTnLst>
                                    <p:animMotion origin="layout" path="M -4.375E-6 -1.85185E-6 L -0.00117 1.28009 " pathEditMode="relative" rAng="0" ptsTypes="AA">
                                      <p:cBhvr>
                                        <p:cTn id="1090" dur="1500" fill="hold"/>
                                        <p:tgtEl>
                                          <p:spTgt spid="652"/>
                                        </p:tgtEl>
                                        <p:attrNameLst>
                                          <p:attrName>ppt_x</p:attrName>
                                          <p:attrName>ppt_y</p:attrName>
                                        </p:attrNameLst>
                                      </p:cBhvr>
                                      <p:rCtr x="-65" y="64005"/>
                                    </p:animMotion>
                                  </p:childTnLst>
                                </p:cTn>
                              </p:par>
                              <p:par>
                                <p:cTn id="1091" presetID="42" presetClass="path" presetSubtype="0" accel="50000" decel="50000" fill="hold" nodeType="withEffect">
                                  <p:stCondLst>
                                    <p:cond delay="4250"/>
                                  </p:stCondLst>
                                  <p:childTnLst>
                                    <p:animMotion origin="layout" path="M -4.375E-6 -1.85185E-6 L -0.00117 1.28009 " pathEditMode="relative" rAng="0" ptsTypes="AA">
                                      <p:cBhvr>
                                        <p:cTn id="1092" dur="1500" fill="hold"/>
                                        <p:tgtEl>
                                          <p:spTgt spid="653"/>
                                        </p:tgtEl>
                                        <p:attrNameLst>
                                          <p:attrName>ppt_x</p:attrName>
                                          <p:attrName>ppt_y</p:attrName>
                                        </p:attrNameLst>
                                      </p:cBhvr>
                                      <p:rCtr x="-65" y="64005"/>
                                    </p:animMotion>
                                  </p:childTnLst>
                                </p:cTn>
                              </p:par>
                              <p:par>
                                <p:cTn id="1093" presetID="42" presetClass="path" presetSubtype="0" accel="50000" decel="50000" fill="hold" nodeType="withEffect">
                                  <p:stCondLst>
                                    <p:cond delay="6000"/>
                                  </p:stCondLst>
                                  <p:childTnLst>
                                    <p:animMotion origin="layout" path="M 1.04167E-6 3.33333E-6 L -0.00117 1.28009 " pathEditMode="relative" rAng="0" ptsTypes="AA">
                                      <p:cBhvr>
                                        <p:cTn id="1094" dur="1500" fill="hold"/>
                                        <p:tgtEl>
                                          <p:spTgt spid="654"/>
                                        </p:tgtEl>
                                        <p:attrNameLst>
                                          <p:attrName>ppt_x</p:attrName>
                                          <p:attrName>ppt_y</p:attrName>
                                        </p:attrNameLst>
                                      </p:cBhvr>
                                      <p:rCtr x="-65" y="64005"/>
                                    </p:animMotion>
                                  </p:childTnLst>
                                </p:cTn>
                              </p:par>
                              <p:par>
                                <p:cTn id="1095" presetID="42" presetClass="path" presetSubtype="0" accel="50000" decel="50000" fill="hold" nodeType="withEffect">
                                  <p:stCondLst>
                                    <p:cond delay="4750"/>
                                  </p:stCondLst>
                                  <p:childTnLst>
                                    <p:animMotion origin="layout" path="M -4.58333E-6 -1.85185E-6 L -0.00117 1.28009 " pathEditMode="relative" rAng="0" ptsTypes="AA">
                                      <p:cBhvr>
                                        <p:cTn id="1096" dur="1500" fill="hold"/>
                                        <p:tgtEl>
                                          <p:spTgt spid="655"/>
                                        </p:tgtEl>
                                        <p:attrNameLst>
                                          <p:attrName>ppt_x</p:attrName>
                                          <p:attrName>ppt_y</p:attrName>
                                        </p:attrNameLst>
                                      </p:cBhvr>
                                      <p:rCtr x="-65" y="64005"/>
                                    </p:animMotion>
                                  </p:childTnLst>
                                </p:cTn>
                              </p:par>
                              <p:par>
                                <p:cTn id="1097" presetID="42" presetClass="path" presetSubtype="0" accel="50000" decel="50000" fill="hold" nodeType="withEffect">
                                  <p:stCondLst>
                                    <p:cond delay="3000"/>
                                  </p:stCondLst>
                                  <p:childTnLst>
                                    <p:animMotion origin="layout" path="M -1.875E-6 -1.85185E-6 L -0.00117 1.28009 " pathEditMode="relative" rAng="0" ptsTypes="AA">
                                      <p:cBhvr>
                                        <p:cTn id="1098" dur="1500" fill="hold"/>
                                        <p:tgtEl>
                                          <p:spTgt spid="656"/>
                                        </p:tgtEl>
                                        <p:attrNameLst>
                                          <p:attrName>ppt_x</p:attrName>
                                          <p:attrName>ppt_y</p:attrName>
                                        </p:attrNameLst>
                                      </p:cBhvr>
                                      <p:rCtr x="-65" y="64005"/>
                                    </p:animMotion>
                                  </p:childTnLst>
                                </p:cTn>
                              </p:par>
                              <p:par>
                                <p:cTn id="1099" presetID="42" presetClass="path" presetSubtype="0" accel="50000" decel="50000" fill="hold" nodeType="withEffect">
                                  <p:stCondLst>
                                    <p:cond delay="6250"/>
                                  </p:stCondLst>
                                  <p:childTnLst>
                                    <p:animMotion origin="layout" path="M 0.04492 -0.01342 L 0.04375 1.26667 " pathEditMode="relative" rAng="0" ptsTypes="AA">
                                      <p:cBhvr>
                                        <p:cTn id="1100" dur="1500" fill="hold"/>
                                        <p:tgtEl>
                                          <p:spTgt spid="657"/>
                                        </p:tgtEl>
                                        <p:attrNameLst>
                                          <p:attrName>ppt_x</p:attrName>
                                          <p:attrName>ppt_y</p:attrName>
                                        </p:attrNameLst>
                                      </p:cBhvr>
                                      <p:rCtr x="-65" y="64005"/>
                                    </p:animMotion>
                                  </p:childTnLst>
                                </p:cTn>
                              </p:par>
                              <p:par>
                                <p:cTn id="1101" presetID="42" presetClass="path" presetSubtype="0" accel="50000" decel="50000" fill="hold" nodeType="withEffect">
                                  <p:stCondLst>
                                    <p:cond delay="5250"/>
                                  </p:stCondLst>
                                  <p:childTnLst>
                                    <p:animMotion origin="layout" path="M -4.375E-6 -1.85185E-6 L -0.00117 1.28009 " pathEditMode="relative" rAng="0" ptsTypes="AA">
                                      <p:cBhvr>
                                        <p:cTn id="1102" dur="1500" fill="hold"/>
                                        <p:tgtEl>
                                          <p:spTgt spid="658"/>
                                        </p:tgtEl>
                                        <p:attrNameLst>
                                          <p:attrName>ppt_x</p:attrName>
                                          <p:attrName>ppt_y</p:attrName>
                                        </p:attrNameLst>
                                      </p:cBhvr>
                                      <p:rCtr x="-65" y="64005"/>
                                    </p:animMotion>
                                  </p:childTnLst>
                                </p:cTn>
                              </p:par>
                              <p:par>
                                <p:cTn id="1103" presetID="42" presetClass="path" presetSubtype="0" accel="50000" decel="50000" fill="hold" nodeType="withEffect">
                                  <p:stCondLst>
                                    <p:cond delay="8000"/>
                                  </p:stCondLst>
                                  <p:childTnLst>
                                    <p:animMotion origin="layout" path="M -4.375E-6 -1.85185E-6 L -0.00117 1.28009 " pathEditMode="relative" rAng="0" ptsTypes="AA">
                                      <p:cBhvr>
                                        <p:cTn id="1104" dur="1500" fill="hold"/>
                                        <p:tgtEl>
                                          <p:spTgt spid="659"/>
                                        </p:tgtEl>
                                        <p:attrNameLst>
                                          <p:attrName>ppt_x</p:attrName>
                                          <p:attrName>ppt_y</p:attrName>
                                        </p:attrNameLst>
                                      </p:cBhvr>
                                      <p:rCtr x="-65" y="64005"/>
                                    </p:animMotion>
                                  </p:childTnLst>
                                </p:cTn>
                              </p:par>
                              <p:par>
                                <p:cTn id="1105" presetID="42" presetClass="path" presetSubtype="0" accel="50000" decel="50000" fill="hold" nodeType="withEffect">
                                  <p:stCondLst>
                                    <p:cond delay="5750"/>
                                  </p:stCondLst>
                                  <p:childTnLst>
                                    <p:animMotion origin="layout" path="M 1.04167E-6 3.33333E-6 L -0.00117 1.28009 " pathEditMode="relative" rAng="0" ptsTypes="AA">
                                      <p:cBhvr>
                                        <p:cTn id="1106" dur="1500" fill="hold"/>
                                        <p:tgtEl>
                                          <p:spTgt spid="660"/>
                                        </p:tgtEl>
                                        <p:attrNameLst>
                                          <p:attrName>ppt_x</p:attrName>
                                          <p:attrName>ppt_y</p:attrName>
                                        </p:attrNameLst>
                                      </p:cBhvr>
                                      <p:rCtr x="-65" y="64005"/>
                                    </p:animMotion>
                                  </p:childTnLst>
                                </p:cTn>
                              </p:par>
                              <p:par>
                                <p:cTn id="1107" presetID="42" presetClass="path" presetSubtype="0" accel="50000" decel="50000" fill="hold" nodeType="withEffect">
                                  <p:stCondLst>
                                    <p:cond delay="6750"/>
                                  </p:stCondLst>
                                  <p:childTnLst>
                                    <p:animMotion origin="layout" path="M -4.58333E-6 -1.85185E-6 L -0.00117 1.28009 " pathEditMode="relative" rAng="0" ptsTypes="AA">
                                      <p:cBhvr>
                                        <p:cTn id="1108" dur="1500" fill="hold"/>
                                        <p:tgtEl>
                                          <p:spTgt spid="661"/>
                                        </p:tgtEl>
                                        <p:attrNameLst>
                                          <p:attrName>ppt_x</p:attrName>
                                          <p:attrName>ppt_y</p:attrName>
                                        </p:attrNameLst>
                                      </p:cBhvr>
                                      <p:rCtr x="-65" y="64005"/>
                                    </p:animMotion>
                                  </p:childTnLst>
                                </p:cTn>
                              </p:par>
                              <p:par>
                                <p:cTn id="1109" presetID="42" presetClass="path" presetSubtype="0" accel="50000" decel="50000" fill="hold" nodeType="withEffect">
                                  <p:stCondLst>
                                    <p:cond delay="5000"/>
                                  </p:stCondLst>
                                  <p:childTnLst>
                                    <p:animMotion origin="layout" path="M -1.875E-6 -1.85185E-6 L -0.00117 1.28009 " pathEditMode="relative" rAng="0" ptsTypes="AA">
                                      <p:cBhvr>
                                        <p:cTn id="1110" dur="1500" fill="hold"/>
                                        <p:tgtEl>
                                          <p:spTgt spid="662"/>
                                        </p:tgtEl>
                                        <p:attrNameLst>
                                          <p:attrName>ppt_x</p:attrName>
                                          <p:attrName>ppt_y</p:attrName>
                                        </p:attrNameLst>
                                      </p:cBhvr>
                                      <p:rCtr x="-65" y="64005"/>
                                    </p:animMotion>
                                  </p:childTnLst>
                                </p:cTn>
                              </p:par>
                              <p:par>
                                <p:cTn id="1111" presetID="42" presetClass="path" presetSubtype="0" accel="50000" decel="50000" fill="hold" nodeType="withEffect">
                                  <p:stCondLst>
                                    <p:cond delay="7750"/>
                                  </p:stCondLst>
                                  <p:childTnLst>
                                    <p:animMotion origin="layout" path="M 0.04492 -0.01342 L 0.04375 1.26667 " pathEditMode="relative" rAng="0" ptsTypes="AA">
                                      <p:cBhvr>
                                        <p:cTn id="1112" dur="1500" fill="hold"/>
                                        <p:tgtEl>
                                          <p:spTgt spid="663"/>
                                        </p:tgtEl>
                                        <p:attrNameLst>
                                          <p:attrName>ppt_x</p:attrName>
                                          <p:attrName>ppt_y</p:attrName>
                                        </p:attrNameLst>
                                      </p:cBhvr>
                                      <p:rCtr x="-65" y="64005"/>
                                    </p:animMotion>
                                  </p:childTnLst>
                                </p:cTn>
                              </p:par>
                            </p:childTnLst>
                          </p:cTn>
                        </p:par>
                        <p:par>
                          <p:cTn id="1113" fill="hold">
                            <p:stCondLst>
                              <p:cond delay="218500"/>
                            </p:stCondLst>
                            <p:childTnLst>
                              <p:par>
                                <p:cTn id="1114" presetID="42" presetClass="path" presetSubtype="0" accel="50000" decel="50000" fill="hold" nodeType="afterEffect">
                                  <p:stCondLst>
                                    <p:cond delay="0"/>
                                  </p:stCondLst>
                                  <p:childTnLst>
                                    <p:animMotion origin="layout" path="M 5E-6 1.11111E-6 L -0.00117 1.28009 " pathEditMode="relative" rAng="0" ptsTypes="AA">
                                      <p:cBhvr>
                                        <p:cTn id="1115" dur="1500" fill="hold"/>
                                        <p:tgtEl>
                                          <p:spTgt spid="664"/>
                                        </p:tgtEl>
                                        <p:attrNameLst>
                                          <p:attrName>ppt_x</p:attrName>
                                          <p:attrName>ppt_y</p:attrName>
                                        </p:attrNameLst>
                                      </p:cBhvr>
                                      <p:rCtr x="-65" y="64005"/>
                                    </p:animMotion>
                                  </p:childTnLst>
                                </p:cTn>
                              </p:par>
                              <p:par>
                                <p:cTn id="1116" presetID="42" presetClass="path" presetSubtype="0" accel="50000" decel="50000" fill="hold" nodeType="withEffect">
                                  <p:stCondLst>
                                    <p:cond delay="750"/>
                                  </p:stCondLst>
                                  <p:childTnLst>
                                    <p:animMotion origin="layout" path="M 5E-6 1.11111E-6 L -0.00117 1.28009 " pathEditMode="relative" rAng="0" ptsTypes="AA">
                                      <p:cBhvr>
                                        <p:cTn id="1117" dur="1500" fill="hold"/>
                                        <p:tgtEl>
                                          <p:spTgt spid="665"/>
                                        </p:tgtEl>
                                        <p:attrNameLst>
                                          <p:attrName>ppt_x</p:attrName>
                                          <p:attrName>ppt_y</p:attrName>
                                        </p:attrNameLst>
                                      </p:cBhvr>
                                      <p:rCtr x="-65" y="64005"/>
                                    </p:animMotion>
                                  </p:childTnLst>
                                </p:cTn>
                              </p:par>
                              <p:par>
                                <p:cTn id="1118" presetID="42" presetClass="path" presetSubtype="0" accel="50000" decel="50000" fill="hold" nodeType="withEffect">
                                  <p:stCondLst>
                                    <p:cond delay="250"/>
                                  </p:stCondLst>
                                  <p:childTnLst>
                                    <p:animMotion origin="layout" path="M 4.16667E-7 -2.22222E-6 L -0.00117 1.28009 " pathEditMode="relative" rAng="0" ptsTypes="AA">
                                      <p:cBhvr>
                                        <p:cTn id="1119" dur="1500" fill="hold"/>
                                        <p:tgtEl>
                                          <p:spTgt spid="666"/>
                                        </p:tgtEl>
                                        <p:attrNameLst>
                                          <p:attrName>ppt_x</p:attrName>
                                          <p:attrName>ppt_y</p:attrName>
                                        </p:attrNameLst>
                                      </p:cBhvr>
                                      <p:rCtr x="-65" y="64005"/>
                                    </p:animMotion>
                                  </p:childTnLst>
                                </p:cTn>
                              </p:par>
                              <p:par>
                                <p:cTn id="1120" presetID="42" presetClass="path" presetSubtype="0" accel="50000" decel="50000" fill="hold" nodeType="withEffect">
                                  <p:stCondLst>
                                    <p:cond delay="1000"/>
                                  </p:stCondLst>
                                  <p:childTnLst>
                                    <p:animMotion origin="layout" path="M 4.79167E-6 1.11111E-6 L -0.00118 1.28009 " pathEditMode="relative" rAng="0" ptsTypes="AA">
                                      <p:cBhvr>
                                        <p:cTn id="1121" dur="1500" fill="hold"/>
                                        <p:tgtEl>
                                          <p:spTgt spid="667"/>
                                        </p:tgtEl>
                                        <p:attrNameLst>
                                          <p:attrName>ppt_x</p:attrName>
                                          <p:attrName>ppt_y</p:attrName>
                                        </p:attrNameLst>
                                      </p:cBhvr>
                                      <p:rCtr x="-65" y="64005"/>
                                    </p:animMotion>
                                  </p:childTnLst>
                                </p:cTn>
                              </p:par>
                              <p:par>
                                <p:cTn id="1122" presetID="42" presetClass="path" presetSubtype="0" accel="50000" decel="50000" fill="hold" nodeType="withEffect">
                                  <p:stCondLst>
                                    <p:cond delay="3000"/>
                                  </p:stCondLst>
                                  <p:childTnLst>
                                    <p:animMotion origin="layout" path="M -2.5E-6 1.11111E-6 L -0.00117 1.28009 " pathEditMode="relative" rAng="0" ptsTypes="AA">
                                      <p:cBhvr>
                                        <p:cTn id="1123" dur="1500" fill="hold"/>
                                        <p:tgtEl>
                                          <p:spTgt spid="668"/>
                                        </p:tgtEl>
                                        <p:attrNameLst>
                                          <p:attrName>ppt_x</p:attrName>
                                          <p:attrName>ppt_y</p:attrName>
                                        </p:attrNameLst>
                                      </p:cBhvr>
                                      <p:rCtr x="-65" y="64005"/>
                                    </p:animMotion>
                                  </p:childTnLst>
                                </p:cTn>
                              </p:par>
                              <p:par>
                                <p:cTn id="1124" presetID="42" presetClass="path" presetSubtype="0" accel="50000" decel="50000" fill="hold" nodeType="withEffect">
                                  <p:stCondLst>
                                    <p:cond delay="500"/>
                                  </p:stCondLst>
                                  <p:childTnLst>
                                    <p:animMotion origin="layout" path="M 0.04492 -0.01343 L 0.04375 1.26667 " pathEditMode="relative" rAng="0" ptsTypes="AA">
                                      <p:cBhvr>
                                        <p:cTn id="1125" dur="1500" fill="hold"/>
                                        <p:tgtEl>
                                          <p:spTgt spid="669"/>
                                        </p:tgtEl>
                                        <p:attrNameLst>
                                          <p:attrName>ppt_x</p:attrName>
                                          <p:attrName>ppt_y</p:attrName>
                                        </p:attrNameLst>
                                      </p:cBhvr>
                                      <p:rCtr x="-65" y="64005"/>
                                    </p:animMotion>
                                  </p:childTnLst>
                                </p:cTn>
                              </p:par>
                              <p:par>
                                <p:cTn id="1126" presetID="42" presetClass="path" presetSubtype="0" accel="50000" decel="50000" fill="hold" nodeType="withEffect">
                                  <p:stCondLst>
                                    <p:cond delay="1500"/>
                                  </p:stCondLst>
                                  <p:childTnLst>
                                    <p:animMotion origin="layout" path="M 5E-6 1.11111E-6 L -0.00117 1.28009 " pathEditMode="relative" rAng="0" ptsTypes="AA">
                                      <p:cBhvr>
                                        <p:cTn id="1127" dur="1500" fill="hold"/>
                                        <p:tgtEl>
                                          <p:spTgt spid="670"/>
                                        </p:tgtEl>
                                        <p:attrNameLst>
                                          <p:attrName>ppt_x</p:attrName>
                                          <p:attrName>ppt_y</p:attrName>
                                        </p:attrNameLst>
                                      </p:cBhvr>
                                      <p:rCtr x="-65" y="64005"/>
                                    </p:animMotion>
                                  </p:childTnLst>
                                </p:cTn>
                              </p:par>
                              <p:par>
                                <p:cTn id="1128" presetID="42" presetClass="path" presetSubtype="0" accel="50000" decel="50000" fill="hold" nodeType="withEffect">
                                  <p:stCondLst>
                                    <p:cond delay="2500"/>
                                  </p:stCondLst>
                                  <p:childTnLst>
                                    <p:animMotion origin="layout" path="M 5E-6 1.11111E-6 L -0.00117 1.28009 " pathEditMode="relative" rAng="0" ptsTypes="AA">
                                      <p:cBhvr>
                                        <p:cTn id="1129" dur="1500" fill="hold"/>
                                        <p:tgtEl>
                                          <p:spTgt spid="671"/>
                                        </p:tgtEl>
                                        <p:attrNameLst>
                                          <p:attrName>ppt_x</p:attrName>
                                          <p:attrName>ppt_y</p:attrName>
                                        </p:attrNameLst>
                                      </p:cBhvr>
                                      <p:rCtr x="-65" y="64005"/>
                                    </p:animMotion>
                                  </p:childTnLst>
                                </p:cTn>
                              </p:par>
                              <p:par>
                                <p:cTn id="1130" presetID="42" presetClass="path" presetSubtype="0" accel="50000" decel="50000" fill="hold" nodeType="withEffect">
                                  <p:stCondLst>
                                    <p:cond delay="1750"/>
                                  </p:stCondLst>
                                  <p:childTnLst>
                                    <p:animMotion origin="layout" path="M 4.16667E-7 -2.22222E-6 L -0.00117 1.28009 " pathEditMode="relative" rAng="0" ptsTypes="AA">
                                      <p:cBhvr>
                                        <p:cTn id="1131" dur="1500" fill="hold"/>
                                        <p:tgtEl>
                                          <p:spTgt spid="672"/>
                                        </p:tgtEl>
                                        <p:attrNameLst>
                                          <p:attrName>ppt_x</p:attrName>
                                          <p:attrName>ppt_y</p:attrName>
                                        </p:attrNameLst>
                                      </p:cBhvr>
                                      <p:rCtr x="-65" y="64005"/>
                                    </p:animMotion>
                                  </p:childTnLst>
                                </p:cTn>
                              </p:par>
                              <p:par>
                                <p:cTn id="1132" presetID="42" presetClass="path" presetSubtype="0" accel="50000" decel="50000" fill="hold" nodeType="withEffect">
                                  <p:stCondLst>
                                    <p:cond delay="2250"/>
                                  </p:stCondLst>
                                  <p:childTnLst>
                                    <p:animMotion origin="layout" path="M 4.79167E-6 1.11111E-6 L -0.00118 1.28009 " pathEditMode="relative" rAng="0" ptsTypes="AA">
                                      <p:cBhvr>
                                        <p:cTn id="1133" dur="1500" fill="hold"/>
                                        <p:tgtEl>
                                          <p:spTgt spid="673"/>
                                        </p:tgtEl>
                                        <p:attrNameLst>
                                          <p:attrName>ppt_x</p:attrName>
                                          <p:attrName>ppt_y</p:attrName>
                                        </p:attrNameLst>
                                      </p:cBhvr>
                                      <p:rCtr x="-65" y="64005"/>
                                    </p:animMotion>
                                  </p:childTnLst>
                                </p:cTn>
                              </p:par>
                              <p:par>
                                <p:cTn id="1134" presetID="42" presetClass="path" presetSubtype="0" accel="50000" decel="50000" fill="hold" nodeType="withEffect">
                                  <p:stCondLst>
                                    <p:cond delay="3750"/>
                                  </p:stCondLst>
                                  <p:childTnLst>
                                    <p:animMotion origin="layout" path="M -2.5E-6 1.11111E-6 L -0.00117 1.28009 " pathEditMode="relative" rAng="0" ptsTypes="AA">
                                      <p:cBhvr>
                                        <p:cTn id="1135" dur="1500" fill="hold"/>
                                        <p:tgtEl>
                                          <p:spTgt spid="674"/>
                                        </p:tgtEl>
                                        <p:attrNameLst>
                                          <p:attrName>ppt_x</p:attrName>
                                          <p:attrName>ppt_y</p:attrName>
                                        </p:attrNameLst>
                                      </p:cBhvr>
                                      <p:rCtr x="-65" y="64005"/>
                                    </p:animMotion>
                                  </p:childTnLst>
                                </p:cTn>
                              </p:par>
                              <p:par>
                                <p:cTn id="1136" presetID="42" presetClass="path" presetSubtype="0" accel="50000" decel="50000" fill="hold" nodeType="withEffect">
                                  <p:stCondLst>
                                    <p:cond delay="2750"/>
                                  </p:stCondLst>
                                  <p:childTnLst>
                                    <p:animMotion origin="layout" path="M 0.04492 -0.01343 L 0.04375 1.26667 " pathEditMode="relative" rAng="0" ptsTypes="AA">
                                      <p:cBhvr>
                                        <p:cTn id="1137" dur="1500" fill="hold"/>
                                        <p:tgtEl>
                                          <p:spTgt spid="675"/>
                                        </p:tgtEl>
                                        <p:attrNameLst>
                                          <p:attrName>ppt_x</p:attrName>
                                          <p:attrName>ppt_y</p:attrName>
                                        </p:attrNameLst>
                                      </p:cBhvr>
                                      <p:rCtr x="-65" y="64005"/>
                                    </p:animMotion>
                                  </p:childTnLst>
                                </p:cTn>
                              </p:par>
                              <p:par>
                                <p:cTn id="1138" presetID="42" presetClass="path" presetSubtype="0" accel="50000" decel="50000" fill="hold" nodeType="withEffect">
                                  <p:stCondLst>
                                    <p:cond delay="4250"/>
                                  </p:stCondLst>
                                  <p:childTnLst>
                                    <p:animMotion origin="layout" path="M 5E-6 4.07407E-6 L -0.00117 1.28009 " pathEditMode="relative" rAng="0" ptsTypes="AA">
                                      <p:cBhvr>
                                        <p:cTn id="1139" dur="1500" fill="hold"/>
                                        <p:tgtEl>
                                          <p:spTgt spid="677"/>
                                        </p:tgtEl>
                                        <p:attrNameLst>
                                          <p:attrName>ppt_x</p:attrName>
                                          <p:attrName>ppt_y</p:attrName>
                                        </p:attrNameLst>
                                      </p:cBhvr>
                                      <p:rCtr x="-65" y="64005"/>
                                    </p:animMotion>
                                  </p:childTnLst>
                                </p:cTn>
                              </p:par>
                              <p:par>
                                <p:cTn id="1140" presetID="42" presetClass="path" presetSubtype="0" accel="50000" decel="50000" fill="hold" nodeType="withEffect">
                                  <p:stCondLst>
                                    <p:cond delay="6000"/>
                                  </p:stCondLst>
                                  <p:childTnLst>
                                    <p:animMotion origin="layout" path="M 4.16667E-7 7.40741E-7 L -0.00117 1.28009 " pathEditMode="relative" rAng="0" ptsTypes="AA">
                                      <p:cBhvr>
                                        <p:cTn id="1141" dur="1500" fill="hold"/>
                                        <p:tgtEl>
                                          <p:spTgt spid="678"/>
                                        </p:tgtEl>
                                        <p:attrNameLst>
                                          <p:attrName>ppt_x</p:attrName>
                                          <p:attrName>ppt_y</p:attrName>
                                        </p:attrNameLst>
                                      </p:cBhvr>
                                      <p:rCtr x="-65" y="64005"/>
                                    </p:animMotion>
                                  </p:childTnLst>
                                </p:cTn>
                              </p:par>
                              <p:par>
                                <p:cTn id="1142" presetID="42" presetClass="path" presetSubtype="0" accel="50000" decel="50000" fill="hold" nodeType="withEffect">
                                  <p:stCondLst>
                                    <p:cond delay="4750"/>
                                  </p:stCondLst>
                                  <p:childTnLst>
                                    <p:animMotion origin="layout" path="M 4.79167E-6 4.07407E-6 L -0.00118 1.28009 " pathEditMode="relative" rAng="0" ptsTypes="AA">
                                      <p:cBhvr>
                                        <p:cTn id="1143" dur="1500" fill="hold"/>
                                        <p:tgtEl>
                                          <p:spTgt spid="679"/>
                                        </p:tgtEl>
                                        <p:attrNameLst>
                                          <p:attrName>ppt_x</p:attrName>
                                          <p:attrName>ppt_y</p:attrName>
                                        </p:attrNameLst>
                                      </p:cBhvr>
                                      <p:rCtr x="-65" y="64005"/>
                                    </p:animMotion>
                                  </p:childTnLst>
                                </p:cTn>
                              </p:par>
                              <p:par>
                                <p:cTn id="1144" presetID="42" presetClass="path" presetSubtype="0" accel="50000" decel="50000" fill="hold" nodeType="withEffect">
                                  <p:stCondLst>
                                    <p:cond delay="3000"/>
                                  </p:stCondLst>
                                  <p:childTnLst>
                                    <p:animMotion origin="layout" path="M -2.5E-6 4.07407E-6 L -0.00117 1.28009 " pathEditMode="relative" rAng="0" ptsTypes="AA">
                                      <p:cBhvr>
                                        <p:cTn id="1145" dur="1500" fill="hold"/>
                                        <p:tgtEl>
                                          <p:spTgt spid="680"/>
                                        </p:tgtEl>
                                        <p:attrNameLst>
                                          <p:attrName>ppt_x</p:attrName>
                                          <p:attrName>ppt_y</p:attrName>
                                        </p:attrNameLst>
                                      </p:cBhvr>
                                      <p:rCtr x="-65" y="64005"/>
                                    </p:animMotion>
                                  </p:childTnLst>
                                </p:cTn>
                              </p:par>
                              <p:par>
                                <p:cTn id="1146" presetID="42" presetClass="path" presetSubtype="0" accel="50000" decel="50000" fill="hold" nodeType="withEffect">
                                  <p:stCondLst>
                                    <p:cond delay="6250"/>
                                  </p:stCondLst>
                                  <p:childTnLst>
                                    <p:animMotion origin="layout" path="M 0.04492 -0.01343 L 0.04375 1.26666 " pathEditMode="relative" rAng="0" ptsTypes="AA">
                                      <p:cBhvr>
                                        <p:cTn id="1147" dur="1500" fill="hold"/>
                                        <p:tgtEl>
                                          <p:spTgt spid="681"/>
                                        </p:tgtEl>
                                        <p:attrNameLst>
                                          <p:attrName>ppt_x</p:attrName>
                                          <p:attrName>ppt_y</p:attrName>
                                        </p:attrNameLst>
                                      </p:cBhvr>
                                      <p:rCtr x="-65" y="64005"/>
                                    </p:animMotion>
                                  </p:childTnLst>
                                </p:cTn>
                              </p:par>
                              <p:par>
                                <p:cTn id="1148" presetID="42" presetClass="path" presetSubtype="0" accel="50000" decel="50000" fill="hold" nodeType="withEffect">
                                  <p:stCondLst>
                                    <p:cond delay="8000"/>
                                  </p:stCondLst>
                                  <p:childTnLst>
                                    <p:animMotion origin="layout" path="M 5E-6 4.07407E-6 L -0.00117 1.28009 " pathEditMode="relative" rAng="0" ptsTypes="AA">
                                      <p:cBhvr>
                                        <p:cTn id="1149" dur="1500" fill="hold"/>
                                        <p:tgtEl>
                                          <p:spTgt spid="683"/>
                                        </p:tgtEl>
                                        <p:attrNameLst>
                                          <p:attrName>ppt_x</p:attrName>
                                          <p:attrName>ppt_y</p:attrName>
                                        </p:attrNameLst>
                                      </p:cBhvr>
                                      <p:rCtr x="-65" y="64005"/>
                                    </p:animMotion>
                                  </p:childTnLst>
                                </p:cTn>
                              </p:par>
                              <p:par>
                                <p:cTn id="1150" presetID="42" presetClass="path" presetSubtype="0" accel="50000" decel="50000" fill="hold" nodeType="withEffect">
                                  <p:stCondLst>
                                    <p:cond delay="5750"/>
                                  </p:stCondLst>
                                  <p:childTnLst>
                                    <p:animMotion origin="layout" path="M 4.16667E-7 7.40741E-7 L -0.00117 1.28009 " pathEditMode="relative" rAng="0" ptsTypes="AA">
                                      <p:cBhvr>
                                        <p:cTn id="1151" dur="1500" fill="hold"/>
                                        <p:tgtEl>
                                          <p:spTgt spid="684"/>
                                        </p:tgtEl>
                                        <p:attrNameLst>
                                          <p:attrName>ppt_x</p:attrName>
                                          <p:attrName>ppt_y</p:attrName>
                                        </p:attrNameLst>
                                      </p:cBhvr>
                                      <p:rCtr x="-65" y="64005"/>
                                    </p:animMotion>
                                  </p:childTnLst>
                                </p:cTn>
                              </p:par>
                              <p:par>
                                <p:cTn id="1152" presetID="42" presetClass="path" presetSubtype="0" accel="50000" decel="50000" fill="hold" nodeType="withEffect">
                                  <p:stCondLst>
                                    <p:cond delay="6750"/>
                                  </p:stCondLst>
                                  <p:childTnLst>
                                    <p:animMotion origin="layout" path="M 4.79167E-6 4.07407E-6 L -0.00118 1.28009 " pathEditMode="relative" rAng="0" ptsTypes="AA">
                                      <p:cBhvr>
                                        <p:cTn id="1153" dur="1500" fill="hold"/>
                                        <p:tgtEl>
                                          <p:spTgt spid="685"/>
                                        </p:tgtEl>
                                        <p:attrNameLst>
                                          <p:attrName>ppt_x</p:attrName>
                                          <p:attrName>ppt_y</p:attrName>
                                        </p:attrNameLst>
                                      </p:cBhvr>
                                      <p:rCtr x="-65" y="64005"/>
                                    </p:animMotion>
                                  </p:childTnLst>
                                </p:cTn>
                              </p:par>
                              <p:par>
                                <p:cTn id="1154" presetID="42" presetClass="path" presetSubtype="0" accel="50000" decel="50000" fill="hold" nodeType="withEffect">
                                  <p:stCondLst>
                                    <p:cond delay="5000"/>
                                  </p:stCondLst>
                                  <p:childTnLst>
                                    <p:animMotion origin="layout" path="M -2.5E-6 4.07407E-6 L -0.00117 1.28009 " pathEditMode="relative" rAng="0" ptsTypes="AA">
                                      <p:cBhvr>
                                        <p:cTn id="1155" dur="1500" fill="hold"/>
                                        <p:tgtEl>
                                          <p:spTgt spid="686"/>
                                        </p:tgtEl>
                                        <p:attrNameLst>
                                          <p:attrName>ppt_x</p:attrName>
                                          <p:attrName>ppt_y</p:attrName>
                                        </p:attrNameLst>
                                      </p:cBhvr>
                                      <p:rCtr x="-65" y="64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rgbClr val="E6E7E9"/>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1"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sp>
        <p:nvSpPr>
          <p:cNvPr id="10" name="Content Placeholder 2">
            <a:extLst>
              <a:ext uri="{FF2B5EF4-FFF2-40B4-BE49-F238E27FC236}">
                <a16:creationId xmlns:a16="http://schemas.microsoft.com/office/drawing/2014/main" id="{3B7F86AE-7774-0B40-8944-DF91C77B02F3}"/>
              </a:ext>
            </a:extLst>
          </p:cNvPr>
          <p:cNvSpPr>
            <a:spLocks noGrp="1"/>
          </p:cNvSpPr>
          <p:nvPr>
            <p:ph idx="1" hasCustomPrompt="1"/>
          </p:nvPr>
        </p:nvSpPr>
        <p:spPr>
          <a:xfrm>
            <a:off x="446315" y="1463040"/>
            <a:ext cx="8030935" cy="4770098"/>
          </a:xfrm>
        </p:spPr>
        <p:txBody>
          <a:bodyPr>
            <a:noAutofit/>
          </a:bodyPr>
          <a:lstStyle>
            <a:lvl1pPr marL="0" indent="0">
              <a:lnSpc>
                <a:spcPct val="100000"/>
              </a:lnSpc>
              <a:spcBef>
                <a:spcPts val="600"/>
              </a:spcBef>
              <a:spcAft>
                <a:spcPts val="1200"/>
              </a:spcAft>
              <a:buNone/>
              <a:defRPr sz="2200">
                <a:solidFill>
                  <a:srgbClr val="010101"/>
                </a:solidFill>
                <a:latin typeface="Raleway" pitchFamily="2" charset="0"/>
              </a:defRPr>
            </a:lvl1pPr>
            <a:lvl2pPr marL="457200" indent="0">
              <a:lnSpc>
                <a:spcPct val="100000"/>
              </a:lnSpc>
              <a:spcBef>
                <a:spcPts val="600"/>
              </a:spcBef>
              <a:spcAft>
                <a:spcPts val="1200"/>
              </a:spcAft>
              <a:buNone/>
              <a:defRPr sz="1600">
                <a:solidFill>
                  <a:schemeClr val="tx2"/>
                </a:solidFill>
              </a:defRPr>
            </a:lvl2pPr>
            <a:lvl3pPr marL="914400" indent="0">
              <a:lnSpc>
                <a:spcPct val="100000"/>
              </a:lnSpc>
              <a:spcBef>
                <a:spcPts val="600"/>
              </a:spcBef>
              <a:spcAft>
                <a:spcPts val="1200"/>
              </a:spcAft>
              <a:buNone/>
              <a:defRPr sz="1400">
                <a:solidFill>
                  <a:schemeClr val="tx2"/>
                </a:solidFill>
              </a:defRPr>
            </a:lvl3pPr>
            <a:lvl4pPr>
              <a:defRPr sz="1400"/>
            </a:lvl4pPr>
            <a:lvl5pPr>
              <a:defRPr sz="1400"/>
            </a:lvl5pPr>
          </a:lstStyle>
          <a:p>
            <a:pPr lvl="0"/>
            <a:r>
              <a:rPr lang="en-US" noProof="0" dirty="0"/>
              <a:t>Edit Master text styles</a:t>
            </a:r>
          </a:p>
        </p:txBody>
      </p:sp>
      <p:pic>
        <p:nvPicPr>
          <p:cNvPr id="9" name="Picture 8">
            <a:extLst>
              <a:ext uri="{FF2B5EF4-FFF2-40B4-BE49-F238E27FC236}">
                <a16:creationId xmlns:a16="http://schemas.microsoft.com/office/drawing/2014/main" id="{C359AE14-E7B0-4577-B9CA-5CD1506248FE}"/>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630125321"/>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sp>
        <p:nvSpPr>
          <p:cNvPr id="3" name="Content Placeholder 2">
            <a:extLst>
              <a:ext uri="{FF2B5EF4-FFF2-40B4-BE49-F238E27FC236}">
                <a16:creationId xmlns:a16="http://schemas.microsoft.com/office/drawing/2014/main" id="{72618346-1C0B-46DB-AAA6-71C865DE85FE}"/>
              </a:ext>
            </a:extLst>
          </p:cNvPr>
          <p:cNvSpPr>
            <a:spLocks noGrp="1"/>
          </p:cNvSpPr>
          <p:nvPr>
            <p:ph idx="1" hasCustomPrompt="1"/>
          </p:nvPr>
        </p:nvSpPr>
        <p:spPr>
          <a:xfrm>
            <a:off x="446315" y="1463040"/>
            <a:ext cx="8030935" cy="4770098"/>
          </a:xfrm>
        </p:spPr>
        <p:txBody>
          <a:bodyPr>
            <a:noAutofit/>
          </a:bodyPr>
          <a:lstStyle>
            <a:lvl1pPr marL="0" indent="0">
              <a:lnSpc>
                <a:spcPct val="100000"/>
              </a:lnSpc>
              <a:spcBef>
                <a:spcPts val="600"/>
              </a:spcBef>
              <a:spcAft>
                <a:spcPts val="1200"/>
              </a:spcAft>
              <a:buNone/>
              <a:defRPr sz="2200">
                <a:solidFill>
                  <a:srgbClr val="000000"/>
                </a:solidFill>
                <a:latin typeface="Raleway" pitchFamily="2" charset="0"/>
              </a:defRPr>
            </a:lvl1pPr>
            <a:lvl2pPr marL="457200" indent="0">
              <a:lnSpc>
                <a:spcPct val="100000"/>
              </a:lnSpc>
              <a:spcBef>
                <a:spcPts val="600"/>
              </a:spcBef>
              <a:spcAft>
                <a:spcPts val="1200"/>
              </a:spcAft>
              <a:buNone/>
              <a:defRPr sz="1600">
                <a:solidFill>
                  <a:schemeClr val="tx2"/>
                </a:solidFill>
              </a:defRPr>
            </a:lvl2pPr>
            <a:lvl3pPr marL="914400" indent="0">
              <a:lnSpc>
                <a:spcPct val="100000"/>
              </a:lnSpc>
              <a:spcBef>
                <a:spcPts val="600"/>
              </a:spcBef>
              <a:spcAft>
                <a:spcPts val="1200"/>
              </a:spcAft>
              <a:buNone/>
              <a:defRPr sz="1600">
                <a:solidFill>
                  <a:schemeClr val="tx2"/>
                </a:solidFill>
              </a:defRPr>
            </a:lvl3pPr>
            <a:lvl4pPr>
              <a:defRPr sz="1400"/>
            </a:lvl4pPr>
            <a:lvl5pPr>
              <a:defRPr sz="1400"/>
            </a:lvl5pPr>
          </a:lstStyle>
          <a:p>
            <a:pPr lvl="0"/>
            <a:r>
              <a:rPr lang="en-US" noProof="0" dirty="0"/>
              <a:t>Edit Master text styles</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pic>
        <p:nvPicPr>
          <p:cNvPr id="6" name="Picture 5">
            <a:extLst>
              <a:ext uri="{FF2B5EF4-FFF2-40B4-BE49-F238E27FC236}">
                <a16:creationId xmlns:a16="http://schemas.microsoft.com/office/drawing/2014/main" id="{F323263E-42D7-4E9F-AE6C-2C2602855A9D}"/>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1093201441"/>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3" name="Title 2">
            <a:extLst>
              <a:ext uri="{FF2B5EF4-FFF2-40B4-BE49-F238E27FC236}">
                <a16:creationId xmlns:a16="http://schemas.microsoft.com/office/drawing/2014/main" id="{05328109-BF43-024A-B25B-C69E4098CFDA}"/>
              </a:ext>
            </a:extLst>
          </p:cNvPr>
          <p:cNvSpPr>
            <a:spLocks noGrp="1"/>
          </p:cNvSpPr>
          <p:nvPr>
            <p:ph type="title"/>
          </p:nvPr>
        </p:nvSpPr>
        <p:spPr/>
        <p:txBody>
          <a:bodyPr/>
          <a:lstStyle>
            <a:lvl1pPr>
              <a:defRPr>
                <a:solidFill>
                  <a:srgbClr val="174A7C"/>
                </a:solidFill>
              </a:defRPr>
            </a:lvl1pPr>
          </a:lstStyle>
          <a:p>
            <a:r>
              <a:rPr lang="en-US" noProof="0" dirty="0"/>
              <a:t>Click to edit Master title style</a:t>
            </a:r>
          </a:p>
        </p:txBody>
      </p:sp>
      <p:pic>
        <p:nvPicPr>
          <p:cNvPr id="6" name="Picture 5">
            <a:extLst>
              <a:ext uri="{FF2B5EF4-FFF2-40B4-BE49-F238E27FC236}">
                <a16:creationId xmlns:a16="http://schemas.microsoft.com/office/drawing/2014/main" id="{C8BA9560-4E0D-43BA-95FC-5DF17459147A}"/>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214518404"/>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mparison">
    <p:bg>
      <p:bgPr>
        <a:solidFill>
          <a:srgbClr val="E6E7E9"/>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sp>
        <p:nvSpPr>
          <p:cNvPr id="16" name="Text Placeholder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6438900" y="1463346"/>
            <a:ext cx="5181600" cy="487003"/>
          </a:xfrm>
        </p:spPr>
        <p:txBody>
          <a:bodyPr anchor="b">
            <a:normAutofit/>
          </a:bodyPr>
          <a:lstStyle>
            <a:lvl1pPr marL="0" indent="0">
              <a:buNone/>
              <a:defRPr sz="22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Edit Master text styles</a:t>
            </a:r>
          </a:p>
        </p:txBody>
      </p:sp>
      <p:sp>
        <p:nvSpPr>
          <p:cNvPr id="18" name="Content Placeholder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6438898" y="2149311"/>
            <a:ext cx="5181601" cy="3519142"/>
          </a:xfrm>
        </p:spPr>
        <p:txBody>
          <a:bodyPr>
            <a:normAutofit/>
          </a:bodyPr>
          <a:lstStyle>
            <a:lvl1pPr marL="0" indent="0">
              <a:buNone/>
              <a:defRPr sz="2200">
                <a:solidFill>
                  <a:schemeClr val="tx2"/>
                </a:solidFill>
              </a:defRPr>
            </a:lvl1pPr>
            <a:lvl2pPr marL="457200" indent="0">
              <a:buNone/>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sp>
        <p:nvSpPr>
          <p:cNvPr id="19" name="Text Placeholder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446314" y="1463346"/>
            <a:ext cx="5306787" cy="487003"/>
          </a:xfrm>
        </p:spPr>
        <p:txBody>
          <a:bodyPr anchor="b">
            <a:normAutofit/>
          </a:bodyPr>
          <a:lstStyle>
            <a:lvl1pPr marL="0" indent="0">
              <a:buNone/>
              <a:defRPr sz="22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Edit Master text styles</a:t>
            </a:r>
          </a:p>
        </p:txBody>
      </p:sp>
      <p:sp>
        <p:nvSpPr>
          <p:cNvPr id="20" name="Content Placeholder 3">
            <a:extLst>
              <a:ext uri="{FF2B5EF4-FFF2-40B4-BE49-F238E27FC236}">
                <a16:creationId xmlns:a16="http://schemas.microsoft.com/office/drawing/2014/main" id="{BEA361C8-0231-48E8-965E-6BB6D606C9FC}"/>
              </a:ext>
            </a:extLst>
          </p:cNvPr>
          <p:cNvSpPr>
            <a:spLocks noGrp="1"/>
          </p:cNvSpPr>
          <p:nvPr>
            <p:ph sz="half" idx="2" hasCustomPrompt="1"/>
          </p:nvPr>
        </p:nvSpPr>
        <p:spPr>
          <a:xfrm>
            <a:off x="446314" y="2149311"/>
            <a:ext cx="5306789" cy="4040352"/>
          </a:xfrm>
        </p:spPr>
        <p:txBody>
          <a:bodyPr>
            <a:normAutofit/>
          </a:bodyPr>
          <a:lstStyle>
            <a:lvl1pPr marL="0" indent="0">
              <a:buNone/>
              <a:defRPr sz="22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pic>
        <p:nvPicPr>
          <p:cNvPr id="10" name="Picture 9">
            <a:extLst>
              <a:ext uri="{FF2B5EF4-FFF2-40B4-BE49-F238E27FC236}">
                <a16:creationId xmlns:a16="http://schemas.microsoft.com/office/drawing/2014/main" id="{57237B86-0FD7-4AD5-A142-48096CA71CE0}"/>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1015963309"/>
      </p:ext>
    </p:extLst>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mparison white background">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46313" y="2156689"/>
            <a:ext cx="5306787" cy="4040352"/>
          </a:xfrm>
        </p:spPr>
        <p:txBody>
          <a:bodyPr>
            <a:noAutofit/>
          </a:bodyPr>
          <a:lstStyle>
            <a:lvl1pPr marL="0" indent="0" algn="l">
              <a:buNone/>
              <a:defRPr sz="2200" b="0">
                <a:solidFill>
                  <a:srgbClr val="010101"/>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3" name="Title 2">
            <a:extLst>
              <a:ext uri="{FF2B5EF4-FFF2-40B4-BE49-F238E27FC236}">
                <a16:creationId xmlns:a16="http://schemas.microsoft.com/office/drawing/2014/main" id="{E0FB9F81-CC7F-5244-95A6-279BE4B51AB1}"/>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pic>
        <p:nvPicPr>
          <p:cNvPr id="14" name="Picture 13">
            <a:extLst>
              <a:ext uri="{FF2B5EF4-FFF2-40B4-BE49-F238E27FC236}">
                <a16:creationId xmlns:a16="http://schemas.microsoft.com/office/drawing/2014/main" id="{39426356-3084-4780-88A6-B199CD6FAF2C}"/>
              </a:ext>
            </a:extLst>
          </p:cNvPr>
          <p:cNvPicPr>
            <a:picLocks noChangeAspect="1"/>
          </p:cNvPicPr>
          <p:nvPr userDrawn="1"/>
        </p:nvPicPr>
        <p:blipFill>
          <a:blip r:embed="rId2"/>
          <a:srcRect/>
          <a:stretch/>
        </p:blipFill>
        <p:spPr>
          <a:xfrm>
            <a:off x="10427676" y="5792279"/>
            <a:ext cx="1633759" cy="941895"/>
          </a:xfrm>
          <a:prstGeom prst="rect">
            <a:avLst/>
          </a:prstGeom>
        </p:spPr>
      </p:pic>
      <p:sp>
        <p:nvSpPr>
          <p:cNvPr id="16" name="Text Placeholder 2">
            <a:extLst>
              <a:ext uri="{FF2B5EF4-FFF2-40B4-BE49-F238E27FC236}">
                <a16:creationId xmlns:a16="http://schemas.microsoft.com/office/drawing/2014/main" id="{8D538A52-CA74-46E3-B4B1-D0509C792356}"/>
              </a:ext>
            </a:extLst>
          </p:cNvPr>
          <p:cNvSpPr>
            <a:spLocks noGrp="1"/>
          </p:cNvSpPr>
          <p:nvPr>
            <p:ph type="body" idx="1" hasCustomPrompt="1"/>
          </p:nvPr>
        </p:nvSpPr>
        <p:spPr>
          <a:xfrm>
            <a:off x="446314" y="1463346"/>
            <a:ext cx="5306787" cy="487003"/>
          </a:xfrm>
        </p:spPr>
        <p:txBody>
          <a:bodyPr anchor="b">
            <a:normAutofit/>
          </a:bodyPr>
          <a:lstStyle>
            <a:lvl1pPr marL="0" indent="0">
              <a:buNone/>
              <a:defRPr sz="2200" b="1">
                <a:solidFill>
                  <a:srgbClr val="56A0D3"/>
                </a:solidFill>
                <a:latin typeface="Raleway"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Edit Master text styles</a:t>
            </a:r>
          </a:p>
        </p:txBody>
      </p:sp>
      <p:sp>
        <p:nvSpPr>
          <p:cNvPr id="18" name="Text Placeholder 4">
            <a:extLst>
              <a:ext uri="{FF2B5EF4-FFF2-40B4-BE49-F238E27FC236}">
                <a16:creationId xmlns:a16="http://schemas.microsoft.com/office/drawing/2014/main" id="{3591FDFA-9731-4945-A272-2317FD8C5717}"/>
              </a:ext>
            </a:extLst>
          </p:cNvPr>
          <p:cNvSpPr>
            <a:spLocks noGrp="1"/>
          </p:cNvSpPr>
          <p:nvPr>
            <p:ph type="body" sz="quarter" idx="3" hasCustomPrompt="1"/>
          </p:nvPr>
        </p:nvSpPr>
        <p:spPr>
          <a:xfrm>
            <a:off x="6438900" y="1463346"/>
            <a:ext cx="5181600" cy="487003"/>
          </a:xfrm>
        </p:spPr>
        <p:txBody>
          <a:bodyPr vert="horz" lIns="91440" tIns="45720" rIns="91440" bIns="45720" rtlCol="0" anchor="b">
            <a:normAutofit/>
          </a:bodyPr>
          <a:lstStyle>
            <a:lvl1pPr>
              <a:defRPr lang="en-US" sz="2200" b="1" noProof="0" dirty="0">
                <a:solidFill>
                  <a:srgbClr val="56A0D3"/>
                </a:solidFill>
              </a:defRPr>
            </a:lvl1pPr>
          </a:lstStyle>
          <a:p>
            <a:pPr marL="0" lvl="0" indent="0">
              <a:buNone/>
            </a:pPr>
            <a:r>
              <a:rPr lang="en-US" noProof="0" dirty="0"/>
              <a:t>Edit Master text styles</a:t>
            </a:r>
          </a:p>
        </p:txBody>
      </p:sp>
      <p:sp>
        <p:nvSpPr>
          <p:cNvPr id="19" name="Content Placeholder 5">
            <a:extLst>
              <a:ext uri="{FF2B5EF4-FFF2-40B4-BE49-F238E27FC236}">
                <a16:creationId xmlns:a16="http://schemas.microsoft.com/office/drawing/2014/main" id="{D21AD09F-743F-491F-ABE7-77A74C49D512}"/>
              </a:ext>
            </a:extLst>
          </p:cNvPr>
          <p:cNvSpPr>
            <a:spLocks noGrp="1"/>
          </p:cNvSpPr>
          <p:nvPr>
            <p:ph sz="quarter" idx="4" hasCustomPrompt="1"/>
          </p:nvPr>
        </p:nvSpPr>
        <p:spPr>
          <a:xfrm>
            <a:off x="6438898" y="2149311"/>
            <a:ext cx="5181601" cy="3519142"/>
          </a:xfrm>
        </p:spPr>
        <p:txBody>
          <a:bodyPr>
            <a:normAutofit/>
          </a:bodyPr>
          <a:lstStyle>
            <a:lvl1pPr marL="0" indent="0">
              <a:buNone/>
              <a:defRPr sz="2200">
                <a:solidFill>
                  <a:srgbClr val="010101"/>
                </a:solidFill>
                <a:latin typeface="Raleway" pitchFamily="2" charset="0"/>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spTree>
    <p:extLst>
      <p:ext uri="{BB962C8B-B14F-4D97-AF65-F5344CB8AC3E}">
        <p14:creationId xmlns:p14="http://schemas.microsoft.com/office/powerpoint/2010/main" val="1440253338"/>
      </p:ext>
    </p:extLst>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hoto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sp>
        <p:nvSpPr>
          <p:cNvPr id="5" name="Picture Placeholder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735240" y="3802065"/>
            <a:ext cx="9033014" cy="334508"/>
          </a:xfrm>
        </p:spPr>
        <p:txBody>
          <a:bodyPr>
            <a:noAutofit/>
          </a:bodyPr>
          <a:lstStyle>
            <a:lvl1pPr marL="0" indent="0" algn="l">
              <a:buNone/>
              <a:defRPr sz="2200" b="1">
                <a:solidFill>
                  <a:srgbClr val="56A0D3"/>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735240" y="4294303"/>
            <a:ext cx="9033014" cy="1737360"/>
          </a:xfrm>
        </p:spPr>
        <p:txBody>
          <a:bodyPr>
            <a:noAutofit/>
          </a:bodyPr>
          <a:lstStyle>
            <a:lvl1pPr marL="0" indent="0" algn="l">
              <a:buNone/>
              <a:defRPr sz="2200" b="0">
                <a:solidFill>
                  <a:srgbClr val="010101"/>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5" name="Rectangle 14">
            <a:extLst>
              <a:ext uri="{FF2B5EF4-FFF2-40B4-BE49-F238E27FC236}">
                <a16:creationId xmlns:a16="http://schemas.microsoft.com/office/drawing/2014/main" id="{05951AB2-D568-4A7E-9408-FADC8BED4119}"/>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pic>
        <p:nvPicPr>
          <p:cNvPr id="10" name="Picture 9">
            <a:extLst>
              <a:ext uri="{FF2B5EF4-FFF2-40B4-BE49-F238E27FC236}">
                <a16:creationId xmlns:a16="http://schemas.microsoft.com/office/drawing/2014/main" id="{8CAFB1C3-4B94-4602-A0C1-CA6184FD1642}"/>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1424147931"/>
      </p:ext>
    </p:extLst>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hoto + Three Se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5" name="Picture Placeholder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735240" y="3802065"/>
            <a:ext cx="2820761" cy="334508"/>
          </a:xfrm>
        </p:spPr>
        <p:txBody>
          <a:bodyPr>
            <a:noAutofit/>
          </a:bodyPr>
          <a:lstStyle>
            <a:lvl1pPr marL="0" indent="0" algn="ctr">
              <a:buNone/>
              <a:defRPr sz="1800" b="1">
                <a:solidFill>
                  <a:srgbClr val="56A0D3"/>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0" name="Text Placeholder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4623026" y="3802065"/>
            <a:ext cx="2820761" cy="334508"/>
          </a:xfrm>
        </p:spPr>
        <p:txBody>
          <a:bodyPr>
            <a:noAutofit/>
          </a:bodyPr>
          <a:lstStyle>
            <a:lvl1pPr marL="0" indent="0" algn="ctr">
              <a:buNone/>
              <a:defRPr sz="1800" b="1">
                <a:solidFill>
                  <a:srgbClr val="56A0D3"/>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1" name="Text Placeholder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8635999" y="3802065"/>
            <a:ext cx="2820761" cy="334508"/>
          </a:xfrm>
        </p:spPr>
        <p:txBody>
          <a:bodyPr>
            <a:noAutofit/>
          </a:bodyPr>
          <a:lstStyle>
            <a:lvl1pPr marL="0" indent="0" algn="ctr">
              <a:buNone/>
              <a:defRPr sz="1800" b="1">
                <a:solidFill>
                  <a:srgbClr val="56A0D3"/>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735240" y="4294303"/>
            <a:ext cx="2820761" cy="1112966"/>
          </a:xfrm>
        </p:spPr>
        <p:txBody>
          <a:bodyPr>
            <a:noAutofit/>
          </a:bodyPr>
          <a:lstStyle>
            <a:lvl1pPr marL="0" indent="0" algn="l">
              <a:spcAft>
                <a:spcPts val="600"/>
              </a:spcAft>
              <a:buNone/>
              <a:defRPr sz="1600" b="0">
                <a:solidFill>
                  <a:srgbClr val="010101"/>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3" name="Text Placeholder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4623026" y="4294303"/>
            <a:ext cx="2820761" cy="1112966"/>
          </a:xfrm>
        </p:spPr>
        <p:txBody>
          <a:bodyPr>
            <a:noAutofit/>
          </a:bodyPr>
          <a:lstStyle>
            <a:lvl1pPr marL="0" indent="0" algn="l">
              <a:spcAft>
                <a:spcPts val="600"/>
              </a:spcAft>
              <a:buNone/>
              <a:defRPr sz="1600" b="0">
                <a:solidFill>
                  <a:srgbClr val="010101"/>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4" name="Text Placeholder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8635999" y="4294303"/>
            <a:ext cx="2820761" cy="1112966"/>
          </a:xfrm>
        </p:spPr>
        <p:txBody>
          <a:bodyPr>
            <a:noAutofit/>
          </a:bodyPr>
          <a:lstStyle>
            <a:lvl1pPr marL="0" indent="0" algn="l">
              <a:spcAft>
                <a:spcPts val="600"/>
              </a:spcAft>
              <a:buNone/>
              <a:defRPr sz="1600" b="0">
                <a:solidFill>
                  <a:srgbClr val="010101"/>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3" name="Title 2">
            <a:extLst>
              <a:ext uri="{FF2B5EF4-FFF2-40B4-BE49-F238E27FC236}">
                <a16:creationId xmlns:a16="http://schemas.microsoft.com/office/drawing/2014/main" id="{B9AD2AC4-32E8-BC46-848C-BEA37118CB63}"/>
              </a:ext>
            </a:extLst>
          </p:cNvPr>
          <p:cNvSpPr>
            <a:spLocks noGrp="1"/>
          </p:cNvSpPr>
          <p:nvPr>
            <p:ph type="title"/>
          </p:nvPr>
        </p:nvSpPr>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pic>
        <p:nvPicPr>
          <p:cNvPr id="15" name="Picture 14">
            <a:extLst>
              <a:ext uri="{FF2B5EF4-FFF2-40B4-BE49-F238E27FC236}">
                <a16:creationId xmlns:a16="http://schemas.microsoft.com/office/drawing/2014/main" id="{A7E3B67A-E6A9-46BE-BBF6-3F3C689648A4}"/>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2554481949"/>
      </p:ext>
    </p:extLst>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alf Page Photo + Tex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6299200" y="0"/>
            <a:ext cx="5892800" cy="6858000"/>
          </a:xfrm>
          <a:solidFill>
            <a:srgbClr val="E6E7E9"/>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2" name="Title 1">
            <a:extLst>
              <a:ext uri="{FF2B5EF4-FFF2-40B4-BE49-F238E27FC236}">
                <a16:creationId xmlns:a16="http://schemas.microsoft.com/office/drawing/2014/main" id="{8EDEB162-E699-464C-B2EE-136D517A9B8B}"/>
              </a:ext>
            </a:extLst>
          </p:cNvPr>
          <p:cNvSpPr>
            <a:spLocks noGrp="1"/>
          </p:cNvSpPr>
          <p:nvPr>
            <p:ph type="title"/>
          </p:nvPr>
        </p:nvSpPr>
        <p:spPr>
          <a:xfrm>
            <a:off x="446314" y="493776"/>
            <a:ext cx="5170715" cy="1089529"/>
          </a:xfrm>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Click to edit Master title style</a:t>
            </a:r>
          </a:p>
        </p:txBody>
      </p:sp>
      <p:sp>
        <p:nvSpPr>
          <p:cNvPr id="9" name="Text Placeholder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46314" y="2065248"/>
            <a:ext cx="5045529" cy="334508"/>
          </a:xfrm>
        </p:spPr>
        <p:txBody>
          <a:bodyPr>
            <a:noAutofit/>
          </a:bodyPr>
          <a:lstStyle>
            <a:lvl1pPr marL="0" indent="0" algn="l">
              <a:buNone/>
              <a:defRPr sz="2200" b="1">
                <a:solidFill>
                  <a:srgbClr val="56A0D3"/>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12" name="Text Placeholder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46314" y="2708228"/>
            <a:ext cx="5045529" cy="2646288"/>
          </a:xfrm>
        </p:spPr>
        <p:txBody>
          <a:bodyPr>
            <a:noAutofit/>
          </a:bodyPr>
          <a:lstStyle>
            <a:lvl1pPr marL="0" indent="0" algn="l">
              <a:buNone/>
              <a:defRPr sz="2200" b="0">
                <a:solidFill>
                  <a:srgbClr val="010101"/>
                </a:solidFill>
                <a:latin typeface="Raleway" pitchFamily="2" charset="0"/>
                <a:ea typeface="Lato" panose="020F0502020204030203" pitchFamily="34" charset="0"/>
                <a:cs typeface="Lato" panose="020F0502020204030203" pitchFamily="34" charset="0"/>
              </a:defRPr>
            </a:lvl1pPr>
          </a:lstStyle>
          <a:p>
            <a:pPr lvl="0"/>
            <a:r>
              <a:rPr lang="en-US" noProof="0" dirty="0"/>
              <a:t>Edit Master text styles</a:t>
            </a: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pic>
        <p:nvPicPr>
          <p:cNvPr id="8" name="Picture 7">
            <a:extLst>
              <a:ext uri="{FF2B5EF4-FFF2-40B4-BE49-F238E27FC236}">
                <a16:creationId xmlns:a16="http://schemas.microsoft.com/office/drawing/2014/main" id="{805030A1-BA0E-403F-BD44-A5E9B3673C48}"/>
              </a:ext>
            </a:extLst>
          </p:cNvPr>
          <p:cNvPicPr>
            <a:picLocks noChangeAspect="1"/>
          </p:cNvPicPr>
          <p:nvPr userDrawn="1"/>
        </p:nvPicPr>
        <p:blipFill>
          <a:blip r:embed="rId2"/>
          <a:srcRect/>
          <a:stretch/>
        </p:blipFill>
        <p:spPr>
          <a:xfrm>
            <a:off x="120255" y="5792280"/>
            <a:ext cx="1633759" cy="941895"/>
          </a:xfrm>
          <a:prstGeom prst="rect">
            <a:avLst/>
          </a:prstGeom>
        </p:spPr>
      </p:pic>
    </p:spTree>
    <p:extLst>
      <p:ext uri="{BB962C8B-B14F-4D97-AF65-F5344CB8AC3E}">
        <p14:creationId xmlns:p14="http://schemas.microsoft.com/office/powerpoint/2010/main" val="2043872451"/>
      </p:ext>
    </p:extLst>
  </p:cSld>
  <p:clrMapOvr>
    <a:masterClrMapping/>
  </p:clrMapOvr>
  <p:transition spd="slow">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Flowchart: Document 3">
            <a:extLst>
              <a:ext uri="{FF2B5EF4-FFF2-40B4-BE49-F238E27FC236}">
                <a16:creationId xmlns:a16="http://schemas.microsoft.com/office/drawing/2014/main"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rgbClr val="174A7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noProof="0"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1" y="5603181"/>
            <a:ext cx="9144000" cy="397032"/>
          </a:xfrm>
        </p:spPr>
        <p:txBody>
          <a:bodyPr vert="horz" lIns="91440" tIns="45720" rIns="91440" bIns="45720" rtlCol="0">
            <a:spAutoFit/>
          </a:bodyPr>
          <a:lstStyle>
            <a:lvl1pPr marL="0" indent="0">
              <a:buNone/>
              <a:defRPr lang="en-GB" sz="2200" dirty="0">
                <a:solidFill>
                  <a:srgbClr val="010101"/>
                </a:solidFill>
                <a:latin typeface="Raleway" pitchFamily="2" charset="0"/>
                <a:ea typeface="Lato" panose="020F0502020204030203" pitchFamily="34" charset="0"/>
                <a:cs typeface="Lato" panose="020F0502020204030203" pitchFamily="34" charset="0"/>
              </a:defRPr>
            </a:lvl1pPr>
          </a:lstStyle>
          <a:p>
            <a:pPr marL="228600" lvl="0" indent="-228600"/>
            <a:r>
              <a:rPr lang="en-US" noProof="0" dirty="0"/>
              <a:t>Subtitle</a:t>
            </a:r>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1" y="5012250"/>
            <a:ext cx="10607040" cy="590931"/>
          </a:xfrm>
        </p:spPr>
        <p:txBody>
          <a:bodyPr vert="horz" wrap="square" lIns="91440" tIns="45720" rIns="91440" bIns="45720" rtlCol="0" anchor="ctr">
            <a:spAutoFit/>
          </a:bodyPr>
          <a:lstStyle>
            <a:lvl1pPr>
              <a:defRPr lang="en-US" noProof="0" dirty="0">
                <a:solidFill>
                  <a:srgbClr val="174A7C"/>
                </a:solidFill>
              </a:defRPr>
            </a:lvl1pPr>
          </a:lstStyle>
          <a:p>
            <a:pPr lvl="0"/>
            <a:r>
              <a:rPr lang="en-US" noProof="0" dirty="0"/>
              <a:t>Title</a:t>
            </a:r>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8" name="Picture 7">
            <a:extLst>
              <a:ext uri="{FF2B5EF4-FFF2-40B4-BE49-F238E27FC236}">
                <a16:creationId xmlns:a16="http://schemas.microsoft.com/office/drawing/2014/main" id="{5078E60B-D8A3-42C1-BDB0-6D7B1669FB7E}"/>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3582240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14" name="Flowchart: Document 3">
            <a:extLst>
              <a:ext uri="{FF2B5EF4-FFF2-40B4-BE49-F238E27FC236}">
                <a16:creationId xmlns:a16="http://schemas.microsoft.com/office/drawing/2014/main"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rgbClr val="174A7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noProof="0" dirty="0">
              <a:solidFill>
                <a:schemeClr val="tx1"/>
              </a:solidFill>
            </a:endParaRPr>
          </a:p>
        </p:txBody>
      </p:sp>
      <p:sp>
        <p:nvSpPr>
          <p:cNvPr id="2" name="Title 1">
            <a:extLst>
              <a:ext uri="{FF2B5EF4-FFF2-40B4-BE49-F238E27FC236}">
                <a16:creationId xmlns:a16="http://schemas.microsoft.com/office/drawing/2014/main"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rgbClr val="174A7C"/>
                </a:solidFill>
              </a:defRPr>
            </a:lvl1pPr>
          </a:lstStyle>
          <a:p>
            <a:r>
              <a:rPr lang="en-US" noProof="0" dirty="0"/>
              <a:t>Section Header 1</a:t>
            </a:r>
          </a:p>
        </p:txBody>
      </p:sp>
      <p:sp>
        <p:nvSpPr>
          <p:cNvPr id="3" name="Text Placeholder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696686" y="2464424"/>
            <a:ext cx="9666514" cy="304699"/>
          </a:xfrm>
        </p:spPr>
        <p:txBody>
          <a:bodyPr tIns="0" bIns="0">
            <a:spAutoFit/>
          </a:bodyPr>
          <a:lstStyle>
            <a:lvl1pPr marL="0" indent="0">
              <a:buNone/>
              <a:defRPr sz="2200">
                <a:solidFill>
                  <a:srgbClr val="010101"/>
                </a:solidFill>
                <a:latin typeface="Raleway"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13" name="Rectangle 12">
            <a:extLst>
              <a:ext uri="{FF2B5EF4-FFF2-40B4-BE49-F238E27FC236}">
                <a16:creationId xmlns:a16="http://schemas.microsoft.com/office/drawing/2014/main"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Picture 6">
            <a:extLst>
              <a:ext uri="{FF2B5EF4-FFF2-40B4-BE49-F238E27FC236}">
                <a16:creationId xmlns:a16="http://schemas.microsoft.com/office/drawing/2014/main" id="{DAE88756-C1D1-4549-9BAC-FFFEA0A5570A}"/>
              </a:ext>
            </a:extLst>
          </p:cNvPr>
          <p:cNvPicPr>
            <a:picLocks noChangeAspect="1"/>
          </p:cNvPicPr>
          <p:nvPr userDrawn="1"/>
        </p:nvPicPr>
        <p:blipFill>
          <a:blip r:embed="rId2"/>
          <a:srcRect/>
          <a:stretch/>
        </p:blipFill>
        <p:spPr>
          <a:xfrm>
            <a:off x="10443646" y="123349"/>
            <a:ext cx="1633759" cy="941895"/>
          </a:xfrm>
          <a:prstGeom prst="rect">
            <a:avLst/>
          </a:prstGeom>
        </p:spPr>
      </p:pic>
    </p:spTree>
    <p:extLst>
      <p:ext uri="{BB962C8B-B14F-4D97-AF65-F5344CB8AC3E}">
        <p14:creationId xmlns:p14="http://schemas.microsoft.com/office/powerpoint/2010/main" val="2367219326"/>
      </p:ext>
    </p:extLst>
  </p:cSld>
  <p:clrMapOvr>
    <a:masterClrMapping/>
  </p:clrMapOvr>
  <p:transition spd="slow">
    <p:pu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rgbClr val="E6E7E9"/>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p:txBody>
          <a:bodyPr/>
          <a:lstStyle/>
          <a:p>
            <a:r>
              <a:rPr lang="en-US" noProof="0" dirty="0"/>
              <a:t>Click to edit Master title style</a:t>
            </a:r>
          </a:p>
        </p:txBody>
      </p:sp>
      <p:sp>
        <p:nvSpPr>
          <p:cNvPr id="11" name="Content Placeholder 2">
            <a:extLst>
              <a:ext uri="{FF2B5EF4-FFF2-40B4-BE49-F238E27FC236}">
                <a16:creationId xmlns:a16="http://schemas.microsoft.com/office/drawing/2014/main" id="{758E3AAF-44AA-41E0-AE18-8B461598AD07}"/>
              </a:ext>
            </a:extLst>
          </p:cNvPr>
          <p:cNvSpPr>
            <a:spLocks noGrp="1"/>
          </p:cNvSpPr>
          <p:nvPr>
            <p:ph sz="half" idx="1" hasCustomPrompt="1"/>
          </p:nvPr>
        </p:nvSpPr>
        <p:spPr>
          <a:xfrm>
            <a:off x="446314" y="1825625"/>
            <a:ext cx="5306787" cy="4351338"/>
          </a:xfrm>
        </p:spPr>
        <p:txBody>
          <a:bodyPr>
            <a:normAutofit/>
          </a:bodyPr>
          <a:lstStyle>
            <a:lvl1pPr marL="0" indent="0">
              <a:buNone/>
              <a:defRPr sz="22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sp>
        <p:nvSpPr>
          <p:cNvPr id="13" name="Content Placeholder 3">
            <a:extLst>
              <a:ext uri="{FF2B5EF4-FFF2-40B4-BE49-F238E27FC236}">
                <a16:creationId xmlns:a16="http://schemas.microsoft.com/office/drawing/2014/main" id="{FC1B8B60-5429-4EF9-93D0-2CCCF562B916}"/>
              </a:ext>
            </a:extLst>
          </p:cNvPr>
          <p:cNvSpPr>
            <a:spLocks noGrp="1"/>
          </p:cNvSpPr>
          <p:nvPr>
            <p:ph sz="half" idx="2" hasCustomPrompt="1"/>
          </p:nvPr>
        </p:nvSpPr>
        <p:spPr>
          <a:xfrm>
            <a:off x="6438900" y="1825625"/>
            <a:ext cx="5181600" cy="3538093"/>
          </a:xfrm>
        </p:spPr>
        <p:txBody>
          <a:bodyPr>
            <a:normAutofit/>
          </a:bodyPr>
          <a:lstStyle>
            <a:lvl1pPr marL="0" indent="0">
              <a:buNone/>
              <a:defRPr sz="22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pic>
        <p:nvPicPr>
          <p:cNvPr id="9" name="Picture 8">
            <a:extLst>
              <a:ext uri="{FF2B5EF4-FFF2-40B4-BE49-F238E27FC236}">
                <a16:creationId xmlns:a16="http://schemas.microsoft.com/office/drawing/2014/main" id="{23EC9720-368B-4843-8A6E-28A4E3D62C8A}"/>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3694700943"/>
      </p:ext>
    </p:extLst>
  </p:cSld>
  <p:clrMapOvr>
    <a:masterClrMapping/>
  </p:clrMapOvr>
  <p:transition spd="slow">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rgbClr val="E6E7E9"/>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a:xfrm>
            <a:off x="839788" y="734043"/>
            <a:ext cx="3932237" cy="1089529"/>
          </a:xfrm>
        </p:spPr>
        <p:txBody>
          <a:bodyPr/>
          <a:lstStyle/>
          <a:p>
            <a:r>
              <a:rPr lang="en-US" noProof="0" dirty="0"/>
              <a:t>Click to edit Master title style</a:t>
            </a:r>
          </a:p>
        </p:txBody>
      </p:sp>
      <p:sp>
        <p:nvSpPr>
          <p:cNvPr id="15" name="Text Placeholder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839788" y="2057400"/>
            <a:ext cx="3932237" cy="3811588"/>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dirty="0"/>
              <a:t>Edit Master text styles</a:t>
            </a:r>
          </a:p>
        </p:txBody>
      </p:sp>
      <p:sp>
        <p:nvSpPr>
          <p:cNvPr id="16" name="Content Placeholder 2">
            <a:extLst>
              <a:ext uri="{FF2B5EF4-FFF2-40B4-BE49-F238E27FC236}">
                <a16:creationId xmlns:a16="http://schemas.microsoft.com/office/drawing/2014/main" id="{B43535EE-90E2-422C-B7AC-4D346E8D6E04}"/>
              </a:ext>
            </a:extLst>
          </p:cNvPr>
          <p:cNvSpPr>
            <a:spLocks noGrp="1"/>
          </p:cNvSpPr>
          <p:nvPr>
            <p:ph idx="1" hasCustomPrompt="1"/>
          </p:nvPr>
        </p:nvSpPr>
        <p:spPr>
          <a:xfrm>
            <a:off x="5183188" y="734044"/>
            <a:ext cx="6172200" cy="4618008"/>
          </a:xfrm>
        </p:spPr>
        <p:txBody>
          <a:bodyPr>
            <a:normAutofit/>
          </a:bodyPr>
          <a:lstStyle>
            <a:lvl1pPr>
              <a:defRPr sz="2200">
                <a:solidFill>
                  <a:srgbClr val="010101"/>
                </a:solidFill>
              </a:defRPr>
            </a:lvl1pPr>
            <a:lvl2pPr>
              <a:defRPr sz="2200">
                <a:solidFill>
                  <a:srgbClr val="010101"/>
                </a:solidFill>
              </a:defRPr>
            </a:lvl2pPr>
            <a:lvl3pPr>
              <a:defRPr sz="2200">
                <a:solidFill>
                  <a:srgbClr val="010101"/>
                </a:solidFill>
              </a:defRPr>
            </a:lvl3pPr>
            <a:lvl4pPr>
              <a:defRPr sz="2200">
                <a:solidFill>
                  <a:srgbClr val="010101"/>
                </a:solidFill>
              </a:defRPr>
            </a:lvl4pPr>
            <a:lvl5pPr>
              <a:defRPr sz="2200">
                <a:solidFill>
                  <a:srgbClr val="010101"/>
                </a:solidFill>
              </a:defRPr>
            </a:lvl5pPr>
            <a:lvl6pPr>
              <a:defRPr sz="2000"/>
            </a:lvl6pPr>
            <a:lvl7pPr>
              <a:defRPr sz="2000"/>
            </a:lvl7pPr>
            <a:lvl8pPr>
              <a:defRPr sz="2000"/>
            </a:lvl8pPr>
            <a:lvl9pPr>
              <a:defRPr sz="2000"/>
            </a:lvl9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9" name="Picture 8">
            <a:extLst>
              <a:ext uri="{FF2B5EF4-FFF2-40B4-BE49-F238E27FC236}">
                <a16:creationId xmlns:a16="http://schemas.microsoft.com/office/drawing/2014/main" id="{B6A74E89-A1D0-48AA-BDFB-34F29252635B}"/>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4176424180"/>
      </p:ext>
    </p:extLst>
  </p:cSld>
  <p:clrMapOvr>
    <a:masterClrMapping/>
  </p:clrMapOvr>
  <p:transition spd="slow">
    <p:pu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rgbClr val="E6E7E9"/>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7" name="Rectangle 6">
            <a:extLst>
              <a:ext uri="{FF2B5EF4-FFF2-40B4-BE49-F238E27FC236}">
                <a16:creationId xmlns:a16="http://schemas.microsoft.com/office/drawing/2014/main"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sp>
        <p:nvSpPr>
          <p:cNvPr id="4" name="Title 3">
            <a:extLst>
              <a:ext uri="{FF2B5EF4-FFF2-40B4-BE49-F238E27FC236}">
                <a16:creationId xmlns:a16="http://schemas.microsoft.com/office/drawing/2014/main" id="{00F7C607-177E-BC4B-9F1D-E0CD83EF0470}"/>
              </a:ext>
            </a:extLst>
          </p:cNvPr>
          <p:cNvSpPr>
            <a:spLocks noGrp="1"/>
          </p:cNvSpPr>
          <p:nvPr>
            <p:ph type="title"/>
          </p:nvPr>
        </p:nvSpPr>
        <p:spPr>
          <a:xfrm>
            <a:off x="839788" y="734043"/>
            <a:ext cx="3932237" cy="1089529"/>
          </a:xfrm>
        </p:spPr>
        <p:txBody>
          <a:bodyPr/>
          <a:lstStyle/>
          <a:p>
            <a:r>
              <a:rPr lang="en-US" noProof="0" dirty="0"/>
              <a:t>Click to edit Master title style</a:t>
            </a:r>
          </a:p>
        </p:txBody>
      </p:sp>
      <p:sp>
        <p:nvSpPr>
          <p:cNvPr id="15" name="Text Placeholder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839788" y="2057400"/>
            <a:ext cx="3932237" cy="3811588"/>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dirty="0"/>
              <a:t>Edit Master text styles</a:t>
            </a:r>
          </a:p>
        </p:txBody>
      </p:sp>
      <p:sp>
        <p:nvSpPr>
          <p:cNvPr id="11" name="Picture Placeholder 2">
            <a:extLst>
              <a:ext uri="{FF2B5EF4-FFF2-40B4-BE49-F238E27FC236}">
                <a16:creationId xmlns:a16="http://schemas.microsoft.com/office/drawing/2014/main" id="{131CB29F-0BE0-476F-B57A-7638E9BFAE76}"/>
              </a:ext>
            </a:extLst>
          </p:cNvPr>
          <p:cNvSpPr>
            <a:spLocks noGrp="1"/>
          </p:cNvSpPr>
          <p:nvPr>
            <p:ph type="pic" idx="1"/>
          </p:nvPr>
        </p:nvSpPr>
        <p:spPr>
          <a:xfrm>
            <a:off x="5183188" y="734043"/>
            <a:ext cx="6172200" cy="4629675"/>
          </a:xfrm>
        </p:spPr>
        <p:txBody>
          <a:bodyPr>
            <a:normAutofit/>
          </a:bodyPr>
          <a:lstStyle>
            <a:lvl1pPr marL="0" indent="0">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Click icon to add picture</a:t>
            </a:r>
          </a:p>
        </p:txBody>
      </p:sp>
      <p:pic>
        <p:nvPicPr>
          <p:cNvPr id="9" name="Picture 8">
            <a:extLst>
              <a:ext uri="{FF2B5EF4-FFF2-40B4-BE49-F238E27FC236}">
                <a16:creationId xmlns:a16="http://schemas.microsoft.com/office/drawing/2014/main" id="{A3FB2C41-7E08-418F-BBE7-57F6E6D1C32B}"/>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1640996492"/>
      </p:ext>
    </p:extLst>
  </p:cSld>
  <p:clrMapOvr>
    <a:masterClrMapping/>
  </p:clrMapOvr>
  <p:transition spd="slow">
    <p:pu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rgbClr val="E6E7E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EF76AB-09FB-4910-8BA6-32C696668E1C}"/>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2133432916"/>
      </p:ext>
    </p:extLst>
  </p:cSld>
  <p:clrMapOvr>
    <a:masterClrMapping/>
  </p:clrMapOvr>
  <p:transition spd="slow">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E6E7E9"/>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120650" y="136525"/>
            <a:ext cx="11950700" cy="6584951"/>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7" name="Text Placeholder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587500" y="3961170"/>
            <a:ext cx="10033000" cy="1359346"/>
          </a:xfrm>
          <a:solidFill>
            <a:srgbClr val="174A7C"/>
          </a:solidFill>
        </p:spPr>
        <p:txBody>
          <a:bodyPr lIns="274320" tIns="274320" rIns="274320" bIns="274320" anchor="ctr">
            <a:spAutoFit/>
          </a:bodyPr>
          <a:lstStyle>
            <a:lvl1pPr marL="0" indent="0">
              <a:lnSpc>
                <a:spcPct val="100000"/>
              </a:lnSpc>
              <a:buNone/>
              <a:defRPr sz="2200" b="0">
                <a:solidFill>
                  <a:schemeClr val="bg1"/>
                </a:solidFill>
              </a:defRPr>
            </a:lvl1pPr>
          </a:lstStyle>
          <a:p>
            <a:pPr lvl="0"/>
            <a:r>
              <a:rPr lang="en-US" noProof="0" dirty="0"/>
              <a:t>Edit Master text styles</a:t>
            </a:r>
          </a:p>
          <a:p>
            <a:pPr lvl="0"/>
            <a:endParaRPr lang="en-US" noProof="0" dirty="0"/>
          </a:p>
        </p:txBody>
      </p:sp>
      <p:sp>
        <p:nvSpPr>
          <p:cNvPr id="8" name="Text Placeholder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336550" y="3269342"/>
            <a:ext cx="1155366" cy="2576090"/>
          </a:xfrm>
          <a:noFill/>
        </p:spPr>
        <p:txBody>
          <a:bodyPr wrap="square" lIns="182880" tIns="182880" rIns="182880" bIns="91440">
            <a:spAutoFit/>
          </a:bodyPr>
          <a:lstStyle>
            <a:lvl1pPr marL="0" indent="0">
              <a:buNone/>
              <a:defRPr sz="16600" b="1">
                <a:solidFill>
                  <a:schemeClr val="bg1"/>
                </a:solidFill>
                <a:latin typeface="Arial" panose="020B0604020202020204" pitchFamily="34" charset="0"/>
                <a:cs typeface="Arial" panose="020B0604020202020204" pitchFamily="34" charset="0"/>
              </a:defRPr>
            </a:lvl1pPr>
          </a:lstStyle>
          <a:p>
            <a:pPr lvl="0"/>
            <a:r>
              <a:rPr lang="en-US" noProof="0" dirty="0"/>
              <a:t>“</a:t>
            </a:r>
          </a:p>
        </p:txBody>
      </p:sp>
      <p:sp>
        <p:nvSpPr>
          <p:cNvPr id="9" name="Frame 8">
            <a:extLst>
              <a:ext uri="{FF2B5EF4-FFF2-40B4-BE49-F238E27FC236}">
                <a16:creationId xmlns:a16="http://schemas.microsoft.com/office/drawing/2014/main" id="{0283712C-6C33-4303-985C-6493AAFAF40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tx1"/>
              </a:solidFill>
            </a:endParaRPr>
          </a:p>
        </p:txBody>
      </p:sp>
      <p:pic>
        <p:nvPicPr>
          <p:cNvPr id="10" name="Picture 9">
            <a:extLst>
              <a:ext uri="{FF2B5EF4-FFF2-40B4-BE49-F238E27FC236}">
                <a16:creationId xmlns:a16="http://schemas.microsoft.com/office/drawing/2014/main" id="{63C3EB11-FE2E-461C-99D1-9A10171EC989}"/>
              </a:ext>
            </a:extLst>
          </p:cNvPr>
          <p:cNvPicPr>
            <a:picLocks noChangeAspect="1"/>
          </p:cNvPicPr>
          <p:nvPr userDrawn="1"/>
        </p:nvPicPr>
        <p:blipFill>
          <a:blip r:embed="rId2"/>
          <a:srcRect/>
          <a:stretch/>
        </p:blipFill>
        <p:spPr>
          <a:xfrm>
            <a:off x="10427676" y="5792279"/>
            <a:ext cx="1633759" cy="941895"/>
          </a:xfrm>
          <a:prstGeom prst="rect">
            <a:avLst/>
          </a:prstGeom>
        </p:spPr>
      </p:pic>
    </p:spTree>
    <p:extLst>
      <p:ext uri="{BB962C8B-B14F-4D97-AF65-F5344CB8AC3E}">
        <p14:creationId xmlns:p14="http://schemas.microsoft.com/office/powerpoint/2010/main" val="2070143964"/>
      </p:ext>
    </p:extLst>
  </p:cSld>
  <p:clrMapOvr>
    <a:masterClrMapping/>
  </p:clrMapOvr>
  <p:transition spd="slow">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ank You Slide">
    <p:bg>
      <p:bgPr>
        <a:solidFill>
          <a:schemeClr val="bg1"/>
        </a:solidFill>
        <a:effectLst/>
      </p:bgPr>
    </p:bg>
    <p:spTree>
      <p:nvGrpSpPr>
        <p:cNvPr id="1" name=""/>
        <p:cNvGrpSpPr/>
        <p:nvPr/>
      </p:nvGrpSpPr>
      <p:grpSpPr>
        <a:xfrm>
          <a:off x="0" y="0"/>
          <a:ext cx="0" cy="0"/>
          <a:chOff x="0" y="0"/>
          <a:chExt cx="0" cy="0"/>
        </a:xfrm>
      </p:grpSpPr>
      <p:sp>
        <p:nvSpPr>
          <p:cNvPr id="3" name="Flowchart: Document 3">
            <a:extLst>
              <a:ext uri="{FF2B5EF4-FFF2-40B4-BE49-F238E27FC236}">
                <a16:creationId xmlns:a16="http://schemas.microsoft.com/office/drawing/2014/main" id="{A934FE04-FC7B-CF89-2704-7562B6FCD599}"/>
              </a:ext>
            </a:extLst>
          </p:cNvPr>
          <p:cNvSpPr/>
          <p:nvPr userDrawn="1"/>
        </p:nvSpPr>
        <p:spPr>
          <a:xfrm flipV="1">
            <a:off x="114590" y="4310743"/>
            <a:ext cx="11962815" cy="242343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rgbClr val="174A7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noProof="0" dirty="0">
              <a:solidFill>
                <a:schemeClr val="tx1"/>
              </a:solidFill>
            </a:endParaRPr>
          </a:p>
        </p:txBody>
      </p:sp>
      <p:sp>
        <p:nvSpPr>
          <p:cNvPr id="10" name="Rectangle 9">
            <a:extLst>
              <a:ext uri="{FF2B5EF4-FFF2-40B4-BE49-F238E27FC236}">
                <a16:creationId xmlns:a16="http://schemas.microsoft.com/office/drawing/2014/main" id="{21786805-6EBB-49E5-B39C-743AA56E8931}"/>
              </a:ext>
              <a:ext uri="{C183D7F6-B498-43B3-948B-1728B52AA6E4}">
                <adec:decorative xmlns:adec="http://schemas.microsoft.com/office/drawing/2017/decorative" val="1"/>
              </a:ext>
            </a:extLst>
          </p:cNvPr>
          <p:cNvSpPr/>
          <p:nvPr userDrawn="1"/>
        </p:nvSpPr>
        <p:spPr>
          <a:xfrm>
            <a:off x="430119" y="4682080"/>
            <a:ext cx="73152" cy="1188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pic>
        <p:nvPicPr>
          <p:cNvPr id="6" name="Picture 5">
            <a:extLst>
              <a:ext uri="{FF2B5EF4-FFF2-40B4-BE49-F238E27FC236}">
                <a16:creationId xmlns:a16="http://schemas.microsoft.com/office/drawing/2014/main" id="{858E095D-4A54-49CD-B572-5900DDFDF885}"/>
              </a:ext>
            </a:extLst>
          </p:cNvPr>
          <p:cNvPicPr>
            <a:picLocks noChangeAspect="1"/>
          </p:cNvPicPr>
          <p:nvPr userDrawn="1"/>
        </p:nvPicPr>
        <p:blipFill>
          <a:blip r:embed="rId2"/>
          <a:srcRect/>
          <a:stretch/>
        </p:blipFill>
        <p:spPr>
          <a:xfrm>
            <a:off x="10433377" y="123349"/>
            <a:ext cx="1633759" cy="941895"/>
          </a:xfrm>
          <a:prstGeom prst="rect">
            <a:avLst/>
          </a:prstGeom>
        </p:spPr>
      </p:pic>
      <p:sp>
        <p:nvSpPr>
          <p:cNvPr id="4" name="Content Placeholder 2">
            <a:extLst>
              <a:ext uri="{FF2B5EF4-FFF2-40B4-BE49-F238E27FC236}">
                <a16:creationId xmlns:a16="http://schemas.microsoft.com/office/drawing/2014/main" id="{CD3496A2-01B3-0310-2501-FD1A50610CAC}"/>
              </a:ext>
            </a:extLst>
          </p:cNvPr>
          <p:cNvSpPr>
            <a:spLocks noGrp="1"/>
          </p:cNvSpPr>
          <p:nvPr>
            <p:ph sz="half" idx="1" hasCustomPrompt="1"/>
          </p:nvPr>
        </p:nvSpPr>
        <p:spPr>
          <a:xfrm>
            <a:off x="446314" y="1825625"/>
            <a:ext cx="5306787" cy="2122261"/>
          </a:xfrm>
        </p:spPr>
        <p:txBody>
          <a:bodyPr>
            <a:normAutofit/>
          </a:bodyPr>
          <a:lstStyle>
            <a:lvl1pPr marL="0" indent="0">
              <a:buNone/>
              <a:defRPr sz="22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sp>
        <p:nvSpPr>
          <p:cNvPr id="5" name="Content Placeholder 3">
            <a:extLst>
              <a:ext uri="{FF2B5EF4-FFF2-40B4-BE49-F238E27FC236}">
                <a16:creationId xmlns:a16="http://schemas.microsoft.com/office/drawing/2014/main" id="{C6DEA0CC-2ED0-809D-CD2F-2B9760FA0CBA}"/>
              </a:ext>
            </a:extLst>
          </p:cNvPr>
          <p:cNvSpPr>
            <a:spLocks noGrp="1"/>
          </p:cNvSpPr>
          <p:nvPr>
            <p:ph sz="half" idx="2" hasCustomPrompt="1"/>
          </p:nvPr>
        </p:nvSpPr>
        <p:spPr>
          <a:xfrm>
            <a:off x="6438900" y="1825625"/>
            <a:ext cx="5181600" cy="2122261"/>
          </a:xfrm>
        </p:spPr>
        <p:txBody>
          <a:bodyPr>
            <a:normAutofit/>
          </a:bodyPr>
          <a:lstStyle>
            <a:lvl1pPr marL="0" indent="0">
              <a:buNone/>
              <a:defRPr sz="22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noProof="0" dirty="0"/>
              <a:t>Edit Master text styles</a:t>
            </a:r>
          </a:p>
        </p:txBody>
      </p:sp>
      <p:sp>
        <p:nvSpPr>
          <p:cNvPr id="8" name="TextBox 7">
            <a:extLst>
              <a:ext uri="{FF2B5EF4-FFF2-40B4-BE49-F238E27FC236}">
                <a16:creationId xmlns:a16="http://schemas.microsoft.com/office/drawing/2014/main" id="{40C4FCB9-F113-66EF-5835-32C7E46A8CBF}"/>
              </a:ext>
            </a:extLst>
          </p:cNvPr>
          <p:cNvSpPr txBox="1"/>
          <p:nvPr userDrawn="1"/>
        </p:nvSpPr>
        <p:spPr>
          <a:xfrm>
            <a:off x="725713" y="5058320"/>
            <a:ext cx="4717143" cy="769441"/>
          </a:xfrm>
          <a:prstGeom prst="rect">
            <a:avLst/>
          </a:prstGeom>
          <a:noFill/>
        </p:spPr>
        <p:txBody>
          <a:bodyPr wrap="square" rtlCol="0">
            <a:spAutoFit/>
          </a:bodyPr>
          <a:lstStyle/>
          <a:p>
            <a:r>
              <a:rPr lang="en-US" sz="4400" dirty="0">
                <a:solidFill>
                  <a:schemeClr val="bg1"/>
                </a:solidFill>
                <a:latin typeface="Raleway ExtraBold" pitchFamily="2" charset="0"/>
              </a:rPr>
              <a:t>Thank You</a:t>
            </a:r>
          </a:p>
        </p:txBody>
      </p:sp>
    </p:spTree>
    <p:extLst>
      <p:ext uri="{BB962C8B-B14F-4D97-AF65-F5344CB8AC3E}">
        <p14:creationId xmlns:p14="http://schemas.microsoft.com/office/powerpoint/2010/main" val="734192831"/>
      </p:ext>
    </p:extLst>
  </p:cSld>
  <p:clrMapOvr>
    <a:masterClrMapping/>
  </p:clrMapOvr>
  <p:transition spd="slow">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Z Water Release Slide. MUST go at end">
    <p:spTree>
      <p:nvGrpSpPr>
        <p:cNvPr id="1" name=""/>
        <p:cNvGrpSpPr/>
        <p:nvPr/>
      </p:nvGrpSpPr>
      <p:grpSpPr>
        <a:xfrm>
          <a:off x="0" y="0"/>
          <a:ext cx="0" cy="0"/>
          <a:chOff x="0" y="0"/>
          <a:chExt cx="0" cy="0"/>
        </a:xfrm>
      </p:grpSpPr>
      <p:grpSp>
        <p:nvGrpSpPr>
          <p:cNvPr id="102" name="Group 101">
            <a:extLst>
              <a:ext uri="{FF2B5EF4-FFF2-40B4-BE49-F238E27FC236}">
                <a16:creationId xmlns:a16="http://schemas.microsoft.com/office/drawing/2014/main" id="{33ED3AA4-5AC1-4F24-A719-6D9EC726A9B6}"/>
              </a:ext>
            </a:extLst>
          </p:cNvPr>
          <p:cNvGrpSpPr/>
          <p:nvPr userDrawn="1"/>
        </p:nvGrpSpPr>
        <p:grpSpPr>
          <a:xfrm>
            <a:off x="-7995809" y="-6680246"/>
            <a:ext cx="35618308" cy="8136559"/>
            <a:chOff x="-4941459" y="-723337"/>
            <a:chExt cx="24384000" cy="2906200"/>
          </a:xfrm>
          <a:solidFill>
            <a:schemeClr val="tx1"/>
          </a:solidFill>
        </p:grpSpPr>
        <p:sp>
          <p:nvSpPr>
            <p:cNvPr id="103" name="Double Wave 102">
              <a:extLst>
                <a:ext uri="{FF2B5EF4-FFF2-40B4-BE49-F238E27FC236}">
                  <a16:creationId xmlns:a16="http://schemas.microsoft.com/office/drawing/2014/main" id="{73E7BD48-5520-458C-8BB4-3215194280D3}"/>
                </a:ext>
              </a:extLst>
            </p:cNvPr>
            <p:cNvSpPr/>
            <p:nvPr userDrawn="1"/>
          </p:nvSpPr>
          <p:spPr>
            <a:xfrm>
              <a:off x="-4941459"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4" name="Double Wave 103">
              <a:extLst>
                <a:ext uri="{FF2B5EF4-FFF2-40B4-BE49-F238E27FC236}">
                  <a16:creationId xmlns:a16="http://schemas.microsoft.com/office/drawing/2014/main" id="{71902889-C90A-45BB-8434-ACFC39ED9797}"/>
                </a:ext>
              </a:extLst>
            </p:cNvPr>
            <p:cNvSpPr/>
            <p:nvPr userDrawn="1"/>
          </p:nvSpPr>
          <p:spPr>
            <a:xfrm>
              <a:off x="7250541"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9" name="Group 98">
            <a:extLst>
              <a:ext uri="{FF2B5EF4-FFF2-40B4-BE49-F238E27FC236}">
                <a16:creationId xmlns:a16="http://schemas.microsoft.com/office/drawing/2014/main" id="{B35EA403-6F40-4C8E-8FDB-3B41E53C204D}"/>
              </a:ext>
            </a:extLst>
          </p:cNvPr>
          <p:cNvGrpSpPr/>
          <p:nvPr userDrawn="1"/>
        </p:nvGrpSpPr>
        <p:grpSpPr>
          <a:xfrm>
            <a:off x="-5340929" y="-4055403"/>
            <a:ext cx="36562141" cy="5511716"/>
            <a:chOff x="-4941459" y="-723337"/>
            <a:chExt cx="24384000" cy="2906200"/>
          </a:xfrm>
          <a:solidFill>
            <a:schemeClr val="accent5">
              <a:lumMod val="40000"/>
              <a:lumOff val="60000"/>
            </a:schemeClr>
          </a:solidFill>
        </p:grpSpPr>
        <p:sp>
          <p:nvSpPr>
            <p:cNvPr id="100" name="Double Wave 99">
              <a:extLst>
                <a:ext uri="{FF2B5EF4-FFF2-40B4-BE49-F238E27FC236}">
                  <a16:creationId xmlns:a16="http://schemas.microsoft.com/office/drawing/2014/main" id="{2FA0F305-6B46-4DE2-9590-26C55E01848C}"/>
                </a:ext>
              </a:extLst>
            </p:cNvPr>
            <p:cNvSpPr/>
            <p:nvPr userDrawn="1"/>
          </p:nvSpPr>
          <p:spPr>
            <a:xfrm>
              <a:off x="-4941459"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 name="Double Wave 100">
              <a:extLst>
                <a:ext uri="{FF2B5EF4-FFF2-40B4-BE49-F238E27FC236}">
                  <a16:creationId xmlns:a16="http://schemas.microsoft.com/office/drawing/2014/main" id="{1A907F6B-813D-47E9-88E3-D1B40ADFF0A7}"/>
                </a:ext>
              </a:extLst>
            </p:cNvPr>
            <p:cNvSpPr/>
            <p:nvPr userDrawn="1"/>
          </p:nvSpPr>
          <p:spPr>
            <a:xfrm>
              <a:off x="7250541"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3" name="Group 92">
            <a:extLst>
              <a:ext uri="{FF2B5EF4-FFF2-40B4-BE49-F238E27FC236}">
                <a16:creationId xmlns:a16="http://schemas.microsoft.com/office/drawing/2014/main" id="{DF99CCF9-8822-4E1F-A9BB-9580E84C01FE}"/>
              </a:ext>
            </a:extLst>
          </p:cNvPr>
          <p:cNvGrpSpPr/>
          <p:nvPr userDrawn="1"/>
        </p:nvGrpSpPr>
        <p:grpSpPr>
          <a:xfrm>
            <a:off x="-7995809" y="-3634371"/>
            <a:ext cx="24384000" cy="3929600"/>
            <a:chOff x="-4941459" y="-723337"/>
            <a:chExt cx="24384000" cy="2906200"/>
          </a:xfrm>
          <a:solidFill>
            <a:schemeClr val="accent1"/>
          </a:solidFill>
        </p:grpSpPr>
        <p:sp>
          <p:nvSpPr>
            <p:cNvPr id="94" name="Double Wave 93">
              <a:extLst>
                <a:ext uri="{FF2B5EF4-FFF2-40B4-BE49-F238E27FC236}">
                  <a16:creationId xmlns:a16="http://schemas.microsoft.com/office/drawing/2014/main" id="{80F70FB3-74DF-4141-A5AE-8D2A4B93D9D3}"/>
                </a:ext>
              </a:extLst>
            </p:cNvPr>
            <p:cNvSpPr/>
            <p:nvPr userDrawn="1"/>
          </p:nvSpPr>
          <p:spPr>
            <a:xfrm>
              <a:off x="-4941459"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 name="Double Wave 94">
              <a:extLst>
                <a:ext uri="{FF2B5EF4-FFF2-40B4-BE49-F238E27FC236}">
                  <a16:creationId xmlns:a16="http://schemas.microsoft.com/office/drawing/2014/main" id="{825F1832-B651-4C38-8DE6-9686A2921545}"/>
                </a:ext>
              </a:extLst>
            </p:cNvPr>
            <p:cNvSpPr/>
            <p:nvPr userDrawn="1"/>
          </p:nvSpPr>
          <p:spPr>
            <a:xfrm>
              <a:off x="7250541"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6" name="Picture 5">
            <a:extLst>
              <a:ext uri="{FF2B5EF4-FFF2-40B4-BE49-F238E27FC236}">
                <a16:creationId xmlns:a16="http://schemas.microsoft.com/office/drawing/2014/main" id="{858E095D-4A54-49CD-B572-5900DDFDF885}"/>
              </a:ext>
            </a:extLst>
          </p:cNvPr>
          <p:cNvPicPr>
            <a:picLocks noChangeAspect="1"/>
          </p:cNvPicPr>
          <p:nvPr userDrawn="1"/>
        </p:nvPicPr>
        <p:blipFill>
          <a:blip r:embed="rId2"/>
          <a:srcRect/>
          <a:stretch/>
        </p:blipFill>
        <p:spPr>
          <a:xfrm>
            <a:off x="3152649" y="1628729"/>
            <a:ext cx="5909786" cy="3407111"/>
          </a:xfrm>
          <a:prstGeom prst="rect">
            <a:avLst/>
          </a:prstGeom>
        </p:spPr>
      </p:pic>
      <p:sp>
        <p:nvSpPr>
          <p:cNvPr id="7" name="TextBox 6">
            <a:extLst>
              <a:ext uri="{FF2B5EF4-FFF2-40B4-BE49-F238E27FC236}">
                <a16:creationId xmlns:a16="http://schemas.microsoft.com/office/drawing/2014/main" id="{85F59EFC-8C56-47EE-88A2-3BE8E92E3796}"/>
              </a:ext>
            </a:extLst>
          </p:cNvPr>
          <p:cNvSpPr txBox="1"/>
          <p:nvPr userDrawn="1"/>
        </p:nvSpPr>
        <p:spPr>
          <a:xfrm>
            <a:off x="1943651" y="5380672"/>
            <a:ext cx="8327781" cy="1477328"/>
          </a:xfrm>
          <a:prstGeom prst="rect">
            <a:avLst/>
          </a:prstGeom>
          <a:noFill/>
        </p:spPr>
        <p:txBody>
          <a:bodyPr wrap="square">
            <a:spAutoFit/>
          </a:bodyPr>
          <a:lstStyle/>
          <a:p>
            <a:pPr algn="ctr" rtl="0">
              <a:spcBef>
                <a:spcPts val="0"/>
              </a:spcBef>
              <a:spcAft>
                <a:spcPts val="0"/>
              </a:spcAft>
            </a:pPr>
            <a:r>
              <a:rPr lang="en-US" sz="1800" b="0" i="1"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Statements of fact and opinion expressed are those of the author(s)/presenter(s). </a:t>
            </a:r>
            <a:br>
              <a:rPr lang="en-US" sz="1800" b="0" i="1"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br>
            <a:r>
              <a:rPr lang="en-US" sz="1800" b="0" i="1" u="none" strike="noStrike" dirty="0">
                <a:solidFill>
                  <a:srgbClr val="000000"/>
                </a:solidFill>
                <a:effectLst/>
                <a:latin typeface="Lato" panose="020F0502020204030203" pitchFamily="34" charset="0"/>
                <a:ea typeface="Lato" panose="020F0502020204030203" pitchFamily="34" charset="0"/>
                <a:cs typeface="Lato" panose="020F0502020204030203" pitchFamily="34" charset="0"/>
              </a:rPr>
              <a:t>AZ Water, AZAWWA, and AZWEA assume no responsibility for the content, nor do they represent official policy of the Association.</a:t>
            </a:r>
            <a:endParaRPr lang="en-US" b="0" i="1" dirty="0">
              <a:effectLst/>
              <a:latin typeface="Lato" panose="020F0502020204030203" pitchFamily="34" charset="0"/>
              <a:ea typeface="Lato" panose="020F0502020204030203" pitchFamily="34" charset="0"/>
              <a:cs typeface="Lato" panose="020F0502020204030203" pitchFamily="34" charset="0"/>
            </a:endParaRPr>
          </a:p>
          <a:p>
            <a:br>
              <a:rPr lang="en-US" dirty="0"/>
            </a:br>
            <a:endParaRPr lang="en-US" dirty="0"/>
          </a:p>
        </p:txBody>
      </p:sp>
      <p:grpSp>
        <p:nvGrpSpPr>
          <p:cNvPr id="58" name="Group 57">
            <a:extLst>
              <a:ext uri="{FF2B5EF4-FFF2-40B4-BE49-F238E27FC236}">
                <a16:creationId xmlns:a16="http://schemas.microsoft.com/office/drawing/2014/main" id="{F3450BA8-C096-46BC-9778-447323DBA853}"/>
              </a:ext>
            </a:extLst>
          </p:cNvPr>
          <p:cNvGrpSpPr/>
          <p:nvPr userDrawn="1"/>
        </p:nvGrpSpPr>
        <p:grpSpPr>
          <a:xfrm>
            <a:off x="-5347859" y="-1910300"/>
            <a:ext cx="24384000" cy="2906200"/>
            <a:chOff x="-4941459" y="-723337"/>
            <a:chExt cx="24384000" cy="2906200"/>
          </a:xfrm>
          <a:solidFill>
            <a:schemeClr val="tx1"/>
          </a:solidFill>
        </p:grpSpPr>
        <p:sp>
          <p:nvSpPr>
            <p:cNvPr id="56" name="Double Wave 55">
              <a:extLst>
                <a:ext uri="{FF2B5EF4-FFF2-40B4-BE49-F238E27FC236}">
                  <a16:creationId xmlns:a16="http://schemas.microsoft.com/office/drawing/2014/main" id="{F01955CC-75B3-45DA-BEAE-A1B12BFE5931}"/>
                </a:ext>
              </a:extLst>
            </p:cNvPr>
            <p:cNvSpPr/>
            <p:nvPr userDrawn="1"/>
          </p:nvSpPr>
          <p:spPr>
            <a:xfrm>
              <a:off x="-4941459"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Double Wave 56">
              <a:extLst>
                <a:ext uri="{FF2B5EF4-FFF2-40B4-BE49-F238E27FC236}">
                  <a16:creationId xmlns:a16="http://schemas.microsoft.com/office/drawing/2014/main" id="{A1F356BE-3C0B-4135-9FEC-A7FC285E98EF}"/>
                </a:ext>
              </a:extLst>
            </p:cNvPr>
            <p:cNvSpPr/>
            <p:nvPr userDrawn="1"/>
          </p:nvSpPr>
          <p:spPr>
            <a:xfrm>
              <a:off x="7250541" y="-723337"/>
              <a:ext cx="12192000" cy="2906200"/>
            </a:xfrm>
            <a:prstGeom prst="double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1838321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hold" nodeType="withEffect">
                                  <p:stCondLst>
                                    <p:cond delay="0"/>
                                  </p:stCondLst>
                                  <p:childTnLst>
                                    <p:animMotion origin="layout" path="M 1.875E-6 -3.33333E-6 L 1.875E-6 -0.06666 " pathEditMode="relative" rAng="0" ptsTypes="AA">
                                      <p:cBhvr>
                                        <p:cTn id="6" dur="1500" fill="hold"/>
                                        <p:tgtEl>
                                          <p:spTgt spid="58"/>
                                        </p:tgtEl>
                                        <p:attrNameLst>
                                          <p:attrName>ppt_x</p:attrName>
                                          <p:attrName>ppt_y</p:attrName>
                                        </p:attrNameLst>
                                      </p:cBhvr>
                                      <p:rCtr x="0" y="-3333"/>
                                    </p:animMotion>
                                  </p:childTnLst>
                                </p:cTn>
                              </p:par>
                              <p:par>
                                <p:cTn id="7" presetID="64" presetClass="path" presetSubtype="0" repeatCount="indefinite" accel="50000" decel="50000" autoRev="1" fill="hold" nodeType="withEffect">
                                  <p:stCondLst>
                                    <p:cond delay="1250"/>
                                  </p:stCondLst>
                                  <p:childTnLst>
                                    <p:animMotion origin="layout" path="M -6.25E-7 -2.96296E-6 L -0.00195 0.16829 " pathEditMode="relative" rAng="0" ptsTypes="AA">
                                      <p:cBhvr>
                                        <p:cTn id="8" dur="1500" fill="hold"/>
                                        <p:tgtEl>
                                          <p:spTgt spid="93"/>
                                        </p:tgtEl>
                                        <p:attrNameLst>
                                          <p:attrName>ppt_x</p:attrName>
                                          <p:attrName>ppt_y</p:attrName>
                                        </p:attrNameLst>
                                      </p:cBhvr>
                                      <p:rCtr x="-104" y="8426"/>
                                    </p:animMotion>
                                  </p:childTnLst>
                                </p:cTn>
                              </p:par>
                              <p:par>
                                <p:cTn id="9" presetID="64" presetClass="path" presetSubtype="0" repeatCount="indefinite" accel="50000" decel="50000" autoRev="1" fill="hold" nodeType="withEffect">
                                  <p:stCondLst>
                                    <p:cond delay="500"/>
                                  </p:stCondLst>
                                  <p:childTnLst>
                                    <p:animMotion origin="layout" path="M 1.875E-6 3.33333E-6 L 1.875E-6 -0.06667 " pathEditMode="relative" rAng="0" ptsTypes="AA">
                                      <p:cBhvr>
                                        <p:cTn id="10" dur="1500" fill="hold"/>
                                        <p:tgtEl>
                                          <p:spTgt spid="99"/>
                                        </p:tgtEl>
                                        <p:attrNameLst>
                                          <p:attrName>ppt_x</p:attrName>
                                          <p:attrName>ppt_y</p:attrName>
                                        </p:attrNameLst>
                                      </p:cBhvr>
                                      <p:rCtr x="0" y="-3333"/>
                                    </p:animMotion>
                                  </p:childTnLst>
                                </p:cTn>
                              </p:par>
                              <p:par>
                                <p:cTn id="11" presetID="64" presetClass="path" presetSubtype="0" repeatCount="indefinite" accel="50000" decel="50000" autoRev="1" fill="hold" nodeType="withEffect">
                                  <p:stCondLst>
                                    <p:cond delay="250"/>
                                  </p:stCondLst>
                                  <p:childTnLst>
                                    <p:animMotion origin="layout" path="M 2.29167E-6 -2.96296E-6 L 2.29167E-6 -0.06666 " pathEditMode="relative" rAng="0" ptsTypes="AA">
                                      <p:cBhvr>
                                        <p:cTn id="12" dur="1250" fill="hold"/>
                                        <p:tgtEl>
                                          <p:spTgt spid="102"/>
                                        </p:tgtEl>
                                        <p:attrNameLst>
                                          <p:attrName>ppt_x</p:attrName>
                                          <p:attrName>ppt_y</p:attrName>
                                        </p:attrNameLst>
                                      </p:cBhvr>
                                      <p:rCtr x="0" y="-33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B3994-EC85-4CEE-B849-7AE33810F50A}"/>
              </a:ext>
            </a:extLst>
          </p:cNvPr>
          <p:cNvSpPr>
            <a:spLocks noGrp="1"/>
          </p:cNvSpPr>
          <p:nvPr>
            <p:ph type="title"/>
          </p:nvPr>
        </p:nvSpPr>
        <p:spPr>
          <a:xfrm>
            <a:off x="446314" y="500215"/>
            <a:ext cx="11174186" cy="590931"/>
          </a:xfrm>
          <a:prstGeom prst="rect">
            <a:avLst/>
          </a:prstGeom>
        </p:spPr>
        <p:txBody>
          <a:bodyPr vert="horz" wrap="square" lIns="91440" tIns="45720" rIns="91440" bIns="45720" rtlCol="0" anchor="ctr">
            <a:spAutoFit/>
          </a:bodyPr>
          <a:lstStyle/>
          <a:p>
            <a:pPr lvl="0"/>
            <a:r>
              <a:rPr lang="en-US" noProof="0" dirty="0"/>
              <a:t>Click to edit Master title style</a:t>
            </a:r>
          </a:p>
        </p:txBody>
      </p:sp>
      <p:sp>
        <p:nvSpPr>
          <p:cNvPr id="3" name="Text Placeholder 2">
            <a:extLst>
              <a:ext uri="{FF2B5EF4-FFF2-40B4-BE49-F238E27FC236}">
                <a16:creationId xmlns:a16="http://schemas.microsoft.com/office/drawing/2014/main" id="{EE88709A-CA63-4EAC-968C-8873D088E691}"/>
              </a:ext>
            </a:extLst>
          </p:cNvPr>
          <p:cNvSpPr>
            <a:spLocks noGrp="1"/>
          </p:cNvSpPr>
          <p:nvPr>
            <p:ph type="body" idx="1"/>
          </p:nvPr>
        </p:nvSpPr>
        <p:spPr>
          <a:xfrm>
            <a:off x="446314" y="1253331"/>
            <a:ext cx="11174186" cy="4217247"/>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77" r:id="rId5"/>
    <p:sldLayoutId id="2147483678" r:id="rId6"/>
    <p:sldLayoutId id="2147483662" r:id="rId7"/>
    <p:sldLayoutId id="2147483650" r:id="rId8"/>
    <p:sldLayoutId id="2147483668" r:id="rId9"/>
    <p:sldLayoutId id="2147483674" r:id="rId10"/>
    <p:sldLayoutId id="2147483666" r:id="rId11"/>
    <p:sldLayoutId id="2147483664" r:id="rId12"/>
    <p:sldLayoutId id="2147483663" r:id="rId13"/>
    <p:sldLayoutId id="2147483667" r:id="rId14"/>
    <p:sldLayoutId id="2147483671" r:id="rId15"/>
    <p:sldLayoutId id="2147483672" r:id="rId16"/>
    <p:sldLayoutId id="2147483673" r:id="rId17"/>
    <p:sldLayoutId id="2147483675" r:id="rId18"/>
    <p:sldLayoutId id="2147483676" r:id="rId19"/>
    <p:sldLayoutId id="2147483665" r:id="rId20"/>
    <p:sldLayoutId id="2147483669" r:id="rId21"/>
    <p:sldLayoutId id="2147483670" r:id="rId22"/>
    <p:sldLayoutId id="2147483679" r:id="rId23"/>
  </p:sldLayoutIdLst>
  <p:hf hdr="0" ftr="0" dt="0"/>
  <p:txStyles>
    <p:titleStyle>
      <a:lvl1pPr algn="l" defTabSz="914400" rtl="0" eaLnBrk="1" latinLnBrk="0" hangingPunct="1">
        <a:lnSpc>
          <a:spcPct val="90000"/>
        </a:lnSpc>
        <a:spcBef>
          <a:spcPct val="0"/>
        </a:spcBef>
        <a:buNone/>
        <a:defRPr lang="en-GB" sz="3600" b="1" kern="1200" spc="-60" baseline="0" dirty="0">
          <a:solidFill>
            <a:srgbClr val="174A7C"/>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000000"/>
          </a:solidFill>
          <a:latin typeface="Raleway" pitchFamily="2"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000000"/>
          </a:solidFill>
          <a:latin typeface="Raleway" pitchFamily="2" charset="0"/>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rgbClr val="000000"/>
          </a:solidFill>
          <a:latin typeface="Raleway" pitchFamily="2" charset="0"/>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rgbClr val="000000"/>
          </a:solidFill>
          <a:latin typeface="Raleway" pitchFamily="2" charset="0"/>
          <a:ea typeface="Lato" panose="020F0502020204030203" pitchFamily="34" charset="0"/>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rgbClr val="000000"/>
          </a:solidFill>
          <a:latin typeface="Raleway" pitchFamily="2"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0" userDrawn="1">
          <p15:clr>
            <a:srgbClr val="F26B43"/>
          </p15:clr>
        </p15:guide>
        <p15:guide id="4" pos="732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9.xml"/><Relationship Id="rId5" Type="http://schemas.openxmlformats.org/officeDocument/2006/relationships/chart" Target="../charts/chart2.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AE7DC8-70E3-CB81-97CB-45496BD6A206}"/>
              </a:ext>
            </a:extLst>
          </p:cNvPr>
          <p:cNvSpPr>
            <a:spLocks noGrp="1"/>
          </p:cNvSpPr>
          <p:nvPr>
            <p:ph type="title"/>
          </p:nvPr>
        </p:nvSpPr>
        <p:spPr/>
        <p:txBody>
          <a:bodyPr/>
          <a:lstStyle/>
          <a:p>
            <a:r>
              <a:rPr lang="en-US" dirty="0">
                <a:solidFill>
                  <a:srgbClr val="010101"/>
                </a:solidFill>
              </a:rPr>
              <a:t>Instructions to speakers</a:t>
            </a:r>
          </a:p>
        </p:txBody>
      </p:sp>
      <p:sp>
        <p:nvSpPr>
          <p:cNvPr id="2" name="Content Placeholder 1">
            <a:extLst>
              <a:ext uri="{FF2B5EF4-FFF2-40B4-BE49-F238E27FC236}">
                <a16:creationId xmlns:a16="http://schemas.microsoft.com/office/drawing/2014/main" id="{150B4ED8-34A6-E4D4-AC84-E14425FE2D98}"/>
              </a:ext>
            </a:extLst>
          </p:cNvPr>
          <p:cNvSpPr>
            <a:spLocks noGrp="1"/>
          </p:cNvSpPr>
          <p:nvPr>
            <p:ph idx="1"/>
          </p:nvPr>
        </p:nvSpPr>
        <p:spPr>
          <a:xfrm>
            <a:off x="527594" y="1178560"/>
            <a:ext cx="11299372" cy="5496560"/>
          </a:xfrm>
        </p:spPr>
        <p:txBody>
          <a:bodyPr/>
          <a:lstStyle/>
          <a:p>
            <a:r>
              <a:rPr lang="en-US" sz="1100" dirty="0"/>
              <a:t>Thank you for presenting at the 99</a:t>
            </a:r>
            <a:r>
              <a:rPr lang="en-US" sz="1100" baseline="30000" dirty="0"/>
              <a:t>th</a:t>
            </a:r>
            <a:r>
              <a:rPr lang="en-US" sz="1100" dirty="0"/>
              <a:t> Annual Conference and Exhibition! Please use this slide deck to create your presentation. We strive for consistency and professionalism at our conference and hope that this PowerPoint Template helps us achieve that goal while making it easier for you to create your presentation!</a:t>
            </a:r>
          </a:p>
          <a:p>
            <a:r>
              <a:rPr lang="en-US" sz="1100" dirty="0"/>
              <a:t>Please create your presentation using this template with the following guidance: </a:t>
            </a:r>
          </a:p>
          <a:p>
            <a:pPr marL="457200" indent="-457200">
              <a:buAutoNum type="arabicPeriod"/>
            </a:pPr>
            <a:r>
              <a:rPr lang="en-US" sz="1100" dirty="0"/>
              <a:t>Delete this slide after reviewing the instructions.</a:t>
            </a:r>
          </a:p>
          <a:p>
            <a:pPr marL="457200" indent="-457200">
              <a:buFont typeface="Arial" panose="020B0604020202020204" pitchFamily="34" charset="0"/>
              <a:buAutoNum type="arabicPeriod"/>
            </a:pPr>
            <a:r>
              <a:rPr lang="en-US" sz="1100" dirty="0"/>
              <a:t>Slides 2, 3, and 4 describe activities for each day. Keep the slide for the day on which you will be presenting and delete the other two, as appropriate. For example, if you’re presenting on Wednesday, delete the slides with highlights for Tuesday and Thursday. </a:t>
            </a:r>
          </a:p>
          <a:p>
            <a:pPr marL="457200" indent="-457200">
              <a:buFont typeface="Arial" panose="020B0604020202020204" pitchFamily="34" charset="0"/>
              <a:buAutoNum type="arabicPeriod"/>
            </a:pPr>
            <a:r>
              <a:rPr lang="en-US" sz="1100" dirty="0"/>
              <a:t>Do not modify slide 5 (Scanning Procedures)</a:t>
            </a:r>
          </a:p>
          <a:p>
            <a:pPr marL="457200" indent="-457200">
              <a:buFont typeface="Arial" panose="020B0604020202020204" pitchFamily="34" charset="0"/>
              <a:buAutoNum type="arabicPeriod"/>
            </a:pPr>
            <a:r>
              <a:rPr lang="en-US" sz="1100" dirty="0"/>
              <a:t>On slide 6 (Bio Slide), provide the presentation title, speaker names and bios as appropriate for primary and secondary speakers. Your moderator will read this slide verbatim so keep it simple. Bulletize the bios.   </a:t>
            </a:r>
          </a:p>
          <a:p>
            <a:pPr marL="457200" indent="-457200">
              <a:buFont typeface="Arial" panose="020B0604020202020204" pitchFamily="34" charset="0"/>
              <a:buAutoNum type="arabicPeriod"/>
            </a:pPr>
            <a:r>
              <a:rPr lang="en-US" sz="1100" dirty="0"/>
              <a:t>Update slide 7 (Fresh Ideas) </a:t>
            </a:r>
            <a:r>
              <a:rPr lang="en-US" sz="1100" u="sng" dirty="0"/>
              <a:t>if you’re a Fresh Ideas contestant</a:t>
            </a:r>
            <a:r>
              <a:rPr lang="en-US" sz="1100" dirty="0"/>
              <a:t>, otherwise, delete the slide.</a:t>
            </a:r>
          </a:p>
          <a:p>
            <a:pPr marL="457200" indent="-457200">
              <a:buFont typeface="Arial" panose="020B0604020202020204" pitchFamily="34" charset="0"/>
              <a:buAutoNum type="arabicPeriod"/>
            </a:pPr>
            <a:r>
              <a:rPr lang="en-US" sz="1100" dirty="0"/>
              <a:t>Insert slides and content for your presentation!  Example slides are included later in the presentation and additional layouts can be accessed by inserting new slides. </a:t>
            </a:r>
          </a:p>
          <a:p>
            <a:pPr marL="457200" indent="-457200">
              <a:buFont typeface="Arial" panose="020B0604020202020204" pitchFamily="34" charset="0"/>
              <a:buAutoNum type="arabicPeriod"/>
            </a:pPr>
            <a:r>
              <a:rPr lang="en-US" sz="1100" dirty="0"/>
              <a:t>Provide speaker contact info on slide 9.</a:t>
            </a:r>
          </a:p>
          <a:p>
            <a:pPr marL="457200" indent="-457200">
              <a:buFont typeface="Arial" panose="020B0604020202020204" pitchFamily="34" charset="0"/>
              <a:buAutoNum type="arabicPeriod"/>
            </a:pPr>
            <a:r>
              <a:rPr lang="en-US" sz="1100" dirty="0"/>
              <a:t>Slide 10 should be the last slide in the slide deck when the presentation is complete.</a:t>
            </a:r>
          </a:p>
          <a:p>
            <a:pPr marL="457200" indent="-457200">
              <a:buFont typeface="Arial" panose="020B0604020202020204" pitchFamily="34" charset="0"/>
              <a:buAutoNum type="arabicPeriod"/>
            </a:pPr>
            <a:r>
              <a:rPr lang="en-US" sz="1100" dirty="0"/>
              <a:t>Do not modify the AZ Water logo, Template Master Slides, or modify the final slide in the slide deck.</a:t>
            </a:r>
          </a:p>
          <a:p>
            <a:pPr marL="457200" indent="-457200">
              <a:buFont typeface="Arial" panose="020B0604020202020204" pitchFamily="34" charset="0"/>
              <a:buAutoNum type="arabicPeriod"/>
            </a:pPr>
            <a:r>
              <a:rPr lang="en-US" sz="1100" dirty="0"/>
              <a:t>Use/modify template sides as appropriate then delete all unused slides. After the conference, this presentation will be made available in </a:t>
            </a:r>
            <a:br>
              <a:rPr lang="en-US" sz="1100" dirty="0"/>
            </a:br>
            <a:r>
              <a:rPr lang="en-US" sz="1100" dirty="0"/>
              <a:t>PDF format to conference attendees. All slides will be ‘printed to PDF’ and this may inadvertently include any hidden slides. To avoid including </a:t>
            </a:r>
            <a:br>
              <a:rPr lang="en-US" sz="1100" dirty="0"/>
            </a:br>
            <a:r>
              <a:rPr lang="en-US" sz="1100" dirty="0"/>
              <a:t>unintended content, please remove instead of hiding all unused slides.</a:t>
            </a:r>
          </a:p>
          <a:p>
            <a:pPr marL="457200" indent="-457200">
              <a:buAutoNum type="arabicPeriod"/>
            </a:pPr>
            <a:endParaRPr lang="en-US" sz="1100" dirty="0"/>
          </a:p>
        </p:txBody>
      </p:sp>
    </p:spTree>
    <p:extLst>
      <p:ext uri="{BB962C8B-B14F-4D97-AF65-F5344CB8AC3E}">
        <p14:creationId xmlns:p14="http://schemas.microsoft.com/office/powerpoint/2010/main" val="58110968"/>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51679-09C7-48A6-A7F1-5207E415ECA7}"/>
              </a:ext>
            </a:extLst>
          </p:cNvPr>
          <p:cNvSpPr>
            <a:spLocks noGrp="1"/>
          </p:cNvSpPr>
          <p:nvPr>
            <p:ph type="title"/>
          </p:nvPr>
        </p:nvSpPr>
        <p:spPr>
          <a:xfrm>
            <a:off x="3430814" y="507430"/>
            <a:ext cx="8202386" cy="563231"/>
          </a:xfrm>
        </p:spPr>
        <p:txBody>
          <a:bodyPr/>
          <a:lstStyle/>
          <a:p>
            <a:r>
              <a:rPr lang="en-US" sz="3400" dirty="0"/>
              <a:t>99</a:t>
            </a:r>
            <a:r>
              <a:rPr lang="en-US" sz="3400" baseline="30000" dirty="0"/>
              <a:t>th</a:t>
            </a:r>
            <a:r>
              <a:rPr lang="en-US" sz="3400" dirty="0"/>
              <a:t> Annual Conference and Exhibition</a:t>
            </a:r>
          </a:p>
        </p:txBody>
      </p:sp>
      <p:sp>
        <p:nvSpPr>
          <p:cNvPr id="3" name="Text Placeholder 2">
            <a:extLst>
              <a:ext uri="{FF2B5EF4-FFF2-40B4-BE49-F238E27FC236}">
                <a16:creationId xmlns:a16="http://schemas.microsoft.com/office/drawing/2014/main" id="{54235A32-2E97-4E85-A993-818AC8A8487E}"/>
              </a:ext>
            </a:extLst>
          </p:cNvPr>
          <p:cNvSpPr>
            <a:spLocks noGrp="1"/>
          </p:cNvSpPr>
          <p:nvPr>
            <p:ph type="body" idx="1"/>
          </p:nvPr>
        </p:nvSpPr>
        <p:spPr>
          <a:xfrm>
            <a:off x="3430814" y="1179241"/>
            <a:ext cx="4727738" cy="487003"/>
          </a:xfrm>
        </p:spPr>
        <p:txBody>
          <a:bodyPr>
            <a:normAutofit/>
          </a:bodyPr>
          <a:lstStyle/>
          <a:p>
            <a:r>
              <a:rPr lang="en-US" sz="2400" dirty="0">
                <a:solidFill>
                  <a:srgbClr val="010101"/>
                </a:solidFill>
              </a:rPr>
              <a:t>Tuesday, April 28th</a:t>
            </a:r>
          </a:p>
        </p:txBody>
      </p:sp>
      <p:sp>
        <p:nvSpPr>
          <p:cNvPr id="4" name="Content Placeholder 3">
            <a:extLst>
              <a:ext uri="{FF2B5EF4-FFF2-40B4-BE49-F238E27FC236}">
                <a16:creationId xmlns:a16="http://schemas.microsoft.com/office/drawing/2014/main" id="{50BB8CDA-7189-4116-9C50-FCEA70EBAC6E}"/>
              </a:ext>
            </a:extLst>
          </p:cNvPr>
          <p:cNvSpPr>
            <a:spLocks noGrp="1"/>
          </p:cNvSpPr>
          <p:nvPr>
            <p:ph sz="half" idx="2"/>
          </p:nvPr>
        </p:nvSpPr>
        <p:spPr>
          <a:xfrm>
            <a:off x="3430814" y="1774825"/>
            <a:ext cx="8761185" cy="4769135"/>
          </a:xfrm>
        </p:spPr>
        <p:txBody>
          <a:bodyPr>
            <a:noAutofit/>
          </a:bodyPr>
          <a:lstStyle/>
          <a:p>
            <a:r>
              <a:rPr lang="en-US" sz="2000" dirty="0"/>
              <a:t>Today’s Highlights:</a:t>
            </a:r>
          </a:p>
          <a:p>
            <a:pPr marL="685800" indent="-342900">
              <a:buFont typeface="Arial" panose="020B0604020202020204" pitchFamily="34" charset="0"/>
              <a:buChar char="•"/>
            </a:pPr>
            <a:r>
              <a:rPr lang="en-US" sz="1900" b="0" dirty="0"/>
              <a:t>Technical Program</a:t>
            </a:r>
          </a:p>
          <a:p>
            <a:pPr marL="685800" indent="-342900">
              <a:buFont typeface="Arial" panose="020B0604020202020204" pitchFamily="34" charset="0"/>
              <a:buChar char="•"/>
            </a:pPr>
            <a:r>
              <a:rPr lang="en-US" sz="1800" b="0" dirty="0">
                <a:solidFill>
                  <a:srgbClr val="010101"/>
                </a:solidFill>
              </a:rPr>
              <a:t>Operator Training</a:t>
            </a:r>
          </a:p>
          <a:p>
            <a:pPr marL="685800" indent="-342900">
              <a:buFont typeface="Arial" panose="020B0604020202020204" pitchFamily="34" charset="0"/>
              <a:buChar char="•"/>
            </a:pPr>
            <a:r>
              <a:rPr lang="en-US" sz="1900" b="0" dirty="0">
                <a:solidFill>
                  <a:srgbClr val="010101"/>
                </a:solidFill>
              </a:rPr>
              <a:t>Panel Discussion at 1 pm - Securing Arizona Water Future</a:t>
            </a:r>
          </a:p>
          <a:p>
            <a:pPr marL="685800" indent="-342900">
              <a:buFont typeface="Arial" panose="020B0604020202020204" pitchFamily="34" charset="0"/>
              <a:buChar char="•"/>
            </a:pPr>
            <a:r>
              <a:rPr lang="en-US" sz="1900" b="0" dirty="0"/>
              <a:t>Learning Exchange Sessions at 9 am, 1 pm and 3 pm</a:t>
            </a:r>
          </a:p>
          <a:p>
            <a:pPr marL="685800" indent="-342900">
              <a:buFont typeface="Arial" panose="020B0604020202020204" pitchFamily="34" charset="0"/>
              <a:buChar char="•"/>
            </a:pPr>
            <a:r>
              <a:rPr lang="en-US" sz="1900" b="0" dirty="0"/>
              <a:t>Manufacturer’s Exhibition Grand Opening at 10:30 am</a:t>
            </a:r>
          </a:p>
          <a:p>
            <a:pPr marL="685800" indent="-342900">
              <a:buFont typeface="Arial" panose="020B0604020202020204" pitchFamily="34" charset="0"/>
              <a:buChar char="•"/>
            </a:pPr>
            <a:r>
              <a:rPr lang="en-US" sz="1900" b="0" dirty="0"/>
              <a:t>Operator Competitions</a:t>
            </a:r>
          </a:p>
          <a:p>
            <a:pPr marL="685800" indent="-342900">
              <a:buFont typeface="Arial" panose="020B0604020202020204" pitchFamily="34" charset="0"/>
              <a:buChar char="•"/>
            </a:pPr>
            <a:r>
              <a:rPr lang="en-US" sz="1900" b="0" dirty="0"/>
              <a:t>Student Poster and Student Design Competition</a:t>
            </a:r>
          </a:p>
          <a:p>
            <a:pPr marL="685800" indent="-342900">
              <a:buFont typeface="Arial" panose="020B0604020202020204" pitchFamily="34" charset="0"/>
              <a:buChar char="•"/>
            </a:pPr>
            <a:r>
              <a:rPr lang="en-US" sz="1900" b="0" dirty="0"/>
              <a:t>Lunch in Exhibit Hall/Ballroom at 11:30 am (or on your own)</a:t>
            </a:r>
          </a:p>
          <a:p>
            <a:pPr marL="685800" indent="-342900">
              <a:buFont typeface="Arial" panose="020B0604020202020204" pitchFamily="34" charset="0"/>
              <a:buChar char="•"/>
            </a:pPr>
            <a:r>
              <a:rPr lang="en-US" sz="1900" b="0" dirty="0"/>
              <a:t>Professional Headshot Photobooth and Connections Café in Exhibit Hall</a:t>
            </a:r>
          </a:p>
          <a:p>
            <a:pPr marL="685800" indent="-342900">
              <a:buFont typeface="Arial" panose="020B0604020202020204" pitchFamily="34" charset="0"/>
              <a:buChar char="•"/>
            </a:pPr>
            <a:r>
              <a:rPr lang="en-US" sz="1900" b="0" dirty="0"/>
              <a:t>Manufacturer’s Happy Hour in Exhibit Hall (5 pm - 6 pm)</a:t>
            </a:r>
          </a:p>
          <a:p>
            <a:pPr marL="685800" indent="-342900">
              <a:buFont typeface="Arial" panose="020B0604020202020204" pitchFamily="34" charset="0"/>
              <a:buChar char="•"/>
            </a:pPr>
            <a:r>
              <a:rPr lang="en-US" sz="1900" b="0" dirty="0"/>
              <a:t>Dinner Social at The Churchill</a:t>
            </a:r>
            <a:r>
              <a:rPr lang="en-US" sz="1900" b="0" dirty="0">
                <a:solidFill>
                  <a:srgbClr val="FF0000"/>
                </a:solidFill>
              </a:rPr>
              <a:t> </a:t>
            </a:r>
            <a:r>
              <a:rPr lang="en-US" sz="1900" b="0" dirty="0"/>
              <a:t>at 6 pm</a:t>
            </a:r>
          </a:p>
          <a:p>
            <a:endParaRPr lang="en-US" sz="1800" b="1" dirty="0">
              <a:highlight>
                <a:srgbClr val="FFFF00"/>
              </a:highlight>
            </a:endParaRPr>
          </a:p>
          <a:p>
            <a:pPr marL="285750" indent="-285750">
              <a:buFont typeface="Arial" panose="020B0604020202020204" pitchFamily="34" charset="0"/>
              <a:buChar char="•"/>
            </a:pPr>
            <a:endParaRPr lang="en-US" sz="1800" dirty="0"/>
          </a:p>
        </p:txBody>
      </p:sp>
    </p:spTree>
    <p:extLst>
      <p:ext uri="{BB962C8B-B14F-4D97-AF65-F5344CB8AC3E}">
        <p14:creationId xmlns:p14="http://schemas.microsoft.com/office/powerpoint/2010/main" val="2571750744"/>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51679-09C7-48A6-A7F1-5207E415ECA7}"/>
              </a:ext>
            </a:extLst>
          </p:cNvPr>
          <p:cNvSpPr>
            <a:spLocks noGrp="1"/>
          </p:cNvSpPr>
          <p:nvPr>
            <p:ph type="title"/>
          </p:nvPr>
        </p:nvSpPr>
        <p:spPr>
          <a:xfrm>
            <a:off x="3481614" y="500216"/>
            <a:ext cx="11174186" cy="563231"/>
          </a:xfrm>
        </p:spPr>
        <p:txBody>
          <a:bodyPr/>
          <a:lstStyle/>
          <a:p>
            <a:r>
              <a:rPr lang="en-US" sz="3400" dirty="0"/>
              <a:t>99</a:t>
            </a:r>
            <a:r>
              <a:rPr lang="en-US" sz="3400" baseline="30000" dirty="0"/>
              <a:t>th</a:t>
            </a:r>
            <a:r>
              <a:rPr lang="en-US" sz="3400" dirty="0"/>
              <a:t> Annual Conference and Exhibition</a:t>
            </a:r>
          </a:p>
        </p:txBody>
      </p:sp>
      <p:sp>
        <p:nvSpPr>
          <p:cNvPr id="3" name="Text Placeholder 2">
            <a:extLst>
              <a:ext uri="{FF2B5EF4-FFF2-40B4-BE49-F238E27FC236}">
                <a16:creationId xmlns:a16="http://schemas.microsoft.com/office/drawing/2014/main" id="{54235A32-2E97-4E85-A993-818AC8A8487E}"/>
              </a:ext>
            </a:extLst>
          </p:cNvPr>
          <p:cNvSpPr>
            <a:spLocks noGrp="1"/>
          </p:cNvSpPr>
          <p:nvPr>
            <p:ph type="body" idx="1"/>
          </p:nvPr>
        </p:nvSpPr>
        <p:spPr>
          <a:xfrm>
            <a:off x="3481614" y="1205797"/>
            <a:ext cx="5306787" cy="487003"/>
          </a:xfrm>
        </p:spPr>
        <p:txBody>
          <a:bodyPr>
            <a:normAutofit/>
          </a:bodyPr>
          <a:lstStyle/>
          <a:p>
            <a:r>
              <a:rPr lang="en-US" sz="2400" dirty="0">
                <a:solidFill>
                  <a:srgbClr val="010101"/>
                </a:solidFill>
              </a:rPr>
              <a:t>Wednesday, April 29th</a:t>
            </a:r>
          </a:p>
        </p:txBody>
      </p:sp>
      <p:sp>
        <p:nvSpPr>
          <p:cNvPr id="4" name="Content Placeholder 3">
            <a:extLst>
              <a:ext uri="{FF2B5EF4-FFF2-40B4-BE49-F238E27FC236}">
                <a16:creationId xmlns:a16="http://schemas.microsoft.com/office/drawing/2014/main" id="{50BB8CDA-7189-4116-9C50-FCEA70EBAC6E}"/>
              </a:ext>
            </a:extLst>
          </p:cNvPr>
          <p:cNvSpPr>
            <a:spLocks noGrp="1"/>
          </p:cNvSpPr>
          <p:nvPr>
            <p:ph sz="half" idx="2"/>
          </p:nvPr>
        </p:nvSpPr>
        <p:spPr>
          <a:xfrm>
            <a:off x="3590925" y="1835151"/>
            <a:ext cx="7966075" cy="4694084"/>
          </a:xfrm>
        </p:spPr>
        <p:txBody>
          <a:bodyPr>
            <a:normAutofit fontScale="92500" lnSpcReduction="10000"/>
          </a:bodyPr>
          <a:lstStyle/>
          <a:p>
            <a:r>
              <a:rPr lang="en-US" sz="2000" b="1" dirty="0"/>
              <a:t>Today’s Highlights:</a:t>
            </a:r>
          </a:p>
          <a:p>
            <a:pPr marL="571500" indent="-342900">
              <a:buFont typeface="Arial" panose="020B0604020202020204" pitchFamily="34" charset="0"/>
              <a:buChar char="•"/>
            </a:pPr>
            <a:r>
              <a:rPr lang="en-US" sz="1900" b="0" dirty="0"/>
              <a:t>Technical Program</a:t>
            </a:r>
          </a:p>
          <a:p>
            <a:pPr marL="571500" indent="-342900">
              <a:buFont typeface="Arial" panose="020B0604020202020204" pitchFamily="34" charset="0"/>
              <a:buChar char="•"/>
            </a:pPr>
            <a:r>
              <a:rPr lang="en-US" sz="2000" b="0" dirty="0">
                <a:solidFill>
                  <a:srgbClr val="010101"/>
                </a:solidFill>
              </a:rPr>
              <a:t>Operator Training</a:t>
            </a:r>
          </a:p>
          <a:p>
            <a:pPr marL="571500" indent="-342900">
              <a:buFont typeface="Arial" panose="020B0604020202020204" pitchFamily="34" charset="0"/>
              <a:buChar char="•"/>
            </a:pPr>
            <a:r>
              <a:rPr lang="en-US" sz="1900" b="0" dirty="0">
                <a:solidFill>
                  <a:srgbClr val="010101"/>
                </a:solidFill>
              </a:rPr>
              <a:t>Panel Discussion at 10 am - Advanced Water Purification: Is this Arizona’s Water Future? </a:t>
            </a:r>
          </a:p>
          <a:p>
            <a:pPr marL="571500" indent="-342900">
              <a:buFont typeface="Arial" panose="020B0604020202020204" pitchFamily="34" charset="0"/>
              <a:buChar char="•"/>
            </a:pPr>
            <a:r>
              <a:rPr lang="en-US" sz="1900" b="0" dirty="0"/>
              <a:t>Workshops at 8 am, 10 am, 1 pm and 3 pm</a:t>
            </a:r>
            <a:endParaRPr lang="en-US" sz="1900" b="0" dirty="0">
              <a:solidFill>
                <a:srgbClr val="010101"/>
              </a:solidFill>
            </a:endParaRPr>
          </a:p>
          <a:p>
            <a:pPr marL="571500" indent="-342900">
              <a:buFont typeface="Arial" panose="020B0604020202020204" pitchFamily="34" charset="0"/>
              <a:buChar char="•"/>
            </a:pPr>
            <a:r>
              <a:rPr lang="en-US" sz="1900" b="0" dirty="0"/>
              <a:t>Exhibit Hall (9:30 am - 5:30 pm)</a:t>
            </a:r>
          </a:p>
          <a:p>
            <a:pPr marL="571500" indent="-342900">
              <a:buFont typeface="Arial" panose="020B0604020202020204" pitchFamily="34" charset="0"/>
              <a:buChar char="•"/>
            </a:pPr>
            <a:r>
              <a:rPr lang="en-US" sz="1900" b="0" dirty="0">
                <a:solidFill>
                  <a:srgbClr val="010101"/>
                </a:solidFill>
              </a:rPr>
              <a:t>Operator Awards Luncheon in Ballroom at 11:30 am</a:t>
            </a:r>
          </a:p>
          <a:p>
            <a:pPr marL="571500" indent="-342900">
              <a:buFont typeface="Arial" panose="020B0604020202020204" pitchFamily="34" charset="0"/>
              <a:buChar char="•"/>
            </a:pPr>
            <a:r>
              <a:rPr lang="en-US" sz="1900" b="0" dirty="0"/>
              <a:t>Professional Headshot Photobooth and </a:t>
            </a:r>
            <a:r>
              <a:rPr lang="en-US" sz="1900" b="0" dirty="0">
                <a:solidFill>
                  <a:srgbClr val="010101"/>
                </a:solidFill>
              </a:rPr>
              <a:t>Connections Café </a:t>
            </a:r>
            <a:r>
              <a:rPr lang="en-US" sz="1900" b="0" dirty="0"/>
              <a:t>in Exhibit Hall</a:t>
            </a:r>
          </a:p>
          <a:p>
            <a:pPr marL="571500" indent="-342900">
              <a:buFont typeface="Arial" panose="020B0604020202020204" pitchFamily="34" charset="0"/>
              <a:buChar char="•"/>
            </a:pPr>
            <a:r>
              <a:rPr lang="en-US" sz="1900" b="0" dirty="0"/>
              <a:t>Manufacturer’s Happy Hour and YP Raffle in Exhibit Hall </a:t>
            </a:r>
            <a:br>
              <a:rPr lang="en-US" sz="1900" b="0" dirty="0"/>
            </a:br>
            <a:r>
              <a:rPr lang="en-US" sz="1900" b="0" dirty="0"/>
              <a:t>(4:30 pm-5:30 pm)</a:t>
            </a:r>
          </a:p>
          <a:p>
            <a:pPr marL="571500" indent="-342900">
              <a:buFont typeface="Arial" panose="020B0604020202020204" pitchFamily="34" charset="0"/>
              <a:buChar char="•"/>
            </a:pPr>
            <a:r>
              <a:rPr lang="en-US" sz="1900" b="0" dirty="0"/>
              <a:t>Awards Reception at the Hyatt Regency Hotel at 5:30 pm</a:t>
            </a:r>
          </a:p>
          <a:p>
            <a:pPr marL="571500" indent="-342900">
              <a:buFont typeface="Arial" panose="020B0604020202020204" pitchFamily="34" charset="0"/>
              <a:buChar char="•"/>
            </a:pPr>
            <a:r>
              <a:rPr lang="en-US" sz="1900" b="0" dirty="0"/>
              <a:t>Hospitality Night (Dinner and Networking on your own) </a:t>
            </a:r>
          </a:p>
          <a:p>
            <a:endParaRPr lang="en-US" b="1" dirty="0">
              <a:highlight>
                <a:srgbClr val="FFFF00"/>
              </a:highlight>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78805037"/>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51679-09C7-48A6-A7F1-5207E415ECA7}"/>
              </a:ext>
            </a:extLst>
          </p:cNvPr>
          <p:cNvSpPr>
            <a:spLocks noGrp="1"/>
          </p:cNvSpPr>
          <p:nvPr>
            <p:ph type="title"/>
          </p:nvPr>
        </p:nvSpPr>
        <p:spPr>
          <a:xfrm>
            <a:off x="3484279" y="486602"/>
            <a:ext cx="11174186" cy="563231"/>
          </a:xfrm>
        </p:spPr>
        <p:txBody>
          <a:bodyPr/>
          <a:lstStyle/>
          <a:p>
            <a:r>
              <a:rPr lang="en-US" sz="3400" dirty="0"/>
              <a:t>99</a:t>
            </a:r>
            <a:r>
              <a:rPr lang="en-US" sz="3400" baseline="30000" dirty="0"/>
              <a:t>th</a:t>
            </a:r>
            <a:r>
              <a:rPr lang="en-US" sz="3400" dirty="0"/>
              <a:t> Annual Conference and Exhibition</a:t>
            </a:r>
          </a:p>
        </p:txBody>
      </p:sp>
      <p:sp>
        <p:nvSpPr>
          <p:cNvPr id="3" name="Text Placeholder 2">
            <a:extLst>
              <a:ext uri="{FF2B5EF4-FFF2-40B4-BE49-F238E27FC236}">
                <a16:creationId xmlns:a16="http://schemas.microsoft.com/office/drawing/2014/main" id="{54235A32-2E97-4E85-A993-818AC8A8487E}"/>
              </a:ext>
            </a:extLst>
          </p:cNvPr>
          <p:cNvSpPr>
            <a:spLocks noGrp="1"/>
          </p:cNvSpPr>
          <p:nvPr>
            <p:ph type="body" idx="1"/>
          </p:nvPr>
        </p:nvSpPr>
        <p:spPr>
          <a:xfrm>
            <a:off x="3484279" y="1177139"/>
            <a:ext cx="5306787" cy="487003"/>
          </a:xfrm>
        </p:spPr>
        <p:txBody>
          <a:bodyPr>
            <a:normAutofit/>
          </a:bodyPr>
          <a:lstStyle/>
          <a:p>
            <a:r>
              <a:rPr lang="en-US" sz="2400" dirty="0">
                <a:solidFill>
                  <a:srgbClr val="010101"/>
                </a:solidFill>
              </a:rPr>
              <a:t>Thursday, April 30th</a:t>
            </a:r>
          </a:p>
        </p:txBody>
      </p:sp>
      <p:sp>
        <p:nvSpPr>
          <p:cNvPr id="4" name="Content Placeholder 3">
            <a:extLst>
              <a:ext uri="{FF2B5EF4-FFF2-40B4-BE49-F238E27FC236}">
                <a16:creationId xmlns:a16="http://schemas.microsoft.com/office/drawing/2014/main" id="{50BB8CDA-7189-4116-9C50-FCEA70EBAC6E}"/>
              </a:ext>
            </a:extLst>
          </p:cNvPr>
          <p:cNvSpPr>
            <a:spLocks noGrp="1"/>
          </p:cNvSpPr>
          <p:nvPr>
            <p:ph sz="half" idx="2"/>
          </p:nvPr>
        </p:nvSpPr>
        <p:spPr>
          <a:xfrm>
            <a:off x="3484279" y="1791449"/>
            <a:ext cx="8091771" cy="4579949"/>
          </a:xfrm>
        </p:spPr>
        <p:txBody>
          <a:bodyPr>
            <a:normAutofit/>
          </a:bodyPr>
          <a:lstStyle/>
          <a:p>
            <a:r>
              <a:rPr lang="en-US" sz="2000" b="1" dirty="0"/>
              <a:t>Today’s Highlights:</a:t>
            </a:r>
          </a:p>
          <a:p>
            <a:pPr marL="800100" indent="-342900">
              <a:buFont typeface="Arial" panose="020B0604020202020204" pitchFamily="34" charset="0"/>
              <a:buChar char="•"/>
            </a:pPr>
            <a:r>
              <a:rPr lang="en-US" sz="2000" b="0" dirty="0">
                <a:solidFill>
                  <a:srgbClr val="010101"/>
                </a:solidFill>
              </a:rPr>
              <a:t>Technical Program</a:t>
            </a:r>
          </a:p>
          <a:p>
            <a:pPr marL="800100" indent="-342900">
              <a:buFont typeface="Arial" panose="020B0604020202020204" pitchFamily="34" charset="0"/>
              <a:buChar char="•"/>
            </a:pPr>
            <a:r>
              <a:rPr lang="en-US" sz="2000" b="0" dirty="0">
                <a:solidFill>
                  <a:srgbClr val="010101"/>
                </a:solidFill>
              </a:rPr>
              <a:t>Operator Training</a:t>
            </a:r>
          </a:p>
          <a:p>
            <a:pPr marL="800100" indent="-342900">
              <a:buFont typeface="Arial" panose="020B0604020202020204" pitchFamily="34" charset="0"/>
              <a:buChar char="•"/>
            </a:pPr>
            <a:r>
              <a:rPr lang="en-US" sz="2000" b="0" dirty="0"/>
              <a:t>Learning Exchange Sessions at 8 am, 10 am and 1:30 pm</a:t>
            </a:r>
          </a:p>
          <a:p>
            <a:pPr marL="800100" indent="-342900">
              <a:buFont typeface="Arial" panose="020B0604020202020204" pitchFamily="34" charset="0"/>
              <a:buChar char="•"/>
            </a:pPr>
            <a:r>
              <a:rPr lang="en-US" sz="2000" b="0" dirty="0">
                <a:solidFill>
                  <a:srgbClr val="010101"/>
                </a:solidFill>
              </a:rPr>
              <a:t>Panel Discussion at 8 am - Utility Executives on the Three Keys to Building Future Ready Organization Panel at 8 am</a:t>
            </a:r>
          </a:p>
          <a:p>
            <a:pPr marL="800100" indent="-342900">
              <a:buFont typeface="Arial" panose="020B0604020202020204" pitchFamily="34" charset="0"/>
              <a:buChar char="•"/>
            </a:pPr>
            <a:r>
              <a:rPr lang="en-US" sz="2000" b="0" dirty="0">
                <a:solidFill>
                  <a:srgbClr val="010101"/>
                </a:solidFill>
              </a:rPr>
              <a:t>Panel Discussion at 10 am - City of Peoria’s New Approach to Greenfield Infrastructure Planning, Development, and Implementation</a:t>
            </a:r>
          </a:p>
          <a:p>
            <a:pPr marL="800100" indent="-342900">
              <a:buFont typeface="Arial" panose="020B0604020202020204" pitchFamily="34" charset="0"/>
              <a:buChar char="•"/>
            </a:pPr>
            <a:r>
              <a:rPr lang="en-US" sz="2000" b="0" dirty="0">
                <a:solidFill>
                  <a:srgbClr val="010101"/>
                </a:solidFill>
              </a:rPr>
              <a:t>AWWA and WEF Awards Luncheon and Gavel Passing </a:t>
            </a:r>
            <a:br>
              <a:rPr lang="en-US" sz="2000" b="0" dirty="0">
                <a:solidFill>
                  <a:srgbClr val="010101"/>
                </a:solidFill>
              </a:rPr>
            </a:br>
            <a:r>
              <a:rPr lang="en-US" sz="2000" b="0" dirty="0">
                <a:solidFill>
                  <a:srgbClr val="010101"/>
                </a:solidFill>
              </a:rPr>
              <a:t>in Ballroom at 11:30 am</a:t>
            </a:r>
          </a:p>
          <a:p>
            <a:endParaRPr lang="en-US" sz="2000" b="1" dirty="0">
              <a:highlight>
                <a:srgbClr val="FFFF00"/>
              </a:highlight>
            </a:endParaRP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446962945"/>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446314" y="444815"/>
            <a:ext cx="11174186" cy="1311128"/>
          </a:xfrm>
        </p:spPr>
        <p:txBody>
          <a:bodyPr/>
          <a:lstStyle/>
          <a:p>
            <a:r>
              <a:rPr lang="en-US" sz="4400" b="0" dirty="0">
                <a:latin typeface="Raleway ExtraBold" panose="020B0903030101060003" pitchFamily="34" charset="0"/>
              </a:rPr>
              <a:t>Scanning Procedure for Accurate PDH Certificate </a:t>
            </a:r>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1"/>
          </p:nvPr>
        </p:nvSpPr>
        <p:spPr>
          <a:xfrm>
            <a:off x="446314" y="2057400"/>
            <a:ext cx="11174186" cy="3825240"/>
          </a:xfrm>
        </p:spPr>
        <p:txBody>
          <a:bodyPr/>
          <a:lstStyle/>
          <a:p>
            <a:pPr marL="342900" indent="-342900">
              <a:buFont typeface="Arial" panose="020B0604020202020204" pitchFamily="34" charset="0"/>
              <a:buChar char="•"/>
            </a:pPr>
            <a:r>
              <a:rPr lang="en-US" sz="2400" dirty="0"/>
              <a:t>You are welcome to stay in a track for multiple sessions without scanning out. </a:t>
            </a:r>
          </a:p>
          <a:p>
            <a:pPr marL="342900" indent="-342900">
              <a:buFont typeface="Arial" panose="020B0604020202020204" pitchFamily="34" charset="0"/>
              <a:buChar char="•"/>
            </a:pPr>
            <a:r>
              <a:rPr lang="en-US" sz="2400" dirty="0"/>
              <a:t>You MUST scan out for breaks and lunch or you will NOT receive credit. </a:t>
            </a:r>
          </a:p>
          <a:p>
            <a:pPr marL="342900" indent="-342900">
              <a:buFont typeface="Arial" panose="020B0604020202020204" pitchFamily="34" charset="0"/>
              <a:buChar char="•"/>
            </a:pPr>
            <a:r>
              <a:rPr lang="en-US" sz="2400" dirty="0"/>
              <a:t>If you plan to stay in the room during a break, you must scan out, then scan back in.</a:t>
            </a:r>
          </a:p>
          <a:p>
            <a:pPr marL="342900" indent="-342900">
              <a:buFont typeface="Arial" panose="020B0604020202020204" pitchFamily="34" charset="0"/>
              <a:buChar char="•"/>
            </a:pPr>
            <a:r>
              <a:rPr lang="en-US" sz="2400" dirty="0"/>
              <a:t>You will be emailed a link to your PDH certificate within 30 days following the conference.</a:t>
            </a:r>
          </a:p>
          <a:p>
            <a:endParaRPr lang="en-US" dirty="0"/>
          </a:p>
        </p:txBody>
      </p:sp>
    </p:spTree>
    <p:extLst>
      <p:ext uri="{BB962C8B-B14F-4D97-AF65-F5344CB8AC3E}">
        <p14:creationId xmlns:p14="http://schemas.microsoft.com/office/powerpoint/2010/main" val="2994797083"/>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71AD27FC-214D-45E9-9AAE-9E8580B2975A}"/>
              </a:ext>
            </a:extLst>
          </p:cNvPr>
          <p:cNvSpPr>
            <a:spLocks noGrp="1" noChangeArrowheads="1"/>
          </p:cNvSpPr>
          <p:nvPr>
            <p:ph type="title"/>
          </p:nvPr>
        </p:nvSpPr>
        <p:spPr>
          <a:xfrm>
            <a:off x="609600" y="1828800"/>
            <a:ext cx="10972800" cy="1143000"/>
          </a:xfrm>
        </p:spPr>
        <p:txBody>
          <a:bodyPr>
            <a:normAutofit/>
          </a:bodyPr>
          <a:lstStyle/>
          <a:p>
            <a:r>
              <a:rPr lang="en-US" altLang="en-US" sz="3600" b="1" dirty="0">
                <a:latin typeface="Raleway" panose="020B0003030101060003" pitchFamily="34" charset="0"/>
              </a:rPr>
              <a:t>Presentation Title</a:t>
            </a:r>
            <a:endParaRPr lang="en-US" altLang="en-US" sz="3600" dirty="0"/>
          </a:p>
        </p:txBody>
      </p:sp>
      <p:sp>
        <p:nvSpPr>
          <p:cNvPr id="9218" name="Text Placeholder 2">
            <a:extLst>
              <a:ext uri="{FF2B5EF4-FFF2-40B4-BE49-F238E27FC236}">
                <a16:creationId xmlns:a16="http://schemas.microsoft.com/office/drawing/2014/main" id="{6F1F1984-968A-4651-8EB5-03520206E2DE}"/>
              </a:ext>
            </a:extLst>
          </p:cNvPr>
          <p:cNvSpPr>
            <a:spLocks noGrp="1"/>
          </p:cNvSpPr>
          <p:nvPr>
            <p:ph idx="1"/>
          </p:nvPr>
        </p:nvSpPr>
        <p:spPr>
          <a:xfrm>
            <a:off x="609600" y="3429000"/>
            <a:ext cx="10972800" cy="2697164"/>
          </a:xfrm>
        </p:spPr>
        <p:txBody>
          <a:bodyPr/>
          <a:lstStyle/>
          <a:p>
            <a:pPr>
              <a:lnSpc>
                <a:spcPct val="85000"/>
              </a:lnSpc>
              <a:spcBef>
                <a:spcPct val="0"/>
              </a:spcBef>
              <a:buFont typeface="Arial" charset="0"/>
              <a:buNone/>
              <a:defRPr/>
            </a:pPr>
            <a:r>
              <a:rPr lang="en-US" sz="2400" i="1" dirty="0">
                <a:solidFill>
                  <a:srgbClr val="174A7C"/>
                </a:solidFill>
              </a:rPr>
              <a:t>Presenter Name</a:t>
            </a:r>
          </a:p>
          <a:p>
            <a:pPr>
              <a:buFont typeface="Arial" charset="0"/>
              <a:buNone/>
              <a:defRPr/>
            </a:pPr>
            <a:r>
              <a:rPr lang="en-US" altLang="en-US" sz="2000" dirty="0"/>
              <a:t>&lt;&lt;Presenter Bio (should be able to be read in 15-20 seconds)&gt;&gt;</a:t>
            </a:r>
          </a:p>
        </p:txBody>
      </p:sp>
    </p:spTree>
    <p:extLst>
      <p:ext uri="{BB962C8B-B14F-4D97-AF65-F5344CB8AC3E}">
        <p14:creationId xmlns:p14="http://schemas.microsoft.com/office/powerpoint/2010/main" val="17810992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ADA7EE-FF11-413E-B429-A20CE5752263}"/>
              </a:ext>
            </a:extLst>
          </p:cNvPr>
          <p:cNvSpPr>
            <a:spLocks noGrp="1"/>
          </p:cNvSpPr>
          <p:nvPr>
            <p:ph type="body" sz="quarter" idx="12"/>
          </p:nvPr>
        </p:nvSpPr>
        <p:spPr>
          <a:xfrm>
            <a:off x="154988" y="4759292"/>
            <a:ext cx="2675297" cy="563562"/>
          </a:xfrm>
        </p:spPr>
        <p:txBody>
          <a:bodyPr/>
          <a:lstStyle/>
          <a:p>
            <a:pPr algn="ctr"/>
            <a:r>
              <a:rPr lang="en-US" sz="1400" i="1" dirty="0">
                <a:solidFill>
                  <a:srgbClr val="000000"/>
                </a:solidFill>
                <a:sym typeface="Arial"/>
              </a:rPr>
              <a:t>Download the 2026 AZ Water Conference mobile App</a:t>
            </a:r>
            <a:endParaRPr lang="en-US" sz="1400" i="1" dirty="0">
              <a:solidFill>
                <a:srgbClr val="FFFFFF"/>
              </a:solidFill>
              <a:sym typeface="Arial"/>
            </a:endParaRPr>
          </a:p>
          <a:p>
            <a:endParaRPr lang="en-US" dirty="0"/>
          </a:p>
        </p:txBody>
      </p:sp>
      <p:sp>
        <p:nvSpPr>
          <p:cNvPr id="3" name="Text Placeholder 2">
            <a:extLst>
              <a:ext uri="{FF2B5EF4-FFF2-40B4-BE49-F238E27FC236}">
                <a16:creationId xmlns:a16="http://schemas.microsoft.com/office/drawing/2014/main" id="{7BD7A6F9-55AE-4FFA-B62E-CD92C8E166AD}"/>
              </a:ext>
            </a:extLst>
          </p:cNvPr>
          <p:cNvSpPr>
            <a:spLocks noGrp="1"/>
          </p:cNvSpPr>
          <p:nvPr>
            <p:ph type="body" sz="quarter" idx="10"/>
          </p:nvPr>
        </p:nvSpPr>
        <p:spPr/>
        <p:txBody>
          <a:bodyPr/>
          <a:lstStyle/>
          <a:p>
            <a:r>
              <a:rPr lang="en-US" sz="2800" dirty="0">
                <a:solidFill>
                  <a:schemeClr val="tx2"/>
                </a:solidFill>
              </a:rPr>
              <a:t>Hello! My name is (</a:t>
            </a:r>
            <a:r>
              <a:rPr lang="en-US" sz="2800" dirty="0">
                <a:solidFill>
                  <a:schemeClr val="tx2"/>
                </a:solidFill>
                <a:highlight>
                  <a:srgbClr val="FFFF00"/>
                </a:highlight>
              </a:rPr>
              <a:t>Your name here</a:t>
            </a:r>
            <a:r>
              <a:rPr lang="en-US" sz="2800" dirty="0">
                <a:solidFill>
                  <a:schemeClr val="tx2"/>
                </a:solidFill>
              </a:rPr>
              <a:t>) and I am a Fresh Ideas </a:t>
            </a:r>
            <a:r>
              <a:rPr lang="en-US" dirty="0">
                <a:solidFill>
                  <a:schemeClr val="tx2"/>
                </a:solidFill>
              </a:rPr>
              <a:t>c</a:t>
            </a:r>
            <a:r>
              <a:rPr lang="en-US" sz="2800" dirty="0">
                <a:solidFill>
                  <a:schemeClr val="tx2"/>
                </a:solidFill>
              </a:rPr>
              <a:t>ontestant.</a:t>
            </a:r>
          </a:p>
          <a:p>
            <a:endParaRPr lang="en-US" dirty="0"/>
          </a:p>
        </p:txBody>
      </p:sp>
      <p:sp>
        <p:nvSpPr>
          <p:cNvPr id="4" name="Text Placeholder 3">
            <a:extLst>
              <a:ext uri="{FF2B5EF4-FFF2-40B4-BE49-F238E27FC236}">
                <a16:creationId xmlns:a16="http://schemas.microsoft.com/office/drawing/2014/main" id="{0475AEDB-1F09-4132-8D79-B3D32DC62777}"/>
              </a:ext>
            </a:extLst>
          </p:cNvPr>
          <p:cNvSpPr>
            <a:spLocks noGrp="1"/>
          </p:cNvSpPr>
          <p:nvPr>
            <p:ph type="body" sz="quarter" idx="11"/>
          </p:nvPr>
        </p:nvSpPr>
        <p:spPr>
          <a:xfrm>
            <a:off x="3197225" y="1943100"/>
            <a:ext cx="7253061" cy="3702957"/>
          </a:xfrm>
        </p:spPr>
        <p:txBody>
          <a:bodyPr>
            <a:normAutofit fontScale="92500" lnSpcReduction="10000"/>
          </a:bodyPr>
          <a:lstStyle/>
          <a:p>
            <a:pPr marL="0" marR="0" lvl="0" indent="0" algn="l" defTabSz="914400" rtl="0" eaLnBrk="1" fontAlgn="auto" latinLnBrk="0" hangingPunct="1">
              <a:lnSpc>
                <a:spcPct val="120000"/>
              </a:lnSpc>
              <a:spcBef>
                <a:spcPts val="434"/>
              </a:spcBef>
              <a:spcAft>
                <a:spcPts val="0"/>
              </a:spcAft>
              <a:buClr>
                <a:srgbClr val="138BBD"/>
              </a:buClr>
              <a:buSzPts val="2170"/>
              <a:buFontTx/>
              <a:buNone/>
              <a:tabLst/>
              <a:defRPr/>
            </a:pPr>
            <a:r>
              <a:rPr kumimoji="0" lang="en-US" sz="2000" b="1" i="0" u="none" strike="noStrike" kern="1200" cap="none" spc="0" normalizeH="0" baseline="0" noProof="0" dirty="0">
                <a:ln>
                  <a:noFill/>
                </a:ln>
                <a:solidFill>
                  <a:srgbClr val="010101"/>
                </a:solidFill>
                <a:effectLst/>
                <a:uLnTx/>
                <a:uFillTx/>
              </a:rPr>
              <a:t>You can help send me to ACE26</a:t>
            </a:r>
            <a:r>
              <a:rPr kumimoji="0" lang="en-US" sz="2000" b="1" i="0" u="none" strike="noStrike" kern="1200" cap="none" spc="0" normalizeH="0" baseline="30000" noProof="0" dirty="0">
                <a:ln>
                  <a:noFill/>
                </a:ln>
                <a:solidFill>
                  <a:srgbClr val="010101"/>
                </a:solidFill>
                <a:effectLst/>
                <a:uLnTx/>
                <a:uFillTx/>
              </a:rPr>
              <a:t> </a:t>
            </a:r>
            <a:r>
              <a:rPr kumimoji="0" lang="en-US" sz="2000" b="1" i="0" u="none" strike="noStrike" kern="1200" cap="none" spc="0" normalizeH="0" baseline="0" noProof="0" dirty="0">
                <a:ln>
                  <a:noFill/>
                </a:ln>
                <a:solidFill>
                  <a:srgbClr val="010101"/>
                </a:solidFill>
                <a:effectLst/>
                <a:uLnTx/>
                <a:uFillTx/>
              </a:rPr>
              <a:t>in </a:t>
            </a:r>
            <a:r>
              <a:rPr lang="en-US" sz="2000" b="1" dirty="0">
                <a:solidFill>
                  <a:srgbClr val="010101"/>
                </a:solidFill>
              </a:rPr>
              <a:t>Washington, D.C.</a:t>
            </a:r>
            <a:endParaRPr kumimoji="0" lang="en-US" sz="2000" b="1" i="0" u="none" strike="noStrike" kern="1200" cap="none" spc="0" normalizeH="0" baseline="0" noProof="0" dirty="0">
              <a:ln>
                <a:noFill/>
              </a:ln>
              <a:solidFill>
                <a:srgbClr val="010101"/>
              </a:solidFill>
              <a:effectLst/>
              <a:uLnTx/>
              <a:uFillTx/>
              <a:sym typeface="Arial"/>
            </a:endParaRPr>
          </a:p>
          <a:p>
            <a:pPr marL="0" marR="0" lvl="0" indent="0" algn="l" defTabSz="914400" rtl="0" eaLnBrk="1" fontAlgn="auto" latinLnBrk="0" hangingPunct="1">
              <a:lnSpc>
                <a:spcPct val="120000"/>
              </a:lnSpc>
              <a:spcBef>
                <a:spcPts val="434"/>
              </a:spcBef>
              <a:spcAft>
                <a:spcPts val="0"/>
              </a:spcAft>
              <a:buClr>
                <a:srgbClr val="138BBD"/>
              </a:buClr>
              <a:buSzPts val="2170"/>
              <a:buFontTx/>
              <a:buNone/>
              <a:tabLst/>
              <a:defRPr/>
            </a:pPr>
            <a:endParaRPr kumimoji="0" lang="en-US" sz="2000" b="0" i="0" u="none" strike="noStrike" kern="1200" cap="none" spc="0" normalizeH="0" baseline="0" noProof="0" dirty="0">
              <a:ln>
                <a:noFill/>
              </a:ln>
              <a:solidFill>
                <a:srgbClr val="010101"/>
              </a:solidFill>
              <a:effectLst/>
              <a:uLnTx/>
              <a:uFillTx/>
              <a:sym typeface="Arial"/>
            </a:endParaRPr>
          </a:p>
          <a:p>
            <a:pPr marL="285750" marR="0" lvl="0" indent="-285750" algn="l" defTabSz="914400" rtl="0" eaLnBrk="1" fontAlgn="auto" latinLnBrk="0" hangingPunct="1">
              <a:lnSpc>
                <a:spcPct val="120000"/>
              </a:lnSpc>
              <a:spcBef>
                <a:spcPts val="403"/>
              </a:spcBef>
              <a:spcAft>
                <a:spcPts val="0"/>
              </a:spcAft>
              <a:buClr>
                <a:srgbClr val="138BBD"/>
              </a:buClr>
              <a:buSzPts val="2015"/>
              <a:buFont typeface="Noto Sans Symbols"/>
              <a:buChar char="✔"/>
              <a:tabLst/>
              <a:defRPr/>
            </a:pPr>
            <a:r>
              <a:rPr kumimoji="0" lang="en-US" sz="2000" b="0" i="1" u="none" strike="noStrike" kern="1200" cap="none" spc="0" normalizeH="0" baseline="0" noProof="0" dirty="0">
                <a:ln>
                  <a:noFill/>
                </a:ln>
                <a:solidFill>
                  <a:srgbClr val="010101"/>
                </a:solidFill>
                <a:effectLst/>
                <a:uLnTx/>
                <a:uFillTx/>
              </a:rPr>
              <a:t>Find this session by searching by name or selecting session</a:t>
            </a:r>
            <a:endParaRPr kumimoji="0" lang="en-US" sz="2000" b="0" i="0" u="none" strike="noStrike" kern="1200" cap="none" spc="0" normalizeH="0" baseline="0" noProof="0" dirty="0">
              <a:ln>
                <a:noFill/>
              </a:ln>
              <a:solidFill>
                <a:srgbClr val="010101"/>
              </a:solidFill>
              <a:effectLst/>
              <a:uLnTx/>
              <a:uFillTx/>
            </a:endParaRPr>
          </a:p>
          <a:p>
            <a:pPr marL="285750" marR="0" lvl="0" indent="-285750" algn="l" defTabSz="914400" rtl="0" eaLnBrk="1" fontAlgn="auto" latinLnBrk="0" hangingPunct="1">
              <a:lnSpc>
                <a:spcPct val="120000"/>
              </a:lnSpc>
              <a:spcBef>
                <a:spcPts val="403"/>
              </a:spcBef>
              <a:spcAft>
                <a:spcPts val="0"/>
              </a:spcAft>
              <a:buClr>
                <a:srgbClr val="138BBD"/>
              </a:buClr>
              <a:buSzPts val="2015"/>
              <a:buFont typeface="Noto Sans Symbols"/>
              <a:buChar char="✔"/>
              <a:tabLst/>
              <a:defRPr/>
            </a:pPr>
            <a:r>
              <a:rPr kumimoji="0" lang="en-US" sz="2000" b="0" i="1" u="none" strike="noStrike" kern="1200" cap="none" spc="0" normalizeH="0" baseline="0" noProof="0" dirty="0">
                <a:ln>
                  <a:noFill/>
                </a:ln>
                <a:solidFill>
                  <a:srgbClr val="010101"/>
                </a:solidFill>
                <a:effectLst/>
                <a:uLnTx/>
                <a:uFillTx/>
              </a:rPr>
              <a:t>Complete the (10) question survey</a:t>
            </a:r>
            <a:endParaRPr kumimoji="0" lang="en-US" sz="2000" b="0" i="0" u="none" strike="noStrike" kern="1200" cap="none" spc="0" normalizeH="0" baseline="0" noProof="0" dirty="0">
              <a:ln>
                <a:noFill/>
              </a:ln>
              <a:solidFill>
                <a:srgbClr val="010101"/>
              </a:solidFill>
              <a:effectLst/>
              <a:uLnTx/>
              <a:uFillTx/>
            </a:endParaRPr>
          </a:p>
          <a:p>
            <a:pPr marL="285750" marR="0" lvl="0" indent="-285750" algn="l" defTabSz="914400" rtl="0" eaLnBrk="1" fontAlgn="auto" latinLnBrk="0" hangingPunct="1">
              <a:lnSpc>
                <a:spcPct val="120000"/>
              </a:lnSpc>
              <a:spcBef>
                <a:spcPts val="403"/>
              </a:spcBef>
              <a:spcAft>
                <a:spcPts val="0"/>
              </a:spcAft>
              <a:buClr>
                <a:srgbClr val="138BBD"/>
              </a:buClr>
              <a:buSzPts val="2015"/>
              <a:buFont typeface="Noto Sans Symbols"/>
              <a:buChar char="✔"/>
              <a:tabLst/>
              <a:defRPr/>
            </a:pPr>
            <a:r>
              <a:rPr kumimoji="0" lang="en-US" sz="2000" b="0" i="1" u="none" strike="noStrike" kern="1200" cap="none" spc="0" normalizeH="0" baseline="0" noProof="0" dirty="0">
                <a:ln>
                  <a:noFill/>
                </a:ln>
                <a:solidFill>
                  <a:srgbClr val="010101"/>
                </a:solidFill>
                <a:effectLst/>
                <a:uLnTx/>
                <a:uFillTx/>
              </a:rPr>
              <a:t>The highest ranked presenter is sent to ACE!</a:t>
            </a:r>
            <a:endParaRPr kumimoji="0" lang="en-US" sz="2000" b="0" i="0" u="none" strike="noStrike" kern="1200" cap="none" spc="0" normalizeH="0" baseline="0" noProof="0" dirty="0">
              <a:ln>
                <a:noFill/>
              </a:ln>
              <a:solidFill>
                <a:srgbClr val="010101"/>
              </a:solidFill>
              <a:effectLst/>
              <a:uLnTx/>
              <a:uFillTx/>
            </a:endParaRPr>
          </a:p>
          <a:p>
            <a:pPr marL="342900" marR="0" lvl="0" indent="-205105" algn="l" defTabSz="914400" rtl="0" eaLnBrk="1" fontAlgn="auto" latinLnBrk="0" hangingPunct="1">
              <a:lnSpc>
                <a:spcPct val="120000"/>
              </a:lnSpc>
              <a:spcBef>
                <a:spcPts val="434"/>
              </a:spcBef>
              <a:spcAft>
                <a:spcPts val="0"/>
              </a:spcAft>
              <a:buClr>
                <a:srgbClr val="138BBD"/>
              </a:buClr>
              <a:buSzPts val="2170"/>
              <a:buFont typeface="Arial"/>
              <a:buNone/>
              <a:tabLst/>
              <a:defRPr/>
            </a:pPr>
            <a:endParaRPr kumimoji="0" lang="en-US" sz="2000" b="1" i="0" u="none" strike="noStrike" kern="1200" cap="none" spc="0" normalizeH="0" baseline="0" noProof="0" dirty="0">
              <a:ln>
                <a:noFill/>
              </a:ln>
              <a:solidFill>
                <a:srgbClr val="010101"/>
              </a:solidFill>
              <a:effectLst/>
              <a:uLnTx/>
              <a:uFillTx/>
            </a:endParaRPr>
          </a:p>
          <a:p>
            <a:pPr marL="0" marR="0" lvl="0" indent="0" algn="l" defTabSz="914400" rtl="0" eaLnBrk="1" fontAlgn="auto" latinLnBrk="0" hangingPunct="1">
              <a:lnSpc>
                <a:spcPct val="120000"/>
              </a:lnSpc>
              <a:spcBef>
                <a:spcPts val="434"/>
              </a:spcBef>
              <a:spcAft>
                <a:spcPts val="0"/>
              </a:spcAft>
              <a:buClr>
                <a:srgbClr val="138BBD"/>
              </a:buClr>
              <a:buSzPts val="2170"/>
              <a:buFontTx/>
              <a:buNone/>
              <a:tabLst/>
              <a:defRPr/>
            </a:pPr>
            <a:r>
              <a:rPr kumimoji="0" lang="en-US" sz="2000" b="1" i="0" u="none" strike="noStrike" kern="1200" cap="none" spc="0" normalizeH="0" baseline="0" noProof="0" dirty="0">
                <a:ln>
                  <a:noFill/>
                </a:ln>
                <a:solidFill>
                  <a:srgbClr val="010101"/>
                </a:solidFill>
                <a:effectLst/>
                <a:uLnTx/>
                <a:uFillTx/>
              </a:rPr>
              <a:t>Scoring done through the App!</a:t>
            </a:r>
            <a:endParaRPr kumimoji="0" lang="en-US" sz="2000" b="0" i="0" u="none" strike="noStrike" kern="1200" cap="none" spc="0" normalizeH="0" baseline="0" noProof="0" dirty="0">
              <a:ln>
                <a:noFill/>
              </a:ln>
              <a:solidFill>
                <a:srgbClr val="010101"/>
              </a:solidFill>
              <a:effectLst/>
              <a:uLnTx/>
              <a:uFillTx/>
            </a:endParaRPr>
          </a:p>
          <a:p>
            <a:pPr marL="0" marR="0" lvl="0" indent="0" algn="l" defTabSz="914400" rtl="0" eaLnBrk="1" fontAlgn="auto" latinLnBrk="0" hangingPunct="1">
              <a:lnSpc>
                <a:spcPct val="120000"/>
              </a:lnSpc>
              <a:spcBef>
                <a:spcPts val="248"/>
              </a:spcBef>
              <a:spcAft>
                <a:spcPts val="0"/>
              </a:spcAft>
              <a:buClr>
                <a:srgbClr val="138BBD"/>
              </a:buClr>
              <a:buSzPts val="1240"/>
              <a:buFontTx/>
              <a:buNone/>
              <a:tabLst/>
              <a:defRPr/>
            </a:pPr>
            <a:r>
              <a:rPr kumimoji="0" lang="en-US" sz="1100" b="0" i="1" u="none" strike="noStrike" kern="1200" cap="none" spc="0" normalizeH="0" baseline="0" noProof="0" dirty="0">
                <a:ln>
                  <a:noFill/>
                </a:ln>
                <a:solidFill>
                  <a:srgbClr val="010101"/>
                </a:solidFill>
                <a:effectLst/>
                <a:uLnTx/>
                <a:uFillTx/>
              </a:rPr>
              <a:t>(paper copies available if needed)</a:t>
            </a:r>
            <a:endParaRPr kumimoji="0" lang="en-US" sz="2000" b="0" i="0" u="none" strike="noStrike" kern="1200" cap="none" spc="0" normalizeH="0" baseline="0" noProof="0" dirty="0">
              <a:ln>
                <a:noFill/>
              </a:ln>
              <a:solidFill>
                <a:srgbClr val="010101"/>
              </a:solidFill>
              <a:effectLst/>
              <a:uLnTx/>
              <a:uFillTx/>
            </a:endParaRPr>
          </a:p>
          <a:p>
            <a:pPr marL="0" marR="0" lvl="0" indent="0" algn="l" defTabSz="914400" rtl="0" eaLnBrk="1" fontAlgn="auto" latinLnBrk="0" hangingPunct="1">
              <a:lnSpc>
                <a:spcPct val="120000"/>
              </a:lnSpc>
              <a:spcBef>
                <a:spcPts val="434"/>
              </a:spcBef>
              <a:spcAft>
                <a:spcPts val="0"/>
              </a:spcAft>
              <a:buClr>
                <a:srgbClr val="138BBD"/>
              </a:buClr>
              <a:buSzPts val="2170"/>
              <a:buFontTx/>
              <a:buNone/>
              <a:tabLst/>
              <a:defRPr/>
            </a:pPr>
            <a:endParaRPr kumimoji="0" lang="en-US" sz="2000" b="0" i="0" u="none" strike="noStrike" kern="1200" cap="none" spc="0" normalizeH="0" baseline="0" noProof="0" dirty="0">
              <a:ln>
                <a:noFill/>
              </a:ln>
              <a:solidFill>
                <a:srgbClr val="010101"/>
              </a:solidFill>
              <a:effectLst/>
              <a:uLnTx/>
              <a:uFillTx/>
            </a:endParaRPr>
          </a:p>
          <a:p>
            <a:pPr marL="0" marR="0" lvl="0" indent="0" algn="l" defTabSz="914400" rtl="0" eaLnBrk="1" fontAlgn="auto" latinLnBrk="0" hangingPunct="1">
              <a:lnSpc>
                <a:spcPct val="120000"/>
              </a:lnSpc>
              <a:spcBef>
                <a:spcPts val="434"/>
              </a:spcBef>
              <a:spcAft>
                <a:spcPts val="0"/>
              </a:spcAft>
              <a:buClr>
                <a:srgbClr val="138BBD"/>
              </a:buClr>
              <a:buSzPts val="2170"/>
              <a:buFontTx/>
              <a:buNone/>
              <a:tabLst/>
              <a:defRPr/>
            </a:pPr>
            <a:r>
              <a:rPr kumimoji="0" lang="en-US" sz="2000" b="0" i="0" u="none" strike="noStrike" kern="1200" cap="none" spc="0" normalizeH="0" baseline="0" noProof="0" dirty="0">
                <a:ln>
                  <a:noFill/>
                </a:ln>
                <a:solidFill>
                  <a:srgbClr val="010101"/>
                </a:solidFill>
                <a:effectLst/>
                <a:uLnTx/>
                <a:uFillTx/>
              </a:rPr>
              <a:t>Thank you!</a:t>
            </a:r>
          </a:p>
          <a:p>
            <a:pPr>
              <a:lnSpc>
                <a:spcPct val="120000"/>
              </a:lnSpc>
            </a:pPr>
            <a:endParaRPr lang="en-US" sz="1600" dirty="0">
              <a:solidFill>
                <a:srgbClr val="010101"/>
              </a:solidFill>
            </a:endParaRPr>
          </a:p>
        </p:txBody>
      </p:sp>
    </p:spTree>
    <p:extLst>
      <p:ext uri="{BB962C8B-B14F-4D97-AF65-F5344CB8AC3E}">
        <p14:creationId xmlns:p14="http://schemas.microsoft.com/office/powerpoint/2010/main" val="3518579533"/>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5645E4A-4895-9BCA-0DCD-0210F488681B}"/>
              </a:ext>
            </a:extLst>
          </p:cNvPr>
          <p:cNvSpPr>
            <a:spLocks noGrp="1"/>
          </p:cNvSpPr>
          <p:nvPr>
            <p:ph type="pic" sz="quarter" idx="10"/>
          </p:nvPr>
        </p:nvSpPr>
        <p:spPr/>
        <p:txBody>
          <a:bodyPr/>
          <a:lstStyle/>
          <a:p>
            <a:endParaRPr lang="en-US"/>
          </a:p>
        </p:txBody>
      </p:sp>
      <p:sp>
        <p:nvSpPr>
          <p:cNvPr id="3" name="Subtitle 2">
            <a:extLst>
              <a:ext uri="{FF2B5EF4-FFF2-40B4-BE49-F238E27FC236}">
                <a16:creationId xmlns:a16="http://schemas.microsoft.com/office/drawing/2014/main" id="{CE5BA993-83CE-04B5-D146-54CCB4F81DF6}"/>
              </a:ext>
            </a:extLst>
          </p:cNvPr>
          <p:cNvSpPr>
            <a:spLocks noGrp="1"/>
          </p:cNvSpPr>
          <p:nvPr>
            <p:ph type="subTitle" idx="1"/>
          </p:nvPr>
        </p:nvSpPr>
        <p:spPr/>
        <p:txBody>
          <a:bodyPr/>
          <a:lstStyle/>
          <a:p>
            <a:endParaRPr lang="en-US"/>
          </a:p>
        </p:txBody>
      </p:sp>
      <p:sp>
        <p:nvSpPr>
          <p:cNvPr id="4" name="Title 3">
            <a:extLst>
              <a:ext uri="{FF2B5EF4-FFF2-40B4-BE49-F238E27FC236}">
                <a16:creationId xmlns:a16="http://schemas.microsoft.com/office/drawing/2014/main" id="{4D228687-3D0F-6ABD-6416-0F55BE2C25C4}"/>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1869774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F2E5A9-D149-545E-CA46-50FA872CC16E}"/>
              </a:ext>
            </a:extLst>
          </p:cNvPr>
          <p:cNvSpPr>
            <a:spLocks noGrp="1"/>
          </p:cNvSpPr>
          <p:nvPr>
            <p:ph sz="half" idx="1"/>
          </p:nvPr>
        </p:nvSpPr>
        <p:spPr/>
        <p:txBody>
          <a:bodyPr/>
          <a:lstStyle/>
          <a:p>
            <a:endParaRPr lang="en-US"/>
          </a:p>
        </p:txBody>
      </p:sp>
      <p:sp>
        <p:nvSpPr>
          <p:cNvPr id="3" name="Content Placeholder 2">
            <a:extLst>
              <a:ext uri="{FF2B5EF4-FFF2-40B4-BE49-F238E27FC236}">
                <a16:creationId xmlns:a16="http://schemas.microsoft.com/office/drawing/2014/main" id="{3F5CA158-5DA1-41FB-7D96-ED719D7AEE40}"/>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162906567"/>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91535"/>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F27096A-FCF5-F7AC-377A-4426A7AEF527}"/>
              </a:ext>
            </a:extLst>
          </p:cNvPr>
          <p:cNvSpPr>
            <a:spLocks noGrp="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4BA2FF4A-0501-6613-49A4-6BD6EE29AD34}"/>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15B26A2-F312-B4E2-D229-334CA77160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9379278"/>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14DED91-F86B-7E9A-F5A6-F09B9A0EDB2B}"/>
              </a:ext>
            </a:extLst>
          </p:cNvPr>
          <p:cNvSpPr>
            <a:spLocks noGrp="1"/>
          </p:cNvSpPr>
          <p:nvPr>
            <p:ph type="pic" sz="quarter" idx="11"/>
          </p:nvPr>
        </p:nvSpPr>
        <p:spPr/>
        <p:txBody>
          <a:bodyPr/>
          <a:lstStyle/>
          <a:p>
            <a:endParaRPr lang="en-US"/>
          </a:p>
        </p:txBody>
      </p:sp>
      <p:sp>
        <p:nvSpPr>
          <p:cNvPr id="3" name="Title 2">
            <a:extLst>
              <a:ext uri="{FF2B5EF4-FFF2-40B4-BE49-F238E27FC236}">
                <a16:creationId xmlns:a16="http://schemas.microsoft.com/office/drawing/2014/main" id="{C4BCA0BB-9FD8-6239-31FD-54B88A5A5BF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964357B-E7F1-1FC6-F7AD-C26B4398096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37236094"/>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76721-9032-E503-2A92-1BC7D87496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4774BC-E141-31B1-2F7D-E4E32B280D4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27975884"/>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023B2-E58F-DE88-EC04-F19ED318D1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57805F-A173-62EB-B23D-03B942C9B96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80996803"/>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9123-5EED-C012-4F9A-B306DB07AD1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351567429"/>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1202-B072-BC1F-8233-F19138B39D9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4D11CF0-B4DF-4CDC-4573-FF17AE37304C}"/>
              </a:ext>
            </a:extLst>
          </p:cNvPr>
          <p:cNvSpPr>
            <a:spLocks noGrp="1"/>
          </p:cNvSpPr>
          <p:nvPr>
            <p:ph type="body" sz="quarter" idx="3"/>
          </p:nvPr>
        </p:nvSpPr>
        <p:spPr/>
        <p:txBody>
          <a:bodyPr/>
          <a:lstStyle/>
          <a:p>
            <a:endParaRPr lang="en-US"/>
          </a:p>
        </p:txBody>
      </p:sp>
      <p:sp>
        <p:nvSpPr>
          <p:cNvPr id="4" name="Content Placeholder 3">
            <a:extLst>
              <a:ext uri="{FF2B5EF4-FFF2-40B4-BE49-F238E27FC236}">
                <a16:creationId xmlns:a16="http://schemas.microsoft.com/office/drawing/2014/main" id="{1B76DE49-3C9B-CBFF-7805-E40D69CC0EAC}"/>
              </a:ext>
            </a:extLst>
          </p:cNvPr>
          <p:cNvSpPr>
            <a:spLocks noGrp="1"/>
          </p:cNvSpPr>
          <p:nvPr>
            <p:ph sz="quarter" idx="4"/>
          </p:nvPr>
        </p:nvSpPr>
        <p:spPr/>
        <p:txBody>
          <a:bodyPr/>
          <a:lstStyle/>
          <a:p>
            <a:endParaRPr lang="en-US"/>
          </a:p>
        </p:txBody>
      </p:sp>
      <p:sp>
        <p:nvSpPr>
          <p:cNvPr id="5" name="Text Placeholder 4">
            <a:extLst>
              <a:ext uri="{FF2B5EF4-FFF2-40B4-BE49-F238E27FC236}">
                <a16:creationId xmlns:a16="http://schemas.microsoft.com/office/drawing/2014/main" id="{42E86005-B6CD-9E3B-430F-4DBAA6FB4FFE}"/>
              </a:ext>
            </a:extLst>
          </p:cNvPr>
          <p:cNvSpPr>
            <a:spLocks noGrp="1"/>
          </p:cNvSpPr>
          <p:nvPr>
            <p:ph type="body" idx="1"/>
          </p:nvPr>
        </p:nvSpPr>
        <p:spPr/>
        <p:txBody>
          <a:bodyPr/>
          <a:lstStyle/>
          <a:p>
            <a:endParaRPr lang="en-US"/>
          </a:p>
        </p:txBody>
      </p:sp>
      <p:sp>
        <p:nvSpPr>
          <p:cNvPr id="6" name="Content Placeholder 5">
            <a:extLst>
              <a:ext uri="{FF2B5EF4-FFF2-40B4-BE49-F238E27FC236}">
                <a16:creationId xmlns:a16="http://schemas.microsoft.com/office/drawing/2014/main" id="{A6729BC1-26EC-C9E0-44B3-2064E84EA48D}"/>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396351458"/>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BF85B-4132-1C81-D917-319F03BE6B32}"/>
              </a:ext>
            </a:extLst>
          </p:cNvPr>
          <p:cNvSpPr>
            <a:spLocks noGrp="1"/>
          </p:cNvSpPr>
          <p:nvPr>
            <p:ph type="body" sz="quarter" idx="17"/>
          </p:nvPr>
        </p:nvSpPr>
        <p:spPr/>
        <p:txBody>
          <a:bodyPr/>
          <a:lstStyle/>
          <a:p>
            <a:endParaRPr lang="en-US"/>
          </a:p>
        </p:txBody>
      </p:sp>
      <p:sp>
        <p:nvSpPr>
          <p:cNvPr id="3" name="Title 2">
            <a:extLst>
              <a:ext uri="{FF2B5EF4-FFF2-40B4-BE49-F238E27FC236}">
                <a16:creationId xmlns:a16="http://schemas.microsoft.com/office/drawing/2014/main" id="{D23B6C41-5339-C4F5-5ED3-BDA395AA4DC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65B93773-E26D-A454-1A76-C810E9C9C2BE}"/>
              </a:ext>
            </a:extLst>
          </p:cNvPr>
          <p:cNvSpPr>
            <a:spLocks noGrp="1"/>
          </p:cNvSpPr>
          <p:nvPr>
            <p:ph type="body" idx="1"/>
          </p:nvPr>
        </p:nvSpPr>
        <p:spPr/>
        <p:txBody>
          <a:bodyPr/>
          <a:lstStyle/>
          <a:p>
            <a:endParaRPr lang="en-US"/>
          </a:p>
        </p:txBody>
      </p:sp>
      <p:sp>
        <p:nvSpPr>
          <p:cNvPr id="5" name="Text Placeholder 4">
            <a:extLst>
              <a:ext uri="{FF2B5EF4-FFF2-40B4-BE49-F238E27FC236}">
                <a16:creationId xmlns:a16="http://schemas.microsoft.com/office/drawing/2014/main" id="{6D6CCDF2-1894-7972-A9A3-0DB066ADEDEA}"/>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C3D7EC2B-1D27-5BA0-FAD3-45270BE8F9D2}"/>
              </a:ext>
            </a:extLst>
          </p:cNvPr>
          <p:cNvSpPr>
            <a:spLocks noGrp="1"/>
          </p:cNvSpPr>
          <p:nvPr>
            <p:ph sz="quarter" idx="4"/>
          </p:nvPr>
        </p:nvSpPr>
        <p:spPr/>
        <p:txBody>
          <a:bodyPr/>
          <a:lstStyle/>
          <a:p>
            <a:endParaRPr lang="en-US"/>
          </a:p>
        </p:txBody>
      </p:sp>
    </p:spTree>
    <p:extLst>
      <p:ext uri="{BB962C8B-B14F-4D97-AF65-F5344CB8AC3E}">
        <p14:creationId xmlns:p14="http://schemas.microsoft.com/office/powerpoint/2010/main" val="3186783839"/>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7792-432F-DBC4-C573-7204B4529F07}"/>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59AE097E-5C7D-6431-4B03-2274473DADDA}"/>
              </a:ext>
            </a:extLst>
          </p:cNvPr>
          <p:cNvSpPr>
            <a:spLocks noGrp="1"/>
          </p:cNvSpPr>
          <p:nvPr>
            <p:ph type="pic" sz="quarter" idx="13"/>
          </p:nvPr>
        </p:nvSpPr>
        <p:spPr/>
        <p:txBody>
          <a:bodyPr/>
          <a:lstStyle/>
          <a:p>
            <a:endParaRPr lang="en-US"/>
          </a:p>
        </p:txBody>
      </p:sp>
      <p:sp>
        <p:nvSpPr>
          <p:cNvPr id="4" name="Text Placeholder 3">
            <a:extLst>
              <a:ext uri="{FF2B5EF4-FFF2-40B4-BE49-F238E27FC236}">
                <a16:creationId xmlns:a16="http://schemas.microsoft.com/office/drawing/2014/main" id="{EDE688EF-3CBF-AFC9-1D84-DC6419A91020}"/>
              </a:ext>
            </a:extLst>
          </p:cNvPr>
          <p:cNvSpPr>
            <a:spLocks noGrp="1"/>
          </p:cNvSpPr>
          <p:nvPr>
            <p:ph type="body" sz="quarter" idx="14"/>
          </p:nvPr>
        </p:nvSpPr>
        <p:spPr/>
        <p:txBody>
          <a:bodyPr/>
          <a:lstStyle/>
          <a:p>
            <a:endParaRPr lang="en-US"/>
          </a:p>
        </p:txBody>
      </p:sp>
      <p:sp>
        <p:nvSpPr>
          <p:cNvPr id="5" name="Text Placeholder 4">
            <a:extLst>
              <a:ext uri="{FF2B5EF4-FFF2-40B4-BE49-F238E27FC236}">
                <a16:creationId xmlns:a16="http://schemas.microsoft.com/office/drawing/2014/main" id="{7EFC474E-5698-7E1C-4184-430C70612EB5}"/>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062261561"/>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8490344-B860-B866-C965-FA0152E8596A}"/>
              </a:ext>
            </a:extLst>
          </p:cNvPr>
          <p:cNvSpPr>
            <a:spLocks noGrp="1"/>
          </p:cNvSpPr>
          <p:nvPr>
            <p:ph type="pic" sz="quarter" idx="13"/>
          </p:nvPr>
        </p:nvSpPr>
        <p:spPr/>
        <p:txBody>
          <a:bodyPr/>
          <a:lstStyle/>
          <a:p>
            <a:endParaRPr lang="en-US"/>
          </a:p>
        </p:txBody>
      </p:sp>
      <p:sp>
        <p:nvSpPr>
          <p:cNvPr id="3" name="Text Placeholder 2">
            <a:extLst>
              <a:ext uri="{FF2B5EF4-FFF2-40B4-BE49-F238E27FC236}">
                <a16:creationId xmlns:a16="http://schemas.microsoft.com/office/drawing/2014/main" id="{3F06CB80-F21B-F700-F706-13218E92F1A3}"/>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3433DFB0-C057-BBE5-47C6-3E3035C22C4B}"/>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689BC92A-85B1-C35C-6976-C57B07B323AD}"/>
              </a:ext>
            </a:extLst>
          </p:cNvPr>
          <p:cNvSpPr>
            <a:spLocks noGrp="1"/>
          </p:cNvSpPr>
          <p:nvPr>
            <p:ph type="body" sz="quarter" idx="16"/>
          </p:nvPr>
        </p:nvSpPr>
        <p:spPr/>
        <p:txBody>
          <a:bodyPr/>
          <a:lstStyle/>
          <a:p>
            <a:endParaRPr lang="en-US"/>
          </a:p>
        </p:txBody>
      </p:sp>
      <p:sp>
        <p:nvSpPr>
          <p:cNvPr id="6" name="Text Placeholder 5">
            <a:extLst>
              <a:ext uri="{FF2B5EF4-FFF2-40B4-BE49-F238E27FC236}">
                <a16:creationId xmlns:a16="http://schemas.microsoft.com/office/drawing/2014/main" id="{9858B67A-208E-9FD5-8BB8-D3F0BFE9E52F}"/>
              </a:ext>
            </a:extLst>
          </p:cNvPr>
          <p:cNvSpPr>
            <a:spLocks noGrp="1"/>
          </p:cNvSpPr>
          <p:nvPr>
            <p:ph type="body" sz="quarter" idx="17"/>
          </p:nvPr>
        </p:nvSpPr>
        <p:spPr/>
        <p:txBody>
          <a:bodyPr/>
          <a:lstStyle/>
          <a:p>
            <a:endParaRPr lang="en-US"/>
          </a:p>
        </p:txBody>
      </p:sp>
      <p:sp>
        <p:nvSpPr>
          <p:cNvPr id="7" name="Text Placeholder 6">
            <a:extLst>
              <a:ext uri="{FF2B5EF4-FFF2-40B4-BE49-F238E27FC236}">
                <a16:creationId xmlns:a16="http://schemas.microsoft.com/office/drawing/2014/main" id="{D0FC45D9-3418-6AC7-A7A2-FE1D31557D74}"/>
              </a:ext>
            </a:extLst>
          </p:cNvPr>
          <p:cNvSpPr>
            <a:spLocks noGrp="1"/>
          </p:cNvSpPr>
          <p:nvPr>
            <p:ph type="body" sz="quarter" idx="18"/>
          </p:nvPr>
        </p:nvSpPr>
        <p:spPr/>
        <p:txBody>
          <a:bodyPr/>
          <a:lstStyle/>
          <a:p>
            <a:endParaRPr lang="en-US"/>
          </a:p>
        </p:txBody>
      </p:sp>
      <p:sp>
        <p:nvSpPr>
          <p:cNvPr id="8" name="Text Placeholder 7">
            <a:extLst>
              <a:ext uri="{FF2B5EF4-FFF2-40B4-BE49-F238E27FC236}">
                <a16:creationId xmlns:a16="http://schemas.microsoft.com/office/drawing/2014/main" id="{DCC37549-C89D-211A-DA6C-A30ECFF3E524}"/>
              </a:ext>
            </a:extLst>
          </p:cNvPr>
          <p:cNvSpPr>
            <a:spLocks noGrp="1"/>
          </p:cNvSpPr>
          <p:nvPr>
            <p:ph type="body" sz="quarter" idx="19"/>
          </p:nvPr>
        </p:nvSpPr>
        <p:spPr/>
        <p:txBody>
          <a:bodyPr/>
          <a:lstStyle/>
          <a:p>
            <a:endParaRPr lang="en-US"/>
          </a:p>
        </p:txBody>
      </p:sp>
      <p:sp>
        <p:nvSpPr>
          <p:cNvPr id="9" name="Title 8">
            <a:extLst>
              <a:ext uri="{FF2B5EF4-FFF2-40B4-BE49-F238E27FC236}">
                <a16:creationId xmlns:a16="http://schemas.microsoft.com/office/drawing/2014/main" id="{F2A8A525-735C-38E6-4EB1-6559F0FACCAA}"/>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93404457"/>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6851683-1D98-ABE3-2B0D-5B1DFD15DBAF}"/>
              </a:ext>
            </a:extLst>
          </p:cNvPr>
          <p:cNvSpPr>
            <a:spLocks noGrp="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B6582409-5F55-5AB4-903A-CD53F835B48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6B6C26E9-ED16-D854-6ADC-B47295368612}"/>
              </a:ext>
            </a:extLst>
          </p:cNvPr>
          <p:cNvSpPr>
            <a:spLocks noGrp="1"/>
          </p:cNvSpPr>
          <p:nvPr>
            <p:ph type="body" sz="quarter" idx="14"/>
          </p:nvPr>
        </p:nvSpPr>
        <p:spPr/>
        <p:txBody>
          <a:bodyPr/>
          <a:lstStyle/>
          <a:p>
            <a:endParaRPr lang="en-US"/>
          </a:p>
        </p:txBody>
      </p:sp>
      <p:sp>
        <p:nvSpPr>
          <p:cNvPr id="5" name="Text Placeholder 4">
            <a:extLst>
              <a:ext uri="{FF2B5EF4-FFF2-40B4-BE49-F238E27FC236}">
                <a16:creationId xmlns:a16="http://schemas.microsoft.com/office/drawing/2014/main" id="{A8CDCCC9-49F8-7C41-ACAF-BE9F726A57DA}"/>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3526590590"/>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D0C65-5B72-CB4A-4B6D-6994BDC092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60EA23-2C13-8327-EA08-CE2199A8DC4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F97B1245-0216-5907-900D-AA3A8C9791F9}"/>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334066419"/>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41D3E-67F2-7131-9026-1F47B94AFFE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DF3E80B-C577-4A53-B99A-9C3D9BEA58DD}"/>
              </a:ext>
            </a:extLst>
          </p:cNvPr>
          <p:cNvSpPr>
            <a:spLocks noGrp="1"/>
          </p:cNvSpPr>
          <p:nvPr>
            <p:ph type="body" sz="half" idx="2"/>
          </p:nvPr>
        </p:nvSpPr>
        <p:spPr/>
        <p:txBody>
          <a:bodyPr/>
          <a:lstStyle/>
          <a:p>
            <a:endParaRPr lang="en-US"/>
          </a:p>
        </p:txBody>
      </p:sp>
      <p:sp>
        <p:nvSpPr>
          <p:cNvPr id="4" name="Content Placeholder 3">
            <a:extLst>
              <a:ext uri="{FF2B5EF4-FFF2-40B4-BE49-F238E27FC236}">
                <a16:creationId xmlns:a16="http://schemas.microsoft.com/office/drawing/2014/main" id="{EA2ABD21-1E39-8217-219A-D905CFBD1E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4000404"/>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887F2-AFD7-1C52-EE52-502620598DD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8F2EB5F-3E96-F4DF-080B-2EFF6A60E128}"/>
              </a:ext>
            </a:extLst>
          </p:cNvPr>
          <p:cNvSpPr>
            <a:spLocks noGrp="1"/>
          </p:cNvSpPr>
          <p:nvPr>
            <p:ph type="body" sz="half" idx="2"/>
          </p:nvPr>
        </p:nvSpPr>
        <p:spPr/>
        <p:txBody>
          <a:bodyPr/>
          <a:lstStyle/>
          <a:p>
            <a:endParaRPr lang="en-US"/>
          </a:p>
        </p:txBody>
      </p:sp>
      <p:sp>
        <p:nvSpPr>
          <p:cNvPr id="4" name="Picture Placeholder 3">
            <a:extLst>
              <a:ext uri="{FF2B5EF4-FFF2-40B4-BE49-F238E27FC236}">
                <a16:creationId xmlns:a16="http://schemas.microsoft.com/office/drawing/2014/main" id="{D35D42B6-1BE2-B472-95B4-13899DDC95A1}"/>
              </a:ext>
            </a:extLst>
          </p:cNvPr>
          <p:cNvSpPr>
            <a:spLocks noGrp="1"/>
          </p:cNvSpPr>
          <p:nvPr>
            <p:ph type="pic" idx="1"/>
          </p:nvPr>
        </p:nvSpPr>
        <p:spPr/>
        <p:txBody>
          <a:bodyPr/>
          <a:lstStyle/>
          <a:p>
            <a:endParaRPr lang="en-US"/>
          </a:p>
        </p:txBody>
      </p:sp>
    </p:spTree>
    <p:extLst>
      <p:ext uri="{BB962C8B-B14F-4D97-AF65-F5344CB8AC3E}">
        <p14:creationId xmlns:p14="http://schemas.microsoft.com/office/powerpoint/2010/main" val="4060252304"/>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446314" y="444815"/>
            <a:ext cx="11174186" cy="701731"/>
          </a:xfrm>
        </p:spPr>
        <p:txBody>
          <a:bodyPr/>
          <a:lstStyle/>
          <a:p>
            <a:r>
              <a:rPr lang="en-US" sz="4400" dirty="0">
                <a:latin typeface="Raleway ExtraBold" panose="020B0903030101060003" pitchFamily="34" charset="0"/>
              </a:rPr>
              <a:t>Title </a:t>
            </a:r>
            <a:endParaRPr lang="en-GB" sz="4400" dirty="0">
              <a:latin typeface="Raleway ExtraBold" panose="020B0903030101060003" pitchFamily="34" charset="0"/>
            </a:endParaRPr>
          </a:p>
        </p:txBody>
      </p:sp>
      <p:graphicFrame>
        <p:nvGraphicFramePr>
          <p:cNvPr id="15" name="Table 14">
            <a:extLst>
              <a:ext uri="{FF2B5EF4-FFF2-40B4-BE49-F238E27FC236}">
                <a16:creationId xmlns:a16="http://schemas.microsoft.com/office/drawing/2014/main" id="{6CDC9C35-D466-4519-B3DE-03055872857E}"/>
              </a:ext>
            </a:extLst>
          </p:cNvPr>
          <p:cNvGraphicFramePr>
            <a:graphicFrameLocks noGrp="1"/>
          </p:cNvGraphicFramePr>
          <p:nvPr>
            <p:extLst>
              <p:ext uri="{D42A27DB-BD31-4B8C-83A1-F6EECF244321}">
                <p14:modId xmlns:p14="http://schemas.microsoft.com/office/powerpoint/2010/main" val="1210166236"/>
              </p:ext>
            </p:extLst>
          </p:nvPr>
        </p:nvGraphicFramePr>
        <p:xfrm>
          <a:off x="638628" y="1567543"/>
          <a:ext cx="10981870" cy="3767940"/>
        </p:xfrm>
        <a:graphic>
          <a:graphicData uri="http://schemas.openxmlformats.org/drawingml/2006/table">
            <a:tbl>
              <a:tblPr firstRow="1" bandRow="1">
                <a:tableStyleId>{5C22544A-7EE6-4342-B048-85BDC9FD1C3A}</a:tableStyleId>
              </a:tblPr>
              <a:tblGrid>
                <a:gridCol w="2196374">
                  <a:extLst>
                    <a:ext uri="{9D8B030D-6E8A-4147-A177-3AD203B41FA5}">
                      <a16:colId xmlns:a16="http://schemas.microsoft.com/office/drawing/2014/main" val="2071492987"/>
                    </a:ext>
                  </a:extLst>
                </a:gridCol>
                <a:gridCol w="2196374">
                  <a:extLst>
                    <a:ext uri="{9D8B030D-6E8A-4147-A177-3AD203B41FA5}">
                      <a16:colId xmlns:a16="http://schemas.microsoft.com/office/drawing/2014/main" val="69624285"/>
                    </a:ext>
                  </a:extLst>
                </a:gridCol>
                <a:gridCol w="2196374">
                  <a:extLst>
                    <a:ext uri="{9D8B030D-6E8A-4147-A177-3AD203B41FA5}">
                      <a16:colId xmlns:a16="http://schemas.microsoft.com/office/drawing/2014/main" val="3007106312"/>
                    </a:ext>
                  </a:extLst>
                </a:gridCol>
                <a:gridCol w="2196374">
                  <a:extLst>
                    <a:ext uri="{9D8B030D-6E8A-4147-A177-3AD203B41FA5}">
                      <a16:colId xmlns:a16="http://schemas.microsoft.com/office/drawing/2014/main" val="538167395"/>
                    </a:ext>
                  </a:extLst>
                </a:gridCol>
                <a:gridCol w="2196374">
                  <a:extLst>
                    <a:ext uri="{9D8B030D-6E8A-4147-A177-3AD203B41FA5}">
                      <a16:colId xmlns:a16="http://schemas.microsoft.com/office/drawing/2014/main" val="1211691905"/>
                    </a:ext>
                  </a:extLst>
                </a:gridCol>
              </a:tblGrid>
              <a:tr h="627990">
                <a:tc>
                  <a:txBody>
                    <a:bodyPr/>
                    <a:lstStyle/>
                    <a:p>
                      <a:pPr algn="ctr"/>
                      <a:r>
                        <a:rPr lang="en-US" b="1" dirty="0">
                          <a:solidFill>
                            <a:srgbClr val="56A0D3"/>
                          </a:solidFill>
                          <a:latin typeface="Raleway" pitchFamily="2" charset="0"/>
                          <a:ea typeface="Lato" panose="020F0502020204030203" pitchFamily="34" charset="0"/>
                          <a:cs typeface="Lato" panose="020F0502020204030203" pitchFamily="34" charset="0"/>
                        </a:rPr>
                        <a:t>Header 1</a:t>
                      </a:r>
                      <a:endParaRPr lang="en-GB" b="1" dirty="0">
                        <a:solidFill>
                          <a:srgbClr val="56A0D3"/>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56A0D3"/>
                          </a:solidFill>
                          <a:latin typeface="Raleway" pitchFamily="2" charset="0"/>
                          <a:ea typeface="Lato" panose="020F0502020204030203" pitchFamily="34" charset="0"/>
                          <a:cs typeface="Lato" panose="020F0502020204030203" pitchFamily="34" charset="0"/>
                        </a:rPr>
                        <a:t>Header 1</a:t>
                      </a:r>
                      <a:endParaRPr lang="en-GB" b="1" dirty="0">
                        <a:solidFill>
                          <a:srgbClr val="56A0D3"/>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56A0D3"/>
                          </a:solidFill>
                          <a:latin typeface="Raleway" pitchFamily="2" charset="0"/>
                          <a:ea typeface="Lato" panose="020F0502020204030203" pitchFamily="34" charset="0"/>
                          <a:cs typeface="Lato" panose="020F0502020204030203" pitchFamily="34" charset="0"/>
                        </a:rPr>
                        <a:t>Header 1</a:t>
                      </a:r>
                      <a:endParaRPr lang="en-GB" b="1" dirty="0">
                        <a:solidFill>
                          <a:srgbClr val="56A0D3"/>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56A0D3"/>
                          </a:solidFill>
                          <a:latin typeface="Raleway" pitchFamily="2" charset="0"/>
                          <a:ea typeface="Lato" panose="020F0502020204030203" pitchFamily="34" charset="0"/>
                          <a:cs typeface="Lato" panose="020F0502020204030203" pitchFamily="34" charset="0"/>
                        </a:rPr>
                        <a:t>Header 1</a:t>
                      </a:r>
                      <a:endParaRPr lang="en-GB" b="1" dirty="0">
                        <a:solidFill>
                          <a:srgbClr val="56A0D3"/>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56A0D3"/>
                          </a:solidFill>
                          <a:latin typeface="Raleway" pitchFamily="2" charset="0"/>
                          <a:ea typeface="Lato" panose="020F0502020204030203" pitchFamily="34" charset="0"/>
                          <a:cs typeface="Lato" panose="020F0502020204030203" pitchFamily="34" charset="0"/>
                        </a:rPr>
                        <a:t>Header 1</a:t>
                      </a:r>
                      <a:endParaRPr lang="en-GB" b="1" dirty="0">
                        <a:solidFill>
                          <a:srgbClr val="56A0D3"/>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lnB w="28575"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2816349847"/>
                  </a:ext>
                </a:extLst>
              </a:tr>
              <a:tr h="627990">
                <a:tc>
                  <a:txBody>
                    <a:bodyPr/>
                    <a:lstStyle/>
                    <a:p>
                      <a:pPr algn="ct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solidFill>
                      <a:schemeClr val="bg1">
                        <a:lumMod val="95000"/>
                      </a:schemeClr>
                    </a:solidFill>
                  </a:tcPr>
                </a:tc>
                <a:tc>
                  <a:txBody>
                    <a:bodyPr/>
                    <a:lstStyle/>
                    <a:p>
                      <a:pPr algn="ct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solidFill>
                      <a:schemeClr val="bg1">
                        <a:lumMod val="95000"/>
                      </a:schemeClr>
                    </a:solidFill>
                  </a:tcPr>
                </a:tc>
                <a:tc>
                  <a:txBody>
                    <a:bodyPr/>
                    <a:lstStyle/>
                    <a:p>
                      <a:pPr algn="ct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solidFill>
                      <a:schemeClr val="bg1">
                        <a:lumMod val="95000"/>
                      </a:schemeClr>
                    </a:solidFill>
                  </a:tcPr>
                </a:tc>
                <a:tc>
                  <a:txBody>
                    <a:bodyPr/>
                    <a:lstStyle/>
                    <a:p>
                      <a:pPr algn="ct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solidFill>
                      <a:schemeClr val="bg1">
                        <a:lumMod val="95000"/>
                      </a:schemeClr>
                    </a:solidFill>
                  </a:tcPr>
                </a:tc>
                <a:tc>
                  <a:txBody>
                    <a:bodyPr/>
                    <a:lstStyle/>
                    <a:p>
                      <a:pPr algn="ct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lnT w="28575" cap="flat" cmpd="sng" algn="ctr">
                      <a:solidFill>
                        <a:schemeClr val="accent1">
                          <a:lumMod val="50000"/>
                        </a:schemeClr>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394776631"/>
                  </a:ext>
                </a:extLst>
              </a:tr>
              <a:tr h="627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extLst>
                  <a:ext uri="{0D108BD9-81ED-4DB2-BD59-A6C34878D82A}">
                    <a16:rowId xmlns:a16="http://schemas.microsoft.com/office/drawing/2014/main" val="486392679"/>
                  </a:ext>
                </a:extLst>
              </a:tr>
              <a:tr h="627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extLst>
                  <a:ext uri="{0D108BD9-81ED-4DB2-BD59-A6C34878D82A}">
                    <a16:rowId xmlns:a16="http://schemas.microsoft.com/office/drawing/2014/main" val="1632067249"/>
                  </a:ext>
                </a:extLst>
              </a:tr>
              <a:tr h="627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noFill/>
                  </a:tcPr>
                </a:tc>
                <a:extLst>
                  <a:ext uri="{0D108BD9-81ED-4DB2-BD59-A6C34878D82A}">
                    <a16:rowId xmlns:a16="http://schemas.microsoft.com/office/drawing/2014/main" val="4282081765"/>
                  </a:ext>
                </a:extLst>
              </a:tr>
              <a:tr h="627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10101"/>
                          </a:solidFill>
                          <a:latin typeface="Raleway" pitchFamily="2" charset="0"/>
                          <a:ea typeface="Lato" panose="020F0502020204030203" pitchFamily="34" charset="0"/>
                          <a:cs typeface="Lato" panose="020F0502020204030203" pitchFamily="34" charset="0"/>
                        </a:rPr>
                        <a:t>Text</a:t>
                      </a:r>
                      <a:endParaRPr lang="en-GB" sz="1400" dirty="0">
                        <a:solidFill>
                          <a:srgbClr val="010101"/>
                        </a:solidFill>
                        <a:latin typeface="Raleway" pitchFamily="2" charset="0"/>
                        <a:ea typeface="Lato" panose="020F0502020204030203" pitchFamily="34" charset="0"/>
                        <a:cs typeface="Lato" panose="020F0502020204030203" pitchFamily="34" charset="0"/>
                      </a:endParaRPr>
                    </a:p>
                  </a:txBody>
                  <a:tcPr anchor="ctr">
                    <a:solidFill>
                      <a:schemeClr val="bg1">
                        <a:lumMod val="95000"/>
                      </a:schemeClr>
                    </a:solidFill>
                  </a:tcPr>
                </a:tc>
                <a:extLst>
                  <a:ext uri="{0D108BD9-81ED-4DB2-BD59-A6C34878D82A}">
                    <a16:rowId xmlns:a16="http://schemas.microsoft.com/office/drawing/2014/main" val="2891894351"/>
                  </a:ext>
                </a:extLst>
              </a:tr>
            </a:tbl>
          </a:graphicData>
        </a:graphic>
      </p:graphicFrame>
    </p:spTree>
    <p:extLst>
      <p:ext uri="{BB962C8B-B14F-4D97-AF65-F5344CB8AC3E}">
        <p14:creationId xmlns:p14="http://schemas.microsoft.com/office/powerpoint/2010/main" val="2541238256"/>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446314" y="444815"/>
            <a:ext cx="11174186" cy="701731"/>
          </a:xfrm>
        </p:spPr>
        <p:txBody>
          <a:bodyPr/>
          <a:lstStyle/>
          <a:p>
            <a:r>
              <a:rPr lang="en-US" sz="4400" dirty="0">
                <a:latin typeface="Raleway ExtraBold" panose="020B0903030101060003" pitchFamily="34" charset="0"/>
              </a:rPr>
              <a:t>Title </a:t>
            </a:r>
            <a:endParaRPr lang="en-GB" sz="4400" dirty="0">
              <a:latin typeface="Raleway ExtraBold" panose="020B0903030101060003" pitchFamily="34" charset="0"/>
            </a:endParaRPr>
          </a:p>
        </p:txBody>
      </p:sp>
      <p:graphicFrame>
        <p:nvGraphicFramePr>
          <p:cNvPr id="4" name="Chart 3" descr="Circular chart">
            <a:extLst>
              <a:ext uri="{FF2B5EF4-FFF2-40B4-BE49-F238E27FC236}">
                <a16:creationId xmlns:a16="http://schemas.microsoft.com/office/drawing/2014/main" id="{8329B45F-C605-4C73-B86F-64F7345650CD}"/>
              </a:ext>
            </a:extLst>
          </p:cNvPr>
          <p:cNvGraphicFramePr/>
          <p:nvPr>
            <p:extLst>
              <p:ext uri="{D42A27DB-BD31-4B8C-83A1-F6EECF244321}">
                <p14:modId xmlns:p14="http://schemas.microsoft.com/office/powerpoint/2010/main" val="2023409598"/>
              </p:ext>
            </p:extLst>
          </p:nvPr>
        </p:nvGraphicFramePr>
        <p:xfrm>
          <a:off x="831984" y="1309163"/>
          <a:ext cx="5054253" cy="4613499"/>
        </p:xfrm>
        <a:graphic>
          <a:graphicData uri="http://schemas.openxmlformats.org/drawingml/2006/chart">
            <c:chart xmlns:c="http://schemas.openxmlformats.org/drawingml/2006/chart" xmlns:r="http://schemas.openxmlformats.org/officeDocument/2006/relationships" r:id="rId2"/>
          </a:graphicData>
        </a:graphic>
      </p:graphicFrame>
      <p:pic>
        <p:nvPicPr>
          <p:cNvPr id="6" name="Graphic 5" descr="Water">
            <a:extLst>
              <a:ext uri="{FF2B5EF4-FFF2-40B4-BE49-F238E27FC236}">
                <a16:creationId xmlns:a16="http://schemas.microsoft.com/office/drawing/2014/main" id="{FD2A98C4-B660-4C43-AA1F-35A02F73D5E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2718667" y="2975469"/>
            <a:ext cx="1280886" cy="1280886"/>
          </a:xfrm>
          <a:prstGeom prst="rect">
            <a:avLst/>
          </a:prstGeom>
        </p:spPr>
      </p:pic>
      <p:cxnSp>
        <p:nvCxnSpPr>
          <p:cNvPr id="7" name="Straight Connector 6">
            <a:extLst>
              <a:ext uri="{FF2B5EF4-FFF2-40B4-BE49-F238E27FC236}">
                <a16:creationId xmlns:a16="http://schemas.microsoft.com/office/drawing/2014/main" id="{BD5865E0-56EA-0340-B33E-349802453CB6}"/>
              </a:ext>
              <a:ext uri="{C183D7F6-B498-43B3-948B-1728B52AA6E4}">
                <adec:decorative xmlns:adec="http://schemas.microsoft.com/office/drawing/2017/decorative" val="1"/>
              </a:ext>
            </a:extLst>
          </p:cNvPr>
          <p:cNvCxnSpPr/>
          <p:nvPr/>
        </p:nvCxnSpPr>
        <p:spPr>
          <a:xfrm>
            <a:off x="6096000" y="1872343"/>
            <a:ext cx="0" cy="3468914"/>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2" name="Chart 11" descr="Tabular chart">
            <a:extLst>
              <a:ext uri="{FF2B5EF4-FFF2-40B4-BE49-F238E27FC236}">
                <a16:creationId xmlns:a16="http://schemas.microsoft.com/office/drawing/2014/main" id="{A5A590C8-9AD2-4C81-82CC-A134905C24F2}"/>
              </a:ext>
            </a:extLst>
          </p:cNvPr>
          <p:cNvGraphicFramePr/>
          <p:nvPr>
            <p:extLst>
              <p:ext uri="{D42A27DB-BD31-4B8C-83A1-F6EECF244321}">
                <p14:modId xmlns:p14="http://schemas.microsoft.com/office/powerpoint/2010/main" val="2620667650"/>
              </p:ext>
            </p:extLst>
          </p:nvPr>
        </p:nvGraphicFramePr>
        <p:xfrm>
          <a:off x="6685643" y="1309164"/>
          <a:ext cx="4934857" cy="403209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30042660"/>
      </p:ext>
    </p:extLst>
  </p:cSld>
  <p:clrMapOvr>
    <a:masterClrMapping/>
  </p:clrMapOvr>
  <p:transition spd="slow">
    <p:push/>
  </p:transition>
</p:sld>
</file>

<file path=ppt/theme/theme1.xml><?xml version="1.0" encoding="utf-8"?>
<a:theme xmlns:a="http://schemas.openxmlformats.org/drawingml/2006/main" name="Office Theme">
  <a:themeElements>
    <a:clrScheme name="Custom 5">
      <a:dk1>
        <a:srgbClr val="138BBD"/>
      </a:dk1>
      <a:lt1>
        <a:srgbClr val="FFFFFF"/>
      </a:lt1>
      <a:dk2>
        <a:srgbClr val="174A7C"/>
      </a:dk2>
      <a:lt2>
        <a:srgbClr val="FFFFFF"/>
      </a:lt2>
      <a:accent1>
        <a:srgbClr val="174A7C"/>
      </a:accent1>
      <a:accent2>
        <a:srgbClr val="929496"/>
      </a:accent2>
      <a:accent3>
        <a:srgbClr val="138BBD"/>
      </a:accent3>
      <a:accent4>
        <a:srgbClr val="8188A9"/>
      </a:accent4>
      <a:accent5>
        <a:srgbClr val="579FD1"/>
      </a:accent5>
      <a:accent6>
        <a:srgbClr val="FFFFFF"/>
      </a:accent6>
      <a:hlink>
        <a:srgbClr val="579FD1"/>
      </a:hlink>
      <a:folHlink>
        <a:srgbClr val="579FD1"/>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89715846_Ocean presentation_RVA_v4.potx" id="{354FE8D4-E883-4E79-A422-6A1915D44872}" vid="{AAC9F203-D7BC-4B95-936D-67F55828A5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8E2C315-492F-482C-BE04-955377E16A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3D7A05-DE9A-4773-A113-AAE964924F7A}">
  <ds:schemaRefs>
    <ds:schemaRef ds:uri="http://schemas.microsoft.com/sharepoint/v3/contenttype/forms"/>
  </ds:schemaRefs>
</ds:datastoreItem>
</file>

<file path=customXml/itemProps3.xml><?xml version="1.0" encoding="utf-8"?>
<ds:datastoreItem xmlns:ds="http://schemas.openxmlformats.org/officeDocument/2006/customXml" ds:itemID="{599B7651-08C1-49A1-AFE9-4E4CD342176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Ocean presentation</Template>
  <TotalTime>5604</TotalTime>
  <Words>839</Words>
  <Application>Microsoft Office PowerPoint</Application>
  <PresentationFormat>Widescreen</PresentationFormat>
  <Paragraphs>104</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Lato</vt:lpstr>
      <vt:lpstr>Noto Sans Symbols</vt:lpstr>
      <vt:lpstr>Raleway</vt:lpstr>
      <vt:lpstr>Raleway ExtraBold</vt:lpstr>
      <vt:lpstr>Raleway SemiBold</vt:lpstr>
      <vt:lpstr>Office Theme</vt:lpstr>
      <vt:lpstr>Instructions to speakers</vt:lpstr>
      <vt:lpstr>99th Annual Conference and Exhibition</vt:lpstr>
      <vt:lpstr>99th Annual Conference and Exhibition</vt:lpstr>
      <vt:lpstr>99th Annual Conference and Exhibition</vt:lpstr>
      <vt:lpstr>Scanning Procedure for Accurate PDH Certificate </vt:lpstr>
      <vt:lpstr>Presentation 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Title </vt:lpstr>
      <vt:lpstr>Title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Tom.Braatelien@consoreng.com</dc:creator>
  <cp:lastModifiedBy>Lisa Culbert</cp:lastModifiedBy>
  <cp:revision>80</cp:revision>
  <dcterms:created xsi:type="dcterms:W3CDTF">2020-07-21T19:42:14Z</dcterms:created>
  <dcterms:modified xsi:type="dcterms:W3CDTF">2026-01-26T17:57:37Z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