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9" r:id="rId5"/>
    <p:sldId id="257" r:id="rId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252AE4-E0DF-644B-8855-F5B5F4669EA5}" v="38" dt="2021-11-12T19:29:28.8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2359"/>
    <p:restoredTop sz="94558"/>
  </p:normalViewPr>
  <p:slideViewPr>
    <p:cSldViewPr snapToGrid="0" snapToObjects="1">
      <p:cViewPr varScale="1">
        <p:scale>
          <a:sx n="146" d="100"/>
          <a:sy n="146" d="100"/>
        </p:scale>
        <p:origin x="184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an Fewell" userId="fffcd039-96f0-4cd3-b8ec-5982ffc9a8f3" providerId="ADAL" clId="{2A252AE4-E0DF-644B-8855-F5B5F4669EA5}"/>
    <pc:docChg chg="modMainMaster">
      <pc:chgData name="Brian Fewell" userId="fffcd039-96f0-4cd3-b8ec-5982ffc9a8f3" providerId="ADAL" clId="{2A252AE4-E0DF-644B-8855-F5B5F4669EA5}" dt="2021-11-12T19:29:28.858" v="9"/>
      <pc:docMkLst>
        <pc:docMk/>
      </pc:docMkLst>
      <pc:sldMasterChg chg="modSldLayout">
        <pc:chgData name="Brian Fewell" userId="fffcd039-96f0-4cd3-b8ec-5982ffc9a8f3" providerId="ADAL" clId="{2A252AE4-E0DF-644B-8855-F5B5F4669EA5}" dt="2021-11-12T19:29:28.858" v="9"/>
        <pc:sldMasterMkLst>
          <pc:docMk/>
          <pc:sldMasterMk cId="4191885856" sldId="2147483660"/>
        </pc:sldMasterMkLst>
        <pc:sldLayoutChg chg="setBg">
          <pc:chgData name="Brian Fewell" userId="fffcd039-96f0-4cd3-b8ec-5982ffc9a8f3" providerId="ADAL" clId="{2A252AE4-E0DF-644B-8855-F5B5F4669EA5}" dt="2021-11-12T19:29:02.262" v="3"/>
          <pc:sldLayoutMkLst>
            <pc:docMk/>
            <pc:sldMasterMk cId="4191885856" sldId="2147483660"/>
            <pc:sldLayoutMk cId="1337362008" sldId="2147483662"/>
          </pc:sldLayoutMkLst>
        </pc:sldLayoutChg>
        <pc:sldLayoutChg chg="setBg">
          <pc:chgData name="Brian Fewell" userId="fffcd039-96f0-4cd3-b8ec-5982ffc9a8f3" providerId="ADAL" clId="{2A252AE4-E0DF-644B-8855-F5B5F4669EA5}" dt="2021-11-12T19:29:08.430" v="5"/>
          <pc:sldLayoutMkLst>
            <pc:docMk/>
            <pc:sldMasterMk cId="4191885856" sldId="2147483660"/>
            <pc:sldLayoutMk cId="2925916212" sldId="2147483663"/>
          </pc:sldLayoutMkLst>
        </pc:sldLayoutChg>
        <pc:sldLayoutChg chg="setBg">
          <pc:chgData name="Brian Fewell" userId="fffcd039-96f0-4cd3-b8ec-5982ffc9a8f3" providerId="ADAL" clId="{2A252AE4-E0DF-644B-8855-F5B5F4669EA5}" dt="2021-11-12T19:29:28.858" v="9"/>
          <pc:sldLayoutMkLst>
            <pc:docMk/>
            <pc:sldMasterMk cId="4191885856" sldId="2147483660"/>
            <pc:sldLayoutMk cId="1811831378" sldId="2147483664"/>
          </pc:sldLayoutMkLst>
        </pc:sldLayoutChg>
        <pc:sldLayoutChg chg="setBg">
          <pc:chgData name="Brian Fewell" userId="fffcd039-96f0-4cd3-b8ec-5982ffc9a8f3" providerId="ADAL" clId="{2A252AE4-E0DF-644B-8855-F5B5F4669EA5}" dt="2021-11-12T19:29:28.858" v="9"/>
          <pc:sldLayoutMkLst>
            <pc:docMk/>
            <pc:sldMasterMk cId="4191885856" sldId="2147483660"/>
            <pc:sldLayoutMk cId="4043705538" sldId="2147483665"/>
          </pc:sldLayoutMkLst>
        </pc:sldLayoutChg>
        <pc:sldLayoutChg chg="setBg">
          <pc:chgData name="Brian Fewell" userId="fffcd039-96f0-4cd3-b8ec-5982ffc9a8f3" providerId="ADAL" clId="{2A252AE4-E0DF-644B-8855-F5B5F4669EA5}" dt="2021-11-12T19:29:28.858" v="9"/>
          <pc:sldLayoutMkLst>
            <pc:docMk/>
            <pc:sldMasterMk cId="4191885856" sldId="2147483660"/>
            <pc:sldLayoutMk cId="3581781845" sldId="2147483666"/>
          </pc:sldLayoutMkLst>
        </pc:sldLayoutChg>
        <pc:sldLayoutChg chg="setBg">
          <pc:chgData name="Brian Fewell" userId="fffcd039-96f0-4cd3-b8ec-5982ffc9a8f3" providerId="ADAL" clId="{2A252AE4-E0DF-644B-8855-F5B5F4669EA5}" dt="2021-11-12T19:29:28.858" v="9"/>
          <pc:sldLayoutMkLst>
            <pc:docMk/>
            <pc:sldMasterMk cId="4191885856" sldId="2147483660"/>
            <pc:sldLayoutMk cId="4092618764" sldId="2147483667"/>
          </pc:sldLayoutMkLst>
        </pc:sldLayoutChg>
        <pc:sldLayoutChg chg="setBg">
          <pc:chgData name="Brian Fewell" userId="fffcd039-96f0-4cd3-b8ec-5982ffc9a8f3" providerId="ADAL" clId="{2A252AE4-E0DF-644B-8855-F5B5F4669EA5}" dt="2021-11-12T19:29:28.858" v="9"/>
          <pc:sldLayoutMkLst>
            <pc:docMk/>
            <pc:sldMasterMk cId="4191885856" sldId="2147483660"/>
            <pc:sldLayoutMk cId="891001399" sldId="2147483668"/>
          </pc:sldLayoutMkLst>
        </pc:sldLayoutChg>
        <pc:sldLayoutChg chg="setBg">
          <pc:chgData name="Brian Fewell" userId="fffcd039-96f0-4cd3-b8ec-5982ffc9a8f3" providerId="ADAL" clId="{2A252AE4-E0DF-644B-8855-F5B5F4669EA5}" dt="2021-11-12T19:29:28.858" v="9"/>
          <pc:sldLayoutMkLst>
            <pc:docMk/>
            <pc:sldMasterMk cId="4191885856" sldId="2147483660"/>
            <pc:sldLayoutMk cId="323426091" sldId="214748366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97338"/>
            <a:ext cx="6858000" cy="1780496"/>
          </a:xfrm>
          <a:prstGeom prst="rect">
            <a:avLst/>
          </a:prstGeom>
        </p:spPr>
        <p:txBody>
          <a:bodyPr anchor="b"/>
          <a:lstStyle>
            <a:lvl1pPr algn="ct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057094"/>
            <a:ext cx="6858000" cy="8341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308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0274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362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25916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831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705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781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2618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1001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426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B263CCA7-FB18-F94A-8671-9AE24EE3E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91885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CC58E-AE36-114F-BF26-5DF3B6F09F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EB307A-346E-624B-9852-7035C0331D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624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C9CFC-790D-574A-8E11-D55408230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06D6C-B714-094A-B484-DC7F29311B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9912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AE7C138B512241A65350C8F4DA9780" ma:contentTypeVersion="13" ma:contentTypeDescription="Create a new document." ma:contentTypeScope="" ma:versionID="df4eb1442fb20ab1f5ed3da826df58d5">
  <xsd:schema xmlns:xsd="http://www.w3.org/2001/XMLSchema" xmlns:xs="http://www.w3.org/2001/XMLSchema" xmlns:p="http://schemas.microsoft.com/office/2006/metadata/properties" xmlns:ns2="927c589b-c620-463c-aa7e-379094969091" xmlns:ns3="39921e0c-83f8-415e-8124-22db3f365fb8" targetNamespace="http://schemas.microsoft.com/office/2006/metadata/properties" ma:root="true" ma:fieldsID="1fb82229d79c61c2b6c2d4716970fd91" ns2:_="" ns3:_="">
    <xsd:import namespace="927c589b-c620-463c-aa7e-379094969091"/>
    <xsd:import namespace="39921e0c-83f8-415e-8124-22db3f365fb8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7c589b-c620-463c-aa7e-37909496909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921e0c-83f8-415e-8124-22db3f365f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73CD2DC-CEB3-49E6-8C1A-4FA3E44D837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27c589b-c620-463c-aa7e-379094969091"/>
    <ds:schemaRef ds:uri="39921e0c-83f8-415e-8124-22db3f365fb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CC0B141-05AF-4BE0-89E2-3FFF4A4FDF4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64DC4F7-3344-4E6F-A92F-518A6D345C65}">
  <ds:schemaRefs>
    <ds:schemaRef ds:uri="http://schemas.openxmlformats.org/package/2006/metadata/core-properties"/>
    <ds:schemaRef ds:uri="http://purl.org/dc/terms/"/>
    <ds:schemaRef ds:uri="http://schemas.microsoft.com/office/2006/documentManagement/types"/>
    <ds:schemaRef ds:uri="39921e0c-83f8-415e-8124-22db3f365fb8"/>
    <ds:schemaRef ds:uri="http://purl.org/dc/elements/1.1/"/>
    <ds:schemaRef ds:uri="http://schemas.microsoft.com/office/2006/metadata/properties"/>
    <ds:schemaRef ds:uri="http://schemas.microsoft.com/office/infopath/2007/PartnerControls"/>
    <ds:schemaRef ds:uri="927c589b-c620-463c-aa7e-379094969091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</TotalTime>
  <Words>0</Words>
  <Application>Microsoft Macintosh PowerPoint</Application>
  <PresentationFormat>On-screen Show (16:9)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Fewell</dc:creator>
  <cp:lastModifiedBy>Brian Fewell</cp:lastModifiedBy>
  <cp:revision>4</cp:revision>
  <dcterms:created xsi:type="dcterms:W3CDTF">2019-05-21T19:38:48Z</dcterms:created>
  <dcterms:modified xsi:type="dcterms:W3CDTF">2021-11-12T19:29:31Z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0x0101004FAE7C138B512241A65350C8F4DA9780</vt:lpwstr>
  </property>
</Properties>
</file>