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72" r:id="rId3"/>
    <p:sldId id="273" r:id="rId4"/>
    <p:sldId id="274" r:id="rId5"/>
    <p:sldId id="280" r:id="rId6"/>
    <p:sldId id="281" r:id="rId7"/>
    <p:sldId id="275" r:id="rId8"/>
    <p:sldId id="282" r:id="rId9"/>
    <p:sldId id="283" r:id="rId10"/>
    <p:sldId id="278" r:id="rId11"/>
    <p:sldId id="27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139" autoAdjust="0"/>
  </p:normalViewPr>
  <p:slideViewPr>
    <p:cSldViewPr snapToGrid="0">
      <p:cViewPr varScale="1">
        <p:scale>
          <a:sx n="50" d="100"/>
          <a:sy n="50" d="100"/>
        </p:scale>
        <p:origin x="917"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6" d="100"/>
          <a:sy n="56" d="100"/>
        </p:scale>
        <p:origin x="-287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B4BFEC-096F-4D4A-8FA4-A307F8D64A56}" type="datetimeFigureOut">
              <a:rPr lang="en-US" smtClean="0"/>
              <a:t>10/20/2020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2C6C2D-0036-45E9-AEC8-8FD128267EA3}" type="slidenum">
              <a:rPr lang="en-US" smtClean="0"/>
              <a:t>‹#›</a:t>
            </a:fld>
            <a:endParaRPr lang="en-US"/>
          </a:p>
        </p:txBody>
      </p:sp>
    </p:spTree>
    <p:extLst>
      <p:ext uri="{BB962C8B-B14F-4D97-AF65-F5344CB8AC3E}">
        <p14:creationId xmlns:p14="http://schemas.microsoft.com/office/powerpoint/2010/main" val="1270460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39C042-AEC0-4086-814B-1ECCB3605C06}" type="datetimeFigureOut">
              <a:rPr lang="en-US" smtClean="0"/>
              <a:t>10/20/2020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B54127-1ACB-4ABB-A364-A4189F3EB95C}" type="slidenum">
              <a:rPr lang="en-US" smtClean="0"/>
              <a:t>‹#›</a:t>
            </a:fld>
            <a:endParaRPr lang="en-US"/>
          </a:p>
        </p:txBody>
      </p:sp>
    </p:spTree>
    <p:extLst>
      <p:ext uri="{BB962C8B-B14F-4D97-AF65-F5344CB8AC3E}">
        <p14:creationId xmlns:p14="http://schemas.microsoft.com/office/powerpoint/2010/main" val="1067135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latin typeface="Garamond" panose="02020404030301010803" pitchFamily="18" charset="0"/>
              </a:defRPr>
            </a:lvl1pPr>
          </a:lstStyle>
          <a:p>
            <a:r>
              <a:rPr lang="en-US" dirty="0"/>
              <a:t>Enter Project Name</a:t>
            </a:r>
            <a:br>
              <a:rPr lang="en-US" dirty="0"/>
            </a:br>
            <a:r>
              <a:rPr lang="en-US" dirty="0"/>
              <a:t>(and delete this text)</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aseline="0">
                <a:latin typeface="Garamond" panose="020204040303010108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Entrant Number (and delete this text)</a:t>
            </a:r>
          </a:p>
        </p:txBody>
      </p:sp>
    </p:spTree>
    <p:extLst>
      <p:ext uri="{BB962C8B-B14F-4D97-AF65-F5344CB8AC3E}">
        <p14:creationId xmlns:p14="http://schemas.microsoft.com/office/powerpoint/2010/main" val="75706904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 y="0"/>
            <a:ext cx="12192000" cy="6164036"/>
          </a:xfrm>
        </p:spPr>
        <p:txBody>
          <a:bodyPr/>
          <a:lstStyle>
            <a:lvl1pPr marL="0" indent="0">
              <a:buNone/>
              <a:defRPr baseline="0">
                <a:latin typeface="Garamond" panose="02020404030301010803" pitchFamily="18" charset="0"/>
              </a:defRPr>
            </a:lvl1pPr>
          </a:lstStyle>
          <a:p>
            <a:pPr lvl="0"/>
            <a:r>
              <a:rPr lang="en-US" dirty="0"/>
              <a:t>Click on view and select outline view.                                                                       Insert photo in this box and delete this text.                                                                Scale photo proportionally to maximize size of the photo.                                                                                                    Insert photo description in the notes section at the bottom of the slide.                                        Do not change font or font sizes.</a:t>
            </a:r>
          </a:p>
        </p:txBody>
      </p:sp>
      <p:sp>
        <p:nvSpPr>
          <p:cNvPr id="7" name="Slide Number Placeholder 5"/>
          <p:cNvSpPr txBox="1">
            <a:spLocks/>
          </p:cNvSpPr>
          <p:nvPr userDrawn="1"/>
        </p:nvSpPr>
        <p:spPr>
          <a:xfrm>
            <a:off x="9315448" y="132446"/>
            <a:ext cx="2743200" cy="603158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 name="Content Placeholder 2"/>
          <p:cNvSpPr>
            <a:spLocks noGrp="1"/>
          </p:cNvSpPr>
          <p:nvPr>
            <p:ph idx="10" hasCustomPrompt="1"/>
          </p:nvPr>
        </p:nvSpPr>
        <p:spPr>
          <a:xfrm>
            <a:off x="0" y="6441621"/>
            <a:ext cx="6692348" cy="411327"/>
          </a:xfrm>
        </p:spPr>
        <p:txBody>
          <a:bodyPr>
            <a:normAutofit/>
          </a:bodyPr>
          <a:lstStyle>
            <a:lvl1pPr marL="0" indent="0">
              <a:buNone/>
              <a:defRPr sz="1800" baseline="0">
                <a:latin typeface="Garamond" panose="02020404030301010803" pitchFamily="18" charset="0"/>
              </a:defRPr>
            </a:lvl1pPr>
          </a:lstStyle>
          <a:p>
            <a:r>
              <a:rPr lang="en-US" dirty="0">
                <a:latin typeface="Garamond" panose="02020404030301010803" pitchFamily="18" charset="0"/>
              </a:rPr>
              <a:t>Insert project</a:t>
            </a:r>
            <a:r>
              <a:rPr lang="en-US" baseline="0" dirty="0">
                <a:latin typeface="Garamond" panose="02020404030301010803" pitchFamily="18" charset="0"/>
              </a:rPr>
              <a:t> name here, and delete this text.</a:t>
            </a:r>
            <a:endParaRPr lang="en-US" dirty="0">
              <a:latin typeface="Garamond" panose="02020404030301010803" pitchFamily="18" charset="0"/>
            </a:endParaRPr>
          </a:p>
        </p:txBody>
      </p:sp>
      <p:sp>
        <p:nvSpPr>
          <p:cNvPr id="10" name="Content Placeholder 2"/>
          <p:cNvSpPr>
            <a:spLocks noGrp="1"/>
          </p:cNvSpPr>
          <p:nvPr>
            <p:ph idx="11" hasCustomPrompt="1"/>
          </p:nvPr>
        </p:nvSpPr>
        <p:spPr>
          <a:xfrm>
            <a:off x="6732104" y="6441621"/>
            <a:ext cx="5459896" cy="411327"/>
          </a:xfrm>
        </p:spPr>
        <p:txBody>
          <a:bodyPr>
            <a:normAutofit/>
          </a:bodyPr>
          <a:lstStyle>
            <a:lvl1pPr marL="0" indent="0" algn="r">
              <a:buNone/>
              <a:defRPr sz="1800" baseline="0">
                <a:latin typeface="Garamond" panose="02020404030301010803" pitchFamily="18" charset="0"/>
              </a:defRPr>
            </a:lvl1pPr>
          </a:lstStyle>
          <a:p>
            <a:pPr algn="r"/>
            <a:r>
              <a:rPr lang="en-US" dirty="0">
                <a:latin typeface="Garamond" panose="02020404030301010803" pitchFamily="18" charset="0"/>
              </a:rPr>
              <a:t>Edit Insert</a:t>
            </a:r>
            <a:r>
              <a:rPr lang="en-US" baseline="0" dirty="0">
                <a:latin typeface="Garamond" panose="02020404030301010803" pitchFamily="18" charset="0"/>
              </a:rPr>
              <a:t> entrant number here, and delete this text.</a:t>
            </a:r>
            <a:endParaRPr lang="en-US" dirty="0">
              <a:latin typeface="Garamond" panose="02020404030301010803" pitchFamily="18" charset="0"/>
            </a:endParaRPr>
          </a:p>
        </p:txBody>
      </p:sp>
    </p:spTree>
    <p:extLst>
      <p:ext uri="{BB962C8B-B14F-4D97-AF65-F5344CB8AC3E}">
        <p14:creationId xmlns:p14="http://schemas.microsoft.com/office/powerpoint/2010/main" val="425596752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8C0C16-EDD9-41F8-9CB3-4744A0FD6892}" type="datetimeFigureOut">
              <a:rPr lang="en-US" smtClean="0"/>
              <a:t>10/20/2020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FF700-C40A-4204-A476-2AB6A6D1CC43}" type="slidenum">
              <a:rPr lang="en-US" smtClean="0"/>
              <a:t>‹#›</a:t>
            </a:fld>
            <a:endParaRPr lang="en-US"/>
          </a:p>
        </p:txBody>
      </p:sp>
    </p:spTree>
    <p:extLst>
      <p:ext uri="{BB962C8B-B14F-4D97-AF65-F5344CB8AC3E}">
        <p14:creationId xmlns:p14="http://schemas.microsoft.com/office/powerpoint/2010/main" val="4250867671"/>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Tree>
    <p:extLst>
      <p:ext uri="{BB962C8B-B14F-4D97-AF65-F5344CB8AC3E}">
        <p14:creationId xmlns:p14="http://schemas.microsoft.com/office/powerpoint/2010/main" val="3328336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dirty="0"/>
          </a:p>
        </p:txBody>
      </p:sp>
    </p:spTree>
    <p:extLst>
      <p:ext uri="{BB962C8B-B14F-4D97-AF65-F5344CB8AC3E}">
        <p14:creationId xmlns:p14="http://schemas.microsoft.com/office/powerpoint/2010/main" val="3035124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a:p>
        </p:txBody>
      </p:sp>
    </p:spTree>
    <p:extLst>
      <p:ext uri="{BB962C8B-B14F-4D97-AF65-F5344CB8AC3E}">
        <p14:creationId xmlns:p14="http://schemas.microsoft.com/office/powerpoint/2010/main" val="1155705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a:p>
        </p:txBody>
      </p:sp>
    </p:spTree>
    <p:extLst>
      <p:ext uri="{BB962C8B-B14F-4D97-AF65-F5344CB8AC3E}">
        <p14:creationId xmlns:p14="http://schemas.microsoft.com/office/powerpoint/2010/main" val="1337658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a:p>
        </p:txBody>
      </p:sp>
    </p:spTree>
    <p:extLst>
      <p:ext uri="{BB962C8B-B14F-4D97-AF65-F5344CB8AC3E}">
        <p14:creationId xmlns:p14="http://schemas.microsoft.com/office/powerpoint/2010/main" val="1484293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a:p>
        </p:txBody>
      </p:sp>
    </p:spTree>
    <p:extLst>
      <p:ext uri="{BB962C8B-B14F-4D97-AF65-F5344CB8AC3E}">
        <p14:creationId xmlns:p14="http://schemas.microsoft.com/office/powerpoint/2010/main" val="3671427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a:p>
        </p:txBody>
      </p:sp>
    </p:spTree>
    <p:extLst>
      <p:ext uri="{BB962C8B-B14F-4D97-AF65-F5344CB8AC3E}">
        <p14:creationId xmlns:p14="http://schemas.microsoft.com/office/powerpoint/2010/main" val="2031318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a:p>
        </p:txBody>
      </p:sp>
    </p:spTree>
    <p:extLst>
      <p:ext uri="{BB962C8B-B14F-4D97-AF65-F5344CB8AC3E}">
        <p14:creationId xmlns:p14="http://schemas.microsoft.com/office/powerpoint/2010/main" val="940818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a:p>
        </p:txBody>
      </p:sp>
    </p:spTree>
    <p:extLst>
      <p:ext uri="{BB962C8B-B14F-4D97-AF65-F5344CB8AC3E}">
        <p14:creationId xmlns:p14="http://schemas.microsoft.com/office/powerpoint/2010/main" val="2925712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a:p>
        </p:txBody>
      </p:sp>
    </p:spTree>
    <p:extLst>
      <p:ext uri="{BB962C8B-B14F-4D97-AF65-F5344CB8AC3E}">
        <p14:creationId xmlns:p14="http://schemas.microsoft.com/office/powerpoint/2010/main" val="181617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Content Placeholder 2"/>
          <p:cNvSpPr>
            <a:spLocks noGrp="1"/>
          </p:cNvSpPr>
          <p:nvPr>
            <p:ph idx="10"/>
          </p:nvPr>
        </p:nvSpPr>
        <p:spPr/>
        <p:txBody>
          <a:bodyPr/>
          <a:lstStyle/>
          <a:p>
            <a:endParaRPr lang="en-US" dirty="0"/>
          </a:p>
        </p:txBody>
      </p:sp>
    </p:spTree>
    <p:extLst>
      <p:ext uri="{BB962C8B-B14F-4D97-AF65-F5344CB8AC3E}">
        <p14:creationId xmlns:p14="http://schemas.microsoft.com/office/powerpoint/2010/main" val="12361100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0</Words>
  <Application>Microsoft Office PowerPoint</Application>
  <PresentationFormat>Widescreen</PresentationFormat>
  <Paragraphs>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Plichta, Gayla</dc:creator>
  <cp:lastModifiedBy>CAMC</cp:lastModifiedBy>
  <cp:revision>9</cp:revision>
  <dcterms:created xsi:type="dcterms:W3CDTF">2014-12-30T19:37:03Z</dcterms:created>
  <dcterms:modified xsi:type="dcterms:W3CDTF">2020-10-20T16:20:37Z</dcterms:modified>
</cp:coreProperties>
</file>