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77" r:id="rId2"/>
    <p:sldId id="276" r:id="rId3"/>
    <p:sldId id="259" r:id="rId4"/>
    <p:sldId id="257" r:id="rId5"/>
    <p:sldId id="278" r:id="rId6"/>
    <p:sldId id="256" r:id="rId7"/>
    <p:sldId id="260" r:id="rId8"/>
    <p:sldId id="263" r:id="rId9"/>
    <p:sldId id="274" r:id="rId10"/>
    <p:sldId id="264" r:id="rId11"/>
    <p:sldId id="279" r:id="rId12"/>
    <p:sldId id="266" r:id="rId13"/>
    <p:sldId id="267" r:id="rId14"/>
    <p:sldId id="268" r:id="rId15"/>
    <p:sldId id="281" r:id="rId16"/>
    <p:sldId id="282" r:id="rId17"/>
    <p:sldId id="272" r:id="rId18"/>
    <p:sldId id="280" r:id="rId19"/>
    <p:sldId id="284" r:id="rId20"/>
    <p:sldId id="298" r:id="rId21"/>
    <p:sldId id="299" r:id="rId22"/>
    <p:sldId id="300" r:id="rId23"/>
    <p:sldId id="269" r:id="rId24"/>
    <p:sldId id="270" r:id="rId25"/>
    <p:sldId id="295" r:id="rId26"/>
    <p:sldId id="271" r:id="rId27"/>
    <p:sldId id="301" r:id="rId28"/>
    <p:sldId id="302" r:id="rId29"/>
    <p:sldId id="296" r:id="rId30"/>
    <p:sldId id="285" r:id="rId31"/>
    <p:sldId id="303" r:id="rId32"/>
    <p:sldId id="286" r:id="rId33"/>
    <p:sldId id="287" r:id="rId34"/>
    <p:sldId id="288" r:id="rId35"/>
    <p:sldId id="290" r:id="rId36"/>
    <p:sldId id="297" r:id="rId37"/>
    <p:sldId id="294" r:id="rId38"/>
    <p:sldId id="291" r:id="rId39"/>
    <p:sldId id="283"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9774" autoAdjust="0"/>
  </p:normalViewPr>
  <p:slideViewPr>
    <p:cSldViewPr snapToGrid="0">
      <p:cViewPr varScale="1">
        <p:scale>
          <a:sx n="80" d="100"/>
          <a:sy n="80" d="100"/>
        </p:scale>
        <p:origin x="1794" y="3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iagrams/_rels/data9.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image" Target="../media/image17.svg"/><Relationship Id="rId6" Type="http://schemas.openxmlformats.org/officeDocument/2006/relationships/image" Target="../media/image22.svg"/><Relationship Id="rId5" Type="http://schemas.openxmlformats.org/officeDocument/2006/relationships/image" Target="../media/image21.svg"/><Relationship Id="rId4" Type="http://schemas.openxmlformats.org/officeDocument/2006/relationships/image" Target="../media/image20.svg"/></Relationships>
</file>

<file path=ppt/diagrams/_rels/drawing9.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image" Target="../media/image17.svg"/><Relationship Id="rId6" Type="http://schemas.openxmlformats.org/officeDocument/2006/relationships/image" Target="../media/image22.svg"/><Relationship Id="rId5" Type="http://schemas.openxmlformats.org/officeDocument/2006/relationships/image" Target="../media/image21.svg"/><Relationship Id="rId4" Type="http://schemas.openxmlformats.org/officeDocument/2006/relationships/image" Target="../media/image20.svg"/></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2#1">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5_2#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2">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3">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077672-BDB2-4059-97DB-F0ACA1D79BDD}" type="doc">
      <dgm:prSet loTypeId="urn:microsoft.com/office/officeart/2005/8/layout/vProcess5" loCatId="process" qsTypeId="urn:microsoft.com/office/officeart/2005/8/quickstyle/simple1#1" qsCatId="simple" csTypeId="urn:microsoft.com/office/officeart/2005/8/colors/colorful1#1" csCatId="colorful" phldr="1"/>
      <dgm:spPr/>
      <dgm:t>
        <a:bodyPr/>
        <a:lstStyle/>
        <a:p>
          <a:endParaRPr lang="en-US"/>
        </a:p>
      </dgm:t>
    </dgm:pt>
    <dgm:pt modelId="{D47C5984-4DAB-4D22-80AE-C198F5646486}">
      <dgm:prSet/>
      <dgm:spPr/>
      <dgm:t>
        <a:bodyPr/>
        <a:lstStyle/>
        <a:p>
          <a:r>
            <a:rPr lang="en-US"/>
            <a:t>The  ability to analyze your own emotional triggers and apply at least two self-regulation strategies to maintain professional composure during high-stakes interactions.</a:t>
          </a:r>
        </a:p>
      </dgm:t>
    </dgm:pt>
    <dgm:pt modelId="{E31167BD-47C7-4681-807E-2C9BAF1DAE79}" type="parTrans" cxnId="{9F23FB64-D26A-420D-BF10-86472DE0643C}">
      <dgm:prSet/>
      <dgm:spPr/>
      <dgm:t>
        <a:bodyPr/>
        <a:lstStyle/>
        <a:p>
          <a:endParaRPr lang="en-US"/>
        </a:p>
      </dgm:t>
    </dgm:pt>
    <dgm:pt modelId="{4704A58A-66B2-44D6-9CB2-F5691BAAF9C5}" type="sibTrans" cxnId="{9F23FB64-D26A-420D-BF10-86472DE0643C}">
      <dgm:prSet/>
      <dgm:spPr/>
      <dgm:t>
        <a:bodyPr/>
        <a:lstStyle/>
        <a:p>
          <a:endParaRPr lang="en-US"/>
        </a:p>
      </dgm:t>
    </dgm:pt>
    <dgm:pt modelId="{4FDE18FD-3BC5-4328-97DF-D9EBEC61E246}">
      <dgm:prSet/>
      <dgm:spPr/>
      <dgm:t>
        <a:bodyPr/>
        <a:lstStyle/>
        <a:p>
          <a:r>
            <a:rPr lang="en-US"/>
            <a:t>Demonstrate empathetic communication by identifying verbal and non-verbal emotional cues from peers or clients and responding with a validated, constructive approach.</a:t>
          </a:r>
        </a:p>
      </dgm:t>
    </dgm:pt>
    <dgm:pt modelId="{A23185B8-C455-41CB-9A47-0F610CB3AC5A}" type="parTrans" cxnId="{95331207-2E31-423C-9DDB-13557143CB29}">
      <dgm:prSet/>
      <dgm:spPr/>
      <dgm:t>
        <a:bodyPr/>
        <a:lstStyle/>
        <a:p>
          <a:endParaRPr lang="en-US"/>
        </a:p>
      </dgm:t>
    </dgm:pt>
    <dgm:pt modelId="{7A7330D2-0992-4F92-BA78-3EE0726CA50A}" type="sibTrans" cxnId="{95331207-2E31-423C-9DDB-13557143CB29}">
      <dgm:prSet/>
      <dgm:spPr/>
      <dgm:t>
        <a:bodyPr/>
        <a:lstStyle/>
        <a:p>
          <a:endParaRPr lang="en-US"/>
        </a:p>
      </dgm:t>
    </dgm:pt>
    <dgm:pt modelId="{886BB1F8-B3F3-4E3C-9940-B28F8CAE267D}">
      <dgm:prSet/>
      <dgm:spPr/>
      <dgm:t>
        <a:bodyPr/>
        <a:lstStyle/>
        <a:p>
          <a:r>
            <a:rPr lang="en-US"/>
            <a:t>Implement Emotionally Intelligent Insights to Improve Personal Decision Making and Professional Contributions.</a:t>
          </a:r>
        </a:p>
      </dgm:t>
    </dgm:pt>
    <dgm:pt modelId="{79A4491C-2914-47B5-9501-49077B871D4B}" type="parTrans" cxnId="{5515EF53-3A1A-4C46-8E98-5E493EF6FB62}">
      <dgm:prSet/>
      <dgm:spPr/>
      <dgm:t>
        <a:bodyPr/>
        <a:lstStyle/>
        <a:p>
          <a:endParaRPr lang="en-US"/>
        </a:p>
      </dgm:t>
    </dgm:pt>
    <dgm:pt modelId="{27E17E20-B171-442F-BA4A-9AA3CA8D5564}" type="sibTrans" cxnId="{5515EF53-3A1A-4C46-8E98-5E493EF6FB62}">
      <dgm:prSet/>
      <dgm:spPr/>
      <dgm:t>
        <a:bodyPr/>
        <a:lstStyle/>
        <a:p>
          <a:endParaRPr lang="en-US"/>
        </a:p>
      </dgm:t>
    </dgm:pt>
    <dgm:pt modelId="{EA182A3F-7F26-475A-ABD3-7C797C922844}" type="pres">
      <dgm:prSet presAssocID="{F4077672-BDB2-4059-97DB-F0ACA1D79BDD}" presName="outerComposite" presStyleCnt="0">
        <dgm:presLayoutVars>
          <dgm:chMax val="5"/>
          <dgm:dir/>
          <dgm:resizeHandles val="exact"/>
        </dgm:presLayoutVars>
      </dgm:prSet>
      <dgm:spPr/>
    </dgm:pt>
    <dgm:pt modelId="{2F4AC4AF-FA37-4819-92B9-32544BEAC80E}" type="pres">
      <dgm:prSet presAssocID="{F4077672-BDB2-4059-97DB-F0ACA1D79BDD}" presName="dummyMaxCanvas" presStyleCnt="0">
        <dgm:presLayoutVars/>
      </dgm:prSet>
      <dgm:spPr/>
    </dgm:pt>
    <dgm:pt modelId="{8FC6082D-2987-47D6-8A3F-41069F27BBD3}" type="pres">
      <dgm:prSet presAssocID="{F4077672-BDB2-4059-97DB-F0ACA1D79BDD}" presName="ThreeNodes_1" presStyleLbl="node1" presStyleIdx="0" presStyleCnt="3">
        <dgm:presLayoutVars>
          <dgm:bulletEnabled val="1"/>
        </dgm:presLayoutVars>
      </dgm:prSet>
      <dgm:spPr/>
    </dgm:pt>
    <dgm:pt modelId="{CA1B7B17-C139-424F-B087-7D4DC64591AD}" type="pres">
      <dgm:prSet presAssocID="{F4077672-BDB2-4059-97DB-F0ACA1D79BDD}" presName="ThreeNodes_2" presStyleLbl="node1" presStyleIdx="1" presStyleCnt="3">
        <dgm:presLayoutVars>
          <dgm:bulletEnabled val="1"/>
        </dgm:presLayoutVars>
      </dgm:prSet>
      <dgm:spPr/>
    </dgm:pt>
    <dgm:pt modelId="{9EB5C8F3-2F9E-4AB9-AB77-8B16073D024B}" type="pres">
      <dgm:prSet presAssocID="{F4077672-BDB2-4059-97DB-F0ACA1D79BDD}" presName="ThreeNodes_3" presStyleLbl="node1" presStyleIdx="2" presStyleCnt="3">
        <dgm:presLayoutVars>
          <dgm:bulletEnabled val="1"/>
        </dgm:presLayoutVars>
      </dgm:prSet>
      <dgm:spPr/>
    </dgm:pt>
    <dgm:pt modelId="{745931A7-2763-4CE6-9DE9-B306B94A1DF5}" type="pres">
      <dgm:prSet presAssocID="{F4077672-BDB2-4059-97DB-F0ACA1D79BDD}" presName="ThreeConn_1-2" presStyleLbl="fgAccFollowNode1" presStyleIdx="0" presStyleCnt="2">
        <dgm:presLayoutVars>
          <dgm:bulletEnabled val="1"/>
        </dgm:presLayoutVars>
      </dgm:prSet>
      <dgm:spPr/>
    </dgm:pt>
    <dgm:pt modelId="{DCBB7F7E-C1F9-40E4-82B8-2200548F1F3E}" type="pres">
      <dgm:prSet presAssocID="{F4077672-BDB2-4059-97DB-F0ACA1D79BDD}" presName="ThreeConn_2-3" presStyleLbl="fgAccFollowNode1" presStyleIdx="1" presStyleCnt="2">
        <dgm:presLayoutVars>
          <dgm:bulletEnabled val="1"/>
        </dgm:presLayoutVars>
      </dgm:prSet>
      <dgm:spPr/>
    </dgm:pt>
    <dgm:pt modelId="{B0C482CA-8BC7-4662-A4FF-38A6CD5058F2}" type="pres">
      <dgm:prSet presAssocID="{F4077672-BDB2-4059-97DB-F0ACA1D79BDD}" presName="ThreeNodes_1_text" presStyleLbl="node1" presStyleIdx="2" presStyleCnt="3">
        <dgm:presLayoutVars>
          <dgm:bulletEnabled val="1"/>
        </dgm:presLayoutVars>
      </dgm:prSet>
      <dgm:spPr/>
    </dgm:pt>
    <dgm:pt modelId="{57BE4F83-C6A9-425D-8B2F-1706D143C8EF}" type="pres">
      <dgm:prSet presAssocID="{F4077672-BDB2-4059-97DB-F0ACA1D79BDD}" presName="ThreeNodes_2_text" presStyleLbl="node1" presStyleIdx="2" presStyleCnt="3">
        <dgm:presLayoutVars>
          <dgm:bulletEnabled val="1"/>
        </dgm:presLayoutVars>
      </dgm:prSet>
      <dgm:spPr/>
    </dgm:pt>
    <dgm:pt modelId="{386598FE-50B1-4E35-8B65-18E467143189}" type="pres">
      <dgm:prSet presAssocID="{F4077672-BDB2-4059-97DB-F0ACA1D79BDD}" presName="ThreeNodes_3_text" presStyleLbl="node1" presStyleIdx="2" presStyleCnt="3">
        <dgm:presLayoutVars>
          <dgm:bulletEnabled val="1"/>
        </dgm:presLayoutVars>
      </dgm:prSet>
      <dgm:spPr/>
    </dgm:pt>
  </dgm:ptLst>
  <dgm:cxnLst>
    <dgm:cxn modelId="{95331207-2E31-423C-9DDB-13557143CB29}" srcId="{F4077672-BDB2-4059-97DB-F0ACA1D79BDD}" destId="{4FDE18FD-3BC5-4328-97DF-D9EBEC61E246}" srcOrd="1" destOrd="0" parTransId="{A23185B8-C455-41CB-9A47-0F610CB3AC5A}" sibTransId="{7A7330D2-0992-4F92-BA78-3EE0726CA50A}"/>
    <dgm:cxn modelId="{2393B022-31B9-4801-8EA8-5CAC31B2B375}" type="presOf" srcId="{4FDE18FD-3BC5-4328-97DF-D9EBEC61E246}" destId="{CA1B7B17-C139-424F-B087-7D4DC64591AD}" srcOrd="0" destOrd="0" presId="urn:microsoft.com/office/officeart/2005/8/layout/vProcess5"/>
    <dgm:cxn modelId="{9F23FB64-D26A-420D-BF10-86472DE0643C}" srcId="{F4077672-BDB2-4059-97DB-F0ACA1D79BDD}" destId="{D47C5984-4DAB-4D22-80AE-C198F5646486}" srcOrd="0" destOrd="0" parTransId="{E31167BD-47C7-4681-807E-2C9BAF1DAE79}" sibTransId="{4704A58A-66B2-44D6-9CB2-F5691BAAF9C5}"/>
    <dgm:cxn modelId="{C1494967-A303-46AD-9339-4A9C1B823512}" type="presOf" srcId="{7A7330D2-0992-4F92-BA78-3EE0726CA50A}" destId="{DCBB7F7E-C1F9-40E4-82B8-2200548F1F3E}" srcOrd="0" destOrd="0" presId="urn:microsoft.com/office/officeart/2005/8/layout/vProcess5"/>
    <dgm:cxn modelId="{5515EF53-3A1A-4C46-8E98-5E493EF6FB62}" srcId="{F4077672-BDB2-4059-97DB-F0ACA1D79BDD}" destId="{886BB1F8-B3F3-4E3C-9940-B28F8CAE267D}" srcOrd="2" destOrd="0" parTransId="{79A4491C-2914-47B5-9501-49077B871D4B}" sibTransId="{27E17E20-B171-442F-BA4A-9AA3CA8D5564}"/>
    <dgm:cxn modelId="{842FE088-21DC-4EC4-BAE3-FF8BBE73233F}" type="presOf" srcId="{D47C5984-4DAB-4D22-80AE-C198F5646486}" destId="{8FC6082D-2987-47D6-8A3F-41069F27BBD3}" srcOrd="0" destOrd="0" presId="urn:microsoft.com/office/officeart/2005/8/layout/vProcess5"/>
    <dgm:cxn modelId="{EF4ECCCC-EA66-4777-9A88-F56B0EE4D933}" type="presOf" srcId="{4704A58A-66B2-44D6-9CB2-F5691BAAF9C5}" destId="{745931A7-2763-4CE6-9DE9-B306B94A1DF5}" srcOrd="0" destOrd="0" presId="urn:microsoft.com/office/officeart/2005/8/layout/vProcess5"/>
    <dgm:cxn modelId="{C5C2BDCD-62A1-43A4-BA74-058B05D191F1}" type="presOf" srcId="{886BB1F8-B3F3-4E3C-9940-B28F8CAE267D}" destId="{9EB5C8F3-2F9E-4AB9-AB77-8B16073D024B}" srcOrd="0" destOrd="0" presId="urn:microsoft.com/office/officeart/2005/8/layout/vProcess5"/>
    <dgm:cxn modelId="{117260E8-7B54-48E2-BD1A-9653C3D08F57}" type="presOf" srcId="{886BB1F8-B3F3-4E3C-9940-B28F8CAE267D}" destId="{386598FE-50B1-4E35-8B65-18E467143189}" srcOrd="1" destOrd="0" presId="urn:microsoft.com/office/officeart/2005/8/layout/vProcess5"/>
    <dgm:cxn modelId="{7D2DF1ED-19D1-4491-9760-9DAECEFDDE22}" type="presOf" srcId="{D47C5984-4DAB-4D22-80AE-C198F5646486}" destId="{B0C482CA-8BC7-4662-A4FF-38A6CD5058F2}" srcOrd="1" destOrd="0" presId="urn:microsoft.com/office/officeart/2005/8/layout/vProcess5"/>
    <dgm:cxn modelId="{3314F6F5-CDA4-4A19-85B2-F9B336435A6D}" type="presOf" srcId="{F4077672-BDB2-4059-97DB-F0ACA1D79BDD}" destId="{EA182A3F-7F26-475A-ABD3-7C797C922844}" srcOrd="0" destOrd="0" presId="urn:microsoft.com/office/officeart/2005/8/layout/vProcess5"/>
    <dgm:cxn modelId="{E07CA0F9-ABF1-459F-9653-C46225C69C85}" type="presOf" srcId="{4FDE18FD-3BC5-4328-97DF-D9EBEC61E246}" destId="{57BE4F83-C6A9-425D-8B2F-1706D143C8EF}" srcOrd="1" destOrd="0" presId="urn:microsoft.com/office/officeart/2005/8/layout/vProcess5"/>
    <dgm:cxn modelId="{94D25321-3986-4BBA-AEDF-403F56AF827B}" type="presParOf" srcId="{EA182A3F-7F26-475A-ABD3-7C797C922844}" destId="{2F4AC4AF-FA37-4819-92B9-32544BEAC80E}" srcOrd="0" destOrd="0" presId="urn:microsoft.com/office/officeart/2005/8/layout/vProcess5"/>
    <dgm:cxn modelId="{D6B5FE2F-70DD-475F-9D8B-D66207FE6EEA}" type="presParOf" srcId="{EA182A3F-7F26-475A-ABD3-7C797C922844}" destId="{8FC6082D-2987-47D6-8A3F-41069F27BBD3}" srcOrd="1" destOrd="0" presId="urn:microsoft.com/office/officeart/2005/8/layout/vProcess5"/>
    <dgm:cxn modelId="{3E4B44C8-6DF5-484E-BB1F-6F93F57C3A9B}" type="presParOf" srcId="{EA182A3F-7F26-475A-ABD3-7C797C922844}" destId="{CA1B7B17-C139-424F-B087-7D4DC64591AD}" srcOrd="2" destOrd="0" presId="urn:microsoft.com/office/officeart/2005/8/layout/vProcess5"/>
    <dgm:cxn modelId="{DDB62C0B-ED63-4181-9D3F-409B00171464}" type="presParOf" srcId="{EA182A3F-7F26-475A-ABD3-7C797C922844}" destId="{9EB5C8F3-2F9E-4AB9-AB77-8B16073D024B}" srcOrd="3" destOrd="0" presId="urn:microsoft.com/office/officeart/2005/8/layout/vProcess5"/>
    <dgm:cxn modelId="{76723873-0E33-4547-94F6-CCCBB68405C7}" type="presParOf" srcId="{EA182A3F-7F26-475A-ABD3-7C797C922844}" destId="{745931A7-2763-4CE6-9DE9-B306B94A1DF5}" srcOrd="4" destOrd="0" presId="urn:microsoft.com/office/officeart/2005/8/layout/vProcess5"/>
    <dgm:cxn modelId="{B6A7591B-4346-4EE9-A0CE-3A05AE2B4F03}" type="presParOf" srcId="{EA182A3F-7F26-475A-ABD3-7C797C922844}" destId="{DCBB7F7E-C1F9-40E4-82B8-2200548F1F3E}" srcOrd="5" destOrd="0" presId="urn:microsoft.com/office/officeart/2005/8/layout/vProcess5"/>
    <dgm:cxn modelId="{7D67AA71-C95C-41F7-929D-BA762CE39BE1}" type="presParOf" srcId="{EA182A3F-7F26-475A-ABD3-7C797C922844}" destId="{B0C482CA-8BC7-4662-A4FF-38A6CD5058F2}" srcOrd="6" destOrd="0" presId="urn:microsoft.com/office/officeart/2005/8/layout/vProcess5"/>
    <dgm:cxn modelId="{7E5D6FA0-0437-4311-A670-222C65D21472}" type="presParOf" srcId="{EA182A3F-7F26-475A-ABD3-7C797C922844}" destId="{57BE4F83-C6A9-425D-8B2F-1706D143C8EF}" srcOrd="7" destOrd="0" presId="urn:microsoft.com/office/officeart/2005/8/layout/vProcess5"/>
    <dgm:cxn modelId="{1A1EC871-9F89-4077-BE76-A390743FCAD8}" type="presParOf" srcId="{EA182A3F-7F26-475A-ABD3-7C797C922844}" destId="{386598FE-50B1-4E35-8B65-18E467143189}"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65054FB-2C0B-48D1-91E5-9B5D4F0CFBBD}" type="doc">
      <dgm:prSet loTypeId="urn:microsoft.com/office/officeart/2008/layout/LinedList" loCatId="list" qsTypeId="urn:microsoft.com/office/officeart/2005/8/quickstyle/simple1#2" qsCatId="simple" csTypeId="urn:microsoft.com/office/officeart/2005/8/colors/accent1_2#1" csCatId="accent1"/>
      <dgm:spPr/>
      <dgm:t>
        <a:bodyPr/>
        <a:lstStyle/>
        <a:p>
          <a:endParaRPr lang="en-US"/>
        </a:p>
      </dgm:t>
    </dgm:pt>
    <dgm:pt modelId="{1F3C260B-0968-491B-900E-08EB32A41B33}">
      <dgm:prSet/>
      <dgm:spPr/>
      <dgm:t>
        <a:bodyPr/>
        <a:lstStyle/>
        <a:p>
          <a:r>
            <a:rPr lang="en-US"/>
            <a:t>Builds trust with Veterans and families</a:t>
          </a:r>
        </a:p>
      </dgm:t>
    </dgm:pt>
    <dgm:pt modelId="{56AB534C-D78F-475F-B354-90F51F3D6B56}" type="parTrans" cxnId="{235DA321-68B6-4D87-B4AF-25B6E8E7092D}">
      <dgm:prSet/>
      <dgm:spPr/>
      <dgm:t>
        <a:bodyPr/>
        <a:lstStyle/>
        <a:p>
          <a:endParaRPr lang="en-US"/>
        </a:p>
      </dgm:t>
    </dgm:pt>
    <dgm:pt modelId="{64570579-FF26-410C-AA1D-BD0234646A51}" type="sibTrans" cxnId="{235DA321-68B6-4D87-B4AF-25B6E8E7092D}">
      <dgm:prSet/>
      <dgm:spPr/>
      <dgm:t>
        <a:bodyPr/>
        <a:lstStyle/>
        <a:p>
          <a:endParaRPr lang="en-US"/>
        </a:p>
      </dgm:t>
    </dgm:pt>
    <dgm:pt modelId="{D96BE4B5-D7DC-494C-A9B9-80B7578B74EE}">
      <dgm:prSet/>
      <dgm:spPr/>
      <dgm:t>
        <a:bodyPr/>
        <a:lstStyle/>
        <a:p>
          <a:r>
            <a:rPr lang="en-US"/>
            <a:t>Improves teamwork and collaboration</a:t>
          </a:r>
        </a:p>
      </dgm:t>
    </dgm:pt>
    <dgm:pt modelId="{D47391A5-4A58-472E-BBDB-A3C1BE9802EF}" type="parTrans" cxnId="{F36EA953-B520-4B88-BAEE-9330D7534394}">
      <dgm:prSet/>
      <dgm:spPr/>
      <dgm:t>
        <a:bodyPr/>
        <a:lstStyle/>
        <a:p>
          <a:endParaRPr lang="en-US"/>
        </a:p>
      </dgm:t>
    </dgm:pt>
    <dgm:pt modelId="{28B352BE-2EFB-4970-B4C2-9A1BD25C9EE6}" type="sibTrans" cxnId="{F36EA953-B520-4B88-BAEE-9330D7534394}">
      <dgm:prSet/>
      <dgm:spPr/>
      <dgm:t>
        <a:bodyPr/>
        <a:lstStyle/>
        <a:p>
          <a:endParaRPr lang="en-US"/>
        </a:p>
      </dgm:t>
    </dgm:pt>
    <dgm:pt modelId="{DB6BB007-CBE5-462B-96C0-3BD5D650A61D}">
      <dgm:prSet/>
      <dgm:spPr/>
      <dgm:t>
        <a:bodyPr/>
        <a:lstStyle/>
        <a:p>
          <a:r>
            <a:rPr lang="en-US"/>
            <a:t>Managing stress</a:t>
          </a:r>
        </a:p>
      </dgm:t>
    </dgm:pt>
    <dgm:pt modelId="{29551050-0682-4BAB-BE70-F9B197506F4F}" type="parTrans" cxnId="{830F76EA-C577-48C2-B135-2AC827C7D022}">
      <dgm:prSet/>
      <dgm:spPr/>
      <dgm:t>
        <a:bodyPr/>
        <a:lstStyle/>
        <a:p>
          <a:endParaRPr lang="en-US"/>
        </a:p>
      </dgm:t>
    </dgm:pt>
    <dgm:pt modelId="{8DBA1830-B286-44D2-9B7C-74B9916BA1D8}" type="sibTrans" cxnId="{830F76EA-C577-48C2-B135-2AC827C7D022}">
      <dgm:prSet/>
      <dgm:spPr/>
      <dgm:t>
        <a:bodyPr/>
        <a:lstStyle/>
        <a:p>
          <a:endParaRPr lang="en-US"/>
        </a:p>
      </dgm:t>
    </dgm:pt>
    <dgm:pt modelId="{DCD81FF5-EEDE-4219-B7B4-77B33DEBF389}">
      <dgm:prSet/>
      <dgm:spPr/>
      <dgm:t>
        <a:bodyPr/>
        <a:lstStyle/>
        <a:p>
          <a:r>
            <a:rPr lang="en-US"/>
            <a:t>Strengthens communication and reduces errors</a:t>
          </a:r>
        </a:p>
      </dgm:t>
    </dgm:pt>
    <dgm:pt modelId="{18EB1278-F133-4516-957C-2CD2DD2444B0}" type="parTrans" cxnId="{D203D579-1243-4D82-8219-6ACC1A26329E}">
      <dgm:prSet/>
      <dgm:spPr/>
      <dgm:t>
        <a:bodyPr/>
        <a:lstStyle/>
        <a:p>
          <a:endParaRPr lang="en-US"/>
        </a:p>
      </dgm:t>
    </dgm:pt>
    <dgm:pt modelId="{B69AFC85-4FA7-47CE-9D3F-2B2855AEC58D}" type="sibTrans" cxnId="{D203D579-1243-4D82-8219-6ACC1A26329E}">
      <dgm:prSet/>
      <dgm:spPr/>
      <dgm:t>
        <a:bodyPr/>
        <a:lstStyle/>
        <a:p>
          <a:endParaRPr lang="en-US"/>
        </a:p>
      </dgm:t>
    </dgm:pt>
    <dgm:pt modelId="{0D3F6E75-A50D-427C-96D5-2D372A48B1ED}">
      <dgm:prSet/>
      <dgm:spPr/>
      <dgm:t>
        <a:bodyPr/>
        <a:lstStyle/>
        <a:p>
          <a:r>
            <a:rPr lang="en-US"/>
            <a:t>Enhances outcomes and satisfaction</a:t>
          </a:r>
        </a:p>
      </dgm:t>
    </dgm:pt>
    <dgm:pt modelId="{79E44557-3514-4F87-8F1D-CF3B3FA20D8E}" type="parTrans" cxnId="{C3624BD5-0668-4A9D-87A8-4CA54B57F0D8}">
      <dgm:prSet/>
      <dgm:spPr/>
      <dgm:t>
        <a:bodyPr/>
        <a:lstStyle/>
        <a:p>
          <a:endParaRPr lang="en-US"/>
        </a:p>
      </dgm:t>
    </dgm:pt>
    <dgm:pt modelId="{5867644E-DF13-4A81-BBA8-E5DD5E6D989E}" type="sibTrans" cxnId="{C3624BD5-0668-4A9D-87A8-4CA54B57F0D8}">
      <dgm:prSet/>
      <dgm:spPr/>
      <dgm:t>
        <a:bodyPr/>
        <a:lstStyle/>
        <a:p>
          <a:endParaRPr lang="en-US"/>
        </a:p>
      </dgm:t>
    </dgm:pt>
    <dgm:pt modelId="{70606076-1578-42AD-9D55-A01F8780E118}">
      <dgm:prSet/>
      <dgm:spPr/>
      <dgm:t>
        <a:bodyPr/>
        <a:lstStyle/>
        <a:p>
          <a:r>
            <a:rPr lang="en-US"/>
            <a:t>Supports leadership development</a:t>
          </a:r>
        </a:p>
      </dgm:t>
    </dgm:pt>
    <dgm:pt modelId="{D6861F36-F494-45AF-886F-B4A7B7C67C10}" type="parTrans" cxnId="{FB1ED23F-F88A-4C9C-A202-C4C8A6679C50}">
      <dgm:prSet/>
      <dgm:spPr/>
      <dgm:t>
        <a:bodyPr/>
        <a:lstStyle/>
        <a:p>
          <a:endParaRPr lang="en-US"/>
        </a:p>
      </dgm:t>
    </dgm:pt>
    <dgm:pt modelId="{77FCDC15-F760-4291-B6D5-5242181684AF}" type="sibTrans" cxnId="{FB1ED23F-F88A-4C9C-A202-C4C8A6679C50}">
      <dgm:prSet/>
      <dgm:spPr/>
      <dgm:t>
        <a:bodyPr/>
        <a:lstStyle/>
        <a:p>
          <a:endParaRPr lang="en-US"/>
        </a:p>
      </dgm:t>
    </dgm:pt>
    <dgm:pt modelId="{16F0277E-C7F8-45C7-A222-AE6169276E6A}" type="pres">
      <dgm:prSet presAssocID="{565054FB-2C0B-48D1-91E5-9B5D4F0CFBBD}" presName="vert0" presStyleCnt="0">
        <dgm:presLayoutVars>
          <dgm:dir/>
          <dgm:animOne val="branch"/>
          <dgm:animLvl val="lvl"/>
        </dgm:presLayoutVars>
      </dgm:prSet>
      <dgm:spPr/>
    </dgm:pt>
    <dgm:pt modelId="{EFEB85EE-1EB3-4063-946A-2627D47099EC}" type="pres">
      <dgm:prSet presAssocID="{1F3C260B-0968-491B-900E-08EB32A41B33}" presName="thickLine" presStyleLbl="alignNode1" presStyleIdx="0" presStyleCnt="6"/>
      <dgm:spPr/>
    </dgm:pt>
    <dgm:pt modelId="{7F7B764F-6B4E-45C0-99EE-09F7A47A8FBB}" type="pres">
      <dgm:prSet presAssocID="{1F3C260B-0968-491B-900E-08EB32A41B33}" presName="horz1" presStyleCnt="0"/>
      <dgm:spPr/>
    </dgm:pt>
    <dgm:pt modelId="{54AE12CA-F3B9-49BC-82F6-FDDD87BC08B4}" type="pres">
      <dgm:prSet presAssocID="{1F3C260B-0968-491B-900E-08EB32A41B33}" presName="tx1" presStyleLbl="revTx" presStyleIdx="0" presStyleCnt="6"/>
      <dgm:spPr/>
    </dgm:pt>
    <dgm:pt modelId="{E5A90950-24AD-4F61-928F-131837C2DBFD}" type="pres">
      <dgm:prSet presAssocID="{1F3C260B-0968-491B-900E-08EB32A41B33}" presName="vert1" presStyleCnt="0"/>
      <dgm:spPr/>
    </dgm:pt>
    <dgm:pt modelId="{EA167672-7183-4941-90CD-333DBC30BA2A}" type="pres">
      <dgm:prSet presAssocID="{D96BE4B5-D7DC-494C-A9B9-80B7578B74EE}" presName="thickLine" presStyleLbl="alignNode1" presStyleIdx="1" presStyleCnt="6"/>
      <dgm:spPr/>
    </dgm:pt>
    <dgm:pt modelId="{3F55BFEF-E8CA-4814-A6D4-FAD131C4920B}" type="pres">
      <dgm:prSet presAssocID="{D96BE4B5-D7DC-494C-A9B9-80B7578B74EE}" presName="horz1" presStyleCnt="0"/>
      <dgm:spPr/>
    </dgm:pt>
    <dgm:pt modelId="{D07AFA8F-C757-4C96-99B6-C10955A5D2BD}" type="pres">
      <dgm:prSet presAssocID="{D96BE4B5-D7DC-494C-A9B9-80B7578B74EE}" presName="tx1" presStyleLbl="revTx" presStyleIdx="1" presStyleCnt="6"/>
      <dgm:spPr/>
    </dgm:pt>
    <dgm:pt modelId="{D5AD8E6B-8CC5-4155-B0B0-D56ACF6ABB8A}" type="pres">
      <dgm:prSet presAssocID="{D96BE4B5-D7DC-494C-A9B9-80B7578B74EE}" presName="vert1" presStyleCnt="0"/>
      <dgm:spPr/>
    </dgm:pt>
    <dgm:pt modelId="{67B8C13C-7C61-416D-8509-BC29BCD3B114}" type="pres">
      <dgm:prSet presAssocID="{DB6BB007-CBE5-462B-96C0-3BD5D650A61D}" presName="thickLine" presStyleLbl="alignNode1" presStyleIdx="2" presStyleCnt="6"/>
      <dgm:spPr/>
    </dgm:pt>
    <dgm:pt modelId="{26126F3B-31AA-4C5F-AF92-888B897ADA76}" type="pres">
      <dgm:prSet presAssocID="{DB6BB007-CBE5-462B-96C0-3BD5D650A61D}" presName="horz1" presStyleCnt="0"/>
      <dgm:spPr/>
    </dgm:pt>
    <dgm:pt modelId="{C1B55E65-30FB-4ACB-BAE3-45A0E5957095}" type="pres">
      <dgm:prSet presAssocID="{DB6BB007-CBE5-462B-96C0-3BD5D650A61D}" presName="tx1" presStyleLbl="revTx" presStyleIdx="2" presStyleCnt="6"/>
      <dgm:spPr/>
    </dgm:pt>
    <dgm:pt modelId="{0A9DF4BE-BF45-4D61-B8C8-8BB2A24CD3E5}" type="pres">
      <dgm:prSet presAssocID="{DB6BB007-CBE5-462B-96C0-3BD5D650A61D}" presName="vert1" presStyleCnt="0"/>
      <dgm:spPr/>
    </dgm:pt>
    <dgm:pt modelId="{832A9B9A-E9B1-464A-B0B6-6F4D2D1270A1}" type="pres">
      <dgm:prSet presAssocID="{DCD81FF5-EEDE-4219-B7B4-77B33DEBF389}" presName="thickLine" presStyleLbl="alignNode1" presStyleIdx="3" presStyleCnt="6"/>
      <dgm:spPr/>
    </dgm:pt>
    <dgm:pt modelId="{17DA3365-8FF9-4ACC-BCA7-E9EE82F6256A}" type="pres">
      <dgm:prSet presAssocID="{DCD81FF5-EEDE-4219-B7B4-77B33DEBF389}" presName="horz1" presStyleCnt="0"/>
      <dgm:spPr/>
    </dgm:pt>
    <dgm:pt modelId="{F28C5311-A0DB-4001-AEFA-4A45F3101407}" type="pres">
      <dgm:prSet presAssocID="{DCD81FF5-EEDE-4219-B7B4-77B33DEBF389}" presName="tx1" presStyleLbl="revTx" presStyleIdx="3" presStyleCnt="6"/>
      <dgm:spPr/>
    </dgm:pt>
    <dgm:pt modelId="{1D888E35-9A4D-415E-B214-8740E8E6324F}" type="pres">
      <dgm:prSet presAssocID="{DCD81FF5-EEDE-4219-B7B4-77B33DEBF389}" presName="vert1" presStyleCnt="0"/>
      <dgm:spPr/>
    </dgm:pt>
    <dgm:pt modelId="{3DFE70B0-B5DA-4B99-A1A4-8C8EAC7203D3}" type="pres">
      <dgm:prSet presAssocID="{0D3F6E75-A50D-427C-96D5-2D372A48B1ED}" presName="thickLine" presStyleLbl="alignNode1" presStyleIdx="4" presStyleCnt="6"/>
      <dgm:spPr/>
    </dgm:pt>
    <dgm:pt modelId="{CF523040-B09C-4207-B0A1-68AE7505CE63}" type="pres">
      <dgm:prSet presAssocID="{0D3F6E75-A50D-427C-96D5-2D372A48B1ED}" presName="horz1" presStyleCnt="0"/>
      <dgm:spPr/>
    </dgm:pt>
    <dgm:pt modelId="{14EDE6DA-BBAB-41A1-8E7C-4494FF927ED8}" type="pres">
      <dgm:prSet presAssocID="{0D3F6E75-A50D-427C-96D5-2D372A48B1ED}" presName="tx1" presStyleLbl="revTx" presStyleIdx="4" presStyleCnt="6"/>
      <dgm:spPr/>
    </dgm:pt>
    <dgm:pt modelId="{E2A0F84D-901F-4B33-884C-405587A922AA}" type="pres">
      <dgm:prSet presAssocID="{0D3F6E75-A50D-427C-96D5-2D372A48B1ED}" presName="vert1" presStyleCnt="0"/>
      <dgm:spPr/>
    </dgm:pt>
    <dgm:pt modelId="{B5C4D5CA-F198-4352-92AD-698131A7B820}" type="pres">
      <dgm:prSet presAssocID="{70606076-1578-42AD-9D55-A01F8780E118}" presName="thickLine" presStyleLbl="alignNode1" presStyleIdx="5" presStyleCnt="6"/>
      <dgm:spPr/>
    </dgm:pt>
    <dgm:pt modelId="{8B998514-272D-40C6-9274-6919657BDE63}" type="pres">
      <dgm:prSet presAssocID="{70606076-1578-42AD-9D55-A01F8780E118}" presName="horz1" presStyleCnt="0"/>
      <dgm:spPr/>
    </dgm:pt>
    <dgm:pt modelId="{475ED9ED-1BF9-482A-BBC7-5FF16D0E3D74}" type="pres">
      <dgm:prSet presAssocID="{70606076-1578-42AD-9D55-A01F8780E118}" presName="tx1" presStyleLbl="revTx" presStyleIdx="5" presStyleCnt="6"/>
      <dgm:spPr/>
    </dgm:pt>
    <dgm:pt modelId="{314DF92E-C3AA-40CF-A179-1F014CAF2457}" type="pres">
      <dgm:prSet presAssocID="{70606076-1578-42AD-9D55-A01F8780E118}" presName="vert1" presStyleCnt="0"/>
      <dgm:spPr/>
    </dgm:pt>
  </dgm:ptLst>
  <dgm:cxnLst>
    <dgm:cxn modelId="{235DA321-68B6-4D87-B4AF-25B6E8E7092D}" srcId="{565054FB-2C0B-48D1-91E5-9B5D4F0CFBBD}" destId="{1F3C260B-0968-491B-900E-08EB32A41B33}" srcOrd="0" destOrd="0" parTransId="{56AB534C-D78F-475F-B354-90F51F3D6B56}" sibTransId="{64570579-FF26-410C-AA1D-BD0234646A51}"/>
    <dgm:cxn modelId="{44B43F22-DCA1-4625-9DDE-53B24D9FF6AB}" type="presOf" srcId="{1F3C260B-0968-491B-900E-08EB32A41B33}" destId="{54AE12CA-F3B9-49BC-82F6-FDDD87BC08B4}" srcOrd="0" destOrd="0" presId="urn:microsoft.com/office/officeart/2008/layout/LinedList"/>
    <dgm:cxn modelId="{D4780232-658C-478E-9395-BD2040922578}" type="presOf" srcId="{DB6BB007-CBE5-462B-96C0-3BD5D650A61D}" destId="{C1B55E65-30FB-4ACB-BAE3-45A0E5957095}" srcOrd="0" destOrd="0" presId="urn:microsoft.com/office/officeart/2008/layout/LinedList"/>
    <dgm:cxn modelId="{FB1ED23F-F88A-4C9C-A202-C4C8A6679C50}" srcId="{565054FB-2C0B-48D1-91E5-9B5D4F0CFBBD}" destId="{70606076-1578-42AD-9D55-A01F8780E118}" srcOrd="5" destOrd="0" parTransId="{D6861F36-F494-45AF-886F-B4A7B7C67C10}" sibTransId="{77FCDC15-F760-4291-B6D5-5242181684AF}"/>
    <dgm:cxn modelId="{F1838966-2D6A-496E-88FA-A764C743211D}" type="presOf" srcId="{0D3F6E75-A50D-427C-96D5-2D372A48B1ED}" destId="{14EDE6DA-BBAB-41A1-8E7C-4494FF927ED8}" srcOrd="0" destOrd="0" presId="urn:microsoft.com/office/officeart/2008/layout/LinedList"/>
    <dgm:cxn modelId="{F36EA953-B520-4B88-BAEE-9330D7534394}" srcId="{565054FB-2C0B-48D1-91E5-9B5D4F0CFBBD}" destId="{D96BE4B5-D7DC-494C-A9B9-80B7578B74EE}" srcOrd="1" destOrd="0" parTransId="{D47391A5-4A58-472E-BBDB-A3C1BE9802EF}" sibTransId="{28B352BE-2EFB-4970-B4C2-9A1BD25C9EE6}"/>
    <dgm:cxn modelId="{D203D579-1243-4D82-8219-6ACC1A26329E}" srcId="{565054FB-2C0B-48D1-91E5-9B5D4F0CFBBD}" destId="{DCD81FF5-EEDE-4219-B7B4-77B33DEBF389}" srcOrd="3" destOrd="0" parTransId="{18EB1278-F133-4516-957C-2CD2DD2444B0}" sibTransId="{B69AFC85-4FA7-47CE-9D3F-2B2855AEC58D}"/>
    <dgm:cxn modelId="{EC06477E-6D81-408D-8E80-DC109A39FA65}" type="presOf" srcId="{D96BE4B5-D7DC-494C-A9B9-80B7578B74EE}" destId="{D07AFA8F-C757-4C96-99B6-C10955A5D2BD}" srcOrd="0" destOrd="0" presId="urn:microsoft.com/office/officeart/2008/layout/LinedList"/>
    <dgm:cxn modelId="{FEDCCFA8-C338-47A6-92B5-18EA71832BA1}" type="presOf" srcId="{DCD81FF5-EEDE-4219-B7B4-77B33DEBF389}" destId="{F28C5311-A0DB-4001-AEFA-4A45F3101407}" srcOrd="0" destOrd="0" presId="urn:microsoft.com/office/officeart/2008/layout/LinedList"/>
    <dgm:cxn modelId="{513B07AB-55AB-44D5-BD93-F96E6F34A2FC}" type="presOf" srcId="{70606076-1578-42AD-9D55-A01F8780E118}" destId="{475ED9ED-1BF9-482A-BBC7-5FF16D0E3D74}" srcOrd="0" destOrd="0" presId="urn:microsoft.com/office/officeart/2008/layout/LinedList"/>
    <dgm:cxn modelId="{C3624BD5-0668-4A9D-87A8-4CA54B57F0D8}" srcId="{565054FB-2C0B-48D1-91E5-9B5D4F0CFBBD}" destId="{0D3F6E75-A50D-427C-96D5-2D372A48B1ED}" srcOrd="4" destOrd="0" parTransId="{79E44557-3514-4F87-8F1D-CF3B3FA20D8E}" sibTransId="{5867644E-DF13-4A81-BBA8-E5DD5E6D989E}"/>
    <dgm:cxn modelId="{06396BDA-D97F-4CA8-BE58-E96A9BE12FE9}" type="presOf" srcId="{565054FB-2C0B-48D1-91E5-9B5D4F0CFBBD}" destId="{16F0277E-C7F8-45C7-A222-AE6169276E6A}" srcOrd="0" destOrd="0" presId="urn:microsoft.com/office/officeart/2008/layout/LinedList"/>
    <dgm:cxn modelId="{830F76EA-C577-48C2-B135-2AC827C7D022}" srcId="{565054FB-2C0B-48D1-91E5-9B5D4F0CFBBD}" destId="{DB6BB007-CBE5-462B-96C0-3BD5D650A61D}" srcOrd="2" destOrd="0" parTransId="{29551050-0682-4BAB-BE70-F9B197506F4F}" sibTransId="{8DBA1830-B286-44D2-9B7C-74B9916BA1D8}"/>
    <dgm:cxn modelId="{887BAABD-F339-42D4-B91C-D7D30DE7E539}" type="presParOf" srcId="{16F0277E-C7F8-45C7-A222-AE6169276E6A}" destId="{EFEB85EE-1EB3-4063-946A-2627D47099EC}" srcOrd="0" destOrd="0" presId="urn:microsoft.com/office/officeart/2008/layout/LinedList"/>
    <dgm:cxn modelId="{AF925FB1-E31C-4406-BD5F-D16355E358C6}" type="presParOf" srcId="{16F0277E-C7F8-45C7-A222-AE6169276E6A}" destId="{7F7B764F-6B4E-45C0-99EE-09F7A47A8FBB}" srcOrd="1" destOrd="0" presId="urn:microsoft.com/office/officeart/2008/layout/LinedList"/>
    <dgm:cxn modelId="{68264960-9751-4DDC-B56A-B106CCFACC48}" type="presParOf" srcId="{7F7B764F-6B4E-45C0-99EE-09F7A47A8FBB}" destId="{54AE12CA-F3B9-49BC-82F6-FDDD87BC08B4}" srcOrd="0" destOrd="0" presId="urn:microsoft.com/office/officeart/2008/layout/LinedList"/>
    <dgm:cxn modelId="{5486D6D6-98E2-4B37-93CC-9C93023AE431}" type="presParOf" srcId="{7F7B764F-6B4E-45C0-99EE-09F7A47A8FBB}" destId="{E5A90950-24AD-4F61-928F-131837C2DBFD}" srcOrd="1" destOrd="0" presId="urn:microsoft.com/office/officeart/2008/layout/LinedList"/>
    <dgm:cxn modelId="{A320C215-3194-4FDB-8F5D-A3EA8BD4E95D}" type="presParOf" srcId="{16F0277E-C7F8-45C7-A222-AE6169276E6A}" destId="{EA167672-7183-4941-90CD-333DBC30BA2A}" srcOrd="2" destOrd="0" presId="urn:microsoft.com/office/officeart/2008/layout/LinedList"/>
    <dgm:cxn modelId="{192A211B-AB3D-4E09-8E11-12727C59026F}" type="presParOf" srcId="{16F0277E-C7F8-45C7-A222-AE6169276E6A}" destId="{3F55BFEF-E8CA-4814-A6D4-FAD131C4920B}" srcOrd="3" destOrd="0" presId="urn:microsoft.com/office/officeart/2008/layout/LinedList"/>
    <dgm:cxn modelId="{1581023A-4545-4C65-8C08-6836C5414AC5}" type="presParOf" srcId="{3F55BFEF-E8CA-4814-A6D4-FAD131C4920B}" destId="{D07AFA8F-C757-4C96-99B6-C10955A5D2BD}" srcOrd="0" destOrd="0" presId="urn:microsoft.com/office/officeart/2008/layout/LinedList"/>
    <dgm:cxn modelId="{18448A37-4A76-44C4-A988-677DFAEA8940}" type="presParOf" srcId="{3F55BFEF-E8CA-4814-A6D4-FAD131C4920B}" destId="{D5AD8E6B-8CC5-4155-B0B0-D56ACF6ABB8A}" srcOrd="1" destOrd="0" presId="urn:microsoft.com/office/officeart/2008/layout/LinedList"/>
    <dgm:cxn modelId="{80ACCB09-D843-4518-9C63-10F47D16C657}" type="presParOf" srcId="{16F0277E-C7F8-45C7-A222-AE6169276E6A}" destId="{67B8C13C-7C61-416D-8509-BC29BCD3B114}" srcOrd="4" destOrd="0" presId="urn:microsoft.com/office/officeart/2008/layout/LinedList"/>
    <dgm:cxn modelId="{403B4DBD-EA5D-4929-8F6C-61C9FA9E9F3D}" type="presParOf" srcId="{16F0277E-C7F8-45C7-A222-AE6169276E6A}" destId="{26126F3B-31AA-4C5F-AF92-888B897ADA76}" srcOrd="5" destOrd="0" presId="urn:microsoft.com/office/officeart/2008/layout/LinedList"/>
    <dgm:cxn modelId="{3E41D6AD-623B-4463-985F-7927835B1400}" type="presParOf" srcId="{26126F3B-31AA-4C5F-AF92-888B897ADA76}" destId="{C1B55E65-30FB-4ACB-BAE3-45A0E5957095}" srcOrd="0" destOrd="0" presId="urn:microsoft.com/office/officeart/2008/layout/LinedList"/>
    <dgm:cxn modelId="{B02F21A6-174A-4482-969D-4F900825AD72}" type="presParOf" srcId="{26126F3B-31AA-4C5F-AF92-888B897ADA76}" destId="{0A9DF4BE-BF45-4D61-B8C8-8BB2A24CD3E5}" srcOrd="1" destOrd="0" presId="urn:microsoft.com/office/officeart/2008/layout/LinedList"/>
    <dgm:cxn modelId="{2B95C256-1FE1-436C-AB08-BF1F09C0EE9A}" type="presParOf" srcId="{16F0277E-C7F8-45C7-A222-AE6169276E6A}" destId="{832A9B9A-E9B1-464A-B0B6-6F4D2D1270A1}" srcOrd="6" destOrd="0" presId="urn:microsoft.com/office/officeart/2008/layout/LinedList"/>
    <dgm:cxn modelId="{4968724F-8129-4489-B35B-0B8FC6A5526F}" type="presParOf" srcId="{16F0277E-C7F8-45C7-A222-AE6169276E6A}" destId="{17DA3365-8FF9-4ACC-BCA7-E9EE82F6256A}" srcOrd="7" destOrd="0" presId="urn:microsoft.com/office/officeart/2008/layout/LinedList"/>
    <dgm:cxn modelId="{6BB89897-6448-433B-B5DF-8FC8FA044894}" type="presParOf" srcId="{17DA3365-8FF9-4ACC-BCA7-E9EE82F6256A}" destId="{F28C5311-A0DB-4001-AEFA-4A45F3101407}" srcOrd="0" destOrd="0" presId="urn:microsoft.com/office/officeart/2008/layout/LinedList"/>
    <dgm:cxn modelId="{895CFEBD-CF43-4D93-98B2-2E7D7EAF4375}" type="presParOf" srcId="{17DA3365-8FF9-4ACC-BCA7-E9EE82F6256A}" destId="{1D888E35-9A4D-415E-B214-8740E8E6324F}" srcOrd="1" destOrd="0" presId="urn:microsoft.com/office/officeart/2008/layout/LinedList"/>
    <dgm:cxn modelId="{F30B60A7-3BC6-489F-AEB5-DFC925A96E26}" type="presParOf" srcId="{16F0277E-C7F8-45C7-A222-AE6169276E6A}" destId="{3DFE70B0-B5DA-4B99-A1A4-8C8EAC7203D3}" srcOrd="8" destOrd="0" presId="urn:microsoft.com/office/officeart/2008/layout/LinedList"/>
    <dgm:cxn modelId="{1F4A634F-9BB6-459A-8ED1-D62FF74A228C}" type="presParOf" srcId="{16F0277E-C7F8-45C7-A222-AE6169276E6A}" destId="{CF523040-B09C-4207-B0A1-68AE7505CE63}" srcOrd="9" destOrd="0" presId="urn:microsoft.com/office/officeart/2008/layout/LinedList"/>
    <dgm:cxn modelId="{AA33E7DE-E267-4E4E-822D-1567BCC9AF2C}" type="presParOf" srcId="{CF523040-B09C-4207-B0A1-68AE7505CE63}" destId="{14EDE6DA-BBAB-41A1-8E7C-4494FF927ED8}" srcOrd="0" destOrd="0" presId="urn:microsoft.com/office/officeart/2008/layout/LinedList"/>
    <dgm:cxn modelId="{F6E7E1B1-FB15-40AC-817F-48A6ACD46E0A}" type="presParOf" srcId="{CF523040-B09C-4207-B0A1-68AE7505CE63}" destId="{E2A0F84D-901F-4B33-884C-405587A922AA}" srcOrd="1" destOrd="0" presId="urn:microsoft.com/office/officeart/2008/layout/LinedList"/>
    <dgm:cxn modelId="{6BBECC59-B6F8-4E2A-B1AB-2D2B9BAC14E6}" type="presParOf" srcId="{16F0277E-C7F8-45C7-A222-AE6169276E6A}" destId="{B5C4D5CA-F198-4352-92AD-698131A7B820}" srcOrd="10" destOrd="0" presId="urn:microsoft.com/office/officeart/2008/layout/LinedList"/>
    <dgm:cxn modelId="{61492C4C-0C26-4092-B4CF-E55936277CEE}" type="presParOf" srcId="{16F0277E-C7F8-45C7-A222-AE6169276E6A}" destId="{8B998514-272D-40C6-9274-6919657BDE63}" srcOrd="11" destOrd="0" presId="urn:microsoft.com/office/officeart/2008/layout/LinedList"/>
    <dgm:cxn modelId="{17C3020C-9FCB-452F-9F71-BA89AA1F56A7}" type="presParOf" srcId="{8B998514-272D-40C6-9274-6919657BDE63}" destId="{475ED9ED-1BF9-482A-BBC7-5FF16D0E3D74}" srcOrd="0" destOrd="0" presId="urn:microsoft.com/office/officeart/2008/layout/LinedList"/>
    <dgm:cxn modelId="{FFB8547D-8D3E-46F4-B1D4-3F9D12143D60}" type="presParOf" srcId="{8B998514-272D-40C6-9274-6919657BDE63}" destId="{314DF92E-C3AA-40CF-A179-1F014CAF2457}"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0B3A6BA-4BF6-42F6-B82D-CF11E579E793}" type="doc">
      <dgm:prSet loTypeId="urn:microsoft.com/office/officeart/2016/7/layout/RepeatingBendingProcessNew" loCatId="process" qsTypeId="urn:microsoft.com/office/officeart/2005/8/quickstyle/simple1#3" qsCatId="simple" csTypeId="urn:microsoft.com/office/officeart/2005/8/colors/colorful2#1" csCatId="colorful"/>
      <dgm:spPr/>
      <dgm:t>
        <a:bodyPr/>
        <a:lstStyle/>
        <a:p>
          <a:endParaRPr lang="en-US"/>
        </a:p>
      </dgm:t>
    </dgm:pt>
    <dgm:pt modelId="{ACEBAEC1-43C1-4713-A319-C8B943066197}">
      <dgm:prSet/>
      <dgm:spPr/>
      <dgm:t>
        <a:bodyPr/>
        <a:lstStyle/>
        <a:p>
          <a:r>
            <a:rPr lang="en-US"/>
            <a:t>Quit</a:t>
          </a:r>
        </a:p>
      </dgm:t>
    </dgm:pt>
    <dgm:pt modelId="{13B38344-61E6-41FF-9D91-CA0AAC4FF4F7}" type="parTrans" cxnId="{7006FC00-BD59-4DE9-8966-1B894961A0B1}">
      <dgm:prSet/>
      <dgm:spPr/>
      <dgm:t>
        <a:bodyPr/>
        <a:lstStyle/>
        <a:p>
          <a:endParaRPr lang="en-US"/>
        </a:p>
      </dgm:t>
    </dgm:pt>
    <dgm:pt modelId="{5A50A9EF-199D-4813-AAAD-A13671A09935}" type="sibTrans" cxnId="{7006FC00-BD59-4DE9-8966-1B894961A0B1}">
      <dgm:prSet/>
      <dgm:spPr/>
      <dgm:t>
        <a:bodyPr/>
        <a:lstStyle/>
        <a:p>
          <a:endParaRPr lang="en-US"/>
        </a:p>
      </dgm:t>
    </dgm:pt>
    <dgm:pt modelId="{B68F59BD-9715-45C4-AFCD-AF6DB347F7CD}">
      <dgm:prSet/>
      <dgm:spPr/>
      <dgm:t>
        <a:bodyPr/>
        <a:lstStyle/>
        <a:p>
          <a:r>
            <a:rPr lang="en-US" dirty="0"/>
            <a:t>Quit funneling your feelings into anger</a:t>
          </a:r>
        </a:p>
      </dgm:t>
    </dgm:pt>
    <dgm:pt modelId="{98E9A325-AD68-49A7-92C4-3D5621CB7226}" type="parTrans" cxnId="{49A9519D-1BB8-471E-BF8A-A16CE54263B1}">
      <dgm:prSet/>
      <dgm:spPr/>
      <dgm:t>
        <a:bodyPr/>
        <a:lstStyle/>
        <a:p>
          <a:endParaRPr lang="en-US"/>
        </a:p>
      </dgm:t>
    </dgm:pt>
    <dgm:pt modelId="{0CAB4C63-783A-4852-878B-FF254A7C11A2}" type="sibTrans" cxnId="{49A9519D-1BB8-471E-BF8A-A16CE54263B1}">
      <dgm:prSet/>
      <dgm:spPr/>
      <dgm:t>
        <a:bodyPr/>
        <a:lstStyle/>
        <a:p>
          <a:endParaRPr lang="en-US"/>
        </a:p>
      </dgm:t>
    </dgm:pt>
    <dgm:pt modelId="{DC57B309-AE8B-4A55-92C1-6FC6C7D12517}">
      <dgm:prSet/>
      <dgm:spPr/>
      <dgm:t>
        <a:bodyPr/>
        <a:lstStyle/>
        <a:p>
          <a:r>
            <a:rPr lang="en-US"/>
            <a:t>Turn</a:t>
          </a:r>
        </a:p>
      </dgm:t>
    </dgm:pt>
    <dgm:pt modelId="{0877DE72-7421-4AD8-A4BE-A614AB75C87C}" type="parTrans" cxnId="{2C8F7BB8-3822-460F-BEB3-B3384465FC3E}">
      <dgm:prSet/>
      <dgm:spPr/>
      <dgm:t>
        <a:bodyPr/>
        <a:lstStyle/>
        <a:p>
          <a:endParaRPr lang="en-US"/>
        </a:p>
      </dgm:t>
    </dgm:pt>
    <dgm:pt modelId="{A3F2732E-E2E2-4FD2-9621-D2516AA8B798}" type="sibTrans" cxnId="{2C8F7BB8-3822-460F-BEB3-B3384465FC3E}">
      <dgm:prSet/>
      <dgm:spPr/>
      <dgm:t>
        <a:bodyPr/>
        <a:lstStyle/>
        <a:p>
          <a:endParaRPr lang="en-US"/>
        </a:p>
      </dgm:t>
    </dgm:pt>
    <dgm:pt modelId="{71E1F24F-1406-4B52-A487-1D700AAA6693}">
      <dgm:prSet/>
      <dgm:spPr/>
      <dgm:t>
        <a:bodyPr/>
        <a:lstStyle/>
        <a:p>
          <a:r>
            <a:rPr lang="en-US"/>
            <a:t>Turn “have to” into “get to”</a:t>
          </a:r>
        </a:p>
      </dgm:t>
    </dgm:pt>
    <dgm:pt modelId="{7FD67A67-33FA-4A03-9ECD-DBC156DD08A8}" type="parTrans" cxnId="{FE73F832-E609-48A3-8A86-C3FBDB45AE11}">
      <dgm:prSet/>
      <dgm:spPr/>
      <dgm:t>
        <a:bodyPr/>
        <a:lstStyle/>
        <a:p>
          <a:endParaRPr lang="en-US"/>
        </a:p>
      </dgm:t>
    </dgm:pt>
    <dgm:pt modelId="{6797F062-C15C-4D79-AA26-A380CFC5394E}" type="sibTrans" cxnId="{FE73F832-E609-48A3-8A86-C3FBDB45AE11}">
      <dgm:prSet/>
      <dgm:spPr/>
      <dgm:t>
        <a:bodyPr/>
        <a:lstStyle/>
        <a:p>
          <a:endParaRPr lang="en-US"/>
        </a:p>
      </dgm:t>
    </dgm:pt>
    <dgm:pt modelId="{C584E56C-B425-4577-95FC-A4D1B80BEC93}">
      <dgm:prSet/>
      <dgm:spPr/>
      <dgm:t>
        <a:bodyPr/>
        <a:lstStyle/>
        <a:p>
          <a:r>
            <a:rPr lang="en-US"/>
            <a:t>Believe in</a:t>
          </a:r>
        </a:p>
      </dgm:t>
    </dgm:pt>
    <dgm:pt modelId="{0AFF9A46-3FCE-4189-8865-B82D07E8498E}" type="parTrans" cxnId="{A20B46D3-14B9-4800-B81E-552AFBE14D4F}">
      <dgm:prSet/>
      <dgm:spPr/>
      <dgm:t>
        <a:bodyPr/>
        <a:lstStyle/>
        <a:p>
          <a:endParaRPr lang="en-US"/>
        </a:p>
      </dgm:t>
    </dgm:pt>
    <dgm:pt modelId="{CD301BE3-DD63-457F-832D-70607FC423A3}" type="sibTrans" cxnId="{A20B46D3-14B9-4800-B81E-552AFBE14D4F}">
      <dgm:prSet/>
      <dgm:spPr/>
      <dgm:t>
        <a:bodyPr/>
        <a:lstStyle/>
        <a:p>
          <a:endParaRPr lang="en-US"/>
        </a:p>
      </dgm:t>
    </dgm:pt>
    <dgm:pt modelId="{82E437BD-1BE5-4138-BE5B-0C46AC8C1289}">
      <dgm:prSet/>
      <dgm:spPr/>
      <dgm:t>
        <a:bodyPr/>
        <a:lstStyle/>
        <a:p>
          <a:r>
            <a:rPr lang="en-US"/>
            <a:t>Believe in yourself</a:t>
          </a:r>
        </a:p>
      </dgm:t>
    </dgm:pt>
    <dgm:pt modelId="{9883FE0D-5143-4DEB-B2EE-9A62EE87CCF7}" type="parTrans" cxnId="{44B610DA-F566-4F6D-9D56-0CBB3DC729FB}">
      <dgm:prSet/>
      <dgm:spPr/>
      <dgm:t>
        <a:bodyPr/>
        <a:lstStyle/>
        <a:p>
          <a:endParaRPr lang="en-US"/>
        </a:p>
      </dgm:t>
    </dgm:pt>
    <dgm:pt modelId="{E20FAD73-9761-441F-A3FC-079E41643435}" type="sibTrans" cxnId="{44B610DA-F566-4F6D-9D56-0CBB3DC729FB}">
      <dgm:prSet/>
      <dgm:spPr/>
      <dgm:t>
        <a:bodyPr/>
        <a:lstStyle/>
        <a:p>
          <a:endParaRPr lang="en-US"/>
        </a:p>
      </dgm:t>
    </dgm:pt>
    <dgm:pt modelId="{6D4F18BB-043A-4CD6-B483-F5A1C9EEE7AE}">
      <dgm:prSet/>
      <dgm:spPr/>
      <dgm:t>
        <a:bodyPr/>
        <a:lstStyle/>
        <a:p>
          <a:r>
            <a:rPr lang="en-US"/>
            <a:t>Know</a:t>
          </a:r>
        </a:p>
      </dgm:t>
    </dgm:pt>
    <dgm:pt modelId="{F0B12F2B-6BA4-4E62-AC0E-77978AC58A4C}" type="parTrans" cxnId="{F7F7DAD9-8650-4544-B242-62549790A2D2}">
      <dgm:prSet/>
      <dgm:spPr/>
      <dgm:t>
        <a:bodyPr/>
        <a:lstStyle/>
        <a:p>
          <a:endParaRPr lang="en-US"/>
        </a:p>
      </dgm:t>
    </dgm:pt>
    <dgm:pt modelId="{E1AE792D-FC91-486D-BEAA-24E741CA07EF}" type="sibTrans" cxnId="{F7F7DAD9-8650-4544-B242-62549790A2D2}">
      <dgm:prSet/>
      <dgm:spPr/>
      <dgm:t>
        <a:bodyPr/>
        <a:lstStyle/>
        <a:p>
          <a:endParaRPr lang="en-US"/>
        </a:p>
      </dgm:t>
    </dgm:pt>
    <dgm:pt modelId="{24933A26-7D48-43C0-AC62-C58B3F2B4256}">
      <dgm:prSet/>
      <dgm:spPr/>
      <dgm:t>
        <a:bodyPr/>
        <a:lstStyle/>
        <a:p>
          <a:r>
            <a:rPr lang="en-US"/>
            <a:t>Know who and what pushes your buttons</a:t>
          </a:r>
        </a:p>
      </dgm:t>
    </dgm:pt>
    <dgm:pt modelId="{FB5C2D45-B54F-4FFE-8EE1-05AB665461E1}" type="parTrans" cxnId="{6A1D9ABB-33D1-4F43-A10D-529DADC233E0}">
      <dgm:prSet/>
      <dgm:spPr/>
      <dgm:t>
        <a:bodyPr/>
        <a:lstStyle/>
        <a:p>
          <a:endParaRPr lang="en-US"/>
        </a:p>
      </dgm:t>
    </dgm:pt>
    <dgm:pt modelId="{35929A5C-639A-4776-9BA4-EAF7FFB78A4F}" type="sibTrans" cxnId="{6A1D9ABB-33D1-4F43-A10D-529DADC233E0}">
      <dgm:prSet/>
      <dgm:spPr/>
      <dgm:t>
        <a:bodyPr/>
        <a:lstStyle/>
        <a:p>
          <a:endParaRPr lang="en-US"/>
        </a:p>
      </dgm:t>
    </dgm:pt>
    <dgm:pt modelId="{0EDDFF61-04D5-4401-89F2-BA4D2FFB1AFF}">
      <dgm:prSet/>
      <dgm:spPr/>
      <dgm:t>
        <a:bodyPr/>
        <a:lstStyle/>
        <a:p>
          <a:r>
            <a:rPr lang="en-US"/>
            <a:t>Stop and ask</a:t>
          </a:r>
        </a:p>
      </dgm:t>
    </dgm:pt>
    <dgm:pt modelId="{45A78EA3-6108-474E-8B27-274EF3253007}" type="parTrans" cxnId="{94311ACE-0366-4210-BF8B-CD719AB2982D}">
      <dgm:prSet/>
      <dgm:spPr/>
      <dgm:t>
        <a:bodyPr/>
        <a:lstStyle/>
        <a:p>
          <a:endParaRPr lang="en-US"/>
        </a:p>
      </dgm:t>
    </dgm:pt>
    <dgm:pt modelId="{F351BDDC-EA9F-43A7-9ECC-8F1B4515658B}" type="sibTrans" cxnId="{94311ACE-0366-4210-BF8B-CD719AB2982D}">
      <dgm:prSet/>
      <dgm:spPr/>
      <dgm:t>
        <a:bodyPr/>
        <a:lstStyle/>
        <a:p>
          <a:endParaRPr lang="en-US"/>
        </a:p>
      </dgm:t>
    </dgm:pt>
    <dgm:pt modelId="{A2633199-7924-48C2-98DD-BE7320170CB9}">
      <dgm:prSet/>
      <dgm:spPr/>
      <dgm:t>
        <a:bodyPr/>
        <a:lstStyle/>
        <a:p>
          <a:r>
            <a:rPr lang="en-US"/>
            <a:t>Stop and ask yourself why you do the things you do</a:t>
          </a:r>
        </a:p>
      </dgm:t>
    </dgm:pt>
    <dgm:pt modelId="{BBC713F5-EBA8-4F56-A2B2-0C2736D5BD33}" type="parTrans" cxnId="{7A700A71-1558-4729-84D1-37E00A05B8F3}">
      <dgm:prSet/>
      <dgm:spPr/>
      <dgm:t>
        <a:bodyPr/>
        <a:lstStyle/>
        <a:p>
          <a:endParaRPr lang="en-US"/>
        </a:p>
      </dgm:t>
    </dgm:pt>
    <dgm:pt modelId="{E4BEE40E-DC49-4EBA-A746-2D75288E745C}" type="sibTrans" cxnId="{7A700A71-1558-4729-84D1-37E00A05B8F3}">
      <dgm:prSet/>
      <dgm:spPr/>
      <dgm:t>
        <a:bodyPr/>
        <a:lstStyle/>
        <a:p>
          <a:endParaRPr lang="en-US"/>
        </a:p>
      </dgm:t>
    </dgm:pt>
    <dgm:pt modelId="{37C776C0-68D2-49C8-806C-74D94FC0E231}">
      <dgm:prSet/>
      <dgm:spPr/>
      <dgm:t>
        <a:bodyPr/>
        <a:lstStyle/>
        <a:p>
          <a:r>
            <a:rPr lang="en-US"/>
            <a:t>Seek</a:t>
          </a:r>
        </a:p>
      </dgm:t>
    </dgm:pt>
    <dgm:pt modelId="{88794F3A-F903-4D0F-B990-73EB0267BE91}" type="parTrans" cxnId="{E1812266-5D58-4645-A037-F1AC87B4E408}">
      <dgm:prSet/>
      <dgm:spPr/>
      <dgm:t>
        <a:bodyPr/>
        <a:lstStyle/>
        <a:p>
          <a:endParaRPr lang="en-US"/>
        </a:p>
      </dgm:t>
    </dgm:pt>
    <dgm:pt modelId="{4BA89D0E-3F66-451C-BFCD-E2DDB0F738F9}" type="sibTrans" cxnId="{E1812266-5D58-4645-A037-F1AC87B4E408}">
      <dgm:prSet/>
      <dgm:spPr/>
      <dgm:t>
        <a:bodyPr/>
        <a:lstStyle/>
        <a:p>
          <a:endParaRPr lang="en-US"/>
        </a:p>
      </dgm:t>
    </dgm:pt>
    <dgm:pt modelId="{7E97F3B5-AFD6-4075-B1F6-DE141B007B03}">
      <dgm:prSet/>
      <dgm:spPr/>
      <dgm:t>
        <a:bodyPr/>
        <a:lstStyle/>
        <a:p>
          <a:r>
            <a:rPr lang="en-US"/>
            <a:t>Seek feedback</a:t>
          </a:r>
        </a:p>
      </dgm:t>
    </dgm:pt>
    <dgm:pt modelId="{E0079C22-9AFF-4817-81D0-743919D9227C}" type="parTrans" cxnId="{8F077B27-40D9-4896-9C62-8D4207F1A25C}">
      <dgm:prSet/>
      <dgm:spPr/>
      <dgm:t>
        <a:bodyPr/>
        <a:lstStyle/>
        <a:p>
          <a:endParaRPr lang="en-US"/>
        </a:p>
      </dgm:t>
    </dgm:pt>
    <dgm:pt modelId="{EFFDD5DE-CEEB-4781-86A0-11B9CBA05628}" type="sibTrans" cxnId="{8F077B27-40D9-4896-9C62-8D4207F1A25C}">
      <dgm:prSet/>
      <dgm:spPr/>
      <dgm:t>
        <a:bodyPr/>
        <a:lstStyle/>
        <a:p>
          <a:endParaRPr lang="en-US"/>
        </a:p>
      </dgm:t>
    </dgm:pt>
    <dgm:pt modelId="{A22FA9AE-06E1-4CEB-AF98-E9F0701445C5}" type="pres">
      <dgm:prSet presAssocID="{D0B3A6BA-4BF6-42F6-B82D-CF11E579E793}" presName="Name0" presStyleCnt="0">
        <dgm:presLayoutVars>
          <dgm:dir/>
          <dgm:resizeHandles val="exact"/>
        </dgm:presLayoutVars>
      </dgm:prSet>
      <dgm:spPr/>
    </dgm:pt>
    <dgm:pt modelId="{4DB85E18-22EF-4759-A899-18AC60CF5FD0}" type="pres">
      <dgm:prSet presAssocID="{ACEBAEC1-43C1-4713-A319-C8B943066197}" presName="node" presStyleLbl="node1" presStyleIdx="0" presStyleCnt="6">
        <dgm:presLayoutVars>
          <dgm:bulletEnabled val="1"/>
        </dgm:presLayoutVars>
      </dgm:prSet>
      <dgm:spPr/>
    </dgm:pt>
    <dgm:pt modelId="{F03E1A96-EF5C-4F82-B89D-6207C08E5FDD}" type="pres">
      <dgm:prSet presAssocID="{5A50A9EF-199D-4813-AAAD-A13671A09935}" presName="sibTrans" presStyleLbl="sibTrans1D1" presStyleIdx="0" presStyleCnt="5"/>
      <dgm:spPr/>
    </dgm:pt>
    <dgm:pt modelId="{BE6D23F3-CDA9-4D1E-9F4A-3EEFA3D694C5}" type="pres">
      <dgm:prSet presAssocID="{5A50A9EF-199D-4813-AAAD-A13671A09935}" presName="connectorText" presStyleLbl="sibTrans1D1" presStyleIdx="0" presStyleCnt="5"/>
      <dgm:spPr/>
    </dgm:pt>
    <dgm:pt modelId="{26E61A69-ED45-4667-8194-DB2AF455202A}" type="pres">
      <dgm:prSet presAssocID="{DC57B309-AE8B-4A55-92C1-6FC6C7D12517}" presName="node" presStyleLbl="node1" presStyleIdx="1" presStyleCnt="6">
        <dgm:presLayoutVars>
          <dgm:bulletEnabled val="1"/>
        </dgm:presLayoutVars>
      </dgm:prSet>
      <dgm:spPr/>
    </dgm:pt>
    <dgm:pt modelId="{3BE72AD5-2B8F-4AC1-AB93-92447491C386}" type="pres">
      <dgm:prSet presAssocID="{A3F2732E-E2E2-4FD2-9621-D2516AA8B798}" presName="sibTrans" presStyleLbl="sibTrans1D1" presStyleIdx="1" presStyleCnt="5"/>
      <dgm:spPr/>
    </dgm:pt>
    <dgm:pt modelId="{02F8162A-50CF-494D-B4AC-0CD7412AB575}" type="pres">
      <dgm:prSet presAssocID="{A3F2732E-E2E2-4FD2-9621-D2516AA8B798}" presName="connectorText" presStyleLbl="sibTrans1D1" presStyleIdx="1" presStyleCnt="5"/>
      <dgm:spPr/>
    </dgm:pt>
    <dgm:pt modelId="{902DBD08-87D3-4FB1-8BD2-2E08BBBC330D}" type="pres">
      <dgm:prSet presAssocID="{C584E56C-B425-4577-95FC-A4D1B80BEC93}" presName="node" presStyleLbl="node1" presStyleIdx="2" presStyleCnt="6">
        <dgm:presLayoutVars>
          <dgm:bulletEnabled val="1"/>
        </dgm:presLayoutVars>
      </dgm:prSet>
      <dgm:spPr/>
    </dgm:pt>
    <dgm:pt modelId="{4EDFCA73-F032-4163-B0D6-29E603109E2B}" type="pres">
      <dgm:prSet presAssocID="{CD301BE3-DD63-457F-832D-70607FC423A3}" presName="sibTrans" presStyleLbl="sibTrans1D1" presStyleIdx="2" presStyleCnt="5"/>
      <dgm:spPr/>
    </dgm:pt>
    <dgm:pt modelId="{832BE690-46CA-4290-9A82-4A9A3A5EC5C2}" type="pres">
      <dgm:prSet presAssocID="{CD301BE3-DD63-457F-832D-70607FC423A3}" presName="connectorText" presStyleLbl="sibTrans1D1" presStyleIdx="2" presStyleCnt="5"/>
      <dgm:spPr/>
    </dgm:pt>
    <dgm:pt modelId="{C525E832-3A49-40F2-855D-6117828EE4D5}" type="pres">
      <dgm:prSet presAssocID="{6D4F18BB-043A-4CD6-B483-F5A1C9EEE7AE}" presName="node" presStyleLbl="node1" presStyleIdx="3" presStyleCnt="6">
        <dgm:presLayoutVars>
          <dgm:bulletEnabled val="1"/>
        </dgm:presLayoutVars>
      </dgm:prSet>
      <dgm:spPr/>
    </dgm:pt>
    <dgm:pt modelId="{7B64ED0E-9278-4D52-9498-7AF17FA146D5}" type="pres">
      <dgm:prSet presAssocID="{E1AE792D-FC91-486D-BEAA-24E741CA07EF}" presName="sibTrans" presStyleLbl="sibTrans1D1" presStyleIdx="3" presStyleCnt="5"/>
      <dgm:spPr/>
    </dgm:pt>
    <dgm:pt modelId="{3F71352A-9064-4BA2-8A67-5C22FC216A0B}" type="pres">
      <dgm:prSet presAssocID="{E1AE792D-FC91-486D-BEAA-24E741CA07EF}" presName="connectorText" presStyleLbl="sibTrans1D1" presStyleIdx="3" presStyleCnt="5"/>
      <dgm:spPr/>
    </dgm:pt>
    <dgm:pt modelId="{288F68AA-CFE9-4B1B-93D0-1CF882CE534E}" type="pres">
      <dgm:prSet presAssocID="{0EDDFF61-04D5-4401-89F2-BA4D2FFB1AFF}" presName="node" presStyleLbl="node1" presStyleIdx="4" presStyleCnt="6">
        <dgm:presLayoutVars>
          <dgm:bulletEnabled val="1"/>
        </dgm:presLayoutVars>
      </dgm:prSet>
      <dgm:spPr/>
    </dgm:pt>
    <dgm:pt modelId="{3D7C16E7-5ECD-4AD2-94CA-A3183F6AE5BC}" type="pres">
      <dgm:prSet presAssocID="{F351BDDC-EA9F-43A7-9ECC-8F1B4515658B}" presName="sibTrans" presStyleLbl="sibTrans1D1" presStyleIdx="4" presStyleCnt="5"/>
      <dgm:spPr/>
    </dgm:pt>
    <dgm:pt modelId="{1C529980-7841-4BB1-BCBB-3F4591CABBD1}" type="pres">
      <dgm:prSet presAssocID="{F351BDDC-EA9F-43A7-9ECC-8F1B4515658B}" presName="connectorText" presStyleLbl="sibTrans1D1" presStyleIdx="4" presStyleCnt="5"/>
      <dgm:spPr/>
    </dgm:pt>
    <dgm:pt modelId="{BEB189F7-4D02-4E05-9C52-294D2C7E6FB5}" type="pres">
      <dgm:prSet presAssocID="{37C776C0-68D2-49C8-806C-74D94FC0E231}" presName="node" presStyleLbl="node1" presStyleIdx="5" presStyleCnt="6">
        <dgm:presLayoutVars>
          <dgm:bulletEnabled val="1"/>
        </dgm:presLayoutVars>
      </dgm:prSet>
      <dgm:spPr/>
    </dgm:pt>
  </dgm:ptLst>
  <dgm:cxnLst>
    <dgm:cxn modelId="{7006FC00-BD59-4DE9-8966-1B894961A0B1}" srcId="{D0B3A6BA-4BF6-42F6-B82D-CF11E579E793}" destId="{ACEBAEC1-43C1-4713-A319-C8B943066197}" srcOrd="0" destOrd="0" parTransId="{13B38344-61E6-41FF-9D91-CA0AAC4FF4F7}" sibTransId="{5A50A9EF-199D-4813-AAAD-A13671A09935}"/>
    <dgm:cxn modelId="{92BC9C10-F5EA-4620-85C1-3214E4AD493F}" type="presOf" srcId="{ACEBAEC1-43C1-4713-A319-C8B943066197}" destId="{4DB85E18-22EF-4759-A899-18AC60CF5FD0}" srcOrd="0" destOrd="0" presId="urn:microsoft.com/office/officeart/2016/7/layout/RepeatingBendingProcessNew"/>
    <dgm:cxn modelId="{CA0ED219-03FA-4AD9-817D-1529E85A40B7}" type="presOf" srcId="{37C776C0-68D2-49C8-806C-74D94FC0E231}" destId="{BEB189F7-4D02-4E05-9C52-294D2C7E6FB5}" srcOrd="0" destOrd="0" presId="urn:microsoft.com/office/officeart/2016/7/layout/RepeatingBendingProcessNew"/>
    <dgm:cxn modelId="{B6B1DA21-48E5-405B-972F-E5EF55376A8A}" type="presOf" srcId="{A3F2732E-E2E2-4FD2-9621-D2516AA8B798}" destId="{3BE72AD5-2B8F-4AC1-AB93-92447491C386}" srcOrd="0" destOrd="0" presId="urn:microsoft.com/office/officeart/2016/7/layout/RepeatingBendingProcessNew"/>
    <dgm:cxn modelId="{8F077B27-40D9-4896-9C62-8D4207F1A25C}" srcId="{37C776C0-68D2-49C8-806C-74D94FC0E231}" destId="{7E97F3B5-AFD6-4075-B1F6-DE141B007B03}" srcOrd="0" destOrd="0" parTransId="{E0079C22-9AFF-4817-81D0-743919D9227C}" sibTransId="{EFFDD5DE-CEEB-4781-86A0-11B9CBA05628}"/>
    <dgm:cxn modelId="{E1224B2E-F69C-4230-8B3F-037B1712B687}" type="presOf" srcId="{82E437BD-1BE5-4138-BE5B-0C46AC8C1289}" destId="{902DBD08-87D3-4FB1-8BD2-2E08BBBC330D}" srcOrd="0" destOrd="1" presId="urn:microsoft.com/office/officeart/2016/7/layout/RepeatingBendingProcessNew"/>
    <dgm:cxn modelId="{FE73F832-E609-48A3-8A86-C3FBDB45AE11}" srcId="{DC57B309-AE8B-4A55-92C1-6FC6C7D12517}" destId="{71E1F24F-1406-4B52-A487-1D700AAA6693}" srcOrd="0" destOrd="0" parTransId="{7FD67A67-33FA-4A03-9ECD-DBC156DD08A8}" sibTransId="{6797F062-C15C-4D79-AA26-A380CFC5394E}"/>
    <dgm:cxn modelId="{19420C3D-2066-48FA-A3C5-4D5F573A9C23}" type="presOf" srcId="{24933A26-7D48-43C0-AC62-C58B3F2B4256}" destId="{C525E832-3A49-40F2-855D-6117828EE4D5}" srcOrd="0" destOrd="1" presId="urn:microsoft.com/office/officeart/2016/7/layout/RepeatingBendingProcessNew"/>
    <dgm:cxn modelId="{B1D33E61-5D8D-4B3B-88D7-4421ADC03DCC}" type="presOf" srcId="{E1AE792D-FC91-486D-BEAA-24E741CA07EF}" destId="{3F71352A-9064-4BA2-8A67-5C22FC216A0B}" srcOrd="1" destOrd="0" presId="urn:microsoft.com/office/officeart/2016/7/layout/RepeatingBendingProcessNew"/>
    <dgm:cxn modelId="{28463F65-1111-408F-94C6-AF42F14348B8}" type="presOf" srcId="{6D4F18BB-043A-4CD6-B483-F5A1C9EEE7AE}" destId="{C525E832-3A49-40F2-855D-6117828EE4D5}" srcOrd="0" destOrd="0" presId="urn:microsoft.com/office/officeart/2016/7/layout/RepeatingBendingProcessNew"/>
    <dgm:cxn modelId="{E1812266-5D58-4645-A037-F1AC87B4E408}" srcId="{D0B3A6BA-4BF6-42F6-B82D-CF11E579E793}" destId="{37C776C0-68D2-49C8-806C-74D94FC0E231}" srcOrd="5" destOrd="0" parTransId="{88794F3A-F903-4D0F-B990-73EB0267BE91}" sibTransId="{4BA89D0E-3F66-451C-BFCD-E2DDB0F738F9}"/>
    <dgm:cxn modelId="{8669BA46-B711-4B44-949B-CFEB1BB2E909}" type="presOf" srcId="{71E1F24F-1406-4B52-A487-1D700AAA6693}" destId="{26E61A69-ED45-4667-8194-DB2AF455202A}" srcOrd="0" destOrd="1" presId="urn:microsoft.com/office/officeart/2016/7/layout/RepeatingBendingProcessNew"/>
    <dgm:cxn modelId="{2C3A4547-1828-4275-9A55-6AF37C9643C5}" type="presOf" srcId="{7E97F3B5-AFD6-4075-B1F6-DE141B007B03}" destId="{BEB189F7-4D02-4E05-9C52-294D2C7E6FB5}" srcOrd="0" destOrd="1" presId="urn:microsoft.com/office/officeart/2016/7/layout/RepeatingBendingProcessNew"/>
    <dgm:cxn modelId="{C439FB49-2A70-4C1B-A94B-E83DCAF999EE}" type="presOf" srcId="{F351BDDC-EA9F-43A7-9ECC-8F1B4515658B}" destId="{3D7C16E7-5ECD-4AD2-94CA-A3183F6AE5BC}" srcOrd="0" destOrd="0" presId="urn:microsoft.com/office/officeart/2016/7/layout/RepeatingBendingProcessNew"/>
    <dgm:cxn modelId="{7A700A71-1558-4729-84D1-37E00A05B8F3}" srcId="{0EDDFF61-04D5-4401-89F2-BA4D2FFB1AFF}" destId="{A2633199-7924-48C2-98DD-BE7320170CB9}" srcOrd="0" destOrd="0" parTransId="{BBC713F5-EBA8-4F56-A2B2-0C2736D5BD33}" sibTransId="{E4BEE40E-DC49-4EBA-A746-2D75288E745C}"/>
    <dgm:cxn modelId="{E88C4471-EE86-40B1-8EDB-E37D7061D37F}" type="presOf" srcId="{E1AE792D-FC91-486D-BEAA-24E741CA07EF}" destId="{7B64ED0E-9278-4D52-9498-7AF17FA146D5}" srcOrd="0" destOrd="0" presId="urn:microsoft.com/office/officeart/2016/7/layout/RepeatingBendingProcessNew"/>
    <dgm:cxn modelId="{427F9C52-6E90-4CF7-A678-5B0424BFF2BB}" type="presOf" srcId="{DC57B309-AE8B-4A55-92C1-6FC6C7D12517}" destId="{26E61A69-ED45-4667-8194-DB2AF455202A}" srcOrd="0" destOrd="0" presId="urn:microsoft.com/office/officeart/2016/7/layout/RepeatingBendingProcessNew"/>
    <dgm:cxn modelId="{24757954-6684-451B-9083-E3B7087B1B5A}" type="presOf" srcId="{C584E56C-B425-4577-95FC-A4D1B80BEC93}" destId="{902DBD08-87D3-4FB1-8BD2-2E08BBBC330D}" srcOrd="0" destOrd="0" presId="urn:microsoft.com/office/officeart/2016/7/layout/RepeatingBendingProcessNew"/>
    <dgm:cxn modelId="{28BD177A-93FB-4045-8036-344302A4C538}" type="presOf" srcId="{5A50A9EF-199D-4813-AAAD-A13671A09935}" destId="{F03E1A96-EF5C-4F82-B89D-6207C08E5FDD}" srcOrd="0" destOrd="0" presId="urn:microsoft.com/office/officeart/2016/7/layout/RepeatingBendingProcessNew"/>
    <dgm:cxn modelId="{A58CC787-24CE-4646-BCF9-FB4D0C61EF2E}" type="presOf" srcId="{A2633199-7924-48C2-98DD-BE7320170CB9}" destId="{288F68AA-CFE9-4B1B-93D0-1CF882CE534E}" srcOrd="0" destOrd="1" presId="urn:microsoft.com/office/officeart/2016/7/layout/RepeatingBendingProcessNew"/>
    <dgm:cxn modelId="{49A9519D-1BB8-471E-BF8A-A16CE54263B1}" srcId="{ACEBAEC1-43C1-4713-A319-C8B943066197}" destId="{B68F59BD-9715-45C4-AFCD-AF6DB347F7CD}" srcOrd="0" destOrd="0" parTransId="{98E9A325-AD68-49A7-92C4-3D5621CB7226}" sibTransId="{0CAB4C63-783A-4852-878B-FF254A7C11A2}"/>
    <dgm:cxn modelId="{1F05BD9D-0EA1-4AF9-A1C5-C24261BBF370}" type="presOf" srcId="{0EDDFF61-04D5-4401-89F2-BA4D2FFB1AFF}" destId="{288F68AA-CFE9-4B1B-93D0-1CF882CE534E}" srcOrd="0" destOrd="0" presId="urn:microsoft.com/office/officeart/2016/7/layout/RepeatingBendingProcessNew"/>
    <dgm:cxn modelId="{51D290A4-D485-4150-BA73-A98F79084DE9}" type="presOf" srcId="{A3F2732E-E2E2-4FD2-9621-D2516AA8B798}" destId="{02F8162A-50CF-494D-B4AC-0CD7412AB575}" srcOrd="1" destOrd="0" presId="urn:microsoft.com/office/officeart/2016/7/layout/RepeatingBendingProcessNew"/>
    <dgm:cxn modelId="{429EF1B2-F06B-4C15-BF89-1A1B4AF6AE50}" type="presOf" srcId="{F351BDDC-EA9F-43A7-9ECC-8F1B4515658B}" destId="{1C529980-7841-4BB1-BCBB-3F4591CABBD1}" srcOrd="1" destOrd="0" presId="urn:microsoft.com/office/officeart/2016/7/layout/RepeatingBendingProcessNew"/>
    <dgm:cxn modelId="{0B1FA2B4-2A7D-4C45-9B3C-7B11E88C8F56}" type="presOf" srcId="{B68F59BD-9715-45C4-AFCD-AF6DB347F7CD}" destId="{4DB85E18-22EF-4759-A899-18AC60CF5FD0}" srcOrd="0" destOrd="1" presId="urn:microsoft.com/office/officeart/2016/7/layout/RepeatingBendingProcessNew"/>
    <dgm:cxn modelId="{8147D6B4-C1EF-4AC1-BD9B-4EDD8E923E96}" type="presOf" srcId="{CD301BE3-DD63-457F-832D-70607FC423A3}" destId="{4EDFCA73-F032-4163-B0D6-29E603109E2B}" srcOrd="0" destOrd="0" presId="urn:microsoft.com/office/officeart/2016/7/layout/RepeatingBendingProcessNew"/>
    <dgm:cxn modelId="{2275F5B6-C9DC-45F6-AB44-4C48D79756CF}" type="presOf" srcId="{5A50A9EF-199D-4813-AAAD-A13671A09935}" destId="{BE6D23F3-CDA9-4D1E-9F4A-3EEFA3D694C5}" srcOrd="1" destOrd="0" presId="urn:microsoft.com/office/officeart/2016/7/layout/RepeatingBendingProcessNew"/>
    <dgm:cxn modelId="{2C8F7BB8-3822-460F-BEB3-B3384465FC3E}" srcId="{D0B3A6BA-4BF6-42F6-B82D-CF11E579E793}" destId="{DC57B309-AE8B-4A55-92C1-6FC6C7D12517}" srcOrd="1" destOrd="0" parTransId="{0877DE72-7421-4AD8-A4BE-A614AB75C87C}" sibTransId="{A3F2732E-E2E2-4FD2-9621-D2516AA8B798}"/>
    <dgm:cxn modelId="{6A1D9ABB-33D1-4F43-A10D-529DADC233E0}" srcId="{6D4F18BB-043A-4CD6-B483-F5A1C9EEE7AE}" destId="{24933A26-7D48-43C0-AC62-C58B3F2B4256}" srcOrd="0" destOrd="0" parTransId="{FB5C2D45-B54F-4FFE-8EE1-05AB665461E1}" sibTransId="{35929A5C-639A-4776-9BA4-EAF7FFB78A4F}"/>
    <dgm:cxn modelId="{94311ACE-0366-4210-BF8B-CD719AB2982D}" srcId="{D0B3A6BA-4BF6-42F6-B82D-CF11E579E793}" destId="{0EDDFF61-04D5-4401-89F2-BA4D2FFB1AFF}" srcOrd="4" destOrd="0" parTransId="{45A78EA3-6108-474E-8B27-274EF3253007}" sibTransId="{F351BDDC-EA9F-43A7-9ECC-8F1B4515658B}"/>
    <dgm:cxn modelId="{A20B46D3-14B9-4800-B81E-552AFBE14D4F}" srcId="{D0B3A6BA-4BF6-42F6-B82D-CF11E579E793}" destId="{C584E56C-B425-4577-95FC-A4D1B80BEC93}" srcOrd="2" destOrd="0" parTransId="{0AFF9A46-3FCE-4189-8865-B82D07E8498E}" sibTransId="{CD301BE3-DD63-457F-832D-70607FC423A3}"/>
    <dgm:cxn modelId="{F7F7DAD9-8650-4544-B242-62549790A2D2}" srcId="{D0B3A6BA-4BF6-42F6-B82D-CF11E579E793}" destId="{6D4F18BB-043A-4CD6-B483-F5A1C9EEE7AE}" srcOrd="3" destOrd="0" parTransId="{F0B12F2B-6BA4-4E62-AC0E-77978AC58A4C}" sibTransId="{E1AE792D-FC91-486D-BEAA-24E741CA07EF}"/>
    <dgm:cxn modelId="{44B610DA-F566-4F6D-9D56-0CBB3DC729FB}" srcId="{C584E56C-B425-4577-95FC-A4D1B80BEC93}" destId="{82E437BD-1BE5-4138-BE5B-0C46AC8C1289}" srcOrd="0" destOrd="0" parTransId="{9883FE0D-5143-4DEB-B2EE-9A62EE87CCF7}" sibTransId="{E20FAD73-9761-441F-A3FC-079E41643435}"/>
    <dgm:cxn modelId="{715F3AF1-6FAF-45F1-95E6-585772693D57}" type="presOf" srcId="{D0B3A6BA-4BF6-42F6-B82D-CF11E579E793}" destId="{A22FA9AE-06E1-4CEB-AF98-E9F0701445C5}" srcOrd="0" destOrd="0" presId="urn:microsoft.com/office/officeart/2016/7/layout/RepeatingBendingProcessNew"/>
    <dgm:cxn modelId="{2A6700FB-0409-4106-9A24-E3F220361659}" type="presOf" srcId="{CD301BE3-DD63-457F-832D-70607FC423A3}" destId="{832BE690-46CA-4290-9A82-4A9A3A5EC5C2}" srcOrd="1" destOrd="0" presId="urn:microsoft.com/office/officeart/2016/7/layout/RepeatingBendingProcessNew"/>
    <dgm:cxn modelId="{D4F92824-3590-4C7E-B205-A6866770CCAF}" type="presParOf" srcId="{A22FA9AE-06E1-4CEB-AF98-E9F0701445C5}" destId="{4DB85E18-22EF-4759-A899-18AC60CF5FD0}" srcOrd="0" destOrd="0" presId="urn:microsoft.com/office/officeart/2016/7/layout/RepeatingBendingProcessNew"/>
    <dgm:cxn modelId="{06AE91A4-AB30-430B-A624-F578C02009D2}" type="presParOf" srcId="{A22FA9AE-06E1-4CEB-AF98-E9F0701445C5}" destId="{F03E1A96-EF5C-4F82-B89D-6207C08E5FDD}" srcOrd="1" destOrd="0" presId="urn:microsoft.com/office/officeart/2016/7/layout/RepeatingBendingProcessNew"/>
    <dgm:cxn modelId="{E27BCEE2-F404-4048-8AC3-A0BCA2A673DE}" type="presParOf" srcId="{F03E1A96-EF5C-4F82-B89D-6207C08E5FDD}" destId="{BE6D23F3-CDA9-4D1E-9F4A-3EEFA3D694C5}" srcOrd="0" destOrd="0" presId="urn:microsoft.com/office/officeart/2016/7/layout/RepeatingBendingProcessNew"/>
    <dgm:cxn modelId="{4500A840-E133-4FAF-92DF-5F9D27B9DCC2}" type="presParOf" srcId="{A22FA9AE-06E1-4CEB-AF98-E9F0701445C5}" destId="{26E61A69-ED45-4667-8194-DB2AF455202A}" srcOrd="2" destOrd="0" presId="urn:microsoft.com/office/officeart/2016/7/layout/RepeatingBendingProcessNew"/>
    <dgm:cxn modelId="{AD987027-066C-4D21-A058-EE476C14F72B}" type="presParOf" srcId="{A22FA9AE-06E1-4CEB-AF98-E9F0701445C5}" destId="{3BE72AD5-2B8F-4AC1-AB93-92447491C386}" srcOrd="3" destOrd="0" presId="urn:microsoft.com/office/officeart/2016/7/layout/RepeatingBendingProcessNew"/>
    <dgm:cxn modelId="{4B02D4A3-3B25-4948-8382-93EE3E9AE643}" type="presParOf" srcId="{3BE72AD5-2B8F-4AC1-AB93-92447491C386}" destId="{02F8162A-50CF-494D-B4AC-0CD7412AB575}" srcOrd="0" destOrd="0" presId="urn:microsoft.com/office/officeart/2016/7/layout/RepeatingBendingProcessNew"/>
    <dgm:cxn modelId="{16975E18-0DE6-4C4A-9213-2DB9DA1C058E}" type="presParOf" srcId="{A22FA9AE-06E1-4CEB-AF98-E9F0701445C5}" destId="{902DBD08-87D3-4FB1-8BD2-2E08BBBC330D}" srcOrd="4" destOrd="0" presId="urn:microsoft.com/office/officeart/2016/7/layout/RepeatingBendingProcessNew"/>
    <dgm:cxn modelId="{9663C4E2-E775-4900-A436-58A304FD656A}" type="presParOf" srcId="{A22FA9AE-06E1-4CEB-AF98-E9F0701445C5}" destId="{4EDFCA73-F032-4163-B0D6-29E603109E2B}" srcOrd="5" destOrd="0" presId="urn:microsoft.com/office/officeart/2016/7/layout/RepeatingBendingProcessNew"/>
    <dgm:cxn modelId="{4A64779B-A11B-43EB-A66A-AD957761B437}" type="presParOf" srcId="{4EDFCA73-F032-4163-B0D6-29E603109E2B}" destId="{832BE690-46CA-4290-9A82-4A9A3A5EC5C2}" srcOrd="0" destOrd="0" presId="urn:microsoft.com/office/officeart/2016/7/layout/RepeatingBendingProcessNew"/>
    <dgm:cxn modelId="{B572D8D3-FB97-44AC-9A4E-4B94954799F1}" type="presParOf" srcId="{A22FA9AE-06E1-4CEB-AF98-E9F0701445C5}" destId="{C525E832-3A49-40F2-855D-6117828EE4D5}" srcOrd="6" destOrd="0" presId="urn:microsoft.com/office/officeart/2016/7/layout/RepeatingBendingProcessNew"/>
    <dgm:cxn modelId="{E789B0EC-165F-40EA-A65E-CDDC575F78A8}" type="presParOf" srcId="{A22FA9AE-06E1-4CEB-AF98-E9F0701445C5}" destId="{7B64ED0E-9278-4D52-9498-7AF17FA146D5}" srcOrd="7" destOrd="0" presId="urn:microsoft.com/office/officeart/2016/7/layout/RepeatingBendingProcessNew"/>
    <dgm:cxn modelId="{390269CA-762A-47C8-8C6F-7B8DA8584723}" type="presParOf" srcId="{7B64ED0E-9278-4D52-9498-7AF17FA146D5}" destId="{3F71352A-9064-4BA2-8A67-5C22FC216A0B}" srcOrd="0" destOrd="0" presId="urn:microsoft.com/office/officeart/2016/7/layout/RepeatingBendingProcessNew"/>
    <dgm:cxn modelId="{B170ACFA-10F0-4926-A6D3-00FD1DE1CD83}" type="presParOf" srcId="{A22FA9AE-06E1-4CEB-AF98-E9F0701445C5}" destId="{288F68AA-CFE9-4B1B-93D0-1CF882CE534E}" srcOrd="8" destOrd="0" presId="urn:microsoft.com/office/officeart/2016/7/layout/RepeatingBendingProcessNew"/>
    <dgm:cxn modelId="{5D965BFB-76D2-4084-A321-1C0395DCC50E}" type="presParOf" srcId="{A22FA9AE-06E1-4CEB-AF98-E9F0701445C5}" destId="{3D7C16E7-5ECD-4AD2-94CA-A3183F6AE5BC}" srcOrd="9" destOrd="0" presId="urn:microsoft.com/office/officeart/2016/7/layout/RepeatingBendingProcessNew"/>
    <dgm:cxn modelId="{DE9B377C-D01A-42BD-8028-958819187029}" type="presParOf" srcId="{3D7C16E7-5ECD-4AD2-94CA-A3183F6AE5BC}" destId="{1C529980-7841-4BB1-BCBB-3F4591CABBD1}" srcOrd="0" destOrd="0" presId="urn:microsoft.com/office/officeart/2016/7/layout/RepeatingBendingProcessNew"/>
    <dgm:cxn modelId="{38892753-384C-4E26-8D48-26564E82984C}" type="presParOf" srcId="{A22FA9AE-06E1-4CEB-AF98-E9F0701445C5}" destId="{BEB189F7-4D02-4E05-9C52-294D2C7E6FB5}" srcOrd="10"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1582470-F4AB-48B5-9BCE-184F7C703C22}" type="doc">
      <dgm:prSet loTypeId="urn:microsoft.com/office/officeart/2008/layout/LinedList" loCatId="list" qsTypeId="urn:microsoft.com/office/officeart/2005/8/quickstyle/simple4#1" qsCatId="simple" csTypeId="urn:microsoft.com/office/officeart/2005/8/colors/accent5_2#1" csCatId="accent5"/>
      <dgm:spPr/>
      <dgm:t>
        <a:bodyPr/>
        <a:lstStyle/>
        <a:p>
          <a:endParaRPr lang="en-US"/>
        </a:p>
      </dgm:t>
    </dgm:pt>
    <dgm:pt modelId="{F88941C4-175F-4359-88A9-CCD8E2350E7A}">
      <dgm:prSet/>
      <dgm:spPr/>
      <dgm:t>
        <a:bodyPr/>
        <a:lstStyle/>
        <a:p>
          <a:r>
            <a:rPr lang="en-US"/>
            <a:t>What you choose to do with your emotions</a:t>
          </a:r>
        </a:p>
      </dgm:t>
    </dgm:pt>
    <dgm:pt modelId="{78284744-7A7B-4E71-A648-E3FC728E932F}" type="parTrans" cxnId="{2B92662D-77CD-4D17-AC99-87F8BB1ACF3B}">
      <dgm:prSet/>
      <dgm:spPr/>
      <dgm:t>
        <a:bodyPr/>
        <a:lstStyle/>
        <a:p>
          <a:endParaRPr lang="en-US"/>
        </a:p>
      </dgm:t>
    </dgm:pt>
    <dgm:pt modelId="{56C6CD22-E9CA-4024-83C3-2D5F911761CC}" type="sibTrans" cxnId="{2B92662D-77CD-4D17-AC99-87F8BB1ACF3B}">
      <dgm:prSet/>
      <dgm:spPr/>
      <dgm:t>
        <a:bodyPr/>
        <a:lstStyle/>
        <a:p>
          <a:endParaRPr lang="en-US"/>
        </a:p>
      </dgm:t>
    </dgm:pt>
    <dgm:pt modelId="{0280E5F6-815F-4578-9754-002C8C5735FC}">
      <dgm:prSet/>
      <dgm:spPr/>
      <dgm:t>
        <a:bodyPr/>
        <a:lstStyle/>
        <a:p>
          <a:r>
            <a:rPr lang="en-US"/>
            <a:t>Ability to channel emotions into producing the behavior you want</a:t>
          </a:r>
        </a:p>
      </dgm:t>
    </dgm:pt>
    <dgm:pt modelId="{177788D3-9189-4D9A-88F3-DAC3D6E57349}" type="parTrans" cxnId="{0B31589D-65CD-4CCD-ACAC-AB2CC80C3258}">
      <dgm:prSet/>
      <dgm:spPr/>
      <dgm:t>
        <a:bodyPr/>
        <a:lstStyle/>
        <a:p>
          <a:endParaRPr lang="en-US"/>
        </a:p>
      </dgm:t>
    </dgm:pt>
    <dgm:pt modelId="{89AAA881-8879-4E3A-92CB-8400CA448EE4}" type="sibTrans" cxnId="{0B31589D-65CD-4CCD-ACAC-AB2CC80C3258}">
      <dgm:prSet/>
      <dgm:spPr/>
      <dgm:t>
        <a:bodyPr/>
        <a:lstStyle/>
        <a:p>
          <a:endParaRPr lang="en-US"/>
        </a:p>
      </dgm:t>
    </dgm:pt>
    <dgm:pt modelId="{1072B000-03B0-4370-8F2B-51E6C5EB54A3}">
      <dgm:prSet/>
      <dgm:spPr/>
      <dgm:t>
        <a:bodyPr/>
        <a:lstStyle/>
        <a:p>
          <a:r>
            <a:rPr lang="en-US"/>
            <a:t>Managing both positive and negative emotions</a:t>
          </a:r>
        </a:p>
      </dgm:t>
    </dgm:pt>
    <dgm:pt modelId="{97F4CB4B-2175-489A-92D5-8E36594C9268}" type="parTrans" cxnId="{F76A7882-FDEC-454D-9220-4BD89EEBF54D}">
      <dgm:prSet/>
      <dgm:spPr/>
      <dgm:t>
        <a:bodyPr/>
        <a:lstStyle/>
        <a:p>
          <a:endParaRPr lang="en-US"/>
        </a:p>
      </dgm:t>
    </dgm:pt>
    <dgm:pt modelId="{B1A49F9F-2F3E-4B57-8614-E28238382FFB}" type="sibTrans" cxnId="{F76A7882-FDEC-454D-9220-4BD89EEBF54D}">
      <dgm:prSet/>
      <dgm:spPr/>
      <dgm:t>
        <a:bodyPr/>
        <a:lstStyle/>
        <a:p>
          <a:endParaRPr lang="en-US"/>
        </a:p>
      </dgm:t>
    </dgm:pt>
    <dgm:pt modelId="{333D84C9-5605-490E-9204-E6FE7C41611D}">
      <dgm:prSet/>
      <dgm:spPr/>
      <dgm:t>
        <a:bodyPr/>
        <a:lstStyle/>
        <a:p>
          <a:r>
            <a:rPr lang="en-US" dirty="0"/>
            <a:t>Enables you to delay short-term gratification for long-term results</a:t>
          </a:r>
        </a:p>
      </dgm:t>
    </dgm:pt>
    <dgm:pt modelId="{E8B96E9A-841B-469E-BA54-EEF93ACEA19A}" type="parTrans" cxnId="{31524BFA-27F7-4B54-A372-23C21D5AB2DF}">
      <dgm:prSet/>
      <dgm:spPr/>
      <dgm:t>
        <a:bodyPr/>
        <a:lstStyle/>
        <a:p>
          <a:endParaRPr lang="en-US"/>
        </a:p>
      </dgm:t>
    </dgm:pt>
    <dgm:pt modelId="{4EB267F9-DE57-4F80-821B-A45099D86057}" type="sibTrans" cxnId="{31524BFA-27F7-4B54-A372-23C21D5AB2DF}">
      <dgm:prSet/>
      <dgm:spPr/>
      <dgm:t>
        <a:bodyPr/>
        <a:lstStyle/>
        <a:p>
          <a:endParaRPr lang="en-US"/>
        </a:p>
      </dgm:t>
    </dgm:pt>
    <dgm:pt modelId="{302E57F3-61AE-4F2A-BD45-8E2A695899F4}" type="pres">
      <dgm:prSet presAssocID="{71582470-F4AB-48B5-9BCE-184F7C703C22}" presName="vert0" presStyleCnt="0">
        <dgm:presLayoutVars>
          <dgm:dir/>
          <dgm:animOne val="branch"/>
          <dgm:animLvl val="lvl"/>
        </dgm:presLayoutVars>
      </dgm:prSet>
      <dgm:spPr/>
    </dgm:pt>
    <dgm:pt modelId="{F3D6AFBD-3EAB-4DC5-98C3-A4DC52BDD3A7}" type="pres">
      <dgm:prSet presAssocID="{F88941C4-175F-4359-88A9-CCD8E2350E7A}" presName="thickLine" presStyleLbl="alignNode1" presStyleIdx="0" presStyleCnt="4"/>
      <dgm:spPr/>
    </dgm:pt>
    <dgm:pt modelId="{C2DA8853-2F50-4297-8833-124D93BD3B75}" type="pres">
      <dgm:prSet presAssocID="{F88941C4-175F-4359-88A9-CCD8E2350E7A}" presName="horz1" presStyleCnt="0"/>
      <dgm:spPr/>
    </dgm:pt>
    <dgm:pt modelId="{04CAFD22-F0FE-4E17-AB82-4180362AA454}" type="pres">
      <dgm:prSet presAssocID="{F88941C4-175F-4359-88A9-CCD8E2350E7A}" presName="tx1" presStyleLbl="revTx" presStyleIdx="0" presStyleCnt="4"/>
      <dgm:spPr/>
    </dgm:pt>
    <dgm:pt modelId="{937668DA-BB3E-4037-8FB5-993A55B82FCC}" type="pres">
      <dgm:prSet presAssocID="{F88941C4-175F-4359-88A9-CCD8E2350E7A}" presName="vert1" presStyleCnt="0"/>
      <dgm:spPr/>
    </dgm:pt>
    <dgm:pt modelId="{ECBCE6AB-964A-4684-8B8B-3129FFD3844E}" type="pres">
      <dgm:prSet presAssocID="{0280E5F6-815F-4578-9754-002C8C5735FC}" presName="thickLine" presStyleLbl="alignNode1" presStyleIdx="1" presStyleCnt="4"/>
      <dgm:spPr/>
    </dgm:pt>
    <dgm:pt modelId="{B59A9CD3-51A0-44E5-8297-6A0611D1DC8E}" type="pres">
      <dgm:prSet presAssocID="{0280E5F6-815F-4578-9754-002C8C5735FC}" presName="horz1" presStyleCnt="0"/>
      <dgm:spPr/>
    </dgm:pt>
    <dgm:pt modelId="{DF3820E4-6DC4-46EB-8E1F-9C5786DABA22}" type="pres">
      <dgm:prSet presAssocID="{0280E5F6-815F-4578-9754-002C8C5735FC}" presName="tx1" presStyleLbl="revTx" presStyleIdx="1" presStyleCnt="4"/>
      <dgm:spPr/>
    </dgm:pt>
    <dgm:pt modelId="{E84816D8-B8C0-4C7D-BCB6-D185098D2DAB}" type="pres">
      <dgm:prSet presAssocID="{0280E5F6-815F-4578-9754-002C8C5735FC}" presName="vert1" presStyleCnt="0"/>
      <dgm:spPr/>
    </dgm:pt>
    <dgm:pt modelId="{6BC5C25C-16C7-4531-9F3A-B91373FF13D2}" type="pres">
      <dgm:prSet presAssocID="{1072B000-03B0-4370-8F2B-51E6C5EB54A3}" presName="thickLine" presStyleLbl="alignNode1" presStyleIdx="2" presStyleCnt="4"/>
      <dgm:spPr/>
    </dgm:pt>
    <dgm:pt modelId="{BE7E3E78-1224-4D73-BBC5-7880F560F427}" type="pres">
      <dgm:prSet presAssocID="{1072B000-03B0-4370-8F2B-51E6C5EB54A3}" presName="horz1" presStyleCnt="0"/>
      <dgm:spPr/>
    </dgm:pt>
    <dgm:pt modelId="{D4E26001-2367-4E7B-8D30-16BAEB630EBC}" type="pres">
      <dgm:prSet presAssocID="{1072B000-03B0-4370-8F2B-51E6C5EB54A3}" presName="tx1" presStyleLbl="revTx" presStyleIdx="2" presStyleCnt="4"/>
      <dgm:spPr/>
    </dgm:pt>
    <dgm:pt modelId="{D9D075F3-E06F-47E3-9338-3E992A4F7A44}" type="pres">
      <dgm:prSet presAssocID="{1072B000-03B0-4370-8F2B-51E6C5EB54A3}" presName="vert1" presStyleCnt="0"/>
      <dgm:spPr/>
    </dgm:pt>
    <dgm:pt modelId="{4AC6E0FB-A38E-4F81-BA98-323737BB4241}" type="pres">
      <dgm:prSet presAssocID="{333D84C9-5605-490E-9204-E6FE7C41611D}" presName="thickLine" presStyleLbl="alignNode1" presStyleIdx="3" presStyleCnt="4"/>
      <dgm:spPr/>
    </dgm:pt>
    <dgm:pt modelId="{B58B26B8-1BA5-4E33-9BAC-6095E611E913}" type="pres">
      <dgm:prSet presAssocID="{333D84C9-5605-490E-9204-E6FE7C41611D}" presName="horz1" presStyleCnt="0"/>
      <dgm:spPr/>
    </dgm:pt>
    <dgm:pt modelId="{1E3E2101-A8A8-4AE5-A732-24847FCE0E0E}" type="pres">
      <dgm:prSet presAssocID="{333D84C9-5605-490E-9204-E6FE7C41611D}" presName="tx1" presStyleLbl="revTx" presStyleIdx="3" presStyleCnt="4"/>
      <dgm:spPr/>
    </dgm:pt>
    <dgm:pt modelId="{F7DDD35E-B5B5-4E51-BCAC-054FAC298CE1}" type="pres">
      <dgm:prSet presAssocID="{333D84C9-5605-490E-9204-E6FE7C41611D}" presName="vert1" presStyleCnt="0"/>
      <dgm:spPr/>
    </dgm:pt>
  </dgm:ptLst>
  <dgm:cxnLst>
    <dgm:cxn modelId="{66F2F004-E588-47D4-9F96-466594B64B8C}" type="presOf" srcId="{1072B000-03B0-4370-8F2B-51E6C5EB54A3}" destId="{D4E26001-2367-4E7B-8D30-16BAEB630EBC}" srcOrd="0" destOrd="0" presId="urn:microsoft.com/office/officeart/2008/layout/LinedList"/>
    <dgm:cxn modelId="{2B92662D-77CD-4D17-AC99-87F8BB1ACF3B}" srcId="{71582470-F4AB-48B5-9BCE-184F7C703C22}" destId="{F88941C4-175F-4359-88A9-CCD8E2350E7A}" srcOrd="0" destOrd="0" parTransId="{78284744-7A7B-4E71-A648-E3FC728E932F}" sibTransId="{56C6CD22-E9CA-4024-83C3-2D5F911761CC}"/>
    <dgm:cxn modelId="{CB9E216B-B598-4999-B2CF-EC2B961BB84B}" type="presOf" srcId="{0280E5F6-815F-4578-9754-002C8C5735FC}" destId="{DF3820E4-6DC4-46EB-8E1F-9C5786DABA22}" srcOrd="0" destOrd="0" presId="urn:microsoft.com/office/officeart/2008/layout/LinedList"/>
    <dgm:cxn modelId="{4BFCC47C-16E5-4969-89B1-9EF2B7FBD1D2}" type="presOf" srcId="{71582470-F4AB-48B5-9BCE-184F7C703C22}" destId="{302E57F3-61AE-4F2A-BD45-8E2A695899F4}" srcOrd="0" destOrd="0" presId="urn:microsoft.com/office/officeart/2008/layout/LinedList"/>
    <dgm:cxn modelId="{F76A7882-FDEC-454D-9220-4BD89EEBF54D}" srcId="{71582470-F4AB-48B5-9BCE-184F7C703C22}" destId="{1072B000-03B0-4370-8F2B-51E6C5EB54A3}" srcOrd="2" destOrd="0" parTransId="{97F4CB4B-2175-489A-92D5-8E36594C9268}" sibTransId="{B1A49F9F-2F3E-4B57-8614-E28238382FFB}"/>
    <dgm:cxn modelId="{20C9E889-75AD-4950-939E-0EDB015BBD7B}" type="presOf" srcId="{333D84C9-5605-490E-9204-E6FE7C41611D}" destId="{1E3E2101-A8A8-4AE5-A732-24847FCE0E0E}" srcOrd="0" destOrd="0" presId="urn:microsoft.com/office/officeart/2008/layout/LinedList"/>
    <dgm:cxn modelId="{1435768D-04D7-4142-AC7D-42132C783BB8}" type="presOf" srcId="{F88941C4-175F-4359-88A9-CCD8E2350E7A}" destId="{04CAFD22-F0FE-4E17-AB82-4180362AA454}" srcOrd="0" destOrd="0" presId="urn:microsoft.com/office/officeart/2008/layout/LinedList"/>
    <dgm:cxn modelId="{0B31589D-65CD-4CCD-ACAC-AB2CC80C3258}" srcId="{71582470-F4AB-48B5-9BCE-184F7C703C22}" destId="{0280E5F6-815F-4578-9754-002C8C5735FC}" srcOrd="1" destOrd="0" parTransId="{177788D3-9189-4D9A-88F3-DAC3D6E57349}" sibTransId="{89AAA881-8879-4E3A-92CB-8400CA448EE4}"/>
    <dgm:cxn modelId="{31524BFA-27F7-4B54-A372-23C21D5AB2DF}" srcId="{71582470-F4AB-48B5-9BCE-184F7C703C22}" destId="{333D84C9-5605-490E-9204-E6FE7C41611D}" srcOrd="3" destOrd="0" parTransId="{E8B96E9A-841B-469E-BA54-EEF93ACEA19A}" sibTransId="{4EB267F9-DE57-4F80-821B-A45099D86057}"/>
    <dgm:cxn modelId="{2C43D11B-3219-4D55-ABC0-1EBD8C3DC69D}" type="presParOf" srcId="{302E57F3-61AE-4F2A-BD45-8E2A695899F4}" destId="{F3D6AFBD-3EAB-4DC5-98C3-A4DC52BDD3A7}" srcOrd="0" destOrd="0" presId="urn:microsoft.com/office/officeart/2008/layout/LinedList"/>
    <dgm:cxn modelId="{10BC02DF-520F-4C32-8A8A-CACACE34C9FA}" type="presParOf" srcId="{302E57F3-61AE-4F2A-BD45-8E2A695899F4}" destId="{C2DA8853-2F50-4297-8833-124D93BD3B75}" srcOrd="1" destOrd="0" presId="urn:microsoft.com/office/officeart/2008/layout/LinedList"/>
    <dgm:cxn modelId="{79C9E756-5532-4BEA-AFF3-6639B04B9D02}" type="presParOf" srcId="{C2DA8853-2F50-4297-8833-124D93BD3B75}" destId="{04CAFD22-F0FE-4E17-AB82-4180362AA454}" srcOrd="0" destOrd="0" presId="urn:microsoft.com/office/officeart/2008/layout/LinedList"/>
    <dgm:cxn modelId="{1D2D7512-CB4E-4075-A7F8-5A1476698268}" type="presParOf" srcId="{C2DA8853-2F50-4297-8833-124D93BD3B75}" destId="{937668DA-BB3E-4037-8FB5-993A55B82FCC}" srcOrd="1" destOrd="0" presId="urn:microsoft.com/office/officeart/2008/layout/LinedList"/>
    <dgm:cxn modelId="{305A83FD-FC39-4E11-B45F-09F1088B1181}" type="presParOf" srcId="{302E57F3-61AE-4F2A-BD45-8E2A695899F4}" destId="{ECBCE6AB-964A-4684-8B8B-3129FFD3844E}" srcOrd="2" destOrd="0" presId="urn:microsoft.com/office/officeart/2008/layout/LinedList"/>
    <dgm:cxn modelId="{8064E451-7FD8-4658-AA43-FBB1C8CBDDF6}" type="presParOf" srcId="{302E57F3-61AE-4F2A-BD45-8E2A695899F4}" destId="{B59A9CD3-51A0-44E5-8297-6A0611D1DC8E}" srcOrd="3" destOrd="0" presId="urn:microsoft.com/office/officeart/2008/layout/LinedList"/>
    <dgm:cxn modelId="{DF5BF8D2-141E-4CBB-BCD2-3DF03A0A3557}" type="presParOf" srcId="{B59A9CD3-51A0-44E5-8297-6A0611D1DC8E}" destId="{DF3820E4-6DC4-46EB-8E1F-9C5786DABA22}" srcOrd="0" destOrd="0" presId="urn:microsoft.com/office/officeart/2008/layout/LinedList"/>
    <dgm:cxn modelId="{411EABAA-360A-40F8-B5CF-2E576CD54281}" type="presParOf" srcId="{B59A9CD3-51A0-44E5-8297-6A0611D1DC8E}" destId="{E84816D8-B8C0-4C7D-BCB6-D185098D2DAB}" srcOrd="1" destOrd="0" presId="urn:microsoft.com/office/officeart/2008/layout/LinedList"/>
    <dgm:cxn modelId="{13E50AF4-CEFB-4CCA-8ED7-DF20FC792EE6}" type="presParOf" srcId="{302E57F3-61AE-4F2A-BD45-8E2A695899F4}" destId="{6BC5C25C-16C7-4531-9F3A-B91373FF13D2}" srcOrd="4" destOrd="0" presId="urn:microsoft.com/office/officeart/2008/layout/LinedList"/>
    <dgm:cxn modelId="{524DCD2D-E23B-432D-A202-4BD52E6CFF97}" type="presParOf" srcId="{302E57F3-61AE-4F2A-BD45-8E2A695899F4}" destId="{BE7E3E78-1224-4D73-BBC5-7880F560F427}" srcOrd="5" destOrd="0" presId="urn:microsoft.com/office/officeart/2008/layout/LinedList"/>
    <dgm:cxn modelId="{B6815191-90AB-4476-AF76-2D2DD5DAC2E1}" type="presParOf" srcId="{BE7E3E78-1224-4D73-BBC5-7880F560F427}" destId="{D4E26001-2367-4E7B-8D30-16BAEB630EBC}" srcOrd="0" destOrd="0" presId="urn:microsoft.com/office/officeart/2008/layout/LinedList"/>
    <dgm:cxn modelId="{327BC3AB-5590-46AE-9CBA-99ADF21165DB}" type="presParOf" srcId="{BE7E3E78-1224-4D73-BBC5-7880F560F427}" destId="{D9D075F3-E06F-47E3-9338-3E992A4F7A44}" srcOrd="1" destOrd="0" presId="urn:microsoft.com/office/officeart/2008/layout/LinedList"/>
    <dgm:cxn modelId="{F0C5DF3A-518B-4B46-8D98-46CDA8FF5E48}" type="presParOf" srcId="{302E57F3-61AE-4F2A-BD45-8E2A695899F4}" destId="{4AC6E0FB-A38E-4F81-BA98-323737BB4241}" srcOrd="6" destOrd="0" presId="urn:microsoft.com/office/officeart/2008/layout/LinedList"/>
    <dgm:cxn modelId="{EE235F79-2E16-4FBF-B201-AEC31ABCF676}" type="presParOf" srcId="{302E57F3-61AE-4F2A-BD45-8E2A695899F4}" destId="{B58B26B8-1BA5-4E33-9BAC-6095E611E913}" srcOrd="7" destOrd="0" presId="urn:microsoft.com/office/officeart/2008/layout/LinedList"/>
    <dgm:cxn modelId="{7AD1791F-5DCB-4FA0-99AE-5A088293CBAB}" type="presParOf" srcId="{B58B26B8-1BA5-4E33-9BAC-6095E611E913}" destId="{1E3E2101-A8A8-4AE5-A732-24847FCE0E0E}" srcOrd="0" destOrd="0" presId="urn:microsoft.com/office/officeart/2008/layout/LinedList"/>
    <dgm:cxn modelId="{F1788E78-76A5-422C-94BD-3C3BC74AC167}" type="presParOf" srcId="{B58B26B8-1BA5-4E33-9BAC-6095E611E913}" destId="{F7DDD35E-B5B5-4E51-BCAC-054FAC298CE1}"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D32D45F-DF94-4D7B-8458-7433228235EC}" type="doc">
      <dgm:prSet loTypeId="urn:microsoft.com/office/officeart/2005/8/layout/hierarchy1" loCatId="hierarchy" qsTypeId="urn:microsoft.com/office/officeart/2005/8/quickstyle/simple1#4" qsCatId="simple" csTypeId="urn:microsoft.com/office/officeart/2005/8/colors/colorful1#2" csCatId="colorful" phldr="1"/>
      <dgm:spPr/>
      <dgm:t>
        <a:bodyPr/>
        <a:lstStyle/>
        <a:p>
          <a:endParaRPr lang="en-US"/>
        </a:p>
      </dgm:t>
    </dgm:pt>
    <dgm:pt modelId="{B1243798-4EFA-40BC-A4D8-E70281E37656}">
      <dgm:prSet/>
      <dgm:spPr/>
      <dgm:t>
        <a:bodyPr/>
        <a:lstStyle/>
        <a:p>
          <a:r>
            <a:rPr lang="en-US"/>
            <a:t>Intrinsic Motivation: Motivation to engage in a behavior because of inherent satisfaction rather than a desired reward. </a:t>
          </a:r>
        </a:p>
      </dgm:t>
    </dgm:pt>
    <dgm:pt modelId="{F1176F18-428F-4EFB-9487-1724B888255C}" type="parTrans" cxnId="{6C438B43-2145-411E-B6B7-F15BB82CA837}">
      <dgm:prSet/>
      <dgm:spPr/>
      <dgm:t>
        <a:bodyPr/>
        <a:lstStyle/>
        <a:p>
          <a:endParaRPr lang="en-US"/>
        </a:p>
      </dgm:t>
    </dgm:pt>
    <dgm:pt modelId="{A12DA7CD-7B51-4B3C-AD82-C5316A3BE83C}" type="sibTrans" cxnId="{6C438B43-2145-411E-B6B7-F15BB82CA837}">
      <dgm:prSet/>
      <dgm:spPr/>
      <dgm:t>
        <a:bodyPr/>
        <a:lstStyle/>
        <a:p>
          <a:endParaRPr lang="en-US"/>
        </a:p>
      </dgm:t>
    </dgm:pt>
    <dgm:pt modelId="{764A6140-30E7-4F36-A6E4-44F9F9B98935}">
      <dgm:prSet/>
      <dgm:spPr/>
      <dgm:t>
        <a:bodyPr/>
        <a:lstStyle/>
        <a:p>
          <a:r>
            <a:rPr lang="en-US" dirty="0"/>
            <a:t>Extrinsic Motivation: Motivation to perform an activity or behavior to earn a reward or avoid a punishment.  </a:t>
          </a:r>
        </a:p>
      </dgm:t>
    </dgm:pt>
    <dgm:pt modelId="{DDFAB56E-8E86-4CEA-8CD7-55F4BD2CF382}" type="parTrans" cxnId="{7BF7E001-8C29-4D8A-BE41-30B6FA8E5FAB}">
      <dgm:prSet/>
      <dgm:spPr/>
      <dgm:t>
        <a:bodyPr/>
        <a:lstStyle/>
        <a:p>
          <a:endParaRPr lang="en-US"/>
        </a:p>
      </dgm:t>
    </dgm:pt>
    <dgm:pt modelId="{4BBA8B43-C737-455C-ACA1-5C7B53ECE1A6}" type="sibTrans" cxnId="{7BF7E001-8C29-4D8A-BE41-30B6FA8E5FAB}">
      <dgm:prSet/>
      <dgm:spPr/>
      <dgm:t>
        <a:bodyPr/>
        <a:lstStyle/>
        <a:p>
          <a:endParaRPr lang="en-US"/>
        </a:p>
      </dgm:t>
    </dgm:pt>
    <dgm:pt modelId="{75093FA7-05E8-4542-93ED-C7092C7E72E0}" type="pres">
      <dgm:prSet presAssocID="{2D32D45F-DF94-4D7B-8458-7433228235EC}" presName="hierChild1" presStyleCnt="0">
        <dgm:presLayoutVars>
          <dgm:chPref val="1"/>
          <dgm:dir/>
          <dgm:animOne val="branch"/>
          <dgm:animLvl val="lvl"/>
          <dgm:resizeHandles/>
        </dgm:presLayoutVars>
      </dgm:prSet>
      <dgm:spPr/>
    </dgm:pt>
    <dgm:pt modelId="{C0A7B41E-44E2-4D63-97F2-A0EAFFF99955}" type="pres">
      <dgm:prSet presAssocID="{B1243798-4EFA-40BC-A4D8-E70281E37656}" presName="hierRoot1" presStyleCnt="0"/>
      <dgm:spPr/>
    </dgm:pt>
    <dgm:pt modelId="{09F138A1-F19F-44D4-ACA3-7FF06DCEE156}" type="pres">
      <dgm:prSet presAssocID="{B1243798-4EFA-40BC-A4D8-E70281E37656}" presName="composite" presStyleCnt="0"/>
      <dgm:spPr/>
    </dgm:pt>
    <dgm:pt modelId="{08578917-88A4-4899-A596-A718DF04FD77}" type="pres">
      <dgm:prSet presAssocID="{B1243798-4EFA-40BC-A4D8-E70281E37656}" presName="background" presStyleLbl="node0" presStyleIdx="0" presStyleCnt="2"/>
      <dgm:spPr/>
    </dgm:pt>
    <dgm:pt modelId="{66BA6066-0785-4F2D-BDAA-494B6F8F7E60}" type="pres">
      <dgm:prSet presAssocID="{B1243798-4EFA-40BC-A4D8-E70281E37656}" presName="text" presStyleLbl="fgAcc0" presStyleIdx="0" presStyleCnt="2">
        <dgm:presLayoutVars>
          <dgm:chPref val="3"/>
        </dgm:presLayoutVars>
      </dgm:prSet>
      <dgm:spPr/>
    </dgm:pt>
    <dgm:pt modelId="{CCB1348B-DE1A-4CBA-AE6E-F6A70E01E470}" type="pres">
      <dgm:prSet presAssocID="{B1243798-4EFA-40BC-A4D8-E70281E37656}" presName="hierChild2" presStyleCnt="0"/>
      <dgm:spPr/>
    </dgm:pt>
    <dgm:pt modelId="{A7286C20-FBAC-414C-BF43-26F826EF5669}" type="pres">
      <dgm:prSet presAssocID="{764A6140-30E7-4F36-A6E4-44F9F9B98935}" presName="hierRoot1" presStyleCnt="0"/>
      <dgm:spPr/>
    </dgm:pt>
    <dgm:pt modelId="{FAB04663-BC07-47D3-986E-EB6E87907333}" type="pres">
      <dgm:prSet presAssocID="{764A6140-30E7-4F36-A6E4-44F9F9B98935}" presName="composite" presStyleCnt="0"/>
      <dgm:spPr/>
    </dgm:pt>
    <dgm:pt modelId="{288396C7-96F9-412B-A200-33964B10F28F}" type="pres">
      <dgm:prSet presAssocID="{764A6140-30E7-4F36-A6E4-44F9F9B98935}" presName="background" presStyleLbl="node0" presStyleIdx="1" presStyleCnt="2"/>
      <dgm:spPr/>
    </dgm:pt>
    <dgm:pt modelId="{82E4322D-FA76-466A-8CFF-4EC44EA31CEB}" type="pres">
      <dgm:prSet presAssocID="{764A6140-30E7-4F36-A6E4-44F9F9B98935}" presName="text" presStyleLbl="fgAcc0" presStyleIdx="1" presStyleCnt="2">
        <dgm:presLayoutVars>
          <dgm:chPref val="3"/>
        </dgm:presLayoutVars>
      </dgm:prSet>
      <dgm:spPr/>
    </dgm:pt>
    <dgm:pt modelId="{14CD632E-8A17-43E1-9993-74BEC3F1CE13}" type="pres">
      <dgm:prSet presAssocID="{764A6140-30E7-4F36-A6E4-44F9F9B98935}" presName="hierChild2" presStyleCnt="0"/>
      <dgm:spPr/>
    </dgm:pt>
  </dgm:ptLst>
  <dgm:cxnLst>
    <dgm:cxn modelId="{7BF7E001-8C29-4D8A-BE41-30B6FA8E5FAB}" srcId="{2D32D45F-DF94-4D7B-8458-7433228235EC}" destId="{764A6140-30E7-4F36-A6E4-44F9F9B98935}" srcOrd="1" destOrd="0" parTransId="{DDFAB56E-8E86-4CEA-8CD7-55F4BD2CF382}" sibTransId="{4BBA8B43-C737-455C-ACA1-5C7B53ECE1A6}"/>
    <dgm:cxn modelId="{6C438B43-2145-411E-B6B7-F15BB82CA837}" srcId="{2D32D45F-DF94-4D7B-8458-7433228235EC}" destId="{B1243798-4EFA-40BC-A4D8-E70281E37656}" srcOrd="0" destOrd="0" parTransId="{F1176F18-428F-4EFB-9487-1724B888255C}" sibTransId="{A12DA7CD-7B51-4B3C-AD82-C5316A3BE83C}"/>
    <dgm:cxn modelId="{AC7FC5B3-0F4D-49B6-855E-62D549A94ED3}" type="presOf" srcId="{764A6140-30E7-4F36-A6E4-44F9F9B98935}" destId="{82E4322D-FA76-466A-8CFF-4EC44EA31CEB}" srcOrd="0" destOrd="0" presId="urn:microsoft.com/office/officeart/2005/8/layout/hierarchy1"/>
    <dgm:cxn modelId="{7DDD66B5-BAF0-4F91-991D-F12C6C44B768}" type="presOf" srcId="{B1243798-4EFA-40BC-A4D8-E70281E37656}" destId="{66BA6066-0785-4F2D-BDAA-494B6F8F7E60}" srcOrd="0" destOrd="0" presId="urn:microsoft.com/office/officeart/2005/8/layout/hierarchy1"/>
    <dgm:cxn modelId="{4DE58CFE-BB35-48FF-BA57-03DAE7138DBD}" type="presOf" srcId="{2D32D45F-DF94-4D7B-8458-7433228235EC}" destId="{75093FA7-05E8-4542-93ED-C7092C7E72E0}" srcOrd="0" destOrd="0" presId="urn:microsoft.com/office/officeart/2005/8/layout/hierarchy1"/>
    <dgm:cxn modelId="{B66569F4-8178-4E71-9AEC-FEBA685DA889}" type="presParOf" srcId="{75093FA7-05E8-4542-93ED-C7092C7E72E0}" destId="{C0A7B41E-44E2-4D63-97F2-A0EAFFF99955}" srcOrd="0" destOrd="0" presId="urn:microsoft.com/office/officeart/2005/8/layout/hierarchy1"/>
    <dgm:cxn modelId="{CBEC053E-DC94-4640-BBE6-9EDBFF0C4131}" type="presParOf" srcId="{C0A7B41E-44E2-4D63-97F2-A0EAFFF99955}" destId="{09F138A1-F19F-44D4-ACA3-7FF06DCEE156}" srcOrd="0" destOrd="0" presId="urn:microsoft.com/office/officeart/2005/8/layout/hierarchy1"/>
    <dgm:cxn modelId="{80FED6CF-2BE5-443A-8734-FD80FB38CF3E}" type="presParOf" srcId="{09F138A1-F19F-44D4-ACA3-7FF06DCEE156}" destId="{08578917-88A4-4899-A596-A718DF04FD77}" srcOrd="0" destOrd="0" presId="urn:microsoft.com/office/officeart/2005/8/layout/hierarchy1"/>
    <dgm:cxn modelId="{6D305810-10A5-4E1B-B733-7C8FA6749BB2}" type="presParOf" srcId="{09F138A1-F19F-44D4-ACA3-7FF06DCEE156}" destId="{66BA6066-0785-4F2D-BDAA-494B6F8F7E60}" srcOrd="1" destOrd="0" presId="urn:microsoft.com/office/officeart/2005/8/layout/hierarchy1"/>
    <dgm:cxn modelId="{44743FE8-62E1-44E8-B8E0-D335EC01DC20}" type="presParOf" srcId="{C0A7B41E-44E2-4D63-97F2-A0EAFFF99955}" destId="{CCB1348B-DE1A-4CBA-AE6E-F6A70E01E470}" srcOrd="1" destOrd="0" presId="urn:microsoft.com/office/officeart/2005/8/layout/hierarchy1"/>
    <dgm:cxn modelId="{EF6C495A-D2D6-4CBD-A9DF-AF44832A8DB4}" type="presParOf" srcId="{75093FA7-05E8-4542-93ED-C7092C7E72E0}" destId="{A7286C20-FBAC-414C-BF43-26F826EF5669}" srcOrd="1" destOrd="0" presId="urn:microsoft.com/office/officeart/2005/8/layout/hierarchy1"/>
    <dgm:cxn modelId="{5126A87B-6687-4501-A8DD-F3EF728C0517}" type="presParOf" srcId="{A7286C20-FBAC-414C-BF43-26F826EF5669}" destId="{FAB04663-BC07-47D3-986E-EB6E87907333}" srcOrd="0" destOrd="0" presId="urn:microsoft.com/office/officeart/2005/8/layout/hierarchy1"/>
    <dgm:cxn modelId="{446173DB-BEF6-4B29-A267-0D796DBF03E8}" type="presParOf" srcId="{FAB04663-BC07-47D3-986E-EB6E87907333}" destId="{288396C7-96F9-412B-A200-33964B10F28F}" srcOrd="0" destOrd="0" presId="urn:microsoft.com/office/officeart/2005/8/layout/hierarchy1"/>
    <dgm:cxn modelId="{02647E35-6849-45E1-8424-D7E35D261866}" type="presParOf" srcId="{FAB04663-BC07-47D3-986E-EB6E87907333}" destId="{82E4322D-FA76-466A-8CFF-4EC44EA31CEB}" srcOrd="1" destOrd="0" presId="urn:microsoft.com/office/officeart/2005/8/layout/hierarchy1"/>
    <dgm:cxn modelId="{B7C15341-9B37-4381-8452-A1B5882C5E62}" type="presParOf" srcId="{A7286C20-FBAC-414C-BF43-26F826EF5669}" destId="{14CD632E-8A17-43E1-9993-74BEC3F1CE13}"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6CAE444-ECC7-425E-9AC5-701089F4D6CC}" type="doc">
      <dgm:prSet loTypeId="urn:microsoft.com/office/officeart/2016/7/layout/VerticalHollowActionList" loCatId="List" qsTypeId="urn:microsoft.com/office/officeart/2005/8/quickstyle/simple1#5" qsCatId="simple" csTypeId="urn:microsoft.com/office/officeart/2005/8/colors/accent1_2#2" csCatId="accent1"/>
      <dgm:spPr/>
      <dgm:t>
        <a:bodyPr/>
        <a:lstStyle/>
        <a:p>
          <a:endParaRPr lang="en-US"/>
        </a:p>
      </dgm:t>
    </dgm:pt>
    <dgm:pt modelId="{674C2681-9887-4F49-A903-B84D3896533C}">
      <dgm:prSet/>
      <dgm:spPr/>
      <dgm:t>
        <a:bodyPr/>
        <a:lstStyle/>
        <a:p>
          <a:r>
            <a:rPr lang="en-US"/>
            <a:t>Quit</a:t>
          </a:r>
        </a:p>
      </dgm:t>
    </dgm:pt>
    <dgm:pt modelId="{7205C315-732C-4467-A2C0-39E26F6DB882}" type="parTrans" cxnId="{0DE8B74F-D4BE-486D-99CE-80E4B0F48510}">
      <dgm:prSet/>
      <dgm:spPr/>
      <dgm:t>
        <a:bodyPr/>
        <a:lstStyle/>
        <a:p>
          <a:endParaRPr lang="en-US"/>
        </a:p>
      </dgm:t>
    </dgm:pt>
    <dgm:pt modelId="{82DF8843-5D99-4F6E-91AE-BBD9F3D58B92}" type="sibTrans" cxnId="{0DE8B74F-D4BE-486D-99CE-80E4B0F48510}">
      <dgm:prSet/>
      <dgm:spPr/>
      <dgm:t>
        <a:bodyPr/>
        <a:lstStyle/>
        <a:p>
          <a:endParaRPr lang="en-US"/>
        </a:p>
      </dgm:t>
    </dgm:pt>
    <dgm:pt modelId="{E1E049DC-A3CE-467B-B253-0EB6038C85B1}">
      <dgm:prSet/>
      <dgm:spPr/>
      <dgm:t>
        <a:bodyPr/>
        <a:lstStyle/>
        <a:p>
          <a:r>
            <a:rPr lang="en-US"/>
            <a:t>Quit multitasking</a:t>
          </a:r>
        </a:p>
      </dgm:t>
    </dgm:pt>
    <dgm:pt modelId="{A1534936-0D7E-42CC-9306-728BB0361699}" type="parTrans" cxnId="{D6DD88F8-029F-401E-8283-3903DE07DF7B}">
      <dgm:prSet/>
      <dgm:spPr/>
      <dgm:t>
        <a:bodyPr/>
        <a:lstStyle/>
        <a:p>
          <a:endParaRPr lang="en-US"/>
        </a:p>
      </dgm:t>
    </dgm:pt>
    <dgm:pt modelId="{CE416BA8-48E9-496C-9D6F-452AAA0B7DE1}" type="sibTrans" cxnId="{D6DD88F8-029F-401E-8283-3903DE07DF7B}">
      <dgm:prSet/>
      <dgm:spPr/>
      <dgm:t>
        <a:bodyPr/>
        <a:lstStyle/>
        <a:p>
          <a:endParaRPr lang="en-US"/>
        </a:p>
      </dgm:t>
    </dgm:pt>
    <dgm:pt modelId="{5D7E6040-9DE0-43E6-BA1A-2029E400F4DC}">
      <dgm:prSet/>
      <dgm:spPr/>
      <dgm:t>
        <a:bodyPr/>
        <a:lstStyle/>
        <a:p>
          <a:r>
            <a:rPr lang="en-US"/>
            <a:t>Practice</a:t>
          </a:r>
        </a:p>
      </dgm:t>
    </dgm:pt>
    <dgm:pt modelId="{2AF9CEA9-EDC6-4EE1-AFFC-285642487817}" type="parTrans" cxnId="{F519A555-9DB6-4E7D-B48B-A8B8B9A32ACB}">
      <dgm:prSet/>
      <dgm:spPr/>
      <dgm:t>
        <a:bodyPr/>
        <a:lstStyle/>
        <a:p>
          <a:endParaRPr lang="en-US"/>
        </a:p>
      </dgm:t>
    </dgm:pt>
    <dgm:pt modelId="{B9C00500-BCDF-4535-AF56-F139B784F680}" type="sibTrans" cxnId="{F519A555-9DB6-4E7D-B48B-A8B8B9A32ACB}">
      <dgm:prSet/>
      <dgm:spPr/>
      <dgm:t>
        <a:bodyPr/>
        <a:lstStyle/>
        <a:p>
          <a:endParaRPr lang="en-US"/>
        </a:p>
      </dgm:t>
    </dgm:pt>
    <dgm:pt modelId="{D445C676-4328-43C7-B77C-0C359824E8A4}">
      <dgm:prSet/>
      <dgm:spPr/>
      <dgm:t>
        <a:bodyPr/>
        <a:lstStyle/>
        <a:p>
          <a:r>
            <a:rPr lang="en-US"/>
            <a:t>Practice mindfulness</a:t>
          </a:r>
        </a:p>
      </dgm:t>
    </dgm:pt>
    <dgm:pt modelId="{C64C4ACC-5867-40E9-ACFF-356F53C65243}" type="parTrans" cxnId="{4F1A186F-2738-4CB6-A234-3D980030FE0D}">
      <dgm:prSet/>
      <dgm:spPr/>
      <dgm:t>
        <a:bodyPr/>
        <a:lstStyle/>
        <a:p>
          <a:endParaRPr lang="en-US"/>
        </a:p>
      </dgm:t>
    </dgm:pt>
    <dgm:pt modelId="{96A7EF3E-ABDE-4CF1-B405-6162FA96E2A1}" type="sibTrans" cxnId="{4F1A186F-2738-4CB6-A234-3D980030FE0D}">
      <dgm:prSet/>
      <dgm:spPr/>
      <dgm:t>
        <a:bodyPr/>
        <a:lstStyle/>
        <a:p>
          <a:endParaRPr lang="en-US"/>
        </a:p>
      </dgm:t>
    </dgm:pt>
    <dgm:pt modelId="{F32E41B3-7775-4DB5-9800-3E45879CA593}">
      <dgm:prSet/>
      <dgm:spPr/>
      <dgm:t>
        <a:bodyPr/>
        <a:lstStyle/>
        <a:p>
          <a:r>
            <a:rPr lang="en-US"/>
            <a:t>Say</a:t>
          </a:r>
        </a:p>
      </dgm:t>
    </dgm:pt>
    <dgm:pt modelId="{3353E3D6-C621-45C5-AA8C-08AACE0EB40B}" type="parTrans" cxnId="{246A6F41-013E-4A80-ACD5-B8E1FC151628}">
      <dgm:prSet/>
      <dgm:spPr/>
      <dgm:t>
        <a:bodyPr/>
        <a:lstStyle/>
        <a:p>
          <a:endParaRPr lang="en-US"/>
        </a:p>
      </dgm:t>
    </dgm:pt>
    <dgm:pt modelId="{FB251006-CFBA-4488-80F6-D89D8D4DF053}" type="sibTrans" cxnId="{246A6F41-013E-4A80-ACD5-B8E1FC151628}">
      <dgm:prSet/>
      <dgm:spPr/>
      <dgm:t>
        <a:bodyPr/>
        <a:lstStyle/>
        <a:p>
          <a:endParaRPr lang="en-US"/>
        </a:p>
      </dgm:t>
    </dgm:pt>
    <dgm:pt modelId="{6270E727-AC07-411F-BEA1-1161F8C0D751}">
      <dgm:prSet/>
      <dgm:spPr/>
      <dgm:t>
        <a:bodyPr/>
        <a:lstStyle/>
        <a:p>
          <a:r>
            <a:rPr lang="en-US"/>
            <a:t>Say no</a:t>
          </a:r>
        </a:p>
      </dgm:t>
    </dgm:pt>
    <dgm:pt modelId="{580B1F90-394A-47B7-947A-ED77D7E997B2}" type="parTrans" cxnId="{1956203F-AC66-4062-A4FD-F03A45398808}">
      <dgm:prSet/>
      <dgm:spPr/>
      <dgm:t>
        <a:bodyPr/>
        <a:lstStyle/>
        <a:p>
          <a:endParaRPr lang="en-US"/>
        </a:p>
      </dgm:t>
    </dgm:pt>
    <dgm:pt modelId="{729EB21B-C1B5-43A7-B228-5334DF580974}" type="sibTrans" cxnId="{1956203F-AC66-4062-A4FD-F03A45398808}">
      <dgm:prSet/>
      <dgm:spPr/>
      <dgm:t>
        <a:bodyPr/>
        <a:lstStyle/>
        <a:p>
          <a:endParaRPr lang="en-US"/>
        </a:p>
      </dgm:t>
    </dgm:pt>
    <dgm:pt modelId="{8FAB9F91-05D8-4458-80C3-00577FBFDFB5}">
      <dgm:prSet/>
      <dgm:spPr/>
      <dgm:t>
        <a:bodyPr/>
        <a:lstStyle/>
        <a:p>
          <a:r>
            <a:rPr lang="en-US"/>
            <a:t>Count</a:t>
          </a:r>
        </a:p>
      </dgm:t>
    </dgm:pt>
    <dgm:pt modelId="{C563914A-6292-4E70-9B21-387378A9D87B}" type="parTrans" cxnId="{4C72B274-DB4D-4867-915D-9B96A1017421}">
      <dgm:prSet/>
      <dgm:spPr/>
      <dgm:t>
        <a:bodyPr/>
        <a:lstStyle/>
        <a:p>
          <a:endParaRPr lang="en-US"/>
        </a:p>
      </dgm:t>
    </dgm:pt>
    <dgm:pt modelId="{C648B249-E0DE-4F4A-973C-71E2A8B88AAB}" type="sibTrans" cxnId="{4C72B274-DB4D-4867-915D-9B96A1017421}">
      <dgm:prSet/>
      <dgm:spPr/>
      <dgm:t>
        <a:bodyPr/>
        <a:lstStyle/>
        <a:p>
          <a:endParaRPr lang="en-US"/>
        </a:p>
      </dgm:t>
    </dgm:pt>
    <dgm:pt modelId="{D79811C7-95CF-411D-8CFD-1E00C632C372}">
      <dgm:prSet/>
      <dgm:spPr/>
      <dgm:t>
        <a:bodyPr/>
        <a:lstStyle/>
        <a:p>
          <a:r>
            <a:rPr lang="en-US"/>
            <a:t>Count to ten</a:t>
          </a:r>
        </a:p>
      </dgm:t>
    </dgm:pt>
    <dgm:pt modelId="{B31313B7-1356-4222-896D-8A3ED945CB41}" type="parTrans" cxnId="{B7C1DC96-0525-464F-B355-04EAA9AE4323}">
      <dgm:prSet/>
      <dgm:spPr/>
      <dgm:t>
        <a:bodyPr/>
        <a:lstStyle/>
        <a:p>
          <a:endParaRPr lang="en-US"/>
        </a:p>
      </dgm:t>
    </dgm:pt>
    <dgm:pt modelId="{11078810-0EE5-4C9F-91B0-E4648C4CB29B}" type="sibTrans" cxnId="{B7C1DC96-0525-464F-B355-04EAA9AE4323}">
      <dgm:prSet/>
      <dgm:spPr/>
      <dgm:t>
        <a:bodyPr/>
        <a:lstStyle/>
        <a:p>
          <a:endParaRPr lang="en-US"/>
        </a:p>
      </dgm:t>
    </dgm:pt>
    <dgm:pt modelId="{4F85BE18-3AFB-414A-8BA5-47DD84480F47}">
      <dgm:prSet/>
      <dgm:spPr/>
      <dgm:t>
        <a:bodyPr/>
        <a:lstStyle/>
        <a:p>
          <a:r>
            <a:rPr lang="en-US"/>
            <a:t>Speak</a:t>
          </a:r>
        </a:p>
      </dgm:t>
    </dgm:pt>
    <dgm:pt modelId="{B4B44FA7-853A-4B12-A8D9-7BB6C8EA1DA5}" type="parTrans" cxnId="{F31446D8-C5E6-4C77-928B-22DD43330356}">
      <dgm:prSet/>
      <dgm:spPr/>
      <dgm:t>
        <a:bodyPr/>
        <a:lstStyle/>
        <a:p>
          <a:endParaRPr lang="en-US"/>
        </a:p>
      </dgm:t>
    </dgm:pt>
    <dgm:pt modelId="{52CC499D-18DC-471A-BBBF-6587121799BB}" type="sibTrans" cxnId="{F31446D8-C5E6-4C77-928B-22DD43330356}">
      <dgm:prSet/>
      <dgm:spPr/>
      <dgm:t>
        <a:bodyPr/>
        <a:lstStyle/>
        <a:p>
          <a:endParaRPr lang="en-US"/>
        </a:p>
      </dgm:t>
    </dgm:pt>
    <dgm:pt modelId="{7BEDF31C-E516-4AC6-A881-0EA041D474AE}">
      <dgm:prSet/>
      <dgm:spPr/>
      <dgm:t>
        <a:bodyPr/>
        <a:lstStyle/>
        <a:p>
          <a:r>
            <a:rPr lang="en-US"/>
            <a:t>Speak to someone who is not emotionally invested in your problem/situation</a:t>
          </a:r>
        </a:p>
      </dgm:t>
    </dgm:pt>
    <dgm:pt modelId="{29D4AF75-7031-424F-9F4F-C1A37AFAC36E}" type="parTrans" cxnId="{40E5A369-9D3C-47F9-B8D3-04CF419A4750}">
      <dgm:prSet/>
      <dgm:spPr/>
      <dgm:t>
        <a:bodyPr/>
        <a:lstStyle/>
        <a:p>
          <a:endParaRPr lang="en-US"/>
        </a:p>
      </dgm:t>
    </dgm:pt>
    <dgm:pt modelId="{E2133DD2-40AA-4D62-B7FB-813318A8A0E9}" type="sibTrans" cxnId="{40E5A369-9D3C-47F9-B8D3-04CF419A4750}">
      <dgm:prSet/>
      <dgm:spPr/>
      <dgm:t>
        <a:bodyPr/>
        <a:lstStyle/>
        <a:p>
          <a:endParaRPr lang="en-US"/>
        </a:p>
      </dgm:t>
    </dgm:pt>
    <dgm:pt modelId="{C5AF36A3-F431-496F-9339-4493E8A6A8C4}" type="pres">
      <dgm:prSet presAssocID="{A6CAE444-ECC7-425E-9AC5-701089F4D6CC}" presName="Name0" presStyleCnt="0">
        <dgm:presLayoutVars>
          <dgm:dir/>
          <dgm:animLvl val="lvl"/>
          <dgm:resizeHandles val="exact"/>
        </dgm:presLayoutVars>
      </dgm:prSet>
      <dgm:spPr/>
    </dgm:pt>
    <dgm:pt modelId="{61FB2F21-A732-4D72-9E24-AC079D76BA85}" type="pres">
      <dgm:prSet presAssocID="{674C2681-9887-4F49-A903-B84D3896533C}" presName="linNode" presStyleCnt="0"/>
      <dgm:spPr/>
    </dgm:pt>
    <dgm:pt modelId="{77B582B2-5B4D-4824-B568-444EFD414138}" type="pres">
      <dgm:prSet presAssocID="{674C2681-9887-4F49-A903-B84D3896533C}" presName="parentText" presStyleLbl="solidFgAcc1" presStyleIdx="0" presStyleCnt="5">
        <dgm:presLayoutVars>
          <dgm:chMax val="1"/>
          <dgm:bulletEnabled/>
        </dgm:presLayoutVars>
      </dgm:prSet>
      <dgm:spPr/>
    </dgm:pt>
    <dgm:pt modelId="{4CB5A3EC-41B4-4027-BC0D-7F51E826D94B}" type="pres">
      <dgm:prSet presAssocID="{674C2681-9887-4F49-A903-B84D3896533C}" presName="descendantText" presStyleLbl="alignNode1" presStyleIdx="0" presStyleCnt="5">
        <dgm:presLayoutVars>
          <dgm:bulletEnabled/>
        </dgm:presLayoutVars>
      </dgm:prSet>
      <dgm:spPr/>
    </dgm:pt>
    <dgm:pt modelId="{0E825A39-DC68-49B9-9695-A9D6F2FA6C91}" type="pres">
      <dgm:prSet presAssocID="{82DF8843-5D99-4F6E-91AE-BBD9F3D58B92}" presName="sp" presStyleCnt="0"/>
      <dgm:spPr/>
    </dgm:pt>
    <dgm:pt modelId="{3CAB2EDD-3937-4239-BCB5-1365D7117A10}" type="pres">
      <dgm:prSet presAssocID="{5D7E6040-9DE0-43E6-BA1A-2029E400F4DC}" presName="linNode" presStyleCnt="0"/>
      <dgm:spPr/>
    </dgm:pt>
    <dgm:pt modelId="{3F32BE1C-9961-49ED-8261-64D1CC2D9951}" type="pres">
      <dgm:prSet presAssocID="{5D7E6040-9DE0-43E6-BA1A-2029E400F4DC}" presName="parentText" presStyleLbl="solidFgAcc1" presStyleIdx="1" presStyleCnt="5">
        <dgm:presLayoutVars>
          <dgm:chMax val="1"/>
          <dgm:bulletEnabled/>
        </dgm:presLayoutVars>
      </dgm:prSet>
      <dgm:spPr/>
    </dgm:pt>
    <dgm:pt modelId="{8A343783-5E63-43DF-B25C-86FE584A2E0C}" type="pres">
      <dgm:prSet presAssocID="{5D7E6040-9DE0-43E6-BA1A-2029E400F4DC}" presName="descendantText" presStyleLbl="alignNode1" presStyleIdx="1" presStyleCnt="5">
        <dgm:presLayoutVars>
          <dgm:bulletEnabled/>
        </dgm:presLayoutVars>
      </dgm:prSet>
      <dgm:spPr/>
    </dgm:pt>
    <dgm:pt modelId="{036AD901-6E61-4E20-8680-27D2590729B7}" type="pres">
      <dgm:prSet presAssocID="{B9C00500-BCDF-4535-AF56-F139B784F680}" presName="sp" presStyleCnt="0"/>
      <dgm:spPr/>
    </dgm:pt>
    <dgm:pt modelId="{F9F768AE-7FFC-455A-AE73-F41FE29DC58D}" type="pres">
      <dgm:prSet presAssocID="{F32E41B3-7775-4DB5-9800-3E45879CA593}" presName="linNode" presStyleCnt="0"/>
      <dgm:spPr/>
    </dgm:pt>
    <dgm:pt modelId="{88218D06-C968-460A-B67C-6D8212B0D716}" type="pres">
      <dgm:prSet presAssocID="{F32E41B3-7775-4DB5-9800-3E45879CA593}" presName="parentText" presStyleLbl="solidFgAcc1" presStyleIdx="2" presStyleCnt="5">
        <dgm:presLayoutVars>
          <dgm:chMax val="1"/>
          <dgm:bulletEnabled/>
        </dgm:presLayoutVars>
      </dgm:prSet>
      <dgm:spPr/>
    </dgm:pt>
    <dgm:pt modelId="{883377AA-9EC6-4196-95C9-89C36DDE6597}" type="pres">
      <dgm:prSet presAssocID="{F32E41B3-7775-4DB5-9800-3E45879CA593}" presName="descendantText" presStyleLbl="alignNode1" presStyleIdx="2" presStyleCnt="5">
        <dgm:presLayoutVars>
          <dgm:bulletEnabled/>
        </dgm:presLayoutVars>
      </dgm:prSet>
      <dgm:spPr/>
    </dgm:pt>
    <dgm:pt modelId="{6955802F-54A5-4B0C-8096-8CE2C51A0E60}" type="pres">
      <dgm:prSet presAssocID="{FB251006-CFBA-4488-80F6-D89D8D4DF053}" presName="sp" presStyleCnt="0"/>
      <dgm:spPr/>
    </dgm:pt>
    <dgm:pt modelId="{1CF74C56-6DF5-4448-B627-F800A29BE415}" type="pres">
      <dgm:prSet presAssocID="{8FAB9F91-05D8-4458-80C3-00577FBFDFB5}" presName="linNode" presStyleCnt="0"/>
      <dgm:spPr/>
    </dgm:pt>
    <dgm:pt modelId="{3021E133-65A8-4AA8-B681-8E888345F563}" type="pres">
      <dgm:prSet presAssocID="{8FAB9F91-05D8-4458-80C3-00577FBFDFB5}" presName="parentText" presStyleLbl="solidFgAcc1" presStyleIdx="3" presStyleCnt="5">
        <dgm:presLayoutVars>
          <dgm:chMax val="1"/>
          <dgm:bulletEnabled/>
        </dgm:presLayoutVars>
      </dgm:prSet>
      <dgm:spPr/>
    </dgm:pt>
    <dgm:pt modelId="{91E2617D-D254-4979-9EDD-7671B072DCEF}" type="pres">
      <dgm:prSet presAssocID="{8FAB9F91-05D8-4458-80C3-00577FBFDFB5}" presName="descendantText" presStyleLbl="alignNode1" presStyleIdx="3" presStyleCnt="5">
        <dgm:presLayoutVars>
          <dgm:bulletEnabled/>
        </dgm:presLayoutVars>
      </dgm:prSet>
      <dgm:spPr/>
    </dgm:pt>
    <dgm:pt modelId="{85DCBBB4-9D8D-469F-987D-535146FFB97C}" type="pres">
      <dgm:prSet presAssocID="{C648B249-E0DE-4F4A-973C-71E2A8B88AAB}" presName="sp" presStyleCnt="0"/>
      <dgm:spPr/>
    </dgm:pt>
    <dgm:pt modelId="{E729BCEC-BCE9-4827-9E6D-A7A0B7F29B5B}" type="pres">
      <dgm:prSet presAssocID="{4F85BE18-3AFB-414A-8BA5-47DD84480F47}" presName="linNode" presStyleCnt="0"/>
      <dgm:spPr/>
    </dgm:pt>
    <dgm:pt modelId="{2CE17F89-BE2C-4E6C-B325-E1B584BBDB73}" type="pres">
      <dgm:prSet presAssocID="{4F85BE18-3AFB-414A-8BA5-47DD84480F47}" presName="parentText" presStyleLbl="solidFgAcc1" presStyleIdx="4" presStyleCnt="5">
        <dgm:presLayoutVars>
          <dgm:chMax val="1"/>
          <dgm:bulletEnabled/>
        </dgm:presLayoutVars>
      </dgm:prSet>
      <dgm:spPr/>
    </dgm:pt>
    <dgm:pt modelId="{15C69D2D-3D90-4F2B-B666-6EAA71C03971}" type="pres">
      <dgm:prSet presAssocID="{4F85BE18-3AFB-414A-8BA5-47DD84480F47}" presName="descendantText" presStyleLbl="alignNode1" presStyleIdx="4" presStyleCnt="5">
        <dgm:presLayoutVars>
          <dgm:bulletEnabled/>
        </dgm:presLayoutVars>
      </dgm:prSet>
      <dgm:spPr/>
    </dgm:pt>
  </dgm:ptLst>
  <dgm:cxnLst>
    <dgm:cxn modelId="{1956203F-AC66-4062-A4FD-F03A45398808}" srcId="{F32E41B3-7775-4DB5-9800-3E45879CA593}" destId="{6270E727-AC07-411F-BEA1-1161F8C0D751}" srcOrd="0" destOrd="0" parTransId="{580B1F90-394A-47B7-947A-ED77D7E997B2}" sibTransId="{729EB21B-C1B5-43A7-B228-5334DF580974}"/>
    <dgm:cxn modelId="{246A6F41-013E-4A80-ACD5-B8E1FC151628}" srcId="{A6CAE444-ECC7-425E-9AC5-701089F4D6CC}" destId="{F32E41B3-7775-4DB5-9800-3E45879CA593}" srcOrd="2" destOrd="0" parTransId="{3353E3D6-C621-45C5-AA8C-08AACE0EB40B}" sibTransId="{FB251006-CFBA-4488-80F6-D89D8D4DF053}"/>
    <dgm:cxn modelId="{40E5A369-9D3C-47F9-B8D3-04CF419A4750}" srcId="{4F85BE18-3AFB-414A-8BA5-47DD84480F47}" destId="{7BEDF31C-E516-4AC6-A881-0EA041D474AE}" srcOrd="0" destOrd="0" parTransId="{29D4AF75-7031-424F-9F4F-C1A37AFAC36E}" sibTransId="{E2133DD2-40AA-4D62-B7FB-813318A8A0E9}"/>
    <dgm:cxn modelId="{4F1A186F-2738-4CB6-A234-3D980030FE0D}" srcId="{5D7E6040-9DE0-43E6-BA1A-2029E400F4DC}" destId="{D445C676-4328-43C7-B77C-0C359824E8A4}" srcOrd="0" destOrd="0" parTransId="{C64C4ACC-5867-40E9-ACFF-356F53C65243}" sibTransId="{96A7EF3E-ABDE-4CF1-B405-6162FA96E2A1}"/>
    <dgm:cxn modelId="{0DE8B74F-D4BE-486D-99CE-80E4B0F48510}" srcId="{A6CAE444-ECC7-425E-9AC5-701089F4D6CC}" destId="{674C2681-9887-4F49-A903-B84D3896533C}" srcOrd="0" destOrd="0" parTransId="{7205C315-732C-4467-A2C0-39E26F6DB882}" sibTransId="{82DF8843-5D99-4F6E-91AE-BBD9F3D58B92}"/>
    <dgm:cxn modelId="{4C72B274-DB4D-4867-915D-9B96A1017421}" srcId="{A6CAE444-ECC7-425E-9AC5-701089F4D6CC}" destId="{8FAB9F91-05D8-4458-80C3-00577FBFDFB5}" srcOrd="3" destOrd="0" parTransId="{C563914A-6292-4E70-9B21-387378A9D87B}" sibTransId="{C648B249-E0DE-4F4A-973C-71E2A8B88AAB}"/>
    <dgm:cxn modelId="{F519A555-9DB6-4E7D-B48B-A8B8B9A32ACB}" srcId="{A6CAE444-ECC7-425E-9AC5-701089F4D6CC}" destId="{5D7E6040-9DE0-43E6-BA1A-2029E400F4DC}" srcOrd="1" destOrd="0" parTransId="{2AF9CEA9-EDC6-4EE1-AFFC-285642487817}" sibTransId="{B9C00500-BCDF-4535-AF56-F139B784F680}"/>
    <dgm:cxn modelId="{DC80677F-0C2D-49A1-8BD3-4F1BD6B07367}" type="presOf" srcId="{8FAB9F91-05D8-4458-80C3-00577FBFDFB5}" destId="{3021E133-65A8-4AA8-B681-8E888345F563}" srcOrd="0" destOrd="0" presId="urn:microsoft.com/office/officeart/2016/7/layout/VerticalHollowActionList"/>
    <dgm:cxn modelId="{FF129B80-AE0A-4B07-A014-720F90377972}" type="presOf" srcId="{7BEDF31C-E516-4AC6-A881-0EA041D474AE}" destId="{15C69D2D-3D90-4F2B-B666-6EAA71C03971}" srcOrd="0" destOrd="0" presId="urn:microsoft.com/office/officeart/2016/7/layout/VerticalHollowActionList"/>
    <dgm:cxn modelId="{B7C1DC96-0525-464F-B355-04EAA9AE4323}" srcId="{8FAB9F91-05D8-4458-80C3-00577FBFDFB5}" destId="{D79811C7-95CF-411D-8CFD-1E00C632C372}" srcOrd="0" destOrd="0" parTransId="{B31313B7-1356-4222-896D-8A3ED945CB41}" sibTransId="{11078810-0EE5-4C9F-91B0-E4648C4CB29B}"/>
    <dgm:cxn modelId="{60B2249B-82A8-418F-8858-E28838FBB12D}" type="presOf" srcId="{4F85BE18-3AFB-414A-8BA5-47DD84480F47}" destId="{2CE17F89-BE2C-4E6C-B325-E1B584BBDB73}" srcOrd="0" destOrd="0" presId="urn:microsoft.com/office/officeart/2016/7/layout/VerticalHollowActionList"/>
    <dgm:cxn modelId="{237457A5-2F92-48E1-82B8-B4B437FA8079}" type="presOf" srcId="{5D7E6040-9DE0-43E6-BA1A-2029E400F4DC}" destId="{3F32BE1C-9961-49ED-8261-64D1CC2D9951}" srcOrd="0" destOrd="0" presId="urn:microsoft.com/office/officeart/2016/7/layout/VerticalHollowActionList"/>
    <dgm:cxn modelId="{82040FA6-81D8-4A93-A722-75B701B71F88}" type="presOf" srcId="{F32E41B3-7775-4DB5-9800-3E45879CA593}" destId="{88218D06-C968-460A-B67C-6D8212B0D716}" srcOrd="0" destOrd="0" presId="urn:microsoft.com/office/officeart/2016/7/layout/VerticalHollowActionList"/>
    <dgm:cxn modelId="{08A0C2B1-83F4-4FBC-90E0-A89CD1545E8A}" type="presOf" srcId="{E1E049DC-A3CE-467B-B253-0EB6038C85B1}" destId="{4CB5A3EC-41B4-4027-BC0D-7F51E826D94B}" srcOrd="0" destOrd="0" presId="urn:microsoft.com/office/officeart/2016/7/layout/VerticalHollowActionList"/>
    <dgm:cxn modelId="{3218EAB3-5938-40E9-8C8D-4F3A855B24B3}" type="presOf" srcId="{D445C676-4328-43C7-B77C-0C359824E8A4}" destId="{8A343783-5E63-43DF-B25C-86FE584A2E0C}" srcOrd="0" destOrd="0" presId="urn:microsoft.com/office/officeart/2016/7/layout/VerticalHollowActionList"/>
    <dgm:cxn modelId="{CACFE7CD-07B1-477A-93B4-9DA21EC1E87C}" type="presOf" srcId="{D79811C7-95CF-411D-8CFD-1E00C632C372}" destId="{91E2617D-D254-4979-9EDD-7671B072DCEF}" srcOrd="0" destOrd="0" presId="urn:microsoft.com/office/officeart/2016/7/layout/VerticalHollowActionList"/>
    <dgm:cxn modelId="{8AA965D4-77B7-4295-B52C-0083C32F4CC9}" type="presOf" srcId="{A6CAE444-ECC7-425E-9AC5-701089F4D6CC}" destId="{C5AF36A3-F431-496F-9339-4493E8A6A8C4}" srcOrd="0" destOrd="0" presId="urn:microsoft.com/office/officeart/2016/7/layout/VerticalHollowActionList"/>
    <dgm:cxn modelId="{F31446D8-C5E6-4C77-928B-22DD43330356}" srcId="{A6CAE444-ECC7-425E-9AC5-701089F4D6CC}" destId="{4F85BE18-3AFB-414A-8BA5-47DD84480F47}" srcOrd="4" destOrd="0" parTransId="{B4B44FA7-853A-4B12-A8D9-7BB6C8EA1DA5}" sibTransId="{52CC499D-18DC-471A-BBBF-6587121799BB}"/>
    <dgm:cxn modelId="{D54A27E0-3FE2-47B8-B223-87844000505F}" type="presOf" srcId="{674C2681-9887-4F49-A903-B84D3896533C}" destId="{77B582B2-5B4D-4824-B568-444EFD414138}" srcOrd="0" destOrd="0" presId="urn:microsoft.com/office/officeart/2016/7/layout/VerticalHollowActionList"/>
    <dgm:cxn modelId="{2AD685E6-2FA7-4E40-8E65-3BFD77BBD2C5}" type="presOf" srcId="{6270E727-AC07-411F-BEA1-1161F8C0D751}" destId="{883377AA-9EC6-4196-95C9-89C36DDE6597}" srcOrd="0" destOrd="0" presId="urn:microsoft.com/office/officeart/2016/7/layout/VerticalHollowActionList"/>
    <dgm:cxn modelId="{D6DD88F8-029F-401E-8283-3903DE07DF7B}" srcId="{674C2681-9887-4F49-A903-B84D3896533C}" destId="{E1E049DC-A3CE-467B-B253-0EB6038C85B1}" srcOrd="0" destOrd="0" parTransId="{A1534936-0D7E-42CC-9306-728BB0361699}" sibTransId="{CE416BA8-48E9-496C-9D6F-452AAA0B7DE1}"/>
    <dgm:cxn modelId="{83DF26E2-C627-4BF5-B190-C03F7DAB7F2F}" type="presParOf" srcId="{C5AF36A3-F431-496F-9339-4493E8A6A8C4}" destId="{61FB2F21-A732-4D72-9E24-AC079D76BA85}" srcOrd="0" destOrd="0" presId="urn:microsoft.com/office/officeart/2016/7/layout/VerticalHollowActionList"/>
    <dgm:cxn modelId="{82F016A9-3CE9-435E-935B-A784C6A55FBF}" type="presParOf" srcId="{61FB2F21-A732-4D72-9E24-AC079D76BA85}" destId="{77B582B2-5B4D-4824-B568-444EFD414138}" srcOrd="0" destOrd="0" presId="urn:microsoft.com/office/officeart/2016/7/layout/VerticalHollowActionList"/>
    <dgm:cxn modelId="{A6386032-BB8E-49D4-AEF1-F5B2927ACDE0}" type="presParOf" srcId="{61FB2F21-A732-4D72-9E24-AC079D76BA85}" destId="{4CB5A3EC-41B4-4027-BC0D-7F51E826D94B}" srcOrd="1" destOrd="0" presId="urn:microsoft.com/office/officeart/2016/7/layout/VerticalHollowActionList"/>
    <dgm:cxn modelId="{21C01F8E-46FE-48CE-AD47-6A13D0EE1831}" type="presParOf" srcId="{C5AF36A3-F431-496F-9339-4493E8A6A8C4}" destId="{0E825A39-DC68-49B9-9695-A9D6F2FA6C91}" srcOrd="1" destOrd="0" presId="urn:microsoft.com/office/officeart/2016/7/layout/VerticalHollowActionList"/>
    <dgm:cxn modelId="{ABD8A063-9E04-42D5-B92C-C2A55114022E}" type="presParOf" srcId="{C5AF36A3-F431-496F-9339-4493E8A6A8C4}" destId="{3CAB2EDD-3937-4239-BCB5-1365D7117A10}" srcOrd="2" destOrd="0" presId="urn:microsoft.com/office/officeart/2016/7/layout/VerticalHollowActionList"/>
    <dgm:cxn modelId="{B04B7861-A9CF-45CD-B33D-5DB8F83582F1}" type="presParOf" srcId="{3CAB2EDD-3937-4239-BCB5-1365D7117A10}" destId="{3F32BE1C-9961-49ED-8261-64D1CC2D9951}" srcOrd="0" destOrd="0" presId="urn:microsoft.com/office/officeart/2016/7/layout/VerticalHollowActionList"/>
    <dgm:cxn modelId="{1FDE96B7-F4DE-45C3-A54E-7BAA57F36989}" type="presParOf" srcId="{3CAB2EDD-3937-4239-BCB5-1365D7117A10}" destId="{8A343783-5E63-43DF-B25C-86FE584A2E0C}" srcOrd="1" destOrd="0" presId="urn:microsoft.com/office/officeart/2016/7/layout/VerticalHollowActionList"/>
    <dgm:cxn modelId="{8507C76B-ED01-4849-8E2A-F9B712706AE0}" type="presParOf" srcId="{C5AF36A3-F431-496F-9339-4493E8A6A8C4}" destId="{036AD901-6E61-4E20-8680-27D2590729B7}" srcOrd="3" destOrd="0" presId="urn:microsoft.com/office/officeart/2016/7/layout/VerticalHollowActionList"/>
    <dgm:cxn modelId="{2D0D4A06-F1AB-404E-8BE6-3E72075733F1}" type="presParOf" srcId="{C5AF36A3-F431-496F-9339-4493E8A6A8C4}" destId="{F9F768AE-7FFC-455A-AE73-F41FE29DC58D}" srcOrd="4" destOrd="0" presId="urn:microsoft.com/office/officeart/2016/7/layout/VerticalHollowActionList"/>
    <dgm:cxn modelId="{DC0CA3AD-D6EB-48A0-B28F-BD264E4AB774}" type="presParOf" srcId="{F9F768AE-7FFC-455A-AE73-F41FE29DC58D}" destId="{88218D06-C968-460A-B67C-6D8212B0D716}" srcOrd="0" destOrd="0" presId="urn:microsoft.com/office/officeart/2016/7/layout/VerticalHollowActionList"/>
    <dgm:cxn modelId="{B0426CF1-AA3C-443B-B6D4-AA1EF7EC7C7F}" type="presParOf" srcId="{F9F768AE-7FFC-455A-AE73-F41FE29DC58D}" destId="{883377AA-9EC6-4196-95C9-89C36DDE6597}" srcOrd="1" destOrd="0" presId="urn:microsoft.com/office/officeart/2016/7/layout/VerticalHollowActionList"/>
    <dgm:cxn modelId="{2B01E4A4-8171-4406-9BC9-08E842B64335}" type="presParOf" srcId="{C5AF36A3-F431-496F-9339-4493E8A6A8C4}" destId="{6955802F-54A5-4B0C-8096-8CE2C51A0E60}" srcOrd="5" destOrd="0" presId="urn:microsoft.com/office/officeart/2016/7/layout/VerticalHollowActionList"/>
    <dgm:cxn modelId="{F44CC224-9FDA-4EEB-9A7B-F63FDC6587C2}" type="presParOf" srcId="{C5AF36A3-F431-496F-9339-4493E8A6A8C4}" destId="{1CF74C56-6DF5-4448-B627-F800A29BE415}" srcOrd="6" destOrd="0" presId="urn:microsoft.com/office/officeart/2016/7/layout/VerticalHollowActionList"/>
    <dgm:cxn modelId="{E267C251-9FA2-4EF9-A0AA-82BBB9B5337C}" type="presParOf" srcId="{1CF74C56-6DF5-4448-B627-F800A29BE415}" destId="{3021E133-65A8-4AA8-B681-8E888345F563}" srcOrd="0" destOrd="0" presId="urn:microsoft.com/office/officeart/2016/7/layout/VerticalHollowActionList"/>
    <dgm:cxn modelId="{6533B29F-F4FE-4D5A-B017-FFC4EF95319D}" type="presParOf" srcId="{1CF74C56-6DF5-4448-B627-F800A29BE415}" destId="{91E2617D-D254-4979-9EDD-7671B072DCEF}" srcOrd="1" destOrd="0" presId="urn:microsoft.com/office/officeart/2016/7/layout/VerticalHollowActionList"/>
    <dgm:cxn modelId="{AC955985-E0A6-479C-BA5D-3DAD61E628F6}" type="presParOf" srcId="{C5AF36A3-F431-496F-9339-4493E8A6A8C4}" destId="{85DCBBB4-9D8D-469F-987D-535146FFB97C}" srcOrd="7" destOrd="0" presId="urn:microsoft.com/office/officeart/2016/7/layout/VerticalHollowActionList"/>
    <dgm:cxn modelId="{EB920A51-1C11-449B-A8C6-7C44391EB191}" type="presParOf" srcId="{C5AF36A3-F431-496F-9339-4493E8A6A8C4}" destId="{E729BCEC-BCE9-4827-9E6D-A7A0B7F29B5B}" srcOrd="8" destOrd="0" presId="urn:microsoft.com/office/officeart/2016/7/layout/VerticalHollowActionList"/>
    <dgm:cxn modelId="{3E53CD72-3676-43CD-9D74-41353A025305}" type="presParOf" srcId="{E729BCEC-BCE9-4827-9E6D-A7A0B7F29B5B}" destId="{2CE17F89-BE2C-4E6C-B325-E1B584BBDB73}" srcOrd="0" destOrd="0" presId="urn:microsoft.com/office/officeart/2016/7/layout/VerticalHollowActionList"/>
    <dgm:cxn modelId="{44434A29-E56C-49C3-A19D-C06FC48A58FE}" type="presParOf" srcId="{E729BCEC-BCE9-4827-9E6D-A7A0B7F29B5B}" destId="{15C69D2D-3D90-4F2B-B666-6EAA71C03971}" srcOrd="1" destOrd="0" presId="urn:microsoft.com/office/officeart/2016/7/layout/VerticalHollow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FE3DB10-F4FB-4465-922B-74CB0A7352BA}" type="doc">
      <dgm:prSet loTypeId="urn:microsoft.com/office/officeart/2008/layout/LinedList" loCatId="list" qsTypeId="urn:microsoft.com/office/officeart/2005/8/quickstyle/simple1#6" qsCatId="simple" csTypeId="urn:microsoft.com/office/officeart/2005/8/colors/accent2_2#1" csCatId="accent2" phldr="1"/>
      <dgm:spPr/>
      <dgm:t>
        <a:bodyPr/>
        <a:lstStyle/>
        <a:p>
          <a:endParaRPr lang="en-US"/>
        </a:p>
      </dgm:t>
    </dgm:pt>
    <dgm:pt modelId="{DECAC5B3-8A96-4D1D-B39C-EB2E8BD67E65}">
      <dgm:prSet/>
      <dgm:spPr/>
      <dgm:t>
        <a:bodyPr/>
        <a:lstStyle/>
        <a:p>
          <a:r>
            <a:rPr lang="en-US" dirty="0"/>
            <a:t>Having a clear understanding of the experience of other people</a:t>
          </a:r>
        </a:p>
      </dgm:t>
    </dgm:pt>
    <dgm:pt modelId="{F2685EC5-00AB-4D2B-891D-D2ED5115727A}" type="parTrans" cxnId="{50873719-661E-4EFF-99CA-C0E3FD91D636}">
      <dgm:prSet/>
      <dgm:spPr/>
      <dgm:t>
        <a:bodyPr/>
        <a:lstStyle/>
        <a:p>
          <a:endParaRPr lang="en-US"/>
        </a:p>
      </dgm:t>
    </dgm:pt>
    <dgm:pt modelId="{7A3620C9-9411-429C-8B49-72186B12F10E}" type="sibTrans" cxnId="{50873719-661E-4EFF-99CA-C0E3FD91D636}">
      <dgm:prSet/>
      <dgm:spPr/>
      <dgm:t>
        <a:bodyPr/>
        <a:lstStyle/>
        <a:p>
          <a:endParaRPr lang="en-US"/>
        </a:p>
      </dgm:t>
    </dgm:pt>
    <dgm:pt modelId="{F7AE4EAD-DA20-4282-8C0D-4EFE11622B65}">
      <dgm:prSet/>
      <dgm:spPr/>
      <dgm:t>
        <a:bodyPr/>
        <a:lstStyle/>
        <a:p>
          <a:r>
            <a:rPr lang="en-US" dirty="0"/>
            <a:t>Knowing what is going on with emotionally even when he/she can’t or won’t tell you</a:t>
          </a:r>
        </a:p>
      </dgm:t>
    </dgm:pt>
    <dgm:pt modelId="{98C0B65E-1E42-495F-B5C9-23A4B5C79F89}" type="parTrans" cxnId="{8DF2E95B-11CA-45A1-BAEF-69EC5D8FD3EA}">
      <dgm:prSet/>
      <dgm:spPr/>
      <dgm:t>
        <a:bodyPr/>
        <a:lstStyle/>
        <a:p>
          <a:endParaRPr lang="en-US"/>
        </a:p>
      </dgm:t>
    </dgm:pt>
    <dgm:pt modelId="{76647CB9-826A-4D3E-BAD3-7B86120FC820}" type="sibTrans" cxnId="{8DF2E95B-11CA-45A1-BAEF-69EC5D8FD3EA}">
      <dgm:prSet/>
      <dgm:spPr/>
      <dgm:t>
        <a:bodyPr/>
        <a:lstStyle/>
        <a:p>
          <a:endParaRPr lang="en-US"/>
        </a:p>
      </dgm:t>
    </dgm:pt>
    <dgm:pt modelId="{C4A8F342-F00B-42EB-9295-7A70E0A8FBEE}">
      <dgm:prSet/>
      <dgm:spPr/>
      <dgm:t>
        <a:bodyPr/>
        <a:lstStyle/>
        <a:p>
          <a:r>
            <a:rPr lang="en-US"/>
            <a:t>Interpreting behaviors </a:t>
          </a:r>
        </a:p>
      </dgm:t>
    </dgm:pt>
    <dgm:pt modelId="{A555E8A3-FBDB-4F6A-BEB2-5CBF0D02B59F}" type="parTrans" cxnId="{821D9C73-85DF-4142-ADEF-3CB945755EAA}">
      <dgm:prSet/>
      <dgm:spPr/>
      <dgm:t>
        <a:bodyPr/>
        <a:lstStyle/>
        <a:p>
          <a:endParaRPr lang="en-US"/>
        </a:p>
      </dgm:t>
    </dgm:pt>
    <dgm:pt modelId="{5B9DD9B4-2AD5-4EF3-BA33-E5367A4DF7DB}" type="sibTrans" cxnId="{821D9C73-85DF-4142-ADEF-3CB945755EAA}">
      <dgm:prSet/>
      <dgm:spPr/>
      <dgm:t>
        <a:bodyPr/>
        <a:lstStyle/>
        <a:p>
          <a:endParaRPr lang="en-US"/>
        </a:p>
      </dgm:t>
    </dgm:pt>
    <dgm:pt modelId="{F54D97F0-EC74-4CBA-93D6-9648E6C7E67D}">
      <dgm:prSet/>
      <dgm:spPr/>
      <dgm:t>
        <a:bodyPr/>
        <a:lstStyle/>
        <a:p>
          <a:r>
            <a:rPr lang="en-US"/>
            <a:t>Accurately picking up on the emotions of others</a:t>
          </a:r>
        </a:p>
      </dgm:t>
    </dgm:pt>
    <dgm:pt modelId="{0A5706A7-F407-4C09-8D49-A6231BABD8B1}" type="parTrans" cxnId="{D399E838-2A82-4005-80E8-02041C1F4849}">
      <dgm:prSet/>
      <dgm:spPr/>
      <dgm:t>
        <a:bodyPr/>
        <a:lstStyle/>
        <a:p>
          <a:endParaRPr lang="en-US"/>
        </a:p>
      </dgm:t>
    </dgm:pt>
    <dgm:pt modelId="{0A7B7A2E-259C-4402-8220-992A79F168FA}" type="sibTrans" cxnId="{D399E838-2A82-4005-80E8-02041C1F4849}">
      <dgm:prSet/>
      <dgm:spPr/>
      <dgm:t>
        <a:bodyPr/>
        <a:lstStyle/>
        <a:p>
          <a:endParaRPr lang="en-US"/>
        </a:p>
      </dgm:t>
    </dgm:pt>
    <dgm:pt modelId="{5A84ABA5-EAED-463C-BE57-AF4128BD5572}">
      <dgm:prSet/>
      <dgm:spPr/>
      <dgm:t>
        <a:bodyPr/>
        <a:lstStyle/>
        <a:p>
          <a:r>
            <a:rPr lang="en-US"/>
            <a:t>Most difficult skill to master</a:t>
          </a:r>
        </a:p>
      </dgm:t>
    </dgm:pt>
    <dgm:pt modelId="{F352BD5B-4D2A-442E-BDD3-3E0C83AB5047}" type="parTrans" cxnId="{9117A763-37C0-42E3-858E-74D6A893D86B}">
      <dgm:prSet/>
      <dgm:spPr/>
      <dgm:t>
        <a:bodyPr/>
        <a:lstStyle/>
        <a:p>
          <a:endParaRPr lang="en-US"/>
        </a:p>
      </dgm:t>
    </dgm:pt>
    <dgm:pt modelId="{67845927-B228-449A-8911-D549D0885059}" type="sibTrans" cxnId="{9117A763-37C0-42E3-858E-74D6A893D86B}">
      <dgm:prSet/>
      <dgm:spPr/>
      <dgm:t>
        <a:bodyPr/>
        <a:lstStyle/>
        <a:p>
          <a:endParaRPr lang="en-US"/>
        </a:p>
      </dgm:t>
    </dgm:pt>
    <dgm:pt modelId="{CCC1649A-5344-4244-ADF4-156F6B3DFE1C}" type="pres">
      <dgm:prSet presAssocID="{AFE3DB10-F4FB-4465-922B-74CB0A7352BA}" presName="vert0" presStyleCnt="0">
        <dgm:presLayoutVars>
          <dgm:dir/>
          <dgm:animOne val="branch"/>
          <dgm:animLvl val="lvl"/>
        </dgm:presLayoutVars>
      </dgm:prSet>
      <dgm:spPr/>
    </dgm:pt>
    <dgm:pt modelId="{59527AF0-AC59-444B-B072-093584C788E3}" type="pres">
      <dgm:prSet presAssocID="{DECAC5B3-8A96-4D1D-B39C-EB2E8BD67E65}" presName="thickLine" presStyleLbl="alignNode1" presStyleIdx="0" presStyleCnt="5"/>
      <dgm:spPr/>
    </dgm:pt>
    <dgm:pt modelId="{8C39E822-E855-42DD-9712-7EE59B1959E8}" type="pres">
      <dgm:prSet presAssocID="{DECAC5B3-8A96-4D1D-B39C-EB2E8BD67E65}" presName="horz1" presStyleCnt="0"/>
      <dgm:spPr/>
    </dgm:pt>
    <dgm:pt modelId="{C3E12D0C-0D6E-406F-83D3-F8C246AAAADE}" type="pres">
      <dgm:prSet presAssocID="{DECAC5B3-8A96-4D1D-B39C-EB2E8BD67E65}" presName="tx1" presStyleLbl="revTx" presStyleIdx="0" presStyleCnt="5"/>
      <dgm:spPr/>
    </dgm:pt>
    <dgm:pt modelId="{98A0C9A8-64AA-4C66-A148-5B3AD07392EA}" type="pres">
      <dgm:prSet presAssocID="{DECAC5B3-8A96-4D1D-B39C-EB2E8BD67E65}" presName="vert1" presStyleCnt="0"/>
      <dgm:spPr/>
    </dgm:pt>
    <dgm:pt modelId="{D3E9F565-A8EC-4EBE-B7EF-8B83631B650E}" type="pres">
      <dgm:prSet presAssocID="{F7AE4EAD-DA20-4282-8C0D-4EFE11622B65}" presName="thickLine" presStyleLbl="alignNode1" presStyleIdx="1" presStyleCnt="5"/>
      <dgm:spPr/>
    </dgm:pt>
    <dgm:pt modelId="{0C351F0D-10BC-40D8-8F08-694FAB1783C1}" type="pres">
      <dgm:prSet presAssocID="{F7AE4EAD-DA20-4282-8C0D-4EFE11622B65}" presName="horz1" presStyleCnt="0"/>
      <dgm:spPr/>
    </dgm:pt>
    <dgm:pt modelId="{BCA3EEB8-86F4-4120-A919-E40E2B75A37B}" type="pres">
      <dgm:prSet presAssocID="{F7AE4EAD-DA20-4282-8C0D-4EFE11622B65}" presName="tx1" presStyleLbl="revTx" presStyleIdx="1" presStyleCnt="5"/>
      <dgm:spPr/>
    </dgm:pt>
    <dgm:pt modelId="{0B869A67-AD2B-4B8C-8D57-E5F0B07568AD}" type="pres">
      <dgm:prSet presAssocID="{F7AE4EAD-DA20-4282-8C0D-4EFE11622B65}" presName="vert1" presStyleCnt="0"/>
      <dgm:spPr/>
    </dgm:pt>
    <dgm:pt modelId="{D06A5ED2-9C9B-48EE-ABEF-B2F80DE84695}" type="pres">
      <dgm:prSet presAssocID="{C4A8F342-F00B-42EB-9295-7A70E0A8FBEE}" presName="thickLine" presStyleLbl="alignNode1" presStyleIdx="2" presStyleCnt="5"/>
      <dgm:spPr/>
    </dgm:pt>
    <dgm:pt modelId="{20475797-8C6C-48E1-BAD2-ED36E2771A8A}" type="pres">
      <dgm:prSet presAssocID="{C4A8F342-F00B-42EB-9295-7A70E0A8FBEE}" presName="horz1" presStyleCnt="0"/>
      <dgm:spPr/>
    </dgm:pt>
    <dgm:pt modelId="{0EF47542-08AB-4923-B0DF-A067AA677127}" type="pres">
      <dgm:prSet presAssocID="{C4A8F342-F00B-42EB-9295-7A70E0A8FBEE}" presName="tx1" presStyleLbl="revTx" presStyleIdx="2" presStyleCnt="5"/>
      <dgm:spPr/>
    </dgm:pt>
    <dgm:pt modelId="{24C60431-241B-467A-BB31-D4B8FA64DB9A}" type="pres">
      <dgm:prSet presAssocID="{C4A8F342-F00B-42EB-9295-7A70E0A8FBEE}" presName="vert1" presStyleCnt="0"/>
      <dgm:spPr/>
    </dgm:pt>
    <dgm:pt modelId="{8FB6CDA8-CD4C-4B6C-90B4-8ECD18753D15}" type="pres">
      <dgm:prSet presAssocID="{F54D97F0-EC74-4CBA-93D6-9648E6C7E67D}" presName="thickLine" presStyleLbl="alignNode1" presStyleIdx="3" presStyleCnt="5"/>
      <dgm:spPr/>
    </dgm:pt>
    <dgm:pt modelId="{B9C039F6-3BAC-41ED-9348-BEF72A53D666}" type="pres">
      <dgm:prSet presAssocID="{F54D97F0-EC74-4CBA-93D6-9648E6C7E67D}" presName="horz1" presStyleCnt="0"/>
      <dgm:spPr/>
    </dgm:pt>
    <dgm:pt modelId="{72325238-2BF4-4F51-9616-65F327E9BE9A}" type="pres">
      <dgm:prSet presAssocID="{F54D97F0-EC74-4CBA-93D6-9648E6C7E67D}" presName="tx1" presStyleLbl="revTx" presStyleIdx="3" presStyleCnt="5"/>
      <dgm:spPr/>
    </dgm:pt>
    <dgm:pt modelId="{4056A6CC-391D-48F2-9D77-70043FC26D31}" type="pres">
      <dgm:prSet presAssocID="{F54D97F0-EC74-4CBA-93D6-9648E6C7E67D}" presName="vert1" presStyleCnt="0"/>
      <dgm:spPr/>
    </dgm:pt>
    <dgm:pt modelId="{9163EB1F-D4A3-4C86-83DC-CA8110A0CAF6}" type="pres">
      <dgm:prSet presAssocID="{5A84ABA5-EAED-463C-BE57-AF4128BD5572}" presName="thickLine" presStyleLbl="alignNode1" presStyleIdx="4" presStyleCnt="5"/>
      <dgm:spPr/>
    </dgm:pt>
    <dgm:pt modelId="{65D7B36C-C63A-4718-B1E9-CB93702A2103}" type="pres">
      <dgm:prSet presAssocID="{5A84ABA5-EAED-463C-BE57-AF4128BD5572}" presName="horz1" presStyleCnt="0"/>
      <dgm:spPr/>
    </dgm:pt>
    <dgm:pt modelId="{7509B27A-E0DD-48C9-B115-82A243923387}" type="pres">
      <dgm:prSet presAssocID="{5A84ABA5-EAED-463C-BE57-AF4128BD5572}" presName="tx1" presStyleLbl="revTx" presStyleIdx="4" presStyleCnt="5"/>
      <dgm:spPr/>
    </dgm:pt>
    <dgm:pt modelId="{F0125DED-FD27-4486-AC9D-4B4056B511C5}" type="pres">
      <dgm:prSet presAssocID="{5A84ABA5-EAED-463C-BE57-AF4128BD5572}" presName="vert1" presStyleCnt="0"/>
      <dgm:spPr/>
    </dgm:pt>
  </dgm:ptLst>
  <dgm:cxnLst>
    <dgm:cxn modelId="{969C3C08-0445-4427-B928-7E925BE7460D}" type="presOf" srcId="{DECAC5B3-8A96-4D1D-B39C-EB2E8BD67E65}" destId="{C3E12D0C-0D6E-406F-83D3-F8C246AAAADE}" srcOrd="0" destOrd="0" presId="urn:microsoft.com/office/officeart/2008/layout/LinedList"/>
    <dgm:cxn modelId="{50873719-661E-4EFF-99CA-C0E3FD91D636}" srcId="{AFE3DB10-F4FB-4465-922B-74CB0A7352BA}" destId="{DECAC5B3-8A96-4D1D-B39C-EB2E8BD67E65}" srcOrd="0" destOrd="0" parTransId="{F2685EC5-00AB-4D2B-891D-D2ED5115727A}" sibTransId="{7A3620C9-9411-429C-8B49-72186B12F10E}"/>
    <dgm:cxn modelId="{D399E838-2A82-4005-80E8-02041C1F4849}" srcId="{AFE3DB10-F4FB-4465-922B-74CB0A7352BA}" destId="{F54D97F0-EC74-4CBA-93D6-9648E6C7E67D}" srcOrd="3" destOrd="0" parTransId="{0A5706A7-F407-4C09-8D49-A6231BABD8B1}" sibTransId="{0A7B7A2E-259C-4402-8220-992A79F168FA}"/>
    <dgm:cxn modelId="{8DF2E95B-11CA-45A1-BAEF-69EC5D8FD3EA}" srcId="{AFE3DB10-F4FB-4465-922B-74CB0A7352BA}" destId="{F7AE4EAD-DA20-4282-8C0D-4EFE11622B65}" srcOrd="1" destOrd="0" parTransId="{98C0B65E-1E42-495F-B5C9-23A4B5C79F89}" sibTransId="{76647CB9-826A-4D3E-BAD3-7B86120FC820}"/>
    <dgm:cxn modelId="{9117A763-37C0-42E3-858E-74D6A893D86B}" srcId="{AFE3DB10-F4FB-4465-922B-74CB0A7352BA}" destId="{5A84ABA5-EAED-463C-BE57-AF4128BD5572}" srcOrd="4" destOrd="0" parTransId="{F352BD5B-4D2A-442E-BDD3-3E0C83AB5047}" sibTransId="{67845927-B228-449A-8911-D549D0885059}"/>
    <dgm:cxn modelId="{9BBC8952-E50A-4339-9883-AB23AF70BA97}" type="presOf" srcId="{F7AE4EAD-DA20-4282-8C0D-4EFE11622B65}" destId="{BCA3EEB8-86F4-4120-A919-E40E2B75A37B}" srcOrd="0" destOrd="0" presId="urn:microsoft.com/office/officeart/2008/layout/LinedList"/>
    <dgm:cxn modelId="{821D9C73-85DF-4142-ADEF-3CB945755EAA}" srcId="{AFE3DB10-F4FB-4465-922B-74CB0A7352BA}" destId="{C4A8F342-F00B-42EB-9295-7A70E0A8FBEE}" srcOrd="2" destOrd="0" parTransId="{A555E8A3-FBDB-4F6A-BEB2-5CBF0D02B59F}" sibTransId="{5B9DD9B4-2AD5-4EF3-BA33-E5367A4DF7DB}"/>
    <dgm:cxn modelId="{150AC69A-0E95-4F1B-8FA0-C9C6BDB62A10}" type="presOf" srcId="{C4A8F342-F00B-42EB-9295-7A70E0A8FBEE}" destId="{0EF47542-08AB-4923-B0DF-A067AA677127}" srcOrd="0" destOrd="0" presId="urn:microsoft.com/office/officeart/2008/layout/LinedList"/>
    <dgm:cxn modelId="{416C4BAA-9EBC-4EF4-B5A4-D658A49FC864}" type="presOf" srcId="{5A84ABA5-EAED-463C-BE57-AF4128BD5572}" destId="{7509B27A-E0DD-48C9-B115-82A243923387}" srcOrd="0" destOrd="0" presId="urn:microsoft.com/office/officeart/2008/layout/LinedList"/>
    <dgm:cxn modelId="{05EE62B9-0706-4A15-B6DF-56802A5DEA66}" type="presOf" srcId="{AFE3DB10-F4FB-4465-922B-74CB0A7352BA}" destId="{CCC1649A-5344-4244-ADF4-156F6B3DFE1C}" srcOrd="0" destOrd="0" presId="urn:microsoft.com/office/officeart/2008/layout/LinedList"/>
    <dgm:cxn modelId="{67BF27EB-0CAD-4C0C-BA05-44A49415FA81}" type="presOf" srcId="{F54D97F0-EC74-4CBA-93D6-9648E6C7E67D}" destId="{72325238-2BF4-4F51-9616-65F327E9BE9A}" srcOrd="0" destOrd="0" presId="urn:microsoft.com/office/officeart/2008/layout/LinedList"/>
    <dgm:cxn modelId="{64C7391C-97FE-4E14-AEAE-DD1096E88F29}" type="presParOf" srcId="{CCC1649A-5344-4244-ADF4-156F6B3DFE1C}" destId="{59527AF0-AC59-444B-B072-093584C788E3}" srcOrd="0" destOrd="0" presId="urn:microsoft.com/office/officeart/2008/layout/LinedList"/>
    <dgm:cxn modelId="{58E57946-412F-4FA6-915B-410BF8BEB5E0}" type="presParOf" srcId="{CCC1649A-5344-4244-ADF4-156F6B3DFE1C}" destId="{8C39E822-E855-42DD-9712-7EE59B1959E8}" srcOrd="1" destOrd="0" presId="urn:microsoft.com/office/officeart/2008/layout/LinedList"/>
    <dgm:cxn modelId="{C2949B85-E57B-4E49-9750-9DCEEAB38AB0}" type="presParOf" srcId="{8C39E822-E855-42DD-9712-7EE59B1959E8}" destId="{C3E12D0C-0D6E-406F-83D3-F8C246AAAADE}" srcOrd="0" destOrd="0" presId="urn:microsoft.com/office/officeart/2008/layout/LinedList"/>
    <dgm:cxn modelId="{756AE680-254E-48EC-979E-2B41CDD88B2B}" type="presParOf" srcId="{8C39E822-E855-42DD-9712-7EE59B1959E8}" destId="{98A0C9A8-64AA-4C66-A148-5B3AD07392EA}" srcOrd="1" destOrd="0" presId="urn:microsoft.com/office/officeart/2008/layout/LinedList"/>
    <dgm:cxn modelId="{F892CE39-7A6E-4B65-9AD5-50696BBBB847}" type="presParOf" srcId="{CCC1649A-5344-4244-ADF4-156F6B3DFE1C}" destId="{D3E9F565-A8EC-4EBE-B7EF-8B83631B650E}" srcOrd="2" destOrd="0" presId="urn:microsoft.com/office/officeart/2008/layout/LinedList"/>
    <dgm:cxn modelId="{D9C488BB-190B-4019-B7F5-A05BF1A98229}" type="presParOf" srcId="{CCC1649A-5344-4244-ADF4-156F6B3DFE1C}" destId="{0C351F0D-10BC-40D8-8F08-694FAB1783C1}" srcOrd="3" destOrd="0" presId="urn:microsoft.com/office/officeart/2008/layout/LinedList"/>
    <dgm:cxn modelId="{E71605A3-8968-4623-99B9-95B94F309B52}" type="presParOf" srcId="{0C351F0D-10BC-40D8-8F08-694FAB1783C1}" destId="{BCA3EEB8-86F4-4120-A919-E40E2B75A37B}" srcOrd="0" destOrd="0" presId="urn:microsoft.com/office/officeart/2008/layout/LinedList"/>
    <dgm:cxn modelId="{AE456203-FC75-4C24-80DA-9CFCC9DD54AC}" type="presParOf" srcId="{0C351F0D-10BC-40D8-8F08-694FAB1783C1}" destId="{0B869A67-AD2B-4B8C-8D57-E5F0B07568AD}" srcOrd="1" destOrd="0" presId="urn:microsoft.com/office/officeart/2008/layout/LinedList"/>
    <dgm:cxn modelId="{EAC9F011-1294-4A6A-B2B0-641552B48671}" type="presParOf" srcId="{CCC1649A-5344-4244-ADF4-156F6B3DFE1C}" destId="{D06A5ED2-9C9B-48EE-ABEF-B2F80DE84695}" srcOrd="4" destOrd="0" presId="urn:microsoft.com/office/officeart/2008/layout/LinedList"/>
    <dgm:cxn modelId="{E86ED149-C762-4DE2-A0FD-D9F3B33B375B}" type="presParOf" srcId="{CCC1649A-5344-4244-ADF4-156F6B3DFE1C}" destId="{20475797-8C6C-48E1-BAD2-ED36E2771A8A}" srcOrd="5" destOrd="0" presId="urn:microsoft.com/office/officeart/2008/layout/LinedList"/>
    <dgm:cxn modelId="{78B39FEB-20AB-471A-8B34-8D0496603B08}" type="presParOf" srcId="{20475797-8C6C-48E1-BAD2-ED36E2771A8A}" destId="{0EF47542-08AB-4923-B0DF-A067AA677127}" srcOrd="0" destOrd="0" presId="urn:microsoft.com/office/officeart/2008/layout/LinedList"/>
    <dgm:cxn modelId="{A1B5AA47-7AF9-4D54-8D73-61865D945259}" type="presParOf" srcId="{20475797-8C6C-48E1-BAD2-ED36E2771A8A}" destId="{24C60431-241B-467A-BB31-D4B8FA64DB9A}" srcOrd="1" destOrd="0" presId="urn:microsoft.com/office/officeart/2008/layout/LinedList"/>
    <dgm:cxn modelId="{EEC1C3DB-E245-44B8-95E7-20A5D093A4E8}" type="presParOf" srcId="{CCC1649A-5344-4244-ADF4-156F6B3DFE1C}" destId="{8FB6CDA8-CD4C-4B6C-90B4-8ECD18753D15}" srcOrd="6" destOrd="0" presId="urn:microsoft.com/office/officeart/2008/layout/LinedList"/>
    <dgm:cxn modelId="{AE9163C5-7676-40D3-A536-2E2C3338FA24}" type="presParOf" srcId="{CCC1649A-5344-4244-ADF4-156F6B3DFE1C}" destId="{B9C039F6-3BAC-41ED-9348-BEF72A53D666}" srcOrd="7" destOrd="0" presId="urn:microsoft.com/office/officeart/2008/layout/LinedList"/>
    <dgm:cxn modelId="{EA8CBDD9-A275-4763-801E-50637C659E1C}" type="presParOf" srcId="{B9C039F6-3BAC-41ED-9348-BEF72A53D666}" destId="{72325238-2BF4-4F51-9616-65F327E9BE9A}" srcOrd="0" destOrd="0" presId="urn:microsoft.com/office/officeart/2008/layout/LinedList"/>
    <dgm:cxn modelId="{57F1B76D-9FD8-4653-A146-EF01060FAED8}" type="presParOf" srcId="{B9C039F6-3BAC-41ED-9348-BEF72A53D666}" destId="{4056A6CC-391D-48F2-9D77-70043FC26D31}" srcOrd="1" destOrd="0" presId="urn:microsoft.com/office/officeart/2008/layout/LinedList"/>
    <dgm:cxn modelId="{F3A039DE-2D0C-47D7-955E-6D2D651BD2E6}" type="presParOf" srcId="{CCC1649A-5344-4244-ADF4-156F6B3DFE1C}" destId="{9163EB1F-D4A3-4C86-83DC-CA8110A0CAF6}" srcOrd="8" destOrd="0" presId="urn:microsoft.com/office/officeart/2008/layout/LinedList"/>
    <dgm:cxn modelId="{321DD4BE-4E46-4C72-835E-6DAC2E85ED67}" type="presParOf" srcId="{CCC1649A-5344-4244-ADF4-156F6B3DFE1C}" destId="{65D7B36C-C63A-4718-B1E9-CB93702A2103}" srcOrd="9" destOrd="0" presId="urn:microsoft.com/office/officeart/2008/layout/LinedList"/>
    <dgm:cxn modelId="{0296EF33-26E5-4ACD-9D8D-71AAADE9D059}" type="presParOf" srcId="{65D7B36C-C63A-4718-B1E9-CB93702A2103}" destId="{7509B27A-E0DD-48C9-B115-82A243923387}" srcOrd="0" destOrd="0" presId="urn:microsoft.com/office/officeart/2008/layout/LinedList"/>
    <dgm:cxn modelId="{D8B838A9-59AC-4C5E-985A-520F4B0C7C75}" type="presParOf" srcId="{65D7B36C-C63A-4718-B1E9-CB93702A2103}" destId="{F0125DED-FD27-4486-AC9D-4B4056B511C5}"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D5BB090-DDFF-4572-AF88-8126FCB134CE}" type="doc">
      <dgm:prSet loTypeId="urn:microsoft.com/office/officeart/2005/8/layout/default" loCatId="list" qsTypeId="urn:microsoft.com/office/officeart/2005/8/quickstyle/simple2#1" qsCatId="simple" csTypeId="urn:microsoft.com/office/officeart/2005/8/colors/colorful5#1" csCatId="colorful" phldr="1"/>
      <dgm:spPr/>
      <dgm:t>
        <a:bodyPr/>
        <a:lstStyle/>
        <a:p>
          <a:endParaRPr lang="en-US"/>
        </a:p>
      </dgm:t>
    </dgm:pt>
    <dgm:pt modelId="{8B0A6A20-6757-4E4E-BE64-AB65360640F4}">
      <dgm:prSet/>
      <dgm:spPr/>
      <dgm:t>
        <a:bodyPr/>
        <a:lstStyle/>
        <a:p>
          <a:r>
            <a:rPr lang="en-US" dirty="0"/>
            <a:t>The ability to understand and share the feelings of another person</a:t>
          </a:r>
        </a:p>
      </dgm:t>
    </dgm:pt>
    <dgm:pt modelId="{FF44A072-915C-47AC-98E7-92EC85FB16B2}" type="parTrans" cxnId="{80F56E95-E079-43E1-B819-B36D8CF7BBEA}">
      <dgm:prSet/>
      <dgm:spPr/>
      <dgm:t>
        <a:bodyPr/>
        <a:lstStyle/>
        <a:p>
          <a:endParaRPr lang="en-US"/>
        </a:p>
      </dgm:t>
    </dgm:pt>
    <dgm:pt modelId="{AA943CF2-2FE9-40C4-B67F-7B6499E42A43}" type="sibTrans" cxnId="{80F56E95-E079-43E1-B819-B36D8CF7BBEA}">
      <dgm:prSet/>
      <dgm:spPr/>
      <dgm:t>
        <a:bodyPr/>
        <a:lstStyle/>
        <a:p>
          <a:endParaRPr lang="en-US"/>
        </a:p>
      </dgm:t>
    </dgm:pt>
    <dgm:pt modelId="{3837ACB1-342C-4315-ACC1-0F09794FADC0}">
      <dgm:prSet/>
      <dgm:spPr/>
      <dgm:t>
        <a:bodyPr/>
        <a:lstStyle/>
        <a:p>
          <a:r>
            <a:rPr lang="en-US" dirty="0"/>
            <a:t>Not judging or labeling</a:t>
          </a:r>
        </a:p>
      </dgm:t>
    </dgm:pt>
    <dgm:pt modelId="{03F9533C-3ADB-4B9A-A4CD-5FF393484C9D}" type="parTrans" cxnId="{BFB983E5-0CB4-4674-8C5F-4745F1FD134E}">
      <dgm:prSet/>
      <dgm:spPr/>
      <dgm:t>
        <a:bodyPr/>
        <a:lstStyle/>
        <a:p>
          <a:endParaRPr lang="en-US"/>
        </a:p>
      </dgm:t>
    </dgm:pt>
    <dgm:pt modelId="{E495A826-3283-4F2E-A2A9-0D17809A1E59}" type="sibTrans" cxnId="{BFB983E5-0CB4-4674-8C5F-4745F1FD134E}">
      <dgm:prSet/>
      <dgm:spPr/>
      <dgm:t>
        <a:bodyPr/>
        <a:lstStyle/>
        <a:p>
          <a:endParaRPr lang="en-US"/>
        </a:p>
      </dgm:t>
    </dgm:pt>
    <dgm:pt modelId="{67AC832E-0301-495E-A14F-0A5B9B13B792}">
      <dgm:prSet/>
      <dgm:spPr/>
      <dgm:t>
        <a:bodyPr/>
        <a:lstStyle/>
        <a:p>
          <a:r>
            <a:rPr lang="en-US" dirty="0"/>
            <a:t>Place yourself “in their shoes”</a:t>
          </a:r>
        </a:p>
      </dgm:t>
    </dgm:pt>
    <dgm:pt modelId="{C6693866-9FF9-48C7-A670-BBA7F63DD533}" type="parTrans" cxnId="{26DDFCF8-20F2-4111-8473-B156DE3EADB5}">
      <dgm:prSet/>
      <dgm:spPr/>
      <dgm:t>
        <a:bodyPr/>
        <a:lstStyle/>
        <a:p>
          <a:endParaRPr lang="en-US"/>
        </a:p>
      </dgm:t>
    </dgm:pt>
    <dgm:pt modelId="{1B307A77-EBDC-418C-8BFE-AD218134F2BA}" type="sibTrans" cxnId="{26DDFCF8-20F2-4111-8473-B156DE3EADB5}">
      <dgm:prSet/>
      <dgm:spPr/>
      <dgm:t>
        <a:bodyPr/>
        <a:lstStyle/>
        <a:p>
          <a:endParaRPr lang="en-US"/>
        </a:p>
      </dgm:t>
    </dgm:pt>
    <dgm:pt modelId="{F6144FD2-79A9-4849-920A-63B6C53120BB}">
      <dgm:prSet/>
      <dgm:spPr/>
      <dgm:t>
        <a:bodyPr/>
        <a:lstStyle/>
        <a:p>
          <a:r>
            <a:rPr lang="en-US" dirty="0"/>
            <a:t>Allows to connect with others on a deeper level</a:t>
          </a:r>
        </a:p>
      </dgm:t>
    </dgm:pt>
    <dgm:pt modelId="{7865E1BF-59B1-440F-B438-FEFE58B2389C}" type="parTrans" cxnId="{E2AE5FA7-FF2C-46EA-87E1-90E52EF36371}">
      <dgm:prSet/>
      <dgm:spPr/>
      <dgm:t>
        <a:bodyPr/>
        <a:lstStyle/>
        <a:p>
          <a:endParaRPr lang="en-US"/>
        </a:p>
      </dgm:t>
    </dgm:pt>
    <dgm:pt modelId="{D2CFD9AE-DEF7-4760-A24A-68D8012C6005}" type="sibTrans" cxnId="{E2AE5FA7-FF2C-46EA-87E1-90E52EF36371}">
      <dgm:prSet/>
      <dgm:spPr/>
      <dgm:t>
        <a:bodyPr/>
        <a:lstStyle/>
        <a:p>
          <a:endParaRPr lang="en-US"/>
        </a:p>
      </dgm:t>
    </dgm:pt>
    <dgm:pt modelId="{1898A910-6875-4FD9-A827-B643FDFB8309}">
      <dgm:prSet/>
      <dgm:spPr/>
      <dgm:t>
        <a:bodyPr/>
        <a:lstStyle/>
        <a:p>
          <a:r>
            <a:rPr lang="en-US" dirty="0"/>
            <a:t>Empathy is not fixed; it can be learned.  </a:t>
          </a:r>
        </a:p>
      </dgm:t>
    </dgm:pt>
    <dgm:pt modelId="{0718D6DD-CD4F-49D1-BF51-051BD7B874E8}" type="parTrans" cxnId="{38704E2E-0674-4348-82C8-EBF8F5E73968}">
      <dgm:prSet/>
      <dgm:spPr/>
      <dgm:t>
        <a:bodyPr/>
        <a:lstStyle/>
        <a:p>
          <a:endParaRPr lang="en-US"/>
        </a:p>
      </dgm:t>
    </dgm:pt>
    <dgm:pt modelId="{6058C232-BFD7-44D8-9A8B-9E6EF8610957}" type="sibTrans" cxnId="{38704E2E-0674-4348-82C8-EBF8F5E73968}">
      <dgm:prSet/>
      <dgm:spPr/>
      <dgm:t>
        <a:bodyPr/>
        <a:lstStyle/>
        <a:p>
          <a:endParaRPr lang="en-US"/>
        </a:p>
      </dgm:t>
    </dgm:pt>
    <dgm:pt modelId="{6664226D-FC13-47C1-9FCF-83A970061FC5}" type="pres">
      <dgm:prSet presAssocID="{AD5BB090-DDFF-4572-AF88-8126FCB134CE}" presName="diagram" presStyleCnt="0">
        <dgm:presLayoutVars>
          <dgm:dir/>
          <dgm:resizeHandles val="exact"/>
        </dgm:presLayoutVars>
      </dgm:prSet>
      <dgm:spPr/>
    </dgm:pt>
    <dgm:pt modelId="{DFC43B25-E2EE-4DDC-9BA0-BE3B3C6D0368}" type="pres">
      <dgm:prSet presAssocID="{8B0A6A20-6757-4E4E-BE64-AB65360640F4}" presName="node" presStyleLbl="node1" presStyleIdx="0" presStyleCnt="5">
        <dgm:presLayoutVars>
          <dgm:bulletEnabled val="1"/>
        </dgm:presLayoutVars>
      </dgm:prSet>
      <dgm:spPr/>
    </dgm:pt>
    <dgm:pt modelId="{CAC06B5A-5E5B-4BCD-82BF-42427F6211B5}" type="pres">
      <dgm:prSet presAssocID="{AA943CF2-2FE9-40C4-B67F-7B6499E42A43}" presName="sibTrans" presStyleCnt="0"/>
      <dgm:spPr/>
    </dgm:pt>
    <dgm:pt modelId="{F711FB51-8509-44AF-BB76-58BEB1657B40}" type="pres">
      <dgm:prSet presAssocID="{3837ACB1-342C-4315-ACC1-0F09794FADC0}" presName="node" presStyleLbl="node1" presStyleIdx="1" presStyleCnt="5">
        <dgm:presLayoutVars>
          <dgm:bulletEnabled val="1"/>
        </dgm:presLayoutVars>
      </dgm:prSet>
      <dgm:spPr/>
    </dgm:pt>
    <dgm:pt modelId="{9CF5DD81-5E8F-4537-B1CE-BC66F2B19437}" type="pres">
      <dgm:prSet presAssocID="{E495A826-3283-4F2E-A2A9-0D17809A1E59}" presName="sibTrans" presStyleCnt="0"/>
      <dgm:spPr/>
    </dgm:pt>
    <dgm:pt modelId="{DC91D7A6-9A09-4E49-8B67-3B2A265C1EEC}" type="pres">
      <dgm:prSet presAssocID="{67AC832E-0301-495E-A14F-0A5B9B13B792}" presName="node" presStyleLbl="node1" presStyleIdx="2" presStyleCnt="5">
        <dgm:presLayoutVars>
          <dgm:bulletEnabled val="1"/>
        </dgm:presLayoutVars>
      </dgm:prSet>
      <dgm:spPr/>
    </dgm:pt>
    <dgm:pt modelId="{05DE7361-820D-4EBA-866D-E9A1C496CE68}" type="pres">
      <dgm:prSet presAssocID="{1B307A77-EBDC-418C-8BFE-AD218134F2BA}" presName="sibTrans" presStyleCnt="0"/>
      <dgm:spPr/>
    </dgm:pt>
    <dgm:pt modelId="{6FEF071D-3F6A-44B6-B22D-15EEF42E33C8}" type="pres">
      <dgm:prSet presAssocID="{F6144FD2-79A9-4849-920A-63B6C53120BB}" presName="node" presStyleLbl="node1" presStyleIdx="3" presStyleCnt="5">
        <dgm:presLayoutVars>
          <dgm:bulletEnabled val="1"/>
        </dgm:presLayoutVars>
      </dgm:prSet>
      <dgm:spPr/>
    </dgm:pt>
    <dgm:pt modelId="{91A61AA5-ECF0-4CE8-85FB-FE8E82E94B5B}" type="pres">
      <dgm:prSet presAssocID="{D2CFD9AE-DEF7-4760-A24A-68D8012C6005}" presName="sibTrans" presStyleCnt="0"/>
      <dgm:spPr/>
    </dgm:pt>
    <dgm:pt modelId="{331C7DAB-E066-4FE2-9E82-63BC81DFF43D}" type="pres">
      <dgm:prSet presAssocID="{1898A910-6875-4FD9-A827-B643FDFB8309}" presName="node" presStyleLbl="node1" presStyleIdx="4" presStyleCnt="5">
        <dgm:presLayoutVars>
          <dgm:bulletEnabled val="1"/>
        </dgm:presLayoutVars>
      </dgm:prSet>
      <dgm:spPr/>
    </dgm:pt>
  </dgm:ptLst>
  <dgm:cxnLst>
    <dgm:cxn modelId="{B60F230C-F80D-41BF-AEC6-46B761F0F281}" type="presOf" srcId="{8B0A6A20-6757-4E4E-BE64-AB65360640F4}" destId="{DFC43B25-E2EE-4DDC-9BA0-BE3B3C6D0368}" srcOrd="0" destOrd="0" presId="urn:microsoft.com/office/officeart/2005/8/layout/default"/>
    <dgm:cxn modelId="{38704E2E-0674-4348-82C8-EBF8F5E73968}" srcId="{AD5BB090-DDFF-4572-AF88-8126FCB134CE}" destId="{1898A910-6875-4FD9-A827-B643FDFB8309}" srcOrd="4" destOrd="0" parTransId="{0718D6DD-CD4F-49D1-BF51-051BD7B874E8}" sibTransId="{6058C232-BFD7-44D8-9A8B-9E6EF8610957}"/>
    <dgm:cxn modelId="{D7F41749-E93B-4213-B1FF-91F8FC129C89}" type="presOf" srcId="{1898A910-6875-4FD9-A827-B643FDFB8309}" destId="{331C7DAB-E066-4FE2-9E82-63BC81DFF43D}" srcOrd="0" destOrd="0" presId="urn:microsoft.com/office/officeart/2005/8/layout/default"/>
    <dgm:cxn modelId="{80F56E95-E079-43E1-B819-B36D8CF7BBEA}" srcId="{AD5BB090-DDFF-4572-AF88-8126FCB134CE}" destId="{8B0A6A20-6757-4E4E-BE64-AB65360640F4}" srcOrd="0" destOrd="0" parTransId="{FF44A072-915C-47AC-98E7-92EC85FB16B2}" sibTransId="{AA943CF2-2FE9-40C4-B67F-7B6499E42A43}"/>
    <dgm:cxn modelId="{E2AE5FA7-FF2C-46EA-87E1-90E52EF36371}" srcId="{AD5BB090-DDFF-4572-AF88-8126FCB134CE}" destId="{F6144FD2-79A9-4849-920A-63B6C53120BB}" srcOrd="3" destOrd="0" parTransId="{7865E1BF-59B1-440F-B438-FEFE58B2389C}" sibTransId="{D2CFD9AE-DEF7-4760-A24A-68D8012C6005}"/>
    <dgm:cxn modelId="{199A52AB-9F74-474A-A9F6-F6B70F16F28D}" type="presOf" srcId="{F6144FD2-79A9-4849-920A-63B6C53120BB}" destId="{6FEF071D-3F6A-44B6-B22D-15EEF42E33C8}" srcOrd="0" destOrd="0" presId="urn:microsoft.com/office/officeart/2005/8/layout/default"/>
    <dgm:cxn modelId="{81EDE7AB-5507-42E8-AD7A-1FF8E76E500F}" type="presOf" srcId="{67AC832E-0301-495E-A14F-0A5B9B13B792}" destId="{DC91D7A6-9A09-4E49-8B67-3B2A265C1EEC}" srcOrd="0" destOrd="0" presId="urn:microsoft.com/office/officeart/2005/8/layout/default"/>
    <dgm:cxn modelId="{1450F6C9-4AEA-4E8F-B847-94F215C02644}" type="presOf" srcId="{3837ACB1-342C-4315-ACC1-0F09794FADC0}" destId="{F711FB51-8509-44AF-BB76-58BEB1657B40}" srcOrd="0" destOrd="0" presId="urn:microsoft.com/office/officeart/2005/8/layout/default"/>
    <dgm:cxn modelId="{BFB983E5-0CB4-4674-8C5F-4745F1FD134E}" srcId="{AD5BB090-DDFF-4572-AF88-8126FCB134CE}" destId="{3837ACB1-342C-4315-ACC1-0F09794FADC0}" srcOrd="1" destOrd="0" parTransId="{03F9533C-3ADB-4B9A-A4CD-5FF393484C9D}" sibTransId="{E495A826-3283-4F2E-A2A9-0D17809A1E59}"/>
    <dgm:cxn modelId="{26DDFCF8-20F2-4111-8473-B156DE3EADB5}" srcId="{AD5BB090-DDFF-4572-AF88-8126FCB134CE}" destId="{67AC832E-0301-495E-A14F-0A5B9B13B792}" srcOrd="2" destOrd="0" parTransId="{C6693866-9FF9-48C7-A670-BBA7F63DD533}" sibTransId="{1B307A77-EBDC-418C-8BFE-AD218134F2BA}"/>
    <dgm:cxn modelId="{430344FD-EA9B-451D-AD35-C9093E7FA433}" type="presOf" srcId="{AD5BB090-DDFF-4572-AF88-8126FCB134CE}" destId="{6664226D-FC13-47C1-9FCF-83A970061FC5}" srcOrd="0" destOrd="0" presId="urn:microsoft.com/office/officeart/2005/8/layout/default"/>
    <dgm:cxn modelId="{C0C90C36-3458-47E2-B871-79C5F6633D01}" type="presParOf" srcId="{6664226D-FC13-47C1-9FCF-83A970061FC5}" destId="{DFC43B25-E2EE-4DDC-9BA0-BE3B3C6D0368}" srcOrd="0" destOrd="0" presId="urn:microsoft.com/office/officeart/2005/8/layout/default"/>
    <dgm:cxn modelId="{2FE6BBC7-8AB1-4A1B-A398-26FFDDEE6A22}" type="presParOf" srcId="{6664226D-FC13-47C1-9FCF-83A970061FC5}" destId="{CAC06B5A-5E5B-4BCD-82BF-42427F6211B5}" srcOrd="1" destOrd="0" presId="urn:microsoft.com/office/officeart/2005/8/layout/default"/>
    <dgm:cxn modelId="{4F80773D-4B1C-4426-A1C8-723FF57019C5}" type="presParOf" srcId="{6664226D-FC13-47C1-9FCF-83A970061FC5}" destId="{F711FB51-8509-44AF-BB76-58BEB1657B40}" srcOrd="2" destOrd="0" presId="urn:microsoft.com/office/officeart/2005/8/layout/default"/>
    <dgm:cxn modelId="{DE563916-5EA0-4A5A-B224-806709FA531F}" type="presParOf" srcId="{6664226D-FC13-47C1-9FCF-83A970061FC5}" destId="{9CF5DD81-5E8F-4537-B1CE-BC66F2B19437}" srcOrd="3" destOrd="0" presId="urn:microsoft.com/office/officeart/2005/8/layout/default"/>
    <dgm:cxn modelId="{4E988D53-538F-4740-8F52-02988629957C}" type="presParOf" srcId="{6664226D-FC13-47C1-9FCF-83A970061FC5}" destId="{DC91D7A6-9A09-4E49-8B67-3B2A265C1EEC}" srcOrd="4" destOrd="0" presId="urn:microsoft.com/office/officeart/2005/8/layout/default"/>
    <dgm:cxn modelId="{8895153B-0BAE-43A8-9562-92319354CD9D}" type="presParOf" srcId="{6664226D-FC13-47C1-9FCF-83A970061FC5}" destId="{05DE7361-820D-4EBA-866D-E9A1C496CE68}" srcOrd="5" destOrd="0" presId="urn:microsoft.com/office/officeart/2005/8/layout/default"/>
    <dgm:cxn modelId="{92C15630-BB47-4F6E-9379-CD6E58A374DC}" type="presParOf" srcId="{6664226D-FC13-47C1-9FCF-83A970061FC5}" destId="{6FEF071D-3F6A-44B6-B22D-15EEF42E33C8}" srcOrd="6" destOrd="0" presId="urn:microsoft.com/office/officeart/2005/8/layout/default"/>
    <dgm:cxn modelId="{4331D579-5D94-4BDB-A50B-9A54438ED16C}" type="presParOf" srcId="{6664226D-FC13-47C1-9FCF-83A970061FC5}" destId="{91A61AA5-ECF0-4CE8-85FB-FE8E82E94B5B}" srcOrd="7" destOrd="0" presId="urn:microsoft.com/office/officeart/2005/8/layout/default"/>
    <dgm:cxn modelId="{F4D44A74-0DD5-4C06-9C8C-87B0A34E02FE}" type="presParOf" srcId="{6664226D-FC13-47C1-9FCF-83A970061FC5}" destId="{331C7DAB-E066-4FE2-9E82-63BC81DFF43D}"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7B49005-A207-4C83-9DC0-7D09C89D6D23}" type="doc">
      <dgm:prSet loTypeId="urn:microsoft.com/office/officeart/2018/2/layout/IconVerticalSolidList" loCatId="icon" qsTypeId="urn:microsoft.com/office/officeart/2005/8/quickstyle/simple1#7" qsCatId="simple" csTypeId="urn:microsoft.com/office/officeart/2005/8/colors/accent5_2#2" csCatId="accent5" phldr="1"/>
      <dgm:spPr/>
      <dgm:t>
        <a:bodyPr/>
        <a:lstStyle/>
        <a:p>
          <a:endParaRPr lang="en-US"/>
        </a:p>
      </dgm:t>
    </dgm:pt>
    <dgm:pt modelId="{2D1ADB6B-B07E-4732-AAAE-D87774B8F0E6}">
      <dgm:prSet/>
      <dgm:spPr/>
      <dgm:t>
        <a:bodyPr/>
        <a:lstStyle/>
        <a:p>
          <a:pPr>
            <a:lnSpc>
              <a:spcPct val="100000"/>
            </a:lnSpc>
          </a:pPr>
          <a:r>
            <a:rPr lang="en-US"/>
            <a:t>Be willing to share your feelings</a:t>
          </a:r>
        </a:p>
      </dgm:t>
    </dgm:pt>
    <dgm:pt modelId="{FBAEDD0C-33B8-489F-A519-3037AFF695B5}" type="parTrans" cxnId="{3A6C8D00-6C9C-42A4-8E05-E3C5769BB4F7}">
      <dgm:prSet/>
      <dgm:spPr/>
      <dgm:t>
        <a:bodyPr/>
        <a:lstStyle/>
        <a:p>
          <a:endParaRPr lang="en-US"/>
        </a:p>
      </dgm:t>
    </dgm:pt>
    <dgm:pt modelId="{5E851273-5FB4-415F-91F4-ABFA531934D0}" type="sibTrans" cxnId="{3A6C8D00-6C9C-42A4-8E05-E3C5769BB4F7}">
      <dgm:prSet phldrT="1" phldr="0"/>
      <dgm:spPr/>
      <dgm:t>
        <a:bodyPr/>
        <a:lstStyle/>
        <a:p>
          <a:endParaRPr lang="en-US"/>
        </a:p>
      </dgm:t>
    </dgm:pt>
    <dgm:pt modelId="{3D46B299-1DA2-48BE-A039-91A7617CE46E}">
      <dgm:prSet/>
      <dgm:spPr/>
      <dgm:t>
        <a:bodyPr/>
        <a:lstStyle/>
        <a:p>
          <a:pPr>
            <a:lnSpc>
              <a:spcPct val="100000"/>
            </a:lnSpc>
          </a:pPr>
          <a:r>
            <a:rPr lang="en-US"/>
            <a:t>Listen to understand not to respond</a:t>
          </a:r>
        </a:p>
      </dgm:t>
    </dgm:pt>
    <dgm:pt modelId="{8187B8F1-80E0-4775-AA04-3575A3DC5FAD}" type="parTrans" cxnId="{AC0F6AA6-6688-4CED-8CB5-05A3E4E72FBB}">
      <dgm:prSet/>
      <dgm:spPr/>
      <dgm:t>
        <a:bodyPr/>
        <a:lstStyle/>
        <a:p>
          <a:endParaRPr lang="en-US"/>
        </a:p>
      </dgm:t>
    </dgm:pt>
    <dgm:pt modelId="{54409DFC-D9AD-4B83-BD7D-507260F91950}" type="sibTrans" cxnId="{AC0F6AA6-6688-4CED-8CB5-05A3E4E72FBB}">
      <dgm:prSet phldrT="2" phldr="0"/>
      <dgm:spPr/>
      <dgm:t>
        <a:bodyPr/>
        <a:lstStyle/>
        <a:p>
          <a:endParaRPr lang="en-US"/>
        </a:p>
      </dgm:t>
    </dgm:pt>
    <dgm:pt modelId="{FA16ADFC-603E-411B-AD9A-62772B75E4AE}">
      <dgm:prSet/>
      <dgm:spPr/>
      <dgm:t>
        <a:bodyPr/>
        <a:lstStyle/>
        <a:p>
          <a:pPr>
            <a:lnSpc>
              <a:spcPct val="100000"/>
            </a:lnSpc>
          </a:pPr>
          <a:r>
            <a:rPr lang="en-US"/>
            <a:t>Talk to new people</a:t>
          </a:r>
        </a:p>
      </dgm:t>
    </dgm:pt>
    <dgm:pt modelId="{4AF993A1-DC47-49BB-9837-85BCED51C264}" type="parTrans" cxnId="{C810CF9B-95EE-4406-9560-C551DCACFD3F}">
      <dgm:prSet/>
      <dgm:spPr/>
      <dgm:t>
        <a:bodyPr/>
        <a:lstStyle/>
        <a:p>
          <a:endParaRPr lang="en-US"/>
        </a:p>
      </dgm:t>
    </dgm:pt>
    <dgm:pt modelId="{27483803-EC03-450C-B102-4F47C2B5234A}" type="sibTrans" cxnId="{C810CF9B-95EE-4406-9560-C551DCACFD3F}">
      <dgm:prSet phldrT="3" phldr="0"/>
      <dgm:spPr/>
      <dgm:t>
        <a:bodyPr/>
        <a:lstStyle/>
        <a:p>
          <a:endParaRPr lang="en-US"/>
        </a:p>
      </dgm:t>
    </dgm:pt>
    <dgm:pt modelId="{2CAE8262-3453-41AA-8D75-047C4C051027}">
      <dgm:prSet/>
      <dgm:spPr/>
      <dgm:t>
        <a:bodyPr/>
        <a:lstStyle/>
        <a:p>
          <a:pPr>
            <a:lnSpc>
              <a:spcPct val="100000"/>
            </a:lnSpc>
          </a:pPr>
          <a:r>
            <a:rPr lang="en-US"/>
            <a:t>Step out of your comfort zone</a:t>
          </a:r>
        </a:p>
      </dgm:t>
    </dgm:pt>
    <dgm:pt modelId="{CC68EE59-A6E7-4847-918A-CB908455A457}" type="parTrans" cxnId="{7A48D470-EE35-4A4B-A1DE-3BEE6B006FBD}">
      <dgm:prSet/>
      <dgm:spPr/>
      <dgm:t>
        <a:bodyPr/>
        <a:lstStyle/>
        <a:p>
          <a:endParaRPr lang="en-US"/>
        </a:p>
      </dgm:t>
    </dgm:pt>
    <dgm:pt modelId="{5995980A-9B34-417D-8346-7C3C39EF392C}" type="sibTrans" cxnId="{7A48D470-EE35-4A4B-A1DE-3BEE6B006FBD}">
      <dgm:prSet phldrT="4" phldr="0"/>
      <dgm:spPr/>
      <dgm:t>
        <a:bodyPr/>
        <a:lstStyle/>
        <a:p>
          <a:endParaRPr lang="en-US"/>
        </a:p>
      </dgm:t>
    </dgm:pt>
    <dgm:pt modelId="{F91171F9-F01E-43BD-A4B1-766F43DA1C2A}">
      <dgm:prSet/>
      <dgm:spPr/>
      <dgm:t>
        <a:bodyPr/>
        <a:lstStyle/>
        <a:p>
          <a:pPr>
            <a:lnSpc>
              <a:spcPct val="100000"/>
            </a:lnSpc>
          </a:pPr>
          <a:r>
            <a:rPr lang="en-US"/>
            <a:t>Examine your biases</a:t>
          </a:r>
        </a:p>
      </dgm:t>
    </dgm:pt>
    <dgm:pt modelId="{70CE6FE5-E0A8-494D-8ED9-62D09CA710C9}" type="parTrans" cxnId="{8259F6F7-32BA-4EB1-AF20-5C2F30628E7D}">
      <dgm:prSet/>
      <dgm:spPr/>
      <dgm:t>
        <a:bodyPr/>
        <a:lstStyle/>
        <a:p>
          <a:endParaRPr lang="en-US"/>
        </a:p>
      </dgm:t>
    </dgm:pt>
    <dgm:pt modelId="{30E434FF-1FB6-4E92-9F75-E6931657CF37}" type="sibTrans" cxnId="{8259F6F7-32BA-4EB1-AF20-5C2F30628E7D}">
      <dgm:prSet phldrT="5" phldr="0"/>
      <dgm:spPr/>
      <dgm:t>
        <a:bodyPr/>
        <a:lstStyle/>
        <a:p>
          <a:endParaRPr lang="en-US"/>
        </a:p>
      </dgm:t>
    </dgm:pt>
    <dgm:pt modelId="{F82BDB89-0206-462F-ADD6-437CAF8F5EB3}">
      <dgm:prSet/>
      <dgm:spPr/>
      <dgm:t>
        <a:bodyPr/>
        <a:lstStyle/>
        <a:p>
          <a:pPr>
            <a:lnSpc>
              <a:spcPct val="100000"/>
            </a:lnSpc>
          </a:pPr>
          <a:r>
            <a:rPr lang="en-US"/>
            <a:t>Explore the heart not the head</a:t>
          </a:r>
        </a:p>
      </dgm:t>
    </dgm:pt>
    <dgm:pt modelId="{C1E644AF-E419-4CB0-A45D-6AB431B84047}" type="parTrans" cxnId="{2A4E4682-C1B7-44A0-AB6C-F3CF0FB4DB7C}">
      <dgm:prSet/>
      <dgm:spPr/>
      <dgm:t>
        <a:bodyPr/>
        <a:lstStyle/>
        <a:p>
          <a:endParaRPr lang="en-US"/>
        </a:p>
      </dgm:t>
    </dgm:pt>
    <dgm:pt modelId="{356EA124-5549-4BCA-8DAC-2D76CD8C36A2}" type="sibTrans" cxnId="{2A4E4682-C1B7-44A0-AB6C-F3CF0FB4DB7C}">
      <dgm:prSet phldrT="6" phldr="0"/>
      <dgm:spPr/>
      <dgm:t>
        <a:bodyPr/>
        <a:lstStyle/>
        <a:p>
          <a:endParaRPr lang="en-US"/>
        </a:p>
      </dgm:t>
    </dgm:pt>
    <dgm:pt modelId="{724A1B43-F90F-490B-A56F-157FA9BB0666}" type="pres">
      <dgm:prSet presAssocID="{B7B49005-A207-4C83-9DC0-7D09C89D6D23}" presName="root" presStyleCnt="0">
        <dgm:presLayoutVars>
          <dgm:dir/>
          <dgm:resizeHandles val="exact"/>
        </dgm:presLayoutVars>
      </dgm:prSet>
      <dgm:spPr/>
    </dgm:pt>
    <dgm:pt modelId="{1E6D03C2-9EDC-4DE5-B076-34DB995D0617}" type="pres">
      <dgm:prSet presAssocID="{2D1ADB6B-B07E-4732-AAAE-D87774B8F0E6}" presName="compNode" presStyleCnt="0"/>
      <dgm:spPr/>
    </dgm:pt>
    <dgm:pt modelId="{36F01CFB-306B-441E-AFB6-85AD04184A02}" type="pres">
      <dgm:prSet presAssocID="{2D1ADB6B-B07E-4732-AAAE-D87774B8F0E6}" presName="bgRect" presStyleLbl="bgShp" presStyleIdx="0" presStyleCnt="6"/>
      <dgm:spPr/>
    </dgm:pt>
    <dgm:pt modelId="{69B27794-5947-44E2-9A4B-23729940C180}" type="pres">
      <dgm:prSet presAssocID="{2D1ADB6B-B07E-4732-AAAE-D87774B8F0E6}" presName="iconRect" presStyleLbl="node1" presStyleIdx="0"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Handshake"/>
        </a:ext>
      </dgm:extLst>
    </dgm:pt>
    <dgm:pt modelId="{844F9F18-1279-4D32-9623-118C3E6D88A5}" type="pres">
      <dgm:prSet presAssocID="{2D1ADB6B-B07E-4732-AAAE-D87774B8F0E6}" presName="spaceRect" presStyleCnt="0"/>
      <dgm:spPr/>
    </dgm:pt>
    <dgm:pt modelId="{60ECEF87-7B07-4FD6-8790-30E1F38B946E}" type="pres">
      <dgm:prSet presAssocID="{2D1ADB6B-B07E-4732-AAAE-D87774B8F0E6}" presName="parTx" presStyleLbl="revTx" presStyleIdx="0" presStyleCnt="6">
        <dgm:presLayoutVars>
          <dgm:chMax val="0"/>
          <dgm:chPref val="0"/>
        </dgm:presLayoutVars>
      </dgm:prSet>
      <dgm:spPr/>
    </dgm:pt>
    <dgm:pt modelId="{F953C0B1-5752-4219-B618-66A777BF767E}" type="pres">
      <dgm:prSet presAssocID="{5E851273-5FB4-415F-91F4-ABFA531934D0}" presName="sibTrans" presStyleCnt="0"/>
      <dgm:spPr/>
    </dgm:pt>
    <dgm:pt modelId="{C7F5948E-414E-48CB-99C1-33F040E5855C}" type="pres">
      <dgm:prSet presAssocID="{3D46B299-1DA2-48BE-A039-91A7617CE46E}" presName="compNode" presStyleCnt="0"/>
      <dgm:spPr/>
    </dgm:pt>
    <dgm:pt modelId="{6AF83AE7-258A-476A-A3B5-441E783D4EE9}" type="pres">
      <dgm:prSet presAssocID="{3D46B299-1DA2-48BE-A039-91A7617CE46E}" presName="bgRect" presStyleLbl="bgShp" presStyleIdx="1" presStyleCnt="6"/>
      <dgm:spPr/>
    </dgm:pt>
    <dgm:pt modelId="{9AC94F26-0F5C-4A1C-9AF1-7D01D63E9237}" type="pres">
      <dgm:prSet presAssocID="{3D46B299-1DA2-48BE-A039-91A7617CE46E}" presName="iconRect" presStyleLbl="node1" presStyleIdx="1"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eaf"/>
        </a:ext>
      </dgm:extLst>
    </dgm:pt>
    <dgm:pt modelId="{7F60163B-41C0-4405-9D75-58D52F296B7F}" type="pres">
      <dgm:prSet presAssocID="{3D46B299-1DA2-48BE-A039-91A7617CE46E}" presName="spaceRect" presStyleCnt="0"/>
      <dgm:spPr/>
    </dgm:pt>
    <dgm:pt modelId="{1DDC4B46-9F1A-4EAA-A37B-7A8953824E7D}" type="pres">
      <dgm:prSet presAssocID="{3D46B299-1DA2-48BE-A039-91A7617CE46E}" presName="parTx" presStyleLbl="revTx" presStyleIdx="1" presStyleCnt="6">
        <dgm:presLayoutVars>
          <dgm:chMax val="0"/>
          <dgm:chPref val="0"/>
        </dgm:presLayoutVars>
      </dgm:prSet>
      <dgm:spPr/>
    </dgm:pt>
    <dgm:pt modelId="{E56BA19F-2265-4A01-975D-00CA508988FE}" type="pres">
      <dgm:prSet presAssocID="{54409DFC-D9AD-4B83-BD7D-507260F91950}" presName="sibTrans" presStyleCnt="0"/>
      <dgm:spPr/>
    </dgm:pt>
    <dgm:pt modelId="{F10534B6-0328-438D-B789-6BB5AB3FC96E}" type="pres">
      <dgm:prSet presAssocID="{FA16ADFC-603E-411B-AD9A-62772B75E4AE}" presName="compNode" presStyleCnt="0"/>
      <dgm:spPr/>
    </dgm:pt>
    <dgm:pt modelId="{90B78752-96CF-4CB6-84C4-8864CBDB8531}" type="pres">
      <dgm:prSet presAssocID="{FA16ADFC-603E-411B-AD9A-62772B75E4AE}" presName="bgRect" presStyleLbl="bgShp" presStyleIdx="2" presStyleCnt="6"/>
      <dgm:spPr/>
    </dgm:pt>
    <dgm:pt modelId="{36D3B1DA-A884-4BC3-84B5-B3C926FF9688}" type="pres">
      <dgm:prSet presAssocID="{FA16ADFC-603E-411B-AD9A-62772B75E4AE}" presName="iconRect" presStyleLbl="node1" presStyleIdx="2"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Group Success"/>
        </a:ext>
      </dgm:extLst>
    </dgm:pt>
    <dgm:pt modelId="{14FA6BA1-A020-4CAC-9057-B892BE643661}" type="pres">
      <dgm:prSet presAssocID="{FA16ADFC-603E-411B-AD9A-62772B75E4AE}" presName="spaceRect" presStyleCnt="0"/>
      <dgm:spPr/>
    </dgm:pt>
    <dgm:pt modelId="{3CB736B9-CAAA-4FF4-BB3C-C2E3FC7DA8AC}" type="pres">
      <dgm:prSet presAssocID="{FA16ADFC-603E-411B-AD9A-62772B75E4AE}" presName="parTx" presStyleLbl="revTx" presStyleIdx="2" presStyleCnt="6">
        <dgm:presLayoutVars>
          <dgm:chMax val="0"/>
          <dgm:chPref val="0"/>
        </dgm:presLayoutVars>
      </dgm:prSet>
      <dgm:spPr/>
    </dgm:pt>
    <dgm:pt modelId="{4F347102-C8FE-4887-85F1-4DB1E36E8C1B}" type="pres">
      <dgm:prSet presAssocID="{27483803-EC03-450C-B102-4F47C2B5234A}" presName="sibTrans" presStyleCnt="0"/>
      <dgm:spPr/>
    </dgm:pt>
    <dgm:pt modelId="{23241D69-0C21-43DF-BF80-FAF98CFE0413}" type="pres">
      <dgm:prSet presAssocID="{2CAE8262-3453-41AA-8D75-047C4C051027}" presName="compNode" presStyleCnt="0"/>
      <dgm:spPr/>
    </dgm:pt>
    <dgm:pt modelId="{B019711C-072D-4EB6-B0BB-94F596C772AB}" type="pres">
      <dgm:prSet presAssocID="{2CAE8262-3453-41AA-8D75-047C4C051027}" presName="bgRect" presStyleLbl="bgShp" presStyleIdx="3" presStyleCnt="6"/>
      <dgm:spPr/>
    </dgm:pt>
    <dgm:pt modelId="{AECDC21A-AF2B-41AA-8188-E322A9AD9128}" type="pres">
      <dgm:prSet presAssocID="{2CAE8262-3453-41AA-8D75-047C4C051027}" presName="iconRect" presStyleLbl="node1" presStyleIdx="3"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Walk"/>
        </a:ext>
      </dgm:extLst>
    </dgm:pt>
    <dgm:pt modelId="{CC1349EA-8FD9-4FCB-9C55-CD07B4FB6BDD}" type="pres">
      <dgm:prSet presAssocID="{2CAE8262-3453-41AA-8D75-047C4C051027}" presName="spaceRect" presStyleCnt="0"/>
      <dgm:spPr/>
    </dgm:pt>
    <dgm:pt modelId="{9F9F1653-9F04-4233-8B11-F385FAEBE73E}" type="pres">
      <dgm:prSet presAssocID="{2CAE8262-3453-41AA-8D75-047C4C051027}" presName="parTx" presStyleLbl="revTx" presStyleIdx="3" presStyleCnt="6">
        <dgm:presLayoutVars>
          <dgm:chMax val="0"/>
          <dgm:chPref val="0"/>
        </dgm:presLayoutVars>
      </dgm:prSet>
      <dgm:spPr/>
    </dgm:pt>
    <dgm:pt modelId="{D746F523-B4F5-4DD1-AFE6-5363B83AFBC8}" type="pres">
      <dgm:prSet presAssocID="{5995980A-9B34-417D-8346-7C3C39EF392C}" presName="sibTrans" presStyleCnt="0"/>
      <dgm:spPr/>
    </dgm:pt>
    <dgm:pt modelId="{FFB109EE-45B4-42EA-9987-614AB8B8A8EB}" type="pres">
      <dgm:prSet presAssocID="{F91171F9-F01E-43BD-A4B1-766F43DA1C2A}" presName="compNode" presStyleCnt="0"/>
      <dgm:spPr/>
    </dgm:pt>
    <dgm:pt modelId="{FAA97E94-50E8-4ACE-9589-89E15AC2F21E}" type="pres">
      <dgm:prSet presAssocID="{F91171F9-F01E-43BD-A4B1-766F43DA1C2A}" presName="bgRect" presStyleLbl="bgShp" presStyleIdx="4" presStyleCnt="6"/>
      <dgm:spPr/>
    </dgm:pt>
    <dgm:pt modelId="{16D84EC6-6B90-4FDA-A25F-CF957457DA7C}" type="pres">
      <dgm:prSet presAssocID="{F91171F9-F01E-43BD-A4B1-766F43DA1C2A}" presName="iconRect" presStyleLbl="node1" presStyleIdx="4"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Head with Gears"/>
        </a:ext>
      </dgm:extLst>
    </dgm:pt>
    <dgm:pt modelId="{62B9E650-8904-4652-BC42-63F47B6B4FB6}" type="pres">
      <dgm:prSet presAssocID="{F91171F9-F01E-43BD-A4B1-766F43DA1C2A}" presName="spaceRect" presStyleCnt="0"/>
      <dgm:spPr/>
    </dgm:pt>
    <dgm:pt modelId="{D764BF8F-CCE2-4A29-9E70-C935BA5538F9}" type="pres">
      <dgm:prSet presAssocID="{F91171F9-F01E-43BD-A4B1-766F43DA1C2A}" presName="parTx" presStyleLbl="revTx" presStyleIdx="4" presStyleCnt="6">
        <dgm:presLayoutVars>
          <dgm:chMax val="0"/>
          <dgm:chPref val="0"/>
        </dgm:presLayoutVars>
      </dgm:prSet>
      <dgm:spPr/>
    </dgm:pt>
    <dgm:pt modelId="{1DE070D5-510E-470D-A9C3-562578E28F90}" type="pres">
      <dgm:prSet presAssocID="{30E434FF-1FB6-4E92-9F75-E6931657CF37}" presName="sibTrans" presStyleCnt="0"/>
      <dgm:spPr/>
    </dgm:pt>
    <dgm:pt modelId="{50FCB11A-5CFD-420D-A4D2-1B16F2CA4D95}" type="pres">
      <dgm:prSet presAssocID="{F82BDB89-0206-462F-ADD6-437CAF8F5EB3}" presName="compNode" presStyleCnt="0"/>
      <dgm:spPr/>
    </dgm:pt>
    <dgm:pt modelId="{5A39090A-AF8E-4AED-9EA4-9BD10873BC87}" type="pres">
      <dgm:prSet presAssocID="{F82BDB89-0206-462F-ADD6-437CAF8F5EB3}" presName="bgRect" presStyleLbl="bgShp" presStyleIdx="5" presStyleCnt="6"/>
      <dgm:spPr/>
    </dgm:pt>
    <dgm:pt modelId="{D810C5A8-F433-4BD3-BE74-69357903EB5A}" type="pres">
      <dgm:prSet presAssocID="{F82BDB89-0206-462F-ADD6-437CAF8F5EB3}" presName="iconRect" presStyleLbl="node1" presStyleIdx="5"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Heart"/>
        </a:ext>
      </dgm:extLst>
    </dgm:pt>
    <dgm:pt modelId="{0228ECCB-D223-4503-AB15-AE14E7E9A708}" type="pres">
      <dgm:prSet presAssocID="{F82BDB89-0206-462F-ADD6-437CAF8F5EB3}" presName="spaceRect" presStyleCnt="0"/>
      <dgm:spPr/>
    </dgm:pt>
    <dgm:pt modelId="{CEFD8105-9EE7-47C9-BA8A-3BF38C24AA40}" type="pres">
      <dgm:prSet presAssocID="{F82BDB89-0206-462F-ADD6-437CAF8F5EB3}" presName="parTx" presStyleLbl="revTx" presStyleIdx="5" presStyleCnt="6">
        <dgm:presLayoutVars>
          <dgm:chMax val="0"/>
          <dgm:chPref val="0"/>
        </dgm:presLayoutVars>
      </dgm:prSet>
      <dgm:spPr/>
    </dgm:pt>
  </dgm:ptLst>
  <dgm:cxnLst>
    <dgm:cxn modelId="{3A6C8D00-6C9C-42A4-8E05-E3C5769BB4F7}" srcId="{B7B49005-A207-4C83-9DC0-7D09C89D6D23}" destId="{2D1ADB6B-B07E-4732-AAAE-D87774B8F0E6}" srcOrd="0" destOrd="0" parTransId="{FBAEDD0C-33B8-489F-A519-3037AFF695B5}" sibTransId="{5E851273-5FB4-415F-91F4-ABFA531934D0}"/>
    <dgm:cxn modelId="{B0104710-6D89-40E0-AE25-F14FE9D970C0}" type="presOf" srcId="{B7B49005-A207-4C83-9DC0-7D09C89D6D23}" destId="{724A1B43-F90F-490B-A56F-157FA9BB0666}" srcOrd="0" destOrd="0" presId="urn:microsoft.com/office/officeart/2018/2/layout/IconVerticalSolidList"/>
    <dgm:cxn modelId="{E62CF862-AEB9-4332-83BD-DB388408D7F0}" type="presOf" srcId="{FA16ADFC-603E-411B-AD9A-62772B75E4AE}" destId="{3CB736B9-CAAA-4FF4-BB3C-C2E3FC7DA8AC}" srcOrd="0" destOrd="0" presId="urn:microsoft.com/office/officeart/2018/2/layout/IconVerticalSolidList"/>
    <dgm:cxn modelId="{7F1CC748-CAE3-47B4-B774-0188BC794C7D}" type="presOf" srcId="{F82BDB89-0206-462F-ADD6-437CAF8F5EB3}" destId="{CEFD8105-9EE7-47C9-BA8A-3BF38C24AA40}" srcOrd="0" destOrd="0" presId="urn:microsoft.com/office/officeart/2018/2/layout/IconVerticalSolidList"/>
    <dgm:cxn modelId="{7A48D470-EE35-4A4B-A1DE-3BEE6B006FBD}" srcId="{B7B49005-A207-4C83-9DC0-7D09C89D6D23}" destId="{2CAE8262-3453-41AA-8D75-047C4C051027}" srcOrd="3" destOrd="0" parTransId="{CC68EE59-A6E7-4847-918A-CB908455A457}" sibTransId="{5995980A-9B34-417D-8346-7C3C39EF392C}"/>
    <dgm:cxn modelId="{8D139B74-8FCE-4CCF-B756-39AEF2150C9F}" type="presOf" srcId="{F91171F9-F01E-43BD-A4B1-766F43DA1C2A}" destId="{D764BF8F-CCE2-4A29-9E70-C935BA5538F9}" srcOrd="0" destOrd="0" presId="urn:microsoft.com/office/officeart/2018/2/layout/IconVerticalSolidList"/>
    <dgm:cxn modelId="{2A4E4682-C1B7-44A0-AB6C-F3CF0FB4DB7C}" srcId="{B7B49005-A207-4C83-9DC0-7D09C89D6D23}" destId="{F82BDB89-0206-462F-ADD6-437CAF8F5EB3}" srcOrd="5" destOrd="0" parTransId="{C1E644AF-E419-4CB0-A45D-6AB431B84047}" sibTransId="{356EA124-5549-4BCA-8DAC-2D76CD8C36A2}"/>
    <dgm:cxn modelId="{6E38A487-B876-430D-9F5D-3E55032911A5}" type="presOf" srcId="{2D1ADB6B-B07E-4732-AAAE-D87774B8F0E6}" destId="{60ECEF87-7B07-4FD6-8790-30E1F38B946E}" srcOrd="0" destOrd="0" presId="urn:microsoft.com/office/officeart/2018/2/layout/IconVerticalSolidList"/>
    <dgm:cxn modelId="{C810CF9B-95EE-4406-9560-C551DCACFD3F}" srcId="{B7B49005-A207-4C83-9DC0-7D09C89D6D23}" destId="{FA16ADFC-603E-411B-AD9A-62772B75E4AE}" srcOrd="2" destOrd="0" parTransId="{4AF993A1-DC47-49BB-9837-85BCED51C264}" sibTransId="{27483803-EC03-450C-B102-4F47C2B5234A}"/>
    <dgm:cxn modelId="{AC0F6AA6-6688-4CED-8CB5-05A3E4E72FBB}" srcId="{B7B49005-A207-4C83-9DC0-7D09C89D6D23}" destId="{3D46B299-1DA2-48BE-A039-91A7617CE46E}" srcOrd="1" destOrd="0" parTransId="{8187B8F1-80E0-4775-AA04-3575A3DC5FAD}" sibTransId="{54409DFC-D9AD-4B83-BD7D-507260F91950}"/>
    <dgm:cxn modelId="{B6EC83B5-388E-4730-A644-A6756B18F281}" type="presOf" srcId="{2CAE8262-3453-41AA-8D75-047C4C051027}" destId="{9F9F1653-9F04-4233-8B11-F385FAEBE73E}" srcOrd="0" destOrd="0" presId="urn:microsoft.com/office/officeart/2018/2/layout/IconVerticalSolidList"/>
    <dgm:cxn modelId="{7D66E8DF-1543-44DD-83B4-5D77AA6BBF9B}" type="presOf" srcId="{3D46B299-1DA2-48BE-A039-91A7617CE46E}" destId="{1DDC4B46-9F1A-4EAA-A37B-7A8953824E7D}" srcOrd="0" destOrd="0" presId="urn:microsoft.com/office/officeart/2018/2/layout/IconVerticalSolidList"/>
    <dgm:cxn modelId="{8259F6F7-32BA-4EB1-AF20-5C2F30628E7D}" srcId="{B7B49005-A207-4C83-9DC0-7D09C89D6D23}" destId="{F91171F9-F01E-43BD-A4B1-766F43DA1C2A}" srcOrd="4" destOrd="0" parTransId="{70CE6FE5-E0A8-494D-8ED9-62D09CA710C9}" sibTransId="{30E434FF-1FB6-4E92-9F75-E6931657CF37}"/>
    <dgm:cxn modelId="{47D84B7D-A563-491B-80D0-ED076252B705}" type="presParOf" srcId="{724A1B43-F90F-490B-A56F-157FA9BB0666}" destId="{1E6D03C2-9EDC-4DE5-B076-34DB995D0617}" srcOrd="0" destOrd="0" presId="urn:microsoft.com/office/officeart/2018/2/layout/IconVerticalSolidList"/>
    <dgm:cxn modelId="{054ECEC6-4417-45CB-BC50-8FF6D83157C4}" type="presParOf" srcId="{1E6D03C2-9EDC-4DE5-B076-34DB995D0617}" destId="{36F01CFB-306B-441E-AFB6-85AD04184A02}" srcOrd="0" destOrd="0" presId="urn:microsoft.com/office/officeart/2018/2/layout/IconVerticalSolidList"/>
    <dgm:cxn modelId="{F3FFEF86-92A0-4A61-BCFC-3F126AEE59AF}" type="presParOf" srcId="{1E6D03C2-9EDC-4DE5-B076-34DB995D0617}" destId="{69B27794-5947-44E2-9A4B-23729940C180}" srcOrd="1" destOrd="0" presId="urn:microsoft.com/office/officeart/2018/2/layout/IconVerticalSolidList"/>
    <dgm:cxn modelId="{0F320E8F-7BE6-4987-AF91-86A0CDF4BE72}" type="presParOf" srcId="{1E6D03C2-9EDC-4DE5-B076-34DB995D0617}" destId="{844F9F18-1279-4D32-9623-118C3E6D88A5}" srcOrd="2" destOrd="0" presId="urn:microsoft.com/office/officeart/2018/2/layout/IconVerticalSolidList"/>
    <dgm:cxn modelId="{7898F3AF-12DC-4EE0-BE2A-AD3D2AF83D57}" type="presParOf" srcId="{1E6D03C2-9EDC-4DE5-B076-34DB995D0617}" destId="{60ECEF87-7B07-4FD6-8790-30E1F38B946E}" srcOrd="3" destOrd="0" presId="urn:microsoft.com/office/officeart/2018/2/layout/IconVerticalSolidList"/>
    <dgm:cxn modelId="{627A9FBA-C775-4278-8B3E-9545C9CC7E4A}" type="presParOf" srcId="{724A1B43-F90F-490B-A56F-157FA9BB0666}" destId="{F953C0B1-5752-4219-B618-66A777BF767E}" srcOrd="1" destOrd="0" presId="urn:microsoft.com/office/officeart/2018/2/layout/IconVerticalSolidList"/>
    <dgm:cxn modelId="{6AA4BA43-D996-4DB0-80D7-747212F38CEB}" type="presParOf" srcId="{724A1B43-F90F-490B-A56F-157FA9BB0666}" destId="{C7F5948E-414E-48CB-99C1-33F040E5855C}" srcOrd="2" destOrd="0" presId="urn:microsoft.com/office/officeart/2018/2/layout/IconVerticalSolidList"/>
    <dgm:cxn modelId="{DBAAD6B0-ADE9-40C0-B4C5-3CCDA2C08948}" type="presParOf" srcId="{C7F5948E-414E-48CB-99C1-33F040E5855C}" destId="{6AF83AE7-258A-476A-A3B5-441E783D4EE9}" srcOrd="0" destOrd="0" presId="urn:microsoft.com/office/officeart/2018/2/layout/IconVerticalSolidList"/>
    <dgm:cxn modelId="{37736DD2-7FBC-485B-9AED-EEFF9B17D315}" type="presParOf" srcId="{C7F5948E-414E-48CB-99C1-33F040E5855C}" destId="{9AC94F26-0F5C-4A1C-9AF1-7D01D63E9237}" srcOrd="1" destOrd="0" presId="urn:microsoft.com/office/officeart/2018/2/layout/IconVerticalSolidList"/>
    <dgm:cxn modelId="{BB552B5A-BAF2-4EC0-A25C-B9526F8EFE55}" type="presParOf" srcId="{C7F5948E-414E-48CB-99C1-33F040E5855C}" destId="{7F60163B-41C0-4405-9D75-58D52F296B7F}" srcOrd="2" destOrd="0" presId="urn:microsoft.com/office/officeart/2018/2/layout/IconVerticalSolidList"/>
    <dgm:cxn modelId="{5AB7060B-CD32-43D3-9745-129FB5C80923}" type="presParOf" srcId="{C7F5948E-414E-48CB-99C1-33F040E5855C}" destId="{1DDC4B46-9F1A-4EAA-A37B-7A8953824E7D}" srcOrd="3" destOrd="0" presId="urn:microsoft.com/office/officeart/2018/2/layout/IconVerticalSolidList"/>
    <dgm:cxn modelId="{56460718-4A93-4A17-A15C-FADEFB81C27C}" type="presParOf" srcId="{724A1B43-F90F-490B-A56F-157FA9BB0666}" destId="{E56BA19F-2265-4A01-975D-00CA508988FE}" srcOrd="3" destOrd="0" presId="urn:microsoft.com/office/officeart/2018/2/layout/IconVerticalSolidList"/>
    <dgm:cxn modelId="{04E4D5AA-6715-4FD8-B273-3700868AD3A0}" type="presParOf" srcId="{724A1B43-F90F-490B-A56F-157FA9BB0666}" destId="{F10534B6-0328-438D-B789-6BB5AB3FC96E}" srcOrd="4" destOrd="0" presId="urn:microsoft.com/office/officeart/2018/2/layout/IconVerticalSolidList"/>
    <dgm:cxn modelId="{03E5331F-72F6-49C9-810C-44B71A4F7B3D}" type="presParOf" srcId="{F10534B6-0328-438D-B789-6BB5AB3FC96E}" destId="{90B78752-96CF-4CB6-84C4-8864CBDB8531}" srcOrd="0" destOrd="0" presId="urn:microsoft.com/office/officeart/2018/2/layout/IconVerticalSolidList"/>
    <dgm:cxn modelId="{6D965F64-DD79-4336-A6EE-2EE259B938CF}" type="presParOf" srcId="{F10534B6-0328-438D-B789-6BB5AB3FC96E}" destId="{36D3B1DA-A884-4BC3-84B5-B3C926FF9688}" srcOrd="1" destOrd="0" presId="urn:microsoft.com/office/officeart/2018/2/layout/IconVerticalSolidList"/>
    <dgm:cxn modelId="{4A0E0436-177D-4FA9-8D96-9DCCE58EEC71}" type="presParOf" srcId="{F10534B6-0328-438D-B789-6BB5AB3FC96E}" destId="{14FA6BA1-A020-4CAC-9057-B892BE643661}" srcOrd="2" destOrd="0" presId="urn:microsoft.com/office/officeart/2018/2/layout/IconVerticalSolidList"/>
    <dgm:cxn modelId="{D78094A5-5677-4920-9852-969A8C1704FD}" type="presParOf" srcId="{F10534B6-0328-438D-B789-6BB5AB3FC96E}" destId="{3CB736B9-CAAA-4FF4-BB3C-C2E3FC7DA8AC}" srcOrd="3" destOrd="0" presId="urn:microsoft.com/office/officeart/2018/2/layout/IconVerticalSolidList"/>
    <dgm:cxn modelId="{A9C2C467-CDEB-4A8A-AC5E-AF9CA6B1E459}" type="presParOf" srcId="{724A1B43-F90F-490B-A56F-157FA9BB0666}" destId="{4F347102-C8FE-4887-85F1-4DB1E36E8C1B}" srcOrd="5" destOrd="0" presId="urn:microsoft.com/office/officeart/2018/2/layout/IconVerticalSolidList"/>
    <dgm:cxn modelId="{C376A583-0D4B-40D5-8F4F-1E19D8B5F5DD}" type="presParOf" srcId="{724A1B43-F90F-490B-A56F-157FA9BB0666}" destId="{23241D69-0C21-43DF-BF80-FAF98CFE0413}" srcOrd="6" destOrd="0" presId="urn:microsoft.com/office/officeart/2018/2/layout/IconVerticalSolidList"/>
    <dgm:cxn modelId="{9AE4838D-5252-4CD0-B851-B234FAADB83E}" type="presParOf" srcId="{23241D69-0C21-43DF-BF80-FAF98CFE0413}" destId="{B019711C-072D-4EB6-B0BB-94F596C772AB}" srcOrd="0" destOrd="0" presId="urn:microsoft.com/office/officeart/2018/2/layout/IconVerticalSolidList"/>
    <dgm:cxn modelId="{F0CEAD48-43B5-40C4-A625-E333463C40CF}" type="presParOf" srcId="{23241D69-0C21-43DF-BF80-FAF98CFE0413}" destId="{AECDC21A-AF2B-41AA-8188-E322A9AD9128}" srcOrd="1" destOrd="0" presId="urn:microsoft.com/office/officeart/2018/2/layout/IconVerticalSolidList"/>
    <dgm:cxn modelId="{E17C5159-A67B-41D7-82CE-6DFFEB9AB56C}" type="presParOf" srcId="{23241D69-0C21-43DF-BF80-FAF98CFE0413}" destId="{CC1349EA-8FD9-4FCB-9C55-CD07B4FB6BDD}" srcOrd="2" destOrd="0" presId="urn:microsoft.com/office/officeart/2018/2/layout/IconVerticalSolidList"/>
    <dgm:cxn modelId="{50C940CB-B4DE-4BA0-8599-FD2074AD74DB}" type="presParOf" srcId="{23241D69-0C21-43DF-BF80-FAF98CFE0413}" destId="{9F9F1653-9F04-4233-8B11-F385FAEBE73E}" srcOrd="3" destOrd="0" presId="urn:microsoft.com/office/officeart/2018/2/layout/IconVerticalSolidList"/>
    <dgm:cxn modelId="{E4A8012C-9E56-4E68-8315-4AB97015565B}" type="presParOf" srcId="{724A1B43-F90F-490B-A56F-157FA9BB0666}" destId="{D746F523-B4F5-4DD1-AFE6-5363B83AFBC8}" srcOrd="7" destOrd="0" presId="urn:microsoft.com/office/officeart/2018/2/layout/IconVerticalSolidList"/>
    <dgm:cxn modelId="{A665627A-DEC2-4B5A-BDD9-B5F9F3CE9430}" type="presParOf" srcId="{724A1B43-F90F-490B-A56F-157FA9BB0666}" destId="{FFB109EE-45B4-42EA-9987-614AB8B8A8EB}" srcOrd="8" destOrd="0" presId="urn:microsoft.com/office/officeart/2018/2/layout/IconVerticalSolidList"/>
    <dgm:cxn modelId="{33C374D4-4F8D-451C-9011-E1142E4100FA}" type="presParOf" srcId="{FFB109EE-45B4-42EA-9987-614AB8B8A8EB}" destId="{FAA97E94-50E8-4ACE-9589-89E15AC2F21E}" srcOrd="0" destOrd="0" presId="urn:microsoft.com/office/officeart/2018/2/layout/IconVerticalSolidList"/>
    <dgm:cxn modelId="{E37696A9-5437-47D6-87EC-6FE77E19F2B8}" type="presParOf" srcId="{FFB109EE-45B4-42EA-9987-614AB8B8A8EB}" destId="{16D84EC6-6B90-4FDA-A25F-CF957457DA7C}" srcOrd="1" destOrd="0" presId="urn:microsoft.com/office/officeart/2018/2/layout/IconVerticalSolidList"/>
    <dgm:cxn modelId="{D161F685-AA1D-400C-9989-B966394B07CE}" type="presParOf" srcId="{FFB109EE-45B4-42EA-9987-614AB8B8A8EB}" destId="{62B9E650-8904-4652-BC42-63F47B6B4FB6}" srcOrd="2" destOrd="0" presId="urn:microsoft.com/office/officeart/2018/2/layout/IconVerticalSolidList"/>
    <dgm:cxn modelId="{8F4C6FBF-CD3E-49CF-8944-B9B8B54F4008}" type="presParOf" srcId="{FFB109EE-45B4-42EA-9987-614AB8B8A8EB}" destId="{D764BF8F-CCE2-4A29-9E70-C935BA5538F9}" srcOrd="3" destOrd="0" presId="urn:microsoft.com/office/officeart/2018/2/layout/IconVerticalSolidList"/>
    <dgm:cxn modelId="{4BBFECF4-6BE4-486E-9899-47702D1079C0}" type="presParOf" srcId="{724A1B43-F90F-490B-A56F-157FA9BB0666}" destId="{1DE070D5-510E-470D-A9C3-562578E28F90}" srcOrd="9" destOrd="0" presId="urn:microsoft.com/office/officeart/2018/2/layout/IconVerticalSolidList"/>
    <dgm:cxn modelId="{EA776CDD-6190-4BAD-94DE-AD366A418535}" type="presParOf" srcId="{724A1B43-F90F-490B-A56F-157FA9BB0666}" destId="{50FCB11A-5CFD-420D-A4D2-1B16F2CA4D95}" srcOrd="10" destOrd="0" presId="urn:microsoft.com/office/officeart/2018/2/layout/IconVerticalSolidList"/>
    <dgm:cxn modelId="{CFC73ACD-30B0-4F5A-9370-98A219F6D9CE}" type="presParOf" srcId="{50FCB11A-5CFD-420D-A4D2-1B16F2CA4D95}" destId="{5A39090A-AF8E-4AED-9EA4-9BD10873BC87}" srcOrd="0" destOrd="0" presId="urn:microsoft.com/office/officeart/2018/2/layout/IconVerticalSolidList"/>
    <dgm:cxn modelId="{A4FF11D1-728E-47AC-9DB7-FDC38051E166}" type="presParOf" srcId="{50FCB11A-5CFD-420D-A4D2-1B16F2CA4D95}" destId="{D810C5A8-F433-4BD3-BE74-69357903EB5A}" srcOrd="1" destOrd="0" presId="urn:microsoft.com/office/officeart/2018/2/layout/IconVerticalSolidList"/>
    <dgm:cxn modelId="{41DA21FC-F88C-4A1F-B050-E05958698D1F}" type="presParOf" srcId="{50FCB11A-5CFD-420D-A4D2-1B16F2CA4D95}" destId="{0228ECCB-D223-4503-AB15-AE14E7E9A708}" srcOrd="2" destOrd="0" presId="urn:microsoft.com/office/officeart/2018/2/layout/IconVerticalSolidList"/>
    <dgm:cxn modelId="{E7A98D59-C2D9-40AE-AD1D-1F5134F4BFE2}" type="presParOf" srcId="{50FCB11A-5CFD-420D-A4D2-1B16F2CA4D95}" destId="{CEFD8105-9EE7-47C9-BA8A-3BF38C24AA40}"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AD2EE0A-EE62-48F4-A68B-1ECEBB06D65B}" type="doc">
      <dgm:prSet loTypeId="urn:microsoft.com/office/officeart/2005/8/layout/default" loCatId="list" qsTypeId="urn:microsoft.com/office/officeart/2005/8/quickstyle/simple4#2" qsCatId="simple" csTypeId="urn:microsoft.com/office/officeart/2005/8/colors/accent1_2#3" csCatId="accent1"/>
      <dgm:spPr/>
      <dgm:t>
        <a:bodyPr/>
        <a:lstStyle/>
        <a:p>
          <a:endParaRPr lang="en-US"/>
        </a:p>
      </dgm:t>
    </dgm:pt>
    <dgm:pt modelId="{07932372-30EC-443A-B503-554BD084627E}">
      <dgm:prSet/>
      <dgm:spPr/>
      <dgm:t>
        <a:bodyPr/>
        <a:lstStyle/>
        <a:p>
          <a:r>
            <a:rPr lang="en-US"/>
            <a:t>Facial expressions, gestures, postures and tone of voice. </a:t>
          </a:r>
        </a:p>
      </dgm:t>
    </dgm:pt>
    <dgm:pt modelId="{A2F9B270-DEAF-4BCF-9BD3-C5946C20EAB3}" type="parTrans" cxnId="{3D3F50B7-0576-4C0B-908A-92A22E3A5712}">
      <dgm:prSet/>
      <dgm:spPr/>
      <dgm:t>
        <a:bodyPr/>
        <a:lstStyle/>
        <a:p>
          <a:endParaRPr lang="en-US"/>
        </a:p>
      </dgm:t>
    </dgm:pt>
    <dgm:pt modelId="{3211918F-C998-4BAA-A017-1670AB11ABAA}" type="sibTrans" cxnId="{3D3F50B7-0576-4C0B-908A-92A22E3A5712}">
      <dgm:prSet/>
      <dgm:spPr/>
      <dgm:t>
        <a:bodyPr/>
        <a:lstStyle/>
        <a:p>
          <a:endParaRPr lang="en-US"/>
        </a:p>
      </dgm:t>
    </dgm:pt>
    <dgm:pt modelId="{EC103BEC-088F-47B9-B0A6-54DA0A351BA8}">
      <dgm:prSet/>
      <dgm:spPr/>
      <dgm:t>
        <a:bodyPr/>
        <a:lstStyle/>
        <a:p>
          <a:r>
            <a:rPr lang="en-US"/>
            <a:t>Giver and/or receiver. </a:t>
          </a:r>
        </a:p>
      </dgm:t>
    </dgm:pt>
    <dgm:pt modelId="{851603B3-396A-47C8-94B7-242062CED3A4}" type="parTrans" cxnId="{215A006C-3A26-4CC0-80EC-194DD3C783CA}">
      <dgm:prSet/>
      <dgm:spPr/>
      <dgm:t>
        <a:bodyPr/>
        <a:lstStyle/>
        <a:p>
          <a:endParaRPr lang="en-US"/>
        </a:p>
      </dgm:t>
    </dgm:pt>
    <dgm:pt modelId="{997BF43D-4B95-4FC9-90C1-1582F37E807C}" type="sibTrans" cxnId="{215A006C-3A26-4CC0-80EC-194DD3C783CA}">
      <dgm:prSet/>
      <dgm:spPr/>
      <dgm:t>
        <a:bodyPr/>
        <a:lstStyle/>
        <a:p>
          <a:endParaRPr lang="en-US"/>
        </a:p>
      </dgm:t>
    </dgm:pt>
    <dgm:pt modelId="{97CAFA24-35D2-4C46-9E4A-1FEEEC3CC123}">
      <dgm:prSet/>
      <dgm:spPr/>
      <dgm:t>
        <a:bodyPr/>
        <a:lstStyle/>
        <a:p>
          <a:r>
            <a:rPr lang="en-US"/>
            <a:t>Speaks the loudest and send the strongest message. </a:t>
          </a:r>
        </a:p>
      </dgm:t>
    </dgm:pt>
    <dgm:pt modelId="{9DB861AE-4449-4E03-84E1-75B9E3921D99}" type="parTrans" cxnId="{C80DC9B8-B36C-448E-AEE4-3D78188B854A}">
      <dgm:prSet/>
      <dgm:spPr/>
      <dgm:t>
        <a:bodyPr/>
        <a:lstStyle/>
        <a:p>
          <a:endParaRPr lang="en-US"/>
        </a:p>
      </dgm:t>
    </dgm:pt>
    <dgm:pt modelId="{558D05D4-50D4-4F5B-9688-4305DB922371}" type="sibTrans" cxnId="{C80DC9B8-B36C-448E-AEE4-3D78188B854A}">
      <dgm:prSet/>
      <dgm:spPr/>
      <dgm:t>
        <a:bodyPr/>
        <a:lstStyle/>
        <a:p>
          <a:endParaRPr lang="en-US"/>
        </a:p>
      </dgm:t>
    </dgm:pt>
    <dgm:pt modelId="{0E007160-271A-4D15-9DDD-4B7225EE4F52}">
      <dgm:prSet/>
      <dgm:spPr/>
      <dgm:t>
        <a:bodyPr/>
        <a:lstStyle/>
        <a:p>
          <a:r>
            <a:rPr lang="en-US"/>
            <a:t>Put individuals at ease and build trust, draw others into you. </a:t>
          </a:r>
        </a:p>
      </dgm:t>
    </dgm:pt>
    <dgm:pt modelId="{EF4C7F7B-8FBF-44B2-A535-E57BB44C7F27}" type="parTrans" cxnId="{2EB5BB92-BFEF-4A8F-A6CA-B1DEE6CC64BB}">
      <dgm:prSet/>
      <dgm:spPr/>
      <dgm:t>
        <a:bodyPr/>
        <a:lstStyle/>
        <a:p>
          <a:endParaRPr lang="en-US"/>
        </a:p>
      </dgm:t>
    </dgm:pt>
    <dgm:pt modelId="{8CE592DF-1357-4568-99C0-E7DA4A1E490E}" type="sibTrans" cxnId="{2EB5BB92-BFEF-4A8F-A6CA-B1DEE6CC64BB}">
      <dgm:prSet/>
      <dgm:spPr/>
      <dgm:t>
        <a:bodyPr/>
        <a:lstStyle/>
        <a:p>
          <a:endParaRPr lang="en-US"/>
        </a:p>
      </dgm:t>
    </dgm:pt>
    <dgm:pt modelId="{8AED8133-1DA0-40F6-B638-4E4EC426124C}">
      <dgm:prSet/>
      <dgm:spPr/>
      <dgm:t>
        <a:bodyPr/>
        <a:lstStyle/>
        <a:p>
          <a:r>
            <a:rPr lang="en-US"/>
            <a:t>Offend, confuse and undermine what you are trying to convey. </a:t>
          </a:r>
        </a:p>
      </dgm:t>
    </dgm:pt>
    <dgm:pt modelId="{8E2AF0DB-B44D-488B-819D-8FA6E65439B3}" type="parTrans" cxnId="{975C7276-01C3-492B-AD98-046B03FD46FA}">
      <dgm:prSet/>
      <dgm:spPr/>
      <dgm:t>
        <a:bodyPr/>
        <a:lstStyle/>
        <a:p>
          <a:endParaRPr lang="en-US"/>
        </a:p>
      </dgm:t>
    </dgm:pt>
    <dgm:pt modelId="{AECBBDDC-E06B-4952-BD55-26609BBDB672}" type="sibTrans" cxnId="{975C7276-01C3-492B-AD98-046B03FD46FA}">
      <dgm:prSet/>
      <dgm:spPr/>
      <dgm:t>
        <a:bodyPr/>
        <a:lstStyle/>
        <a:p>
          <a:endParaRPr lang="en-US"/>
        </a:p>
      </dgm:t>
    </dgm:pt>
    <dgm:pt modelId="{04336619-C9ED-40AF-BB19-67005123E9E9}" type="pres">
      <dgm:prSet presAssocID="{6AD2EE0A-EE62-48F4-A68B-1ECEBB06D65B}" presName="diagram" presStyleCnt="0">
        <dgm:presLayoutVars>
          <dgm:dir/>
          <dgm:resizeHandles val="exact"/>
        </dgm:presLayoutVars>
      </dgm:prSet>
      <dgm:spPr/>
    </dgm:pt>
    <dgm:pt modelId="{AA745D47-997F-47FE-BF58-1BBBD0F335A5}" type="pres">
      <dgm:prSet presAssocID="{07932372-30EC-443A-B503-554BD084627E}" presName="node" presStyleLbl="node1" presStyleIdx="0" presStyleCnt="5">
        <dgm:presLayoutVars>
          <dgm:bulletEnabled val="1"/>
        </dgm:presLayoutVars>
      </dgm:prSet>
      <dgm:spPr/>
    </dgm:pt>
    <dgm:pt modelId="{4661A77B-5386-4D08-AE31-14CAF30AE7B2}" type="pres">
      <dgm:prSet presAssocID="{3211918F-C998-4BAA-A017-1670AB11ABAA}" presName="sibTrans" presStyleCnt="0"/>
      <dgm:spPr/>
    </dgm:pt>
    <dgm:pt modelId="{6194D24C-8932-4498-8C4C-65ADD8843261}" type="pres">
      <dgm:prSet presAssocID="{EC103BEC-088F-47B9-B0A6-54DA0A351BA8}" presName="node" presStyleLbl="node1" presStyleIdx="1" presStyleCnt="5">
        <dgm:presLayoutVars>
          <dgm:bulletEnabled val="1"/>
        </dgm:presLayoutVars>
      </dgm:prSet>
      <dgm:spPr/>
    </dgm:pt>
    <dgm:pt modelId="{EAD039E1-EC29-485A-AA58-DA92BB0CA516}" type="pres">
      <dgm:prSet presAssocID="{997BF43D-4B95-4FC9-90C1-1582F37E807C}" presName="sibTrans" presStyleCnt="0"/>
      <dgm:spPr/>
    </dgm:pt>
    <dgm:pt modelId="{3AA157BC-A998-4548-B150-81191C9D9DAD}" type="pres">
      <dgm:prSet presAssocID="{97CAFA24-35D2-4C46-9E4A-1FEEEC3CC123}" presName="node" presStyleLbl="node1" presStyleIdx="2" presStyleCnt="5">
        <dgm:presLayoutVars>
          <dgm:bulletEnabled val="1"/>
        </dgm:presLayoutVars>
      </dgm:prSet>
      <dgm:spPr/>
    </dgm:pt>
    <dgm:pt modelId="{C754F392-DF59-49B7-8D2B-70ED38311B05}" type="pres">
      <dgm:prSet presAssocID="{558D05D4-50D4-4F5B-9688-4305DB922371}" presName="sibTrans" presStyleCnt="0"/>
      <dgm:spPr/>
    </dgm:pt>
    <dgm:pt modelId="{27D9D8EB-7D0F-4AF3-8921-823E2E80C3B4}" type="pres">
      <dgm:prSet presAssocID="{0E007160-271A-4D15-9DDD-4B7225EE4F52}" presName="node" presStyleLbl="node1" presStyleIdx="3" presStyleCnt="5">
        <dgm:presLayoutVars>
          <dgm:bulletEnabled val="1"/>
        </dgm:presLayoutVars>
      </dgm:prSet>
      <dgm:spPr/>
    </dgm:pt>
    <dgm:pt modelId="{F2FE77C9-E699-42D3-A200-1855498504B1}" type="pres">
      <dgm:prSet presAssocID="{8CE592DF-1357-4568-99C0-E7DA4A1E490E}" presName="sibTrans" presStyleCnt="0"/>
      <dgm:spPr/>
    </dgm:pt>
    <dgm:pt modelId="{C1D39D0B-7830-4B24-A7EC-D913AB7DDB24}" type="pres">
      <dgm:prSet presAssocID="{8AED8133-1DA0-40F6-B638-4E4EC426124C}" presName="node" presStyleLbl="node1" presStyleIdx="4" presStyleCnt="5">
        <dgm:presLayoutVars>
          <dgm:bulletEnabled val="1"/>
        </dgm:presLayoutVars>
      </dgm:prSet>
      <dgm:spPr/>
    </dgm:pt>
  </dgm:ptLst>
  <dgm:cxnLst>
    <dgm:cxn modelId="{93FFE803-21E3-48AA-ADAA-EE8BE419F8B5}" type="presOf" srcId="{EC103BEC-088F-47B9-B0A6-54DA0A351BA8}" destId="{6194D24C-8932-4498-8C4C-65ADD8843261}" srcOrd="0" destOrd="0" presId="urn:microsoft.com/office/officeart/2005/8/layout/default"/>
    <dgm:cxn modelId="{A68E6F1C-F208-48C4-89E2-DA0D485869B9}" type="presOf" srcId="{07932372-30EC-443A-B503-554BD084627E}" destId="{AA745D47-997F-47FE-BF58-1BBBD0F335A5}" srcOrd="0" destOrd="0" presId="urn:microsoft.com/office/officeart/2005/8/layout/default"/>
    <dgm:cxn modelId="{940DE632-12D6-4307-9D53-E3A9C4F216AF}" type="presOf" srcId="{97CAFA24-35D2-4C46-9E4A-1FEEEC3CC123}" destId="{3AA157BC-A998-4548-B150-81191C9D9DAD}" srcOrd="0" destOrd="0" presId="urn:microsoft.com/office/officeart/2005/8/layout/default"/>
    <dgm:cxn modelId="{215A006C-3A26-4CC0-80EC-194DD3C783CA}" srcId="{6AD2EE0A-EE62-48F4-A68B-1ECEBB06D65B}" destId="{EC103BEC-088F-47B9-B0A6-54DA0A351BA8}" srcOrd="1" destOrd="0" parTransId="{851603B3-396A-47C8-94B7-242062CED3A4}" sibTransId="{997BF43D-4B95-4FC9-90C1-1582F37E807C}"/>
    <dgm:cxn modelId="{6B12DD74-34A2-4F92-8B18-43897D6C2B47}" type="presOf" srcId="{0E007160-271A-4D15-9DDD-4B7225EE4F52}" destId="{27D9D8EB-7D0F-4AF3-8921-823E2E80C3B4}" srcOrd="0" destOrd="0" presId="urn:microsoft.com/office/officeart/2005/8/layout/default"/>
    <dgm:cxn modelId="{DB0AB675-02DC-4955-BC2E-DD9A10CC3B2C}" type="presOf" srcId="{6AD2EE0A-EE62-48F4-A68B-1ECEBB06D65B}" destId="{04336619-C9ED-40AF-BB19-67005123E9E9}" srcOrd="0" destOrd="0" presId="urn:microsoft.com/office/officeart/2005/8/layout/default"/>
    <dgm:cxn modelId="{975C7276-01C3-492B-AD98-046B03FD46FA}" srcId="{6AD2EE0A-EE62-48F4-A68B-1ECEBB06D65B}" destId="{8AED8133-1DA0-40F6-B638-4E4EC426124C}" srcOrd="4" destOrd="0" parTransId="{8E2AF0DB-B44D-488B-819D-8FA6E65439B3}" sibTransId="{AECBBDDC-E06B-4952-BD55-26609BBDB672}"/>
    <dgm:cxn modelId="{2EB5BB92-BFEF-4A8F-A6CA-B1DEE6CC64BB}" srcId="{6AD2EE0A-EE62-48F4-A68B-1ECEBB06D65B}" destId="{0E007160-271A-4D15-9DDD-4B7225EE4F52}" srcOrd="3" destOrd="0" parTransId="{EF4C7F7B-8FBF-44B2-A535-E57BB44C7F27}" sibTransId="{8CE592DF-1357-4568-99C0-E7DA4A1E490E}"/>
    <dgm:cxn modelId="{3D3F50B7-0576-4C0B-908A-92A22E3A5712}" srcId="{6AD2EE0A-EE62-48F4-A68B-1ECEBB06D65B}" destId="{07932372-30EC-443A-B503-554BD084627E}" srcOrd="0" destOrd="0" parTransId="{A2F9B270-DEAF-4BCF-9BD3-C5946C20EAB3}" sibTransId="{3211918F-C998-4BAA-A017-1670AB11ABAA}"/>
    <dgm:cxn modelId="{C80DC9B8-B36C-448E-AEE4-3D78188B854A}" srcId="{6AD2EE0A-EE62-48F4-A68B-1ECEBB06D65B}" destId="{97CAFA24-35D2-4C46-9E4A-1FEEEC3CC123}" srcOrd="2" destOrd="0" parTransId="{9DB861AE-4449-4E03-84E1-75B9E3921D99}" sibTransId="{558D05D4-50D4-4F5B-9688-4305DB922371}"/>
    <dgm:cxn modelId="{BECF30F9-7E21-4F67-82C0-9F58BF2EE8A0}" type="presOf" srcId="{8AED8133-1DA0-40F6-B638-4E4EC426124C}" destId="{C1D39D0B-7830-4B24-A7EC-D913AB7DDB24}" srcOrd="0" destOrd="0" presId="urn:microsoft.com/office/officeart/2005/8/layout/default"/>
    <dgm:cxn modelId="{20E386BF-5865-4090-8649-F9E143C3DC76}" type="presParOf" srcId="{04336619-C9ED-40AF-BB19-67005123E9E9}" destId="{AA745D47-997F-47FE-BF58-1BBBD0F335A5}" srcOrd="0" destOrd="0" presId="urn:microsoft.com/office/officeart/2005/8/layout/default"/>
    <dgm:cxn modelId="{428D1C7E-7A2F-4B71-A48D-F001D9BC5102}" type="presParOf" srcId="{04336619-C9ED-40AF-BB19-67005123E9E9}" destId="{4661A77B-5386-4D08-AE31-14CAF30AE7B2}" srcOrd="1" destOrd="0" presId="urn:microsoft.com/office/officeart/2005/8/layout/default"/>
    <dgm:cxn modelId="{EAEAB690-8724-435A-BAC5-D30ACDC8339A}" type="presParOf" srcId="{04336619-C9ED-40AF-BB19-67005123E9E9}" destId="{6194D24C-8932-4498-8C4C-65ADD8843261}" srcOrd="2" destOrd="0" presId="urn:microsoft.com/office/officeart/2005/8/layout/default"/>
    <dgm:cxn modelId="{70171454-F5E2-4F3C-AC67-8C08081EBC90}" type="presParOf" srcId="{04336619-C9ED-40AF-BB19-67005123E9E9}" destId="{EAD039E1-EC29-485A-AA58-DA92BB0CA516}" srcOrd="3" destOrd="0" presId="urn:microsoft.com/office/officeart/2005/8/layout/default"/>
    <dgm:cxn modelId="{B2CB7B15-E062-4045-AD8D-E0C48DA67780}" type="presParOf" srcId="{04336619-C9ED-40AF-BB19-67005123E9E9}" destId="{3AA157BC-A998-4548-B150-81191C9D9DAD}" srcOrd="4" destOrd="0" presId="urn:microsoft.com/office/officeart/2005/8/layout/default"/>
    <dgm:cxn modelId="{314DC303-EA5D-4A4D-B6B8-A2432D2AB224}" type="presParOf" srcId="{04336619-C9ED-40AF-BB19-67005123E9E9}" destId="{C754F392-DF59-49B7-8D2B-70ED38311B05}" srcOrd="5" destOrd="0" presId="urn:microsoft.com/office/officeart/2005/8/layout/default"/>
    <dgm:cxn modelId="{25333C2F-9E43-4A98-BCE6-9805571668FA}" type="presParOf" srcId="{04336619-C9ED-40AF-BB19-67005123E9E9}" destId="{27D9D8EB-7D0F-4AF3-8921-823E2E80C3B4}" srcOrd="6" destOrd="0" presId="urn:microsoft.com/office/officeart/2005/8/layout/default"/>
    <dgm:cxn modelId="{EDF5AD2E-5BB8-4A27-AEC5-E1125F0756F6}" type="presParOf" srcId="{04336619-C9ED-40AF-BB19-67005123E9E9}" destId="{F2FE77C9-E699-42D3-A200-1855498504B1}" srcOrd="7" destOrd="0" presId="urn:microsoft.com/office/officeart/2005/8/layout/default"/>
    <dgm:cxn modelId="{E3301069-389F-4B33-9818-989F806E48D6}" type="presParOf" srcId="{04336619-C9ED-40AF-BB19-67005123E9E9}" destId="{C1D39D0B-7830-4B24-A7EC-D913AB7DDB24}" srcOrd="8"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8DDC56F-82C7-49BC-8038-F275BA53AD48}" type="doc">
      <dgm:prSet loTypeId="urn:microsoft.com/office/officeart/2005/8/layout/default" loCatId="list" qsTypeId="urn:microsoft.com/office/officeart/2005/8/quickstyle/simple5#1" qsCatId="simple" csTypeId="urn:microsoft.com/office/officeart/2005/8/colors/colorful2#2" csCatId="colorful"/>
      <dgm:spPr/>
      <dgm:t>
        <a:bodyPr/>
        <a:lstStyle/>
        <a:p>
          <a:endParaRPr lang="en-US"/>
        </a:p>
      </dgm:t>
    </dgm:pt>
    <dgm:pt modelId="{B540CD15-B089-40EB-B1EA-C10FE7C74669}">
      <dgm:prSet/>
      <dgm:spPr/>
      <dgm:t>
        <a:bodyPr/>
        <a:lstStyle/>
        <a:p>
          <a:r>
            <a:rPr lang="en-US"/>
            <a:t>Respect</a:t>
          </a:r>
        </a:p>
      </dgm:t>
    </dgm:pt>
    <dgm:pt modelId="{AB9B99C2-72EA-489B-B7B1-49FE138F5176}" type="parTrans" cxnId="{150E72F5-FE1D-4EEC-9A45-DCA16AF218D9}">
      <dgm:prSet/>
      <dgm:spPr/>
      <dgm:t>
        <a:bodyPr/>
        <a:lstStyle/>
        <a:p>
          <a:endParaRPr lang="en-US"/>
        </a:p>
      </dgm:t>
    </dgm:pt>
    <dgm:pt modelId="{D43217FC-59C9-4892-BC7D-6A6910921989}" type="sibTrans" cxnId="{150E72F5-FE1D-4EEC-9A45-DCA16AF218D9}">
      <dgm:prSet/>
      <dgm:spPr/>
      <dgm:t>
        <a:bodyPr/>
        <a:lstStyle/>
        <a:p>
          <a:endParaRPr lang="en-US"/>
        </a:p>
      </dgm:t>
    </dgm:pt>
    <dgm:pt modelId="{1666486B-D568-491A-81F1-8BB94C78873F}">
      <dgm:prSet/>
      <dgm:spPr/>
      <dgm:t>
        <a:bodyPr/>
        <a:lstStyle/>
        <a:p>
          <a:r>
            <a:rPr lang="en-US"/>
            <a:t>Self-Awareness and Self-Management</a:t>
          </a:r>
        </a:p>
      </dgm:t>
    </dgm:pt>
    <dgm:pt modelId="{4277CBFA-F07E-404A-82EB-1E030303F6C7}" type="parTrans" cxnId="{94F8F68F-800C-4A7D-B50F-8788ECC9964D}">
      <dgm:prSet/>
      <dgm:spPr/>
      <dgm:t>
        <a:bodyPr/>
        <a:lstStyle/>
        <a:p>
          <a:endParaRPr lang="en-US"/>
        </a:p>
      </dgm:t>
    </dgm:pt>
    <dgm:pt modelId="{7495253A-14FA-440C-8D01-FB41F5278242}" type="sibTrans" cxnId="{94F8F68F-800C-4A7D-B50F-8788ECC9964D}">
      <dgm:prSet/>
      <dgm:spPr/>
      <dgm:t>
        <a:bodyPr/>
        <a:lstStyle/>
        <a:p>
          <a:endParaRPr lang="en-US"/>
        </a:p>
      </dgm:t>
    </dgm:pt>
    <dgm:pt modelId="{40FFD7D7-6D03-4E8A-9E0F-1B149DBB8DE5}">
      <dgm:prSet/>
      <dgm:spPr/>
      <dgm:t>
        <a:bodyPr/>
        <a:lstStyle/>
        <a:p>
          <a:r>
            <a:rPr lang="en-US"/>
            <a:t>Cultivating empathy</a:t>
          </a:r>
        </a:p>
      </dgm:t>
    </dgm:pt>
    <dgm:pt modelId="{FB8886B3-72AC-46FA-9EF1-64E45C248129}" type="parTrans" cxnId="{73AB53E8-D9C2-4A8F-A111-A30F9E3DB384}">
      <dgm:prSet/>
      <dgm:spPr/>
      <dgm:t>
        <a:bodyPr/>
        <a:lstStyle/>
        <a:p>
          <a:endParaRPr lang="en-US"/>
        </a:p>
      </dgm:t>
    </dgm:pt>
    <dgm:pt modelId="{CDF42A5C-7817-4D16-B27F-6B02AE39662C}" type="sibTrans" cxnId="{73AB53E8-D9C2-4A8F-A111-A30F9E3DB384}">
      <dgm:prSet/>
      <dgm:spPr/>
      <dgm:t>
        <a:bodyPr/>
        <a:lstStyle/>
        <a:p>
          <a:endParaRPr lang="en-US"/>
        </a:p>
      </dgm:t>
    </dgm:pt>
    <dgm:pt modelId="{2554758F-3084-4C4B-8B60-F5F62796C5EE}">
      <dgm:prSet/>
      <dgm:spPr/>
      <dgm:t>
        <a:bodyPr/>
        <a:lstStyle/>
        <a:p>
          <a:r>
            <a:rPr lang="en-US"/>
            <a:t>Active listening</a:t>
          </a:r>
        </a:p>
      </dgm:t>
    </dgm:pt>
    <dgm:pt modelId="{BE7A7FE5-803B-41B0-BF1B-7F90A4E26EB8}" type="parTrans" cxnId="{2D46A836-086C-4C4C-A802-B8386F5CD22B}">
      <dgm:prSet/>
      <dgm:spPr/>
      <dgm:t>
        <a:bodyPr/>
        <a:lstStyle/>
        <a:p>
          <a:endParaRPr lang="en-US"/>
        </a:p>
      </dgm:t>
    </dgm:pt>
    <dgm:pt modelId="{5C7AB19C-10D7-42D3-8E21-011E4A5070BC}" type="sibTrans" cxnId="{2D46A836-086C-4C4C-A802-B8386F5CD22B}">
      <dgm:prSet/>
      <dgm:spPr/>
      <dgm:t>
        <a:bodyPr/>
        <a:lstStyle/>
        <a:p>
          <a:endParaRPr lang="en-US"/>
        </a:p>
      </dgm:t>
    </dgm:pt>
    <dgm:pt modelId="{22900D5F-2871-488E-94E6-CFD9F407A160}">
      <dgm:prSet/>
      <dgm:spPr/>
      <dgm:t>
        <a:bodyPr/>
        <a:lstStyle/>
        <a:p>
          <a:r>
            <a:rPr lang="en-US"/>
            <a:t>Communicate with clarity and respect</a:t>
          </a:r>
        </a:p>
      </dgm:t>
    </dgm:pt>
    <dgm:pt modelId="{4A2BAA23-3CEA-404D-9189-1D0FF5587293}" type="parTrans" cxnId="{17976244-4586-4FCE-8422-D0049A2A9BB0}">
      <dgm:prSet/>
      <dgm:spPr/>
      <dgm:t>
        <a:bodyPr/>
        <a:lstStyle/>
        <a:p>
          <a:endParaRPr lang="en-US"/>
        </a:p>
      </dgm:t>
    </dgm:pt>
    <dgm:pt modelId="{D43E08AD-1D85-4DBC-AD41-7556208EC7B9}" type="sibTrans" cxnId="{17976244-4586-4FCE-8422-D0049A2A9BB0}">
      <dgm:prSet/>
      <dgm:spPr/>
      <dgm:t>
        <a:bodyPr/>
        <a:lstStyle/>
        <a:p>
          <a:endParaRPr lang="en-US"/>
        </a:p>
      </dgm:t>
    </dgm:pt>
    <dgm:pt modelId="{C2020B92-EC3F-49BC-9524-BFB17179AA9D}">
      <dgm:prSet/>
      <dgm:spPr/>
      <dgm:t>
        <a:bodyPr/>
        <a:lstStyle/>
        <a:p>
          <a:r>
            <a:rPr lang="en-US"/>
            <a:t>Collaborative problem solving</a:t>
          </a:r>
        </a:p>
      </dgm:t>
    </dgm:pt>
    <dgm:pt modelId="{2A9C6806-4023-488C-AD8F-AE40C5692F69}" type="parTrans" cxnId="{A06B4812-1D2E-4DFD-AD56-32AF0A9C761B}">
      <dgm:prSet/>
      <dgm:spPr/>
      <dgm:t>
        <a:bodyPr/>
        <a:lstStyle/>
        <a:p>
          <a:endParaRPr lang="en-US"/>
        </a:p>
      </dgm:t>
    </dgm:pt>
    <dgm:pt modelId="{0F745D28-A4E7-49B4-B054-ACA0CC014AA8}" type="sibTrans" cxnId="{A06B4812-1D2E-4DFD-AD56-32AF0A9C761B}">
      <dgm:prSet/>
      <dgm:spPr/>
      <dgm:t>
        <a:bodyPr/>
        <a:lstStyle/>
        <a:p>
          <a:endParaRPr lang="en-US"/>
        </a:p>
      </dgm:t>
    </dgm:pt>
    <dgm:pt modelId="{B7CE80CD-83E3-4507-8484-54083A3FBA60}" type="pres">
      <dgm:prSet presAssocID="{D8DDC56F-82C7-49BC-8038-F275BA53AD48}" presName="diagram" presStyleCnt="0">
        <dgm:presLayoutVars>
          <dgm:dir/>
          <dgm:resizeHandles val="exact"/>
        </dgm:presLayoutVars>
      </dgm:prSet>
      <dgm:spPr/>
    </dgm:pt>
    <dgm:pt modelId="{272075CA-748A-43CD-9121-091784551768}" type="pres">
      <dgm:prSet presAssocID="{B540CD15-B089-40EB-B1EA-C10FE7C74669}" presName="node" presStyleLbl="node1" presStyleIdx="0" presStyleCnt="6">
        <dgm:presLayoutVars>
          <dgm:bulletEnabled val="1"/>
        </dgm:presLayoutVars>
      </dgm:prSet>
      <dgm:spPr/>
    </dgm:pt>
    <dgm:pt modelId="{8DB8BD0C-CACC-4013-993D-54BFC55AD9EF}" type="pres">
      <dgm:prSet presAssocID="{D43217FC-59C9-4892-BC7D-6A6910921989}" presName="sibTrans" presStyleCnt="0"/>
      <dgm:spPr/>
    </dgm:pt>
    <dgm:pt modelId="{6710DB9F-CC7D-4183-A43C-49BEF87B73E4}" type="pres">
      <dgm:prSet presAssocID="{1666486B-D568-491A-81F1-8BB94C78873F}" presName="node" presStyleLbl="node1" presStyleIdx="1" presStyleCnt="6">
        <dgm:presLayoutVars>
          <dgm:bulletEnabled val="1"/>
        </dgm:presLayoutVars>
      </dgm:prSet>
      <dgm:spPr/>
    </dgm:pt>
    <dgm:pt modelId="{528419E9-CC1A-4CA7-9083-34B65707FB39}" type="pres">
      <dgm:prSet presAssocID="{7495253A-14FA-440C-8D01-FB41F5278242}" presName="sibTrans" presStyleCnt="0"/>
      <dgm:spPr/>
    </dgm:pt>
    <dgm:pt modelId="{41AF4146-5A3B-4E45-823D-58F897E7609D}" type="pres">
      <dgm:prSet presAssocID="{40FFD7D7-6D03-4E8A-9E0F-1B149DBB8DE5}" presName="node" presStyleLbl="node1" presStyleIdx="2" presStyleCnt="6">
        <dgm:presLayoutVars>
          <dgm:bulletEnabled val="1"/>
        </dgm:presLayoutVars>
      </dgm:prSet>
      <dgm:spPr/>
    </dgm:pt>
    <dgm:pt modelId="{CC7F7A2F-7A37-488E-ADB8-04BA2F3A8580}" type="pres">
      <dgm:prSet presAssocID="{CDF42A5C-7817-4D16-B27F-6B02AE39662C}" presName="sibTrans" presStyleCnt="0"/>
      <dgm:spPr/>
    </dgm:pt>
    <dgm:pt modelId="{A83785A1-82C6-44C5-BEC7-818CF9E561FD}" type="pres">
      <dgm:prSet presAssocID="{2554758F-3084-4C4B-8B60-F5F62796C5EE}" presName="node" presStyleLbl="node1" presStyleIdx="3" presStyleCnt="6">
        <dgm:presLayoutVars>
          <dgm:bulletEnabled val="1"/>
        </dgm:presLayoutVars>
      </dgm:prSet>
      <dgm:spPr/>
    </dgm:pt>
    <dgm:pt modelId="{8FF39A97-80EC-46FA-A9D4-7C2CE7ABB98A}" type="pres">
      <dgm:prSet presAssocID="{5C7AB19C-10D7-42D3-8E21-011E4A5070BC}" presName="sibTrans" presStyleCnt="0"/>
      <dgm:spPr/>
    </dgm:pt>
    <dgm:pt modelId="{89D57F76-8454-4FB1-B1E2-F09A88483FBF}" type="pres">
      <dgm:prSet presAssocID="{22900D5F-2871-488E-94E6-CFD9F407A160}" presName="node" presStyleLbl="node1" presStyleIdx="4" presStyleCnt="6">
        <dgm:presLayoutVars>
          <dgm:bulletEnabled val="1"/>
        </dgm:presLayoutVars>
      </dgm:prSet>
      <dgm:spPr/>
    </dgm:pt>
    <dgm:pt modelId="{2C1188B4-8DDD-47E1-AC8A-5E5D51C3C92A}" type="pres">
      <dgm:prSet presAssocID="{D43E08AD-1D85-4DBC-AD41-7556208EC7B9}" presName="sibTrans" presStyleCnt="0"/>
      <dgm:spPr/>
    </dgm:pt>
    <dgm:pt modelId="{C8BCD5FB-DCB7-48F6-9547-6E5D1EF5C33E}" type="pres">
      <dgm:prSet presAssocID="{C2020B92-EC3F-49BC-9524-BFB17179AA9D}" presName="node" presStyleLbl="node1" presStyleIdx="5" presStyleCnt="6">
        <dgm:presLayoutVars>
          <dgm:bulletEnabled val="1"/>
        </dgm:presLayoutVars>
      </dgm:prSet>
      <dgm:spPr/>
    </dgm:pt>
  </dgm:ptLst>
  <dgm:cxnLst>
    <dgm:cxn modelId="{3F613100-6E0C-43AA-8EDB-5B8307B16C02}" type="presOf" srcId="{C2020B92-EC3F-49BC-9524-BFB17179AA9D}" destId="{C8BCD5FB-DCB7-48F6-9547-6E5D1EF5C33E}" srcOrd="0" destOrd="0" presId="urn:microsoft.com/office/officeart/2005/8/layout/default"/>
    <dgm:cxn modelId="{A06B4812-1D2E-4DFD-AD56-32AF0A9C761B}" srcId="{D8DDC56F-82C7-49BC-8038-F275BA53AD48}" destId="{C2020B92-EC3F-49BC-9524-BFB17179AA9D}" srcOrd="5" destOrd="0" parTransId="{2A9C6806-4023-488C-AD8F-AE40C5692F69}" sibTransId="{0F745D28-A4E7-49B4-B054-ACA0CC014AA8}"/>
    <dgm:cxn modelId="{2D46A836-086C-4C4C-A802-B8386F5CD22B}" srcId="{D8DDC56F-82C7-49BC-8038-F275BA53AD48}" destId="{2554758F-3084-4C4B-8B60-F5F62796C5EE}" srcOrd="3" destOrd="0" parTransId="{BE7A7FE5-803B-41B0-BF1B-7F90A4E26EB8}" sibTransId="{5C7AB19C-10D7-42D3-8E21-011E4A5070BC}"/>
    <dgm:cxn modelId="{C87A8C3D-5C8D-4E73-94FA-038F54909FAD}" type="presOf" srcId="{22900D5F-2871-488E-94E6-CFD9F407A160}" destId="{89D57F76-8454-4FB1-B1E2-F09A88483FBF}" srcOrd="0" destOrd="0" presId="urn:microsoft.com/office/officeart/2005/8/layout/default"/>
    <dgm:cxn modelId="{17976244-4586-4FCE-8422-D0049A2A9BB0}" srcId="{D8DDC56F-82C7-49BC-8038-F275BA53AD48}" destId="{22900D5F-2871-488E-94E6-CFD9F407A160}" srcOrd="4" destOrd="0" parTransId="{4A2BAA23-3CEA-404D-9189-1D0FF5587293}" sibTransId="{D43E08AD-1D85-4DBC-AD41-7556208EC7B9}"/>
    <dgm:cxn modelId="{00290480-8135-46EF-834F-BCD8DC6ABBF5}" type="presOf" srcId="{40FFD7D7-6D03-4E8A-9E0F-1B149DBB8DE5}" destId="{41AF4146-5A3B-4E45-823D-58F897E7609D}" srcOrd="0" destOrd="0" presId="urn:microsoft.com/office/officeart/2005/8/layout/default"/>
    <dgm:cxn modelId="{9D5A9284-9CE5-4A5E-BF1E-74BCE539AD8F}" type="presOf" srcId="{D8DDC56F-82C7-49BC-8038-F275BA53AD48}" destId="{B7CE80CD-83E3-4507-8484-54083A3FBA60}" srcOrd="0" destOrd="0" presId="urn:microsoft.com/office/officeart/2005/8/layout/default"/>
    <dgm:cxn modelId="{94F8F68F-800C-4A7D-B50F-8788ECC9964D}" srcId="{D8DDC56F-82C7-49BC-8038-F275BA53AD48}" destId="{1666486B-D568-491A-81F1-8BB94C78873F}" srcOrd="1" destOrd="0" parTransId="{4277CBFA-F07E-404A-82EB-1E030303F6C7}" sibTransId="{7495253A-14FA-440C-8D01-FB41F5278242}"/>
    <dgm:cxn modelId="{12C756A0-6473-4B87-A44B-1E341CA8290D}" type="presOf" srcId="{2554758F-3084-4C4B-8B60-F5F62796C5EE}" destId="{A83785A1-82C6-44C5-BEC7-818CF9E561FD}" srcOrd="0" destOrd="0" presId="urn:microsoft.com/office/officeart/2005/8/layout/default"/>
    <dgm:cxn modelId="{24458EC8-2B8B-4054-AAB3-75FC8F12B2FD}" type="presOf" srcId="{1666486B-D568-491A-81F1-8BB94C78873F}" destId="{6710DB9F-CC7D-4183-A43C-49BEF87B73E4}" srcOrd="0" destOrd="0" presId="urn:microsoft.com/office/officeart/2005/8/layout/default"/>
    <dgm:cxn modelId="{73AB53E8-D9C2-4A8F-A111-A30F9E3DB384}" srcId="{D8DDC56F-82C7-49BC-8038-F275BA53AD48}" destId="{40FFD7D7-6D03-4E8A-9E0F-1B149DBB8DE5}" srcOrd="2" destOrd="0" parTransId="{FB8886B3-72AC-46FA-9EF1-64E45C248129}" sibTransId="{CDF42A5C-7817-4D16-B27F-6B02AE39662C}"/>
    <dgm:cxn modelId="{6FE8C7ED-57F7-4B5E-9081-861EAE31987B}" type="presOf" srcId="{B540CD15-B089-40EB-B1EA-C10FE7C74669}" destId="{272075CA-748A-43CD-9121-091784551768}" srcOrd="0" destOrd="0" presId="urn:microsoft.com/office/officeart/2005/8/layout/default"/>
    <dgm:cxn modelId="{150E72F5-FE1D-4EEC-9A45-DCA16AF218D9}" srcId="{D8DDC56F-82C7-49BC-8038-F275BA53AD48}" destId="{B540CD15-B089-40EB-B1EA-C10FE7C74669}" srcOrd="0" destOrd="0" parTransId="{AB9B99C2-72EA-489B-B7B1-49FE138F5176}" sibTransId="{D43217FC-59C9-4892-BC7D-6A6910921989}"/>
    <dgm:cxn modelId="{254E31EA-3958-4EA8-A02E-18747A63B3FC}" type="presParOf" srcId="{B7CE80CD-83E3-4507-8484-54083A3FBA60}" destId="{272075CA-748A-43CD-9121-091784551768}" srcOrd="0" destOrd="0" presId="urn:microsoft.com/office/officeart/2005/8/layout/default"/>
    <dgm:cxn modelId="{D5AEB29F-2915-4786-A3EC-A86128DE4369}" type="presParOf" srcId="{B7CE80CD-83E3-4507-8484-54083A3FBA60}" destId="{8DB8BD0C-CACC-4013-993D-54BFC55AD9EF}" srcOrd="1" destOrd="0" presId="urn:microsoft.com/office/officeart/2005/8/layout/default"/>
    <dgm:cxn modelId="{A78C7E71-BD5D-4B34-B2C1-02E84C86D225}" type="presParOf" srcId="{B7CE80CD-83E3-4507-8484-54083A3FBA60}" destId="{6710DB9F-CC7D-4183-A43C-49BEF87B73E4}" srcOrd="2" destOrd="0" presId="urn:microsoft.com/office/officeart/2005/8/layout/default"/>
    <dgm:cxn modelId="{FBBD4173-7DA3-4F9E-B7F6-13CDF1713AC3}" type="presParOf" srcId="{B7CE80CD-83E3-4507-8484-54083A3FBA60}" destId="{528419E9-CC1A-4CA7-9083-34B65707FB39}" srcOrd="3" destOrd="0" presId="urn:microsoft.com/office/officeart/2005/8/layout/default"/>
    <dgm:cxn modelId="{E290306C-4239-4415-8926-A3A2F4B3557E}" type="presParOf" srcId="{B7CE80CD-83E3-4507-8484-54083A3FBA60}" destId="{41AF4146-5A3B-4E45-823D-58F897E7609D}" srcOrd="4" destOrd="0" presId="urn:microsoft.com/office/officeart/2005/8/layout/default"/>
    <dgm:cxn modelId="{A7D1E77D-2D18-48F2-A41E-9836AE81DB55}" type="presParOf" srcId="{B7CE80CD-83E3-4507-8484-54083A3FBA60}" destId="{CC7F7A2F-7A37-488E-ADB8-04BA2F3A8580}" srcOrd="5" destOrd="0" presId="urn:microsoft.com/office/officeart/2005/8/layout/default"/>
    <dgm:cxn modelId="{85EDA5E8-479A-4E91-B741-B318C9791936}" type="presParOf" srcId="{B7CE80CD-83E3-4507-8484-54083A3FBA60}" destId="{A83785A1-82C6-44C5-BEC7-818CF9E561FD}" srcOrd="6" destOrd="0" presId="urn:microsoft.com/office/officeart/2005/8/layout/default"/>
    <dgm:cxn modelId="{4D98F157-2939-4316-A58D-0AE1A65312E1}" type="presParOf" srcId="{B7CE80CD-83E3-4507-8484-54083A3FBA60}" destId="{8FF39A97-80EC-46FA-A9D4-7C2CE7ABB98A}" srcOrd="7" destOrd="0" presId="urn:microsoft.com/office/officeart/2005/8/layout/default"/>
    <dgm:cxn modelId="{B48FCF1B-DF3A-4814-90FF-DCAC8C33506D}" type="presParOf" srcId="{B7CE80CD-83E3-4507-8484-54083A3FBA60}" destId="{89D57F76-8454-4FB1-B1E2-F09A88483FBF}" srcOrd="8" destOrd="0" presId="urn:microsoft.com/office/officeart/2005/8/layout/default"/>
    <dgm:cxn modelId="{D79AAC7D-3736-4FE4-875C-1E961C3B39AB}" type="presParOf" srcId="{B7CE80CD-83E3-4507-8484-54083A3FBA60}" destId="{2C1188B4-8DDD-47E1-AC8A-5E5D51C3C92A}" srcOrd="9" destOrd="0" presId="urn:microsoft.com/office/officeart/2005/8/layout/default"/>
    <dgm:cxn modelId="{2621601D-1BC7-4EF6-98EE-2C9E77AC68FA}" type="presParOf" srcId="{B7CE80CD-83E3-4507-8484-54083A3FBA60}" destId="{C8BCD5FB-DCB7-48F6-9547-6E5D1EF5C33E}" srcOrd="1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5E31F8B-E997-40DB-9665-7407D04A26C5}" type="doc">
      <dgm:prSet loTypeId="urn:microsoft.com/office/officeart/2005/8/layout/vList2" loCatId="list" qsTypeId="urn:microsoft.com/office/officeart/2005/8/quickstyle/simple1#8" qsCatId="simple" csTypeId="urn:microsoft.com/office/officeart/2005/8/colors/colorful5#2" csCatId="colorful"/>
      <dgm:spPr/>
      <dgm:t>
        <a:bodyPr/>
        <a:lstStyle/>
        <a:p>
          <a:endParaRPr lang="en-US"/>
        </a:p>
      </dgm:t>
    </dgm:pt>
    <dgm:pt modelId="{657EDB9C-85EC-433A-95CE-6EDBAB1370A2}">
      <dgm:prSet/>
      <dgm:spPr/>
      <dgm:t>
        <a:bodyPr/>
        <a:lstStyle/>
        <a:p>
          <a:r>
            <a:rPr lang="en-US"/>
            <a:t>Transparency</a:t>
          </a:r>
        </a:p>
      </dgm:t>
    </dgm:pt>
    <dgm:pt modelId="{3109612C-B000-484B-B56B-55165D13E91F}" type="parTrans" cxnId="{AC05E7E0-7715-448E-B031-297411880427}">
      <dgm:prSet/>
      <dgm:spPr/>
      <dgm:t>
        <a:bodyPr/>
        <a:lstStyle/>
        <a:p>
          <a:endParaRPr lang="en-US"/>
        </a:p>
      </dgm:t>
    </dgm:pt>
    <dgm:pt modelId="{FB60C4ED-EC43-4433-9E86-47F281A7F580}" type="sibTrans" cxnId="{AC05E7E0-7715-448E-B031-297411880427}">
      <dgm:prSet/>
      <dgm:spPr/>
      <dgm:t>
        <a:bodyPr/>
        <a:lstStyle/>
        <a:p>
          <a:endParaRPr lang="en-US"/>
        </a:p>
      </dgm:t>
    </dgm:pt>
    <dgm:pt modelId="{34F9D209-6E71-4D6A-AE6B-F260B44FE503}">
      <dgm:prSet/>
      <dgm:spPr/>
      <dgm:t>
        <a:bodyPr/>
        <a:lstStyle/>
        <a:p>
          <a:r>
            <a:rPr lang="en-US"/>
            <a:t>Set boundaries with those who need them</a:t>
          </a:r>
        </a:p>
      </dgm:t>
    </dgm:pt>
    <dgm:pt modelId="{95ED03C1-A53B-42D5-AEB7-C598314C6132}" type="parTrans" cxnId="{626B9617-EA3C-433C-AFAF-78FFBF38AEF8}">
      <dgm:prSet/>
      <dgm:spPr/>
      <dgm:t>
        <a:bodyPr/>
        <a:lstStyle/>
        <a:p>
          <a:endParaRPr lang="en-US"/>
        </a:p>
      </dgm:t>
    </dgm:pt>
    <dgm:pt modelId="{08BBB837-A62F-4ADE-8D35-08208C1A8AFD}" type="sibTrans" cxnId="{626B9617-EA3C-433C-AFAF-78FFBF38AEF8}">
      <dgm:prSet/>
      <dgm:spPr/>
      <dgm:t>
        <a:bodyPr/>
        <a:lstStyle/>
        <a:p>
          <a:endParaRPr lang="en-US"/>
        </a:p>
      </dgm:t>
    </dgm:pt>
    <dgm:pt modelId="{7453AAD6-F0AD-49F9-8093-035F329F7975}">
      <dgm:prSet/>
      <dgm:spPr/>
      <dgm:t>
        <a:bodyPr/>
        <a:lstStyle/>
        <a:p>
          <a:r>
            <a:rPr lang="en-US"/>
            <a:t>Form strong connections with others</a:t>
          </a:r>
        </a:p>
      </dgm:t>
    </dgm:pt>
    <dgm:pt modelId="{4FB32F0C-FFC5-40DC-BD51-73D4D4D2E3B6}" type="parTrans" cxnId="{40711AFA-5D04-4CA2-838C-F05C04F5546D}">
      <dgm:prSet/>
      <dgm:spPr/>
      <dgm:t>
        <a:bodyPr/>
        <a:lstStyle/>
        <a:p>
          <a:endParaRPr lang="en-US"/>
        </a:p>
      </dgm:t>
    </dgm:pt>
    <dgm:pt modelId="{921DA0DD-DD16-4800-A07E-D9860AB6723B}" type="sibTrans" cxnId="{40711AFA-5D04-4CA2-838C-F05C04F5546D}">
      <dgm:prSet/>
      <dgm:spPr/>
      <dgm:t>
        <a:bodyPr/>
        <a:lstStyle/>
        <a:p>
          <a:endParaRPr lang="en-US"/>
        </a:p>
      </dgm:t>
    </dgm:pt>
    <dgm:pt modelId="{2BADC51F-2794-40A2-B0EA-79BCC10C7223}">
      <dgm:prSet/>
      <dgm:spPr/>
      <dgm:t>
        <a:bodyPr/>
        <a:lstStyle/>
        <a:p>
          <a:r>
            <a:rPr lang="en-US"/>
            <a:t>Build trust</a:t>
          </a:r>
        </a:p>
      </dgm:t>
    </dgm:pt>
    <dgm:pt modelId="{D7706E0E-0531-46CA-8F3E-CA0F427CFA79}" type="parTrans" cxnId="{2AD727E3-DC4D-4A18-8292-0141ED31CA09}">
      <dgm:prSet/>
      <dgm:spPr/>
      <dgm:t>
        <a:bodyPr/>
        <a:lstStyle/>
        <a:p>
          <a:endParaRPr lang="en-US"/>
        </a:p>
      </dgm:t>
    </dgm:pt>
    <dgm:pt modelId="{4010466B-7E38-4255-B2F6-29983393FFC6}" type="sibTrans" cxnId="{2AD727E3-DC4D-4A18-8292-0141ED31CA09}">
      <dgm:prSet/>
      <dgm:spPr/>
      <dgm:t>
        <a:bodyPr/>
        <a:lstStyle/>
        <a:p>
          <a:endParaRPr lang="en-US"/>
        </a:p>
      </dgm:t>
    </dgm:pt>
    <dgm:pt modelId="{400711F0-F70F-424A-B081-FACAE32EC78D}">
      <dgm:prSet/>
      <dgm:spPr/>
      <dgm:t>
        <a:bodyPr/>
        <a:lstStyle/>
        <a:p>
          <a:r>
            <a:rPr lang="en-US"/>
            <a:t>Tackle a tough conversation</a:t>
          </a:r>
        </a:p>
      </dgm:t>
    </dgm:pt>
    <dgm:pt modelId="{2F85B468-9B03-45DF-9CF7-AD0E611449A3}" type="parTrans" cxnId="{A3719139-C56F-4FC8-A3EE-8BAFA2272C8E}">
      <dgm:prSet/>
      <dgm:spPr/>
      <dgm:t>
        <a:bodyPr/>
        <a:lstStyle/>
        <a:p>
          <a:endParaRPr lang="en-US"/>
        </a:p>
      </dgm:t>
    </dgm:pt>
    <dgm:pt modelId="{07E02521-C81B-42E3-AE19-2C94837A47D3}" type="sibTrans" cxnId="{A3719139-C56F-4FC8-A3EE-8BAFA2272C8E}">
      <dgm:prSet/>
      <dgm:spPr/>
      <dgm:t>
        <a:bodyPr/>
        <a:lstStyle/>
        <a:p>
          <a:endParaRPr lang="en-US"/>
        </a:p>
      </dgm:t>
    </dgm:pt>
    <dgm:pt modelId="{FFAAF4F6-EAF7-4C61-A50C-3D0D0A00A9B9}">
      <dgm:prSet/>
      <dgm:spPr/>
      <dgm:t>
        <a:bodyPr/>
        <a:lstStyle/>
        <a:p>
          <a:r>
            <a:rPr lang="en-US"/>
            <a:t>Explain your decisions don’t just make them</a:t>
          </a:r>
        </a:p>
      </dgm:t>
    </dgm:pt>
    <dgm:pt modelId="{DF258621-8DC9-4107-8AE2-3F1907076FF0}" type="parTrans" cxnId="{0D019345-900D-4977-A0DB-654B8F045956}">
      <dgm:prSet/>
      <dgm:spPr/>
      <dgm:t>
        <a:bodyPr/>
        <a:lstStyle/>
        <a:p>
          <a:endParaRPr lang="en-US"/>
        </a:p>
      </dgm:t>
    </dgm:pt>
    <dgm:pt modelId="{2B941F8D-6B0C-46D0-AF3B-1ECE857759B5}" type="sibTrans" cxnId="{0D019345-900D-4977-A0DB-654B8F045956}">
      <dgm:prSet/>
      <dgm:spPr/>
      <dgm:t>
        <a:bodyPr/>
        <a:lstStyle/>
        <a:p>
          <a:endParaRPr lang="en-US"/>
        </a:p>
      </dgm:t>
    </dgm:pt>
    <dgm:pt modelId="{B577E57A-C0C7-4C3B-BD58-1DD7DB5AF039}" type="pres">
      <dgm:prSet presAssocID="{45E31F8B-E997-40DB-9665-7407D04A26C5}" presName="linear" presStyleCnt="0">
        <dgm:presLayoutVars>
          <dgm:animLvl val="lvl"/>
          <dgm:resizeHandles val="exact"/>
        </dgm:presLayoutVars>
      </dgm:prSet>
      <dgm:spPr/>
    </dgm:pt>
    <dgm:pt modelId="{422E71F8-D4A0-435E-9237-77D99959D446}" type="pres">
      <dgm:prSet presAssocID="{657EDB9C-85EC-433A-95CE-6EDBAB1370A2}" presName="parentText" presStyleLbl="node1" presStyleIdx="0" presStyleCnt="6">
        <dgm:presLayoutVars>
          <dgm:chMax val="0"/>
          <dgm:bulletEnabled val="1"/>
        </dgm:presLayoutVars>
      </dgm:prSet>
      <dgm:spPr/>
    </dgm:pt>
    <dgm:pt modelId="{0FA53B67-48DC-48D6-BC24-9A5E9CE5EAEB}" type="pres">
      <dgm:prSet presAssocID="{FB60C4ED-EC43-4433-9E86-47F281A7F580}" presName="spacer" presStyleCnt="0"/>
      <dgm:spPr/>
    </dgm:pt>
    <dgm:pt modelId="{1DAC0905-7F9A-456B-9EBB-75D9B311098A}" type="pres">
      <dgm:prSet presAssocID="{34F9D209-6E71-4D6A-AE6B-F260B44FE503}" presName="parentText" presStyleLbl="node1" presStyleIdx="1" presStyleCnt="6">
        <dgm:presLayoutVars>
          <dgm:chMax val="0"/>
          <dgm:bulletEnabled val="1"/>
        </dgm:presLayoutVars>
      </dgm:prSet>
      <dgm:spPr/>
    </dgm:pt>
    <dgm:pt modelId="{2B098053-984F-47D2-8EE9-31CD3FC3BC67}" type="pres">
      <dgm:prSet presAssocID="{08BBB837-A62F-4ADE-8D35-08208C1A8AFD}" presName="spacer" presStyleCnt="0"/>
      <dgm:spPr/>
    </dgm:pt>
    <dgm:pt modelId="{C79B1EBE-0174-4A2B-9C46-C78C1BCBD5A5}" type="pres">
      <dgm:prSet presAssocID="{7453AAD6-F0AD-49F9-8093-035F329F7975}" presName="parentText" presStyleLbl="node1" presStyleIdx="2" presStyleCnt="6">
        <dgm:presLayoutVars>
          <dgm:chMax val="0"/>
          <dgm:bulletEnabled val="1"/>
        </dgm:presLayoutVars>
      </dgm:prSet>
      <dgm:spPr/>
    </dgm:pt>
    <dgm:pt modelId="{F53F90D9-33F0-444B-AE78-743DC0D07174}" type="pres">
      <dgm:prSet presAssocID="{921DA0DD-DD16-4800-A07E-D9860AB6723B}" presName="spacer" presStyleCnt="0"/>
      <dgm:spPr/>
    </dgm:pt>
    <dgm:pt modelId="{7269807E-07DE-411F-9F8F-A672C7A4B75B}" type="pres">
      <dgm:prSet presAssocID="{2BADC51F-2794-40A2-B0EA-79BCC10C7223}" presName="parentText" presStyleLbl="node1" presStyleIdx="3" presStyleCnt="6">
        <dgm:presLayoutVars>
          <dgm:chMax val="0"/>
          <dgm:bulletEnabled val="1"/>
        </dgm:presLayoutVars>
      </dgm:prSet>
      <dgm:spPr/>
    </dgm:pt>
    <dgm:pt modelId="{528E8D25-FD53-4C6C-9B8D-C9EA83E24F17}" type="pres">
      <dgm:prSet presAssocID="{4010466B-7E38-4255-B2F6-29983393FFC6}" presName="spacer" presStyleCnt="0"/>
      <dgm:spPr/>
    </dgm:pt>
    <dgm:pt modelId="{F3E72672-63B3-439D-8500-AC952D948968}" type="pres">
      <dgm:prSet presAssocID="{400711F0-F70F-424A-B081-FACAE32EC78D}" presName="parentText" presStyleLbl="node1" presStyleIdx="4" presStyleCnt="6">
        <dgm:presLayoutVars>
          <dgm:chMax val="0"/>
          <dgm:bulletEnabled val="1"/>
        </dgm:presLayoutVars>
      </dgm:prSet>
      <dgm:spPr/>
    </dgm:pt>
    <dgm:pt modelId="{81B083CB-8967-49CD-BCE5-1A0E5A74DE88}" type="pres">
      <dgm:prSet presAssocID="{07E02521-C81B-42E3-AE19-2C94837A47D3}" presName="spacer" presStyleCnt="0"/>
      <dgm:spPr/>
    </dgm:pt>
    <dgm:pt modelId="{ED0E0D87-4E73-410A-8615-3B3BEC9CE7C7}" type="pres">
      <dgm:prSet presAssocID="{FFAAF4F6-EAF7-4C61-A50C-3D0D0A00A9B9}" presName="parentText" presStyleLbl="node1" presStyleIdx="5" presStyleCnt="6">
        <dgm:presLayoutVars>
          <dgm:chMax val="0"/>
          <dgm:bulletEnabled val="1"/>
        </dgm:presLayoutVars>
      </dgm:prSet>
      <dgm:spPr/>
    </dgm:pt>
  </dgm:ptLst>
  <dgm:cxnLst>
    <dgm:cxn modelId="{626B9617-EA3C-433C-AFAF-78FFBF38AEF8}" srcId="{45E31F8B-E997-40DB-9665-7407D04A26C5}" destId="{34F9D209-6E71-4D6A-AE6B-F260B44FE503}" srcOrd="1" destOrd="0" parTransId="{95ED03C1-A53B-42D5-AEB7-C598314C6132}" sibTransId="{08BBB837-A62F-4ADE-8D35-08208C1A8AFD}"/>
    <dgm:cxn modelId="{4C83D818-70E3-422D-828C-24EB23903F86}" type="presOf" srcId="{657EDB9C-85EC-433A-95CE-6EDBAB1370A2}" destId="{422E71F8-D4A0-435E-9237-77D99959D446}" srcOrd="0" destOrd="0" presId="urn:microsoft.com/office/officeart/2005/8/layout/vList2"/>
    <dgm:cxn modelId="{99973E19-47E4-42FD-A07C-6926D4F59162}" type="presOf" srcId="{FFAAF4F6-EAF7-4C61-A50C-3D0D0A00A9B9}" destId="{ED0E0D87-4E73-410A-8615-3B3BEC9CE7C7}" srcOrd="0" destOrd="0" presId="urn:microsoft.com/office/officeart/2005/8/layout/vList2"/>
    <dgm:cxn modelId="{A3719139-C56F-4FC8-A3EE-8BAFA2272C8E}" srcId="{45E31F8B-E997-40DB-9665-7407D04A26C5}" destId="{400711F0-F70F-424A-B081-FACAE32EC78D}" srcOrd="4" destOrd="0" parTransId="{2F85B468-9B03-45DF-9CF7-AD0E611449A3}" sibTransId="{07E02521-C81B-42E3-AE19-2C94837A47D3}"/>
    <dgm:cxn modelId="{0D019345-900D-4977-A0DB-654B8F045956}" srcId="{45E31F8B-E997-40DB-9665-7407D04A26C5}" destId="{FFAAF4F6-EAF7-4C61-A50C-3D0D0A00A9B9}" srcOrd="5" destOrd="0" parTransId="{DF258621-8DC9-4107-8AE2-3F1907076FF0}" sibTransId="{2B941F8D-6B0C-46D0-AF3B-1ECE857759B5}"/>
    <dgm:cxn modelId="{5A61F766-7461-4381-93B6-863F46E14BC3}" type="presOf" srcId="{34F9D209-6E71-4D6A-AE6B-F260B44FE503}" destId="{1DAC0905-7F9A-456B-9EBB-75D9B311098A}" srcOrd="0" destOrd="0" presId="urn:microsoft.com/office/officeart/2005/8/layout/vList2"/>
    <dgm:cxn modelId="{A7FD6788-7CA8-43E4-BB95-32996DBB5AB2}" type="presOf" srcId="{2BADC51F-2794-40A2-B0EA-79BCC10C7223}" destId="{7269807E-07DE-411F-9F8F-A672C7A4B75B}" srcOrd="0" destOrd="0" presId="urn:microsoft.com/office/officeart/2005/8/layout/vList2"/>
    <dgm:cxn modelId="{D76C1889-6BD0-4813-ABA3-4C42E8F08698}" type="presOf" srcId="{400711F0-F70F-424A-B081-FACAE32EC78D}" destId="{F3E72672-63B3-439D-8500-AC952D948968}" srcOrd="0" destOrd="0" presId="urn:microsoft.com/office/officeart/2005/8/layout/vList2"/>
    <dgm:cxn modelId="{F96AB1AA-5B7D-472D-8700-15C9EB4F6499}" type="presOf" srcId="{45E31F8B-E997-40DB-9665-7407D04A26C5}" destId="{B577E57A-C0C7-4C3B-BD58-1DD7DB5AF039}" srcOrd="0" destOrd="0" presId="urn:microsoft.com/office/officeart/2005/8/layout/vList2"/>
    <dgm:cxn modelId="{A78276D9-533F-48BF-9EEE-5C7E6147DEA2}" type="presOf" srcId="{7453AAD6-F0AD-49F9-8093-035F329F7975}" destId="{C79B1EBE-0174-4A2B-9C46-C78C1BCBD5A5}" srcOrd="0" destOrd="0" presId="urn:microsoft.com/office/officeart/2005/8/layout/vList2"/>
    <dgm:cxn modelId="{AC05E7E0-7715-448E-B031-297411880427}" srcId="{45E31F8B-E997-40DB-9665-7407D04A26C5}" destId="{657EDB9C-85EC-433A-95CE-6EDBAB1370A2}" srcOrd="0" destOrd="0" parTransId="{3109612C-B000-484B-B56B-55165D13E91F}" sibTransId="{FB60C4ED-EC43-4433-9E86-47F281A7F580}"/>
    <dgm:cxn modelId="{2AD727E3-DC4D-4A18-8292-0141ED31CA09}" srcId="{45E31F8B-E997-40DB-9665-7407D04A26C5}" destId="{2BADC51F-2794-40A2-B0EA-79BCC10C7223}" srcOrd="3" destOrd="0" parTransId="{D7706E0E-0531-46CA-8F3E-CA0F427CFA79}" sibTransId="{4010466B-7E38-4255-B2F6-29983393FFC6}"/>
    <dgm:cxn modelId="{40711AFA-5D04-4CA2-838C-F05C04F5546D}" srcId="{45E31F8B-E997-40DB-9665-7407D04A26C5}" destId="{7453AAD6-F0AD-49F9-8093-035F329F7975}" srcOrd="2" destOrd="0" parTransId="{4FB32F0C-FFC5-40DC-BD51-73D4D4D2E3B6}" sibTransId="{921DA0DD-DD16-4800-A07E-D9860AB6723B}"/>
    <dgm:cxn modelId="{07D1ACCC-A432-43BD-ADC9-AFDC2CB75AEB}" type="presParOf" srcId="{B577E57A-C0C7-4C3B-BD58-1DD7DB5AF039}" destId="{422E71F8-D4A0-435E-9237-77D99959D446}" srcOrd="0" destOrd="0" presId="urn:microsoft.com/office/officeart/2005/8/layout/vList2"/>
    <dgm:cxn modelId="{57A5158D-A017-43BE-976B-A52F0449A845}" type="presParOf" srcId="{B577E57A-C0C7-4C3B-BD58-1DD7DB5AF039}" destId="{0FA53B67-48DC-48D6-BC24-9A5E9CE5EAEB}" srcOrd="1" destOrd="0" presId="urn:microsoft.com/office/officeart/2005/8/layout/vList2"/>
    <dgm:cxn modelId="{6A3841FA-6633-4FEB-A042-C0CF5ED12210}" type="presParOf" srcId="{B577E57A-C0C7-4C3B-BD58-1DD7DB5AF039}" destId="{1DAC0905-7F9A-456B-9EBB-75D9B311098A}" srcOrd="2" destOrd="0" presId="urn:microsoft.com/office/officeart/2005/8/layout/vList2"/>
    <dgm:cxn modelId="{6BE2B0CA-912E-41FA-AABA-358986E22F05}" type="presParOf" srcId="{B577E57A-C0C7-4C3B-BD58-1DD7DB5AF039}" destId="{2B098053-984F-47D2-8EE9-31CD3FC3BC67}" srcOrd="3" destOrd="0" presId="urn:microsoft.com/office/officeart/2005/8/layout/vList2"/>
    <dgm:cxn modelId="{E76E1695-6CB8-4F69-926D-042678A43A42}" type="presParOf" srcId="{B577E57A-C0C7-4C3B-BD58-1DD7DB5AF039}" destId="{C79B1EBE-0174-4A2B-9C46-C78C1BCBD5A5}" srcOrd="4" destOrd="0" presId="urn:microsoft.com/office/officeart/2005/8/layout/vList2"/>
    <dgm:cxn modelId="{55134D99-8F8D-4C43-85BA-B9A6A91399F9}" type="presParOf" srcId="{B577E57A-C0C7-4C3B-BD58-1DD7DB5AF039}" destId="{F53F90D9-33F0-444B-AE78-743DC0D07174}" srcOrd="5" destOrd="0" presId="urn:microsoft.com/office/officeart/2005/8/layout/vList2"/>
    <dgm:cxn modelId="{F8235B43-DBC6-451E-B349-0DF2EA896FBF}" type="presParOf" srcId="{B577E57A-C0C7-4C3B-BD58-1DD7DB5AF039}" destId="{7269807E-07DE-411F-9F8F-A672C7A4B75B}" srcOrd="6" destOrd="0" presId="urn:microsoft.com/office/officeart/2005/8/layout/vList2"/>
    <dgm:cxn modelId="{C240D317-17E6-45B3-B89B-C7FFC0C75D71}" type="presParOf" srcId="{B577E57A-C0C7-4C3B-BD58-1DD7DB5AF039}" destId="{528E8D25-FD53-4C6C-9B8D-C9EA83E24F17}" srcOrd="7" destOrd="0" presId="urn:microsoft.com/office/officeart/2005/8/layout/vList2"/>
    <dgm:cxn modelId="{FA3DAC6B-3029-4801-9D1B-9BD1D2196AEA}" type="presParOf" srcId="{B577E57A-C0C7-4C3B-BD58-1DD7DB5AF039}" destId="{F3E72672-63B3-439D-8500-AC952D948968}" srcOrd="8" destOrd="0" presId="urn:microsoft.com/office/officeart/2005/8/layout/vList2"/>
    <dgm:cxn modelId="{52D3355E-6180-4605-BD53-58A485871004}" type="presParOf" srcId="{B577E57A-C0C7-4C3B-BD58-1DD7DB5AF039}" destId="{81B083CB-8967-49CD-BCE5-1A0E5A74DE88}" srcOrd="9" destOrd="0" presId="urn:microsoft.com/office/officeart/2005/8/layout/vList2"/>
    <dgm:cxn modelId="{388F4FC6-2B2B-4B12-B6DC-3988EBF80EA8}" type="presParOf" srcId="{B577E57A-C0C7-4C3B-BD58-1DD7DB5AF039}" destId="{ED0E0D87-4E73-410A-8615-3B3BEC9CE7C7}" srcOrd="1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A48BCEBD-0E0E-40C2-B82E-85BB4F8EBCBC}" type="doc">
      <dgm:prSet loTypeId="urn:microsoft.com/office/officeart/2005/8/layout/default" loCatId="list" qsTypeId="urn:microsoft.com/office/officeart/2005/8/quickstyle/simple4#3" qsCatId="simple" csTypeId="urn:microsoft.com/office/officeart/2005/8/colors/colorful5#3" csCatId="colorful"/>
      <dgm:spPr/>
      <dgm:t>
        <a:bodyPr/>
        <a:lstStyle/>
        <a:p>
          <a:endParaRPr lang="en-US"/>
        </a:p>
      </dgm:t>
    </dgm:pt>
    <dgm:pt modelId="{A167691D-7E6D-45DB-A615-710CB786E1D0}">
      <dgm:prSet/>
      <dgm:spPr/>
      <dgm:t>
        <a:bodyPr/>
        <a:lstStyle/>
        <a:p>
          <a:r>
            <a:rPr lang="en-US"/>
            <a:t>Improve Team Collaboration</a:t>
          </a:r>
        </a:p>
      </dgm:t>
    </dgm:pt>
    <dgm:pt modelId="{533400A3-956D-42F4-B9C9-333C108A45ED}" type="parTrans" cxnId="{B22C76CF-6D58-45F3-9249-CFBEA38AC0B9}">
      <dgm:prSet/>
      <dgm:spPr/>
      <dgm:t>
        <a:bodyPr/>
        <a:lstStyle/>
        <a:p>
          <a:endParaRPr lang="en-US"/>
        </a:p>
      </dgm:t>
    </dgm:pt>
    <dgm:pt modelId="{8DF50B27-0EFF-4660-B7CC-54B344044E86}" type="sibTrans" cxnId="{B22C76CF-6D58-45F3-9249-CFBEA38AC0B9}">
      <dgm:prSet/>
      <dgm:spPr/>
      <dgm:t>
        <a:bodyPr/>
        <a:lstStyle/>
        <a:p>
          <a:endParaRPr lang="en-US"/>
        </a:p>
      </dgm:t>
    </dgm:pt>
    <dgm:pt modelId="{4DB770A9-9DA3-4525-8AB8-07509883CD8C}">
      <dgm:prSet/>
      <dgm:spPr/>
      <dgm:t>
        <a:bodyPr/>
        <a:lstStyle/>
        <a:p>
          <a:r>
            <a:rPr lang="en-US"/>
            <a:t>Foster positive team culture</a:t>
          </a:r>
        </a:p>
      </dgm:t>
    </dgm:pt>
    <dgm:pt modelId="{7DAEC933-FB46-4BBA-AE99-BD1F3FB70FAC}" type="parTrans" cxnId="{23034E97-B7FC-4F27-B531-BBF345A34FDA}">
      <dgm:prSet/>
      <dgm:spPr/>
      <dgm:t>
        <a:bodyPr/>
        <a:lstStyle/>
        <a:p>
          <a:endParaRPr lang="en-US"/>
        </a:p>
      </dgm:t>
    </dgm:pt>
    <dgm:pt modelId="{0E590B76-D25C-452C-95C5-7BAC2912FD71}" type="sibTrans" cxnId="{23034E97-B7FC-4F27-B531-BBF345A34FDA}">
      <dgm:prSet/>
      <dgm:spPr/>
      <dgm:t>
        <a:bodyPr/>
        <a:lstStyle/>
        <a:p>
          <a:endParaRPr lang="en-US"/>
        </a:p>
      </dgm:t>
    </dgm:pt>
    <dgm:pt modelId="{6CC30BE4-E2AB-472D-A406-6D4B31838824}">
      <dgm:prSet/>
      <dgm:spPr/>
      <dgm:t>
        <a:bodyPr/>
        <a:lstStyle/>
        <a:p>
          <a:r>
            <a:rPr lang="en-US"/>
            <a:t>Encourage open communication</a:t>
          </a:r>
        </a:p>
      </dgm:t>
    </dgm:pt>
    <dgm:pt modelId="{6E87B030-28E6-49D8-B20F-40293329CF41}" type="parTrans" cxnId="{A87FE0F2-3C19-4130-A1C3-E0E9F279B8F6}">
      <dgm:prSet/>
      <dgm:spPr/>
      <dgm:t>
        <a:bodyPr/>
        <a:lstStyle/>
        <a:p>
          <a:endParaRPr lang="en-US"/>
        </a:p>
      </dgm:t>
    </dgm:pt>
    <dgm:pt modelId="{65CEC8B9-76E9-4BD2-9E3E-C63325F124D3}" type="sibTrans" cxnId="{A87FE0F2-3C19-4130-A1C3-E0E9F279B8F6}">
      <dgm:prSet/>
      <dgm:spPr/>
      <dgm:t>
        <a:bodyPr/>
        <a:lstStyle/>
        <a:p>
          <a:endParaRPr lang="en-US"/>
        </a:p>
      </dgm:t>
    </dgm:pt>
    <dgm:pt modelId="{A7C4A5DD-544B-4F55-8BE6-54E85D0469F5}">
      <dgm:prSet/>
      <dgm:spPr/>
      <dgm:t>
        <a:bodyPr/>
        <a:lstStyle/>
        <a:p>
          <a:r>
            <a:rPr lang="en-US"/>
            <a:t>Build strong relationships among team members</a:t>
          </a:r>
        </a:p>
      </dgm:t>
    </dgm:pt>
    <dgm:pt modelId="{E167398F-8185-481D-A63D-5A7A76D68ED8}" type="parTrans" cxnId="{D3D7F080-082D-4CA7-AD3C-F93D5479E108}">
      <dgm:prSet/>
      <dgm:spPr/>
      <dgm:t>
        <a:bodyPr/>
        <a:lstStyle/>
        <a:p>
          <a:endParaRPr lang="en-US"/>
        </a:p>
      </dgm:t>
    </dgm:pt>
    <dgm:pt modelId="{3250D397-E09D-4CE9-966F-D4100CDF7B6F}" type="sibTrans" cxnId="{D3D7F080-082D-4CA7-AD3C-F93D5479E108}">
      <dgm:prSet/>
      <dgm:spPr/>
      <dgm:t>
        <a:bodyPr/>
        <a:lstStyle/>
        <a:p>
          <a:endParaRPr lang="en-US"/>
        </a:p>
      </dgm:t>
    </dgm:pt>
    <dgm:pt modelId="{DC4C84C0-4ECA-4D87-906E-75B288631EE4}">
      <dgm:prSet/>
      <dgm:spPr/>
      <dgm:t>
        <a:bodyPr/>
        <a:lstStyle/>
        <a:p>
          <a:r>
            <a:rPr lang="en-US"/>
            <a:t>Effective Communication</a:t>
          </a:r>
        </a:p>
      </dgm:t>
    </dgm:pt>
    <dgm:pt modelId="{99C510E2-CE46-43A5-9BE2-0FCB485691C0}" type="parTrans" cxnId="{E2B08265-AC0C-4248-BA5B-2C2A51272526}">
      <dgm:prSet/>
      <dgm:spPr/>
      <dgm:t>
        <a:bodyPr/>
        <a:lstStyle/>
        <a:p>
          <a:endParaRPr lang="en-US"/>
        </a:p>
      </dgm:t>
    </dgm:pt>
    <dgm:pt modelId="{26F6E2AB-D089-4099-906B-3180154CD3BB}" type="sibTrans" cxnId="{E2B08265-AC0C-4248-BA5B-2C2A51272526}">
      <dgm:prSet/>
      <dgm:spPr/>
      <dgm:t>
        <a:bodyPr/>
        <a:lstStyle/>
        <a:p>
          <a:endParaRPr lang="en-US"/>
        </a:p>
      </dgm:t>
    </dgm:pt>
    <dgm:pt modelId="{C40E2230-3547-45EE-9909-13177528CC1A}">
      <dgm:prSet/>
      <dgm:spPr/>
      <dgm:t>
        <a:bodyPr/>
        <a:lstStyle/>
        <a:p>
          <a:r>
            <a:rPr lang="en-US"/>
            <a:t>Successful project execution </a:t>
          </a:r>
        </a:p>
      </dgm:t>
    </dgm:pt>
    <dgm:pt modelId="{D28A237A-6A71-4978-B9EB-F59E418173D0}" type="parTrans" cxnId="{11C4BF4C-0295-41AC-8BD9-DEC9B469FD58}">
      <dgm:prSet/>
      <dgm:spPr/>
      <dgm:t>
        <a:bodyPr/>
        <a:lstStyle/>
        <a:p>
          <a:endParaRPr lang="en-US"/>
        </a:p>
      </dgm:t>
    </dgm:pt>
    <dgm:pt modelId="{7B73F3EF-5C2B-4F4D-B1AC-8574A7A17141}" type="sibTrans" cxnId="{11C4BF4C-0295-41AC-8BD9-DEC9B469FD58}">
      <dgm:prSet/>
      <dgm:spPr/>
      <dgm:t>
        <a:bodyPr/>
        <a:lstStyle/>
        <a:p>
          <a:endParaRPr lang="en-US"/>
        </a:p>
      </dgm:t>
    </dgm:pt>
    <dgm:pt modelId="{741F590F-89C7-4A4D-8543-47190E8F8F15}">
      <dgm:prSet/>
      <dgm:spPr/>
      <dgm:t>
        <a:bodyPr/>
        <a:lstStyle/>
        <a:p>
          <a:r>
            <a:rPr lang="en-US"/>
            <a:t>Increased Empathy</a:t>
          </a:r>
        </a:p>
      </dgm:t>
    </dgm:pt>
    <dgm:pt modelId="{DF7F8659-60C4-4324-A7B4-CEB3FBBC2182}" type="parTrans" cxnId="{045AA22F-D5FA-4723-A46C-F47334EC0487}">
      <dgm:prSet/>
      <dgm:spPr/>
      <dgm:t>
        <a:bodyPr/>
        <a:lstStyle/>
        <a:p>
          <a:endParaRPr lang="en-US"/>
        </a:p>
      </dgm:t>
    </dgm:pt>
    <dgm:pt modelId="{732C078B-6E93-4A6F-92E7-EC2DC063D922}" type="sibTrans" cxnId="{045AA22F-D5FA-4723-A46C-F47334EC0487}">
      <dgm:prSet/>
      <dgm:spPr/>
      <dgm:t>
        <a:bodyPr/>
        <a:lstStyle/>
        <a:p>
          <a:endParaRPr lang="en-US"/>
        </a:p>
      </dgm:t>
    </dgm:pt>
    <dgm:pt modelId="{640086C0-6FD5-44F8-AF4C-97CBA955DAA3}">
      <dgm:prSet/>
      <dgm:spPr/>
      <dgm:t>
        <a:bodyPr/>
        <a:lstStyle/>
        <a:p>
          <a:r>
            <a:rPr lang="en-US"/>
            <a:t>Fosters better relationships</a:t>
          </a:r>
        </a:p>
      </dgm:t>
    </dgm:pt>
    <dgm:pt modelId="{7F2E28F8-FBC9-4721-ADA5-03099E53707C}" type="parTrans" cxnId="{EF31C7B5-4A29-4A05-A2FB-22255FE8A810}">
      <dgm:prSet/>
      <dgm:spPr/>
      <dgm:t>
        <a:bodyPr/>
        <a:lstStyle/>
        <a:p>
          <a:endParaRPr lang="en-US"/>
        </a:p>
      </dgm:t>
    </dgm:pt>
    <dgm:pt modelId="{3EEA8A2B-39B1-4BAC-9D93-A456B7306D86}" type="sibTrans" cxnId="{EF31C7B5-4A29-4A05-A2FB-22255FE8A810}">
      <dgm:prSet/>
      <dgm:spPr/>
      <dgm:t>
        <a:bodyPr/>
        <a:lstStyle/>
        <a:p>
          <a:endParaRPr lang="en-US"/>
        </a:p>
      </dgm:t>
    </dgm:pt>
    <dgm:pt modelId="{242B79F3-F981-4883-9F3B-A74F557D8BD2}">
      <dgm:prSet/>
      <dgm:spPr/>
      <dgm:t>
        <a:bodyPr/>
        <a:lstStyle/>
        <a:p>
          <a:r>
            <a:rPr lang="en-US"/>
            <a:t>Greater sense of camaraderie</a:t>
          </a:r>
        </a:p>
      </dgm:t>
    </dgm:pt>
    <dgm:pt modelId="{58905B9D-305C-43CD-A625-3F64E9BCA022}" type="parTrans" cxnId="{FD067ADE-5189-46AB-A621-69AFF1239809}">
      <dgm:prSet/>
      <dgm:spPr/>
      <dgm:t>
        <a:bodyPr/>
        <a:lstStyle/>
        <a:p>
          <a:endParaRPr lang="en-US"/>
        </a:p>
      </dgm:t>
    </dgm:pt>
    <dgm:pt modelId="{1DECFCB8-AE85-4B14-BE11-5B02E7407180}" type="sibTrans" cxnId="{FD067ADE-5189-46AB-A621-69AFF1239809}">
      <dgm:prSet/>
      <dgm:spPr/>
      <dgm:t>
        <a:bodyPr/>
        <a:lstStyle/>
        <a:p>
          <a:endParaRPr lang="en-US"/>
        </a:p>
      </dgm:t>
    </dgm:pt>
    <dgm:pt modelId="{EF0A7A65-BFF6-40F0-A1D0-1A435B95D6AC}">
      <dgm:prSet/>
      <dgm:spPr/>
      <dgm:t>
        <a:bodyPr/>
        <a:lstStyle/>
        <a:p>
          <a:r>
            <a:rPr lang="en-US"/>
            <a:t>Conflict Resolution</a:t>
          </a:r>
        </a:p>
      </dgm:t>
    </dgm:pt>
    <dgm:pt modelId="{727A92EB-D2C2-448B-99E3-D9393F3045E3}" type="parTrans" cxnId="{F9E7B343-0F28-4087-B3EF-219AB3039B0B}">
      <dgm:prSet/>
      <dgm:spPr/>
      <dgm:t>
        <a:bodyPr/>
        <a:lstStyle/>
        <a:p>
          <a:endParaRPr lang="en-US"/>
        </a:p>
      </dgm:t>
    </dgm:pt>
    <dgm:pt modelId="{279F9E58-F771-4543-90FC-A4EEE07C75AA}" type="sibTrans" cxnId="{F9E7B343-0F28-4087-B3EF-219AB3039B0B}">
      <dgm:prSet/>
      <dgm:spPr/>
      <dgm:t>
        <a:bodyPr/>
        <a:lstStyle/>
        <a:p>
          <a:endParaRPr lang="en-US"/>
        </a:p>
      </dgm:t>
    </dgm:pt>
    <dgm:pt modelId="{6F0EA233-0C46-4B86-ABBB-859BB607FE89}">
      <dgm:prSet/>
      <dgm:spPr/>
      <dgm:t>
        <a:bodyPr/>
        <a:lstStyle/>
        <a:p>
          <a:r>
            <a:rPr lang="en-US"/>
            <a:t>Find constructive solutions</a:t>
          </a:r>
        </a:p>
      </dgm:t>
    </dgm:pt>
    <dgm:pt modelId="{03DE4897-FD29-4342-89AE-FA0C82E72E6C}" type="parTrans" cxnId="{64E2E4A6-DD5D-424B-AFD5-A8BE516EDE6E}">
      <dgm:prSet/>
      <dgm:spPr/>
      <dgm:t>
        <a:bodyPr/>
        <a:lstStyle/>
        <a:p>
          <a:endParaRPr lang="en-US"/>
        </a:p>
      </dgm:t>
    </dgm:pt>
    <dgm:pt modelId="{C9573A68-0761-4442-9F13-485DD82DBE5C}" type="sibTrans" cxnId="{64E2E4A6-DD5D-424B-AFD5-A8BE516EDE6E}">
      <dgm:prSet/>
      <dgm:spPr/>
      <dgm:t>
        <a:bodyPr/>
        <a:lstStyle/>
        <a:p>
          <a:endParaRPr lang="en-US"/>
        </a:p>
      </dgm:t>
    </dgm:pt>
    <dgm:pt modelId="{60B2DE51-7806-4399-8572-010E2DBB871E}">
      <dgm:prSet/>
      <dgm:spPr/>
      <dgm:t>
        <a:bodyPr/>
        <a:lstStyle/>
        <a:p>
          <a:r>
            <a:rPr lang="en-US"/>
            <a:t>Increased Job  Satisfaction</a:t>
          </a:r>
        </a:p>
      </dgm:t>
    </dgm:pt>
    <dgm:pt modelId="{9BAD7F2D-E8FC-4F12-8756-370AA72E5AD8}" type="parTrans" cxnId="{EE35B32D-4E75-4415-99D0-6A97333E8D04}">
      <dgm:prSet/>
      <dgm:spPr/>
      <dgm:t>
        <a:bodyPr/>
        <a:lstStyle/>
        <a:p>
          <a:endParaRPr lang="en-US"/>
        </a:p>
      </dgm:t>
    </dgm:pt>
    <dgm:pt modelId="{673E133B-BBA0-43D8-A0A8-431F8E089822}" type="sibTrans" cxnId="{EE35B32D-4E75-4415-99D0-6A97333E8D04}">
      <dgm:prSet/>
      <dgm:spPr/>
      <dgm:t>
        <a:bodyPr/>
        <a:lstStyle/>
        <a:p>
          <a:endParaRPr lang="en-US"/>
        </a:p>
      </dgm:t>
    </dgm:pt>
    <dgm:pt modelId="{3D65B001-1F4F-439E-BB99-A46F30A0930B}">
      <dgm:prSet/>
      <dgm:spPr/>
      <dgm:t>
        <a:bodyPr/>
        <a:lstStyle/>
        <a:p>
          <a:r>
            <a:rPr lang="en-US"/>
            <a:t>Positive work experience</a:t>
          </a:r>
        </a:p>
      </dgm:t>
    </dgm:pt>
    <dgm:pt modelId="{6930050D-5007-4536-AE3B-A0FABE836634}" type="parTrans" cxnId="{25DC3917-F681-4417-BE1E-2561BF62A984}">
      <dgm:prSet/>
      <dgm:spPr/>
      <dgm:t>
        <a:bodyPr/>
        <a:lstStyle/>
        <a:p>
          <a:endParaRPr lang="en-US"/>
        </a:p>
      </dgm:t>
    </dgm:pt>
    <dgm:pt modelId="{0BBC0FA8-46CA-4E6F-9879-3F5847553A66}" type="sibTrans" cxnId="{25DC3917-F681-4417-BE1E-2561BF62A984}">
      <dgm:prSet/>
      <dgm:spPr/>
      <dgm:t>
        <a:bodyPr/>
        <a:lstStyle/>
        <a:p>
          <a:endParaRPr lang="en-US"/>
        </a:p>
      </dgm:t>
    </dgm:pt>
    <dgm:pt modelId="{03CEAC95-E9CC-4A1E-97CB-80F4DBC0161C}">
      <dgm:prSet/>
      <dgm:spPr/>
      <dgm:t>
        <a:bodyPr/>
        <a:lstStyle/>
        <a:p>
          <a:r>
            <a:rPr lang="en-US"/>
            <a:t>Improved Customer Relations</a:t>
          </a:r>
        </a:p>
      </dgm:t>
    </dgm:pt>
    <dgm:pt modelId="{6D070C90-36E0-49D1-B918-A6C44108D35E}" type="parTrans" cxnId="{F99F8BB3-9DA9-4BE4-897C-7BBEA7DA25BA}">
      <dgm:prSet/>
      <dgm:spPr/>
      <dgm:t>
        <a:bodyPr/>
        <a:lstStyle/>
        <a:p>
          <a:endParaRPr lang="en-US"/>
        </a:p>
      </dgm:t>
    </dgm:pt>
    <dgm:pt modelId="{C1B164E4-9BE5-4B5B-9A25-D1F918781172}" type="sibTrans" cxnId="{F99F8BB3-9DA9-4BE4-897C-7BBEA7DA25BA}">
      <dgm:prSet/>
      <dgm:spPr/>
      <dgm:t>
        <a:bodyPr/>
        <a:lstStyle/>
        <a:p>
          <a:endParaRPr lang="en-US"/>
        </a:p>
      </dgm:t>
    </dgm:pt>
    <dgm:pt modelId="{EB037F9D-BE36-4D82-9F22-61D7F8B86E6F}">
      <dgm:prSet/>
      <dgm:spPr/>
      <dgm:t>
        <a:bodyPr/>
        <a:lstStyle/>
        <a:p>
          <a:r>
            <a:rPr lang="en-US"/>
            <a:t>Handle complaints with empathy</a:t>
          </a:r>
        </a:p>
      </dgm:t>
    </dgm:pt>
    <dgm:pt modelId="{96338A4E-DD94-4AD4-A6A7-F0178B578F22}" type="parTrans" cxnId="{355180EF-EE91-41D5-BE35-FB2CCF1F656D}">
      <dgm:prSet/>
      <dgm:spPr/>
      <dgm:t>
        <a:bodyPr/>
        <a:lstStyle/>
        <a:p>
          <a:endParaRPr lang="en-US"/>
        </a:p>
      </dgm:t>
    </dgm:pt>
    <dgm:pt modelId="{3C3E8B5E-1D27-40B8-A10D-CD0CE0B51413}" type="sibTrans" cxnId="{355180EF-EE91-41D5-BE35-FB2CCF1F656D}">
      <dgm:prSet/>
      <dgm:spPr/>
      <dgm:t>
        <a:bodyPr/>
        <a:lstStyle/>
        <a:p>
          <a:endParaRPr lang="en-US"/>
        </a:p>
      </dgm:t>
    </dgm:pt>
    <dgm:pt modelId="{78858B20-43AF-469B-8B5C-E1462DF06F94}">
      <dgm:prSet/>
      <dgm:spPr/>
      <dgm:t>
        <a:bodyPr/>
        <a:lstStyle/>
        <a:p>
          <a:r>
            <a:rPr lang="en-US"/>
            <a:t>Contribute to Veteran satisfaction</a:t>
          </a:r>
        </a:p>
      </dgm:t>
    </dgm:pt>
    <dgm:pt modelId="{3C3364EF-DB28-4F75-B127-BB6F2D0E7FBA}" type="parTrans" cxnId="{A76A7885-3CCC-449C-8EBE-60BD2323AF20}">
      <dgm:prSet/>
      <dgm:spPr/>
      <dgm:t>
        <a:bodyPr/>
        <a:lstStyle/>
        <a:p>
          <a:endParaRPr lang="en-US"/>
        </a:p>
      </dgm:t>
    </dgm:pt>
    <dgm:pt modelId="{77C2C2E4-FE10-45E3-AB28-339E5EC4F9E8}" type="sibTrans" cxnId="{A76A7885-3CCC-449C-8EBE-60BD2323AF20}">
      <dgm:prSet/>
      <dgm:spPr/>
      <dgm:t>
        <a:bodyPr/>
        <a:lstStyle/>
        <a:p>
          <a:endParaRPr lang="en-US"/>
        </a:p>
      </dgm:t>
    </dgm:pt>
    <dgm:pt modelId="{F2A1ACBF-D81F-450A-8247-A2750C860002}" type="pres">
      <dgm:prSet presAssocID="{A48BCEBD-0E0E-40C2-B82E-85BB4F8EBCBC}" presName="diagram" presStyleCnt="0">
        <dgm:presLayoutVars>
          <dgm:dir/>
          <dgm:resizeHandles val="exact"/>
        </dgm:presLayoutVars>
      </dgm:prSet>
      <dgm:spPr/>
    </dgm:pt>
    <dgm:pt modelId="{EA1696E3-9F41-4892-A680-651548D541E9}" type="pres">
      <dgm:prSet presAssocID="{A167691D-7E6D-45DB-A615-710CB786E1D0}" presName="node" presStyleLbl="node1" presStyleIdx="0" presStyleCnt="6">
        <dgm:presLayoutVars>
          <dgm:bulletEnabled val="1"/>
        </dgm:presLayoutVars>
      </dgm:prSet>
      <dgm:spPr/>
    </dgm:pt>
    <dgm:pt modelId="{ACF60121-47EA-40D2-AEF5-F74C848D7E38}" type="pres">
      <dgm:prSet presAssocID="{8DF50B27-0EFF-4660-B7CC-54B344044E86}" presName="sibTrans" presStyleCnt="0"/>
      <dgm:spPr/>
    </dgm:pt>
    <dgm:pt modelId="{87B6C222-C958-4526-8E34-263A3F2820AB}" type="pres">
      <dgm:prSet presAssocID="{DC4C84C0-4ECA-4D87-906E-75B288631EE4}" presName="node" presStyleLbl="node1" presStyleIdx="1" presStyleCnt="6">
        <dgm:presLayoutVars>
          <dgm:bulletEnabled val="1"/>
        </dgm:presLayoutVars>
      </dgm:prSet>
      <dgm:spPr/>
    </dgm:pt>
    <dgm:pt modelId="{4F81B09D-36CD-4EB4-A702-6F86839A8AB3}" type="pres">
      <dgm:prSet presAssocID="{26F6E2AB-D089-4099-906B-3180154CD3BB}" presName="sibTrans" presStyleCnt="0"/>
      <dgm:spPr/>
    </dgm:pt>
    <dgm:pt modelId="{E908442A-A55F-4F67-8312-B7E1F8E5615B}" type="pres">
      <dgm:prSet presAssocID="{741F590F-89C7-4A4D-8543-47190E8F8F15}" presName="node" presStyleLbl="node1" presStyleIdx="2" presStyleCnt="6">
        <dgm:presLayoutVars>
          <dgm:bulletEnabled val="1"/>
        </dgm:presLayoutVars>
      </dgm:prSet>
      <dgm:spPr/>
    </dgm:pt>
    <dgm:pt modelId="{93BCCA9A-4E72-4840-B8FD-38D6CB7AB2F6}" type="pres">
      <dgm:prSet presAssocID="{732C078B-6E93-4A6F-92E7-EC2DC063D922}" presName="sibTrans" presStyleCnt="0"/>
      <dgm:spPr/>
    </dgm:pt>
    <dgm:pt modelId="{C99299B6-F243-44BD-9FBD-11A1BC4A300F}" type="pres">
      <dgm:prSet presAssocID="{EF0A7A65-BFF6-40F0-A1D0-1A435B95D6AC}" presName="node" presStyleLbl="node1" presStyleIdx="3" presStyleCnt="6">
        <dgm:presLayoutVars>
          <dgm:bulletEnabled val="1"/>
        </dgm:presLayoutVars>
      </dgm:prSet>
      <dgm:spPr/>
    </dgm:pt>
    <dgm:pt modelId="{0D9D7976-DB51-452F-B8C6-CEF8A792F792}" type="pres">
      <dgm:prSet presAssocID="{279F9E58-F771-4543-90FC-A4EEE07C75AA}" presName="sibTrans" presStyleCnt="0"/>
      <dgm:spPr/>
    </dgm:pt>
    <dgm:pt modelId="{F7CDB7C0-9B51-4309-8367-4B12EC2F41F5}" type="pres">
      <dgm:prSet presAssocID="{60B2DE51-7806-4399-8572-010E2DBB871E}" presName="node" presStyleLbl="node1" presStyleIdx="4" presStyleCnt="6">
        <dgm:presLayoutVars>
          <dgm:bulletEnabled val="1"/>
        </dgm:presLayoutVars>
      </dgm:prSet>
      <dgm:spPr/>
    </dgm:pt>
    <dgm:pt modelId="{5DCBBF4D-91FE-4AA2-93C7-D57BDC834171}" type="pres">
      <dgm:prSet presAssocID="{673E133B-BBA0-43D8-A0A8-431F8E089822}" presName="sibTrans" presStyleCnt="0"/>
      <dgm:spPr/>
    </dgm:pt>
    <dgm:pt modelId="{FD46A596-F3C5-4527-A227-2F2AE1E074A2}" type="pres">
      <dgm:prSet presAssocID="{03CEAC95-E9CC-4A1E-97CB-80F4DBC0161C}" presName="node" presStyleLbl="node1" presStyleIdx="5" presStyleCnt="6">
        <dgm:presLayoutVars>
          <dgm:bulletEnabled val="1"/>
        </dgm:presLayoutVars>
      </dgm:prSet>
      <dgm:spPr/>
    </dgm:pt>
  </dgm:ptLst>
  <dgm:cxnLst>
    <dgm:cxn modelId="{2A3D470B-E487-4C25-8F1A-AB96875D59A4}" type="presOf" srcId="{3D65B001-1F4F-439E-BB99-A46F30A0930B}" destId="{F7CDB7C0-9B51-4309-8367-4B12EC2F41F5}" srcOrd="0" destOrd="1" presId="urn:microsoft.com/office/officeart/2005/8/layout/default"/>
    <dgm:cxn modelId="{32D89110-0065-486C-9A51-79DBB99F4C2B}" type="presOf" srcId="{741F590F-89C7-4A4D-8543-47190E8F8F15}" destId="{E908442A-A55F-4F67-8312-B7E1F8E5615B}" srcOrd="0" destOrd="0" presId="urn:microsoft.com/office/officeart/2005/8/layout/default"/>
    <dgm:cxn modelId="{25DC3917-F681-4417-BE1E-2561BF62A984}" srcId="{60B2DE51-7806-4399-8572-010E2DBB871E}" destId="{3D65B001-1F4F-439E-BB99-A46F30A0930B}" srcOrd="0" destOrd="0" parTransId="{6930050D-5007-4536-AE3B-A0FABE836634}" sibTransId="{0BBC0FA8-46CA-4E6F-9879-3F5847553A66}"/>
    <dgm:cxn modelId="{D552161D-C066-403A-9626-37C07A30D56A}" type="presOf" srcId="{6CC30BE4-E2AB-472D-A406-6D4B31838824}" destId="{EA1696E3-9F41-4892-A680-651548D541E9}" srcOrd="0" destOrd="2" presId="urn:microsoft.com/office/officeart/2005/8/layout/default"/>
    <dgm:cxn modelId="{EE35B32D-4E75-4415-99D0-6A97333E8D04}" srcId="{A48BCEBD-0E0E-40C2-B82E-85BB4F8EBCBC}" destId="{60B2DE51-7806-4399-8572-010E2DBB871E}" srcOrd="4" destOrd="0" parTransId="{9BAD7F2D-E8FC-4F12-8756-370AA72E5AD8}" sibTransId="{673E133B-BBA0-43D8-A0A8-431F8E089822}"/>
    <dgm:cxn modelId="{3981CD2E-4767-47E5-9066-9F17733E334F}" type="presOf" srcId="{78858B20-43AF-469B-8B5C-E1462DF06F94}" destId="{FD46A596-F3C5-4527-A227-2F2AE1E074A2}" srcOrd="0" destOrd="2" presId="urn:microsoft.com/office/officeart/2005/8/layout/default"/>
    <dgm:cxn modelId="{045AA22F-D5FA-4723-A46C-F47334EC0487}" srcId="{A48BCEBD-0E0E-40C2-B82E-85BB4F8EBCBC}" destId="{741F590F-89C7-4A4D-8543-47190E8F8F15}" srcOrd="2" destOrd="0" parTransId="{DF7F8659-60C4-4324-A7B4-CEB3FBBC2182}" sibTransId="{732C078B-6E93-4A6F-92E7-EC2DC063D922}"/>
    <dgm:cxn modelId="{21A74137-4C12-451D-8488-04F295B78245}" type="presOf" srcId="{A167691D-7E6D-45DB-A615-710CB786E1D0}" destId="{EA1696E3-9F41-4892-A680-651548D541E9}" srcOrd="0" destOrd="0" presId="urn:microsoft.com/office/officeart/2005/8/layout/default"/>
    <dgm:cxn modelId="{29DEB43D-24F1-4F03-A3CC-628506EE7E67}" type="presOf" srcId="{60B2DE51-7806-4399-8572-010E2DBB871E}" destId="{F7CDB7C0-9B51-4309-8367-4B12EC2F41F5}" srcOrd="0" destOrd="0" presId="urn:microsoft.com/office/officeart/2005/8/layout/default"/>
    <dgm:cxn modelId="{F9E7B343-0F28-4087-B3EF-219AB3039B0B}" srcId="{A48BCEBD-0E0E-40C2-B82E-85BB4F8EBCBC}" destId="{EF0A7A65-BFF6-40F0-A1D0-1A435B95D6AC}" srcOrd="3" destOrd="0" parTransId="{727A92EB-D2C2-448B-99E3-D9393F3045E3}" sibTransId="{279F9E58-F771-4543-90FC-A4EEE07C75AA}"/>
    <dgm:cxn modelId="{E2B08265-AC0C-4248-BA5B-2C2A51272526}" srcId="{A48BCEBD-0E0E-40C2-B82E-85BB4F8EBCBC}" destId="{DC4C84C0-4ECA-4D87-906E-75B288631EE4}" srcOrd="1" destOrd="0" parTransId="{99C510E2-CE46-43A5-9BE2-0FCB485691C0}" sibTransId="{26F6E2AB-D089-4099-906B-3180154CD3BB}"/>
    <dgm:cxn modelId="{11C4BF4C-0295-41AC-8BD9-DEC9B469FD58}" srcId="{DC4C84C0-4ECA-4D87-906E-75B288631EE4}" destId="{C40E2230-3547-45EE-9909-13177528CC1A}" srcOrd="0" destOrd="0" parTransId="{D28A237A-6A71-4978-B9EB-F59E418173D0}" sibTransId="{7B73F3EF-5C2B-4F4D-B1AC-8574A7A17141}"/>
    <dgm:cxn modelId="{90C3F675-D811-4524-9A1C-CCB921F4E9AF}" type="presOf" srcId="{EF0A7A65-BFF6-40F0-A1D0-1A435B95D6AC}" destId="{C99299B6-F243-44BD-9FBD-11A1BC4A300F}" srcOrd="0" destOrd="0" presId="urn:microsoft.com/office/officeart/2005/8/layout/default"/>
    <dgm:cxn modelId="{4CE6B67C-B2CF-4B51-AB8C-04DD55D0714E}" type="presOf" srcId="{640086C0-6FD5-44F8-AF4C-97CBA955DAA3}" destId="{E908442A-A55F-4F67-8312-B7E1F8E5615B}" srcOrd="0" destOrd="1" presId="urn:microsoft.com/office/officeart/2005/8/layout/default"/>
    <dgm:cxn modelId="{D3D7F080-082D-4CA7-AD3C-F93D5479E108}" srcId="{A167691D-7E6D-45DB-A615-710CB786E1D0}" destId="{A7C4A5DD-544B-4F55-8BE6-54E85D0469F5}" srcOrd="2" destOrd="0" parTransId="{E167398F-8185-481D-A63D-5A7A76D68ED8}" sibTransId="{3250D397-E09D-4CE9-966F-D4100CDF7B6F}"/>
    <dgm:cxn modelId="{A76A7885-3CCC-449C-8EBE-60BD2323AF20}" srcId="{03CEAC95-E9CC-4A1E-97CB-80F4DBC0161C}" destId="{78858B20-43AF-469B-8B5C-E1462DF06F94}" srcOrd="1" destOrd="0" parTransId="{3C3364EF-DB28-4F75-B127-BB6F2D0E7FBA}" sibTransId="{77C2C2E4-FE10-45E3-AB28-339E5EC4F9E8}"/>
    <dgm:cxn modelId="{22C49B96-3356-47E1-8B2D-62B5C44025EB}" type="presOf" srcId="{242B79F3-F981-4883-9F3B-A74F557D8BD2}" destId="{E908442A-A55F-4F67-8312-B7E1F8E5615B}" srcOrd="0" destOrd="2" presId="urn:microsoft.com/office/officeart/2005/8/layout/default"/>
    <dgm:cxn modelId="{23034E97-B7FC-4F27-B531-BBF345A34FDA}" srcId="{A167691D-7E6D-45DB-A615-710CB786E1D0}" destId="{4DB770A9-9DA3-4525-8AB8-07509883CD8C}" srcOrd="0" destOrd="0" parTransId="{7DAEC933-FB46-4BBA-AE99-BD1F3FB70FAC}" sibTransId="{0E590B76-D25C-452C-95C5-7BAC2912FD71}"/>
    <dgm:cxn modelId="{96C93A9B-0F1C-4B25-B5F8-22A2CF7FAD75}" type="presOf" srcId="{03CEAC95-E9CC-4A1E-97CB-80F4DBC0161C}" destId="{FD46A596-F3C5-4527-A227-2F2AE1E074A2}" srcOrd="0" destOrd="0" presId="urn:microsoft.com/office/officeart/2005/8/layout/default"/>
    <dgm:cxn modelId="{64E2E4A6-DD5D-424B-AFD5-A8BE516EDE6E}" srcId="{EF0A7A65-BFF6-40F0-A1D0-1A435B95D6AC}" destId="{6F0EA233-0C46-4B86-ABBB-859BB607FE89}" srcOrd="0" destOrd="0" parTransId="{03DE4897-FD29-4342-89AE-FA0C82E72E6C}" sibTransId="{C9573A68-0761-4442-9F13-485DD82DBE5C}"/>
    <dgm:cxn modelId="{CD7893AA-0038-435E-BAC6-C9CBC79452F4}" type="presOf" srcId="{EB037F9D-BE36-4D82-9F22-61D7F8B86E6F}" destId="{FD46A596-F3C5-4527-A227-2F2AE1E074A2}" srcOrd="0" destOrd="1" presId="urn:microsoft.com/office/officeart/2005/8/layout/default"/>
    <dgm:cxn modelId="{B5C7A8B2-1834-409B-8A57-0994740EB69F}" type="presOf" srcId="{A48BCEBD-0E0E-40C2-B82E-85BB4F8EBCBC}" destId="{F2A1ACBF-D81F-450A-8247-A2750C860002}" srcOrd="0" destOrd="0" presId="urn:microsoft.com/office/officeart/2005/8/layout/default"/>
    <dgm:cxn modelId="{F99F8BB3-9DA9-4BE4-897C-7BBEA7DA25BA}" srcId="{A48BCEBD-0E0E-40C2-B82E-85BB4F8EBCBC}" destId="{03CEAC95-E9CC-4A1E-97CB-80F4DBC0161C}" srcOrd="5" destOrd="0" parTransId="{6D070C90-36E0-49D1-B918-A6C44108D35E}" sibTransId="{C1B164E4-9BE5-4B5B-9A25-D1F918781172}"/>
    <dgm:cxn modelId="{EF31C7B5-4A29-4A05-A2FB-22255FE8A810}" srcId="{741F590F-89C7-4A4D-8543-47190E8F8F15}" destId="{640086C0-6FD5-44F8-AF4C-97CBA955DAA3}" srcOrd="0" destOrd="0" parTransId="{7F2E28F8-FBC9-4721-ADA5-03099E53707C}" sibTransId="{3EEA8A2B-39B1-4BAC-9D93-A456B7306D86}"/>
    <dgm:cxn modelId="{63FCCDC9-CBE9-433B-AF4B-CFF961D091B3}" type="presOf" srcId="{C40E2230-3547-45EE-9909-13177528CC1A}" destId="{87B6C222-C958-4526-8E34-263A3F2820AB}" srcOrd="0" destOrd="1" presId="urn:microsoft.com/office/officeart/2005/8/layout/default"/>
    <dgm:cxn modelId="{B22C76CF-6D58-45F3-9249-CFBEA38AC0B9}" srcId="{A48BCEBD-0E0E-40C2-B82E-85BB4F8EBCBC}" destId="{A167691D-7E6D-45DB-A615-710CB786E1D0}" srcOrd="0" destOrd="0" parTransId="{533400A3-956D-42F4-B9C9-333C108A45ED}" sibTransId="{8DF50B27-0EFF-4660-B7CC-54B344044E86}"/>
    <dgm:cxn modelId="{A0D8EDCF-D88A-4F02-A128-F3A7E0A7ED44}" type="presOf" srcId="{4DB770A9-9DA3-4525-8AB8-07509883CD8C}" destId="{EA1696E3-9F41-4892-A680-651548D541E9}" srcOrd="0" destOrd="1" presId="urn:microsoft.com/office/officeart/2005/8/layout/default"/>
    <dgm:cxn modelId="{D92FE0DA-CF37-4B03-9B14-CB77FA72599F}" type="presOf" srcId="{A7C4A5DD-544B-4F55-8BE6-54E85D0469F5}" destId="{EA1696E3-9F41-4892-A680-651548D541E9}" srcOrd="0" destOrd="3" presId="urn:microsoft.com/office/officeart/2005/8/layout/default"/>
    <dgm:cxn modelId="{FD067ADE-5189-46AB-A621-69AFF1239809}" srcId="{741F590F-89C7-4A4D-8543-47190E8F8F15}" destId="{242B79F3-F981-4883-9F3B-A74F557D8BD2}" srcOrd="1" destOrd="0" parTransId="{58905B9D-305C-43CD-A625-3F64E9BCA022}" sibTransId="{1DECFCB8-AE85-4B14-BE11-5B02E7407180}"/>
    <dgm:cxn modelId="{6D2138EC-6DDD-4FAF-B8ED-4EAF07195954}" type="presOf" srcId="{6F0EA233-0C46-4B86-ABBB-859BB607FE89}" destId="{C99299B6-F243-44BD-9FBD-11A1BC4A300F}" srcOrd="0" destOrd="1" presId="urn:microsoft.com/office/officeart/2005/8/layout/default"/>
    <dgm:cxn modelId="{355180EF-EE91-41D5-BE35-FB2CCF1F656D}" srcId="{03CEAC95-E9CC-4A1E-97CB-80F4DBC0161C}" destId="{EB037F9D-BE36-4D82-9F22-61D7F8B86E6F}" srcOrd="0" destOrd="0" parTransId="{96338A4E-DD94-4AD4-A6A7-F0178B578F22}" sibTransId="{3C3E8B5E-1D27-40B8-A10D-CD0CE0B51413}"/>
    <dgm:cxn modelId="{4BD5D9F2-31C7-4010-8017-C1014B42E2A5}" type="presOf" srcId="{DC4C84C0-4ECA-4D87-906E-75B288631EE4}" destId="{87B6C222-C958-4526-8E34-263A3F2820AB}" srcOrd="0" destOrd="0" presId="urn:microsoft.com/office/officeart/2005/8/layout/default"/>
    <dgm:cxn modelId="{A87FE0F2-3C19-4130-A1C3-E0E9F279B8F6}" srcId="{A167691D-7E6D-45DB-A615-710CB786E1D0}" destId="{6CC30BE4-E2AB-472D-A406-6D4B31838824}" srcOrd="1" destOrd="0" parTransId="{6E87B030-28E6-49D8-B20F-40293329CF41}" sibTransId="{65CEC8B9-76E9-4BD2-9E3E-C63325F124D3}"/>
    <dgm:cxn modelId="{02E47152-50A2-49C6-85F8-00CB969C66A5}" type="presParOf" srcId="{F2A1ACBF-D81F-450A-8247-A2750C860002}" destId="{EA1696E3-9F41-4892-A680-651548D541E9}" srcOrd="0" destOrd="0" presId="urn:microsoft.com/office/officeart/2005/8/layout/default"/>
    <dgm:cxn modelId="{8EEEFFA2-45A6-4AB4-8314-6FDEC8D8B67F}" type="presParOf" srcId="{F2A1ACBF-D81F-450A-8247-A2750C860002}" destId="{ACF60121-47EA-40D2-AEF5-F74C848D7E38}" srcOrd="1" destOrd="0" presId="urn:microsoft.com/office/officeart/2005/8/layout/default"/>
    <dgm:cxn modelId="{9990DE4E-F9CF-41A2-9DD5-20C4BC0BAD70}" type="presParOf" srcId="{F2A1ACBF-D81F-450A-8247-A2750C860002}" destId="{87B6C222-C958-4526-8E34-263A3F2820AB}" srcOrd="2" destOrd="0" presId="urn:microsoft.com/office/officeart/2005/8/layout/default"/>
    <dgm:cxn modelId="{523EF21F-BA2E-4A16-A503-9EF864194FD4}" type="presParOf" srcId="{F2A1ACBF-D81F-450A-8247-A2750C860002}" destId="{4F81B09D-36CD-4EB4-A702-6F86839A8AB3}" srcOrd="3" destOrd="0" presId="urn:microsoft.com/office/officeart/2005/8/layout/default"/>
    <dgm:cxn modelId="{3D31CE3A-24ED-45D8-8645-EDC72E0FB5A1}" type="presParOf" srcId="{F2A1ACBF-D81F-450A-8247-A2750C860002}" destId="{E908442A-A55F-4F67-8312-B7E1F8E5615B}" srcOrd="4" destOrd="0" presId="urn:microsoft.com/office/officeart/2005/8/layout/default"/>
    <dgm:cxn modelId="{03B9221B-9675-4FAE-8278-225A87E59BEC}" type="presParOf" srcId="{F2A1ACBF-D81F-450A-8247-A2750C860002}" destId="{93BCCA9A-4E72-4840-B8FD-38D6CB7AB2F6}" srcOrd="5" destOrd="0" presId="urn:microsoft.com/office/officeart/2005/8/layout/default"/>
    <dgm:cxn modelId="{3AF7314B-81C2-4B01-960E-26A81FEDBFED}" type="presParOf" srcId="{F2A1ACBF-D81F-450A-8247-A2750C860002}" destId="{C99299B6-F243-44BD-9FBD-11A1BC4A300F}" srcOrd="6" destOrd="0" presId="urn:microsoft.com/office/officeart/2005/8/layout/default"/>
    <dgm:cxn modelId="{069E021F-D53F-4DBB-A02E-01DF5AE82214}" type="presParOf" srcId="{F2A1ACBF-D81F-450A-8247-A2750C860002}" destId="{0D9D7976-DB51-452F-B8C6-CEF8A792F792}" srcOrd="7" destOrd="0" presId="urn:microsoft.com/office/officeart/2005/8/layout/default"/>
    <dgm:cxn modelId="{9E14B8B2-F442-4468-BAB1-D6BC17E055CB}" type="presParOf" srcId="{F2A1ACBF-D81F-450A-8247-A2750C860002}" destId="{F7CDB7C0-9B51-4309-8367-4B12EC2F41F5}" srcOrd="8" destOrd="0" presId="urn:microsoft.com/office/officeart/2005/8/layout/default"/>
    <dgm:cxn modelId="{182BB214-B3D7-453A-A876-376C82F94872}" type="presParOf" srcId="{F2A1ACBF-D81F-450A-8247-A2750C860002}" destId="{5DCBBF4D-91FE-4AA2-93C7-D57BDC834171}" srcOrd="9" destOrd="0" presId="urn:microsoft.com/office/officeart/2005/8/layout/default"/>
    <dgm:cxn modelId="{AD871ECE-2E70-4409-B6A0-5FD5A29E9CEE}" type="presParOf" srcId="{F2A1ACBF-D81F-450A-8247-A2750C860002}" destId="{FD46A596-F3C5-4527-A227-2F2AE1E074A2}"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C6082D-2987-47D6-8A3F-41069F27BBD3}">
      <dsp:nvSpPr>
        <dsp:cNvPr id="0" name=""/>
        <dsp:cNvSpPr/>
      </dsp:nvSpPr>
      <dsp:spPr>
        <a:xfrm>
          <a:off x="0" y="0"/>
          <a:ext cx="9288654" cy="1106821"/>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The  ability to analyze your own emotional triggers and apply at least two self-regulation strategies to maintain professional composure during high-stakes interactions.</a:t>
          </a:r>
        </a:p>
      </dsp:txBody>
      <dsp:txXfrm>
        <a:off x="32418" y="32418"/>
        <a:ext cx="8094307" cy="1041985"/>
      </dsp:txXfrm>
    </dsp:sp>
    <dsp:sp modelId="{CA1B7B17-C139-424F-B087-7D4DC64591AD}">
      <dsp:nvSpPr>
        <dsp:cNvPr id="0" name=""/>
        <dsp:cNvSpPr/>
      </dsp:nvSpPr>
      <dsp:spPr>
        <a:xfrm>
          <a:off x="819587" y="1291291"/>
          <a:ext cx="9288654" cy="1106821"/>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Demonstrate empathetic communication by identifying verbal and non-verbal emotional cues from peers or clients and responding with a validated, constructive approach.</a:t>
          </a:r>
        </a:p>
      </dsp:txBody>
      <dsp:txXfrm>
        <a:off x="852005" y="1323709"/>
        <a:ext cx="7684797" cy="1041985"/>
      </dsp:txXfrm>
    </dsp:sp>
    <dsp:sp modelId="{9EB5C8F3-2F9E-4AB9-AB77-8B16073D024B}">
      <dsp:nvSpPr>
        <dsp:cNvPr id="0" name=""/>
        <dsp:cNvSpPr/>
      </dsp:nvSpPr>
      <dsp:spPr>
        <a:xfrm>
          <a:off x="1639174" y="2582583"/>
          <a:ext cx="9288654" cy="1106821"/>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Implement Emotionally Intelligent Insights to Improve Personal Decision Making and Professional Contributions.</a:t>
          </a:r>
        </a:p>
      </dsp:txBody>
      <dsp:txXfrm>
        <a:off x="1671592" y="2615001"/>
        <a:ext cx="7684797" cy="1041985"/>
      </dsp:txXfrm>
    </dsp:sp>
    <dsp:sp modelId="{745931A7-2763-4CE6-9DE9-B306B94A1DF5}">
      <dsp:nvSpPr>
        <dsp:cNvPr id="0" name=""/>
        <dsp:cNvSpPr/>
      </dsp:nvSpPr>
      <dsp:spPr>
        <a:xfrm>
          <a:off x="8569220" y="839339"/>
          <a:ext cx="719433" cy="719433"/>
        </a:xfrm>
        <a:prstGeom prst="downArrow">
          <a:avLst>
            <a:gd name="adj1" fmla="val 55000"/>
            <a:gd name="adj2" fmla="val 45000"/>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8731092" y="839339"/>
        <a:ext cx="395689" cy="541373"/>
      </dsp:txXfrm>
    </dsp:sp>
    <dsp:sp modelId="{DCBB7F7E-C1F9-40E4-82B8-2200548F1F3E}">
      <dsp:nvSpPr>
        <dsp:cNvPr id="0" name=""/>
        <dsp:cNvSpPr/>
      </dsp:nvSpPr>
      <dsp:spPr>
        <a:xfrm>
          <a:off x="9388807" y="2123252"/>
          <a:ext cx="719433" cy="719433"/>
        </a:xfrm>
        <a:prstGeom prst="downArrow">
          <a:avLst>
            <a:gd name="adj1" fmla="val 55000"/>
            <a:gd name="adj2" fmla="val 45000"/>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9550679" y="2123252"/>
        <a:ext cx="395689" cy="5413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EB85EE-1EB3-4063-946A-2627D47099EC}">
      <dsp:nvSpPr>
        <dsp:cNvPr id="0" name=""/>
        <dsp:cNvSpPr/>
      </dsp:nvSpPr>
      <dsp:spPr>
        <a:xfrm>
          <a:off x="0" y="2307"/>
          <a:ext cx="3860002"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AE12CA-F3B9-49BC-82F6-FDDD87BC08B4}">
      <dsp:nvSpPr>
        <dsp:cNvPr id="0" name=""/>
        <dsp:cNvSpPr/>
      </dsp:nvSpPr>
      <dsp:spPr>
        <a:xfrm>
          <a:off x="0" y="2307"/>
          <a:ext cx="3860002" cy="7869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Builds trust with Veterans and families</a:t>
          </a:r>
        </a:p>
      </dsp:txBody>
      <dsp:txXfrm>
        <a:off x="0" y="2307"/>
        <a:ext cx="3860002" cy="786943"/>
      </dsp:txXfrm>
    </dsp:sp>
    <dsp:sp modelId="{EA167672-7183-4941-90CD-333DBC30BA2A}">
      <dsp:nvSpPr>
        <dsp:cNvPr id="0" name=""/>
        <dsp:cNvSpPr/>
      </dsp:nvSpPr>
      <dsp:spPr>
        <a:xfrm>
          <a:off x="0" y="789251"/>
          <a:ext cx="3860002"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07AFA8F-C757-4C96-99B6-C10955A5D2BD}">
      <dsp:nvSpPr>
        <dsp:cNvPr id="0" name=""/>
        <dsp:cNvSpPr/>
      </dsp:nvSpPr>
      <dsp:spPr>
        <a:xfrm>
          <a:off x="0" y="789251"/>
          <a:ext cx="3860002" cy="7869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Improves teamwork and collaboration</a:t>
          </a:r>
        </a:p>
      </dsp:txBody>
      <dsp:txXfrm>
        <a:off x="0" y="789251"/>
        <a:ext cx="3860002" cy="786943"/>
      </dsp:txXfrm>
    </dsp:sp>
    <dsp:sp modelId="{67B8C13C-7C61-416D-8509-BC29BCD3B114}">
      <dsp:nvSpPr>
        <dsp:cNvPr id="0" name=""/>
        <dsp:cNvSpPr/>
      </dsp:nvSpPr>
      <dsp:spPr>
        <a:xfrm>
          <a:off x="0" y="1576194"/>
          <a:ext cx="3860002"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B55E65-30FB-4ACB-BAE3-45A0E5957095}">
      <dsp:nvSpPr>
        <dsp:cNvPr id="0" name=""/>
        <dsp:cNvSpPr/>
      </dsp:nvSpPr>
      <dsp:spPr>
        <a:xfrm>
          <a:off x="0" y="1576194"/>
          <a:ext cx="3860002" cy="7869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Managing stress</a:t>
          </a:r>
        </a:p>
      </dsp:txBody>
      <dsp:txXfrm>
        <a:off x="0" y="1576194"/>
        <a:ext cx="3860002" cy="786943"/>
      </dsp:txXfrm>
    </dsp:sp>
    <dsp:sp modelId="{832A9B9A-E9B1-464A-B0B6-6F4D2D1270A1}">
      <dsp:nvSpPr>
        <dsp:cNvPr id="0" name=""/>
        <dsp:cNvSpPr/>
      </dsp:nvSpPr>
      <dsp:spPr>
        <a:xfrm>
          <a:off x="0" y="2363137"/>
          <a:ext cx="3860002"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28C5311-A0DB-4001-AEFA-4A45F3101407}">
      <dsp:nvSpPr>
        <dsp:cNvPr id="0" name=""/>
        <dsp:cNvSpPr/>
      </dsp:nvSpPr>
      <dsp:spPr>
        <a:xfrm>
          <a:off x="0" y="2363138"/>
          <a:ext cx="3860002" cy="7869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Strengthens communication and reduces errors</a:t>
          </a:r>
        </a:p>
      </dsp:txBody>
      <dsp:txXfrm>
        <a:off x="0" y="2363138"/>
        <a:ext cx="3860002" cy="786943"/>
      </dsp:txXfrm>
    </dsp:sp>
    <dsp:sp modelId="{3DFE70B0-B5DA-4B99-A1A4-8C8EAC7203D3}">
      <dsp:nvSpPr>
        <dsp:cNvPr id="0" name=""/>
        <dsp:cNvSpPr/>
      </dsp:nvSpPr>
      <dsp:spPr>
        <a:xfrm>
          <a:off x="0" y="3150081"/>
          <a:ext cx="3860002"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EDE6DA-BBAB-41A1-8E7C-4494FF927ED8}">
      <dsp:nvSpPr>
        <dsp:cNvPr id="0" name=""/>
        <dsp:cNvSpPr/>
      </dsp:nvSpPr>
      <dsp:spPr>
        <a:xfrm>
          <a:off x="0" y="3150081"/>
          <a:ext cx="3860002" cy="7869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Enhances outcomes and satisfaction</a:t>
          </a:r>
        </a:p>
      </dsp:txBody>
      <dsp:txXfrm>
        <a:off x="0" y="3150081"/>
        <a:ext cx="3860002" cy="786943"/>
      </dsp:txXfrm>
    </dsp:sp>
    <dsp:sp modelId="{B5C4D5CA-F198-4352-92AD-698131A7B820}">
      <dsp:nvSpPr>
        <dsp:cNvPr id="0" name=""/>
        <dsp:cNvSpPr/>
      </dsp:nvSpPr>
      <dsp:spPr>
        <a:xfrm>
          <a:off x="0" y="3937024"/>
          <a:ext cx="3860002"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5ED9ED-1BF9-482A-BBC7-5FF16D0E3D74}">
      <dsp:nvSpPr>
        <dsp:cNvPr id="0" name=""/>
        <dsp:cNvSpPr/>
      </dsp:nvSpPr>
      <dsp:spPr>
        <a:xfrm>
          <a:off x="0" y="3937024"/>
          <a:ext cx="3860002" cy="7869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Supports leadership development</a:t>
          </a:r>
        </a:p>
      </dsp:txBody>
      <dsp:txXfrm>
        <a:off x="0" y="3937024"/>
        <a:ext cx="3860002" cy="7869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3E1A96-EF5C-4F82-B89D-6207C08E5FDD}">
      <dsp:nvSpPr>
        <dsp:cNvPr id="0" name=""/>
        <dsp:cNvSpPr/>
      </dsp:nvSpPr>
      <dsp:spPr>
        <a:xfrm>
          <a:off x="3578798" y="728330"/>
          <a:ext cx="562773" cy="91440"/>
        </a:xfrm>
        <a:custGeom>
          <a:avLst/>
          <a:gdLst/>
          <a:ahLst/>
          <a:cxnLst/>
          <a:rect l="0" t="0" r="0" b="0"/>
          <a:pathLst>
            <a:path>
              <a:moveTo>
                <a:pt x="0" y="45720"/>
              </a:moveTo>
              <a:lnTo>
                <a:pt x="562773" y="45720"/>
              </a:lnTo>
            </a:path>
          </a:pathLst>
        </a:custGeom>
        <a:noFill/>
        <a:ln w="1270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845350" y="771083"/>
        <a:ext cx="29668" cy="5933"/>
      </dsp:txXfrm>
    </dsp:sp>
    <dsp:sp modelId="{4DB85E18-22EF-4759-A899-18AC60CF5FD0}">
      <dsp:nvSpPr>
        <dsp:cNvPr id="0" name=""/>
        <dsp:cNvSpPr/>
      </dsp:nvSpPr>
      <dsp:spPr>
        <a:xfrm>
          <a:off x="1000712" y="84"/>
          <a:ext cx="2579885" cy="1547931"/>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6417" tIns="132696" rIns="126417" bIns="132696" numCol="1" spcCol="1270" anchor="t" anchorCtr="0">
          <a:noAutofit/>
        </a:bodyPr>
        <a:lstStyle/>
        <a:p>
          <a:pPr marL="0" lvl="0" indent="0" algn="l" defTabSz="1066800">
            <a:lnSpc>
              <a:spcPct val="90000"/>
            </a:lnSpc>
            <a:spcBef>
              <a:spcPct val="0"/>
            </a:spcBef>
            <a:spcAft>
              <a:spcPct val="35000"/>
            </a:spcAft>
            <a:buNone/>
          </a:pPr>
          <a:r>
            <a:rPr lang="en-US" sz="2400" kern="1200"/>
            <a:t>Quit</a:t>
          </a:r>
        </a:p>
        <a:p>
          <a:pPr marL="171450" lvl="1" indent="-171450" algn="l" defTabSz="844550">
            <a:lnSpc>
              <a:spcPct val="90000"/>
            </a:lnSpc>
            <a:spcBef>
              <a:spcPct val="0"/>
            </a:spcBef>
            <a:spcAft>
              <a:spcPct val="15000"/>
            </a:spcAft>
            <a:buChar char="•"/>
          </a:pPr>
          <a:r>
            <a:rPr lang="en-US" sz="1900" kern="1200" dirty="0"/>
            <a:t>Quit funneling your feelings into anger</a:t>
          </a:r>
        </a:p>
      </dsp:txBody>
      <dsp:txXfrm>
        <a:off x="1000712" y="84"/>
        <a:ext cx="2579885" cy="1547931"/>
      </dsp:txXfrm>
    </dsp:sp>
    <dsp:sp modelId="{3BE72AD5-2B8F-4AC1-AB93-92447491C386}">
      <dsp:nvSpPr>
        <dsp:cNvPr id="0" name=""/>
        <dsp:cNvSpPr/>
      </dsp:nvSpPr>
      <dsp:spPr>
        <a:xfrm>
          <a:off x="6752057" y="728330"/>
          <a:ext cx="562773" cy="91440"/>
        </a:xfrm>
        <a:custGeom>
          <a:avLst/>
          <a:gdLst/>
          <a:ahLst/>
          <a:cxnLst/>
          <a:rect l="0" t="0" r="0" b="0"/>
          <a:pathLst>
            <a:path>
              <a:moveTo>
                <a:pt x="0" y="45720"/>
              </a:moveTo>
              <a:lnTo>
                <a:pt x="562773" y="45720"/>
              </a:lnTo>
            </a:path>
          </a:pathLst>
        </a:custGeom>
        <a:noFill/>
        <a:ln w="12700" cap="flat" cmpd="sng" algn="ctr">
          <a:solidFill>
            <a:schemeClr val="accent2">
              <a:hueOff val="1610903"/>
              <a:satOff val="-4623"/>
              <a:lumOff val="-7402"/>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018609" y="771083"/>
        <a:ext cx="29668" cy="5933"/>
      </dsp:txXfrm>
    </dsp:sp>
    <dsp:sp modelId="{26E61A69-ED45-4667-8194-DB2AF455202A}">
      <dsp:nvSpPr>
        <dsp:cNvPr id="0" name=""/>
        <dsp:cNvSpPr/>
      </dsp:nvSpPr>
      <dsp:spPr>
        <a:xfrm>
          <a:off x="4173971" y="84"/>
          <a:ext cx="2579885" cy="1547931"/>
        </a:xfrm>
        <a:prstGeom prst="rect">
          <a:avLst/>
        </a:prstGeom>
        <a:solidFill>
          <a:schemeClr val="accent2">
            <a:hueOff val="1288723"/>
            <a:satOff val="-3699"/>
            <a:lumOff val="-5922"/>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6417" tIns="132696" rIns="126417" bIns="132696" numCol="1" spcCol="1270" anchor="t" anchorCtr="0">
          <a:noAutofit/>
        </a:bodyPr>
        <a:lstStyle/>
        <a:p>
          <a:pPr marL="0" lvl="0" indent="0" algn="l" defTabSz="1066800">
            <a:lnSpc>
              <a:spcPct val="90000"/>
            </a:lnSpc>
            <a:spcBef>
              <a:spcPct val="0"/>
            </a:spcBef>
            <a:spcAft>
              <a:spcPct val="35000"/>
            </a:spcAft>
            <a:buNone/>
          </a:pPr>
          <a:r>
            <a:rPr lang="en-US" sz="2400" kern="1200"/>
            <a:t>Turn</a:t>
          </a:r>
        </a:p>
        <a:p>
          <a:pPr marL="171450" lvl="1" indent="-171450" algn="l" defTabSz="844550">
            <a:lnSpc>
              <a:spcPct val="90000"/>
            </a:lnSpc>
            <a:spcBef>
              <a:spcPct val="0"/>
            </a:spcBef>
            <a:spcAft>
              <a:spcPct val="15000"/>
            </a:spcAft>
            <a:buChar char="•"/>
          </a:pPr>
          <a:r>
            <a:rPr lang="en-US" sz="1900" kern="1200"/>
            <a:t>Turn “have to” into “get to”</a:t>
          </a:r>
        </a:p>
      </dsp:txBody>
      <dsp:txXfrm>
        <a:off x="4173971" y="84"/>
        <a:ext cx="2579885" cy="1547931"/>
      </dsp:txXfrm>
    </dsp:sp>
    <dsp:sp modelId="{4EDFCA73-F032-4163-B0D6-29E603109E2B}">
      <dsp:nvSpPr>
        <dsp:cNvPr id="0" name=""/>
        <dsp:cNvSpPr/>
      </dsp:nvSpPr>
      <dsp:spPr>
        <a:xfrm>
          <a:off x="2290655" y="1546215"/>
          <a:ext cx="6346518" cy="562773"/>
        </a:xfrm>
        <a:custGeom>
          <a:avLst/>
          <a:gdLst/>
          <a:ahLst/>
          <a:cxnLst/>
          <a:rect l="0" t="0" r="0" b="0"/>
          <a:pathLst>
            <a:path>
              <a:moveTo>
                <a:pt x="6346518" y="0"/>
              </a:moveTo>
              <a:lnTo>
                <a:pt x="6346518" y="298486"/>
              </a:lnTo>
              <a:lnTo>
                <a:pt x="0" y="298486"/>
              </a:lnTo>
              <a:lnTo>
                <a:pt x="0" y="562773"/>
              </a:lnTo>
            </a:path>
          </a:pathLst>
        </a:custGeom>
        <a:noFill/>
        <a:ln w="12700" cap="flat" cmpd="sng" algn="ctr">
          <a:solidFill>
            <a:schemeClr val="accent2">
              <a:hueOff val="3221807"/>
              <a:satOff val="-9246"/>
              <a:lumOff val="-14805"/>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304559" y="1824635"/>
        <a:ext cx="318709" cy="5933"/>
      </dsp:txXfrm>
    </dsp:sp>
    <dsp:sp modelId="{902DBD08-87D3-4FB1-8BD2-2E08BBBC330D}">
      <dsp:nvSpPr>
        <dsp:cNvPr id="0" name=""/>
        <dsp:cNvSpPr/>
      </dsp:nvSpPr>
      <dsp:spPr>
        <a:xfrm>
          <a:off x="7347230" y="84"/>
          <a:ext cx="2579885" cy="1547931"/>
        </a:xfrm>
        <a:prstGeom prst="rect">
          <a:avLst/>
        </a:prstGeom>
        <a:solidFill>
          <a:schemeClr val="accent2">
            <a:hueOff val="2577445"/>
            <a:satOff val="-7397"/>
            <a:lumOff val="-1184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6417" tIns="132696" rIns="126417" bIns="132696" numCol="1" spcCol="1270" anchor="t" anchorCtr="0">
          <a:noAutofit/>
        </a:bodyPr>
        <a:lstStyle/>
        <a:p>
          <a:pPr marL="0" lvl="0" indent="0" algn="l" defTabSz="1066800">
            <a:lnSpc>
              <a:spcPct val="90000"/>
            </a:lnSpc>
            <a:spcBef>
              <a:spcPct val="0"/>
            </a:spcBef>
            <a:spcAft>
              <a:spcPct val="35000"/>
            </a:spcAft>
            <a:buNone/>
          </a:pPr>
          <a:r>
            <a:rPr lang="en-US" sz="2400" kern="1200"/>
            <a:t>Believe in</a:t>
          </a:r>
        </a:p>
        <a:p>
          <a:pPr marL="171450" lvl="1" indent="-171450" algn="l" defTabSz="844550">
            <a:lnSpc>
              <a:spcPct val="90000"/>
            </a:lnSpc>
            <a:spcBef>
              <a:spcPct val="0"/>
            </a:spcBef>
            <a:spcAft>
              <a:spcPct val="15000"/>
            </a:spcAft>
            <a:buChar char="•"/>
          </a:pPr>
          <a:r>
            <a:rPr lang="en-US" sz="1900" kern="1200"/>
            <a:t>Believe in yourself</a:t>
          </a:r>
        </a:p>
      </dsp:txBody>
      <dsp:txXfrm>
        <a:off x="7347230" y="84"/>
        <a:ext cx="2579885" cy="1547931"/>
      </dsp:txXfrm>
    </dsp:sp>
    <dsp:sp modelId="{7B64ED0E-9278-4D52-9498-7AF17FA146D5}">
      <dsp:nvSpPr>
        <dsp:cNvPr id="0" name=""/>
        <dsp:cNvSpPr/>
      </dsp:nvSpPr>
      <dsp:spPr>
        <a:xfrm>
          <a:off x="3578798" y="2869634"/>
          <a:ext cx="562773" cy="91440"/>
        </a:xfrm>
        <a:custGeom>
          <a:avLst/>
          <a:gdLst/>
          <a:ahLst/>
          <a:cxnLst/>
          <a:rect l="0" t="0" r="0" b="0"/>
          <a:pathLst>
            <a:path>
              <a:moveTo>
                <a:pt x="0" y="45720"/>
              </a:moveTo>
              <a:lnTo>
                <a:pt x="562773" y="45720"/>
              </a:lnTo>
            </a:path>
          </a:pathLst>
        </a:custGeom>
        <a:noFill/>
        <a:ln w="12700" cap="flat" cmpd="sng" algn="ctr">
          <a:solidFill>
            <a:schemeClr val="accent2">
              <a:hueOff val="4832710"/>
              <a:satOff val="-13870"/>
              <a:lumOff val="-22207"/>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845350" y="2912388"/>
        <a:ext cx="29668" cy="5933"/>
      </dsp:txXfrm>
    </dsp:sp>
    <dsp:sp modelId="{C525E832-3A49-40F2-855D-6117828EE4D5}">
      <dsp:nvSpPr>
        <dsp:cNvPr id="0" name=""/>
        <dsp:cNvSpPr/>
      </dsp:nvSpPr>
      <dsp:spPr>
        <a:xfrm>
          <a:off x="1000712" y="2141389"/>
          <a:ext cx="2579885" cy="1547931"/>
        </a:xfrm>
        <a:prstGeom prst="rect">
          <a:avLst/>
        </a:prstGeom>
        <a:solidFill>
          <a:schemeClr val="accent2">
            <a:hueOff val="3866169"/>
            <a:satOff val="-11096"/>
            <a:lumOff val="-1776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6417" tIns="132696" rIns="126417" bIns="132696" numCol="1" spcCol="1270" anchor="t" anchorCtr="0">
          <a:noAutofit/>
        </a:bodyPr>
        <a:lstStyle/>
        <a:p>
          <a:pPr marL="0" lvl="0" indent="0" algn="l" defTabSz="1066800">
            <a:lnSpc>
              <a:spcPct val="90000"/>
            </a:lnSpc>
            <a:spcBef>
              <a:spcPct val="0"/>
            </a:spcBef>
            <a:spcAft>
              <a:spcPct val="35000"/>
            </a:spcAft>
            <a:buNone/>
          </a:pPr>
          <a:r>
            <a:rPr lang="en-US" sz="2400" kern="1200"/>
            <a:t>Know</a:t>
          </a:r>
        </a:p>
        <a:p>
          <a:pPr marL="171450" lvl="1" indent="-171450" algn="l" defTabSz="844550">
            <a:lnSpc>
              <a:spcPct val="90000"/>
            </a:lnSpc>
            <a:spcBef>
              <a:spcPct val="0"/>
            </a:spcBef>
            <a:spcAft>
              <a:spcPct val="15000"/>
            </a:spcAft>
            <a:buChar char="•"/>
          </a:pPr>
          <a:r>
            <a:rPr lang="en-US" sz="1900" kern="1200"/>
            <a:t>Know who and what pushes your buttons</a:t>
          </a:r>
        </a:p>
      </dsp:txBody>
      <dsp:txXfrm>
        <a:off x="1000712" y="2141389"/>
        <a:ext cx="2579885" cy="1547931"/>
      </dsp:txXfrm>
    </dsp:sp>
    <dsp:sp modelId="{3D7C16E7-5ECD-4AD2-94CA-A3183F6AE5BC}">
      <dsp:nvSpPr>
        <dsp:cNvPr id="0" name=""/>
        <dsp:cNvSpPr/>
      </dsp:nvSpPr>
      <dsp:spPr>
        <a:xfrm>
          <a:off x="6752057" y="2869634"/>
          <a:ext cx="562773" cy="91440"/>
        </a:xfrm>
        <a:custGeom>
          <a:avLst/>
          <a:gdLst/>
          <a:ahLst/>
          <a:cxnLst/>
          <a:rect l="0" t="0" r="0" b="0"/>
          <a:pathLst>
            <a:path>
              <a:moveTo>
                <a:pt x="0" y="45720"/>
              </a:moveTo>
              <a:lnTo>
                <a:pt x="562773" y="45720"/>
              </a:lnTo>
            </a:path>
          </a:pathLst>
        </a:custGeom>
        <a:noFill/>
        <a:ln w="12700" cap="flat" cmpd="sng" algn="ctr">
          <a:solidFill>
            <a:schemeClr val="accent2">
              <a:hueOff val="6443614"/>
              <a:satOff val="-18493"/>
              <a:lumOff val="-29609"/>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018609" y="2912388"/>
        <a:ext cx="29668" cy="5933"/>
      </dsp:txXfrm>
    </dsp:sp>
    <dsp:sp modelId="{288F68AA-CFE9-4B1B-93D0-1CF882CE534E}">
      <dsp:nvSpPr>
        <dsp:cNvPr id="0" name=""/>
        <dsp:cNvSpPr/>
      </dsp:nvSpPr>
      <dsp:spPr>
        <a:xfrm>
          <a:off x="4173971" y="2141389"/>
          <a:ext cx="2579885" cy="1547931"/>
        </a:xfrm>
        <a:prstGeom prst="rect">
          <a:avLst/>
        </a:prstGeom>
        <a:solidFill>
          <a:schemeClr val="accent2">
            <a:hueOff val="5154891"/>
            <a:satOff val="-14794"/>
            <a:lumOff val="-2368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6417" tIns="132696" rIns="126417" bIns="132696" numCol="1" spcCol="1270" anchor="t" anchorCtr="0">
          <a:noAutofit/>
        </a:bodyPr>
        <a:lstStyle/>
        <a:p>
          <a:pPr marL="0" lvl="0" indent="0" algn="l" defTabSz="1066800">
            <a:lnSpc>
              <a:spcPct val="90000"/>
            </a:lnSpc>
            <a:spcBef>
              <a:spcPct val="0"/>
            </a:spcBef>
            <a:spcAft>
              <a:spcPct val="35000"/>
            </a:spcAft>
            <a:buNone/>
          </a:pPr>
          <a:r>
            <a:rPr lang="en-US" sz="2400" kern="1200"/>
            <a:t>Stop and ask</a:t>
          </a:r>
        </a:p>
        <a:p>
          <a:pPr marL="171450" lvl="1" indent="-171450" algn="l" defTabSz="844550">
            <a:lnSpc>
              <a:spcPct val="90000"/>
            </a:lnSpc>
            <a:spcBef>
              <a:spcPct val="0"/>
            </a:spcBef>
            <a:spcAft>
              <a:spcPct val="15000"/>
            </a:spcAft>
            <a:buChar char="•"/>
          </a:pPr>
          <a:r>
            <a:rPr lang="en-US" sz="1900" kern="1200"/>
            <a:t>Stop and ask yourself why you do the things you do</a:t>
          </a:r>
        </a:p>
      </dsp:txBody>
      <dsp:txXfrm>
        <a:off x="4173971" y="2141389"/>
        <a:ext cx="2579885" cy="1547931"/>
      </dsp:txXfrm>
    </dsp:sp>
    <dsp:sp modelId="{BEB189F7-4D02-4E05-9C52-294D2C7E6FB5}">
      <dsp:nvSpPr>
        <dsp:cNvPr id="0" name=""/>
        <dsp:cNvSpPr/>
      </dsp:nvSpPr>
      <dsp:spPr>
        <a:xfrm>
          <a:off x="7347230" y="2141389"/>
          <a:ext cx="2579885" cy="1547931"/>
        </a:xfrm>
        <a:prstGeom prst="rect">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6417" tIns="132696" rIns="126417" bIns="132696" numCol="1" spcCol="1270" anchor="t" anchorCtr="0">
          <a:noAutofit/>
        </a:bodyPr>
        <a:lstStyle/>
        <a:p>
          <a:pPr marL="0" lvl="0" indent="0" algn="l" defTabSz="1066800">
            <a:lnSpc>
              <a:spcPct val="90000"/>
            </a:lnSpc>
            <a:spcBef>
              <a:spcPct val="0"/>
            </a:spcBef>
            <a:spcAft>
              <a:spcPct val="35000"/>
            </a:spcAft>
            <a:buNone/>
          </a:pPr>
          <a:r>
            <a:rPr lang="en-US" sz="2400" kern="1200"/>
            <a:t>Seek</a:t>
          </a:r>
        </a:p>
        <a:p>
          <a:pPr marL="171450" lvl="1" indent="-171450" algn="l" defTabSz="844550">
            <a:lnSpc>
              <a:spcPct val="90000"/>
            </a:lnSpc>
            <a:spcBef>
              <a:spcPct val="0"/>
            </a:spcBef>
            <a:spcAft>
              <a:spcPct val="15000"/>
            </a:spcAft>
            <a:buChar char="•"/>
          </a:pPr>
          <a:r>
            <a:rPr lang="en-US" sz="1900" kern="1200"/>
            <a:t>Seek feedback</a:t>
          </a:r>
        </a:p>
      </dsp:txBody>
      <dsp:txXfrm>
        <a:off x="7347230" y="2141389"/>
        <a:ext cx="2579885" cy="154793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D6AFBD-3EAB-4DC5-98C3-A4DC52BDD3A7}">
      <dsp:nvSpPr>
        <dsp:cNvPr id="0" name=""/>
        <dsp:cNvSpPr/>
      </dsp:nvSpPr>
      <dsp:spPr>
        <a:xfrm>
          <a:off x="0" y="0"/>
          <a:ext cx="10515600" cy="0"/>
        </a:xfrm>
        <a:prstGeom prst="lin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12700" cap="flat" cmpd="sng" algn="ctr">
          <a:solidFill>
            <a:schemeClr val="accent5">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04CAFD22-F0FE-4E17-AB82-4180362AA454}">
      <dsp:nvSpPr>
        <dsp:cNvPr id="0" name=""/>
        <dsp:cNvSpPr/>
      </dsp:nvSpPr>
      <dsp:spPr>
        <a:xfrm>
          <a:off x="0" y="0"/>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What you choose to do with your emotions</a:t>
          </a:r>
        </a:p>
      </dsp:txBody>
      <dsp:txXfrm>
        <a:off x="0" y="0"/>
        <a:ext cx="10515600" cy="1087834"/>
      </dsp:txXfrm>
    </dsp:sp>
    <dsp:sp modelId="{ECBCE6AB-964A-4684-8B8B-3129FFD3844E}">
      <dsp:nvSpPr>
        <dsp:cNvPr id="0" name=""/>
        <dsp:cNvSpPr/>
      </dsp:nvSpPr>
      <dsp:spPr>
        <a:xfrm>
          <a:off x="0" y="1087834"/>
          <a:ext cx="10515600" cy="0"/>
        </a:xfrm>
        <a:prstGeom prst="lin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12700" cap="flat" cmpd="sng" algn="ctr">
          <a:solidFill>
            <a:schemeClr val="accent5">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DF3820E4-6DC4-46EB-8E1F-9C5786DABA22}">
      <dsp:nvSpPr>
        <dsp:cNvPr id="0" name=""/>
        <dsp:cNvSpPr/>
      </dsp:nvSpPr>
      <dsp:spPr>
        <a:xfrm>
          <a:off x="0" y="1087834"/>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Ability to channel emotions into producing the behavior you want</a:t>
          </a:r>
        </a:p>
      </dsp:txBody>
      <dsp:txXfrm>
        <a:off x="0" y="1087834"/>
        <a:ext cx="10515600" cy="1087834"/>
      </dsp:txXfrm>
    </dsp:sp>
    <dsp:sp modelId="{6BC5C25C-16C7-4531-9F3A-B91373FF13D2}">
      <dsp:nvSpPr>
        <dsp:cNvPr id="0" name=""/>
        <dsp:cNvSpPr/>
      </dsp:nvSpPr>
      <dsp:spPr>
        <a:xfrm>
          <a:off x="0" y="2175669"/>
          <a:ext cx="10515600" cy="0"/>
        </a:xfrm>
        <a:prstGeom prst="lin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12700" cap="flat" cmpd="sng" algn="ctr">
          <a:solidFill>
            <a:schemeClr val="accent5">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D4E26001-2367-4E7B-8D30-16BAEB630EBC}">
      <dsp:nvSpPr>
        <dsp:cNvPr id="0" name=""/>
        <dsp:cNvSpPr/>
      </dsp:nvSpPr>
      <dsp:spPr>
        <a:xfrm>
          <a:off x="0" y="2175669"/>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Managing both positive and negative emotions</a:t>
          </a:r>
        </a:p>
      </dsp:txBody>
      <dsp:txXfrm>
        <a:off x="0" y="2175669"/>
        <a:ext cx="10515600" cy="1087834"/>
      </dsp:txXfrm>
    </dsp:sp>
    <dsp:sp modelId="{4AC6E0FB-A38E-4F81-BA98-323737BB4241}">
      <dsp:nvSpPr>
        <dsp:cNvPr id="0" name=""/>
        <dsp:cNvSpPr/>
      </dsp:nvSpPr>
      <dsp:spPr>
        <a:xfrm>
          <a:off x="0" y="3263503"/>
          <a:ext cx="10515600" cy="0"/>
        </a:xfrm>
        <a:prstGeom prst="lin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12700" cap="flat" cmpd="sng" algn="ctr">
          <a:solidFill>
            <a:schemeClr val="accent5">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1E3E2101-A8A8-4AE5-A732-24847FCE0E0E}">
      <dsp:nvSpPr>
        <dsp:cNvPr id="0" name=""/>
        <dsp:cNvSpPr/>
      </dsp:nvSpPr>
      <dsp:spPr>
        <a:xfrm>
          <a:off x="0" y="3263503"/>
          <a:ext cx="10515600" cy="1087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dirty="0"/>
            <a:t>Enables you to delay short-term gratification for long-term results</a:t>
          </a:r>
        </a:p>
      </dsp:txBody>
      <dsp:txXfrm>
        <a:off x="0" y="3263503"/>
        <a:ext cx="10515600" cy="108783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578917-88A4-4899-A596-A718DF04FD77}">
      <dsp:nvSpPr>
        <dsp:cNvPr id="0" name=""/>
        <dsp:cNvSpPr/>
      </dsp:nvSpPr>
      <dsp:spPr>
        <a:xfrm>
          <a:off x="767574" y="1535"/>
          <a:ext cx="3699848" cy="234940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6BA6066-0785-4F2D-BDAA-494B6F8F7E60}">
      <dsp:nvSpPr>
        <dsp:cNvPr id="0" name=""/>
        <dsp:cNvSpPr/>
      </dsp:nvSpPr>
      <dsp:spPr>
        <a:xfrm>
          <a:off x="1178668" y="392075"/>
          <a:ext cx="3699848" cy="2349403"/>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Intrinsic Motivation: Motivation to engage in a behavior because of inherent satisfaction rather than a desired reward. </a:t>
          </a:r>
        </a:p>
      </dsp:txBody>
      <dsp:txXfrm>
        <a:off x="1247480" y="460887"/>
        <a:ext cx="3562224" cy="2211779"/>
      </dsp:txXfrm>
    </dsp:sp>
    <dsp:sp modelId="{288396C7-96F9-412B-A200-33964B10F28F}">
      <dsp:nvSpPr>
        <dsp:cNvPr id="0" name=""/>
        <dsp:cNvSpPr/>
      </dsp:nvSpPr>
      <dsp:spPr>
        <a:xfrm>
          <a:off x="5289611" y="1535"/>
          <a:ext cx="3699848" cy="234940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E4322D-FA76-466A-8CFF-4EC44EA31CEB}">
      <dsp:nvSpPr>
        <dsp:cNvPr id="0" name=""/>
        <dsp:cNvSpPr/>
      </dsp:nvSpPr>
      <dsp:spPr>
        <a:xfrm>
          <a:off x="5700705" y="392075"/>
          <a:ext cx="3699848" cy="2349403"/>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Extrinsic Motivation: Motivation to perform an activity or behavior to earn a reward or avoid a punishment.  </a:t>
          </a:r>
        </a:p>
      </dsp:txBody>
      <dsp:txXfrm>
        <a:off x="5769517" y="460887"/>
        <a:ext cx="3562224" cy="221177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B5A3EC-41B4-4027-BC0D-7F51E826D94B}">
      <dsp:nvSpPr>
        <dsp:cNvPr id="0" name=""/>
        <dsp:cNvSpPr/>
      </dsp:nvSpPr>
      <dsp:spPr>
        <a:xfrm>
          <a:off x="2103120" y="1890"/>
          <a:ext cx="8412480" cy="829686"/>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225" tIns="210740" rIns="163225" bIns="210740" numCol="1" spcCol="1270" anchor="ctr" anchorCtr="0">
          <a:noAutofit/>
        </a:bodyPr>
        <a:lstStyle/>
        <a:p>
          <a:pPr marL="0" lvl="0" indent="0" algn="l" defTabSz="844550">
            <a:lnSpc>
              <a:spcPct val="90000"/>
            </a:lnSpc>
            <a:spcBef>
              <a:spcPct val="0"/>
            </a:spcBef>
            <a:spcAft>
              <a:spcPct val="35000"/>
            </a:spcAft>
            <a:buNone/>
          </a:pPr>
          <a:r>
            <a:rPr lang="en-US" sz="1900" kern="1200"/>
            <a:t>Quit multitasking</a:t>
          </a:r>
        </a:p>
      </dsp:txBody>
      <dsp:txXfrm>
        <a:off x="2103120" y="1890"/>
        <a:ext cx="8412480" cy="829686"/>
      </dsp:txXfrm>
    </dsp:sp>
    <dsp:sp modelId="{77B582B2-5B4D-4824-B568-444EFD414138}">
      <dsp:nvSpPr>
        <dsp:cNvPr id="0" name=""/>
        <dsp:cNvSpPr/>
      </dsp:nvSpPr>
      <dsp:spPr>
        <a:xfrm>
          <a:off x="0" y="1890"/>
          <a:ext cx="2103120" cy="829686"/>
        </a:xfrm>
        <a:prstGeom prst="rect">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1290" tIns="81955" rIns="111290" bIns="81955" numCol="1" spcCol="1270" anchor="ctr" anchorCtr="0">
          <a:noAutofit/>
        </a:bodyPr>
        <a:lstStyle/>
        <a:p>
          <a:pPr marL="0" lvl="0" indent="0" algn="ctr" defTabSz="1066800">
            <a:lnSpc>
              <a:spcPct val="90000"/>
            </a:lnSpc>
            <a:spcBef>
              <a:spcPct val="0"/>
            </a:spcBef>
            <a:spcAft>
              <a:spcPct val="35000"/>
            </a:spcAft>
            <a:buNone/>
          </a:pPr>
          <a:r>
            <a:rPr lang="en-US" sz="2400" kern="1200"/>
            <a:t>Quit</a:t>
          </a:r>
        </a:p>
      </dsp:txBody>
      <dsp:txXfrm>
        <a:off x="0" y="1890"/>
        <a:ext cx="2103120" cy="829686"/>
      </dsp:txXfrm>
    </dsp:sp>
    <dsp:sp modelId="{8A343783-5E63-43DF-B25C-86FE584A2E0C}">
      <dsp:nvSpPr>
        <dsp:cNvPr id="0" name=""/>
        <dsp:cNvSpPr/>
      </dsp:nvSpPr>
      <dsp:spPr>
        <a:xfrm>
          <a:off x="2103120" y="881358"/>
          <a:ext cx="8412480" cy="829686"/>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225" tIns="210740" rIns="163225" bIns="210740" numCol="1" spcCol="1270" anchor="ctr" anchorCtr="0">
          <a:noAutofit/>
        </a:bodyPr>
        <a:lstStyle/>
        <a:p>
          <a:pPr marL="0" lvl="0" indent="0" algn="l" defTabSz="844550">
            <a:lnSpc>
              <a:spcPct val="90000"/>
            </a:lnSpc>
            <a:spcBef>
              <a:spcPct val="0"/>
            </a:spcBef>
            <a:spcAft>
              <a:spcPct val="35000"/>
            </a:spcAft>
            <a:buNone/>
          </a:pPr>
          <a:r>
            <a:rPr lang="en-US" sz="1900" kern="1200"/>
            <a:t>Practice mindfulness</a:t>
          </a:r>
        </a:p>
      </dsp:txBody>
      <dsp:txXfrm>
        <a:off x="2103120" y="881358"/>
        <a:ext cx="8412480" cy="829686"/>
      </dsp:txXfrm>
    </dsp:sp>
    <dsp:sp modelId="{3F32BE1C-9961-49ED-8261-64D1CC2D9951}">
      <dsp:nvSpPr>
        <dsp:cNvPr id="0" name=""/>
        <dsp:cNvSpPr/>
      </dsp:nvSpPr>
      <dsp:spPr>
        <a:xfrm>
          <a:off x="0" y="881358"/>
          <a:ext cx="2103120" cy="829686"/>
        </a:xfrm>
        <a:prstGeom prst="rect">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1290" tIns="81955" rIns="111290" bIns="81955" numCol="1" spcCol="1270" anchor="ctr" anchorCtr="0">
          <a:noAutofit/>
        </a:bodyPr>
        <a:lstStyle/>
        <a:p>
          <a:pPr marL="0" lvl="0" indent="0" algn="ctr" defTabSz="1066800">
            <a:lnSpc>
              <a:spcPct val="90000"/>
            </a:lnSpc>
            <a:spcBef>
              <a:spcPct val="0"/>
            </a:spcBef>
            <a:spcAft>
              <a:spcPct val="35000"/>
            </a:spcAft>
            <a:buNone/>
          </a:pPr>
          <a:r>
            <a:rPr lang="en-US" sz="2400" kern="1200"/>
            <a:t>Practice</a:t>
          </a:r>
        </a:p>
      </dsp:txBody>
      <dsp:txXfrm>
        <a:off x="0" y="881358"/>
        <a:ext cx="2103120" cy="829686"/>
      </dsp:txXfrm>
    </dsp:sp>
    <dsp:sp modelId="{883377AA-9EC6-4196-95C9-89C36DDE6597}">
      <dsp:nvSpPr>
        <dsp:cNvPr id="0" name=""/>
        <dsp:cNvSpPr/>
      </dsp:nvSpPr>
      <dsp:spPr>
        <a:xfrm>
          <a:off x="2103120" y="1760825"/>
          <a:ext cx="8412480" cy="829686"/>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225" tIns="210740" rIns="163225" bIns="210740" numCol="1" spcCol="1270" anchor="ctr" anchorCtr="0">
          <a:noAutofit/>
        </a:bodyPr>
        <a:lstStyle/>
        <a:p>
          <a:pPr marL="0" lvl="0" indent="0" algn="l" defTabSz="844550">
            <a:lnSpc>
              <a:spcPct val="90000"/>
            </a:lnSpc>
            <a:spcBef>
              <a:spcPct val="0"/>
            </a:spcBef>
            <a:spcAft>
              <a:spcPct val="35000"/>
            </a:spcAft>
            <a:buNone/>
          </a:pPr>
          <a:r>
            <a:rPr lang="en-US" sz="1900" kern="1200"/>
            <a:t>Say no</a:t>
          </a:r>
        </a:p>
      </dsp:txBody>
      <dsp:txXfrm>
        <a:off x="2103120" y="1760825"/>
        <a:ext cx="8412480" cy="829686"/>
      </dsp:txXfrm>
    </dsp:sp>
    <dsp:sp modelId="{88218D06-C968-460A-B67C-6D8212B0D716}">
      <dsp:nvSpPr>
        <dsp:cNvPr id="0" name=""/>
        <dsp:cNvSpPr/>
      </dsp:nvSpPr>
      <dsp:spPr>
        <a:xfrm>
          <a:off x="0" y="1760825"/>
          <a:ext cx="2103120" cy="829686"/>
        </a:xfrm>
        <a:prstGeom prst="rect">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1290" tIns="81955" rIns="111290" bIns="81955" numCol="1" spcCol="1270" anchor="ctr" anchorCtr="0">
          <a:noAutofit/>
        </a:bodyPr>
        <a:lstStyle/>
        <a:p>
          <a:pPr marL="0" lvl="0" indent="0" algn="ctr" defTabSz="1066800">
            <a:lnSpc>
              <a:spcPct val="90000"/>
            </a:lnSpc>
            <a:spcBef>
              <a:spcPct val="0"/>
            </a:spcBef>
            <a:spcAft>
              <a:spcPct val="35000"/>
            </a:spcAft>
            <a:buNone/>
          </a:pPr>
          <a:r>
            <a:rPr lang="en-US" sz="2400" kern="1200"/>
            <a:t>Say</a:t>
          </a:r>
        </a:p>
      </dsp:txBody>
      <dsp:txXfrm>
        <a:off x="0" y="1760825"/>
        <a:ext cx="2103120" cy="829686"/>
      </dsp:txXfrm>
    </dsp:sp>
    <dsp:sp modelId="{91E2617D-D254-4979-9EDD-7671B072DCEF}">
      <dsp:nvSpPr>
        <dsp:cNvPr id="0" name=""/>
        <dsp:cNvSpPr/>
      </dsp:nvSpPr>
      <dsp:spPr>
        <a:xfrm>
          <a:off x="2103120" y="2640293"/>
          <a:ext cx="8412480" cy="829686"/>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225" tIns="210740" rIns="163225" bIns="210740" numCol="1" spcCol="1270" anchor="ctr" anchorCtr="0">
          <a:noAutofit/>
        </a:bodyPr>
        <a:lstStyle/>
        <a:p>
          <a:pPr marL="0" lvl="0" indent="0" algn="l" defTabSz="844550">
            <a:lnSpc>
              <a:spcPct val="90000"/>
            </a:lnSpc>
            <a:spcBef>
              <a:spcPct val="0"/>
            </a:spcBef>
            <a:spcAft>
              <a:spcPct val="35000"/>
            </a:spcAft>
            <a:buNone/>
          </a:pPr>
          <a:r>
            <a:rPr lang="en-US" sz="1900" kern="1200"/>
            <a:t>Count to ten</a:t>
          </a:r>
        </a:p>
      </dsp:txBody>
      <dsp:txXfrm>
        <a:off x="2103120" y="2640293"/>
        <a:ext cx="8412480" cy="829686"/>
      </dsp:txXfrm>
    </dsp:sp>
    <dsp:sp modelId="{3021E133-65A8-4AA8-B681-8E888345F563}">
      <dsp:nvSpPr>
        <dsp:cNvPr id="0" name=""/>
        <dsp:cNvSpPr/>
      </dsp:nvSpPr>
      <dsp:spPr>
        <a:xfrm>
          <a:off x="0" y="2640293"/>
          <a:ext cx="2103120" cy="829686"/>
        </a:xfrm>
        <a:prstGeom prst="rect">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1290" tIns="81955" rIns="111290" bIns="81955" numCol="1" spcCol="1270" anchor="ctr" anchorCtr="0">
          <a:noAutofit/>
        </a:bodyPr>
        <a:lstStyle/>
        <a:p>
          <a:pPr marL="0" lvl="0" indent="0" algn="ctr" defTabSz="1066800">
            <a:lnSpc>
              <a:spcPct val="90000"/>
            </a:lnSpc>
            <a:spcBef>
              <a:spcPct val="0"/>
            </a:spcBef>
            <a:spcAft>
              <a:spcPct val="35000"/>
            </a:spcAft>
            <a:buNone/>
          </a:pPr>
          <a:r>
            <a:rPr lang="en-US" sz="2400" kern="1200"/>
            <a:t>Count</a:t>
          </a:r>
        </a:p>
      </dsp:txBody>
      <dsp:txXfrm>
        <a:off x="0" y="2640293"/>
        <a:ext cx="2103120" cy="829686"/>
      </dsp:txXfrm>
    </dsp:sp>
    <dsp:sp modelId="{15C69D2D-3D90-4F2B-B666-6EAA71C03971}">
      <dsp:nvSpPr>
        <dsp:cNvPr id="0" name=""/>
        <dsp:cNvSpPr/>
      </dsp:nvSpPr>
      <dsp:spPr>
        <a:xfrm>
          <a:off x="2103120" y="3519760"/>
          <a:ext cx="8412480" cy="829686"/>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225" tIns="210740" rIns="163225" bIns="210740" numCol="1" spcCol="1270" anchor="ctr" anchorCtr="0">
          <a:noAutofit/>
        </a:bodyPr>
        <a:lstStyle/>
        <a:p>
          <a:pPr marL="0" lvl="0" indent="0" algn="l" defTabSz="844550">
            <a:lnSpc>
              <a:spcPct val="90000"/>
            </a:lnSpc>
            <a:spcBef>
              <a:spcPct val="0"/>
            </a:spcBef>
            <a:spcAft>
              <a:spcPct val="35000"/>
            </a:spcAft>
            <a:buNone/>
          </a:pPr>
          <a:r>
            <a:rPr lang="en-US" sz="1900" kern="1200"/>
            <a:t>Speak to someone who is not emotionally invested in your problem/situation</a:t>
          </a:r>
        </a:p>
      </dsp:txBody>
      <dsp:txXfrm>
        <a:off x="2103120" y="3519760"/>
        <a:ext cx="8412480" cy="829686"/>
      </dsp:txXfrm>
    </dsp:sp>
    <dsp:sp modelId="{2CE17F89-BE2C-4E6C-B325-E1B584BBDB73}">
      <dsp:nvSpPr>
        <dsp:cNvPr id="0" name=""/>
        <dsp:cNvSpPr/>
      </dsp:nvSpPr>
      <dsp:spPr>
        <a:xfrm>
          <a:off x="0" y="3519760"/>
          <a:ext cx="2103120" cy="829686"/>
        </a:xfrm>
        <a:prstGeom prst="rect">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1290" tIns="81955" rIns="111290" bIns="81955" numCol="1" spcCol="1270" anchor="ctr" anchorCtr="0">
          <a:noAutofit/>
        </a:bodyPr>
        <a:lstStyle/>
        <a:p>
          <a:pPr marL="0" lvl="0" indent="0" algn="ctr" defTabSz="1066800">
            <a:lnSpc>
              <a:spcPct val="90000"/>
            </a:lnSpc>
            <a:spcBef>
              <a:spcPct val="0"/>
            </a:spcBef>
            <a:spcAft>
              <a:spcPct val="35000"/>
            </a:spcAft>
            <a:buNone/>
          </a:pPr>
          <a:r>
            <a:rPr lang="en-US" sz="2400" kern="1200"/>
            <a:t>Speak</a:t>
          </a:r>
        </a:p>
      </dsp:txBody>
      <dsp:txXfrm>
        <a:off x="0" y="3519760"/>
        <a:ext cx="2103120" cy="82968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527AF0-AC59-444B-B072-093584C788E3}">
      <dsp:nvSpPr>
        <dsp:cNvPr id="0" name=""/>
        <dsp:cNvSpPr/>
      </dsp:nvSpPr>
      <dsp:spPr>
        <a:xfrm>
          <a:off x="0" y="531"/>
          <a:ext cx="1051560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E12D0C-0D6E-406F-83D3-F8C246AAAADE}">
      <dsp:nvSpPr>
        <dsp:cNvPr id="0" name=""/>
        <dsp:cNvSpPr/>
      </dsp:nvSpPr>
      <dsp:spPr>
        <a:xfrm>
          <a:off x="0" y="531"/>
          <a:ext cx="10515600" cy="8702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Having a clear understanding of the experience of other people</a:t>
          </a:r>
        </a:p>
      </dsp:txBody>
      <dsp:txXfrm>
        <a:off x="0" y="531"/>
        <a:ext cx="10515600" cy="870296"/>
      </dsp:txXfrm>
    </dsp:sp>
    <dsp:sp modelId="{D3E9F565-A8EC-4EBE-B7EF-8B83631B650E}">
      <dsp:nvSpPr>
        <dsp:cNvPr id="0" name=""/>
        <dsp:cNvSpPr/>
      </dsp:nvSpPr>
      <dsp:spPr>
        <a:xfrm>
          <a:off x="0" y="870827"/>
          <a:ext cx="1051560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CA3EEB8-86F4-4120-A919-E40E2B75A37B}">
      <dsp:nvSpPr>
        <dsp:cNvPr id="0" name=""/>
        <dsp:cNvSpPr/>
      </dsp:nvSpPr>
      <dsp:spPr>
        <a:xfrm>
          <a:off x="0" y="870827"/>
          <a:ext cx="10515600" cy="8702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Knowing what is going on with emotionally even when he/she can’t or won’t tell you</a:t>
          </a:r>
        </a:p>
      </dsp:txBody>
      <dsp:txXfrm>
        <a:off x="0" y="870827"/>
        <a:ext cx="10515600" cy="870296"/>
      </dsp:txXfrm>
    </dsp:sp>
    <dsp:sp modelId="{D06A5ED2-9C9B-48EE-ABEF-B2F80DE84695}">
      <dsp:nvSpPr>
        <dsp:cNvPr id="0" name=""/>
        <dsp:cNvSpPr/>
      </dsp:nvSpPr>
      <dsp:spPr>
        <a:xfrm>
          <a:off x="0" y="1741123"/>
          <a:ext cx="1051560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EF47542-08AB-4923-B0DF-A067AA677127}">
      <dsp:nvSpPr>
        <dsp:cNvPr id="0" name=""/>
        <dsp:cNvSpPr/>
      </dsp:nvSpPr>
      <dsp:spPr>
        <a:xfrm>
          <a:off x="0" y="1741123"/>
          <a:ext cx="10515600" cy="8702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Interpreting behaviors </a:t>
          </a:r>
        </a:p>
      </dsp:txBody>
      <dsp:txXfrm>
        <a:off x="0" y="1741123"/>
        <a:ext cx="10515600" cy="870296"/>
      </dsp:txXfrm>
    </dsp:sp>
    <dsp:sp modelId="{8FB6CDA8-CD4C-4B6C-90B4-8ECD18753D15}">
      <dsp:nvSpPr>
        <dsp:cNvPr id="0" name=""/>
        <dsp:cNvSpPr/>
      </dsp:nvSpPr>
      <dsp:spPr>
        <a:xfrm>
          <a:off x="0" y="2611420"/>
          <a:ext cx="1051560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325238-2BF4-4F51-9616-65F327E9BE9A}">
      <dsp:nvSpPr>
        <dsp:cNvPr id="0" name=""/>
        <dsp:cNvSpPr/>
      </dsp:nvSpPr>
      <dsp:spPr>
        <a:xfrm>
          <a:off x="0" y="2611420"/>
          <a:ext cx="10515600" cy="8702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Accurately picking up on the emotions of others</a:t>
          </a:r>
        </a:p>
      </dsp:txBody>
      <dsp:txXfrm>
        <a:off x="0" y="2611420"/>
        <a:ext cx="10515600" cy="870296"/>
      </dsp:txXfrm>
    </dsp:sp>
    <dsp:sp modelId="{9163EB1F-D4A3-4C86-83DC-CA8110A0CAF6}">
      <dsp:nvSpPr>
        <dsp:cNvPr id="0" name=""/>
        <dsp:cNvSpPr/>
      </dsp:nvSpPr>
      <dsp:spPr>
        <a:xfrm>
          <a:off x="0" y="3481716"/>
          <a:ext cx="1051560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09B27A-E0DD-48C9-B115-82A243923387}">
      <dsp:nvSpPr>
        <dsp:cNvPr id="0" name=""/>
        <dsp:cNvSpPr/>
      </dsp:nvSpPr>
      <dsp:spPr>
        <a:xfrm>
          <a:off x="0" y="3481716"/>
          <a:ext cx="10515600" cy="8702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Most difficult skill to master</a:t>
          </a:r>
        </a:p>
      </dsp:txBody>
      <dsp:txXfrm>
        <a:off x="0" y="3481716"/>
        <a:ext cx="10515600" cy="87029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C43B25-E2EE-4DDC-9BA0-BE3B3C6D0368}">
      <dsp:nvSpPr>
        <dsp:cNvPr id="0" name=""/>
        <dsp:cNvSpPr/>
      </dsp:nvSpPr>
      <dsp:spPr>
        <a:xfrm>
          <a:off x="0" y="39687"/>
          <a:ext cx="3286125" cy="1971675"/>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The ability to understand and share the feelings of another person</a:t>
          </a:r>
        </a:p>
      </dsp:txBody>
      <dsp:txXfrm>
        <a:off x="0" y="39687"/>
        <a:ext cx="3286125" cy="1971675"/>
      </dsp:txXfrm>
    </dsp:sp>
    <dsp:sp modelId="{F711FB51-8509-44AF-BB76-58BEB1657B40}">
      <dsp:nvSpPr>
        <dsp:cNvPr id="0" name=""/>
        <dsp:cNvSpPr/>
      </dsp:nvSpPr>
      <dsp:spPr>
        <a:xfrm>
          <a:off x="3614737" y="39687"/>
          <a:ext cx="3286125" cy="1971675"/>
        </a:xfrm>
        <a:prstGeom prst="rect">
          <a:avLst/>
        </a:prstGeom>
        <a:solidFill>
          <a:schemeClr val="accent5">
            <a:hueOff val="-3038037"/>
            <a:satOff val="-207"/>
            <a:lumOff val="49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Not judging or labeling</a:t>
          </a:r>
        </a:p>
      </dsp:txBody>
      <dsp:txXfrm>
        <a:off x="3614737" y="39687"/>
        <a:ext cx="3286125" cy="1971675"/>
      </dsp:txXfrm>
    </dsp:sp>
    <dsp:sp modelId="{DC91D7A6-9A09-4E49-8B67-3B2A265C1EEC}">
      <dsp:nvSpPr>
        <dsp:cNvPr id="0" name=""/>
        <dsp:cNvSpPr/>
      </dsp:nvSpPr>
      <dsp:spPr>
        <a:xfrm>
          <a:off x="7229475" y="39687"/>
          <a:ext cx="3286125" cy="1971675"/>
        </a:xfrm>
        <a:prstGeom prst="rect">
          <a:avLst/>
        </a:prstGeom>
        <a:solidFill>
          <a:schemeClr val="accent5">
            <a:hueOff val="-6076075"/>
            <a:satOff val="-413"/>
            <a:lumOff val="981"/>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Place yourself “in their shoes”</a:t>
          </a:r>
        </a:p>
      </dsp:txBody>
      <dsp:txXfrm>
        <a:off x="7229475" y="39687"/>
        <a:ext cx="3286125" cy="1971675"/>
      </dsp:txXfrm>
    </dsp:sp>
    <dsp:sp modelId="{6FEF071D-3F6A-44B6-B22D-15EEF42E33C8}">
      <dsp:nvSpPr>
        <dsp:cNvPr id="0" name=""/>
        <dsp:cNvSpPr/>
      </dsp:nvSpPr>
      <dsp:spPr>
        <a:xfrm>
          <a:off x="1807368" y="2339975"/>
          <a:ext cx="3286125" cy="1971675"/>
        </a:xfrm>
        <a:prstGeom prst="rect">
          <a:avLst/>
        </a:prstGeom>
        <a:solidFill>
          <a:schemeClr val="accent5">
            <a:hueOff val="-9114112"/>
            <a:satOff val="-620"/>
            <a:lumOff val="1471"/>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Allows to connect with others on a deeper level</a:t>
          </a:r>
        </a:p>
      </dsp:txBody>
      <dsp:txXfrm>
        <a:off x="1807368" y="2339975"/>
        <a:ext cx="3286125" cy="1971675"/>
      </dsp:txXfrm>
    </dsp:sp>
    <dsp:sp modelId="{331C7DAB-E066-4FE2-9E82-63BC81DFF43D}">
      <dsp:nvSpPr>
        <dsp:cNvPr id="0" name=""/>
        <dsp:cNvSpPr/>
      </dsp:nvSpPr>
      <dsp:spPr>
        <a:xfrm>
          <a:off x="5422106" y="2339975"/>
          <a:ext cx="3286125" cy="1971675"/>
        </a:xfrm>
        <a:prstGeom prst="rect">
          <a:avLst/>
        </a:prstGeom>
        <a:solidFill>
          <a:schemeClr val="accent5">
            <a:hueOff val="-12152150"/>
            <a:satOff val="-826"/>
            <a:lumOff val="1961"/>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Empathy is not fixed; it can be learned.  </a:t>
          </a:r>
        </a:p>
      </dsp:txBody>
      <dsp:txXfrm>
        <a:off x="5422106" y="2339975"/>
        <a:ext cx="3286125" cy="197167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F01CFB-306B-441E-AFB6-85AD04184A02}">
      <dsp:nvSpPr>
        <dsp:cNvPr id="0" name=""/>
        <dsp:cNvSpPr/>
      </dsp:nvSpPr>
      <dsp:spPr>
        <a:xfrm>
          <a:off x="0" y="1175"/>
          <a:ext cx="6001836" cy="500754"/>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9B27794-5947-44E2-9A4B-23729940C180}">
      <dsp:nvSpPr>
        <dsp:cNvPr id="0" name=""/>
        <dsp:cNvSpPr/>
      </dsp:nvSpPr>
      <dsp:spPr>
        <a:xfrm>
          <a:off x="151478" y="113845"/>
          <a:ext cx="275415" cy="27541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ECEF87-7B07-4FD6-8790-30E1F38B946E}">
      <dsp:nvSpPr>
        <dsp:cNvPr id="0" name=""/>
        <dsp:cNvSpPr/>
      </dsp:nvSpPr>
      <dsp:spPr>
        <a:xfrm>
          <a:off x="578372" y="1175"/>
          <a:ext cx="5423463" cy="5007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997" tIns="52997" rIns="52997" bIns="52997" numCol="1" spcCol="1270" anchor="ctr" anchorCtr="0">
          <a:noAutofit/>
        </a:bodyPr>
        <a:lstStyle/>
        <a:p>
          <a:pPr marL="0" lvl="0" indent="0" algn="l" defTabSz="844550">
            <a:lnSpc>
              <a:spcPct val="100000"/>
            </a:lnSpc>
            <a:spcBef>
              <a:spcPct val="0"/>
            </a:spcBef>
            <a:spcAft>
              <a:spcPct val="35000"/>
            </a:spcAft>
            <a:buNone/>
          </a:pPr>
          <a:r>
            <a:rPr lang="en-US" sz="1900" kern="1200"/>
            <a:t>Be willing to share your feelings</a:t>
          </a:r>
        </a:p>
      </dsp:txBody>
      <dsp:txXfrm>
        <a:off x="578372" y="1175"/>
        <a:ext cx="5423463" cy="500754"/>
      </dsp:txXfrm>
    </dsp:sp>
    <dsp:sp modelId="{6AF83AE7-258A-476A-A3B5-441E783D4EE9}">
      <dsp:nvSpPr>
        <dsp:cNvPr id="0" name=""/>
        <dsp:cNvSpPr/>
      </dsp:nvSpPr>
      <dsp:spPr>
        <a:xfrm>
          <a:off x="0" y="627118"/>
          <a:ext cx="6001836" cy="500754"/>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AC94F26-0F5C-4A1C-9AF1-7D01D63E9237}">
      <dsp:nvSpPr>
        <dsp:cNvPr id="0" name=""/>
        <dsp:cNvSpPr/>
      </dsp:nvSpPr>
      <dsp:spPr>
        <a:xfrm>
          <a:off x="151478" y="739788"/>
          <a:ext cx="275415" cy="27541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DDC4B46-9F1A-4EAA-A37B-7A8953824E7D}">
      <dsp:nvSpPr>
        <dsp:cNvPr id="0" name=""/>
        <dsp:cNvSpPr/>
      </dsp:nvSpPr>
      <dsp:spPr>
        <a:xfrm>
          <a:off x="578372" y="627118"/>
          <a:ext cx="5423463" cy="5007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997" tIns="52997" rIns="52997" bIns="52997" numCol="1" spcCol="1270" anchor="ctr" anchorCtr="0">
          <a:noAutofit/>
        </a:bodyPr>
        <a:lstStyle/>
        <a:p>
          <a:pPr marL="0" lvl="0" indent="0" algn="l" defTabSz="844550">
            <a:lnSpc>
              <a:spcPct val="100000"/>
            </a:lnSpc>
            <a:spcBef>
              <a:spcPct val="0"/>
            </a:spcBef>
            <a:spcAft>
              <a:spcPct val="35000"/>
            </a:spcAft>
            <a:buNone/>
          </a:pPr>
          <a:r>
            <a:rPr lang="en-US" sz="1900" kern="1200"/>
            <a:t>Listen to understand not to respond</a:t>
          </a:r>
        </a:p>
      </dsp:txBody>
      <dsp:txXfrm>
        <a:off x="578372" y="627118"/>
        <a:ext cx="5423463" cy="500754"/>
      </dsp:txXfrm>
    </dsp:sp>
    <dsp:sp modelId="{90B78752-96CF-4CB6-84C4-8864CBDB8531}">
      <dsp:nvSpPr>
        <dsp:cNvPr id="0" name=""/>
        <dsp:cNvSpPr/>
      </dsp:nvSpPr>
      <dsp:spPr>
        <a:xfrm>
          <a:off x="0" y="1253062"/>
          <a:ext cx="6001836" cy="500754"/>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6D3B1DA-A884-4BC3-84B5-B3C926FF9688}">
      <dsp:nvSpPr>
        <dsp:cNvPr id="0" name=""/>
        <dsp:cNvSpPr/>
      </dsp:nvSpPr>
      <dsp:spPr>
        <a:xfrm>
          <a:off x="151478" y="1365732"/>
          <a:ext cx="275415" cy="27541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CB736B9-CAAA-4FF4-BB3C-C2E3FC7DA8AC}">
      <dsp:nvSpPr>
        <dsp:cNvPr id="0" name=""/>
        <dsp:cNvSpPr/>
      </dsp:nvSpPr>
      <dsp:spPr>
        <a:xfrm>
          <a:off x="578372" y="1253062"/>
          <a:ext cx="5423463" cy="5007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997" tIns="52997" rIns="52997" bIns="52997" numCol="1" spcCol="1270" anchor="ctr" anchorCtr="0">
          <a:noAutofit/>
        </a:bodyPr>
        <a:lstStyle/>
        <a:p>
          <a:pPr marL="0" lvl="0" indent="0" algn="l" defTabSz="844550">
            <a:lnSpc>
              <a:spcPct val="100000"/>
            </a:lnSpc>
            <a:spcBef>
              <a:spcPct val="0"/>
            </a:spcBef>
            <a:spcAft>
              <a:spcPct val="35000"/>
            </a:spcAft>
            <a:buNone/>
          </a:pPr>
          <a:r>
            <a:rPr lang="en-US" sz="1900" kern="1200"/>
            <a:t>Talk to new people</a:t>
          </a:r>
        </a:p>
      </dsp:txBody>
      <dsp:txXfrm>
        <a:off x="578372" y="1253062"/>
        <a:ext cx="5423463" cy="500754"/>
      </dsp:txXfrm>
    </dsp:sp>
    <dsp:sp modelId="{B019711C-072D-4EB6-B0BB-94F596C772AB}">
      <dsp:nvSpPr>
        <dsp:cNvPr id="0" name=""/>
        <dsp:cNvSpPr/>
      </dsp:nvSpPr>
      <dsp:spPr>
        <a:xfrm>
          <a:off x="0" y="1879006"/>
          <a:ext cx="6001836" cy="500754"/>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ECDC21A-AF2B-41AA-8188-E322A9AD9128}">
      <dsp:nvSpPr>
        <dsp:cNvPr id="0" name=""/>
        <dsp:cNvSpPr/>
      </dsp:nvSpPr>
      <dsp:spPr>
        <a:xfrm>
          <a:off x="151478" y="1991676"/>
          <a:ext cx="275415" cy="27541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9F1653-9F04-4233-8B11-F385FAEBE73E}">
      <dsp:nvSpPr>
        <dsp:cNvPr id="0" name=""/>
        <dsp:cNvSpPr/>
      </dsp:nvSpPr>
      <dsp:spPr>
        <a:xfrm>
          <a:off x="578372" y="1879006"/>
          <a:ext cx="5423463" cy="5007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997" tIns="52997" rIns="52997" bIns="52997" numCol="1" spcCol="1270" anchor="ctr" anchorCtr="0">
          <a:noAutofit/>
        </a:bodyPr>
        <a:lstStyle/>
        <a:p>
          <a:pPr marL="0" lvl="0" indent="0" algn="l" defTabSz="844550">
            <a:lnSpc>
              <a:spcPct val="100000"/>
            </a:lnSpc>
            <a:spcBef>
              <a:spcPct val="0"/>
            </a:spcBef>
            <a:spcAft>
              <a:spcPct val="35000"/>
            </a:spcAft>
            <a:buNone/>
          </a:pPr>
          <a:r>
            <a:rPr lang="en-US" sz="1900" kern="1200"/>
            <a:t>Step out of your comfort zone</a:t>
          </a:r>
        </a:p>
      </dsp:txBody>
      <dsp:txXfrm>
        <a:off x="578372" y="1879006"/>
        <a:ext cx="5423463" cy="500754"/>
      </dsp:txXfrm>
    </dsp:sp>
    <dsp:sp modelId="{FAA97E94-50E8-4ACE-9589-89E15AC2F21E}">
      <dsp:nvSpPr>
        <dsp:cNvPr id="0" name=""/>
        <dsp:cNvSpPr/>
      </dsp:nvSpPr>
      <dsp:spPr>
        <a:xfrm>
          <a:off x="0" y="2504950"/>
          <a:ext cx="6001836" cy="500754"/>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6D84EC6-6B90-4FDA-A25F-CF957457DA7C}">
      <dsp:nvSpPr>
        <dsp:cNvPr id="0" name=""/>
        <dsp:cNvSpPr/>
      </dsp:nvSpPr>
      <dsp:spPr>
        <a:xfrm>
          <a:off x="151478" y="2617619"/>
          <a:ext cx="275415" cy="27541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764BF8F-CCE2-4A29-9E70-C935BA5538F9}">
      <dsp:nvSpPr>
        <dsp:cNvPr id="0" name=""/>
        <dsp:cNvSpPr/>
      </dsp:nvSpPr>
      <dsp:spPr>
        <a:xfrm>
          <a:off x="578372" y="2504950"/>
          <a:ext cx="5423463" cy="5007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997" tIns="52997" rIns="52997" bIns="52997" numCol="1" spcCol="1270" anchor="ctr" anchorCtr="0">
          <a:noAutofit/>
        </a:bodyPr>
        <a:lstStyle/>
        <a:p>
          <a:pPr marL="0" lvl="0" indent="0" algn="l" defTabSz="844550">
            <a:lnSpc>
              <a:spcPct val="100000"/>
            </a:lnSpc>
            <a:spcBef>
              <a:spcPct val="0"/>
            </a:spcBef>
            <a:spcAft>
              <a:spcPct val="35000"/>
            </a:spcAft>
            <a:buNone/>
          </a:pPr>
          <a:r>
            <a:rPr lang="en-US" sz="1900" kern="1200"/>
            <a:t>Examine your biases</a:t>
          </a:r>
        </a:p>
      </dsp:txBody>
      <dsp:txXfrm>
        <a:off x="578372" y="2504950"/>
        <a:ext cx="5423463" cy="500754"/>
      </dsp:txXfrm>
    </dsp:sp>
    <dsp:sp modelId="{5A39090A-AF8E-4AED-9EA4-9BD10873BC87}">
      <dsp:nvSpPr>
        <dsp:cNvPr id="0" name=""/>
        <dsp:cNvSpPr/>
      </dsp:nvSpPr>
      <dsp:spPr>
        <a:xfrm>
          <a:off x="0" y="3130893"/>
          <a:ext cx="6001836" cy="500754"/>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10C5A8-F433-4BD3-BE74-69357903EB5A}">
      <dsp:nvSpPr>
        <dsp:cNvPr id="0" name=""/>
        <dsp:cNvSpPr/>
      </dsp:nvSpPr>
      <dsp:spPr>
        <a:xfrm>
          <a:off x="151478" y="3243563"/>
          <a:ext cx="275415" cy="27541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FD8105-9EE7-47C9-BA8A-3BF38C24AA40}">
      <dsp:nvSpPr>
        <dsp:cNvPr id="0" name=""/>
        <dsp:cNvSpPr/>
      </dsp:nvSpPr>
      <dsp:spPr>
        <a:xfrm>
          <a:off x="578372" y="3130893"/>
          <a:ext cx="5423463" cy="5007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997" tIns="52997" rIns="52997" bIns="52997" numCol="1" spcCol="1270" anchor="ctr" anchorCtr="0">
          <a:noAutofit/>
        </a:bodyPr>
        <a:lstStyle/>
        <a:p>
          <a:pPr marL="0" lvl="0" indent="0" algn="l" defTabSz="844550">
            <a:lnSpc>
              <a:spcPct val="100000"/>
            </a:lnSpc>
            <a:spcBef>
              <a:spcPct val="0"/>
            </a:spcBef>
            <a:spcAft>
              <a:spcPct val="35000"/>
            </a:spcAft>
            <a:buNone/>
          </a:pPr>
          <a:r>
            <a:rPr lang="en-US" sz="1900" kern="1200"/>
            <a:t>Explore the heart not the head</a:t>
          </a:r>
        </a:p>
      </dsp:txBody>
      <dsp:txXfrm>
        <a:off x="578372" y="3130893"/>
        <a:ext cx="5423463" cy="50075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745D47-997F-47FE-BF58-1BBBD0F335A5}">
      <dsp:nvSpPr>
        <dsp:cNvPr id="0" name=""/>
        <dsp:cNvSpPr/>
      </dsp:nvSpPr>
      <dsp:spPr>
        <a:xfrm>
          <a:off x="0" y="39687"/>
          <a:ext cx="3286125" cy="1971675"/>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a:t>Facial expressions, gestures, postures and tone of voice. </a:t>
          </a:r>
        </a:p>
      </dsp:txBody>
      <dsp:txXfrm>
        <a:off x="0" y="39687"/>
        <a:ext cx="3286125" cy="1971675"/>
      </dsp:txXfrm>
    </dsp:sp>
    <dsp:sp modelId="{6194D24C-8932-4498-8C4C-65ADD8843261}">
      <dsp:nvSpPr>
        <dsp:cNvPr id="0" name=""/>
        <dsp:cNvSpPr/>
      </dsp:nvSpPr>
      <dsp:spPr>
        <a:xfrm>
          <a:off x="3614737" y="39687"/>
          <a:ext cx="3286125" cy="1971675"/>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a:t>Giver and/or receiver. </a:t>
          </a:r>
        </a:p>
      </dsp:txBody>
      <dsp:txXfrm>
        <a:off x="3614737" y="39687"/>
        <a:ext cx="3286125" cy="1971675"/>
      </dsp:txXfrm>
    </dsp:sp>
    <dsp:sp modelId="{3AA157BC-A998-4548-B150-81191C9D9DAD}">
      <dsp:nvSpPr>
        <dsp:cNvPr id="0" name=""/>
        <dsp:cNvSpPr/>
      </dsp:nvSpPr>
      <dsp:spPr>
        <a:xfrm>
          <a:off x="7229475" y="39687"/>
          <a:ext cx="3286125" cy="1971675"/>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a:t>Speaks the loudest and send the strongest message. </a:t>
          </a:r>
        </a:p>
      </dsp:txBody>
      <dsp:txXfrm>
        <a:off x="7229475" y="39687"/>
        <a:ext cx="3286125" cy="1971675"/>
      </dsp:txXfrm>
    </dsp:sp>
    <dsp:sp modelId="{27D9D8EB-7D0F-4AF3-8921-823E2E80C3B4}">
      <dsp:nvSpPr>
        <dsp:cNvPr id="0" name=""/>
        <dsp:cNvSpPr/>
      </dsp:nvSpPr>
      <dsp:spPr>
        <a:xfrm>
          <a:off x="1807368" y="2339975"/>
          <a:ext cx="3286125" cy="1971675"/>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a:t>Put individuals at ease and build trust, draw others into you. </a:t>
          </a:r>
        </a:p>
      </dsp:txBody>
      <dsp:txXfrm>
        <a:off x="1807368" y="2339975"/>
        <a:ext cx="3286125" cy="1971675"/>
      </dsp:txXfrm>
    </dsp:sp>
    <dsp:sp modelId="{C1D39D0B-7830-4B24-A7EC-D913AB7DDB24}">
      <dsp:nvSpPr>
        <dsp:cNvPr id="0" name=""/>
        <dsp:cNvSpPr/>
      </dsp:nvSpPr>
      <dsp:spPr>
        <a:xfrm>
          <a:off x="5422106" y="2339975"/>
          <a:ext cx="3286125" cy="1971675"/>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a:t>Offend, confuse and undermine what you are trying to convey. </a:t>
          </a:r>
        </a:p>
      </dsp:txBody>
      <dsp:txXfrm>
        <a:off x="5422106" y="2339975"/>
        <a:ext cx="3286125" cy="197167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2075CA-748A-43CD-9121-091784551768}">
      <dsp:nvSpPr>
        <dsp:cNvPr id="0" name=""/>
        <dsp:cNvSpPr/>
      </dsp:nvSpPr>
      <dsp:spPr>
        <a:xfrm>
          <a:off x="0" y="39687"/>
          <a:ext cx="3286125" cy="1971675"/>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Respect</a:t>
          </a:r>
        </a:p>
      </dsp:txBody>
      <dsp:txXfrm>
        <a:off x="0" y="39687"/>
        <a:ext cx="3286125" cy="1971675"/>
      </dsp:txXfrm>
    </dsp:sp>
    <dsp:sp modelId="{6710DB9F-CC7D-4183-A43C-49BEF87B73E4}">
      <dsp:nvSpPr>
        <dsp:cNvPr id="0" name=""/>
        <dsp:cNvSpPr/>
      </dsp:nvSpPr>
      <dsp:spPr>
        <a:xfrm>
          <a:off x="3614737" y="39687"/>
          <a:ext cx="3286125" cy="1971675"/>
        </a:xfrm>
        <a:prstGeom prst="rect">
          <a:avLst/>
        </a:prstGeom>
        <a:gradFill rotWithShape="0">
          <a:gsLst>
            <a:gs pos="0">
              <a:schemeClr val="accent2">
                <a:hueOff val="1288723"/>
                <a:satOff val="-3699"/>
                <a:lumOff val="-5922"/>
                <a:alphaOff val="0"/>
                <a:satMod val="103000"/>
                <a:lumMod val="102000"/>
                <a:tint val="94000"/>
              </a:schemeClr>
            </a:gs>
            <a:gs pos="50000">
              <a:schemeClr val="accent2">
                <a:hueOff val="1288723"/>
                <a:satOff val="-3699"/>
                <a:lumOff val="-5922"/>
                <a:alphaOff val="0"/>
                <a:satMod val="110000"/>
                <a:lumMod val="100000"/>
                <a:shade val="100000"/>
              </a:schemeClr>
            </a:gs>
            <a:gs pos="100000">
              <a:schemeClr val="accent2">
                <a:hueOff val="1288723"/>
                <a:satOff val="-3699"/>
                <a:lumOff val="-592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Self-Awareness and Self-Management</a:t>
          </a:r>
        </a:p>
      </dsp:txBody>
      <dsp:txXfrm>
        <a:off x="3614737" y="39687"/>
        <a:ext cx="3286125" cy="1971675"/>
      </dsp:txXfrm>
    </dsp:sp>
    <dsp:sp modelId="{41AF4146-5A3B-4E45-823D-58F897E7609D}">
      <dsp:nvSpPr>
        <dsp:cNvPr id="0" name=""/>
        <dsp:cNvSpPr/>
      </dsp:nvSpPr>
      <dsp:spPr>
        <a:xfrm>
          <a:off x="7229475" y="39687"/>
          <a:ext cx="3286125" cy="1971675"/>
        </a:xfrm>
        <a:prstGeom prst="rect">
          <a:avLst/>
        </a:prstGeom>
        <a:gradFill rotWithShape="0">
          <a:gsLst>
            <a:gs pos="0">
              <a:schemeClr val="accent2">
                <a:hueOff val="2577445"/>
                <a:satOff val="-7397"/>
                <a:lumOff val="-11844"/>
                <a:alphaOff val="0"/>
                <a:satMod val="103000"/>
                <a:lumMod val="102000"/>
                <a:tint val="94000"/>
              </a:schemeClr>
            </a:gs>
            <a:gs pos="50000">
              <a:schemeClr val="accent2">
                <a:hueOff val="2577445"/>
                <a:satOff val="-7397"/>
                <a:lumOff val="-11844"/>
                <a:alphaOff val="0"/>
                <a:satMod val="110000"/>
                <a:lumMod val="100000"/>
                <a:shade val="100000"/>
              </a:schemeClr>
            </a:gs>
            <a:gs pos="100000">
              <a:schemeClr val="accent2">
                <a:hueOff val="2577445"/>
                <a:satOff val="-7397"/>
                <a:lumOff val="-1184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Cultivating empathy</a:t>
          </a:r>
        </a:p>
      </dsp:txBody>
      <dsp:txXfrm>
        <a:off x="7229475" y="39687"/>
        <a:ext cx="3286125" cy="1971675"/>
      </dsp:txXfrm>
    </dsp:sp>
    <dsp:sp modelId="{A83785A1-82C6-44C5-BEC7-818CF9E561FD}">
      <dsp:nvSpPr>
        <dsp:cNvPr id="0" name=""/>
        <dsp:cNvSpPr/>
      </dsp:nvSpPr>
      <dsp:spPr>
        <a:xfrm>
          <a:off x="0" y="2339975"/>
          <a:ext cx="3286125" cy="1971675"/>
        </a:xfrm>
        <a:prstGeom prst="rect">
          <a:avLst/>
        </a:prstGeom>
        <a:gradFill rotWithShape="0">
          <a:gsLst>
            <a:gs pos="0">
              <a:schemeClr val="accent2">
                <a:hueOff val="3866169"/>
                <a:satOff val="-11096"/>
                <a:lumOff val="-17765"/>
                <a:alphaOff val="0"/>
                <a:satMod val="103000"/>
                <a:lumMod val="102000"/>
                <a:tint val="94000"/>
              </a:schemeClr>
            </a:gs>
            <a:gs pos="50000">
              <a:schemeClr val="accent2">
                <a:hueOff val="3866169"/>
                <a:satOff val="-11096"/>
                <a:lumOff val="-17765"/>
                <a:alphaOff val="0"/>
                <a:satMod val="110000"/>
                <a:lumMod val="100000"/>
                <a:shade val="100000"/>
              </a:schemeClr>
            </a:gs>
            <a:gs pos="100000">
              <a:schemeClr val="accent2">
                <a:hueOff val="3866169"/>
                <a:satOff val="-11096"/>
                <a:lumOff val="-1776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Active listening</a:t>
          </a:r>
        </a:p>
      </dsp:txBody>
      <dsp:txXfrm>
        <a:off x="0" y="2339975"/>
        <a:ext cx="3286125" cy="1971675"/>
      </dsp:txXfrm>
    </dsp:sp>
    <dsp:sp modelId="{89D57F76-8454-4FB1-B1E2-F09A88483FBF}">
      <dsp:nvSpPr>
        <dsp:cNvPr id="0" name=""/>
        <dsp:cNvSpPr/>
      </dsp:nvSpPr>
      <dsp:spPr>
        <a:xfrm>
          <a:off x="3614737" y="2339975"/>
          <a:ext cx="3286125" cy="1971675"/>
        </a:xfrm>
        <a:prstGeom prst="rect">
          <a:avLst/>
        </a:prstGeom>
        <a:gradFill rotWithShape="0">
          <a:gsLst>
            <a:gs pos="0">
              <a:schemeClr val="accent2">
                <a:hueOff val="5154891"/>
                <a:satOff val="-14794"/>
                <a:lumOff val="-23687"/>
                <a:alphaOff val="0"/>
                <a:satMod val="103000"/>
                <a:lumMod val="102000"/>
                <a:tint val="94000"/>
              </a:schemeClr>
            </a:gs>
            <a:gs pos="50000">
              <a:schemeClr val="accent2">
                <a:hueOff val="5154891"/>
                <a:satOff val="-14794"/>
                <a:lumOff val="-23687"/>
                <a:alphaOff val="0"/>
                <a:satMod val="110000"/>
                <a:lumMod val="100000"/>
                <a:shade val="100000"/>
              </a:schemeClr>
            </a:gs>
            <a:gs pos="100000">
              <a:schemeClr val="accent2">
                <a:hueOff val="5154891"/>
                <a:satOff val="-14794"/>
                <a:lumOff val="-23687"/>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Communicate with clarity and respect</a:t>
          </a:r>
        </a:p>
      </dsp:txBody>
      <dsp:txXfrm>
        <a:off x="3614737" y="2339975"/>
        <a:ext cx="3286125" cy="1971675"/>
      </dsp:txXfrm>
    </dsp:sp>
    <dsp:sp modelId="{C8BCD5FB-DCB7-48F6-9547-6E5D1EF5C33E}">
      <dsp:nvSpPr>
        <dsp:cNvPr id="0" name=""/>
        <dsp:cNvSpPr/>
      </dsp:nvSpPr>
      <dsp:spPr>
        <a:xfrm>
          <a:off x="7229475" y="2339975"/>
          <a:ext cx="3286125" cy="1971675"/>
        </a:xfrm>
        <a:prstGeom prst="rect">
          <a:avLst/>
        </a:prstGeom>
        <a:gradFill rotWithShape="0">
          <a:gsLst>
            <a:gs pos="0">
              <a:schemeClr val="accent2">
                <a:hueOff val="6443614"/>
                <a:satOff val="-18493"/>
                <a:lumOff val="-29609"/>
                <a:alphaOff val="0"/>
                <a:satMod val="103000"/>
                <a:lumMod val="102000"/>
                <a:tint val="94000"/>
              </a:schemeClr>
            </a:gs>
            <a:gs pos="50000">
              <a:schemeClr val="accent2">
                <a:hueOff val="6443614"/>
                <a:satOff val="-18493"/>
                <a:lumOff val="-29609"/>
                <a:alphaOff val="0"/>
                <a:satMod val="110000"/>
                <a:lumMod val="100000"/>
                <a:shade val="100000"/>
              </a:schemeClr>
            </a:gs>
            <a:gs pos="100000">
              <a:schemeClr val="accent2">
                <a:hueOff val="6443614"/>
                <a:satOff val="-18493"/>
                <a:lumOff val="-29609"/>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Collaborative problem solving</a:t>
          </a:r>
        </a:p>
      </dsp:txBody>
      <dsp:txXfrm>
        <a:off x="7229475" y="2339975"/>
        <a:ext cx="3286125" cy="197167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2E71F8-D4A0-435E-9237-77D99959D446}">
      <dsp:nvSpPr>
        <dsp:cNvPr id="0" name=""/>
        <dsp:cNvSpPr/>
      </dsp:nvSpPr>
      <dsp:spPr>
        <a:xfrm>
          <a:off x="0" y="3586"/>
          <a:ext cx="6002110" cy="56511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Transparency</a:t>
          </a:r>
        </a:p>
      </dsp:txBody>
      <dsp:txXfrm>
        <a:off x="27586" y="31172"/>
        <a:ext cx="5946938" cy="509938"/>
      </dsp:txXfrm>
    </dsp:sp>
    <dsp:sp modelId="{1DAC0905-7F9A-456B-9EBB-75D9B311098A}">
      <dsp:nvSpPr>
        <dsp:cNvPr id="0" name=""/>
        <dsp:cNvSpPr/>
      </dsp:nvSpPr>
      <dsp:spPr>
        <a:xfrm>
          <a:off x="0" y="634936"/>
          <a:ext cx="6002110" cy="565110"/>
        </a:xfrm>
        <a:prstGeom prst="roundRect">
          <a:avLst/>
        </a:prstGeom>
        <a:solidFill>
          <a:schemeClr val="accent5">
            <a:hueOff val="-2430430"/>
            <a:satOff val="-165"/>
            <a:lumOff val="392"/>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Set boundaries with those who need them</a:t>
          </a:r>
        </a:p>
      </dsp:txBody>
      <dsp:txXfrm>
        <a:off x="27586" y="662522"/>
        <a:ext cx="5946938" cy="509938"/>
      </dsp:txXfrm>
    </dsp:sp>
    <dsp:sp modelId="{C79B1EBE-0174-4A2B-9C46-C78C1BCBD5A5}">
      <dsp:nvSpPr>
        <dsp:cNvPr id="0" name=""/>
        <dsp:cNvSpPr/>
      </dsp:nvSpPr>
      <dsp:spPr>
        <a:xfrm>
          <a:off x="0" y="1266286"/>
          <a:ext cx="6002110" cy="565110"/>
        </a:xfrm>
        <a:prstGeom prst="roundRect">
          <a:avLst/>
        </a:prstGeom>
        <a:solidFill>
          <a:schemeClr val="accent5">
            <a:hueOff val="-4860860"/>
            <a:satOff val="-330"/>
            <a:lumOff val="78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Form strong connections with others</a:t>
          </a:r>
        </a:p>
      </dsp:txBody>
      <dsp:txXfrm>
        <a:off x="27586" y="1293872"/>
        <a:ext cx="5946938" cy="509938"/>
      </dsp:txXfrm>
    </dsp:sp>
    <dsp:sp modelId="{7269807E-07DE-411F-9F8F-A672C7A4B75B}">
      <dsp:nvSpPr>
        <dsp:cNvPr id="0" name=""/>
        <dsp:cNvSpPr/>
      </dsp:nvSpPr>
      <dsp:spPr>
        <a:xfrm>
          <a:off x="0" y="1897636"/>
          <a:ext cx="6002110" cy="565110"/>
        </a:xfrm>
        <a:prstGeom prst="roundRect">
          <a:avLst/>
        </a:prstGeom>
        <a:solidFill>
          <a:schemeClr val="accent5">
            <a:hueOff val="-7291290"/>
            <a:satOff val="-496"/>
            <a:lumOff val="117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Build trust</a:t>
          </a:r>
        </a:p>
      </dsp:txBody>
      <dsp:txXfrm>
        <a:off x="27586" y="1925222"/>
        <a:ext cx="5946938" cy="509938"/>
      </dsp:txXfrm>
    </dsp:sp>
    <dsp:sp modelId="{F3E72672-63B3-439D-8500-AC952D948968}">
      <dsp:nvSpPr>
        <dsp:cNvPr id="0" name=""/>
        <dsp:cNvSpPr/>
      </dsp:nvSpPr>
      <dsp:spPr>
        <a:xfrm>
          <a:off x="0" y="2528986"/>
          <a:ext cx="6002110" cy="565110"/>
        </a:xfrm>
        <a:prstGeom prst="roundRect">
          <a:avLst/>
        </a:prstGeom>
        <a:solidFill>
          <a:schemeClr val="accent5">
            <a:hueOff val="-9721720"/>
            <a:satOff val="-661"/>
            <a:lumOff val="156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Tackle a tough conversation</a:t>
          </a:r>
        </a:p>
      </dsp:txBody>
      <dsp:txXfrm>
        <a:off x="27586" y="2556572"/>
        <a:ext cx="5946938" cy="509938"/>
      </dsp:txXfrm>
    </dsp:sp>
    <dsp:sp modelId="{ED0E0D87-4E73-410A-8615-3B3BEC9CE7C7}">
      <dsp:nvSpPr>
        <dsp:cNvPr id="0" name=""/>
        <dsp:cNvSpPr/>
      </dsp:nvSpPr>
      <dsp:spPr>
        <a:xfrm>
          <a:off x="0" y="3160337"/>
          <a:ext cx="6002110" cy="565110"/>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Explain your decisions don’t just make them</a:t>
          </a:r>
        </a:p>
      </dsp:txBody>
      <dsp:txXfrm>
        <a:off x="27586" y="3187923"/>
        <a:ext cx="5946938" cy="509938"/>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1696E3-9F41-4892-A680-651548D541E9}">
      <dsp:nvSpPr>
        <dsp:cNvPr id="0" name=""/>
        <dsp:cNvSpPr/>
      </dsp:nvSpPr>
      <dsp:spPr>
        <a:xfrm>
          <a:off x="472505" y="2282"/>
          <a:ext cx="2724677" cy="1634806"/>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Improve Team Collaboration</a:t>
          </a:r>
        </a:p>
        <a:p>
          <a:pPr marL="114300" lvl="1" indent="-114300" algn="l" defTabSz="577850">
            <a:lnSpc>
              <a:spcPct val="90000"/>
            </a:lnSpc>
            <a:spcBef>
              <a:spcPct val="0"/>
            </a:spcBef>
            <a:spcAft>
              <a:spcPct val="15000"/>
            </a:spcAft>
            <a:buChar char="•"/>
          </a:pPr>
          <a:r>
            <a:rPr lang="en-US" sz="1300" kern="1200"/>
            <a:t>Foster positive team culture</a:t>
          </a:r>
        </a:p>
        <a:p>
          <a:pPr marL="114300" lvl="1" indent="-114300" algn="l" defTabSz="577850">
            <a:lnSpc>
              <a:spcPct val="90000"/>
            </a:lnSpc>
            <a:spcBef>
              <a:spcPct val="0"/>
            </a:spcBef>
            <a:spcAft>
              <a:spcPct val="15000"/>
            </a:spcAft>
            <a:buChar char="•"/>
          </a:pPr>
          <a:r>
            <a:rPr lang="en-US" sz="1300" kern="1200"/>
            <a:t>Encourage open communication</a:t>
          </a:r>
        </a:p>
        <a:p>
          <a:pPr marL="114300" lvl="1" indent="-114300" algn="l" defTabSz="577850">
            <a:lnSpc>
              <a:spcPct val="90000"/>
            </a:lnSpc>
            <a:spcBef>
              <a:spcPct val="0"/>
            </a:spcBef>
            <a:spcAft>
              <a:spcPct val="15000"/>
            </a:spcAft>
            <a:buChar char="•"/>
          </a:pPr>
          <a:r>
            <a:rPr lang="en-US" sz="1300" kern="1200"/>
            <a:t>Build strong relationships among team members</a:t>
          </a:r>
        </a:p>
      </dsp:txBody>
      <dsp:txXfrm>
        <a:off x="472505" y="2282"/>
        <a:ext cx="2724677" cy="1634806"/>
      </dsp:txXfrm>
    </dsp:sp>
    <dsp:sp modelId="{87B6C222-C958-4526-8E34-263A3F2820AB}">
      <dsp:nvSpPr>
        <dsp:cNvPr id="0" name=""/>
        <dsp:cNvSpPr/>
      </dsp:nvSpPr>
      <dsp:spPr>
        <a:xfrm>
          <a:off x="3469650" y="2282"/>
          <a:ext cx="2724677" cy="1634806"/>
        </a:xfrm>
        <a:prstGeom prst="rect">
          <a:avLst/>
        </a:prstGeom>
        <a:gradFill rotWithShape="0">
          <a:gsLst>
            <a:gs pos="0">
              <a:schemeClr val="accent5">
                <a:hueOff val="-2430430"/>
                <a:satOff val="-165"/>
                <a:lumOff val="392"/>
                <a:alphaOff val="0"/>
                <a:satMod val="103000"/>
                <a:lumMod val="102000"/>
                <a:tint val="94000"/>
              </a:schemeClr>
            </a:gs>
            <a:gs pos="50000">
              <a:schemeClr val="accent5">
                <a:hueOff val="-2430430"/>
                <a:satOff val="-165"/>
                <a:lumOff val="392"/>
                <a:alphaOff val="0"/>
                <a:satMod val="110000"/>
                <a:lumMod val="100000"/>
                <a:shade val="100000"/>
              </a:schemeClr>
            </a:gs>
            <a:gs pos="100000">
              <a:schemeClr val="accent5">
                <a:hueOff val="-2430430"/>
                <a:satOff val="-165"/>
                <a:lumOff val="39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Effective Communication</a:t>
          </a:r>
        </a:p>
        <a:p>
          <a:pPr marL="114300" lvl="1" indent="-114300" algn="l" defTabSz="577850">
            <a:lnSpc>
              <a:spcPct val="90000"/>
            </a:lnSpc>
            <a:spcBef>
              <a:spcPct val="0"/>
            </a:spcBef>
            <a:spcAft>
              <a:spcPct val="15000"/>
            </a:spcAft>
            <a:buChar char="•"/>
          </a:pPr>
          <a:r>
            <a:rPr lang="en-US" sz="1300" kern="1200"/>
            <a:t>Successful project execution </a:t>
          </a:r>
        </a:p>
      </dsp:txBody>
      <dsp:txXfrm>
        <a:off x="3469650" y="2282"/>
        <a:ext cx="2724677" cy="1634806"/>
      </dsp:txXfrm>
    </dsp:sp>
    <dsp:sp modelId="{E908442A-A55F-4F67-8312-B7E1F8E5615B}">
      <dsp:nvSpPr>
        <dsp:cNvPr id="0" name=""/>
        <dsp:cNvSpPr/>
      </dsp:nvSpPr>
      <dsp:spPr>
        <a:xfrm>
          <a:off x="472505" y="1909556"/>
          <a:ext cx="2724677" cy="1634806"/>
        </a:xfrm>
        <a:prstGeom prst="rect">
          <a:avLst/>
        </a:prstGeom>
        <a:gradFill rotWithShape="0">
          <a:gsLst>
            <a:gs pos="0">
              <a:schemeClr val="accent5">
                <a:hueOff val="-4860860"/>
                <a:satOff val="-330"/>
                <a:lumOff val="784"/>
                <a:alphaOff val="0"/>
                <a:satMod val="103000"/>
                <a:lumMod val="102000"/>
                <a:tint val="94000"/>
              </a:schemeClr>
            </a:gs>
            <a:gs pos="50000">
              <a:schemeClr val="accent5">
                <a:hueOff val="-4860860"/>
                <a:satOff val="-330"/>
                <a:lumOff val="784"/>
                <a:alphaOff val="0"/>
                <a:satMod val="110000"/>
                <a:lumMod val="100000"/>
                <a:shade val="100000"/>
              </a:schemeClr>
            </a:gs>
            <a:gs pos="100000">
              <a:schemeClr val="accent5">
                <a:hueOff val="-4860860"/>
                <a:satOff val="-330"/>
                <a:lumOff val="78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Increased Empathy</a:t>
          </a:r>
        </a:p>
        <a:p>
          <a:pPr marL="114300" lvl="1" indent="-114300" algn="l" defTabSz="577850">
            <a:lnSpc>
              <a:spcPct val="90000"/>
            </a:lnSpc>
            <a:spcBef>
              <a:spcPct val="0"/>
            </a:spcBef>
            <a:spcAft>
              <a:spcPct val="15000"/>
            </a:spcAft>
            <a:buChar char="•"/>
          </a:pPr>
          <a:r>
            <a:rPr lang="en-US" sz="1300" kern="1200"/>
            <a:t>Fosters better relationships</a:t>
          </a:r>
        </a:p>
        <a:p>
          <a:pPr marL="114300" lvl="1" indent="-114300" algn="l" defTabSz="577850">
            <a:lnSpc>
              <a:spcPct val="90000"/>
            </a:lnSpc>
            <a:spcBef>
              <a:spcPct val="0"/>
            </a:spcBef>
            <a:spcAft>
              <a:spcPct val="15000"/>
            </a:spcAft>
            <a:buChar char="•"/>
          </a:pPr>
          <a:r>
            <a:rPr lang="en-US" sz="1300" kern="1200"/>
            <a:t>Greater sense of camaraderie</a:t>
          </a:r>
        </a:p>
      </dsp:txBody>
      <dsp:txXfrm>
        <a:off x="472505" y="1909556"/>
        <a:ext cx="2724677" cy="1634806"/>
      </dsp:txXfrm>
    </dsp:sp>
    <dsp:sp modelId="{C99299B6-F243-44BD-9FBD-11A1BC4A300F}">
      <dsp:nvSpPr>
        <dsp:cNvPr id="0" name=""/>
        <dsp:cNvSpPr/>
      </dsp:nvSpPr>
      <dsp:spPr>
        <a:xfrm>
          <a:off x="3469650" y="1909556"/>
          <a:ext cx="2724677" cy="1634806"/>
        </a:xfrm>
        <a:prstGeom prst="rect">
          <a:avLst/>
        </a:prstGeom>
        <a:gradFill rotWithShape="0">
          <a:gsLst>
            <a:gs pos="0">
              <a:schemeClr val="accent5">
                <a:hueOff val="-7291290"/>
                <a:satOff val="-496"/>
                <a:lumOff val="1177"/>
                <a:alphaOff val="0"/>
                <a:satMod val="103000"/>
                <a:lumMod val="102000"/>
                <a:tint val="94000"/>
              </a:schemeClr>
            </a:gs>
            <a:gs pos="50000">
              <a:schemeClr val="accent5">
                <a:hueOff val="-7291290"/>
                <a:satOff val="-496"/>
                <a:lumOff val="1177"/>
                <a:alphaOff val="0"/>
                <a:satMod val="110000"/>
                <a:lumMod val="100000"/>
                <a:shade val="100000"/>
              </a:schemeClr>
            </a:gs>
            <a:gs pos="100000">
              <a:schemeClr val="accent5">
                <a:hueOff val="-7291290"/>
                <a:satOff val="-496"/>
                <a:lumOff val="117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Conflict Resolution</a:t>
          </a:r>
        </a:p>
        <a:p>
          <a:pPr marL="114300" lvl="1" indent="-114300" algn="l" defTabSz="577850">
            <a:lnSpc>
              <a:spcPct val="90000"/>
            </a:lnSpc>
            <a:spcBef>
              <a:spcPct val="0"/>
            </a:spcBef>
            <a:spcAft>
              <a:spcPct val="15000"/>
            </a:spcAft>
            <a:buChar char="•"/>
          </a:pPr>
          <a:r>
            <a:rPr lang="en-US" sz="1300" kern="1200"/>
            <a:t>Find constructive solutions</a:t>
          </a:r>
        </a:p>
      </dsp:txBody>
      <dsp:txXfrm>
        <a:off x="3469650" y="1909556"/>
        <a:ext cx="2724677" cy="1634806"/>
      </dsp:txXfrm>
    </dsp:sp>
    <dsp:sp modelId="{F7CDB7C0-9B51-4309-8367-4B12EC2F41F5}">
      <dsp:nvSpPr>
        <dsp:cNvPr id="0" name=""/>
        <dsp:cNvSpPr/>
      </dsp:nvSpPr>
      <dsp:spPr>
        <a:xfrm>
          <a:off x="472505" y="3816830"/>
          <a:ext cx="2724677" cy="1634806"/>
        </a:xfrm>
        <a:prstGeom prst="rect">
          <a:avLst/>
        </a:prstGeom>
        <a:gradFill rotWithShape="0">
          <a:gsLst>
            <a:gs pos="0">
              <a:schemeClr val="accent5">
                <a:hueOff val="-9721720"/>
                <a:satOff val="-661"/>
                <a:lumOff val="1569"/>
                <a:alphaOff val="0"/>
                <a:satMod val="103000"/>
                <a:lumMod val="102000"/>
                <a:tint val="94000"/>
              </a:schemeClr>
            </a:gs>
            <a:gs pos="50000">
              <a:schemeClr val="accent5">
                <a:hueOff val="-9721720"/>
                <a:satOff val="-661"/>
                <a:lumOff val="1569"/>
                <a:alphaOff val="0"/>
                <a:satMod val="110000"/>
                <a:lumMod val="100000"/>
                <a:shade val="100000"/>
              </a:schemeClr>
            </a:gs>
            <a:gs pos="100000">
              <a:schemeClr val="accent5">
                <a:hueOff val="-9721720"/>
                <a:satOff val="-661"/>
                <a:lumOff val="156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Increased Job  Satisfaction</a:t>
          </a:r>
        </a:p>
        <a:p>
          <a:pPr marL="114300" lvl="1" indent="-114300" algn="l" defTabSz="577850">
            <a:lnSpc>
              <a:spcPct val="90000"/>
            </a:lnSpc>
            <a:spcBef>
              <a:spcPct val="0"/>
            </a:spcBef>
            <a:spcAft>
              <a:spcPct val="15000"/>
            </a:spcAft>
            <a:buChar char="•"/>
          </a:pPr>
          <a:r>
            <a:rPr lang="en-US" sz="1300" kern="1200"/>
            <a:t>Positive work experience</a:t>
          </a:r>
        </a:p>
      </dsp:txBody>
      <dsp:txXfrm>
        <a:off x="472505" y="3816830"/>
        <a:ext cx="2724677" cy="1634806"/>
      </dsp:txXfrm>
    </dsp:sp>
    <dsp:sp modelId="{FD46A596-F3C5-4527-A227-2F2AE1E074A2}">
      <dsp:nvSpPr>
        <dsp:cNvPr id="0" name=""/>
        <dsp:cNvSpPr/>
      </dsp:nvSpPr>
      <dsp:spPr>
        <a:xfrm>
          <a:off x="3469650" y="3816830"/>
          <a:ext cx="2724677" cy="1634806"/>
        </a:xfrm>
        <a:prstGeom prst="rect">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Improved Customer Relations</a:t>
          </a:r>
        </a:p>
        <a:p>
          <a:pPr marL="114300" lvl="1" indent="-114300" algn="l" defTabSz="577850">
            <a:lnSpc>
              <a:spcPct val="90000"/>
            </a:lnSpc>
            <a:spcBef>
              <a:spcPct val="0"/>
            </a:spcBef>
            <a:spcAft>
              <a:spcPct val="15000"/>
            </a:spcAft>
            <a:buChar char="•"/>
          </a:pPr>
          <a:r>
            <a:rPr lang="en-US" sz="1300" kern="1200"/>
            <a:t>Handle complaints with empathy</a:t>
          </a:r>
        </a:p>
        <a:p>
          <a:pPr marL="114300" lvl="1" indent="-114300" algn="l" defTabSz="577850">
            <a:lnSpc>
              <a:spcPct val="90000"/>
            </a:lnSpc>
            <a:spcBef>
              <a:spcPct val="0"/>
            </a:spcBef>
            <a:spcAft>
              <a:spcPct val="15000"/>
            </a:spcAft>
            <a:buChar char="•"/>
          </a:pPr>
          <a:r>
            <a:rPr lang="en-US" sz="1300" kern="1200"/>
            <a:t>Contribute to Veteran satisfaction</a:t>
          </a:r>
        </a:p>
      </dsp:txBody>
      <dsp:txXfrm>
        <a:off x="3469650" y="3816830"/>
        <a:ext cx="2724677" cy="1634806"/>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2">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4#3">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83619A-5EBC-4CCD-9588-AD845D7FBC51}" type="datetimeFigureOut">
              <a:rPr lang="en-US" smtClean="0"/>
              <a:t>10/20/2026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D0B072-571F-44E7-9D3A-E0F79AC80713}" type="slidenum">
              <a:rPr lang="en-US" smtClean="0"/>
              <a:t>‹#›</a:t>
            </a:fld>
            <a:endParaRPr lang="en-US"/>
          </a:p>
        </p:txBody>
      </p:sp>
    </p:spTree>
    <p:extLst>
      <p:ext uri="{BB962C8B-B14F-4D97-AF65-F5344CB8AC3E}">
        <p14:creationId xmlns:p14="http://schemas.microsoft.com/office/powerpoint/2010/main" val="2240822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pmc.ncbi.nlm.nih.gov/articles/PMC10685527/"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Analyze your own emotional triggers and apply at least 2 self regulation strategies</a:t>
            </a:r>
          </a:p>
          <a:p>
            <a:r>
              <a:rPr lang="en-US" dirty="0"/>
              <a:t>Identify verbal and non-verbal cues=demonstrate empathy</a:t>
            </a:r>
          </a:p>
          <a:p>
            <a:r>
              <a:rPr lang="en-US" dirty="0"/>
              <a:t>Implement EI insights into decision making</a:t>
            </a:r>
          </a:p>
        </p:txBody>
      </p:sp>
      <p:sp>
        <p:nvSpPr>
          <p:cNvPr id="4" name="Slide Number Placeholder 3"/>
          <p:cNvSpPr>
            <a:spLocks noGrp="1"/>
          </p:cNvSpPr>
          <p:nvPr>
            <p:ph type="sldNum" sz="quarter" idx="5"/>
          </p:nvPr>
        </p:nvSpPr>
        <p:spPr/>
        <p:txBody>
          <a:bodyPr/>
          <a:lstStyle/>
          <a:p>
            <a:fld id="{EC9051A9-057D-4381-BCCF-41BC344724BE}" type="slidenum">
              <a:rPr lang="en-US" smtClean="0"/>
              <a:t>2</a:t>
            </a:fld>
            <a:endParaRPr lang="en-US"/>
          </a:p>
        </p:txBody>
      </p:sp>
    </p:spTree>
    <p:extLst>
      <p:ext uri="{BB962C8B-B14F-4D97-AF65-F5344CB8AC3E}">
        <p14:creationId xmlns:p14="http://schemas.microsoft.com/office/powerpoint/2010/main" val="5469349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 is not about being emotional-it is about being skilled w/emotions ours and others-so we can lead, communicate and collaborate more efficiently</a:t>
            </a:r>
          </a:p>
        </p:txBody>
      </p:sp>
      <p:sp>
        <p:nvSpPr>
          <p:cNvPr id="4" name="Slide Number Placeholder 3"/>
          <p:cNvSpPr>
            <a:spLocks noGrp="1"/>
          </p:cNvSpPr>
          <p:nvPr>
            <p:ph type="sldNum" sz="quarter" idx="5"/>
          </p:nvPr>
        </p:nvSpPr>
        <p:spPr/>
        <p:txBody>
          <a:bodyPr/>
          <a:lstStyle/>
          <a:p>
            <a:fld id="{EC9051A9-057D-4381-BCCF-41BC344724BE}" type="slidenum">
              <a:rPr lang="en-US" smtClean="0"/>
              <a:t>3</a:t>
            </a:fld>
            <a:endParaRPr lang="en-US"/>
          </a:p>
        </p:txBody>
      </p:sp>
    </p:spTree>
    <p:extLst>
      <p:ext uri="{BB962C8B-B14F-4D97-AF65-F5344CB8AC3E}">
        <p14:creationId xmlns:p14="http://schemas.microsoft.com/office/powerpoint/2010/main" val="4165037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Strong EI=communicating with empathy, listening deeply and picking up on verbal and nonverbal cues</a:t>
            </a:r>
          </a:p>
          <a:p>
            <a:pPr marL="228600" indent="-228600">
              <a:buAutoNum type="arabicPeriod"/>
            </a:pPr>
            <a:r>
              <a:rPr lang="en-US" dirty="0"/>
              <a:t>Better navigate personalities, resolve conflict constructively</a:t>
            </a:r>
          </a:p>
          <a:p>
            <a:pPr marL="228600" indent="-228600">
              <a:buAutoNum type="arabicPeriod"/>
            </a:pPr>
            <a:r>
              <a:rPr lang="en-US" dirty="0"/>
              <a:t>Emotional awareness and emotional regulation-stay composed, think clearly during crises </a:t>
            </a:r>
          </a:p>
          <a:p>
            <a:pPr marL="228600" indent="-228600">
              <a:buAutoNum type="arabicPeriod"/>
            </a:pPr>
            <a:r>
              <a:rPr lang="en-US" dirty="0"/>
              <a:t>High quality communication=critical to safety-EI supports calm, clear and respectful information exchange</a:t>
            </a:r>
          </a:p>
          <a:p>
            <a:pPr marL="228600" indent="-228600">
              <a:buAutoNum type="arabicPeriod"/>
            </a:pPr>
            <a:r>
              <a:rPr lang="en-US" dirty="0"/>
              <a:t>Respond to Veterans emotional appropriately, anticipate needs and advocate effectively, Veterans have a better experience</a:t>
            </a:r>
          </a:p>
          <a:p>
            <a:pPr marL="228600" indent="-228600">
              <a:buAutoNum type="arabicPeriod"/>
            </a:pPr>
            <a:r>
              <a:rPr lang="en-US" dirty="0"/>
              <a:t>EI is a core leadership trait </a:t>
            </a:r>
          </a:p>
          <a:p>
            <a:pPr marL="228600" indent="-228600">
              <a:buAutoNum type="arabicPeriod"/>
            </a:pPr>
            <a:endParaRPr lang="en-US" dirty="0"/>
          </a:p>
        </p:txBody>
      </p:sp>
      <p:sp>
        <p:nvSpPr>
          <p:cNvPr id="4" name="Slide Number Placeholder 3"/>
          <p:cNvSpPr>
            <a:spLocks noGrp="1"/>
          </p:cNvSpPr>
          <p:nvPr>
            <p:ph type="sldNum" sz="quarter" idx="5"/>
          </p:nvPr>
        </p:nvSpPr>
        <p:spPr/>
        <p:txBody>
          <a:bodyPr/>
          <a:lstStyle/>
          <a:p>
            <a:fld id="{D2D0B072-571F-44E7-9D3A-E0F79AC80713}" type="slidenum">
              <a:rPr lang="en-US" smtClean="0"/>
              <a:t>4</a:t>
            </a:fld>
            <a:endParaRPr lang="en-US"/>
          </a:p>
        </p:txBody>
      </p:sp>
    </p:spTree>
    <p:extLst>
      <p:ext uri="{BB962C8B-B14F-4D97-AF65-F5344CB8AC3E}">
        <p14:creationId xmlns:p14="http://schemas.microsoft.com/office/powerpoint/2010/main" val="5114107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 </a:t>
            </a:r>
            <a:r>
              <a:rPr lang="en-US" sz="1200" b="0" i="0" kern="1200" dirty="0">
                <a:solidFill>
                  <a:schemeClr val="tx1"/>
                </a:solidFill>
                <a:effectLst/>
                <a:latin typeface="+mn-lt"/>
                <a:ea typeface="+mn-ea"/>
                <a:cs typeface="+mn-cs"/>
                <a:hlinkClick r:id="rId3"/>
              </a:rPr>
              <a:t>2023 systematic review in BMC Primary Care</a:t>
            </a:r>
            <a:r>
              <a:rPr lang="en-US" sz="1200" b="0" i="0" kern="1200" dirty="0">
                <a:solidFill>
                  <a:schemeClr val="tx1"/>
                </a:solidFill>
                <a:effectLst/>
                <a:latin typeface="+mn-lt"/>
                <a:ea typeface="+mn-ea"/>
                <a:cs typeface="+mn-cs"/>
              </a:rPr>
              <a:t> analyzing 65 studies found that interprofessional collaboration consistently improved patient outcomes across cardiovascular, mental health and chronic disease care, with measurable gains in blood pressure control, glycemic management and reduced hospitalizations.</a:t>
            </a:r>
            <a:endParaRPr lang="en-US" dirty="0"/>
          </a:p>
        </p:txBody>
      </p:sp>
      <p:sp>
        <p:nvSpPr>
          <p:cNvPr id="4" name="Slide Number Placeholder 3"/>
          <p:cNvSpPr>
            <a:spLocks noGrp="1"/>
          </p:cNvSpPr>
          <p:nvPr>
            <p:ph type="sldNum" sz="quarter" idx="5"/>
          </p:nvPr>
        </p:nvSpPr>
        <p:spPr/>
        <p:txBody>
          <a:bodyPr/>
          <a:lstStyle/>
          <a:p>
            <a:fld id="{D2D0B072-571F-44E7-9D3A-E0F79AC80713}" type="slidenum">
              <a:rPr lang="en-US" smtClean="0"/>
              <a:t>5</a:t>
            </a:fld>
            <a:endParaRPr lang="en-US"/>
          </a:p>
        </p:txBody>
      </p:sp>
    </p:spTree>
    <p:extLst>
      <p:ext uri="{BB962C8B-B14F-4D97-AF65-F5344CB8AC3E}">
        <p14:creationId xmlns:p14="http://schemas.microsoft.com/office/powerpoint/2010/main" val="27620242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9051A9-057D-4381-BCCF-41BC344724BE}" type="slidenum">
              <a:rPr lang="en-US" smtClean="0"/>
              <a:t>6</a:t>
            </a:fld>
            <a:endParaRPr lang="en-US"/>
          </a:p>
        </p:txBody>
      </p:sp>
    </p:spTree>
    <p:extLst>
      <p:ext uri="{BB962C8B-B14F-4D97-AF65-F5344CB8AC3E}">
        <p14:creationId xmlns:p14="http://schemas.microsoft.com/office/powerpoint/2010/main" val="10187141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Emotional intel is about your ability to not only understand yourself but others as well and your impact on others</a:t>
            </a:r>
          </a:p>
          <a:p>
            <a:endParaRPr lang="en-US" dirty="0"/>
          </a:p>
        </p:txBody>
      </p:sp>
      <p:sp>
        <p:nvSpPr>
          <p:cNvPr id="4" name="Slide Number Placeholder 3"/>
          <p:cNvSpPr>
            <a:spLocks noGrp="1"/>
          </p:cNvSpPr>
          <p:nvPr>
            <p:ph type="sldNum" sz="quarter" idx="5"/>
          </p:nvPr>
        </p:nvSpPr>
        <p:spPr/>
        <p:txBody>
          <a:bodyPr/>
          <a:lstStyle/>
          <a:p>
            <a:fld id="{EC9051A9-057D-4381-BCCF-41BC344724BE}" type="slidenum">
              <a:rPr lang="en-US" smtClean="0"/>
              <a:t>7</a:t>
            </a:fld>
            <a:endParaRPr lang="en-US"/>
          </a:p>
        </p:txBody>
      </p:sp>
    </p:spTree>
    <p:extLst>
      <p:ext uri="{BB962C8B-B14F-4D97-AF65-F5344CB8AC3E}">
        <p14:creationId xmlns:p14="http://schemas.microsoft.com/office/powerpoint/2010/main" val="19294647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of EI</a:t>
            </a:r>
          </a:p>
          <a:p>
            <a:r>
              <a:rPr lang="en-US" dirty="0"/>
              <a:t>What are you triggers, why do I act this way</a:t>
            </a:r>
          </a:p>
        </p:txBody>
      </p:sp>
      <p:sp>
        <p:nvSpPr>
          <p:cNvPr id="4" name="Slide Number Placeholder 3"/>
          <p:cNvSpPr>
            <a:spLocks noGrp="1"/>
          </p:cNvSpPr>
          <p:nvPr>
            <p:ph type="sldNum" sz="quarter" idx="5"/>
          </p:nvPr>
        </p:nvSpPr>
        <p:spPr/>
        <p:txBody>
          <a:bodyPr/>
          <a:lstStyle/>
          <a:p>
            <a:fld id="{EC9051A9-057D-4381-BCCF-41BC344724BE}" type="slidenum">
              <a:rPr lang="en-US" smtClean="0"/>
              <a:t>8</a:t>
            </a:fld>
            <a:endParaRPr lang="en-US"/>
          </a:p>
        </p:txBody>
      </p:sp>
    </p:spTree>
    <p:extLst>
      <p:ext uri="{BB962C8B-B14F-4D97-AF65-F5344CB8AC3E}">
        <p14:creationId xmlns:p14="http://schemas.microsoft.com/office/powerpoint/2010/main" val="2270356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 confuse emotions or assume you are feeling a specific emotion but it is really not that emotion</a:t>
            </a:r>
          </a:p>
        </p:txBody>
      </p:sp>
      <p:sp>
        <p:nvSpPr>
          <p:cNvPr id="4" name="Slide Number Placeholder 3"/>
          <p:cNvSpPr>
            <a:spLocks noGrp="1"/>
          </p:cNvSpPr>
          <p:nvPr>
            <p:ph type="sldNum" sz="quarter" idx="5"/>
          </p:nvPr>
        </p:nvSpPr>
        <p:spPr/>
        <p:txBody>
          <a:bodyPr/>
          <a:lstStyle/>
          <a:p>
            <a:fld id="{EC9051A9-057D-4381-BCCF-41BC344724BE}" type="slidenum">
              <a:rPr lang="en-US" smtClean="0"/>
              <a:t>9</a:t>
            </a:fld>
            <a:endParaRPr lang="en-US"/>
          </a:p>
        </p:txBody>
      </p:sp>
    </p:spTree>
    <p:extLst>
      <p:ext uri="{BB962C8B-B14F-4D97-AF65-F5344CB8AC3E}">
        <p14:creationId xmlns:p14="http://schemas.microsoft.com/office/powerpoint/2010/main" val="8741431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Exag</a:t>
            </a:r>
            <a:r>
              <a:rPr lang="en-US" dirty="0"/>
              <a:t> ex:  telling kids 1000 times to clean their room  What is driving your anger? </a:t>
            </a:r>
          </a:p>
          <a:p>
            <a:r>
              <a:rPr lang="en-US" dirty="0"/>
              <a:t>Angry cleaning-increased energy or restlessness</a:t>
            </a:r>
          </a:p>
          <a:p>
            <a:r>
              <a:rPr lang="en-US" sz="1200" b="0" i="0" kern="1200" dirty="0">
                <a:solidFill>
                  <a:schemeClr val="tx1"/>
                </a:solidFill>
                <a:effectLst/>
                <a:latin typeface="+mn-lt"/>
                <a:ea typeface="+mn-ea"/>
                <a:cs typeface="+mn-cs"/>
              </a:rPr>
              <a:t>People with high EI manage anger in a controlled, purposeful manner:  Pause and reflect, take responsibility-own your emotions, Communicate and reframe-turn anger into advocacy-express concerns using “I” statements not accusations-challenge your narrative-reacting on assumption of if you have facts</a:t>
            </a:r>
            <a:endParaRPr lang="en-US" dirty="0"/>
          </a:p>
        </p:txBody>
      </p:sp>
      <p:sp>
        <p:nvSpPr>
          <p:cNvPr id="4" name="Slide Number Placeholder 3"/>
          <p:cNvSpPr>
            <a:spLocks noGrp="1"/>
          </p:cNvSpPr>
          <p:nvPr>
            <p:ph type="sldNum" sz="quarter" idx="5"/>
          </p:nvPr>
        </p:nvSpPr>
        <p:spPr/>
        <p:txBody>
          <a:bodyPr/>
          <a:lstStyle/>
          <a:p>
            <a:fld id="{EC9051A9-057D-4381-BCCF-41BC344724BE}" type="slidenum">
              <a:rPr lang="en-US" smtClean="0"/>
              <a:t>10</a:t>
            </a:fld>
            <a:endParaRPr lang="en-US"/>
          </a:p>
        </p:txBody>
      </p:sp>
    </p:spTree>
    <p:extLst>
      <p:ext uri="{BB962C8B-B14F-4D97-AF65-F5344CB8AC3E}">
        <p14:creationId xmlns:p14="http://schemas.microsoft.com/office/powerpoint/2010/main" val="32696135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D0B072-571F-44E7-9D3A-E0F79AC80713}" type="slidenum">
              <a:rPr lang="en-US" smtClean="0"/>
              <a:t>11</a:t>
            </a:fld>
            <a:endParaRPr lang="en-US"/>
          </a:p>
        </p:txBody>
      </p:sp>
    </p:spTree>
    <p:extLst>
      <p:ext uri="{BB962C8B-B14F-4D97-AF65-F5344CB8AC3E}">
        <p14:creationId xmlns:p14="http://schemas.microsoft.com/office/powerpoint/2010/main" val="29889532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Guilt is focused on the behavior, shame is focused on self.  Understanding the difference allows to pivot from destructive self-blame to taking accountability, improving relationships.  Allows for healthier emotional processing, better self-management and more empathetic interpersonal reactions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9051A9-057D-4381-BCCF-41BC344724B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429144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D0B072-571F-44E7-9D3A-E0F79AC80713}" type="slidenum">
              <a:rPr lang="en-US" smtClean="0"/>
              <a:t>14</a:t>
            </a:fld>
            <a:endParaRPr lang="en-US"/>
          </a:p>
        </p:txBody>
      </p:sp>
    </p:spTree>
    <p:extLst>
      <p:ext uri="{BB962C8B-B14F-4D97-AF65-F5344CB8AC3E}">
        <p14:creationId xmlns:p14="http://schemas.microsoft.com/office/powerpoint/2010/main" val="11460906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Funneling frustration into anger-recognize the anger as a second emotion-think what is this anger protecting me from, </a:t>
            </a:r>
          </a:p>
          <a:p>
            <a:r>
              <a:rPr lang="en-US" dirty="0"/>
              <a:t>Turn-”I have good news” story given new tasks-helps you grow as a leader</a:t>
            </a:r>
          </a:p>
          <a:p>
            <a:r>
              <a:rPr lang="en-US" dirty="0"/>
              <a:t>Believe-we all have days that it seems nothing is going right-take a step back, reflect and reset</a:t>
            </a:r>
          </a:p>
          <a:p>
            <a:r>
              <a:rPr lang="en-US" dirty="0"/>
              <a:t>Seek feedback-someone you respect or someone you would not normally ask</a:t>
            </a:r>
          </a:p>
        </p:txBody>
      </p:sp>
      <p:sp>
        <p:nvSpPr>
          <p:cNvPr id="4" name="Slide Number Placeholder 3"/>
          <p:cNvSpPr>
            <a:spLocks noGrp="1"/>
          </p:cNvSpPr>
          <p:nvPr>
            <p:ph type="sldNum" sz="quarter" idx="5"/>
          </p:nvPr>
        </p:nvSpPr>
        <p:spPr/>
        <p:txBody>
          <a:bodyPr/>
          <a:lstStyle/>
          <a:p>
            <a:fld id="{EC9051A9-057D-4381-BCCF-41BC344724BE}" type="slidenum">
              <a:rPr lang="en-US" smtClean="0"/>
              <a:t>15</a:t>
            </a:fld>
            <a:endParaRPr lang="en-US"/>
          </a:p>
        </p:txBody>
      </p:sp>
    </p:spTree>
    <p:extLst>
      <p:ext uri="{BB962C8B-B14F-4D97-AF65-F5344CB8AC3E}">
        <p14:creationId xmlns:p14="http://schemas.microsoft.com/office/powerpoint/2010/main" val="21616869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Positive emotions-allowing yourself to say yes to everything, like you can take on the world</a:t>
            </a:r>
          </a:p>
          <a:p>
            <a:r>
              <a:rPr lang="en-US" dirty="0"/>
              <a:t>Short versus long-term results-enhances impulse control, discipline, planning, stress management, resilience, patients and self motivation-builds a solid foundation for sustained efforts and achieving long-term objectives.  </a:t>
            </a:r>
          </a:p>
        </p:txBody>
      </p:sp>
      <p:sp>
        <p:nvSpPr>
          <p:cNvPr id="4" name="Slide Number Placeholder 3"/>
          <p:cNvSpPr>
            <a:spLocks noGrp="1"/>
          </p:cNvSpPr>
          <p:nvPr>
            <p:ph type="sldNum" sz="quarter" idx="5"/>
          </p:nvPr>
        </p:nvSpPr>
        <p:spPr/>
        <p:txBody>
          <a:bodyPr/>
          <a:lstStyle/>
          <a:p>
            <a:fld id="{EC9051A9-057D-4381-BCCF-41BC344724BE}" type="slidenum">
              <a:rPr lang="en-US" smtClean="0"/>
              <a:t>16</a:t>
            </a:fld>
            <a:endParaRPr lang="en-US"/>
          </a:p>
        </p:txBody>
      </p:sp>
    </p:spTree>
    <p:extLst>
      <p:ext uri="{BB962C8B-B14F-4D97-AF65-F5344CB8AC3E}">
        <p14:creationId xmlns:p14="http://schemas.microsoft.com/office/powerpoint/2010/main" val="6826236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is motivation important:  </a:t>
            </a:r>
            <a:r>
              <a:rPr lang="en-US" sz="1200" b="1" i="0" kern="1200" dirty="0">
                <a:solidFill>
                  <a:schemeClr val="tx1"/>
                </a:solidFill>
                <a:effectLst/>
                <a:latin typeface="+mn-lt"/>
                <a:ea typeface="+mn-ea"/>
                <a:cs typeface="+mn-cs"/>
              </a:rPr>
              <a:t>Achieving Goals</a:t>
            </a:r>
            <a:r>
              <a:rPr lang="en-US" sz="1200" b="0" i="0" kern="1200" dirty="0">
                <a:solidFill>
                  <a:schemeClr val="tx1"/>
                </a:solidFill>
                <a:effectLst/>
                <a:latin typeface="+mn-lt"/>
                <a:ea typeface="+mn-ea"/>
                <a:cs typeface="+mn-cs"/>
              </a:rPr>
              <a:t>: Motivation is the driving force behind achieving personal and professional objectives.</a:t>
            </a:r>
          </a:p>
          <a:p>
            <a:r>
              <a:rPr lang="en-US" sz="1200" b="1" i="0" kern="1200" dirty="0">
                <a:solidFill>
                  <a:schemeClr val="tx1"/>
                </a:solidFill>
                <a:effectLst/>
                <a:latin typeface="+mn-lt"/>
                <a:ea typeface="+mn-ea"/>
                <a:cs typeface="+mn-cs"/>
              </a:rPr>
              <a:t>Resilience</a:t>
            </a:r>
            <a:r>
              <a:rPr lang="en-US" sz="1200" b="0" i="0" kern="1200" dirty="0">
                <a:solidFill>
                  <a:schemeClr val="tx1"/>
                </a:solidFill>
                <a:effectLst/>
                <a:latin typeface="+mn-lt"/>
                <a:ea typeface="+mn-ea"/>
                <a:cs typeface="+mn-cs"/>
              </a:rPr>
              <a:t>: Motivated individuals are better equipped to handle setbacks and bounce back from failures.</a:t>
            </a:r>
          </a:p>
          <a:p>
            <a:r>
              <a:rPr lang="en-US" sz="1200" b="1" i="0" kern="1200" dirty="0">
                <a:solidFill>
                  <a:schemeClr val="tx1"/>
                </a:solidFill>
                <a:effectLst/>
                <a:latin typeface="+mn-lt"/>
                <a:ea typeface="+mn-ea"/>
                <a:cs typeface="+mn-cs"/>
              </a:rPr>
              <a:t>Positive Outlook</a:t>
            </a:r>
            <a:r>
              <a:rPr lang="en-US" sz="1200" b="0" i="0" kern="1200" dirty="0">
                <a:solidFill>
                  <a:schemeClr val="tx1"/>
                </a:solidFill>
                <a:effectLst/>
                <a:latin typeface="+mn-lt"/>
                <a:ea typeface="+mn-ea"/>
                <a:cs typeface="+mn-cs"/>
              </a:rPr>
              <a:t>: Motivation fosters a positive attitude, which can improve overall well-being and relationships.</a:t>
            </a:r>
          </a:p>
          <a:p>
            <a:r>
              <a:rPr lang="en-US" sz="1200" b="1" i="0" kern="1200" dirty="0">
                <a:solidFill>
                  <a:schemeClr val="tx1"/>
                </a:solidFill>
                <a:effectLst/>
                <a:latin typeface="+mn-lt"/>
                <a:ea typeface="+mn-ea"/>
                <a:cs typeface="+mn-cs"/>
              </a:rPr>
              <a:t>Inspiring Others</a:t>
            </a:r>
            <a:r>
              <a:rPr lang="en-US" sz="1200" b="0" i="0" kern="1200" dirty="0">
                <a:solidFill>
                  <a:schemeClr val="tx1"/>
                </a:solidFill>
                <a:effectLst/>
                <a:latin typeface="+mn-lt"/>
                <a:ea typeface="+mn-ea"/>
                <a:cs typeface="+mn-cs"/>
              </a:rPr>
              <a:t>: Motivated leaders can inspire and motivate their teams, creating a more productive and harmonious work environment.</a:t>
            </a:r>
          </a:p>
          <a:p>
            <a:endParaRPr lang="en-US" dirty="0"/>
          </a:p>
        </p:txBody>
      </p:sp>
      <p:sp>
        <p:nvSpPr>
          <p:cNvPr id="4" name="Slide Number Placeholder 3"/>
          <p:cNvSpPr>
            <a:spLocks noGrp="1"/>
          </p:cNvSpPr>
          <p:nvPr>
            <p:ph type="sldNum" sz="quarter" idx="5"/>
          </p:nvPr>
        </p:nvSpPr>
        <p:spPr/>
        <p:txBody>
          <a:bodyPr/>
          <a:lstStyle/>
          <a:p>
            <a:fld id="{EC9051A9-057D-4381-BCCF-41BC344724BE}" type="slidenum">
              <a:rPr lang="en-US" smtClean="0"/>
              <a:t>17</a:t>
            </a:fld>
            <a:endParaRPr lang="en-US"/>
          </a:p>
        </p:txBody>
      </p:sp>
    </p:spTree>
    <p:extLst>
      <p:ext uri="{BB962C8B-B14F-4D97-AF65-F5344CB8AC3E}">
        <p14:creationId xmlns:p14="http://schemas.microsoft.com/office/powerpoint/2010/main" val="38763709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D0B072-571F-44E7-9D3A-E0F79AC80713}" type="slidenum">
              <a:rPr lang="en-US" smtClean="0"/>
              <a:t>18</a:t>
            </a:fld>
            <a:endParaRPr lang="en-US"/>
          </a:p>
        </p:txBody>
      </p:sp>
    </p:spTree>
    <p:extLst>
      <p:ext uri="{BB962C8B-B14F-4D97-AF65-F5344CB8AC3E}">
        <p14:creationId xmlns:p14="http://schemas.microsoft.com/office/powerpoint/2010/main" val="27786814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Embracing vulnerability means acknowledging knowledge gaps and clinical unknowns rather than hiding them-fosters safer practice</a:t>
            </a:r>
          </a:p>
          <a:p>
            <a:pPr marL="228600" indent="-228600">
              <a:buAutoNum type="arabicPeriod"/>
            </a:pPr>
            <a:r>
              <a:rPr lang="en-US" dirty="0"/>
              <a:t>Listens, learns and admits when they need help creates an environment where patients feel safe and coworkers feel supported. </a:t>
            </a:r>
          </a:p>
          <a:p>
            <a:pPr marL="228600" indent="-228600">
              <a:buAutoNum type="arabicPeriod"/>
            </a:pPr>
            <a:r>
              <a:rPr lang="en-US" dirty="0"/>
              <a:t>Recognizing vulnerability allows organizations to implement better peer support, clear communication and robust safety protocols to protect healthcare teams. </a:t>
            </a:r>
          </a:p>
          <a:p>
            <a:pPr marL="228600" indent="-228600">
              <a:buAutoNum type="arabicPeriod"/>
            </a:pPr>
            <a:endParaRPr lang="en-US" dirty="0"/>
          </a:p>
        </p:txBody>
      </p:sp>
      <p:sp>
        <p:nvSpPr>
          <p:cNvPr id="4" name="Slide Number Placeholder 3"/>
          <p:cNvSpPr>
            <a:spLocks noGrp="1"/>
          </p:cNvSpPr>
          <p:nvPr>
            <p:ph type="sldNum" sz="quarter" idx="5"/>
          </p:nvPr>
        </p:nvSpPr>
        <p:spPr/>
        <p:txBody>
          <a:bodyPr/>
          <a:lstStyle/>
          <a:p>
            <a:fld id="{EC9051A9-057D-4381-BCCF-41BC344724BE}" type="slidenum">
              <a:rPr lang="en-US" smtClean="0"/>
              <a:t>19</a:t>
            </a:fld>
            <a:endParaRPr lang="en-US"/>
          </a:p>
        </p:txBody>
      </p:sp>
    </p:spTree>
    <p:extLst>
      <p:ext uri="{BB962C8B-B14F-4D97-AF65-F5344CB8AC3E}">
        <p14:creationId xmlns:p14="http://schemas.microsoft.com/office/powerpoint/2010/main" val="30310971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Mindfullness</a:t>
            </a:r>
            <a:r>
              <a:rPr lang="en-US" dirty="0"/>
              <a:t> is not just a yoga class-talk to WH</a:t>
            </a:r>
          </a:p>
          <a:p>
            <a:r>
              <a:rPr lang="en-US" dirty="0"/>
              <a:t>Count to ten-sometimes 1000-never answer an email when you are angry</a:t>
            </a:r>
          </a:p>
          <a:p>
            <a:endParaRPr lang="en-US" dirty="0"/>
          </a:p>
        </p:txBody>
      </p:sp>
      <p:sp>
        <p:nvSpPr>
          <p:cNvPr id="4" name="Slide Number Placeholder 3"/>
          <p:cNvSpPr>
            <a:spLocks noGrp="1"/>
          </p:cNvSpPr>
          <p:nvPr>
            <p:ph type="sldNum" sz="quarter" idx="5"/>
          </p:nvPr>
        </p:nvSpPr>
        <p:spPr/>
        <p:txBody>
          <a:bodyPr/>
          <a:lstStyle/>
          <a:p>
            <a:fld id="{EC9051A9-057D-4381-BCCF-41BC344724BE}" type="slidenum">
              <a:rPr lang="en-US" smtClean="0"/>
              <a:t>21</a:t>
            </a:fld>
            <a:endParaRPr lang="en-US"/>
          </a:p>
        </p:txBody>
      </p:sp>
    </p:spTree>
    <p:extLst>
      <p:ext uri="{BB962C8B-B14F-4D97-AF65-F5344CB8AC3E}">
        <p14:creationId xmlns:p14="http://schemas.microsoft.com/office/powerpoint/2010/main" val="17968874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Recognizing and understanding the emotions of others, leaders create are more harmonious, supportive and productive environment</a:t>
            </a:r>
          </a:p>
          <a:p>
            <a:r>
              <a:rPr lang="en-US" dirty="0"/>
              <a:t>Read the room</a:t>
            </a:r>
          </a:p>
        </p:txBody>
      </p:sp>
      <p:sp>
        <p:nvSpPr>
          <p:cNvPr id="4" name="Slide Number Placeholder 3"/>
          <p:cNvSpPr>
            <a:spLocks noGrp="1"/>
          </p:cNvSpPr>
          <p:nvPr>
            <p:ph type="sldNum" sz="quarter" idx="5"/>
          </p:nvPr>
        </p:nvSpPr>
        <p:spPr/>
        <p:txBody>
          <a:bodyPr/>
          <a:lstStyle/>
          <a:p>
            <a:fld id="{EC9051A9-057D-4381-BCCF-41BC344724BE}" type="slidenum">
              <a:rPr lang="en-US" smtClean="0"/>
              <a:t>22</a:t>
            </a:fld>
            <a:endParaRPr lang="en-US"/>
          </a:p>
        </p:txBody>
      </p:sp>
    </p:spTree>
    <p:extLst>
      <p:ext uri="{BB962C8B-B14F-4D97-AF65-F5344CB8AC3E}">
        <p14:creationId xmlns:p14="http://schemas.microsoft.com/office/powerpoint/2010/main" val="19156868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Try to  make things better-instinct for nurses </a:t>
            </a:r>
          </a:p>
        </p:txBody>
      </p:sp>
      <p:sp>
        <p:nvSpPr>
          <p:cNvPr id="4" name="Slide Number Placeholder 3"/>
          <p:cNvSpPr>
            <a:spLocks noGrp="1"/>
          </p:cNvSpPr>
          <p:nvPr>
            <p:ph type="sldNum" sz="quarter" idx="5"/>
          </p:nvPr>
        </p:nvSpPr>
        <p:spPr/>
        <p:txBody>
          <a:bodyPr/>
          <a:lstStyle/>
          <a:p>
            <a:fld id="{EC9051A9-057D-4381-BCCF-41BC344724BE}" type="slidenum">
              <a:rPr lang="en-US" smtClean="0"/>
              <a:t>25</a:t>
            </a:fld>
            <a:endParaRPr lang="en-US"/>
          </a:p>
        </p:txBody>
      </p:sp>
    </p:spTree>
    <p:extLst>
      <p:ext uri="{BB962C8B-B14F-4D97-AF65-F5344CB8AC3E}">
        <p14:creationId xmlns:p14="http://schemas.microsoft.com/office/powerpoint/2010/main" val="40287017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9051A9-057D-4381-BCCF-41BC344724BE}" type="slidenum">
              <a:rPr lang="en-US" smtClean="0"/>
              <a:t>28</a:t>
            </a:fld>
            <a:endParaRPr lang="en-US"/>
          </a:p>
        </p:txBody>
      </p:sp>
    </p:spTree>
    <p:extLst>
      <p:ext uri="{BB962C8B-B14F-4D97-AF65-F5344CB8AC3E}">
        <p14:creationId xmlns:p14="http://schemas.microsoft.com/office/powerpoint/2010/main" val="27804117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D0B072-571F-44E7-9D3A-E0F79AC80713}" type="slidenum">
              <a:rPr lang="en-US" smtClean="0"/>
              <a:t>31</a:t>
            </a:fld>
            <a:endParaRPr lang="en-US"/>
          </a:p>
        </p:txBody>
      </p:sp>
    </p:spTree>
    <p:extLst>
      <p:ext uri="{BB962C8B-B14F-4D97-AF65-F5344CB8AC3E}">
        <p14:creationId xmlns:p14="http://schemas.microsoft.com/office/powerpoint/2010/main" val="15965455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9051A9-057D-4381-BCCF-41BC344724BE}" type="slidenum">
              <a:rPr lang="en-US" smtClean="0"/>
              <a:t>32</a:t>
            </a:fld>
            <a:endParaRPr lang="en-US"/>
          </a:p>
        </p:txBody>
      </p:sp>
    </p:spTree>
    <p:extLst>
      <p:ext uri="{BB962C8B-B14F-4D97-AF65-F5344CB8AC3E}">
        <p14:creationId xmlns:p14="http://schemas.microsoft.com/office/powerpoint/2010/main" val="29627328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Needs are met without bullying, addresses the issue without ignoring or trivializing the needs of the other party</a:t>
            </a:r>
          </a:p>
          <a:p>
            <a:r>
              <a:rPr lang="en-US" dirty="0"/>
              <a:t>Challenge-demonstrates you want to work together</a:t>
            </a:r>
          </a:p>
          <a:p>
            <a:r>
              <a:rPr lang="en-US" dirty="0"/>
              <a:t>End-more constructive and collaborative</a:t>
            </a:r>
          </a:p>
          <a:p>
            <a:endParaRPr lang="en-US" dirty="0"/>
          </a:p>
          <a:p>
            <a:endParaRPr lang="en-US" dirty="0"/>
          </a:p>
        </p:txBody>
      </p:sp>
      <p:sp>
        <p:nvSpPr>
          <p:cNvPr id="4" name="Slide Number Placeholder 3"/>
          <p:cNvSpPr>
            <a:spLocks noGrp="1"/>
          </p:cNvSpPr>
          <p:nvPr>
            <p:ph type="sldNum" sz="quarter" idx="5"/>
          </p:nvPr>
        </p:nvSpPr>
        <p:spPr/>
        <p:txBody>
          <a:bodyPr/>
          <a:lstStyle/>
          <a:p>
            <a:fld id="{EC9051A9-057D-4381-BCCF-41BC344724BE}" type="slidenum">
              <a:rPr lang="en-US" smtClean="0"/>
              <a:t>33</a:t>
            </a:fld>
            <a:endParaRPr lang="en-US"/>
          </a:p>
        </p:txBody>
      </p:sp>
    </p:spTree>
    <p:extLst>
      <p:ext uri="{BB962C8B-B14F-4D97-AF65-F5344CB8AC3E}">
        <p14:creationId xmlns:p14="http://schemas.microsoft.com/office/powerpoint/2010/main" val="41705293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9051A9-057D-4381-BCCF-41BC344724BE}" type="slidenum">
              <a:rPr lang="en-US" smtClean="0"/>
              <a:t>34</a:t>
            </a:fld>
            <a:endParaRPr lang="en-US"/>
          </a:p>
        </p:txBody>
      </p:sp>
    </p:spTree>
    <p:extLst>
      <p:ext uri="{BB962C8B-B14F-4D97-AF65-F5344CB8AC3E}">
        <p14:creationId xmlns:p14="http://schemas.microsoft.com/office/powerpoint/2010/main" val="19336451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To wrap things up, as we’ve discussed, emotional intelligence is a crucial aspect of effective leadership. Your ability to understand and manage your own emotions, as well as those of others, can significantly enhance team performance and foster a positive work environment. Remember that empathy, self-awareness, and strong interpersonal skills are essential for leading with emotional intelligence.</a:t>
            </a:r>
            <a:endParaRPr lang="en-US" dirty="0"/>
          </a:p>
        </p:txBody>
      </p:sp>
      <p:sp>
        <p:nvSpPr>
          <p:cNvPr id="4" name="Slide Number Placeholder 3"/>
          <p:cNvSpPr>
            <a:spLocks noGrp="1"/>
          </p:cNvSpPr>
          <p:nvPr>
            <p:ph type="sldNum" sz="quarter" idx="5"/>
          </p:nvPr>
        </p:nvSpPr>
        <p:spPr/>
        <p:txBody>
          <a:bodyPr/>
          <a:lstStyle/>
          <a:p>
            <a:fld id="{EC9051A9-057D-4381-BCCF-41BC344724BE}" type="slidenum">
              <a:rPr lang="en-US" smtClean="0"/>
              <a:t>36</a:t>
            </a:fld>
            <a:endParaRPr lang="en-US"/>
          </a:p>
        </p:txBody>
      </p:sp>
    </p:spTree>
    <p:extLst>
      <p:ext uri="{BB962C8B-B14F-4D97-AF65-F5344CB8AC3E}">
        <p14:creationId xmlns:p14="http://schemas.microsoft.com/office/powerpoint/2010/main" val="22079339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Thank you for your time and attention today. I hope this session has provided valuable insights and practical tools that you can apply in your work. Please don't hesitate to reach out if you have any questions or need further clarification on any of the topics we've covered. Your feedback is greatly appreciated, as it helps us improve and tailor future sessions to better meet your needs.</a:t>
            </a:r>
          </a:p>
          <a:p>
            <a:r>
              <a:rPr lang="en-US" sz="1200" b="0" i="0" kern="1200" dirty="0">
                <a:solidFill>
                  <a:schemeClr val="tx1"/>
                </a:solidFill>
                <a:effectLst/>
                <a:latin typeface="+mn-lt"/>
                <a:ea typeface="+mn-ea"/>
                <a:cs typeface="+mn-cs"/>
              </a:rPr>
              <a:t>Let's continue to strive for excellence together, leading with both our hearts and minds. Thank you once again, and have a great day!</a:t>
            </a:r>
          </a:p>
          <a:p>
            <a:endParaRPr lang="en-US" dirty="0"/>
          </a:p>
        </p:txBody>
      </p:sp>
      <p:sp>
        <p:nvSpPr>
          <p:cNvPr id="4" name="Slide Number Placeholder 3"/>
          <p:cNvSpPr>
            <a:spLocks noGrp="1"/>
          </p:cNvSpPr>
          <p:nvPr>
            <p:ph type="sldNum" sz="quarter" idx="5"/>
          </p:nvPr>
        </p:nvSpPr>
        <p:spPr/>
        <p:txBody>
          <a:bodyPr/>
          <a:lstStyle/>
          <a:p>
            <a:fld id="{EC9051A9-057D-4381-BCCF-41BC344724BE}" type="slidenum">
              <a:rPr lang="en-US" smtClean="0"/>
              <a:t>37</a:t>
            </a:fld>
            <a:endParaRPr lang="en-US"/>
          </a:p>
        </p:txBody>
      </p:sp>
    </p:spTree>
    <p:extLst>
      <p:ext uri="{BB962C8B-B14F-4D97-AF65-F5344CB8AC3E}">
        <p14:creationId xmlns:p14="http://schemas.microsoft.com/office/powerpoint/2010/main" val="38410885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D0B072-571F-44E7-9D3A-E0F79AC80713}" type="slidenum">
              <a:rPr lang="en-US" smtClean="0"/>
              <a:t>38</a:t>
            </a:fld>
            <a:endParaRPr lang="en-US"/>
          </a:p>
        </p:txBody>
      </p:sp>
    </p:spTree>
    <p:extLst>
      <p:ext uri="{BB962C8B-B14F-4D97-AF65-F5344CB8AC3E}">
        <p14:creationId xmlns:p14="http://schemas.microsoft.com/office/powerpoint/2010/main" val="33964661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8D0F1-3740-9B0A-AAE0-68A45CB44BF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FEBBE2A-E743-CAE0-3593-9F1DFE597D4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0435F62-4A01-4CD1-8ECD-0E91AD98CB41}"/>
              </a:ext>
            </a:extLst>
          </p:cNvPr>
          <p:cNvSpPr>
            <a:spLocks noGrp="1"/>
          </p:cNvSpPr>
          <p:nvPr>
            <p:ph type="dt" sz="half" idx="10"/>
          </p:nvPr>
        </p:nvSpPr>
        <p:spPr/>
        <p:txBody>
          <a:bodyPr/>
          <a:lstStyle/>
          <a:p>
            <a:fld id="{929CE01A-4579-44B5-A731-203CBDB2D66E}" type="datetimeFigureOut">
              <a:rPr lang="en-US" smtClean="0"/>
              <a:t>10/20/2026</a:t>
            </a:fld>
            <a:endParaRPr lang="en-US"/>
          </a:p>
        </p:txBody>
      </p:sp>
      <p:sp>
        <p:nvSpPr>
          <p:cNvPr id="5" name="Footer Placeholder 4">
            <a:extLst>
              <a:ext uri="{FF2B5EF4-FFF2-40B4-BE49-F238E27FC236}">
                <a16:creationId xmlns:a16="http://schemas.microsoft.com/office/drawing/2014/main" id="{B794679D-3886-7D13-A87B-296465D6D8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C7E048-C46F-2DE3-5E27-C7492FF031AF}"/>
              </a:ext>
            </a:extLst>
          </p:cNvPr>
          <p:cNvSpPr>
            <a:spLocks noGrp="1"/>
          </p:cNvSpPr>
          <p:nvPr>
            <p:ph type="sldNum" sz="quarter" idx="12"/>
          </p:nvPr>
        </p:nvSpPr>
        <p:spPr/>
        <p:txBody>
          <a:bodyPr/>
          <a:lstStyle/>
          <a:p>
            <a:fld id="{9D6CFEF0-39E8-4845-BBAE-BBF0F09B711F}" type="slidenum">
              <a:rPr lang="en-US" smtClean="0"/>
              <a:t>‹#›</a:t>
            </a:fld>
            <a:endParaRPr lang="en-US"/>
          </a:p>
        </p:txBody>
      </p:sp>
    </p:spTree>
    <p:extLst>
      <p:ext uri="{BB962C8B-B14F-4D97-AF65-F5344CB8AC3E}">
        <p14:creationId xmlns:p14="http://schemas.microsoft.com/office/powerpoint/2010/main" val="2312048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A38CE-00EB-B433-8E23-DDC440251D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A498472-2F0E-B336-A844-8DC8DB7C8CD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59185E-6BAE-DAEA-2298-8BC658C914E4}"/>
              </a:ext>
            </a:extLst>
          </p:cNvPr>
          <p:cNvSpPr>
            <a:spLocks noGrp="1"/>
          </p:cNvSpPr>
          <p:nvPr>
            <p:ph type="dt" sz="half" idx="10"/>
          </p:nvPr>
        </p:nvSpPr>
        <p:spPr/>
        <p:txBody>
          <a:bodyPr/>
          <a:lstStyle/>
          <a:p>
            <a:fld id="{929CE01A-4579-44B5-A731-203CBDB2D66E}" type="datetimeFigureOut">
              <a:rPr lang="en-US" smtClean="0"/>
              <a:t>10/20/2026</a:t>
            </a:fld>
            <a:endParaRPr lang="en-US"/>
          </a:p>
        </p:txBody>
      </p:sp>
      <p:sp>
        <p:nvSpPr>
          <p:cNvPr id="5" name="Footer Placeholder 4">
            <a:extLst>
              <a:ext uri="{FF2B5EF4-FFF2-40B4-BE49-F238E27FC236}">
                <a16:creationId xmlns:a16="http://schemas.microsoft.com/office/drawing/2014/main" id="{05DD983B-6FA5-2E5D-3C96-3BFC21C44E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93B76A-2275-3566-C2ED-8C4A3C44CEAF}"/>
              </a:ext>
            </a:extLst>
          </p:cNvPr>
          <p:cNvSpPr>
            <a:spLocks noGrp="1"/>
          </p:cNvSpPr>
          <p:nvPr>
            <p:ph type="sldNum" sz="quarter" idx="12"/>
          </p:nvPr>
        </p:nvSpPr>
        <p:spPr/>
        <p:txBody>
          <a:bodyPr/>
          <a:lstStyle/>
          <a:p>
            <a:fld id="{9D6CFEF0-39E8-4845-BBAE-BBF0F09B711F}" type="slidenum">
              <a:rPr lang="en-US" smtClean="0"/>
              <a:t>‹#›</a:t>
            </a:fld>
            <a:endParaRPr lang="en-US"/>
          </a:p>
        </p:txBody>
      </p:sp>
    </p:spTree>
    <p:extLst>
      <p:ext uri="{BB962C8B-B14F-4D97-AF65-F5344CB8AC3E}">
        <p14:creationId xmlns:p14="http://schemas.microsoft.com/office/powerpoint/2010/main" val="463223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8B934-E2DE-8AF5-2319-D9D049A91C3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2056253-0A7D-E18D-FD0D-EC816DF8DCB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A662038-BEEA-6085-7ACD-00058E0C9C2F}"/>
              </a:ext>
            </a:extLst>
          </p:cNvPr>
          <p:cNvSpPr>
            <a:spLocks noGrp="1"/>
          </p:cNvSpPr>
          <p:nvPr>
            <p:ph type="dt" sz="half" idx="10"/>
          </p:nvPr>
        </p:nvSpPr>
        <p:spPr/>
        <p:txBody>
          <a:bodyPr/>
          <a:lstStyle/>
          <a:p>
            <a:fld id="{929CE01A-4579-44B5-A731-203CBDB2D66E}" type="datetimeFigureOut">
              <a:rPr lang="en-US" smtClean="0"/>
              <a:t>10/20/2026</a:t>
            </a:fld>
            <a:endParaRPr lang="en-US"/>
          </a:p>
        </p:txBody>
      </p:sp>
      <p:sp>
        <p:nvSpPr>
          <p:cNvPr id="5" name="Footer Placeholder 4">
            <a:extLst>
              <a:ext uri="{FF2B5EF4-FFF2-40B4-BE49-F238E27FC236}">
                <a16:creationId xmlns:a16="http://schemas.microsoft.com/office/drawing/2014/main" id="{8789D8F6-D9E1-0247-DF73-5D4183BFDF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B15C39-49FC-3386-0052-E8DAE6097BB9}"/>
              </a:ext>
            </a:extLst>
          </p:cNvPr>
          <p:cNvSpPr>
            <a:spLocks noGrp="1"/>
          </p:cNvSpPr>
          <p:nvPr>
            <p:ph type="sldNum" sz="quarter" idx="12"/>
          </p:nvPr>
        </p:nvSpPr>
        <p:spPr/>
        <p:txBody>
          <a:bodyPr/>
          <a:lstStyle/>
          <a:p>
            <a:fld id="{9D6CFEF0-39E8-4845-BBAE-BBF0F09B711F}" type="slidenum">
              <a:rPr lang="en-US" smtClean="0"/>
              <a:t>‹#›</a:t>
            </a:fld>
            <a:endParaRPr lang="en-US"/>
          </a:p>
        </p:txBody>
      </p:sp>
    </p:spTree>
    <p:extLst>
      <p:ext uri="{BB962C8B-B14F-4D97-AF65-F5344CB8AC3E}">
        <p14:creationId xmlns:p14="http://schemas.microsoft.com/office/powerpoint/2010/main" val="41850949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E6239-66FA-F06D-55C0-F2B0ED7593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0C4D3A-AAAF-06C6-B32B-5950A1C4A7D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CECE79F-F5AA-95FD-B3C2-425352CD77D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F29E826-3BD9-8DD1-3303-FEA63E118FAF}"/>
              </a:ext>
            </a:extLst>
          </p:cNvPr>
          <p:cNvSpPr>
            <a:spLocks noGrp="1"/>
          </p:cNvSpPr>
          <p:nvPr>
            <p:ph type="dt" sz="half" idx="10"/>
          </p:nvPr>
        </p:nvSpPr>
        <p:spPr/>
        <p:txBody>
          <a:bodyPr/>
          <a:lstStyle/>
          <a:p>
            <a:fld id="{929CE01A-4579-44B5-A731-203CBDB2D66E}" type="datetimeFigureOut">
              <a:rPr lang="en-US" smtClean="0"/>
              <a:t>10/20/2026</a:t>
            </a:fld>
            <a:endParaRPr lang="en-US"/>
          </a:p>
        </p:txBody>
      </p:sp>
      <p:sp>
        <p:nvSpPr>
          <p:cNvPr id="6" name="Footer Placeholder 5">
            <a:extLst>
              <a:ext uri="{FF2B5EF4-FFF2-40B4-BE49-F238E27FC236}">
                <a16:creationId xmlns:a16="http://schemas.microsoft.com/office/drawing/2014/main" id="{6E5E88E7-2F8F-D46C-F581-BD368B71250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75C1B9-1F39-B957-B876-3EB495694C04}"/>
              </a:ext>
            </a:extLst>
          </p:cNvPr>
          <p:cNvSpPr>
            <a:spLocks noGrp="1"/>
          </p:cNvSpPr>
          <p:nvPr>
            <p:ph type="sldNum" sz="quarter" idx="12"/>
          </p:nvPr>
        </p:nvSpPr>
        <p:spPr/>
        <p:txBody>
          <a:bodyPr/>
          <a:lstStyle/>
          <a:p>
            <a:fld id="{9D6CFEF0-39E8-4845-BBAE-BBF0F09B711F}" type="slidenum">
              <a:rPr lang="en-US" smtClean="0"/>
              <a:t>‹#›</a:t>
            </a:fld>
            <a:endParaRPr lang="en-US"/>
          </a:p>
        </p:txBody>
      </p:sp>
    </p:spTree>
    <p:extLst>
      <p:ext uri="{BB962C8B-B14F-4D97-AF65-F5344CB8AC3E}">
        <p14:creationId xmlns:p14="http://schemas.microsoft.com/office/powerpoint/2010/main" val="1397491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EB556-8063-A1B4-3CC8-60107E3A1DA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8A6289F-1000-FD40-C3B4-7486BFA113D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0A5050D-8E67-8A9B-A584-2A9C6FCED8C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A5BB695-6F03-CFE3-31BA-EFBF88AE66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C563DD5-BC52-C79B-9FAC-424B0E276A8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29D1812-147A-F20C-75FE-D09210B77C6E}"/>
              </a:ext>
            </a:extLst>
          </p:cNvPr>
          <p:cNvSpPr>
            <a:spLocks noGrp="1"/>
          </p:cNvSpPr>
          <p:nvPr>
            <p:ph type="dt" sz="half" idx="10"/>
          </p:nvPr>
        </p:nvSpPr>
        <p:spPr/>
        <p:txBody>
          <a:bodyPr/>
          <a:lstStyle/>
          <a:p>
            <a:fld id="{929CE01A-4579-44B5-A731-203CBDB2D66E}" type="datetimeFigureOut">
              <a:rPr lang="en-US" smtClean="0"/>
              <a:t>10/20/2026</a:t>
            </a:fld>
            <a:endParaRPr lang="en-US"/>
          </a:p>
        </p:txBody>
      </p:sp>
      <p:sp>
        <p:nvSpPr>
          <p:cNvPr id="8" name="Footer Placeholder 7">
            <a:extLst>
              <a:ext uri="{FF2B5EF4-FFF2-40B4-BE49-F238E27FC236}">
                <a16:creationId xmlns:a16="http://schemas.microsoft.com/office/drawing/2014/main" id="{65F09C32-B51F-9CF3-0224-37328B5525A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EB9774B-A0E9-FDDB-A981-FE0FD68503A1}"/>
              </a:ext>
            </a:extLst>
          </p:cNvPr>
          <p:cNvSpPr>
            <a:spLocks noGrp="1"/>
          </p:cNvSpPr>
          <p:nvPr>
            <p:ph type="sldNum" sz="quarter" idx="12"/>
          </p:nvPr>
        </p:nvSpPr>
        <p:spPr/>
        <p:txBody>
          <a:bodyPr/>
          <a:lstStyle/>
          <a:p>
            <a:fld id="{9D6CFEF0-39E8-4845-BBAE-BBF0F09B711F}" type="slidenum">
              <a:rPr lang="en-US" smtClean="0"/>
              <a:t>‹#›</a:t>
            </a:fld>
            <a:endParaRPr lang="en-US"/>
          </a:p>
        </p:txBody>
      </p:sp>
    </p:spTree>
    <p:extLst>
      <p:ext uri="{BB962C8B-B14F-4D97-AF65-F5344CB8AC3E}">
        <p14:creationId xmlns:p14="http://schemas.microsoft.com/office/powerpoint/2010/main" val="35932148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4ED14-0F3B-547C-9E7F-B3CE9CE128A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3DAE448-9A52-EDD9-027E-016FBB667447}"/>
              </a:ext>
            </a:extLst>
          </p:cNvPr>
          <p:cNvSpPr>
            <a:spLocks noGrp="1"/>
          </p:cNvSpPr>
          <p:nvPr>
            <p:ph type="dt" sz="half" idx="10"/>
          </p:nvPr>
        </p:nvSpPr>
        <p:spPr/>
        <p:txBody>
          <a:bodyPr/>
          <a:lstStyle/>
          <a:p>
            <a:fld id="{929CE01A-4579-44B5-A731-203CBDB2D66E}" type="datetimeFigureOut">
              <a:rPr lang="en-US" smtClean="0"/>
              <a:t>10/20/2026</a:t>
            </a:fld>
            <a:endParaRPr lang="en-US"/>
          </a:p>
        </p:txBody>
      </p:sp>
      <p:sp>
        <p:nvSpPr>
          <p:cNvPr id="4" name="Footer Placeholder 3">
            <a:extLst>
              <a:ext uri="{FF2B5EF4-FFF2-40B4-BE49-F238E27FC236}">
                <a16:creationId xmlns:a16="http://schemas.microsoft.com/office/drawing/2014/main" id="{2212A37D-431C-2B9D-8DFA-59F28401FAC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B05FC8E-01A1-B20E-2E70-65E7A1144128}"/>
              </a:ext>
            </a:extLst>
          </p:cNvPr>
          <p:cNvSpPr>
            <a:spLocks noGrp="1"/>
          </p:cNvSpPr>
          <p:nvPr>
            <p:ph type="sldNum" sz="quarter" idx="12"/>
          </p:nvPr>
        </p:nvSpPr>
        <p:spPr/>
        <p:txBody>
          <a:bodyPr/>
          <a:lstStyle/>
          <a:p>
            <a:fld id="{9D6CFEF0-39E8-4845-BBAE-BBF0F09B711F}" type="slidenum">
              <a:rPr lang="en-US" smtClean="0"/>
              <a:t>‹#›</a:t>
            </a:fld>
            <a:endParaRPr lang="en-US"/>
          </a:p>
        </p:txBody>
      </p:sp>
    </p:spTree>
    <p:extLst>
      <p:ext uri="{BB962C8B-B14F-4D97-AF65-F5344CB8AC3E}">
        <p14:creationId xmlns:p14="http://schemas.microsoft.com/office/powerpoint/2010/main" val="13825073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7911B96-A1A3-A460-C64A-B0E3C7121461}"/>
              </a:ext>
            </a:extLst>
          </p:cNvPr>
          <p:cNvSpPr>
            <a:spLocks noGrp="1"/>
          </p:cNvSpPr>
          <p:nvPr>
            <p:ph type="dt" sz="half" idx="10"/>
          </p:nvPr>
        </p:nvSpPr>
        <p:spPr/>
        <p:txBody>
          <a:bodyPr/>
          <a:lstStyle/>
          <a:p>
            <a:fld id="{929CE01A-4579-44B5-A731-203CBDB2D66E}" type="datetimeFigureOut">
              <a:rPr lang="en-US" smtClean="0"/>
              <a:t>10/20/2026</a:t>
            </a:fld>
            <a:endParaRPr lang="en-US"/>
          </a:p>
        </p:txBody>
      </p:sp>
      <p:sp>
        <p:nvSpPr>
          <p:cNvPr id="3" name="Footer Placeholder 2">
            <a:extLst>
              <a:ext uri="{FF2B5EF4-FFF2-40B4-BE49-F238E27FC236}">
                <a16:creationId xmlns:a16="http://schemas.microsoft.com/office/drawing/2014/main" id="{C1565140-B9E0-7A2C-FF53-1F5962EB5D7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B7057CA-EB8B-3359-7D78-B2B2B05FD69E}"/>
              </a:ext>
            </a:extLst>
          </p:cNvPr>
          <p:cNvSpPr>
            <a:spLocks noGrp="1"/>
          </p:cNvSpPr>
          <p:nvPr>
            <p:ph type="sldNum" sz="quarter" idx="12"/>
          </p:nvPr>
        </p:nvSpPr>
        <p:spPr/>
        <p:txBody>
          <a:bodyPr/>
          <a:lstStyle/>
          <a:p>
            <a:fld id="{9D6CFEF0-39E8-4845-BBAE-BBF0F09B711F}" type="slidenum">
              <a:rPr lang="en-US" smtClean="0"/>
              <a:t>‹#›</a:t>
            </a:fld>
            <a:endParaRPr lang="en-US"/>
          </a:p>
        </p:txBody>
      </p:sp>
    </p:spTree>
    <p:extLst>
      <p:ext uri="{BB962C8B-B14F-4D97-AF65-F5344CB8AC3E}">
        <p14:creationId xmlns:p14="http://schemas.microsoft.com/office/powerpoint/2010/main" val="3941399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2EAF4-05C0-9A64-5D49-F225CC3A09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3CC92BB-75B3-6274-BDFC-430E9281549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1529469-47F4-7C94-F2B2-D54CAD5684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9BB883C-8D04-F9E3-5B5B-84D06B545FDD}"/>
              </a:ext>
            </a:extLst>
          </p:cNvPr>
          <p:cNvSpPr>
            <a:spLocks noGrp="1"/>
          </p:cNvSpPr>
          <p:nvPr>
            <p:ph type="dt" sz="half" idx="10"/>
          </p:nvPr>
        </p:nvSpPr>
        <p:spPr/>
        <p:txBody>
          <a:bodyPr/>
          <a:lstStyle/>
          <a:p>
            <a:fld id="{929CE01A-4579-44B5-A731-203CBDB2D66E}" type="datetimeFigureOut">
              <a:rPr lang="en-US" smtClean="0"/>
              <a:t>10/20/2026</a:t>
            </a:fld>
            <a:endParaRPr lang="en-US"/>
          </a:p>
        </p:txBody>
      </p:sp>
      <p:sp>
        <p:nvSpPr>
          <p:cNvPr id="6" name="Footer Placeholder 5">
            <a:extLst>
              <a:ext uri="{FF2B5EF4-FFF2-40B4-BE49-F238E27FC236}">
                <a16:creationId xmlns:a16="http://schemas.microsoft.com/office/drawing/2014/main" id="{9C992AFC-47D9-63E9-005B-8A3BA5E679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3B482B-B6E0-99C4-CB58-2E993093FC21}"/>
              </a:ext>
            </a:extLst>
          </p:cNvPr>
          <p:cNvSpPr>
            <a:spLocks noGrp="1"/>
          </p:cNvSpPr>
          <p:nvPr>
            <p:ph type="sldNum" sz="quarter" idx="12"/>
          </p:nvPr>
        </p:nvSpPr>
        <p:spPr/>
        <p:txBody>
          <a:bodyPr/>
          <a:lstStyle/>
          <a:p>
            <a:fld id="{9D6CFEF0-39E8-4845-BBAE-BBF0F09B711F}" type="slidenum">
              <a:rPr lang="en-US" smtClean="0"/>
              <a:t>‹#›</a:t>
            </a:fld>
            <a:endParaRPr lang="en-US"/>
          </a:p>
        </p:txBody>
      </p:sp>
    </p:spTree>
    <p:extLst>
      <p:ext uri="{BB962C8B-B14F-4D97-AF65-F5344CB8AC3E}">
        <p14:creationId xmlns:p14="http://schemas.microsoft.com/office/powerpoint/2010/main" val="31990162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E581F-882F-F7C4-C45D-B1BFA4E93F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86C55FC-3870-3FC6-0967-BA5A10FE27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F22AB5E-87F5-D1A8-DB6A-A4BD37D79A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AFDF3F-0647-69E8-50DC-EEAA8D67550C}"/>
              </a:ext>
            </a:extLst>
          </p:cNvPr>
          <p:cNvSpPr>
            <a:spLocks noGrp="1"/>
          </p:cNvSpPr>
          <p:nvPr>
            <p:ph type="dt" sz="half" idx="10"/>
          </p:nvPr>
        </p:nvSpPr>
        <p:spPr/>
        <p:txBody>
          <a:bodyPr/>
          <a:lstStyle/>
          <a:p>
            <a:fld id="{929CE01A-4579-44B5-A731-203CBDB2D66E}" type="datetimeFigureOut">
              <a:rPr lang="en-US" smtClean="0"/>
              <a:t>10/20/2026</a:t>
            </a:fld>
            <a:endParaRPr lang="en-US"/>
          </a:p>
        </p:txBody>
      </p:sp>
      <p:sp>
        <p:nvSpPr>
          <p:cNvPr id="6" name="Footer Placeholder 5">
            <a:extLst>
              <a:ext uri="{FF2B5EF4-FFF2-40B4-BE49-F238E27FC236}">
                <a16:creationId xmlns:a16="http://schemas.microsoft.com/office/drawing/2014/main" id="{F969D667-4829-F6CC-777A-8621C6C52B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73558-1263-57FF-1454-733F09908776}"/>
              </a:ext>
            </a:extLst>
          </p:cNvPr>
          <p:cNvSpPr>
            <a:spLocks noGrp="1"/>
          </p:cNvSpPr>
          <p:nvPr>
            <p:ph type="sldNum" sz="quarter" idx="12"/>
          </p:nvPr>
        </p:nvSpPr>
        <p:spPr/>
        <p:txBody>
          <a:bodyPr/>
          <a:lstStyle/>
          <a:p>
            <a:fld id="{9D6CFEF0-39E8-4845-BBAE-BBF0F09B711F}" type="slidenum">
              <a:rPr lang="en-US" smtClean="0"/>
              <a:t>‹#›</a:t>
            </a:fld>
            <a:endParaRPr lang="en-US"/>
          </a:p>
        </p:txBody>
      </p:sp>
    </p:spTree>
    <p:extLst>
      <p:ext uri="{BB962C8B-B14F-4D97-AF65-F5344CB8AC3E}">
        <p14:creationId xmlns:p14="http://schemas.microsoft.com/office/powerpoint/2010/main" val="3138274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7AEDF-CB6B-2DC2-27A8-A1A366FCAA4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DC8D497-E5CC-7013-787C-8F1A4E6DA0F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EF4EA3-6F0E-90AA-2263-218ABD4266C0}"/>
              </a:ext>
            </a:extLst>
          </p:cNvPr>
          <p:cNvSpPr>
            <a:spLocks noGrp="1"/>
          </p:cNvSpPr>
          <p:nvPr>
            <p:ph type="dt" sz="half" idx="10"/>
          </p:nvPr>
        </p:nvSpPr>
        <p:spPr/>
        <p:txBody>
          <a:bodyPr/>
          <a:lstStyle/>
          <a:p>
            <a:fld id="{929CE01A-4579-44B5-A731-203CBDB2D66E}" type="datetimeFigureOut">
              <a:rPr lang="en-US" smtClean="0"/>
              <a:t>10/20/2026</a:t>
            </a:fld>
            <a:endParaRPr lang="en-US"/>
          </a:p>
        </p:txBody>
      </p:sp>
      <p:sp>
        <p:nvSpPr>
          <p:cNvPr id="5" name="Footer Placeholder 4">
            <a:extLst>
              <a:ext uri="{FF2B5EF4-FFF2-40B4-BE49-F238E27FC236}">
                <a16:creationId xmlns:a16="http://schemas.microsoft.com/office/drawing/2014/main" id="{CCEB59C1-68B0-88D0-F0A0-C7F92C3E10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992BB8-4361-279A-114F-8041E09A4387}"/>
              </a:ext>
            </a:extLst>
          </p:cNvPr>
          <p:cNvSpPr>
            <a:spLocks noGrp="1"/>
          </p:cNvSpPr>
          <p:nvPr>
            <p:ph type="sldNum" sz="quarter" idx="12"/>
          </p:nvPr>
        </p:nvSpPr>
        <p:spPr/>
        <p:txBody>
          <a:bodyPr/>
          <a:lstStyle/>
          <a:p>
            <a:fld id="{9D6CFEF0-39E8-4845-BBAE-BBF0F09B711F}" type="slidenum">
              <a:rPr lang="en-US" smtClean="0"/>
              <a:t>‹#›</a:t>
            </a:fld>
            <a:endParaRPr lang="en-US"/>
          </a:p>
        </p:txBody>
      </p:sp>
    </p:spTree>
    <p:extLst>
      <p:ext uri="{BB962C8B-B14F-4D97-AF65-F5344CB8AC3E}">
        <p14:creationId xmlns:p14="http://schemas.microsoft.com/office/powerpoint/2010/main" val="1537367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838747-7E2D-A63C-2C14-E71817774FF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572C1B4-A636-D1D6-1DED-318B03DDA91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AA8B4E-3F12-BC64-E363-E8CE2EAAA5B3}"/>
              </a:ext>
            </a:extLst>
          </p:cNvPr>
          <p:cNvSpPr>
            <a:spLocks noGrp="1"/>
          </p:cNvSpPr>
          <p:nvPr>
            <p:ph type="dt" sz="half" idx="10"/>
          </p:nvPr>
        </p:nvSpPr>
        <p:spPr/>
        <p:txBody>
          <a:bodyPr/>
          <a:lstStyle/>
          <a:p>
            <a:fld id="{929CE01A-4579-44B5-A731-203CBDB2D66E}" type="datetimeFigureOut">
              <a:rPr lang="en-US" smtClean="0"/>
              <a:t>10/20/2026</a:t>
            </a:fld>
            <a:endParaRPr lang="en-US"/>
          </a:p>
        </p:txBody>
      </p:sp>
      <p:sp>
        <p:nvSpPr>
          <p:cNvPr id="5" name="Footer Placeholder 4">
            <a:extLst>
              <a:ext uri="{FF2B5EF4-FFF2-40B4-BE49-F238E27FC236}">
                <a16:creationId xmlns:a16="http://schemas.microsoft.com/office/drawing/2014/main" id="{C26DA0C4-B945-E897-939C-24F79134CF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A699A9-E1BC-A2A5-76E4-7261B721BD0D}"/>
              </a:ext>
            </a:extLst>
          </p:cNvPr>
          <p:cNvSpPr>
            <a:spLocks noGrp="1"/>
          </p:cNvSpPr>
          <p:nvPr>
            <p:ph type="sldNum" sz="quarter" idx="12"/>
          </p:nvPr>
        </p:nvSpPr>
        <p:spPr/>
        <p:txBody>
          <a:bodyPr/>
          <a:lstStyle/>
          <a:p>
            <a:fld id="{9D6CFEF0-39E8-4845-BBAE-BBF0F09B711F}" type="slidenum">
              <a:rPr lang="en-US" smtClean="0"/>
              <a:t>‹#›</a:t>
            </a:fld>
            <a:endParaRPr lang="en-US"/>
          </a:p>
        </p:txBody>
      </p:sp>
    </p:spTree>
    <p:extLst>
      <p:ext uri="{BB962C8B-B14F-4D97-AF65-F5344CB8AC3E}">
        <p14:creationId xmlns:p14="http://schemas.microsoft.com/office/powerpoint/2010/main" val="2598574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F7C08C3-AB0B-0B6F-F3F8-5837A5DDB7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9A7F66E-953E-A76F-3679-06F84D8D4E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5FD2AB-5088-FD84-E62E-6E921E43F8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29CE01A-4579-44B5-A731-203CBDB2D66E}" type="datetimeFigureOut">
              <a:rPr lang="en-US" smtClean="0"/>
              <a:t>10/20/2026</a:t>
            </a:fld>
            <a:endParaRPr lang="en-US"/>
          </a:p>
        </p:txBody>
      </p:sp>
      <p:sp>
        <p:nvSpPr>
          <p:cNvPr id="5" name="Footer Placeholder 4">
            <a:extLst>
              <a:ext uri="{FF2B5EF4-FFF2-40B4-BE49-F238E27FC236}">
                <a16:creationId xmlns:a16="http://schemas.microsoft.com/office/drawing/2014/main" id="{06171A24-EABB-A55F-450A-0BEEC4A3F8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D111D8B-0EFC-240D-FC7D-CE6AA2E81C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D6CFEF0-39E8-4845-BBAE-BBF0F09B711F}" type="slidenum">
              <a:rPr lang="en-US" smtClean="0"/>
              <a:t>‹#›</a:t>
            </a:fld>
            <a:endParaRPr lang="en-US"/>
          </a:p>
        </p:txBody>
      </p:sp>
    </p:spTree>
    <p:extLst>
      <p:ext uri="{BB962C8B-B14F-4D97-AF65-F5344CB8AC3E}">
        <p14:creationId xmlns:p14="http://schemas.microsoft.com/office/powerpoint/2010/main" val="32718986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png"/><Relationship Id="rId7"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7.xml"/><Relationship Id="rId1" Type="http://schemas.openxmlformats.org/officeDocument/2006/relationships/video" Target="https://www.youtube.com/embed/5C6UELitWkw?feature=oembed"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2.jpeg"/><Relationship Id="rId7" Type="http://schemas.openxmlformats.org/officeDocument/2006/relationships/diagramColors" Target="../diagrams/colors4.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v=ZkDaKKkFi6Y"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7.xml"/><Relationship Id="rId1" Type="http://schemas.openxmlformats.org/officeDocument/2006/relationships/video" Target="https://www.youtube.com/embed/ZkDaKKkFi6Y?feature=oembed" TargetMode="Externa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video" Target="https://www.youtube.com/embed/1Evwgu369Jw?feature=oembed" TargetMode="External"/><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www.youtube.com/watch?v=1Evwgu369Jw" TargetMode="Externa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image" Target="../media/image26.jpeg"/><Relationship Id="rId7" Type="http://schemas.openxmlformats.org/officeDocument/2006/relationships/diagramColors" Target="../diagrams/colors10.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7.xml"/><Relationship Id="rId1" Type="http://schemas.openxmlformats.org/officeDocument/2006/relationships/video" Target="https://www.youtube.com/embed/OvEci5Bjgd4?feature=oembed"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image" Target="../media/image16.jpeg"/><Relationship Id="rId7" Type="http://schemas.openxmlformats.org/officeDocument/2006/relationships/diagramColors" Target="../diagrams/colors11.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QuickStyle" Target="../diagrams/quickStyle11.xml"/><Relationship Id="rId5" Type="http://schemas.openxmlformats.org/officeDocument/2006/relationships/diagramLayout" Target="../diagrams/layout11.xml"/><Relationship Id="rId4" Type="http://schemas.openxmlformats.org/officeDocument/2006/relationships/diagramData" Target="../diagrams/data11.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microsoft.com/office/2007/relationships/diagramDrawing" Target="../diagrams/drawing12.xml"/><Relationship Id="rId3" Type="http://schemas.openxmlformats.org/officeDocument/2006/relationships/image" Target="../media/image30.jpeg"/><Relationship Id="rId7" Type="http://schemas.openxmlformats.org/officeDocument/2006/relationships/diagramColors" Target="../diagrams/colors12.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QuickStyle" Target="../diagrams/quickStyle12.xml"/><Relationship Id="rId5" Type="http://schemas.openxmlformats.org/officeDocument/2006/relationships/diagramLayout" Target="../diagrams/layout12.xml"/><Relationship Id="rId4" Type="http://schemas.openxmlformats.org/officeDocument/2006/relationships/diagramData" Target="../diagrams/data1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hyperlink" Target="https://managemagazine.com/article-bank/emotions-emotional-intelligence/the-10-benefits-of-emotional-intelligence-in-the-workplace/"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hyperlink" Target="https://www.forbes.com/councils/forbescoachescouncil/2024/07/31/using-emotional-intelligence-and-respect-to-resolve-conflict-in-the-workplace-an-executive-coachs-perspective/" TargetMode="External"/><Relationship Id="rId4" Type="http://schemas.openxmlformats.org/officeDocument/2006/relationships/hyperlink" Target="https://www.niagarainstitute.com/blog/emotional-intelligence-statistics"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3C89F8-0D2F-47FF-B903-151248265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1E736C0-BC0C-EA5A-A71F-6FBA0F2B5A91}"/>
              </a:ext>
            </a:extLst>
          </p:cNvPr>
          <p:cNvSpPr>
            <a:spLocks noGrp="1"/>
          </p:cNvSpPr>
          <p:nvPr>
            <p:ph type="ctrTitle"/>
          </p:nvPr>
        </p:nvSpPr>
        <p:spPr>
          <a:xfrm>
            <a:off x="3880430" y="583345"/>
            <a:ext cx="7160357" cy="4164820"/>
          </a:xfrm>
        </p:spPr>
        <p:txBody>
          <a:bodyPr anchor="t">
            <a:normAutofit/>
          </a:bodyPr>
          <a:lstStyle/>
          <a:p>
            <a:pPr algn="r"/>
            <a:r>
              <a:rPr lang="en-US" sz="8000">
                <a:solidFill>
                  <a:srgbClr val="FFFFFF"/>
                </a:solidFill>
              </a:rPr>
              <a:t>EMOTIONAL INTELLIGENCE</a:t>
            </a:r>
          </a:p>
        </p:txBody>
      </p:sp>
      <p:sp>
        <p:nvSpPr>
          <p:cNvPr id="3" name="Subtitle 2">
            <a:extLst>
              <a:ext uri="{FF2B5EF4-FFF2-40B4-BE49-F238E27FC236}">
                <a16:creationId xmlns:a16="http://schemas.microsoft.com/office/drawing/2014/main" id="{D0E29C13-9102-6B77-CF34-4BB815850B75}"/>
              </a:ext>
            </a:extLst>
          </p:cNvPr>
          <p:cNvSpPr>
            <a:spLocks noGrp="1"/>
          </p:cNvSpPr>
          <p:nvPr>
            <p:ph type="subTitle" idx="1"/>
          </p:nvPr>
        </p:nvSpPr>
        <p:spPr>
          <a:xfrm>
            <a:off x="1208228" y="5972174"/>
            <a:ext cx="8578699" cy="504825"/>
          </a:xfrm>
        </p:spPr>
        <p:txBody>
          <a:bodyPr>
            <a:normAutofit/>
          </a:bodyPr>
          <a:lstStyle/>
          <a:p>
            <a:pPr algn="l"/>
            <a:r>
              <a:rPr lang="en-US" sz="1000">
                <a:solidFill>
                  <a:srgbClr val="FFFFFF"/>
                </a:solidFill>
              </a:rPr>
              <a:t>Michele O’Connor, MBA, MSN, RN NE-BC</a:t>
            </a:r>
          </a:p>
          <a:p>
            <a:pPr algn="l"/>
            <a:r>
              <a:rPr lang="en-US" sz="1000">
                <a:solidFill>
                  <a:srgbClr val="FFFFFF"/>
                </a:solidFill>
              </a:rPr>
              <a:t>October 2026</a:t>
            </a:r>
          </a:p>
        </p:txBody>
      </p:sp>
      <p:sp>
        <p:nvSpPr>
          <p:cNvPr id="10"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4359" y="583345"/>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2"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33139" y="8126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14"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8819" y="1037066"/>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16" name="Straight Connector 15">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56114" y="3503032"/>
            <a:ext cx="0" cy="334609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18"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36425" y="5636680"/>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2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45175" y="6096759"/>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22"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54288" y="6238029"/>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Tree>
    <p:extLst>
      <p:ext uri="{BB962C8B-B14F-4D97-AF65-F5344CB8AC3E}">
        <p14:creationId xmlns:p14="http://schemas.microsoft.com/office/powerpoint/2010/main" val="1539624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636CD77-4045-E89A-A984-7D513B05E3E6}"/>
              </a:ext>
            </a:extLst>
          </p:cNvPr>
          <p:cNvSpPr>
            <a:spLocks noGrp="1"/>
          </p:cNvSpPr>
          <p:nvPr>
            <p:ph type="title"/>
          </p:nvPr>
        </p:nvSpPr>
        <p:spPr>
          <a:xfrm>
            <a:off x="1383564" y="348865"/>
            <a:ext cx="9718111" cy="1576446"/>
          </a:xfrm>
        </p:spPr>
        <p:txBody>
          <a:bodyPr anchor="ctr">
            <a:normAutofit/>
          </a:bodyPr>
          <a:lstStyle/>
          <a:p>
            <a:r>
              <a:rPr lang="en-US" sz="4000">
                <a:solidFill>
                  <a:srgbClr val="FFFFFF"/>
                </a:solidFill>
              </a:rPr>
              <a:t>LEARNING OBJECTIVES</a:t>
            </a:r>
          </a:p>
        </p:txBody>
      </p:sp>
      <p:graphicFrame>
        <p:nvGraphicFramePr>
          <p:cNvPr id="5" name="Content Placeholder 2">
            <a:extLst>
              <a:ext uri="{FF2B5EF4-FFF2-40B4-BE49-F238E27FC236}">
                <a16:creationId xmlns:a16="http://schemas.microsoft.com/office/drawing/2014/main" id="{369492E2-6084-9642-3346-AF9EEDAE8D4D}"/>
              </a:ext>
            </a:extLst>
          </p:cNvPr>
          <p:cNvGraphicFramePr>
            <a:graphicFrameLocks noGrp="1"/>
          </p:cNvGraphicFramePr>
          <p:nvPr>
            <p:ph idx="1"/>
            <p:extLst>
              <p:ext uri="{D42A27DB-BD31-4B8C-83A1-F6EECF244321}">
                <p14:modId xmlns:p14="http://schemas.microsoft.com/office/powerpoint/2010/main" val="1075132354"/>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634135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0934209-BDDA-906A-0628-A047B3EDA5A8}"/>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4200"/>
              <a:t>WHAT IS EMOTIONAL INTELLIGENCE</a:t>
            </a:r>
          </a:p>
        </p:txBody>
      </p:sp>
      <p:sp>
        <p:nvSpPr>
          <p:cNvPr id="1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A7138518-BDD5-095F-6190-89FDC9444963}"/>
              </a:ext>
            </a:extLst>
          </p:cNvPr>
          <p:cNvSpPr>
            <a:spLocks noGrp="1"/>
          </p:cNvSpPr>
          <p:nvPr>
            <p:ph sz="half" idx="1"/>
          </p:nvPr>
        </p:nvSpPr>
        <p:spPr>
          <a:xfrm>
            <a:off x="640080" y="2872899"/>
            <a:ext cx="4243589" cy="3320668"/>
          </a:xfrm>
        </p:spPr>
        <p:txBody>
          <a:bodyPr vert="horz" lIns="91440" tIns="45720" rIns="91440" bIns="45720" rtlCol="0">
            <a:normAutofit/>
          </a:bodyPr>
          <a:lstStyle/>
          <a:p>
            <a:r>
              <a:rPr lang="en-US" sz="2200"/>
              <a:t>DEFINITION:  The capacity to be aware of, control, and express one’s emotions, and to handle interpersonal relationships judiciously and empathetically.  </a:t>
            </a:r>
          </a:p>
        </p:txBody>
      </p:sp>
      <p:pic>
        <p:nvPicPr>
          <p:cNvPr id="7" name="Content Placeholder 6" descr="A group of people sitting on a bench holding papers">
            <a:extLst>
              <a:ext uri="{FF2B5EF4-FFF2-40B4-BE49-F238E27FC236}">
                <a16:creationId xmlns:a16="http://schemas.microsoft.com/office/drawing/2014/main" id="{3935B183-F16A-FDAA-AD6D-63F0F219FB92}"/>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14940" r="18107"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6126372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134133BD-11D0-525F-5EB4-46FC9F1C3DFF}"/>
              </a:ext>
            </a:extLst>
          </p:cNvPr>
          <p:cNvPicPr>
            <a:picLocks noChangeAspect="1"/>
          </p:cNvPicPr>
          <p:nvPr/>
        </p:nvPicPr>
        <p:blipFill>
          <a:blip r:embed="rId3">
            <a:alphaModFix amt="35000"/>
          </a:blip>
          <a:srcRect b="15730"/>
          <a:stretch>
            <a:fillRect/>
          </a:stretch>
        </p:blipFill>
        <p:spPr>
          <a:xfrm>
            <a:off x="20" y="1"/>
            <a:ext cx="12191980" cy="6857999"/>
          </a:xfrm>
          <a:prstGeom prst="rect">
            <a:avLst/>
          </a:prstGeom>
        </p:spPr>
      </p:pic>
      <p:sp>
        <p:nvSpPr>
          <p:cNvPr id="2" name="Title 1">
            <a:extLst>
              <a:ext uri="{FF2B5EF4-FFF2-40B4-BE49-F238E27FC236}">
                <a16:creationId xmlns:a16="http://schemas.microsoft.com/office/drawing/2014/main" id="{C74912F7-2859-12B2-B2E9-6209E828E0E9}"/>
              </a:ext>
            </a:extLst>
          </p:cNvPr>
          <p:cNvSpPr>
            <a:spLocks noGrp="1"/>
          </p:cNvSpPr>
          <p:nvPr>
            <p:ph type="title"/>
          </p:nvPr>
        </p:nvSpPr>
        <p:spPr>
          <a:xfrm>
            <a:off x="838199" y="1065862"/>
            <a:ext cx="6052955" cy="4726276"/>
          </a:xfrm>
        </p:spPr>
        <p:txBody>
          <a:bodyPr>
            <a:normAutofit/>
          </a:bodyPr>
          <a:lstStyle/>
          <a:p>
            <a:pPr algn="ctr"/>
            <a:r>
              <a:rPr lang="en-US" sz="8000">
                <a:ln w="22225">
                  <a:solidFill>
                    <a:srgbClr val="FFFFFF"/>
                  </a:solidFill>
                </a:ln>
                <a:noFill/>
              </a:rPr>
              <a:t>WHY DOES IT MATTER</a:t>
            </a:r>
            <a:endParaRPr lang="en-US" sz="8000" dirty="0">
              <a:ln w="22225">
                <a:solidFill>
                  <a:srgbClr val="FFFFFF"/>
                </a:solidFill>
              </a:ln>
              <a:noFill/>
            </a:endParaRPr>
          </a:p>
        </p:txBody>
      </p:sp>
      <p:cxnSp>
        <p:nvCxnSpPr>
          <p:cNvPr id="53" name="Straight Connector 52">
            <a:extLst>
              <a:ext uri="{FF2B5EF4-FFF2-40B4-BE49-F238E27FC236}">
                <a16:creationId xmlns:a16="http://schemas.microsoft.com/office/drawing/2014/main" id="{96A8629B-8289-498B-939B-1CA0C106182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2899"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graphicFrame>
        <p:nvGraphicFramePr>
          <p:cNvPr id="34" name="Content Placeholder 2">
            <a:extLst>
              <a:ext uri="{FF2B5EF4-FFF2-40B4-BE49-F238E27FC236}">
                <a16:creationId xmlns:a16="http://schemas.microsoft.com/office/drawing/2014/main" id="{5E24DAFD-EBA5-6E4F-D708-2F7FE04F7743}"/>
              </a:ext>
            </a:extLst>
          </p:cNvPr>
          <p:cNvGraphicFramePr>
            <a:graphicFrameLocks noGrp="1"/>
          </p:cNvGraphicFramePr>
          <p:nvPr>
            <p:ph idx="1"/>
          </p:nvPr>
        </p:nvGraphicFramePr>
        <p:xfrm>
          <a:off x="7534641" y="1065862"/>
          <a:ext cx="3860002" cy="472627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233627833"/>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Content Placeholder 8">
            <a:extLst>
              <a:ext uri="{FF2B5EF4-FFF2-40B4-BE49-F238E27FC236}">
                <a16:creationId xmlns:a16="http://schemas.microsoft.com/office/drawing/2014/main" id="{5DABED50-F022-A6F0-6291-C0706B7CE077}"/>
              </a:ext>
            </a:extLst>
          </p:cNvPr>
          <p:cNvPicPr>
            <a:picLocks noGrp="1" noChangeAspect="1"/>
          </p:cNvPicPr>
          <p:nvPr>
            <p:ph idx="1"/>
          </p:nvPr>
        </p:nvPicPr>
        <p:blipFill>
          <a:blip r:embed="rId3"/>
          <a:stretch>
            <a:fillRect/>
          </a:stretch>
        </p:blipFill>
        <p:spPr>
          <a:xfrm>
            <a:off x="1010653" y="421104"/>
            <a:ext cx="10288337" cy="6039853"/>
          </a:xfrm>
          <a:prstGeom prst="rect">
            <a:avLst/>
          </a:prstGeom>
        </p:spPr>
      </p:pic>
    </p:spTree>
    <p:extLst>
      <p:ext uri="{BB962C8B-B14F-4D97-AF65-F5344CB8AC3E}">
        <p14:creationId xmlns:p14="http://schemas.microsoft.com/office/powerpoint/2010/main" val="14043022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hart, pie chart&#10;&#10;AI-generated content may be incorrect.">
            <a:extLst>
              <a:ext uri="{FF2B5EF4-FFF2-40B4-BE49-F238E27FC236}">
                <a16:creationId xmlns:a16="http://schemas.microsoft.com/office/drawing/2014/main" id="{7E9DAABF-E004-E7B5-BC5C-360EC1E2FB4D}"/>
              </a:ext>
            </a:extLst>
          </p:cNvPr>
          <p:cNvPicPr>
            <a:picLocks noChangeAspect="1"/>
          </p:cNvPicPr>
          <p:nvPr/>
        </p:nvPicPr>
        <p:blipFill>
          <a:blip r:embed="rId3"/>
          <a:stretch>
            <a:fillRect/>
          </a:stretch>
        </p:blipFill>
        <p:spPr>
          <a:xfrm>
            <a:off x="2628900" y="47625"/>
            <a:ext cx="7172325" cy="6762750"/>
          </a:xfrm>
          <a:prstGeom prst="rect">
            <a:avLst/>
          </a:prstGeom>
        </p:spPr>
      </p:pic>
    </p:spTree>
    <p:extLst>
      <p:ext uri="{BB962C8B-B14F-4D97-AF65-F5344CB8AC3E}">
        <p14:creationId xmlns:p14="http://schemas.microsoft.com/office/powerpoint/2010/main" val="16023451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Shape">
            <a:extLst>
              <a:ext uri="{FF2B5EF4-FFF2-40B4-BE49-F238E27FC236}">
                <a16:creationId xmlns:a16="http://schemas.microsoft.com/office/drawing/2014/main" id="{3E841B53-F840-2571-A0BA-E19C14997135}"/>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t="4475" b="11570"/>
          <a:stretch>
            <a:fillRect/>
          </a:stretch>
        </p:blipFill>
        <p:spPr>
          <a:xfrm>
            <a:off x="156430" y="-101590"/>
            <a:ext cx="12191980" cy="6857990"/>
          </a:xfrm>
          <a:prstGeom prst="rect">
            <a:avLst/>
          </a:prstGeom>
        </p:spPr>
      </p:pic>
      <p:sp>
        <p:nvSpPr>
          <p:cNvPr id="2" name="Title 1">
            <a:extLst>
              <a:ext uri="{FF2B5EF4-FFF2-40B4-BE49-F238E27FC236}">
                <a16:creationId xmlns:a16="http://schemas.microsoft.com/office/drawing/2014/main" id="{DF935980-917C-0019-C43B-609C9272C198}"/>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dirty="0">
                <a:solidFill>
                  <a:schemeClr val="tx1">
                    <a:lumMod val="85000"/>
                    <a:lumOff val="15000"/>
                  </a:schemeClr>
                </a:solidFill>
              </a:rPr>
              <a:t>SELF AWARENESS</a:t>
            </a:r>
          </a:p>
        </p:txBody>
      </p:sp>
      <p:sp>
        <p:nvSpPr>
          <p:cNvPr id="8" name="TextBox 7">
            <a:extLst>
              <a:ext uri="{FF2B5EF4-FFF2-40B4-BE49-F238E27FC236}">
                <a16:creationId xmlns:a16="http://schemas.microsoft.com/office/drawing/2014/main" id="{EBDADB46-31B5-697B-38C3-5F1B4F0948FC}"/>
              </a:ext>
            </a:extLst>
          </p:cNvPr>
          <p:cNvSpPr txBox="1"/>
          <p:nvPr/>
        </p:nvSpPr>
        <p:spPr>
          <a:xfrm>
            <a:off x="0" y="101600"/>
            <a:ext cx="12623800" cy="461665"/>
          </a:xfrm>
          <a:prstGeom prst="rect">
            <a:avLst/>
          </a:prstGeom>
          <a:noFill/>
        </p:spPr>
        <p:txBody>
          <a:bodyPr wrap="square" rtlCol="0">
            <a:spAutoFit/>
          </a:bodyPr>
          <a:lstStyle/>
          <a:p>
            <a:pPr algn="ctr"/>
            <a:r>
              <a:rPr lang="en-US" sz="2400" dirty="0"/>
              <a:t>IF YOU DON’T SEE YOURSELF, YOU CAN’T UNDERSTAND YOUR IMPACT ON OTHERS</a:t>
            </a:r>
          </a:p>
        </p:txBody>
      </p:sp>
    </p:spTree>
    <p:extLst>
      <p:ext uri="{BB962C8B-B14F-4D97-AF65-F5344CB8AC3E}">
        <p14:creationId xmlns:p14="http://schemas.microsoft.com/office/powerpoint/2010/main" val="28488113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20F1278-5380-63E4-565C-58B7CDAE2FDE}"/>
              </a:ext>
            </a:extLst>
          </p:cNvPr>
          <p:cNvPicPr>
            <a:picLocks noChangeAspect="1"/>
          </p:cNvPicPr>
          <p:nvPr/>
        </p:nvPicPr>
        <p:blipFill>
          <a:blip r:embed="rId3">
            <a:extLst>
              <a:ext uri="{28A0092B-C50C-407E-A947-70E740481C1C}">
                <a14:useLocalDpi xmlns:a14="http://schemas.microsoft.com/office/drawing/2010/main" val="0"/>
              </a:ext>
            </a:extLst>
          </a:blip>
          <a:srcRect l="7429" r="3682"/>
          <a:stretch>
            <a:fillRect/>
          </a:stretch>
        </p:blipFill>
        <p:spPr>
          <a:xfrm>
            <a:off x="20" y="10"/>
            <a:ext cx="6095980" cy="6857990"/>
          </a:xfrm>
          <a:prstGeom prst="rect">
            <a:avLst/>
          </a:prstGeom>
        </p:spPr>
      </p:pic>
      <p:grpSp>
        <p:nvGrpSpPr>
          <p:cNvPr id="11" name="Group 10">
            <a:extLst>
              <a:ext uri="{FF2B5EF4-FFF2-40B4-BE49-F238E27FC236}">
                <a16:creationId xmlns:a16="http://schemas.microsoft.com/office/drawing/2014/main" id="{5EFBDE31-BB3E-6CFC-23CD-B5976DA38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12" name="Rectangle 11">
              <a:extLst>
                <a:ext uri="{FF2B5EF4-FFF2-40B4-BE49-F238E27FC236}">
                  <a16:creationId xmlns:a16="http://schemas.microsoft.com/office/drawing/2014/main" id="{180A60EC-72BB-121F-556A-E2837FD99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91A2FAE-D41C-FF5D-B0A0-7808248ED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a:extLst>
              <a:ext uri="{FF2B5EF4-FFF2-40B4-BE49-F238E27FC236}">
                <a16:creationId xmlns:a16="http://schemas.microsoft.com/office/drawing/2014/main" id="{191CB3B6-AE56-7FFD-35E0-D8D47C4C82B3}"/>
              </a:ext>
            </a:extLst>
          </p:cNvPr>
          <p:cNvSpPr txBox="1"/>
          <p:nvPr/>
        </p:nvSpPr>
        <p:spPr>
          <a:xfrm>
            <a:off x="6823878" y="2533476"/>
            <a:ext cx="4491820" cy="3447832"/>
          </a:xfrm>
          <a:prstGeom prst="rect">
            <a:avLst/>
          </a:prstGeom>
        </p:spPr>
        <p:txBody>
          <a:bodyPr vert="horz" lIns="91440" tIns="45720" rIns="91440" bIns="45720" rtlCol="0" anchor="t">
            <a:normAutofit/>
          </a:bodyPr>
          <a:lstStyle/>
          <a:p>
            <a:pPr marL="285750" indent="-228600">
              <a:lnSpc>
                <a:spcPct val="90000"/>
              </a:lnSpc>
              <a:spcAft>
                <a:spcPts val="600"/>
              </a:spcAft>
              <a:buFont typeface="Arial" panose="020B0604020202020204" pitchFamily="34" charset="0"/>
              <a:buChar char="•"/>
            </a:pPr>
            <a:r>
              <a:rPr lang="en-US" sz="2000"/>
              <a:t>Heart of emotional intelligence. </a:t>
            </a:r>
          </a:p>
          <a:p>
            <a:pPr marL="285750" indent="-228600">
              <a:lnSpc>
                <a:spcPct val="90000"/>
              </a:lnSpc>
              <a:spcAft>
                <a:spcPts val="600"/>
              </a:spcAft>
              <a:buFont typeface="Arial" panose="020B0604020202020204" pitchFamily="34" charset="0"/>
              <a:buChar char="•"/>
            </a:pPr>
            <a:r>
              <a:rPr lang="en-US" sz="2000"/>
              <a:t>Ability to recognize and understand:</a:t>
            </a:r>
          </a:p>
          <a:p>
            <a:pPr marL="742950" lvl="1" indent="-228600">
              <a:lnSpc>
                <a:spcPct val="90000"/>
              </a:lnSpc>
              <a:spcAft>
                <a:spcPts val="600"/>
              </a:spcAft>
              <a:buFont typeface="Arial" panose="020B0604020202020204" pitchFamily="34" charset="0"/>
              <a:buChar char="•"/>
            </a:pPr>
            <a:r>
              <a:rPr lang="en-US" sz="2000"/>
              <a:t>Your own thoughts and feelings</a:t>
            </a:r>
          </a:p>
          <a:p>
            <a:pPr marL="742950" lvl="1" indent="-228600">
              <a:lnSpc>
                <a:spcPct val="90000"/>
              </a:lnSpc>
              <a:spcAft>
                <a:spcPts val="600"/>
              </a:spcAft>
              <a:buFont typeface="Arial" panose="020B0604020202020204" pitchFamily="34" charset="0"/>
              <a:buChar char="•"/>
            </a:pPr>
            <a:r>
              <a:rPr lang="en-US" sz="2000"/>
              <a:t>How your reactions impact others</a:t>
            </a:r>
          </a:p>
          <a:p>
            <a:pPr marL="742950" lvl="1" indent="-228600">
              <a:lnSpc>
                <a:spcPct val="90000"/>
              </a:lnSpc>
              <a:spcAft>
                <a:spcPts val="600"/>
              </a:spcAft>
              <a:buFont typeface="Arial" panose="020B0604020202020204" pitchFamily="34" charset="0"/>
              <a:buChar char="•"/>
            </a:pPr>
            <a:r>
              <a:rPr lang="en-US" sz="2000"/>
              <a:t>How other people’s emotions impact you</a:t>
            </a:r>
          </a:p>
          <a:p>
            <a:pPr marL="742950" lvl="1" indent="-228600">
              <a:lnSpc>
                <a:spcPct val="90000"/>
              </a:lnSpc>
              <a:spcAft>
                <a:spcPts val="600"/>
              </a:spcAft>
              <a:buFont typeface="Arial" panose="020B0604020202020204" pitchFamily="34" charset="0"/>
              <a:buChar char="•"/>
            </a:pPr>
            <a:endParaRPr lang="en-US" sz="2000" dirty="0"/>
          </a:p>
          <a:p>
            <a:pPr indent="-228600">
              <a:lnSpc>
                <a:spcPct val="90000"/>
              </a:lnSpc>
              <a:spcAft>
                <a:spcPts val="600"/>
              </a:spcAft>
              <a:buFont typeface="Arial" panose="020B0604020202020204" pitchFamily="34" charset="0"/>
              <a:buChar char="•"/>
            </a:pPr>
            <a:endParaRPr lang="en-US" sz="2000" dirty="0"/>
          </a:p>
        </p:txBody>
      </p:sp>
    </p:spTree>
    <p:extLst>
      <p:ext uri="{BB962C8B-B14F-4D97-AF65-F5344CB8AC3E}">
        <p14:creationId xmlns:p14="http://schemas.microsoft.com/office/powerpoint/2010/main" val="6535356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colorful balls&#10;&#10;AI-generated content may be incorrect.">
            <a:extLst>
              <a:ext uri="{FF2B5EF4-FFF2-40B4-BE49-F238E27FC236}">
                <a16:creationId xmlns:a16="http://schemas.microsoft.com/office/drawing/2014/main" id="{76B1E066-E310-89CB-2D5C-C74ECC586C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7245" y="643467"/>
            <a:ext cx="9757510" cy="5571066"/>
          </a:xfrm>
          <a:prstGeom prst="rect">
            <a:avLst/>
          </a:prstGeom>
        </p:spPr>
      </p:pic>
      <p:sp>
        <p:nvSpPr>
          <p:cNvPr id="5" name="TextBox 4">
            <a:extLst>
              <a:ext uri="{FF2B5EF4-FFF2-40B4-BE49-F238E27FC236}">
                <a16:creationId xmlns:a16="http://schemas.microsoft.com/office/drawing/2014/main" id="{D342931E-C44E-BF56-CD08-038ABCC948FB}"/>
              </a:ext>
            </a:extLst>
          </p:cNvPr>
          <p:cNvSpPr txBox="1"/>
          <p:nvPr/>
        </p:nvSpPr>
        <p:spPr>
          <a:xfrm>
            <a:off x="2052536" y="4970834"/>
            <a:ext cx="8122596" cy="769441"/>
          </a:xfrm>
          <a:prstGeom prst="rect">
            <a:avLst/>
          </a:prstGeom>
          <a:noFill/>
        </p:spPr>
        <p:txBody>
          <a:bodyPr wrap="square" rtlCol="0">
            <a:spAutoFit/>
          </a:bodyPr>
          <a:lstStyle/>
          <a:p>
            <a:r>
              <a:rPr lang="en-US" sz="4400" dirty="0"/>
              <a:t>UNDERSTANDING EMOTIONS</a:t>
            </a:r>
          </a:p>
        </p:txBody>
      </p:sp>
    </p:spTree>
    <p:extLst>
      <p:ext uri="{BB962C8B-B14F-4D97-AF65-F5344CB8AC3E}">
        <p14:creationId xmlns:p14="http://schemas.microsoft.com/office/powerpoint/2010/main" val="24614486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502A9-C5BD-DD25-5940-7CE900AECF48}"/>
              </a:ext>
            </a:extLst>
          </p:cNvPr>
          <p:cNvSpPr>
            <a:spLocks noGrp="1"/>
          </p:cNvSpPr>
          <p:nvPr>
            <p:ph type="title"/>
          </p:nvPr>
        </p:nvSpPr>
        <p:spPr>
          <a:xfrm>
            <a:off x="838200" y="620742"/>
            <a:ext cx="10515600" cy="1325563"/>
          </a:xfrm>
        </p:spPr>
        <p:txBody>
          <a:bodyPr>
            <a:normAutofit/>
          </a:bodyPr>
          <a:lstStyle/>
          <a:p>
            <a:pPr algn="ctr"/>
            <a:r>
              <a:rPr lang="en-US" sz="8000" dirty="0">
                <a:solidFill>
                  <a:srgbClr val="FFFFFF"/>
                </a:solidFill>
              </a:rPr>
              <a:t>ANGER</a:t>
            </a:r>
          </a:p>
        </p:txBody>
      </p:sp>
      <p:sp>
        <p:nvSpPr>
          <p:cNvPr id="3" name="Content Placeholder 2">
            <a:extLst>
              <a:ext uri="{FF2B5EF4-FFF2-40B4-BE49-F238E27FC236}">
                <a16:creationId xmlns:a16="http://schemas.microsoft.com/office/drawing/2014/main" id="{83842CDB-FCE0-57E9-F68F-E4B162AA36A5}"/>
              </a:ext>
            </a:extLst>
          </p:cNvPr>
          <p:cNvSpPr>
            <a:spLocks noGrp="1"/>
          </p:cNvSpPr>
          <p:nvPr>
            <p:ph sz="half" idx="1"/>
          </p:nvPr>
        </p:nvSpPr>
        <p:spPr>
          <a:xfrm>
            <a:off x="838200" y="2266345"/>
            <a:ext cx="5097780" cy="3910617"/>
          </a:xfrm>
        </p:spPr>
        <p:txBody>
          <a:bodyPr>
            <a:noAutofit/>
          </a:bodyPr>
          <a:lstStyle/>
          <a:p>
            <a:r>
              <a:rPr lang="en-US" sz="4000" dirty="0">
                <a:solidFill>
                  <a:srgbClr val="FFFFFF"/>
                </a:solidFill>
              </a:rPr>
              <a:t>CHARACTERISTICS</a:t>
            </a:r>
          </a:p>
          <a:p>
            <a:pPr lvl="1"/>
            <a:r>
              <a:rPr lang="en-US" sz="4000" dirty="0">
                <a:solidFill>
                  <a:srgbClr val="FFFFFF"/>
                </a:solidFill>
              </a:rPr>
              <a:t>Assumptions</a:t>
            </a:r>
          </a:p>
          <a:p>
            <a:pPr lvl="1"/>
            <a:r>
              <a:rPr lang="en-US" sz="4000" dirty="0">
                <a:solidFill>
                  <a:srgbClr val="FFFFFF"/>
                </a:solidFill>
              </a:rPr>
              <a:t>Exaggeration</a:t>
            </a:r>
          </a:p>
          <a:p>
            <a:pPr lvl="1"/>
            <a:r>
              <a:rPr lang="en-US" sz="4000" dirty="0">
                <a:solidFill>
                  <a:srgbClr val="FFFFFF"/>
                </a:solidFill>
              </a:rPr>
              <a:t>Negativity </a:t>
            </a:r>
          </a:p>
          <a:p>
            <a:pPr lvl="1"/>
            <a:r>
              <a:rPr lang="en-US" sz="4000" dirty="0">
                <a:solidFill>
                  <a:srgbClr val="FFFFFF"/>
                </a:solidFill>
              </a:rPr>
              <a:t>Passive-aggressiveness</a:t>
            </a:r>
          </a:p>
          <a:p>
            <a:pPr lvl="1"/>
            <a:r>
              <a:rPr lang="en-US" sz="4000" dirty="0">
                <a:solidFill>
                  <a:srgbClr val="FFFFFF"/>
                </a:solidFill>
              </a:rPr>
              <a:t>Rage</a:t>
            </a:r>
          </a:p>
        </p:txBody>
      </p:sp>
      <p:sp>
        <p:nvSpPr>
          <p:cNvPr id="4" name="Content Placeholder 3">
            <a:extLst>
              <a:ext uri="{FF2B5EF4-FFF2-40B4-BE49-F238E27FC236}">
                <a16:creationId xmlns:a16="http://schemas.microsoft.com/office/drawing/2014/main" id="{5AA8E583-EFB4-46A7-8895-4E8C03009CDD}"/>
              </a:ext>
            </a:extLst>
          </p:cNvPr>
          <p:cNvSpPr>
            <a:spLocks noGrp="1"/>
          </p:cNvSpPr>
          <p:nvPr>
            <p:ph sz="half" idx="2"/>
          </p:nvPr>
        </p:nvSpPr>
        <p:spPr>
          <a:xfrm>
            <a:off x="6256020" y="2266345"/>
            <a:ext cx="5097780" cy="3910618"/>
          </a:xfrm>
        </p:spPr>
        <p:txBody>
          <a:bodyPr>
            <a:noAutofit/>
          </a:bodyPr>
          <a:lstStyle/>
          <a:p>
            <a:r>
              <a:rPr lang="en-US" dirty="0">
                <a:solidFill>
                  <a:srgbClr val="FFFFFF"/>
                </a:solidFill>
              </a:rPr>
              <a:t>PHYSICAL RESPONSES</a:t>
            </a:r>
          </a:p>
          <a:p>
            <a:pPr lvl="1"/>
            <a:r>
              <a:rPr lang="en-US" sz="2800" dirty="0">
                <a:solidFill>
                  <a:srgbClr val="FFFFFF"/>
                </a:solidFill>
              </a:rPr>
              <a:t>Increase blood pressure</a:t>
            </a:r>
          </a:p>
          <a:p>
            <a:pPr lvl="1"/>
            <a:r>
              <a:rPr lang="en-US" sz="2800" dirty="0">
                <a:solidFill>
                  <a:srgbClr val="FFFFFF"/>
                </a:solidFill>
              </a:rPr>
              <a:t>Sweating</a:t>
            </a:r>
          </a:p>
          <a:p>
            <a:pPr lvl="1"/>
            <a:r>
              <a:rPr lang="en-US" sz="2800" dirty="0">
                <a:solidFill>
                  <a:srgbClr val="FFFFFF"/>
                </a:solidFill>
              </a:rPr>
              <a:t>Teeth grinding</a:t>
            </a:r>
          </a:p>
          <a:p>
            <a:pPr lvl="1"/>
            <a:r>
              <a:rPr lang="en-US" sz="2800" dirty="0">
                <a:solidFill>
                  <a:srgbClr val="FFFFFF"/>
                </a:solidFill>
              </a:rPr>
              <a:t>Increased energy or restlessness</a:t>
            </a:r>
          </a:p>
          <a:p>
            <a:pPr lvl="1"/>
            <a:r>
              <a:rPr lang="en-US" sz="2800" dirty="0">
                <a:solidFill>
                  <a:srgbClr val="FFFFFF"/>
                </a:solidFill>
              </a:rPr>
              <a:t>Pacing </a:t>
            </a:r>
          </a:p>
          <a:p>
            <a:pPr lvl="1"/>
            <a:r>
              <a:rPr lang="en-US" sz="2800" dirty="0">
                <a:solidFill>
                  <a:srgbClr val="FFFFFF"/>
                </a:solidFill>
              </a:rPr>
              <a:t>Slamming doors</a:t>
            </a:r>
          </a:p>
          <a:p>
            <a:pPr lvl="1"/>
            <a:r>
              <a:rPr lang="en-US" sz="2800" dirty="0">
                <a:solidFill>
                  <a:srgbClr val="FFFFFF"/>
                </a:solidFill>
              </a:rPr>
              <a:t>Snap at others</a:t>
            </a:r>
          </a:p>
          <a:p>
            <a:pPr lvl="1"/>
            <a:r>
              <a:rPr lang="en-US" sz="2800" dirty="0">
                <a:solidFill>
                  <a:srgbClr val="FFFFFF"/>
                </a:solidFill>
              </a:rPr>
              <a:t>Yell or say nasty things</a:t>
            </a:r>
          </a:p>
        </p:txBody>
      </p:sp>
      <p:pic>
        <p:nvPicPr>
          <p:cNvPr id="6" name="Picture 5">
            <a:extLst>
              <a:ext uri="{FF2B5EF4-FFF2-40B4-BE49-F238E27FC236}">
                <a16:creationId xmlns:a16="http://schemas.microsoft.com/office/drawing/2014/main" id="{5F70469E-1D4B-4A34-4802-669D726BAE6A}"/>
              </a:ext>
            </a:extLst>
          </p:cNvPr>
          <p:cNvPicPr>
            <a:picLocks noChangeAspect="1"/>
          </p:cNvPicPr>
          <p:nvPr/>
        </p:nvPicPr>
        <p:blipFill>
          <a:blip r:embed="rId3"/>
          <a:stretch>
            <a:fillRect/>
          </a:stretch>
        </p:blipFill>
        <p:spPr>
          <a:xfrm>
            <a:off x="180475" y="120316"/>
            <a:ext cx="11502188" cy="6641431"/>
          </a:xfrm>
          <a:prstGeom prst="rect">
            <a:avLst/>
          </a:prstGeom>
        </p:spPr>
      </p:pic>
    </p:spTree>
    <p:extLst>
      <p:ext uri="{BB962C8B-B14F-4D97-AF65-F5344CB8AC3E}">
        <p14:creationId xmlns:p14="http://schemas.microsoft.com/office/powerpoint/2010/main" val="16130849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26176824-7946-6969-3841-DD5C101DF4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7622"/>
            <a:ext cx="12192000" cy="6894986"/>
            <a:chOff x="0" y="-7622"/>
            <a:chExt cx="12192000" cy="6894986"/>
          </a:xfrm>
        </p:grpSpPr>
        <p:sp>
          <p:nvSpPr>
            <p:cNvPr id="9" name="Rectangle 8">
              <a:extLst>
                <a:ext uri="{FF2B5EF4-FFF2-40B4-BE49-F238E27FC236}">
                  <a16:creationId xmlns:a16="http://schemas.microsoft.com/office/drawing/2014/main" id="{C5675077-BFF1-36B0-EA6D-B4599DBA72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7621"/>
              <a:ext cx="12192000" cy="6887364"/>
            </a:xfrm>
            <a:prstGeom prst="rect">
              <a:avLst/>
            </a:prstGeom>
            <a:gradFill>
              <a:gsLst>
                <a:gs pos="8000">
                  <a:schemeClr val="accent5"/>
                </a:gs>
                <a:gs pos="100000">
                  <a:schemeClr val="accent2"/>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F637796C-75D6-BAA5-036C-0E9E7F85B7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9" y="0"/>
              <a:ext cx="8216919" cy="6887364"/>
            </a:xfrm>
            <a:prstGeom prst="rect">
              <a:avLst/>
            </a:prstGeom>
            <a:gradFill flip="none" rotWithShape="1">
              <a:gsLst>
                <a:gs pos="0">
                  <a:schemeClr val="accent5">
                    <a:lumMod val="75000"/>
                    <a:alpha val="79000"/>
                  </a:schemeClr>
                </a:gs>
                <a:gs pos="40000">
                  <a:schemeClr val="accent5">
                    <a:lumMod val="60000"/>
                    <a:lumOff val="40000"/>
                    <a:alpha val="0"/>
                  </a:schemeClr>
                </a:gs>
              </a:gsLst>
              <a:lin ang="19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BFBD50A-DBB5-04FA-45B9-183C84E4C9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39978" y="-7622"/>
              <a:ext cx="8451623" cy="6887367"/>
            </a:xfrm>
            <a:prstGeom prst="rect">
              <a:avLst/>
            </a:prstGeom>
            <a:gradFill>
              <a:gsLst>
                <a:gs pos="0">
                  <a:schemeClr val="accent5">
                    <a:lumMod val="75000"/>
                    <a:alpha val="67000"/>
                  </a:schemeClr>
                </a:gs>
                <a:gs pos="60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659E1E-0E9F-DC4F-40A9-CFA17EDF78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8217318" y="7059"/>
              <a:ext cx="3974283" cy="6872683"/>
            </a:xfrm>
            <a:prstGeom prst="rect">
              <a:avLst/>
            </a:prstGeom>
            <a:gradFill flip="none" rotWithShape="1">
              <a:gsLst>
                <a:gs pos="0">
                  <a:schemeClr val="accent2">
                    <a:alpha val="64000"/>
                  </a:schemeClr>
                </a:gs>
                <a:gs pos="41000">
                  <a:schemeClr val="accent2">
                    <a:alpha val="0"/>
                  </a:schemeClr>
                </a:gs>
              </a:gsLst>
              <a:lin ang="1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pic>
        <p:nvPicPr>
          <p:cNvPr id="3" name="Picture 2">
            <a:extLst>
              <a:ext uri="{FF2B5EF4-FFF2-40B4-BE49-F238E27FC236}">
                <a16:creationId xmlns:a16="http://schemas.microsoft.com/office/drawing/2014/main" id="{0373522A-F974-6884-18C2-D77462A3D653}"/>
              </a:ext>
            </a:extLst>
          </p:cNvPr>
          <p:cNvPicPr>
            <a:picLocks noChangeAspect="1"/>
          </p:cNvPicPr>
          <p:nvPr/>
        </p:nvPicPr>
        <p:blipFill>
          <a:blip r:embed="rId3"/>
          <a:srcRect r="1" b="1440"/>
          <a:stretch>
            <a:fillRect/>
          </a:stretch>
        </p:blipFill>
        <p:spPr>
          <a:xfrm>
            <a:off x="122716" y="115738"/>
            <a:ext cx="11938653" cy="6618898"/>
          </a:xfrm>
          <a:prstGeom prst="rect">
            <a:avLst/>
          </a:prstGeom>
        </p:spPr>
      </p:pic>
    </p:spTree>
    <p:extLst>
      <p:ext uri="{BB962C8B-B14F-4D97-AF65-F5344CB8AC3E}">
        <p14:creationId xmlns:p14="http://schemas.microsoft.com/office/powerpoint/2010/main" val="848526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schemeClr>
            </a:gs>
            <a:gs pos="74000">
              <a:schemeClr val="accent1">
                <a:lumMod val="45000"/>
                <a:lumOff val="55000"/>
              </a:schemeClr>
            </a:gs>
            <a:gs pos="74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A5730-B285-DF97-A572-03F480E7F034}"/>
              </a:ext>
            </a:extLst>
          </p:cNvPr>
          <p:cNvSpPr>
            <a:spLocks noGrp="1"/>
          </p:cNvSpPr>
          <p:nvPr>
            <p:ph type="title"/>
          </p:nvPr>
        </p:nvSpPr>
        <p:spPr/>
        <p:txBody>
          <a:bodyPr/>
          <a:lstStyle/>
          <a:p>
            <a:pPr algn="ctr"/>
            <a:r>
              <a:rPr lang="en-US" dirty="0"/>
              <a:t>	 GUILT AND SHAME</a:t>
            </a:r>
          </a:p>
        </p:txBody>
      </p:sp>
      <p:sp>
        <p:nvSpPr>
          <p:cNvPr id="3" name="Text Placeholder 2">
            <a:extLst>
              <a:ext uri="{FF2B5EF4-FFF2-40B4-BE49-F238E27FC236}">
                <a16:creationId xmlns:a16="http://schemas.microsoft.com/office/drawing/2014/main" id="{1F701DD0-EBF2-AC2F-E7AB-F641A0A5F54A}"/>
              </a:ext>
            </a:extLst>
          </p:cNvPr>
          <p:cNvSpPr>
            <a:spLocks noGrp="1"/>
          </p:cNvSpPr>
          <p:nvPr>
            <p:ph type="body" idx="1"/>
          </p:nvPr>
        </p:nvSpPr>
        <p:spPr/>
        <p:txBody>
          <a:bodyPr>
            <a:normAutofit/>
          </a:bodyPr>
          <a:lstStyle/>
          <a:p>
            <a:pPr algn="ctr"/>
            <a:r>
              <a:rPr lang="en-US" sz="4800" dirty="0"/>
              <a:t>GUILT</a:t>
            </a:r>
          </a:p>
        </p:txBody>
      </p:sp>
      <p:sp>
        <p:nvSpPr>
          <p:cNvPr id="4" name="Content Placeholder 3">
            <a:extLst>
              <a:ext uri="{FF2B5EF4-FFF2-40B4-BE49-F238E27FC236}">
                <a16:creationId xmlns:a16="http://schemas.microsoft.com/office/drawing/2014/main" id="{4EA7F572-3C4D-D9F3-677F-431821709374}"/>
              </a:ext>
            </a:extLst>
          </p:cNvPr>
          <p:cNvSpPr>
            <a:spLocks noGrp="1"/>
          </p:cNvSpPr>
          <p:nvPr>
            <p:ph sz="half" idx="2"/>
          </p:nvPr>
        </p:nvSpPr>
        <p:spPr/>
        <p:txBody>
          <a:bodyPr/>
          <a:lstStyle/>
          <a:p>
            <a:r>
              <a:rPr lang="en-US" dirty="0"/>
              <a:t>Negative Self-Judgement thoughts:  I should have or shouldn’t have</a:t>
            </a:r>
          </a:p>
          <a:p>
            <a:r>
              <a:rPr lang="en-US" dirty="0"/>
              <a:t>Sadness and Anxiety</a:t>
            </a:r>
          </a:p>
          <a:p>
            <a:r>
              <a:rPr lang="en-US" dirty="0"/>
              <a:t>Verbally Justify actions: Become defensive</a:t>
            </a:r>
          </a:p>
          <a:p>
            <a:r>
              <a:rPr lang="en-US" dirty="0"/>
              <a:t>Lead to avoidance</a:t>
            </a:r>
          </a:p>
        </p:txBody>
      </p:sp>
      <p:sp>
        <p:nvSpPr>
          <p:cNvPr id="5" name="Text Placeholder 4">
            <a:extLst>
              <a:ext uri="{FF2B5EF4-FFF2-40B4-BE49-F238E27FC236}">
                <a16:creationId xmlns:a16="http://schemas.microsoft.com/office/drawing/2014/main" id="{242AE5C5-39C5-6E43-3F45-C1CCA685F929}"/>
              </a:ext>
            </a:extLst>
          </p:cNvPr>
          <p:cNvSpPr>
            <a:spLocks noGrp="1"/>
          </p:cNvSpPr>
          <p:nvPr>
            <p:ph type="body" sz="quarter" idx="3"/>
          </p:nvPr>
        </p:nvSpPr>
        <p:spPr/>
        <p:txBody>
          <a:bodyPr>
            <a:normAutofit/>
          </a:bodyPr>
          <a:lstStyle/>
          <a:p>
            <a:pPr algn="ctr"/>
            <a:r>
              <a:rPr lang="en-US" sz="4800" dirty="0"/>
              <a:t>SHAME</a:t>
            </a:r>
          </a:p>
        </p:txBody>
      </p:sp>
      <p:sp>
        <p:nvSpPr>
          <p:cNvPr id="6" name="Content Placeholder 5">
            <a:extLst>
              <a:ext uri="{FF2B5EF4-FFF2-40B4-BE49-F238E27FC236}">
                <a16:creationId xmlns:a16="http://schemas.microsoft.com/office/drawing/2014/main" id="{1E8BF85B-73A2-6B9A-B7BB-EB5E1E4D722E}"/>
              </a:ext>
            </a:extLst>
          </p:cNvPr>
          <p:cNvSpPr>
            <a:spLocks noGrp="1"/>
          </p:cNvSpPr>
          <p:nvPr>
            <p:ph sz="quarter" idx="4"/>
          </p:nvPr>
        </p:nvSpPr>
        <p:spPr/>
        <p:txBody>
          <a:bodyPr/>
          <a:lstStyle/>
          <a:p>
            <a:r>
              <a:rPr lang="en-US" dirty="0"/>
              <a:t>Sense of being flawed or unworthy</a:t>
            </a:r>
          </a:p>
          <a:p>
            <a:r>
              <a:rPr lang="en-US" dirty="0"/>
              <a:t>Feeling badly about ourselves</a:t>
            </a:r>
          </a:p>
          <a:p>
            <a:r>
              <a:rPr lang="en-US" dirty="0"/>
              <a:t>Blushing or flushed skin</a:t>
            </a:r>
          </a:p>
          <a:p>
            <a:r>
              <a:rPr lang="en-US" dirty="0"/>
              <a:t>Symptoms similar to anxiety </a:t>
            </a:r>
          </a:p>
          <a:p>
            <a:endParaRPr lang="en-US" dirty="0"/>
          </a:p>
        </p:txBody>
      </p:sp>
    </p:spTree>
    <p:extLst>
      <p:ext uri="{BB962C8B-B14F-4D97-AF65-F5344CB8AC3E}">
        <p14:creationId xmlns:p14="http://schemas.microsoft.com/office/powerpoint/2010/main" val="5654514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We need to talk about shame | Brené Brown">
            <a:hlinkClick r:id="" action="ppaction://media"/>
            <a:extLst>
              <a:ext uri="{FF2B5EF4-FFF2-40B4-BE49-F238E27FC236}">
                <a16:creationId xmlns:a16="http://schemas.microsoft.com/office/drawing/2014/main" id="{D130581F-0EB9-EE23-1491-F8B5A428DCFE}"/>
              </a:ext>
            </a:extLst>
          </p:cNvPr>
          <p:cNvPicPr>
            <a:picLocks noRot="1" noChangeAspect="1"/>
          </p:cNvPicPr>
          <p:nvPr>
            <a:videoFile r:link="rId1"/>
          </p:nvPr>
        </p:nvPicPr>
        <p:blipFill>
          <a:blip r:embed="rId3"/>
          <a:stretch>
            <a:fillRect/>
          </a:stretch>
        </p:blipFill>
        <p:spPr>
          <a:xfrm>
            <a:off x="26988" y="0"/>
            <a:ext cx="12138025" cy="6858000"/>
          </a:xfrm>
          <a:prstGeom prst="rect">
            <a:avLst/>
          </a:prstGeom>
        </p:spPr>
      </p:pic>
    </p:spTree>
    <p:extLst>
      <p:ext uri="{BB962C8B-B14F-4D97-AF65-F5344CB8AC3E}">
        <p14:creationId xmlns:p14="http://schemas.microsoft.com/office/powerpoint/2010/main" val="2187082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ECAB1E8-8195-4748-BE71-FF806D8689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text rectangle">
            <a:extLst>
              <a:ext uri="{FF2B5EF4-FFF2-40B4-BE49-F238E27FC236}">
                <a16:creationId xmlns:a16="http://schemas.microsoft.com/office/drawing/2014/main" id="{57F6BDD4-E066-4008-8011-6CC31AEB45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9575" y="633619"/>
            <a:ext cx="4279383" cy="5495925"/>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52460C2E-6E76-AF13-43AE-F5A698556E6F}"/>
              </a:ext>
            </a:extLst>
          </p:cNvPr>
          <p:cNvSpPr txBox="1"/>
          <p:nvPr/>
        </p:nvSpPr>
        <p:spPr>
          <a:xfrm>
            <a:off x="841247" y="978619"/>
            <a:ext cx="3410712" cy="1106424"/>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800">
                <a:latin typeface="+mj-lt"/>
                <a:ea typeface="+mj-ea"/>
                <a:cs typeface="+mj-cs"/>
              </a:rPr>
              <a:t>WEATHER CHECK-IN</a:t>
            </a:r>
          </a:p>
        </p:txBody>
      </p:sp>
      <p:sp>
        <p:nvSpPr>
          <p:cNvPr id="15" name="!!accent">
            <a:extLst>
              <a:ext uri="{FF2B5EF4-FFF2-40B4-BE49-F238E27FC236}">
                <a16:creationId xmlns:a16="http://schemas.microsoft.com/office/drawing/2014/main" id="{2711A8FB-68FC-45FC-B01E-38F809E2D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567" y="117043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2A865FE3-5FC9-4049-87CF-30019C46C0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7459" y="2121408"/>
            <a:ext cx="3328416"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A3074494-0E0D-9D26-5787-671E8147C19C}"/>
              </a:ext>
            </a:extLst>
          </p:cNvPr>
          <p:cNvSpPr txBox="1"/>
          <p:nvPr/>
        </p:nvSpPr>
        <p:spPr>
          <a:xfrm>
            <a:off x="841247" y="2359152"/>
            <a:ext cx="3410712" cy="3425043"/>
          </a:xfrm>
          <a:prstGeom prst="rect">
            <a:avLst/>
          </a:prstGeom>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pPr>
            <a:r>
              <a:rPr lang="en-US" sz="1700"/>
              <a:t>Describe an emotion as if it were weather. </a:t>
            </a:r>
          </a:p>
          <a:p>
            <a:pPr marL="285750" indent="-228600">
              <a:lnSpc>
                <a:spcPct val="90000"/>
              </a:lnSpc>
              <a:spcAft>
                <a:spcPts val="600"/>
              </a:spcAft>
              <a:buFont typeface="Arial" panose="020B0604020202020204" pitchFamily="34" charset="0"/>
              <a:buChar char="•"/>
            </a:pPr>
            <a:r>
              <a:rPr lang="en-US" sz="1700"/>
              <a:t>Example:  When I am angry, I feel like I am in the eye of a tornado, things swirling around me. </a:t>
            </a:r>
          </a:p>
        </p:txBody>
      </p:sp>
      <p:pic>
        <p:nvPicPr>
          <p:cNvPr id="4" name="Picture 3">
            <a:extLst>
              <a:ext uri="{FF2B5EF4-FFF2-40B4-BE49-F238E27FC236}">
                <a16:creationId xmlns:a16="http://schemas.microsoft.com/office/drawing/2014/main" id="{768F8F8D-F3C2-A1FE-D4B4-2B2E280B9DD8}"/>
              </a:ext>
            </a:extLst>
          </p:cNvPr>
          <p:cNvPicPr>
            <a:picLocks noChangeAspect="1"/>
          </p:cNvPicPr>
          <p:nvPr/>
        </p:nvPicPr>
        <p:blipFill>
          <a:blip r:embed="rId3"/>
          <a:srcRect b="1439"/>
          <a:stretch>
            <a:fillRect/>
          </a:stretch>
        </p:blipFill>
        <p:spPr>
          <a:xfrm>
            <a:off x="5124450" y="634382"/>
            <a:ext cx="6657213" cy="5495162"/>
          </a:xfrm>
          <a:prstGeom prst="rect">
            <a:avLst/>
          </a:prstGeom>
        </p:spPr>
      </p:pic>
    </p:spTree>
    <p:extLst>
      <p:ext uri="{BB962C8B-B14F-4D97-AF65-F5344CB8AC3E}">
        <p14:creationId xmlns:p14="http://schemas.microsoft.com/office/powerpoint/2010/main" val="27363672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B100808-C33D-558E-9649-6015626034A2}"/>
              </a:ext>
            </a:extLst>
          </p:cNvPr>
          <p:cNvSpPr>
            <a:spLocks noGrp="1"/>
          </p:cNvSpPr>
          <p:nvPr>
            <p:ph type="title"/>
          </p:nvPr>
        </p:nvSpPr>
        <p:spPr>
          <a:xfrm>
            <a:off x="1383564" y="348865"/>
            <a:ext cx="9718111" cy="1576446"/>
          </a:xfrm>
        </p:spPr>
        <p:txBody>
          <a:bodyPr anchor="ctr">
            <a:normAutofit/>
          </a:bodyPr>
          <a:lstStyle/>
          <a:p>
            <a:r>
              <a:rPr lang="en-US" sz="4000">
                <a:solidFill>
                  <a:srgbClr val="FFFFFF"/>
                </a:solidFill>
              </a:rPr>
              <a:t>SELF  AWARENESS STRATEGIES</a:t>
            </a:r>
          </a:p>
        </p:txBody>
      </p:sp>
      <p:graphicFrame>
        <p:nvGraphicFramePr>
          <p:cNvPr id="13" name="Content Placeholder 2">
            <a:extLst>
              <a:ext uri="{FF2B5EF4-FFF2-40B4-BE49-F238E27FC236}">
                <a16:creationId xmlns:a16="http://schemas.microsoft.com/office/drawing/2014/main" id="{8C1243CB-D6CB-C11E-C30C-60714E0C440A}"/>
              </a:ext>
            </a:extLst>
          </p:cNvPr>
          <p:cNvGraphicFramePr>
            <a:graphicFrameLocks noGrp="1"/>
          </p:cNvGraphicFramePr>
          <p:nvPr>
            <p:ph idx="1"/>
            <p:extLst>
              <p:ext uri="{D42A27DB-BD31-4B8C-83A1-F6EECF244321}">
                <p14:modId xmlns:p14="http://schemas.microsoft.com/office/powerpoint/2010/main" val="421964117"/>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832768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7BD0CFF3-F35D-4BDD-4025-38DFAB539170}"/>
              </a:ext>
            </a:extLst>
          </p:cNvPr>
          <p:cNvPicPr>
            <a:picLocks noChangeAspect="1"/>
          </p:cNvPicPr>
          <p:nvPr/>
        </p:nvPicPr>
        <p:blipFill>
          <a:blip r:embed="rId3">
            <a:duotone>
              <a:schemeClr val="bg2">
                <a:shade val="45000"/>
                <a:satMod val="135000"/>
              </a:schemeClr>
              <a:prstClr val="white"/>
            </a:duotone>
          </a:blip>
          <a:srcRect t="16135" r="9091" b="7257"/>
          <a:stretch>
            <a:fillRect/>
          </a:stretch>
        </p:blipFill>
        <p:spPr>
          <a:xfrm>
            <a:off x="20" y="10"/>
            <a:ext cx="12191980" cy="6857990"/>
          </a:xfrm>
          <a:prstGeom prst="rect">
            <a:avLst/>
          </a:prstGeom>
        </p:spPr>
      </p:pic>
      <p:sp>
        <p:nvSpPr>
          <p:cNvPr id="19" name="Rectangle 18">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61BE3E-C307-5FC4-45F8-536D575B9BFE}"/>
              </a:ext>
            </a:extLst>
          </p:cNvPr>
          <p:cNvSpPr>
            <a:spLocks noGrp="1"/>
          </p:cNvSpPr>
          <p:nvPr>
            <p:ph type="title"/>
          </p:nvPr>
        </p:nvSpPr>
        <p:spPr>
          <a:xfrm>
            <a:off x="838200" y="365125"/>
            <a:ext cx="10515600" cy="1325563"/>
          </a:xfrm>
        </p:spPr>
        <p:txBody>
          <a:bodyPr>
            <a:normAutofit/>
          </a:bodyPr>
          <a:lstStyle/>
          <a:p>
            <a:r>
              <a:rPr lang="en-US"/>
              <a:t>SELF MANAGEMENT</a:t>
            </a:r>
            <a:endParaRPr lang="en-US" dirty="0"/>
          </a:p>
        </p:txBody>
      </p:sp>
      <p:graphicFrame>
        <p:nvGraphicFramePr>
          <p:cNvPr id="5" name="Content Placeholder 2">
            <a:extLst>
              <a:ext uri="{FF2B5EF4-FFF2-40B4-BE49-F238E27FC236}">
                <a16:creationId xmlns:a16="http://schemas.microsoft.com/office/drawing/2014/main" id="{4B99C11C-B458-81B4-3332-35380EAF0B4B}"/>
              </a:ext>
            </a:extLst>
          </p:cNvPr>
          <p:cNvGraphicFramePr>
            <a:graphicFrameLocks noGrp="1"/>
          </p:cNvGraphicFramePr>
          <p:nvPr>
            <p:ph idx="1"/>
            <p:extLst>
              <p:ext uri="{D42A27DB-BD31-4B8C-83A1-F6EECF244321}">
                <p14:modId xmlns:p14="http://schemas.microsoft.com/office/powerpoint/2010/main" val="13217911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3637438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76152AB-DB4E-43E1-BE8B-9E2B5DE4CA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92544CF4-9B52-4A7B-A4B3-88C72729B7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743290"/>
          </a:xfrm>
          <a:prstGeom prst="rect">
            <a:avLst/>
          </a:prstGeom>
          <a:ln w="9525">
            <a:solidFill>
              <a:srgbClr val="DEDEDE"/>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Rectangle 13">
            <a:extLst>
              <a:ext uri="{FF2B5EF4-FFF2-40B4-BE49-F238E27FC236}">
                <a16:creationId xmlns:a16="http://schemas.microsoft.com/office/drawing/2014/main" id="{E75862C5-5C00-4421-BC7B-9B7B86DBC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729038"/>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FEABF63-37C9-2F71-2914-1DDDF4C48653}"/>
              </a:ext>
            </a:extLst>
          </p:cNvPr>
          <p:cNvSpPr>
            <a:spLocks noGrp="1"/>
          </p:cNvSpPr>
          <p:nvPr>
            <p:ph type="title"/>
          </p:nvPr>
        </p:nvSpPr>
        <p:spPr>
          <a:xfrm>
            <a:off x="1115568" y="347730"/>
            <a:ext cx="10168128" cy="2052034"/>
          </a:xfrm>
        </p:spPr>
        <p:txBody>
          <a:bodyPr>
            <a:normAutofit/>
          </a:bodyPr>
          <a:lstStyle/>
          <a:p>
            <a:r>
              <a:rPr lang="en-US" sz="3700"/>
              <a:t>MOTIVATION</a:t>
            </a:r>
            <a:br>
              <a:rPr lang="en-US" sz="3700"/>
            </a:br>
            <a:r>
              <a:rPr lang="en-US" sz="3700"/>
              <a:t>Emotional value and satisfaction that comes with pursuing goals with energy and persistence. </a:t>
            </a:r>
          </a:p>
        </p:txBody>
      </p:sp>
      <p:sp>
        <p:nvSpPr>
          <p:cNvPr id="16" name="Rectangle 15">
            <a:extLst>
              <a:ext uri="{FF2B5EF4-FFF2-40B4-BE49-F238E27FC236}">
                <a16:creationId xmlns:a16="http://schemas.microsoft.com/office/drawing/2014/main" id="{089440EF-9BE9-4AE9-8C28-00B02296C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101050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37EC3218-96B9-7C03-F0FA-009672C7C1E9}"/>
              </a:ext>
            </a:extLst>
          </p:cNvPr>
          <p:cNvGraphicFramePr>
            <a:graphicFrameLocks noGrp="1"/>
          </p:cNvGraphicFramePr>
          <p:nvPr>
            <p:ph idx="1"/>
            <p:extLst>
              <p:ext uri="{D42A27DB-BD31-4B8C-83A1-F6EECF244321}">
                <p14:modId xmlns:p14="http://schemas.microsoft.com/office/powerpoint/2010/main" val="2983080748"/>
              </p:ext>
            </p:extLst>
          </p:nvPr>
        </p:nvGraphicFramePr>
        <p:xfrm>
          <a:off x="1115568" y="3241582"/>
          <a:ext cx="10168128" cy="27430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924836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F6CD623-38DF-0868-7E88-6558EE600B12}"/>
              </a:ext>
            </a:extLst>
          </p:cNvPr>
          <p:cNvSpPr txBox="1"/>
          <p:nvPr/>
        </p:nvSpPr>
        <p:spPr>
          <a:xfrm>
            <a:off x="640080" y="325369"/>
            <a:ext cx="4368602" cy="1956841"/>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5400">
                <a:latin typeface="+mj-lt"/>
                <a:ea typeface="+mj-ea"/>
                <a:cs typeface="+mj-cs"/>
              </a:rPr>
              <a:t>ACTVITY</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5A6528E-AA62-2CB0-9E35-EB97D9F2D144}"/>
              </a:ext>
            </a:extLst>
          </p:cNvPr>
          <p:cNvSpPr txBox="1"/>
          <p:nvPr/>
        </p:nvSpPr>
        <p:spPr>
          <a:xfrm>
            <a:off x="640080" y="2872899"/>
            <a:ext cx="4243589" cy="3320668"/>
          </a:xfrm>
          <a:prstGeom prst="rect">
            <a:avLst/>
          </a:prstGeom>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pPr>
            <a:r>
              <a:rPr lang="en-US" sz="2800" dirty="0"/>
              <a:t>Choose a person you do not know in the room</a:t>
            </a:r>
          </a:p>
          <a:p>
            <a:pPr marL="285750" indent="-228600">
              <a:lnSpc>
                <a:spcPct val="90000"/>
              </a:lnSpc>
              <a:spcAft>
                <a:spcPts val="600"/>
              </a:spcAft>
              <a:buFont typeface="Arial" panose="020B0604020202020204" pitchFamily="34" charset="0"/>
              <a:buChar char="•"/>
            </a:pPr>
            <a:r>
              <a:rPr lang="en-US" sz="2800" dirty="0"/>
              <a:t>Topic:  How do you get motivated on a day that it seems everything is going wrong. </a:t>
            </a:r>
          </a:p>
        </p:txBody>
      </p:sp>
      <p:pic>
        <p:nvPicPr>
          <p:cNvPr id="3" name="Picture 2">
            <a:extLst>
              <a:ext uri="{FF2B5EF4-FFF2-40B4-BE49-F238E27FC236}">
                <a16:creationId xmlns:a16="http://schemas.microsoft.com/office/drawing/2014/main" id="{CA4A40C1-BB4F-5D11-537E-3C5904AF99E0}"/>
              </a:ext>
            </a:extLst>
          </p:cNvPr>
          <p:cNvPicPr>
            <a:picLocks noChangeAspect="1"/>
          </p:cNvPicPr>
          <p:nvPr/>
        </p:nvPicPr>
        <p:blipFill>
          <a:blip r:embed="rId3"/>
          <a:srcRect t="6561" r="2" b="1393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9307385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855539-76D9-F8C0-0137-58D8443D5CB6}"/>
              </a:ext>
            </a:extLst>
          </p:cNvPr>
          <p:cNvSpPr>
            <a:spLocks noGrp="1"/>
          </p:cNvSpPr>
          <p:nvPr>
            <p:ph type="title"/>
          </p:nvPr>
        </p:nvSpPr>
        <p:spPr>
          <a:xfrm>
            <a:off x="1285240" y="1050595"/>
            <a:ext cx="8074815" cy="1618489"/>
          </a:xfrm>
        </p:spPr>
        <p:txBody>
          <a:bodyPr anchor="ctr">
            <a:normAutofit/>
          </a:bodyPr>
          <a:lstStyle/>
          <a:p>
            <a:r>
              <a:rPr lang="en-US" sz="7200"/>
              <a:t>VULNERABILITY</a:t>
            </a:r>
          </a:p>
        </p:txBody>
      </p:sp>
      <p:sp>
        <p:nvSpPr>
          <p:cNvPr id="3" name="Content Placeholder 2">
            <a:extLst>
              <a:ext uri="{FF2B5EF4-FFF2-40B4-BE49-F238E27FC236}">
                <a16:creationId xmlns:a16="http://schemas.microsoft.com/office/drawing/2014/main" id="{BDCB951C-AC60-0A59-355D-5725D8DE566B}"/>
              </a:ext>
            </a:extLst>
          </p:cNvPr>
          <p:cNvSpPr>
            <a:spLocks noGrp="1"/>
          </p:cNvSpPr>
          <p:nvPr>
            <p:ph idx="1"/>
          </p:nvPr>
        </p:nvSpPr>
        <p:spPr>
          <a:xfrm>
            <a:off x="1285240" y="2969469"/>
            <a:ext cx="8074815" cy="2800395"/>
          </a:xfrm>
        </p:spPr>
        <p:txBody>
          <a:bodyPr anchor="t">
            <a:normAutofit/>
          </a:bodyPr>
          <a:lstStyle/>
          <a:p>
            <a:pPr lvl="1"/>
            <a:r>
              <a:rPr lang="en-US" sz="4000" dirty="0">
                <a:hlinkClick r:id="rId3"/>
              </a:rPr>
              <a:t>Owning Limitations</a:t>
            </a:r>
          </a:p>
          <a:p>
            <a:pPr lvl="1"/>
            <a:r>
              <a:rPr lang="en-US" sz="4000" dirty="0">
                <a:hlinkClick r:id="rId3"/>
              </a:rPr>
              <a:t>Fostering Connection</a:t>
            </a:r>
          </a:p>
          <a:p>
            <a:pPr lvl="1"/>
            <a:r>
              <a:rPr lang="en-US" sz="4000" dirty="0">
                <a:hlinkClick r:id="rId3"/>
              </a:rPr>
              <a:t>Driving Systemic Change</a:t>
            </a:r>
          </a:p>
          <a:p>
            <a:pPr marL="457200" lvl="1" indent="0">
              <a:buNone/>
            </a:pPr>
            <a:endParaRPr lang="en-US" dirty="0"/>
          </a:p>
        </p:txBody>
      </p:sp>
    </p:spTree>
    <p:extLst>
      <p:ext uri="{BB962C8B-B14F-4D97-AF65-F5344CB8AC3E}">
        <p14:creationId xmlns:p14="http://schemas.microsoft.com/office/powerpoint/2010/main" val="12537317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Brené Brown: The Biggest Myth About Vulnerability | Inc. Magazine">
            <a:hlinkClick r:id="" action="ppaction://media"/>
            <a:extLst>
              <a:ext uri="{FF2B5EF4-FFF2-40B4-BE49-F238E27FC236}">
                <a16:creationId xmlns:a16="http://schemas.microsoft.com/office/drawing/2014/main" id="{1AD45560-C4C9-6EEF-A3C7-019AEC3E4D05}"/>
              </a:ext>
            </a:extLst>
          </p:cNvPr>
          <p:cNvPicPr>
            <a:picLocks noRot="1" noChangeAspect="1"/>
          </p:cNvPicPr>
          <p:nvPr>
            <a:videoFile r:link="rId1"/>
          </p:nvPr>
        </p:nvPicPr>
        <p:blipFill>
          <a:blip r:embed="rId3"/>
          <a:stretch>
            <a:fillRect/>
          </a:stretch>
        </p:blipFill>
        <p:spPr>
          <a:xfrm>
            <a:off x="26988" y="0"/>
            <a:ext cx="12138025" cy="6858000"/>
          </a:xfrm>
          <a:prstGeom prst="rect">
            <a:avLst/>
          </a:prstGeom>
        </p:spPr>
      </p:pic>
    </p:spTree>
    <p:extLst>
      <p:ext uri="{BB962C8B-B14F-4D97-AF65-F5344CB8AC3E}">
        <p14:creationId xmlns:p14="http://schemas.microsoft.com/office/powerpoint/2010/main" val="311462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60227-808F-596D-7BEB-AD4F42BFC15A}"/>
              </a:ext>
            </a:extLst>
          </p:cNvPr>
          <p:cNvSpPr>
            <a:spLocks noGrp="1"/>
          </p:cNvSpPr>
          <p:nvPr>
            <p:ph type="title"/>
          </p:nvPr>
        </p:nvSpPr>
        <p:spPr/>
        <p:txBody>
          <a:bodyPr/>
          <a:lstStyle/>
          <a:p>
            <a:r>
              <a:rPr lang="en-US" dirty="0"/>
              <a:t>SELF MANAGEMENT STRATEGIES</a:t>
            </a:r>
          </a:p>
        </p:txBody>
      </p:sp>
      <p:graphicFrame>
        <p:nvGraphicFramePr>
          <p:cNvPr id="7" name="Content Placeholder 2">
            <a:extLst>
              <a:ext uri="{FF2B5EF4-FFF2-40B4-BE49-F238E27FC236}">
                <a16:creationId xmlns:a16="http://schemas.microsoft.com/office/drawing/2014/main" id="{C0FB926A-327B-A4EB-361D-225197AD1D86}"/>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705622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52BD4-B646-A431-B584-4996EB22F13E}"/>
              </a:ext>
            </a:extLst>
          </p:cNvPr>
          <p:cNvSpPr>
            <a:spLocks noGrp="1"/>
          </p:cNvSpPr>
          <p:nvPr>
            <p:ph type="title"/>
          </p:nvPr>
        </p:nvSpPr>
        <p:spPr>
          <a:xfrm>
            <a:off x="838200" y="557188"/>
            <a:ext cx="10515600" cy="1133499"/>
          </a:xfrm>
        </p:spPr>
        <p:txBody>
          <a:bodyPr>
            <a:normAutofit/>
          </a:bodyPr>
          <a:lstStyle/>
          <a:p>
            <a:pPr algn="ctr"/>
            <a:r>
              <a:rPr lang="en-US" sz="5200"/>
              <a:t>SOCIAL AWARENESS</a:t>
            </a:r>
          </a:p>
        </p:txBody>
      </p:sp>
      <p:graphicFrame>
        <p:nvGraphicFramePr>
          <p:cNvPr id="19" name="Content Placeholder 2">
            <a:extLst>
              <a:ext uri="{FF2B5EF4-FFF2-40B4-BE49-F238E27FC236}">
                <a16:creationId xmlns:a16="http://schemas.microsoft.com/office/drawing/2014/main" id="{473FE8F0-F0AE-9975-B340-BD41C74B5B78}"/>
              </a:ext>
            </a:extLst>
          </p:cNvPr>
          <p:cNvGraphicFramePr>
            <a:graphicFrameLocks noGrp="1"/>
          </p:cNvGraphicFramePr>
          <p:nvPr>
            <p:ph idx="1"/>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555475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6594F391-D6A8-AE58-D1BF-97D88CDB38FD}"/>
              </a:ext>
            </a:extLst>
          </p:cNvPr>
          <p:cNvPicPr>
            <a:picLocks noChangeAspect="1"/>
          </p:cNvPicPr>
          <p:nvPr/>
        </p:nvPicPr>
        <p:blipFill>
          <a:blip r:embed="rId2">
            <a:alphaModFix amt="35000"/>
          </a:blip>
          <a:srcRect t="15730"/>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D9C7EF8A-F7C6-7EAD-AB06-D6EA1CBB2384}"/>
              </a:ext>
            </a:extLst>
          </p:cNvPr>
          <p:cNvSpPr>
            <a:spLocks noGrp="1"/>
          </p:cNvSpPr>
          <p:nvPr>
            <p:ph type="title"/>
          </p:nvPr>
        </p:nvSpPr>
        <p:spPr>
          <a:xfrm>
            <a:off x="838200" y="365125"/>
            <a:ext cx="10515600" cy="1325563"/>
          </a:xfrm>
        </p:spPr>
        <p:txBody>
          <a:bodyPr>
            <a:normAutofit/>
          </a:bodyPr>
          <a:lstStyle/>
          <a:p>
            <a:r>
              <a:rPr lang="en-US">
                <a:solidFill>
                  <a:srgbClr val="FFFFFF"/>
                </a:solidFill>
              </a:rPr>
              <a:t>EMPATHY:  The greatest form of emotional intelligence. </a:t>
            </a:r>
          </a:p>
        </p:txBody>
      </p:sp>
      <p:graphicFrame>
        <p:nvGraphicFramePr>
          <p:cNvPr id="5" name="Content Placeholder 2">
            <a:extLst>
              <a:ext uri="{FF2B5EF4-FFF2-40B4-BE49-F238E27FC236}">
                <a16:creationId xmlns:a16="http://schemas.microsoft.com/office/drawing/2014/main" id="{5F4E1EEA-6F9E-D661-EF65-096F9C0D4D35}"/>
              </a:ext>
            </a:extLst>
          </p:cNvPr>
          <p:cNvGraphicFramePr>
            <a:graphicFrameLocks noGrp="1"/>
          </p:cNvGraphicFramePr>
          <p:nvPr>
            <p:ph idx="1"/>
            <p:extLst>
              <p:ext uri="{D42A27DB-BD31-4B8C-83A1-F6EECF244321}">
                <p14:modId xmlns:p14="http://schemas.microsoft.com/office/powerpoint/2010/main" val="46440473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39945817"/>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EDC02-ADFC-5CFF-F73D-57A1C338B4D7}"/>
              </a:ext>
            </a:extLst>
          </p:cNvPr>
          <p:cNvSpPr>
            <a:spLocks noGrp="1"/>
          </p:cNvSpPr>
          <p:nvPr>
            <p:ph type="title"/>
          </p:nvPr>
        </p:nvSpPr>
        <p:spPr>
          <a:xfrm>
            <a:off x="1136398" y="457201"/>
            <a:ext cx="10117810" cy="1150470"/>
          </a:xfrm>
        </p:spPr>
        <p:txBody>
          <a:bodyPr anchor="b">
            <a:normAutofit/>
          </a:bodyPr>
          <a:lstStyle/>
          <a:p>
            <a:r>
              <a:rPr lang="en-US" sz="4000"/>
              <a:t>HOW TO BUILD EMPATHY</a:t>
            </a:r>
          </a:p>
        </p:txBody>
      </p:sp>
      <p:pic>
        <p:nvPicPr>
          <p:cNvPr id="6" name="Picture 5">
            <a:extLst>
              <a:ext uri="{FF2B5EF4-FFF2-40B4-BE49-F238E27FC236}">
                <a16:creationId xmlns:a16="http://schemas.microsoft.com/office/drawing/2014/main" id="{AE88C7AB-A6FD-DA7C-F28F-2D02A2C552BC}"/>
              </a:ext>
            </a:extLst>
          </p:cNvPr>
          <p:cNvPicPr>
            <a:picLocks noChangeAspect="1"/>
          </p:cNvPicPr>
          <p:nvPr/>
        </p:nvPicPr>
        <p:blipFill>
          <a:blip r:embed="rId2"/>
          <a:srcRect l="10273" r="723" b="1"/>
          <a:stretch>
            <a:fillRect/>
          </a:stretch>
        </p:blipFill>
        <p:spPr>
          <a:xfrm>
            <a:off x="7646838" y="1980775"/>
            <a:ext cx="3748858" cy="3632824"/>
          </a:xfrm>
          <a:prstGeom prst="rect">
            <a:avLst/>
          </a:prstGeom>
        </p:spPr>
      </p:pic>
      <p:graphicFrame>
        <p:nvGraphicFramePr>
          <p:cNvPr id="7" name="Content Placeholder 2">
            <a:extLst>
              <a:ext uri="{FF2B5EF4-FFF2-40B4-BE49-F238E27FC236}">
                <a16:creationId xmlns:a16="http://schemas.microsoft.com/office/drawing/2014/main" id="{AB6073D1-AA46-B4F2-72E1-60F3635598F7}"/>
              </a:ext>
            </a:extLst>
          </p:cNvPr>
          <p:cNvGraphicFramePr>
            <a:graphicFrameLocks noGrp="1"/>
          </p:cNvGraphicFramePr>
          <p:nvPr>
            <p:ph idx="1"/>
            <p:extLst>
              <p:ext uri="{D42A27DB-BD31-4B8C-83A1-F6EECF244321}">
                <p14:modId xmlns:p14="http://schemas.microsoft.com/office/powerpoint/2010/main" val="983804197"/>
              </p:ext>
            </p:extLst>
          </p:nvPr>
        </p:nvGraphicFramePr>
        <p:xfrm>
          <a:off x="1150286" y="1980775"/>
          <a:ext cx="6001836" cy="36328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754185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Brené Brown on Empathy">
            <a:hlinkClick r:id="" action="ppaction://media"/>
            <a:extLst>
              <a:ext uri="{FF2B5EF4-FFF2-40B4-BE49-F238E27FC236}">
                <a16:creationId xmlns:a16="http://schemas.microsoft.com/office/drawing/2014/main" id="{FC41DDCA-7C67-0555-BFF5-9D3FBECA6657}"/>
              </a:ext>
            </a:extLst>
          </p:cNvPr>
          <p:cNvPicPr>
            <a:picLocks noRot="1" noChangeAspect="1"/>
          </p:cNvPicPr>
          <p:nvPr>
            <a:videoFile r:link="rId1"/>
          </p:nvPr>
        </p:nvPicPr>
        <p:blipFill>
          <a:blip r:embed="rId4"/>
          <a:stretch>
            <a:fillRect/>
          </a:stretch>
        </p:blipFill>
        <p:spPr>
          <a:xfrm>
            <a:off x="26988" y="0"/>
            <a:ext cx="12138025" cy="6858000"/>
          </a:xfrm>
          <a:prstGeom prst="rect">
            <a:avLst/>
          </a:prstGeom>
        </p:spPr>
      </p:pic>
    </p:spTree>
    <p:extLst>
      <p:ext uri="{BB962C8B-B14F-4D97-AF65-F5344CB8AC3E}">
        <p14:creationId xmlns:p14="http://schemas.microsoft.com/office/powerpoint/2010/main" val="1748033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hlinkClick r:id="rId2"/>
            <a:extLst>
              <a:ext uri="{FF2B5EF4-FFF2-40B4-BE49-F238E27FC236}">
                <a16:creationId xmlns:a16="http://schemas.microsoft.com/office/drawing/2014/main" id="{8234D19F-B79B-E5B9-EB5C-3B417FF3060D}"/>
              </a:ext>
            </a:extLst>
          </p:cNvPr>
          <p:cNvPicPr>
            <a:picLocks noChangeAspect="1"/>
          </p:cNvPicPr>
          <p:nvPr/>
        </p:nvPicPr>
        <p:blipFill>
          <a:blip r:embed="rId3"/>
          <a:srcRect b="1028"/>
          <a:stretch>
            <a:fillRect/>
          </a:stretch>
        </p:blipFill>
        <p:spPr>
          <a:xfrm>
            <a:off x="457200" y="457200"/>
            <a:ext cx="11277600" cy="5943600"/>
          </a:xfrm>
          <a:prstGeom prst="rect">
            <a:avLst/>
          </a:prstGeom>
        </p:spPr>
      </p:pic>
    </p:spTree>
    <p:extLst>
      <p:ext uri="{BB962C8B-B14F-4D97-AF65-F5344CB8AC3E}">
        <p14:creationId xmlns:p14="http://schemas.microsoft.com/office/powerpoint/2010/main" val="30361032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11A1A-08B6-B1EA-9D3C-0A085B318CFF}"/>
              </a:ext>
            </a:extLst>
          </p:cNvPr>
          <p:cNvSpPr>
            <a:spLocks noGrp="1"/>
          </p:cNvSpPr>
          <p:nvPr>
            <p:ph type="title"/>
          </p:nvPr>
        </p:nvSpPr>
        <p:spPr>
          <a:xfrm>
            <a:off x="838200" y="5609902"/>
            <a:ext cx="6924026" cy="913975"/>
          </a:xfrm>
        </p:spPr>
        <p:txBody>
          <a:bodyPr vert="horz" lIns="91440" tIns="45720" rIns="91440" bIns="45720" rtlCol="0" anchor="ctr">
            <a:normAutofit/>
          </a:bodyPr>
          <a:lstStyle/>
          <a:p>
            <a:pPr algn="ctr"/>
            <a:r>
              <a:rPr lang="en-US" sz="3200" dirty="0">
                <a:solidFill>
                  <a:srgbClr val="FFFFFF"/>
                </a:solidFill>
              </a:rPr>
              <a:t>NON-VERBAL COMMUNICATION</a:t>
            </a:r>
          </a:p>
        </p:txBody>
      </p:sp>
      <p:pic>
        <p:nvPicPr>
          <p:cNvPr id="5" name="Content Placeholder 4" descr="A picture containing text">
            <a:extLst>
              <a:ext uri="{FF2B5EF4-FFF2-40B4-BE49-F238E27FC236}">
                <a16:creationId xmlns:a16="http://schemas.microsoft.com/office/drawing/2014/main" id="{65795F98-9E4E-322D-C9B1-FB05C59E092D}"/>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6734" b="17252"/>
          <a:stretch/>
        </p:blipFill>
        <p:spPr>
          <a:xfrm>
            <a:off x="1" y="9"/>
            <a:ext cx="12191998" cy="6523867"/>
          </a:xfrm>
          <a:prstGeom prst="rect">
            <a:avLst/>
          </a:prstGeom>
        </p:spPr>
      </p:pic>
    </p:spTree>
    <p:extLst>
      <p:ext uri="{BB962C8B-B14F-4D97-AF65-F5344CB8AC3E}">
        <p14:creationId xmlns:p14="http://schemas.microsoft.com/office/powerpoint/2010/main" val="14788222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D353909-7AD0-8FD5-5CC4-C25C9D980570}"/>
              </a:ext>
            </a:extLst>
          </p:cNvPr>
          <p:cNvPicPr>
            <a:picLocks noChangeAspect="1"/>
          </p:cNvPicPr>
          <p:nvPr/>
        </p:nvPicPr>
        <p:blipFill>
          <a:blip r:embed="rId3">
            <a:alphaModFix amt="35000"/>
          </a:blip>
          <a:srcRect t="16045"/>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4FBAEDEE-2D4A-DE9B-DEB8-40AE7691EFE8}"/>
              </a:ext>
            </a:extLst>
          </p:cNvPr>
          <p:cNvSpPr>
            <a:spLocks noGrp="1"/>
          </p:cNvSpPr>
          <p:nvPr>
            <p:ph type="title"/>
          </p:nvPr>
        </p:nvSpPr>
        <p:spPr>
          <a:xfrm>
            <a:off x="838200" y="365125"/>
            <a:ext cx="10515600" cy="1325563"/>
          </a:xfrm>
        </p:spPr>
        <p:txBody>
          <a:bodyPr>
            <a:normAutofit/>
          </a:bodyPr>
          <a:lstStyle/>
          <a:p>
            <a:r>
              <a:rPr lang="en-US">
                <a:solidFill>
                  <a:srgbClr val="FFFFFF"/>
                </a:solidFill>
              </a:rPr>
              <a:t>NONVERBAL COMMUNICATION</a:t>
            </a:r>
          </a:p>
        </p:txBody>
      </p:sp>
      <p:graphicFrame>
        <p:nvGraphicFramePr>
          <p:cNvPr id="5" name="Content Placeholder 2">
            <a:extLst>
              <a:ext uri="{FF2B5EF4-FFF2-40B4-BE49-F238E27FC236}">
                <a16:creationId xmlns:a16="http://schemas.microsoft.com/office/drawing/2014/main" id="{0DB99435-BE3B-4FC8-499C-585D857536D9}"/>
              </a:ext>
            </a:extLst>
          </p:cNvPr>
          <p:cNvGraphicFramePr>
            <a:graphicFrameLocks noGrp="1"/>
          </p:cNvGraphicFramePr>
          <p:nvPr>
            <p:ph idx="1"/>
            <p:extLst>
              <p:ext uri="{D42A27DB-BD31-4B8C-83A1-F6EECF244321}">
                <p14:modId xmlns:p14="http://schemas.microsoft.com/office/powerpoint/2010/main" val="47760912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959807839"/>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The Importance of Nonverbal Cues as told by &quot;Friends&quot;">
            <a:hlinkClick r:id="" action="ppaction://media"/>
            <a:extLst>
              <a:ext uri="{FF2B5EF4-FFF2-40B4-BE49-F238E27FC236}">
                <a16:creationId xmlns:a16="http://schemas.microsoft.com/office/drawing/2014/main" id="{8A247F1D-3361-C549-B4B8-3709C2048181}"/>
              </a:ext>
            </a:extLst>
          </p:cNvPr>
          <p:cNvPicPr>
            <a:picLocks noRot="1" noChangeAspect="1"/>
          </p:cNvPicPr>
          <p:nvPr>
            <a:videoFile r:link="rId1"/>
          </p:nvPr>
        </p:nvPicPr>
        <p:blipFill>
          <a:blip r:embed="rId3"/>
          <a:stretch>
            <a:fillRect/>
          </a:stretch>
        </p:blipFill>
        <p:spPr>
          <a:xfrm>
            <a:off x="26988" y="0"/>
            <a:ext cx="12138025" cy="6858000"/>
          </a:xfrm>
          <a:prstGeom prst="rect">
            <a:avLst/>
          </a:prstGeom>
        </p:spPr>
      </p:pic>
    </p:spTree>
    <p:extLst>
      <p:ext uri="{BB962C8B-B14F-4D97-AF65-F5344CB8AC3E}">
        <p14:creationId xmlns:p14="http://schemas.microsoft.com/office/powerpoint/2010/main" val="2040859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E91F5CA-B392-444C-88E3-BF5BAAEBD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DFCA2118-59A2-4310-A4B2-F2CBA821E8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940492"/>
            <a:ext cx="12192000" cy="1924333"/>
          </a:xfrm>
          <a:custGeom>
            <a:avLst/>
            <a:gdLst>
              <a:gd name="connsiteX0" fmla="*/ 6189199 w 12192000"/>
              <a:gd name="connsiteY0" fmla="*/ 588 h 1924333"/>
              <a:gd name="connsiteX1" fmla="*/ 6207079 w 12192000"/>
              <a:gd name="connsiteY1" fmla="*/ 2850 h 1924333"/>
              <a:gd name="connsiteX2" fmla="*/ 6285610 w 12192000"/>
              <a:gd name="connsiteY2" fmla="*/ 18131 h 1924333"/>
              <a:gd name="connsiteX3" fmla="*/ 6378008 w 12192000"/>
              <a:gd name="connsiteY3" fmla="*/ 24625 h 1924333"/>
              <a:gd name="connsiteX4" fmla="*/ 6466340 w 12192000"/>
              <a:gd name="connsiteY4" fmla="*/ 21366 h 1924333"/>
              <a:gd name="connsiteX5" fmla="*/ 6553334 w 12192000"/>
              <a:gd name="connsiteY5" fmla="*/ 35307 h 1924333"/>
              <a:gd name="connsiteX6" fmla="*/ 6626068 w 12192000"/>
              <a:gd name="connsiteY6" fmla="*/ 58045 h 1924333"/>
              <a:gd name="connsiteX7" fmla="*/ 6692303 w 12192000"/>
              <a:gd name="connsiteY7" fmla="*/ 91487 h 1924333"/>
              <a:gd name="connsiteX8" fmla="*/ 6733670 w 12192000"/>
              <a:gd name="connsiteY8" fmla="*/ 118130 h 1924333"/>
              <a:gd name="connsiteX9" fmla="*/ 6798016 w 12192000"/>
              <a:gd name="connsiteY9" fmla="*/ 112271 h 1924333"/>
              <a:gd name="connsiteX10" fmla="*/ 6801081 w 12192000"/>
              <a:gd name="connsiteY10" fmla="*/ 114963 h 1924333"/>
              <a:gd name="connsiteX11" fmla="*/ 6819351 w 12192000"/>
              <a:gd name="connsiteY11" fmla="*/ 128825 h 1924333"/>
              <a:gd name="connsiteX12" fmla="*/ 6852732 w 12192000"/>
              <a:gd name="connsiteY12" fmla="*/ 123321 h 1924333"/>
              <a:gd name="connsiteX13" fmla="*/ 6865247 w 12192000"/>
              <a:gd name="connsiteY13" fmla="*/ 128836 h 1924333"/>
              <a:gd name="connsiteX14" fmla="*/ 6905517 w 12192000"/>
              <a:gd name="connsiteY14" fmla="*/ 129265 h 1924333"/>
              <a:gd name="connsiteX15" fmla="*/ 6950286 w 12192000"/>
              <a:gd name="connsiteY15" fmla="*/ 150104 h 1924333"/>
              <a:gd name="connsiteX16" fmla="*/ 7003442 w 12192000"/>
              <a:gd name="connsiteY16" fmla="*/ 136136 h 1924333"/>
              <a:gd name="connsiteX17" fmla="*/ 7160047 w 12192000"/>
              <a:gd name="connsiteY17" fmla="*/ 166721 h 1924333"/>
              <a:gd name="connsiteX18" fmla="*/ 7325604 w 12192000"/>
              <a:gd name="connsiteY18" fmla="*/ 215867 h 1924333"/>
              <a:gd name="connsiteX19" fmla="*/ 7540522 w 12192000"/>
              <a:gd name="connsiteY19" fmla="*/ 239374 h 1924333"/>
              <a:gd name="connsiteX20" fmla="*/ 7612071 w 12192000"/>
              <a:gd name="connsiteY20" fmla="*/ 229553 h 1924333"/>
              <a:gd name="connsiteX21" fmla="*/ 7651995 w 12192000"/>
              <a:gd name="connsiteY21" fmla="*/ 244567 h 1924333"/>
              <a:gd name="connsiteX22" fmla="*/ 7725761 w 12192000"/>
              <a:gd name="connsiteY22" fmla="*/ 258638 h 1924333"/>
              <a:gd name="connsiteX23" fmla="*/ 7823038 w 12192000"/>
              <a:gd name="connsiteY23" fmla="*/ 287078 h 1924333"/>
              <a:gd name="connsiteX24" fmla="*/ 7866405 w 12192000"/>
              <a:gd name="connsiteY24" fmla="*/ 287288 h 1924333"/>
              <a:gd name="connsiteX25" fmla="*/ 7875021 w 12192000"/>
              <a:gd name="connsiteY25" fmla="*/ 288224 h 1924333"/>
              <a:gd name="connsiteX26" fmla="*/ 7875146 w 12192000"/>
              <a:gd name="connsiteY26" fmla="*/ 288614 h 1924333"/>
              <a:gd name="connsiteX27" fmla="*/ 7907443 w 12192000"/>
              <a:gd name="connsiteY27" fmla="*/ 291752 h 1924333"/>
              <a:gd name="connsiteX28" fmla="*/ 7912892 w 12192000"/>
              <a:gd name="connsiteY28" fmla="*/ 294833 h 1924333"/>
              <a:gd name="connsiteX29" fmla="*/ 7946345 w 12192000"/>
              <a:gd name="connsiteY29" fmla="*/ 319359 h 1924333"/>
              <a:gd name="connsiteX30" fmla="*/ 8021238 w 12192000"/>
              <a:gd name="connsiteY30" fmla="*/ 315159 h 1924333"/>
              <a:gd name="connsiteX31" fmla="*/ 8094697 w 12192000"/>
              <a:gd name="connsiteY31" fmla="*/ 351819 h 1924333"/>
              <a:gd name="connsiteX32" fmla="*/ 8155208 w 12192000"/>
              <a:gd name="connsiteY32" fmla="*/ 371168 h 1924333"/>
              <a:gd name="connsiteX33" fmla="*/ 8248472 w 12192000"/>
              <a:gd name="connsiteY33" fmla="*/ 400489 h 1924333"/>
              <a:gd name="connsiteX34" fmla="*/ 8300068 w 12192000"/>
              <a:gd name="connsiteY34" fmla="*/ 405531 h 1924333"/>
              <a:gd name="connsiteX35" fmla="*/ 8356293 w 12192000"/>
              <a:gd name="connsiteY35" fmla="*/ 403328 h 1924333"/>
              <a:gd name="connsiteX36" fmla="*/ 8475838 w 12192000"/>
              <a:gd name="connsiteY36" fmla="*/ 435524 h 1924333"/>
              <a:gd name="connsiteX37" fmla="*/ 8575216 w 12192000"/>
              <a:gd name="connsiteY37" fmla="*/ 450198 h 1924333"/>
              <a:gd name="connsiteX38" fmla="*/ 8588650 w 12192000"/>
              <a:gd name="connsiteY38" fmla="*/ 447070 h 1924333"/>
              <a:gd name="connsiteX39" fmla="*/ 8612184 w 12192000"/>
              <a:gd name="connsiteY39" fmla="*/ 439577 h 1924333"/>
              <a:gd name="connsiteX40" fmla="*/ 8630713 w 12192000"/>
              <a:gd name="connsiteY40" fmla="*/ 433015 h 1924333"/>
              <a:gd name="connsiteX41" fmla="*/ 8704240 w 12192000"/>
              <a:gd name="connsiteY41" fmla="*/ 422865 h 1924333"/>
              <a:gd name="connsiteX42" fmla="*/ 8829513 w 12192000"/>
              <a:gd name="connsiteY42" fmla="*/ 429389 h 1924333"/>
              <a:gd name="connsiteX43" fmla="*/ 9083651 w 12192000"/>
              <a:gd name="connsiteY43" fmla="*/ 390744 h 1924333"/>
              <a:gd name="connsiteX44" fmla="*/ 9371402 w 12192000"/>
              <a:gd name="connsiteY44" fmla="*/ 371809 h 1924333"/>
              <a:gd name="connsiteX45" fmla="*/ 9429586 w 12192000"/>
              <a:gd name="connsiteY45" fmla="*/ 369213 h 1924333"/>
              <a:gd name="connsiteX46" fmla="*/ 9489757 w 12192000"/>
              <a:gd name="connsiteY46" fmla="*/ 377814 h 1924333"/>
              <a:gd name="connsiteX47" fmla="*/ 9516954 w 12192000"/>
              <a:gd name="connsiteY47" fmla="*/ 376991 h 1924333"/>
              <a:gd name="connsiteX48" fmla="*/ 9645588 w 12192000"/>
              <a:gd name="connsiteY48" fmla="*/ 363590 h 1924333"/>
              <a:gd name="connsiteX49" fmla="*/ 9722896 w 12192000"/>
              <a:gd name="connsiteY49" fmla="*/ 360983 h 1924333"/>
              <a:gd name="connsiteX50" fmla="*/ 9752803 w 12192000"/>
              <a:gd name="connsiteY50" fmla="*/ 368492 h 1924333"/>
              <a:gd name="connsiteX51" fmla="*/ 9890305 w 12192000"/>
              <a:gd name="connsiteY51" fmla="*/ 380736 h 1924333"/>
              <a:gd name="connsiteX52" fmla="*/ 9939767 w 12192000"/>
              <a:gd name="connsiteY52" fmla="*/ 377776 h 1924333"/>
              <a:gd name="connsiteX53" fmla="*/ 9944355 w 12192000"/>
              <a:gd name="connsiteY53" fmla="*/ 377352 h 1924333"/>
              <a:gd name="connsiteX54" fmla="*/ 9953719 w 12192000"/>
              <a:gd name="connsiteY54" fmla="*/ 375642 h 1924333"/>
              <a:gd name="connsiteX55" fmla="*/ 9955809 w 12192000"/>
              <a:gd name="connsiteY55" fmla="*/ 376294 h 1924333"/>
              <a:gd name="connsiteX56" fmla="*/ 10032710 w 12192000"/>
              <a:gd name="connsiteY56" fmla="*/ 394940 h 1924333"/>
              <a:gd name="connsiteX57" fmla="*/ 10049925 w 12192000"/>
              <a:gd name="connsiteY57" fmla="*/ 404971 h 1924333"/>
              <a:gd name="connsiteX58" fmla="*/ 10112671 w 12192000"/>
              <a:gd name="connsiteY58" fmla="*/ 414549 h 1924333"/>
              <a:gd name="connsiteX59" fmla="*/ 10170853 w 12192000"/>
              <a:gd name="connsiteY59" fmla="*/ 435168 h 1924333"/>
              <a:gd name="connsiteX60" fmla="*/ 10290184 w 12192000"/>
              <a:gd name="connsiteY60" fmla="*/ 448123 h 1924333"/>
              <a:gd name="connsiteX61" fmla="*/ 10320158 w 12192000"/>
              <a:gd name="connsiteY61" fmla="*/ 458352 h 1924333"/>
              <a:gd name="connsiteX62" fmla="*/ 10321815 w 12192000"/>
              <a:gd name="connsiteY62" fmla="*/ 463087 h 1924333"/>
              <a:gd name="connsiteX63" fmla="*/ 10373742 w 12192000"/>
              <a:gd name="connsiteY63" fmla="*/ 464538 h 1924333"/>
              <a:gd name="connsiteX64" fmla="*/ 10428532 w 12192000"/>
              <a:gd name="connsiteY64" fmla="*/ 492504 h 1924333"/>
              <a:gd name="connsiteX65" fmla="*/ 10466490 w 12192000"/>
              <a:gd name="connsiteY65" fmla="*/ 517759 h 1924333"/>
              <a:gd name="connsiteX66" fmla="*/ 10466675 w 12192000"/>
              <a:gd name="connsiteY66" fmla="*/ 522076 h 1924333"/>
              <a:gd name="connsiteX67" fmla="*/ 10470309 w 12192000"/>
              <a:gd name="connsiteY67" fmla="*/ 522792 h 1924333"/>
              <a:gd name="connsiteX68" fmla="*/ 10474138 w 12192000"/>
              <a:gd name="connsiteY68" fmla="*/ 519761 h 1924333"/>
              <a:gd name="connsiteX69" fmla="*/ 10501100 w 12192000"/>
              <a:gd name="connsiteY69" fmla="*/ 528263 h 1924333"/>
              <a:gd name="connsiteX70" fmla="*/ 10502395 w 12192000"/>
              <a:gd name="connsiteY70" fmla="*/ 536393 h 1924333"/>
              <a:gd name="connsiteX71" fmla="*/ 10689496 w 12192000"/>
              <a:gd name="connsiteY71" fmla="*/ 560233 h 1924333"/>
              <a:gd name="connsiteX72" fmla="*/ 10788736 w 12192000"/>
              <a:gd name="connsiteY72" fmla="*/ 613188 h 1924333"/>
              <a:gd name="connsiteX73" fmla="*/ 10819747 w 12192000"/>
              <a:gd name="connsiteY73" fmla="*/ 621351 h 1924333"/>
              <a:gd name="connsiteX74" fmla="*/ 10864632 w 12192000"/>
              <a:gd name="connsiteY74" fmla="*/ 644858 h 1924333"/>
              <a:gd name="connsiteX75" fmla="*/ 10929407 w 12192000"/>
              <a:gd name="connsiteY75" fmla="*/ 652945 h 1924333"/>
              <a:gd name="connsiteX76" fmla="*/ 10979412 w 12192000"/>
              <a:gd name="connsiteY76" fmla="*/ 654217 h 1924333"/>
              <a:gd name="connsiteX77" fmla="*/ 11006959 w 12192000"/>
              <a:gd name="connsiteY77" fmla="*/ 657017 h 1924333"/>
              <a:gd name="connsiteX78" fmla="*/ 11077038 w 12192000"/>
              <a:gd name="connsiteY78" fmla="*/ 668487 h 1924333"/>
              <a:gd name="connsiteX79" fmla="*/ 11157850 w 12192000"/>
              <a:gd name="connsiteY79" fmla="*/ 693164 h 1924333"/>
              <a:gd name="connsiteX80" fmla="*/ 11175276 w 12192000"/>
              <a:gd name="connsiteY80" fmla="*/ 697243 h 1924333"/>
              <a:gd name="connsiteX81" fmla="*/ 11191131 w 12192000"/>
              <a:gd name="connsiteY81" fmla="*/ 696085 h 1924333"/>
              <a:gd name="connsiteX82" fmla="*/ 11195573 w 12192000"/>
              <a:gd name="connsiteY82" fmla="*/ 691751 h 1924333"/>
              <a:gd name="connsiteX83" fmla="*/ 11205299 w 12192000"/>
              <a:gd name="connsiteY83" fmla="*/ 693247 h 1924333"/>
              <a:gd name="connsiteX84" fmla="*/ 11223770 w 12192000"/>
              <a:gd name="connsiteY84" fmla="*/ 690335 h 1924333"/>
              <a:gd name="connsiteX85" fmla="*/ 11292119 w 12192000"/>
              <a:gd name="connsiteY85" fmla="*/ 713311 h 1924333"/>
              <a:gd name="connsiteX86" fmla="*/ 11435379 w 12192000"/>
              <a:gd name="connsiteY86" fmla="*/ 758519 h 1924333"/>
              <a:gd name="connsiteX87" fmla="*/ 11604406 w 12192000"/>
              <a:gd name="connsiteY87" fmla="*/ 810476 h 1924333"/>
              <a:gd name="connsiteX88" fmla="*/ 11652155 w 12192000"/>
              <a:gd name="connsiteY88" fmla="*/ 825109 h 1924333"/>
              <a:gd name="connsiteX89" fmla="*/ 11654192 w 12192000"/>
              <a:gd name="connsiteY89" fmla="*/ 827301 h 1924333"/>
              <a:gd name="connsiteX90" fmla="*/ 11676599 w 12192000"/>
              <a:gd name="connsiteY90" fmla="*/ 846628 h 1924333"/>
              <a:gd name="connsiteX91" fmla="*/ 11775168 w 12192000"/>
              <a:gd name="connsiteY91" fmla="*/ 890664 h 1924333"/>
              <a:gd name="connsiteX92" fmla="*/ 11826341 w 12192000"/>
              <a:gd name="connsiteY92" fmla="*/ 877558 h 1924333"/>
              <a:gd name="connsiteX93" fmla="*/ 11879068 w 12192000"/>
              <a:gd name="connsiteY93" fmla="*/ 874038 h 1924333"/>
              <a:gd name="connsiteX94" fmla="*/ 11889563 w 12192000"/>
              <a:gd name="connsiteY94" fmla="*/ 878619 h 1924333"/>
              <a:gd name="connsiteX95" fmla="*/ 12016613 w 12192000"/>
              <a:gd name="connsiteY95" fmla="*/ 886111 h 1924333"/>
              <a:gd name="connsiteX96" fmla="*/ 12108292 w 12192000"/>
              <a:gd name="connsiteY96" fmla="*/ 868500 h 1924333"/>
              <a:gd name="connsiteX97" fmla="*/ 12182910 w 12192000"/>
              <a:gd name="connsiteY97" fmla="*/ 882003 h 1924333"/>
              <a:gd name="connsiteX98" fmla="*/ 12192000 w 12192000"/>
              <a:gd name="connsiteY98" fmla="*/ 884778 h 1924333"/>
              <a:gd name="connsiteX99" fmla="*/ 12192000 w 12192000"/>
              <a:gd name="connsiteY99" fmla="*/ 1610315 h 1924333"/>
              <a:gd name="connsiteX100" fmla="*/ 12191998 w 12192000"/>
              <a:gd name="connsiteY100" fmla="*/ 1610315 h 1924333"/>
              <a:gd name="connsiteX101" fmla="*/ 12191998 w 12192000"/>
              <a:gd name="connsiteY101" fmla="*/ 1924333 h 1924333"/>
              <a:gd name="connsiteX102" fmla="*/ 0 w 12192000"/>
              <a:gd name="connsiteY102" fmla="*/ 1924333 h 1924333"/>
              <a:gd name="connsiteX103" fmla="*/ 0 w 12192000"/>
              <a:gd name="connsiteY103" fmla="*/ 505159 h 1924333"/>
              <a:gd name="connsiteX104" fmla="*/ 5722 w 12192000"/>
              <a:gd name="connsiteY104" fmla="*/ 508889 h 1924333"/>
              <a:gd name="connsiteX105" fmla="*/ 38476 w 12192000"/>
              <a:gd name="connsiteY105" fmla="*/ 524137 h 1924333"/>
              <a:gd name="connsiteX106" fmla="*/ 192883 w 12192000"/>
              <a:gd name="connsiteY106" fmla="*/ 545272 h 1924333"/>
              <a:gd name="connsiteX107" fmla="*/ 343710 w 12192000"/>
              <a:gd name="connsiteY107" fmla="*/ 565029 h 1924333"/>
              <a:gd name="connsiteX108" fmla="*/ 471066 w 12192000"/>
              <a:gd name="connsiteY108" fmla="*/ 549837 h 1924333"/>
              <a:gd name="connsiteX109" fmla="*/ 617333 w 12192000"/>
              <a:gd name="connsiteY109" fmla="*/ 526428 h 1924333"/>
              <a:gd name="connsiteX110" fmla="*/ 725203 w 12192000"/>
              <a:gd name="connsiteY110" fmla="*/ 523793 h 1924333"/>
              <a:gd name="connsiteX111" fmla="*/ 788494 w 12192000"/>
              <a:gd name="connsiteY111" fmla="*/ 505799 h 1924333"/>
              <a:gd name="connsiteX112" fmla="*/ 885977 w 12192000"/>
              <a:gd name="connsiteY112" fmla="*/ 526585 h 1924333"/>
              <a:gd name="connsiteX113" fmla="*/ 932142 w 12192000"/>
              <a:gd name="connsiteY113" fmla="*/ 528005 h 1924333"/>
              <a:gd name="connsiteX114" fmla="*/ 1090404 w 12192000"/>
              <a:gd name="connsiteY114" fmla="*/ 498299 h 1924333"/>
              <a:gd name="connsiteX115" fmla="*/ 1188628 w 12192000"/>
              <a:gd name="connsiteY115" fmla="*/ 483151 h 1924333"/>
              <a:gd name="connsiteX116" fmla="*/ 1316247 w 12192000"/>
              <a:gd name="connsiteY116" fmla="*/ 425979 h 1924333"/>
              <a:gd name="connsiteX117" fmla="*/ 1357712 w 12192000"/>
              <a:gd name="connsiteY117" fmla="*/ 416549 h 1924333"/>
              <a:gd name="connsiteX118" fmla="*/ 1425921 w 12192000"/>
              <a:gd name="connsiteY118" fmla="*/ 413953 h 1924333"/>
              <a:gd name="connsiteX119" fmla="*/ 1503817 w 12192000"/>
              <a:gd name="connsiteY119" fmla="*/ 380457 h 1924333"/>
              <a:gd name="connsiteX120" fmla="*/ 1639196 w 12192000"/>
              <a:gd name="connsiteY120" fmla="*/ 372785 h 1924333"/>
              <a:gd name="connsiteX121" fmla="*/ 1705606 w 12192000"/>
              <a:gd name="connsiteY121" fmla="*/ 359023 h 1924333"/>
              <a:gd name="connsiteX122" fmla="*/ 1813011 w 12192000"/>
              <a:gd name="connsiteY122" fmla="*/ 331023 h 1924333"/>
              <a:gd name="connsiteX123" fmla="*/ 1831380 w 12192000"/>
              <a:gd name="connsiteY123" fmla="*/ 341307 h 1924333"/>
              <a:gd name="connsiteX124" fmla="*/ 1858612 w 12192000"/>
              <a:gd name="connsiteY124" fmla="*/ 326777 h 1924333"/>
              <a:gd name="connsiteX125" fmla="*/ 1880661 w 12192000"/>
              <a:gd name="connsiteY125" fmla="*/ 335987 h 1924333"/>
              <a:gd name="connsiteX126" fmla="*/ 1941495 w 12192000"/>
              <a:gd name="connsiteY126" fmla="*/ 310792 h 1924333"/>
              <a:gd name="connsiteX127" fmla="*/ 1995402 w 12192000"/>
              <a:gd name="connsiteY127" fmla="*/ 305480 h 1924333"/>
              <a:gd name="connsiteX128" fmla="*/ 2223864 w 12192000"/>
              <a:gd name="connsiteY128" fmla="*/ 266118 h 1924333"/>
              <a:gd name="connsiteX129" fmla="*/ 2418043 w 12192000"/>
              <a:gd name="connsiteY129" fmla="*/ 215314 h 1924333"/>
              <a:gd name="connsiteX130" fmla="*/ 2558461 w 12192000"/>
              <a:gd name="connsiteY130" fmla="*/ 168193 h 1924333"/>
              <a:gd name="connsiteX131" fmla="*/ 2595535 w 12192000"/>
              <a:gd name="connsiteY131" fmla="*/ 158548 h 1924333"/>
              <a:gd name="connsiteX132" fmla="*/ 2626942 w 12192000"/>
              <a:gd name="connsiteY132" fmla="*/ 130400 h 1924333"/>
              <a:gd name="connsiteX133" fmla="*/ 2632225 w 12192000"/>
              <a:gd name="connsiteY133" fmla="*/ 130446 h 1924333"/>
              <a:gd name="connsiteX134" fmla="*/ 2696856 w 12192000"/>
              <a:gd name="connsiteY134" fmla="*/ 128498 h 1924333"/>
              <a:gd name="connsiteX135" fmla="*/ 2759767 w 12192000"/>
              <a:gd name="connsiteY135" fmla="*/ 127784 h 1924333"/>
              <a:gd name="connsiteX136" fmla="*/ 2792685 w 12192000"/>
              <a:gd name="connsiteY136" fmla="*/ 115710 h 1924333"/>
              <a:gd name="connsiteX137" fmla="*/ 2799767 w 12192000"/>
              <a:gd name="connsiteY137" fmla="*/ 113754 h 1924333"/>
              <a:gd name="connsiteX138" fmla="*/ 2829799 w 12192000"/>
              <a:gd name="connsiteY138" fmla="*/ 120042 h 1924333"/>
              <a:gd name="connsiteX139" fmla="*/ 2890704 w 12192000"/>
              <a:gd name="connsiteY139" fmla="*/ 121493 h 1924333"/>
              <a:gd name="connsiteX140" fmla="*/ 3042646 w 12192000"/>
              <a:gd name="connsiteY140" fmla="*/ 112273 h 1924333"/>
              <a:gd name="connsiteX141" fmla="*/ 3146630 w 12192000"/>
              <a:gd name="connsiteY141" fmla="*/ 100898 h 1924333"/>
              <a:gd name="connsiteX142" fmla="*/ 3233163 w 12192000"/>
              <a:gd name="connsiteY142" fmla="*/ 120200 h 1924333"/>
              <a:gd name="connsiteX143" fmla="*/ 3372699 w 12192000"/>
              <a:gd name="connsiteY143" fmla="*/ 129394 h 1924333"/>
              <a:gd name="connsiteX144" fmla="*/ 3394352 w 12192000"/>
              <a:gd name="connsiteY144" fmla="*/ 131671 h 1924333"/>
              <a:gd name="connsiteX145" fmla="*/ 3448218 w 12192000"/>
              <a:gd name="connsiteY145" fmla="*/ 118229 h 1924333"/>
              <a:gd name="connsiteX146" fmla="*/ 3505047 w 12192000"/>
              <a:gd name="connsiteY146" fmla="*/ 115412 h 1924333"/>
              <a:gd name="connsiteX147" fmla="*/ 3521767 w 12192000"/>
              <a:gd name="connsiteY147" fmla="*/ 111071 h 1924333"/>
              <a:gd name="connsiteX148" fmla="*/ 3585137 w 12192000"/>
              <a:gd name="connsiteY148" fmla="*/ 114371 h 1924333"/>
              <a:gd name="connsiteX149" fmla="*/ 3690293 w 12192000"/>
              <a:gd name="connsiteY149" fmla="*/ 98301 h 1924333"/>
              <a:gd name="connsiteX150" fmla="*/ 3867818 w 12192000"/>
              <a:gd name="connsiteY150" fmla="*/ 88985 h 1924333"/>
              <a:gd name="connsiteX151" fmla="*/ 4091337 w 12192000"/>
              <a:gd name="connsiteY151" fmla="*/ 70813 h 1924333"/>
              <a:gd name="connsiteX152" fmla="*/ 4246332 w 12192000"/>
              <a:gd name="connsiteY152" fmla="*/ 41697 h 1924333"/>
              <a:gd name="connsiteX153" fmla="*/ 4266975 w 12192000"/>
              <a:gd name="connsiteY153" fmla="*/ 46592 h 1924333"/>
              <a:gd name="connsiteX154" fmla="*/ 4270566 w 12192000"/>
              <a:gd name="connsiteY154" fmla="*/ 47620 h 1924333"/>
              <a:gd name="connsiteX155" fmla="*/ 4288964 w 12192000"/>
              <a:gd name="connsiteY155" fmla="*/ 52766 h 1924333"/>
              <a:gd name="connsiteX156" fmla="*/ 4365137 w 12192000"/>
              <a:gd name="connsiteY156" fmla="*/ 51783 h 1924333"/>
              <a:gd name="connsiteX157" fmla="*/ 4430546 w 12192000"/>
              <a:gd name="connsiteY157" fmla="*/ 44555 h 1924333"/>
              <a:gd name="connsiteX158" fmla="*/ 4444136 w 12192000"/>
              <a:gd name="connsiteY158" fmla="*/ 39567 h 1924333"/>
              <a:gd name="connsiteX159" fmla="*/ 4534039 w 12192000"/>
              <a:gd name="connsiteY159" fmla="*/ 31604 h 1924333"/>
              <a:gd name="connsiteX160" fmla="*/ 4560448 w 12192000"/>
              <a:gd name="connsiteY160" fmla="*/ 25231 h 1924333"/>
              <a:gd name="connsiteX161" fmla="*/ 4568006 w 12192000"/>
              <a:gd name="connsiteY161" fmla="*/ 25970 h 1924333"/>
              <a:gd name="connsiteX162" fmla="*/ 4595497 w 12192000"/>
              <a:gd name="connsiteY162" fmla="*/ 22958 h 1924333"/>
              <a:gd name="connsiteX163" fmla="*/ 4608623 w 12192000"/>
              <a:gd name="connsiteY163" fmla="*/ 18108 h 1924333"/>
              <a:gd name="connsiteX164" fmla="*/ 4623942 w 12192000"/>
              <a:gd name="connsiteY164" fmla="*/ 22251 h 1924333"/>
              <a:gd name="connsiteX165" fmla="*/ 4664336 w 12192000"/>
              <a:gd name="connsiteY165" fmla="*/ 23306 h 1924333"/>
              <a:gd name="connsiteX166" fmla="*/ 4677385 w 12192000"/>
              <a:gd name="connsiteY166" fmla="*/ 18246 h 1924333"/>
              <a:gd name="connsiteX167" fmla="*/ 4698143 w 12192000"/>
              <a:gd name="connsiteY167" fmla="*/ 18036 h 1924333"/>
              <a:gd name="connsiteX168" fmla="*/ 4750609 w 12192000"/>
              <a:gd name="connsiteY168" fmla="*/ 23611 h 1924333"/>
              <a:gd name="connsiteX169" fmla="*/ 4784658 w 12192000"/>
              <a:gd name="connsiteY169" fmla="*/ 25057 h 1924333"/>
              <a:gd name="connsiteX170" fmla="*/ 4847558 w 12192000"/>
              <a:gd name="connsiteY170" fmla="*/ 38726 h 1924333"/>
              <a:gd name="connsiteX171" fmla="*/ 4909134 w 12192000"/>
              <a:gd name="connsiteY171" fmla="*/ 50659 h 1924333"/>
              <a:gd name="connsiteX172" fmla="*/ 5099219 w 12192000"/>
              <a:gd name="connsiteY172" fmla="*/ 55050 h 1924333"/>
              <a:gd name="connsiteX173" fmla="*/ 5184992 w 12192000"/>
              <a:gd name="connsiteY173" fmla="*/ 67596 h 1924333"/>
              <a:gd name="connsiteX174" fmla="*/ 5229637 w 12192000"/>
              <a:gd name="connsiteY174" fmla="*/ 67789 h 1924333"/>
              <a:gd name="connsiteX175" fmla="*/ 5389346 w 12192000"/>
              <a:gd name="connsiteY175" fmla="*/ 80211 h 1924333"/>
              <a:gd name="connsiteX176" fmla="*/ 5494414 w 12192000"/>
              <a:gd name="connsiteY176" fmla="*/ 75926 h 1924333"/>
              <a:gd name="connsiteX177" fmla="*/ 5528443 w 12192000"/>
              <a:gd name="connsiteY177" fmla="*/ 77206 h 1924333"/>
              <a:gd name="connsiteX178" fmla="*/ 5684939 w 12192000"/>
              <a:gd name="connsiteY178" fmla="*/ 50269 h 1924333"/>
              <a:gd name="connsiteX179" fmla="*/ 5765146 w 12192000"/>
              <a:gd name="connsiteY179" fmla="*/ 50414 h 1924333"/>
              <a:gd name="connsiteX180" fmla="*/ 5848655 w 12192000"/>
              <a:gd name="connsiteY180" fmla="*/ 35257 h 1924333"/>
              <a:gd name="connsiteX181" fmla="*/ 5930656 w 12192000"/>
              <a:gd name="connsiteY181" fmla="*/ 30131 h 1924333"/>
              <a:gd name="connsiteX182" fmla="*/ 6124150 w 12192000"/>
              <a:gd name="connsiteY182" fmla="*/ 31679 h 1924333"/>
              <a:gd name="connsiteX183" fmla="*/ 6189199 w 12192000"/>
              <a:gd name="connsiteY183" fmla="*/ 588 h 1924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12192000" h="1924333">
                <a:moveTo>
                  <a:pt x="6189199" y="588"/>
                </a:moveTo>
                <a:cubicBezTo>
                  <a:pt x="6196356" y="-574"/>
                  <a:pt x="6202609" y="-108"/>
                  <a:pt x="6207079" y="2850"/>
                </a:cubicBezTo>
                <a:cubicBezTo>
                  <a:pt x="6222026" y="2749"/>
                  <a:pt x="6273489" y="3767"/>
                  <a:pt x="6285610" y="18131"/>
                </a:cubicBezTo>
                <a:cubicBezTo>
                  <a:pt x="6307255" y="18685"/>
                  <a:pt x="6357141" y="23793"/>
                  <a:pt x="6378008" y="24625"/>
                </a:cubicBezTo>
                <a:cubicBezTo>
                  <a:pt x="6409946" y="30645"/>
                  <a:pt x="6438307" y="10375"/>
                  <a:pt x="6466340" y="21366"/>
                </a:cubicBezTo>
                <a:cubicBezTo>
                  <a:pt x="6488276" y="31229"/>
                  <a:pt x="6529854" y="28110"/>
                  <a:pt x="6553334" y="35307"/>
                </a:cubicBezTo>
                <a:cubicBezTo>
                  <a:pt x="6561737" y="48059"/>
                  <a:pt x="6609188" y="62087"/>
                  <a:pt x="6626068" y="58045"/>
                </a:cubicBezTo>
                <a:cubicBezTo>
                  <a:pt x="6660952" y="66570"/>
                  <a:pt x="6666277" y="84716"/>
                  <a:pt x="6692303" y="91487"/>
                </a:cubicBezTo>
                <a:lnTo>
                  <a:pt x="6733670" y="118130"/>
                </a:lnTo>
                <a:lnTo>
                  <a:pt x="6798016" y="112271"/>
                </a:lnTo>
                <a:lnTo>
                  <a:pt x="6801081" y="114963"/>
                </a:lnTo>
                <a:cubicBezTo>
                  <a:pt x="6806919" y="120140"/>
                  <a:pt x="6812832" y="125016"/>
                  <a:pt x="6819351" y="128825"/>
                </a:cubicBezTo>
                <a:cubicBezTo>
                  <a:pt x="6825742" y="109997"/>
                  <a:pt x="6840132" y="116541"/>
                  <a:pt x="6852732" y="123321"/>
                </a:cubicBezTo>
                <a:lnTo>
                  <a:pt x="6865247" y="128836"/>
                </a:lnTo>
                <a:lnTo>
                  <a:pt x="6905517" y="129265"/>
                </a:lnTo>
                <a:cubicBezTo>
                  <a:pt x="6934052" y="140042"/>
                  <a:pt x="6939773" y="141556"/>
                  <a:pt x="6950286" y="150104"/>
                </a:cubicBezTo>
                <a:lnTo>
                  <a:pt x="7003442" y="136136"/>
                </a:lnTo>
                <a:lnTo>
                  <a:pt x="7160047" y="166721"/>
                </a:lnTo>
                <a:cubicBezTo>
                  <a:pt x="7207281" y="179911"/>
                  <a:pt x="7280644" y="210197"/>
                  <a:pt x="7325604" y="215867"/>
                </a:cubicBezTo>
                <a:cubicBezTo>
                  <a:pt x="7460113" y="233904"/>
                  <a:pt x="7393081" y="242880"/>
                  <a:pt x="7540522" y="239374"/>
                </a:cubicBezTo>
                <a:cubicBezTo>
                  <a:pt x="7545714" y="234872"/>
                  <a:pt x="7605972" y="231727"/>
                  <a:pt x="7612071" y="229553"/>
                </a:cubicBezTo>
                <a:lnTo>
                  <a:pt x="7651995" y="244567"/>
                </a:lnTo>
                <a:lnTo>
                  <a:pt x="7725761" y="258638"/>
                </a:lnTo>
                <a:lnTo>
                  <a:pt x="7823038" y="287078"/>
                </a:lnTo>
                <a:cubicBezTo>
                  <a:pt x="7837080" y="286482"/>
                  <a:pt x="7851647" y="286498"/>
                  <a:pt x="7866405" y="287288"/>
                </a:cubicBezTo>
                <a:lnTo>
                  <a:pt x="7875021" y="288224"/>
                </a:lnTo>
                <a:cubicBezTo>
                  <a:pt x="7875062" y="288354"/>
                  <a:pt x="7875105" y="288483"/>
                  <a:pt x="7875146" y="288614"/>
                </a:cubicBezTo>
                <a:cubicBezTo>
                  <a:pt x="7880550" y="289202"/>
                  <a:pt x="7901153" y="290716"/>
                  <a:pt x="7907443" y="291752"/>
                </a:cubicBezTo>
                <a:lnTo>
                  <a:pt x="7912892" y="294833"/>
                </a:lnTo>
                <a:lnTo>
                  <a:pt x="7946345" y="319359"/>
                </a:lnTo>
                <a:cubicBezTo>
                  <a:pt x="7958657" y="312776"/>
                  <a:pt x="7996513" y="309749"/>
                  <a:pt x="8021238" y="315159"/>
                </a:cubicBezTo>
                <a:cubicBezTo>
                  <a:pt x="8045964" y="320570"/>
                  <a:pt x="8058169" y="340462"/>
                  <a:pt x="8094697" y="351819"/>
                </a:cubicBezTo>
                <a:cubicBezTo>
                  <a:pt x="8129587" y="361154"/>
                  <a:pt x="8116181" y="360544"/>
                  <a:pt x="8155208" y="371168"/>
                </a:cubicBezTo>
                <a:cubicBezTo>
                  <a:pt x="8196217" y="383300"/>
                  <a:pt x="8205468" y="391801"/>
                  <a:pt x="8248472" y="400489"/>
                </a:cubicBezTo>
                <a:cubicBezTo>
                  <a:pt x="8283932" y="419791"/>
                  <a:pt x="8278617" y="392031"/>
                  <a:pt x="8300068" y="405531"/>
                </a:cubicBezTo>
                <a:lnTo>
                  <a:pt x="8356293" y="403328"/>
                </a:lnTo>
                <a:cubicBezTo>
                  <a:pt x="8377247" y="404463"/>
                  <a:pt x="8438442" y="433194"/>
                  <a:pt x="8475838" y="435524"/>
                </a:cubicBezTo>
                <a:cubicBezTo>
                  <a:pt x="8510241" y="438037"/>
                  <a:pt x="8545511" y="449840"/>
                  <a:pt x="8575216" y="450198"/>
                </a:cubicBezTo>
                <a:lnTo>
                  <a:pt x="8588650" y="447070"/>
                </a:lnTo>
                <a:lnTo>
                  <a:pt x="8612184" y="439577"/>
                </a:lnTo>
                <a:lnTo>
                  <a:pt x="8630713" y="433015"/>
                </a:lnTo>
                <a:cubicBezTo>
                  <a:pt x="8635870" y="429519"/>
                  <a:pt x="8700685" y="428411"/>
                  <a:pt x="8704240" y="422865"/>
                </a:cubicBezTo>
                <a:cubicBezTo>
                  <a:pt x="8761777" y="429549"/>
                  <a:pt x="8768302" y="427178"/>
                  <a:pt x="8829513" y="429389"/>
                </a:cubicBezTo>
                <a:cubicBezTo>
                  <a:pt x="8922895" y="444672"/>
                  <a:pt x="8924579" y="401507"/>
                  <a:pt x="9083651" y="390744"/>
                </a:cubicBezTo>
                <a:cubicBezTo>
                  <a:pt x="9138403" y="388032"/>
                  <a:pt x="9315003" y="378647"/>
                  <a:pt x="9371402" y="371809"/>
                </a:cubicBezTo>
                <a:cubicBezTo>
                  <a:pt x="9358632" y="337502"/>
                  <a:pt x="9402842" y="379364"/>
                  <a:pt x="9429586" y="369213"/>
                </a:cubicBezTo>
                <a:cubicBezTo>
                  <a:pt x="9449312" y="370213"/>
                  <a:pt x="9473938" y="373270"/>
                  <a:pt x="9489757" y="377814"/>
                </a:cubicBezTo>
                <a:cubicBezTo>
                  <a:pt x="9498164" y="379256"/>
                  <a:pt x="9507139" y="379272"/>
                  <a:pt x="9516954" y="376991"/>
                </a:cubicBezTo>
                <a:cubicBezTo>
                  <a:pt x="9548430" y="354766"/>
                  <a:pt x="9591874" y="370315"/>
                  <a:pt x="9645588" y="363590"/>
                </a:cubicBezTo>
                <a:cubicBezTo>
                  <a:pt x="9660487" y="368814"/>
                  <a:pt x="9710817" y="350550"/>
                  <a:pt x="9722896" y="360983"/>
                </a:cubicBezTo>
                <a:cubicBezTo>
                  <a:pt x="9733918" y="362239"/>
                  <a:pt x="9745201" y="356679"/>
                  <a:pt x="9752803" y="368492"/>
                </a:cubicBezTo>
                <a:cubicBezTo>
                  <a:pt x="9793268" y="374490"/>
                  <a:pt x="9843313" y="380978"/>
                  <a:pt x="9890305" y="380736"/>
                </a:cubicBezTo>
                <a:cubicBezTo>
                  <a:pt x="9912701" y="380083"/>
                  <a:pt x="9926523" y="379037"/>
                  <a:pt x="9939767" y="377776"/>
                </a:cubicBezTo>
                <a:lnTo>
                  <a:pt x="9944355" y="377352"/>
                </a:lnTo>
                <a:lnTo>
                  <a:pt x="9953719" y="375642"/>
                </a:lnTo>
                <a:lnTo>
                  <a:pt x="9955809" y="376294"/>
                </a:lnTo>
                <a:lnTo>
                  <a:pt x="10032710" y="394940"/>
                </a:lnTo>
                <a:lnTo>
                  <a:pt x="10049925" y="404971"/>
                </a:lnTo>
                <a:lnTo>
                  <a:pt x="10112671" y="414549"/>
                </a:lnTo>
                <a:cubicBezTo>
                  <a:pt x="10169643" y="412125"/>
                  <a:pt x="10132220" y="425358"/>
                  <a:pt x="10170853" y="435168"/>
                </a:cubicBezTo>
                <a:cubicBezTo>
                  <a:pt x="10206088" y="442020"/>
                  <a:pt x="10240809" y="454081"/>
                  <a:pt x="10290184" y="448123"/>
                </a:cubicBezTo>
                <a:cubicBezTo>
                  <a:pt x="10301813" y="444919"/>
                  <a:pt x="10315233" y="449499"/>
                  <a:pt x="10320158" y="458352"/>
                </a:cubicBezTo>
                <a:cubicBezTo>
                  <a:pt x="10321006" y="459876"/>
                  <a:pt x="10321565" y="461470"/>
                  <a:pt x="10321815" y="463087"/>
                </a:cubicBezTo>
                <a:cubicBezTo>
                  <a:pt x="10354058" y="457158"/>
                  <a:pt x="10355176" y="470634"/>
                  <a:pt x="10373742" y="464538"/>
                </a:cubicBezTo>
                <a:cubicBezTo>
                  <a:pt x="10403060" y="475292"/>
                  <a:pt x="10411841" y="497597"/>
                  <a:pt x="10428532" y="492504"/>
                </a:cubicBezTo>
                <a:cubicBezTo>
                  <a:pt x="10440561" y="500742"/>
                  <a:pt x="10446267" y="521930"/>
                  <a:pt x="10466490" y="517759"/>
                </a:cubicBezTo>
                <a:cubicBezTo>
                  <a:pt x="10464622" y="519986"/>
                  <a:pt x="10465013" y="521261"/>
                  <a:pt x="10466675" y="522076"/>
                </a:cubicBezTo>
                <a:lnTo>
                  <a:pt x="10470309" y="522792"/>
                </a:lnTo>
                <a:lnTo>
                  <a:pt x="10474138" y="519761"/>
                </a:lnTo>
                <a:cubicBezTo>
                  <a:pt x="10488888" y="509612"/>
                  <a:pt x="10484914" y="524734"/>
                  <a:pt x="10501100" y="528263"/>
                </a:cubicBezTo>
                <a:cubicBezTo>
                  <a:pt x="10508412" y="530705"/>
                  <a:pt x="10505426" y="533743"/>
                  <a:pt x="10502395" y="536393"/>
                </a:cubicBezTo>
                <a:lnTo>
                  <a:pt x="10689496" y="560233"/>
                </a:lnTo>
                <a:cubicBezTo>
                  <a:pt x="10721441" y="573640"/>
                  <a:pt x="10757547" y="582937"/>
                  <a:pt x="10788736" y="613188"/>
                </a:cubicBezTo>
                <a:cubicBezTo>
                  <a:pt x="10794510" y="621641"/>
                  <a:pt x="10807098" y="616073"/>
                  <a:pt x="10819747" y="621351"/>
                </a:cubicBezTo>
                <a:cubicBezTo>
                  <a:pt x="10832398" y="626630"/>
                  <a:pt x="10846356" y="639592"/>
                  <a:pt x="10864632" y="644858"/>
                </a:cubicBezTo>
                <a:cubicBezTo>
                  <a:pt x="10895617" y="652290"/>
                  <a:pt x="10921550" y="640451"/>
                  <a:pt x="10929407" y="652945"/>
                </a:cubicBezTo>
                <a:cubicBezTo>
                  <a:pt x="10945460" y="653176"/>
                  <a:pt x="10968148" y="640553"/>
                  <a:pt x="10979412" y="654217"/>
                </a:cubicBezTo>
                <a:cubicBezTo>
                  <a:pt x="10981679" y="643737"/>
                  <a:pt x="10997287" y="663414"/>
                  <a:pt x="11006959" y="657017"/>
                </a:cubicBezTo>
                <a:cubicBezTo>
                  <a:pt x="11023230" y="659396"/>
                  <a:pt x="11051890" y="662462"/>
                  <a:pt x="11077038" y="668487"/>
                </a:cubicBezTo>
                <a:cubicBezTo>
                  <a:pt x="11097000" y="690299"/>
                  <a:pt x="11141286" y="676399"/>
                  <a:pt x="11157850" y="693164"/>
                </a:cubicBezTo>
                <a:cubicBezTo>
                  <a:pt x="11163800" y="695757"/>
                  <a:pt x="11169599" y="696942"/>
                  <a:pt x="11175276" y="697243"/>
                </a:cubicBezTo>
                <a:lnTo>
                  <a:pt x="11191131" y="696085"/>
                </a:lnTo>
                <a:lnTo>
                  <a:pt x="11195573" y="691751"/>
                </a:lnTo>
                <a:lnTo>
                  <a:pt x="11205299" y="693247"/>
                </a:lnTo>
                <a:lnTo>
                  <a:pt x="11223770" y="690335"/>
                </a:lnTo>
                <a:cubicBezTo>
                  <a:pt x="11237778" y="693777"/>
                  <a:pt x="11256852" y="701947"/>
                  <a:pt x="11292119" y="713311"/>
                </a:cubicBezTo>
                <a:cubicBezTo>
                  <a:pt x="11334878" y="733451"/>
                  <a:pt x="11401662" y="729175"/>
                  <a:pt x="11435379" y="758519"/>
                </a:cubicBezTo>
                <a:lnTo>
                  <a:pt x="11604406" y="810476"/>
                </a:lnTo>
                <a:lnTo>
                  <a:pt x="11652155" y="825109"/>
                </a:lnTo>
                <a:lnTo>
                  <a:pt x="11654192" y="827301"/>
                </a:lnTo>
                <a:cubicBezTo>
                  <a:pt x="11661650" y="834729"/>
                  <a:pt x="11669215" y="841480"/>
                  <a:pt x="11676599" y="846628"/>
                </a:cubicBezTo>
                <a:cubicBezTo>
                  <a:pt x="11688258" y="861760"/>
                  <a:pt x="11752266" y="896888"/>
                  <a:pt x="11775168" y="890664"/>
                </a:cubicBezTo>
                <a:cubicBezTo>
                  <a:pt x="11790977" y="883819"/>
                  <a:pt x="11808364" y="879901"/>
                  <a:pt x="11826341" y="877558"/>
                </a:cubicBezTo>
                <a:lnTo>
                  <a:pt x="11879068" y="874038"/>
                </a:lnTo>
                <a:lnTo>
                  <a:pt x="11889563" y="878619"/>
                </a:lnTo>
                <a:lnTo>
                  <a:pt x="12016613" y="886111"/>
                </a:lnTo>
                <a:lnTo>
                  <a:pt x="12108292" y="868500"/>
                </a:lnTo>
                <a:cubicBezTo>
                  <a:pt x="12129725" y="867311"/>
                  <a:pt x="12157891" y="874537"/>
                  <a:pt x="12182910" y="882003"/>
                </a:cubicBezTo>
                <a:lnTo>
                  <a:pt x="12192000" y="884778"/>
                </a:lnTo>
                <a:lnTo>
                  <a:pt x="12192000" y="1610315"/>
                </a:lnTo>
                <a:lnTo>
                  <a:pt x="12191998" y="1610315"/>
                </a:lnTo>
                <a:lnTo>
                  <a:pt x="12191998" y="1924333"/>
                </a:lnTo>
                <a:lnTo>
                  <a:pt x="0" y="1924333"/>
                </a:lnTo>
                <a:lnTo>
                  <a:pt x="0" y="505159"/>
                </a:lnTo>
                <a:lnTo>
                  <a:pt x="5722" y="508889"/>
                </a:lnTo>
                <a:cubicBezTo>
                  <a:pt x="21614" y="518548"/>
                  <a:pt x="33814" y="524781"/>
                  <a:pt x="38476" y="524137"/>
                </a:cubicBezTo>
                <a:cubicBezTo>
                  <a:pt x="99229" y="544180"/>
                  <a:pt x="142010" y="538457"/>
                  <a:pt x="192883" y="545272"/>
                </a:cubicBezTo>
                <a:cubicBezTo>
                  <a:pt x="277629" y="525210"/>
                  <a:pt x="293434" y="558443"/>
                  <a:pt x="343710" y="565029"/>
                </a:cubicBezTo>
                <a:cubicBezTo>
                  <a:pt x="383094" y="555729"/>
                  <a:pt x="425462" y="556271"/>
                  <a:pt x="471066" y="549837"/>
                </a:cubicBezTo>
                <a:cubicBezTo>
                  <a:pt x="513583" y="544428"/>
                  <a:pt x="569194" y="531004"/>
                  <a:pt x="617333" y="526428"/>
                </a:cubicBezTo>
                <a:cubicBezTo>
                  <a:pt x="660031" y="520760"/>
                  <a:pt x="696675" y="523882"/>
                  <a:pt x="725203" y="523793"/>
                </a:cubicBezTo>
                <a:cubicBezTo>
                  <a:pt x="736650" y="521695"/>
                  <a:pt x="780513" y="502146"/>
                  <a:pt x="788494" y="505799"/>
                </a:cubicBezTo>
                <a:lnTo>
                  <a:pt x="885977" y="526585"/>
                </a:lnTo>
                <a:cubicBezTo>
                  <a:pt x="906140" y="522837"/>
                  <a:pt x="917203" y="532232"/>
                  <a:pt x="932142" y="528005"/>
                </a:cubicBezTo>
                <a:cubicBezTo>
                  <a:pt x="963701" y="524128"/>
                  <a:pt x="1061555" y="499582"/>
                  <a:pt x="1090404" y="498299"/>
                </a:cubicBezTo>
                <a:cubicBezTo>
                  <a:pt x="1132840" y="494057"/>
                  <a:pt x="1148476" y="496041"/>
                  <a:pt x="1188628" y="483151"/>
                </a:cubicBezTo>
                <a:cubicBezTo>
                  <a:pt x="1230397" y="468408"/>
                  <a:pt x="1278711" y="457638"/>
                  <a:pt x="1316247" y="425979"/>
                </a:cubicBezTo>
                <a:cubicBezTo>
                  <a:pt x="1322662" y="417251"/>
                  <a:pt x="1339433" y="418553"/>
                  <a:pt x="1357712" y="416549"/>
                </a:cubicBezTo>
                <a:cubicBezTo>
                  <a:pt x="1375991" y="414544"/>
                  <a:pt x="1423507" y="412949"/>
                  <a:pt x="1425921" y="413953"/>
                </a:cubicBezTo>
                <a:cubicBezTo>
                  <a:pt x="1450272" y="407937"/>
                  <a:pt x="1458223" y="388156"/>
                  <a:pt x="1503817" y="380457"/>
                </a:cubicBezTo>
                <a:cubicBezTo>
                  <a:pt x="1541095" y="377398"/>
                  <a:pt x="1605565" y="376357"/>
                  <a:pt x="1639196" y="372785"/>
                </a:cubicBezTo>
                <a:cubicBezTo>
                  <a:pt x="1653280" y="376736"/>
                  <a:pt x="1695289" y="365766"/>
                  <a:pt x="1705606" y="359023"/>
                </a:cubicBezTo>
                <a:cubicBezTo>
                  <a:pt x="1729169" y="336295"/>
                  <a:pt x="1793207" y="348537"/>
                  <a:pt x="1813011" y="331023"/>
                </a:cubicBezTo>
                <a:cubicBezTo>
                  <a:pt x="1820772" y="328179"/>
                  <a:pt x="1823566" y="341833"/>
                  <a:pt x="1831380" y="341307"/>
                </a:cubicBezTo>
                <a:lnTo>
                  <a:pt x="1858612" y="326777"/>
                </a:lnTo>
                <a:lnTo>
                  <a:pt x="1880661" y="335987"/>
                </a:lnTo>
                <a:lnTo>
                  <a:pt x="1941495" y="310792"/>
                </a:lnTo>
                <a:cubicBezTo>
                  <a:pt x="1978970" y="307223"/>
                  <a:pt x="1947391" y="291714"/>
                  <a:pt x="1995402" y="305480"/>
                </a:cubicBezTo>
                <a:cubicBezTo>
                  <a:pt x="2042464" y="298034"/>
                  <a:pt x="2153424" y="281146"/>
                  <a:pt x="2223864" y="266118"/>
                </a:cubicBezTo>
                <a:cubicBezTo>
                  <a:pt x="2261296" y="256300"/>
                  <a:pt x="2360518" y="238323"/>
                  <a:pt x="2418043" y="215314"/>
                </a:cubicBezTo>
                <a:cubicBezTo>
                  <a:pt x="2472088" y="206823"/>
                  <a:pt x="2499422" y="162612"/>
                  <a:pt x="2558461" y="168193"/>
                </a:cubicBezTo>
                <a:cubicBezTo>
                  <a:pt x="2559660" y="164506"/>
                  <a:pt x="2592244" y="161337"/>
                  <a:pt x="2595535" y="158548"/>
                </a:cubicBezTo>
                <a:lnTo>
                  <a:pt x="2626942" y="130400"/>
                </a:lnTo>
                <a:lnTo>
                  <a:pt x="2632225" y="130446"/>
                </a:lnTo>
                <a:lnTo>
                  <a:pt x="2696856" y="128498"/>
                </a:lnTo>
                <a:lnTo>
                  <a:pt x="2759767" y="127784"/>
                </a:lnTo>
                <a:cubicBezTo>
                  <a:pt x="2770024" y="123546"/>
                  <a:pt x="2781047" y="119463"/>
                  <a:pt x="2792685" y="115710"/>
                </a:cubicBezTo>
                <a:lnTo>
                  <a:pt x="2799767" y="113754"/>
                </a:lnTo>
                <a:lnTo>
                  <a:pt x="2829799" y="120042"/>
                </a:lnTo>
                <a:lnTo>
                  <a:pt x="2890704" y="121493"/>
                </a:lnTo>
                <a:cubicBezTo>
                  <a:pt x="2935390" y="121035"/>
                  <a:pt x="2990780" y="113193"/>
                  <a:pt x="3042646" y="112273"/>
                </a:cubicBezTo>
                <a:cubicBezTo>
                  <a:pt x="3077119" y="111474"/>
                  <a:pt x="3124089" y="100414"/>
                  <a:pt x="3146630" y="100898"/>
                </a:cubicBezTo>
                <a:cubicBezTo>
                  <a:pt x="3169381" y="117699"/>
                  <a:pt x="3224695" y="125864"/>
                  <a:pt x="3233163" y="120200"/>
                </a:cubicBezTo>
                <a:lnTo>
                  <a:pt x="3372699" y="129394"/>
                </a:lnTo>
                <a:cubicBezTo>
                  <a:pt x="3389020" y="126586"/>
                  <a:pt x="3397563" y="116804"/>
                  <a:pt x="3394352" y="131671"/>
                </a:cubicBezTo>
                <a:cubicBezTo>
                  <a:pt x="3406102" y="131485"/>
                  <a:pt x="3429770" y="120938"/>
                  <a:pt x="3448218" y="118229"/>
                </a:cubicBezTo>
                <a:lnTo>
                  <a:pt x="3505047" y="115412"/>
                </a:lnTo>
                <a:lnTo>
                  <a:pt x="3521767" y="111071"/>
                </a:lnTo>
                <a:cubicBezTo>
                  <a:pt x="3526335" y="108877"/>
                  <a:pt x="3582156" y="117732"/>
                  <a:pt x="3585137" y="114371"/>
                </a:cubicBezTo>
                <a:cubicBezTo>
                  <a:pt x="3638265" y="102098"/>
                  <a:pt x="3633789" y="98565"/>
                  <a:pt x="3690293" y="98301"/>
                </a:cubicBezTo>
                <a:cubicBezTo>
                  <a:pt x="3782197" y="112746"/>
                  <a:pt x="3826738" y="92943"/>
                  <a:pt x="3867818" y="88985"/>
                </a:cubicBezTo>
                <a:cubicBezTo>
                  <a:pt x="3943777" y="81477"/>
                  <a:pt x="3990501" y="75194"/>
                  <a:pt x="4091337" y="70813"/>
                </a:cubicBezTo>
                <a:cubicBezTo>
                  <a:pt x="4154422" y="62932"/>
                  <a:pt x="4217060" y="45734"/>
                  <a:pt x="4246332" y="41697"/>
                </a:cubicBezTo>
                <a:cubicBezTo>
                  <a:pt x="4253308" y="42804"/>
                  <a:pt x="4260125" y="44606"/>
                  <a:pt x="4266975" y="46592"/>
                </a:cubicBezTo>
                <a:lnTo>
                  <a:pt x="4270566" y="47620"/>
                </a:lnTo>
                <a:lnTo>
                  <a:pt x="4288964" y="52766"/>
                </a:lnTo>
                <a:lnTo>
                  <a:pt x="4365137" y="51783"/>
                </a:lnTo>
                <a:lnTo>
                  <a:pt x="4430546" y="44555"/>
                </a:lnTo>
                <a:lnTo>
                  <a:pt x="4444136" y="39567"/>
                </a:lnTo>
                <a:lnTo>
                  <a:pt x="4534039" y="31604"/>
                </a:lnTo>
                <a:lnTo>
                  <a:pt x="4560448" y="25231"/>
                </a:lnTo>
                <a:lnTo>
                  <a:pt x="4568006" y="25970"/>
                </a:lnTo>
                <a:cubicBezTo>
                  <a:pt x="4580278" y="23866"/>
                  <a:pt x="4594878" y="14904"/>
                  <a:pt x="4595497" y="22958"/>
                </a:cubicBezTo>
                <a:lnTo>
                  <a:pt x="4608623" y="18108"/>
                </a:lnTo>
                <a:lnTo>
                  <a:pt x="4623942" y="22251"/>
                </a:lnTo>
                <a:cubicBezTo>
                  <a:pt x="4633227" y="23117"/>
                  <a:pt x="4655429" y="23973"/>
                  <a:pt x="4664336" y="23306"/>
                </a:cubicBezTo>
                <a:lnTo>
                  <a:pt x="4677385" y="18246"/>
                </a:lnTo>
                <a:lnTo>
                  <a:pt x="4698143" y="18036"/>
                </a:lnTo>
                <a:cubicBezTo>
                  <a:pt x="4710347" y="18931"/>
                  <a:pt x="4736189" y="22441"/>
                  <a:pt x="4750609" y="23611"/>
                </a:cubicBezTo>
                <a:cubicBezTo>
                  <a:pt x="4764270" y="27424"/>
                  <a:pt x="4774858" y="29782"/>
                  <a:pt x="4784658" y="25057"/>
                </a:cubicBezTo>
                <a:cubicBezTo>
                  <a:pt x="4804708" y="29613"/>
                  <a:pt x="4822811" y="48263"/>
                  <a:pt x="4847558" y="38726"/>
                </a:cubicBezTo>
                <a:cubicBezTo>
                  <a:pt x="4868304" y="42993"/>
                  <a:pt x="4867190" y="47939"/>
                  <a:pt x="4909134" y="50659"/>
                </a:cubicBezTo>
                <a:cubicBezTo>
                  <a:pt x="4945026" y="52455"/>
                  <a:pt x="5063406" y="54096"/>
                  <a:pt x="5099219" y="55050"/>
                </a:cubicBezTo>
                <a:cubicBezTo>
                  <a:pt x="5145195" y="57873"/>
                  <a:pt x="5163254" y="65473"/>
                  <a:pt x="5184992" y="67596"/>
                </a:cubicBezTo>
                <a:cubicBezTo>
                  <a:pt x="5206728" y="69720"/>
                  <a:pt x="5195578" y="65687"/>
                  <a:pt x="5229637" y="67789"/>
                </a:cubicBezTo>
                <a:cubicBezTo>
                  <a:pt x="5263695" y="69892"/>
                  <a:pt x="5345217" y="78854"/>
                  <a:pt x="5389346" y="80211"/>
                </a:cubicBezTo>
                <a:cubicBezTo>
                  <a:pt x="5425889" y="83191"/>
                  <a:pt x="5461943" y="84751"/>
                  <a:pt x="5494414" y="75926"/>
                </a:cubicBezTo>
                <a:lnTo>
                  <a:pt x="5528443" y="77206"/>
                </a:lnTo>
                <a:cubicBezTo>
                  <a:pt x="5582723" y="71370"/>
                  <a:pt x="5638917" y="68385"/>
                  <a:pt x="5684939" y="50269"/>
                </a:cubicBezTo>
                <a:cubicBezTo>
                  <a:pt x="5724389" y="45804"/>
                  <a:pt x="5737860" y="52916"/>
                  <a:pt x="5765146" y="50414"/>
                </a:cubicBezTo>
                <a:cubicBezTo>
                  <a:pt x="5792695" y="43060"/>
                  <a:pt x="5827352" y="38097"/>
                  <a:pt x="5848655" y="35257"/>
                </a:cubicBezTo>
                <a:lnTo>
                  <a:pt x="5930656" y="30131"/>
                </a:lnTo>
                <a:lnTo>
                  <a:pt x="6124150" y="31679"/>
                </a:lnTo>
                <a:cubicBezTo>
                  <a:pt x="6138131" y="22216"/>
                  <a:pt x="6167730" y="4075"/>
                  <a:pt x="6189199" y="588"/>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D5369A-71A8-6012-A5FF-3F703B09849D}"/>
              </a:ext>
            </a:extLst>
          </p:cNvPr>
          <p:cNvSpPr>
            <a:spLocks noGrp="1"/>
          </p:cNvSpPr>
          <p:nvPr>
            <p:ph type="title"/>
          </p:nvPr>
        </p:nvSpPr>
        <p:spPr>
          <a:xfrm>
            <a:off x="1255060" y="5279511"/>
            <a:ext cx="9681882" cy="739880"/>
          </a:xfrm>
        </p:spPr>
        <p:txBody>
          <a:bodyPr vert="horz" lIns="91440" tIns="45720" rIns="91440" bIns="45720" rtlCol="0" anchor="b">
            <a:normAutofit/>
          </a:bodyPr>
          <a:lstStyle/>
          <a:p>
            <a:pPr algn="ctr"/>
            <a:r>
              <a:rPr lang="en-US" sz="3600" kern="1200">
                <a:solidFill>
                  <a:schemeClr val="tx1">
                    <a:lumMod val="85000"/>
                    <a:lumOff val="15000"/>
                  </a:schemeClr>
                </a:solidFill>
                <a:latin typeface="+mj-lt"/>
                <a:ea typeface="+mj-ea"/>
                <a:cs typeface="+mj-cs"/>
              </a:rPr>
              <a:t>What do you see? </a:t>
            </a:r>
          </a:p>
        </p:txBody>
      </p:sp>
      <p:pic>
        <p:nvPicPr>
          <p:cNvPr id="6" name="Content Placeholder 16" descr="A group of people sitting in chairs&#10;&#10;Description automatically generated with medium confidence">
            <a:extLst>
              <a:ext uri="{FF2B5EF4-FFF2-40B4-BE49-F238E27FC236}">
                <a16:creationId xmlns:a16="http://schemas.microsoft.com/office/drawing/2014/main" id="{73EEC649-6105-D584-B384-BAFA6E78929F}"/>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b="27354"/>
          <a:stretch>
            <a:fillRect/>
          </a:stretch>
        </p:blipFill>
        <p:spPr>
          <a:xfrm>
            <a:off x="623087" y="624277"/>
            <a:ext cx="10945825" cy="4134884"/>
          </a:xfrm>
          <a:prstGeom prst="rect">
            <a:avLst/>
          </a:prstGeom>
        </p:spPr>
      </p:pic>
    </p:spTree>
    <p:extLst>
      <p:ext uri="{BB962C8B-B14F-4D97-AF65-F5344CB8AC3E}">
        <p14:creationId xmlns:p14="http://schemas.microsoft.com/office/powerpoint/2010/main" val="10301695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A4026A73-1F7F-49F2-B319-8CA3B3D53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Right Triangle 16">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D17776-7DA8-5639-AEF1-2F20A00A9FBB}"/>
              </a:ext>
            </a:extLst>
          </p:cNvPr>
          <p:cNvSpPr>
            <a:spLocks noGrp="1"/>
          </p:cNvSpPr>
          <p:nvPr>
            <p:ph type="title"/>
          </p:nvPr>
        </p:nvSpPr>
        <p:spPr>
          <a:xfrm>
            <a:off x="1006900" y="1188637"/>
            <a:ext cx="3141430" cy="4480726"/>
          </a:xfrm>
        </p:spPr>
        <p:txBody>
          <a:bodyPr>
            <a:normAutofit/>
          </a:bodyPr>
          <a:lstStyle/>
          <a:p>
            <a:pPr algn="r"/>
            <a:r>
              <a:rPr lang="en-US" sz="3600"/>
              <a:t>RELATIONSHIP MANAGEMENT</a:t>
            </a:r>
          </a:p>
        </p:txBody>
      </p:sp>
      <p:cxnSp>
        <p:nvCxnSpPr>
          <p:cNvPr id="16" name="Straight Connector 15">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C13A34E-97D2-D754-300C-AF6FC3932184}"/>
              </a:ext>
            </a:extLst>
          </p:cNvPr>
          <p:cNvSpPr>
            <a:spLocks noGrp="1"/>
          </p:cNvSpPr>
          <p:nvPr>
            <p:ph idx="1"/>
          </p:nvPr>
        </p:nvSpPr>
        <p:spPr>
          <a:xfrm>
            <a:off x="5138928" y="1338729"/>
            <a:ext cx="4795584" cy="4180542"/>
          </a:xfrm>
        </p:spPr>
        <p:txBody>
          <a:bodyPr anchor="ctr">
            <a:normAutofit/>
          </a:bodyPr>
          <a:lstStyle/>
          <a:p>
            <a:r>
              <a:rPr lang="en-US" sz="2400"/>
              <a:t>Most advanced emotional intelligence skill</a:t>
            </a:r>
          </a:p>
          <a:p>
            <a:pPr lvl="1"/>
            <a:r>
              <a:rPr lang="en-US"/>
              <a:t>Requires the use of three other emotional intelligence skills in concert</a:t>
            </a:r>
          </a:p>
          <a:p>
            <a:pPr lvl="1"/>
            <a:r>
              <a:rPr lang="en-US"/>
              <a:t>Most subtle skill</a:t>
            </a:r>
          </a:p>
          <a:p>
            <a:pPr lvl="1"/>
            <a:r>
              <a:rPr lang="en-US"/>
              <a:t>The ability to connect even with those you are not fond of</a:t>
            </a:r>
          </a:p>
          <a:p>
            <a:pPr lvl="1"/>
            <a:r>
              <a:rPr lang="en-US"/>
              <a:t>Poses as the greatest challenge at times of stress</a:t>
            </a:r>
          </a:p>
        </p:txBody>
      </p:sp>
    </p:spTree>
    <p:extLst>
      <p:ext uri="{BB962C8B-B14F-4D97-AF65-F5344CB8AC3E}">
        <p14:creationId xmlns:p14="http://schemas.microsoft.com/office/powerpoint/2010/main" val="3676756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2165449-1788-53BA-7877-7DB1CA807538}"/>
              </a:ext>
            </a:extLst>
          </p:cNvPr>
          <p:cNvPicPr>
            <a:picLocks noChangeAspect="1"/>
          </p:cNvPicPr>
          <p:nvPr/>
        </p:nvPicPr>
        <p:blipFill>
          <a:blip r:embed="rId3">
            <a:alphaModFix amt="35000"/>
          </a:blip>
          <a:srcRect t="21919" b="12864"/>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5A492D79-16A8-EA9A-0E03-4EB403CC3987}"/>
              </a:ext>
            </a:extLst>
          </p:cNvPr>
          <p:cNvSpPr>
            <a:spLocks noGrp="1"/>
          </p:cNvSpPr>
          <p:nvPr>
            <p:ph type="title"/>
          </p:nvPr>
        </p:nvSpPr>
        <p:spPr>
          <a:xfrm>
            <a:off x="838200" y="365125"/>
            <a:ext cx="10515600" cy="1325563"/>
          </a:xfrm>
        </p:spPr>
        <p:txBody>
          <a:bodyPr>
            <a:normAutofit/>
          </a:bodyPr>
          <a:lstStyle/>
          <a:p>
            <a:r>
              <a:rPr lang="en-US">
                <a:solidFill>
                  <a:srgbClr val="FFFFFF"/>
                </a:solidFill>
              </a:rPr>
              <a:t>CONFLICT MANAGEMENT</a:t>
            </a:r>
          </a:p>
        </p:txBody>
      </p:sp>
      <p:graphicFrame>
        <p:nvGraphicFramePr>
          <p:cNvPr id="5" name="Content Placeholder 2">
            <a:extLst>
              <a:ext uri="{FF2B5EF4-FFF2-40B4-BE49-F238E27FC236}">
                <a16:creationId xmlns:a16="http://schemas.microsoft.com/office/drawing/2014/main" id="{6D22B5D8-147E-0EE4-6F4F-5943546930D0}"/>
              </a:ext>
            </a:extLst>
          </p:cNvPr>
          <p:cNvGraphicFramePr>
            <a:graphicFrameLocks noGrp="1"/>
          </p:cNvGraphicFramePr>
          <p:nvPr>
            <p:ph idx="1"/>
            <p:extLst>
              <p:ext uri="{D42A27DB-BD31-4B8C-83A1-F6EECF244321}">
                <p14:modId xmlns:p14="http://schemas.microsoft.com/office/powerpoint/2010/main" val="189540929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048018396"/>
      </p:ext>
    </p:extLst>
  </p:cSld>
  <p:clrMapOvr>
    <a:overrideClrMapping bg1="dk1" tx1="lt1" bg2="dk2" tx2="lt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266402"/>
            <a:ext cx="12191998" cy="1590742"/>
          </a:xfrm>
          <a:prstGeom prst="rect">
            <a:avLst/>
          </a:prstGeom>
          <a:gradFill>
            <a:gsLst>
              <a:gs pos="0">
                <a:srgbClr val="000000"/>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270175"/>
            <a:ext cx="12185331" cy="1590742"/>
          </a:xfrm>
          <a:prstGeom prst="rect">
            <a:avLst/>
          </a:prstGeom>
          <a:gradFill>
            <a:gsLst>
              <a:gs pos="0">
                <a:schemeClr val="accent1">
                  <a:alpha val="0"/>
                </a:schemeClr>
              </a:gs>
              <a:gs pos="100000">
                <a:schemeClr val="accent1">
                  <a:lumMod val="5000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5265546"/>
            <a:ext cx="4076698" cy="1590742"/>
          </a:xfrm>
          <a:prstGeom prst="rect">
            <a:avLst/>
          </a:prstGeom>
          <a:gradFill>
            <a:gsLst>
              <a:gs pos="0">
                <a:schemeClr val="accent1">
                  <a:lumMod val="50000"/>
                </a:schemeClr>
              </a:gs>
              <a:gs pos="100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3335" y="5263483"/>
            <a:ext cx="12192000" cy="1597433"/>
          </a:xfrm>
          <a:prstGeom prst="rect">
            <a:avLst/>
          </a:prstGeom>
          <a:gradFill>
            <a:gsLst>
              <a:gs pos="0">
                <a:srgbClr val="000000">
                  <a:alpha val="0"/>
                </a:srgbClr>
              </a:gs>
              <a:gs pos="99000">
                <a:schemeClr val="accent1">
                  <a:lumMod val="50000"/>
                  <a:alpha val="5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C1776D3-28D6-22CD-B7C6-556CA196975F}"/>
              </a:ext>
            </a:extLst>
          </p:cNvPr>
          <p:cNvSpPr>
            <a:spLocks noGrp="1"/>
          </p:cNvSpPr>
          <p:nvPr>
            <p:ph type="title"/>
          </p:nvPr>
        </p:nvSpPr>
        <p:spPr>
          <a:xfrm>
            <a:off x="1371599" y="5510253"/>
            <a:ext cx="9895951" cy="1033669"/>
          </a:xfrm>
        </p:spPr>
        <p:txBody>
          <a:bodyPr>
            <a:normAutofit/>
          </a:bodyPr>
          <a:lstStyle/>
          <a:p>
            <a:r>
              <a:rPr lang="en-US" sz="4000">
                <a:solidFill>
                  <a:srgbClr val="FFFFFF"/>
                </a:solidFill>
              </a:rPr>
              <a:t>ASSERTIVELY HANDLING CONFLICT</a:t>
            </a:r>
          </a:p>
        </p:txBody>
      </p:sp>
      <p:pic>
        <p:nvPicPr>
          <p:cNvPr id="5" name="Content Placeholder 4" descr="A picture containing text, clipart, businesscard&#10;&#10;AI-generated content may be incorrect.">
            <a:extLst>
              <a:ext uri="{FF2B5EF4-FFF2-40B4-BE49-F238E27FC236}">
                <a16:creationId xmlns:a16="http://schemas.microsoft.com/office/drawing/2014/main" id="{0D28E4A4-7164-593B-0839-1312EF0C71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0256" y="570421"/>
            <a:ext cx="8311487" cy="2879570"/>
          </a:xfrm>
          <a:prstGeom prst="rect">
            <a:avLst/>
          </a:prstGeom>
        </p:spPr>
      </p:pic>
      <p:sp>
        <p:nvSpPr>
          <p:cNvPr id="9" name="Content Placeholder 8">
            <a:extLst>
              <a:ext uri="{FF2B5EF4-FFF2-40B4-BE49-F238E27FC236}">
                <a16:creationId xmlns:a16="http://schemas.microsoft.com/office/drawing/2014/main" id="{75FBA26E-7724-0816-731A-C9F805AE44D2}"/>
              </a:ext>
            </a:extLst>
          </p:cNvPr>
          <p:cNvSpPr>
            <a:spLocks noGrp="1"/>
          </p:cNvSpPr>
          <p:nvPr>
            <p:ph idx="1"/>
          </p:nvPr>
        </p:nvSpPr>
        <p:spPr>
          <a:xfrm>
            <a:off x="1940256" y="3833199"/>
            <a:ext cx="8332826" cy="1119982"/>
          </a:xfrm>
        </p:spPr>
        <p:txBody>
          <a:bodyPr anchor="ctr">
            <a:normAutofit/>
          </a:bodyPr>
          <a:lstStyle/>
          <a:p>
            <a:r>
              <a:rPr lang="en-US" sz="1100"/>
              <a:t>Ask good questions</a:t>
            </a:r>
          </a:p>
          <a:p>
            <a:r>
              <a:rPr lang="en-US" sz="1100"/>
              <a:t>Challenge an idea but offer solutions</a:t>
            </a:r>
          </a:p>
          <a:p>
            <a:r>
              <a:rPr lang="en-US" sz="1100"/>
              <a:t>Say “and” instead of “but”</a:t>
            </a:r>
          </a:p>
          <a:p>
            <a:r>
              <a:rPr lang="en-US" sz="1100"/>
              <a:t>Use hypotheticals</a:t>
            </a:r>
          </a:p>
          <a:p>
            <a:endParaRPr lang="en-US" sz="1100"/>
          </a:p>
          <a:p>
            <a:endParaRPr lang="en-US" sz="1100"/>
          </a:p>
          <a:p>
            <a:endParaRPr lang="en-US" sz="1100"/>
          </a:p>
        </p:txBody>
      </p:sp>
    </p:spTree>
    <p:extLst>
      <p:ext uri="{BB962C8B-B14F-4D97-AF65-F5344CB8AC3E}">
        <p14:creationId xmlns:p14="http://schemas.microsoft.com/office/powerpoint/2010/main" val="6998516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6F3EE-D9F3-17A7-5848-C459F0E7DA70}"/>
              </a:ext>
            </a:extLst>
          </p:cNvPr>
          <p:cNvSpPr>
            <a:spLocks noGrp="1"/>
          </p:cNvSpPr>
          <p:nvPr>
            <p:ph type="title"/>
          </p:nvPr>
        </p:nvSpPr>
        <p:spPr>
          <a:xfrm>
            <a:off x="836679" y="723898"/>
            <a:ext cx="6002110" cy="1495425"/>
          </a:xfrm>
        </p:spPr>
        <p:txBody>
          <a:bodyPr>
            <a:normAutofit/>
          </a:bodyPr>
          <a:lstStyle/>
          <a:p>
            <a:r>
              <a:rPr lang="en-US" sz="3700"/>
              <a:t>RELATIONSHIP MANAGEMENT STRATEGIES</a:t>
            </a:r>
          </a:p>
        </p:txBody>
      </p:sp>
      <p:pic>
        <p:nvPicPr>
          <p:cNvPr id="6" name="Picture 5">
            <a:extLst>
              <a:ext uri="{FF2B5EF4-FFF2-40B4-BE49-F238E27FC236}">
                <a16:creationId xmlns:a16="http://schemas.microsoft.com/office/drawing/2014/main" id="{9A2B89EC-968C-F725-46F6-F57D0F7453AD}"/>
              </a:ext>
            </a:extLst>
          </p:cNvPr>
          <p:cNvPicPr>
            <a:picLocks noChangeAspect="1"/>
          </p:cNvPicPr>
          <p:nvPr/>
        </p:nvPicPr>
        <p:blipFill>
          <a:blip r:embed="rId3"/>
          <a:srcRect l="32682" r="18724" b="-1"/>
          <a:stretch>
            <a:fillRect/>
          </a:stretch>
        </p:blipFill>
        <p:spPr>
          <a:xfrm>
            <a:off x="7199440" y="10"/>
            <a:ext cx="4992560" cy="6857990"/>
          </a:xfrm>
          <a:prstGeom prst="rect">
            <a:avLst/>
          </a:prstGeom>
          <a:effectLst/>
        </p:spPr>
      </p:pic>
      <p:graphicFrame>
        <p:nvGraphicFramePr>
          <p:cNvPr id="5" name="Content Placeholder 2">
            <a:extLst>
              <a:ext uri="{FF2B5EF4-FFF2-40B4-BE49-F238E27FC236}">
                <a16:creationId xmlns:a16="http://schemas.microsoft.com/office/drawing/2014/main" id="{5F6879CA-C9B8-8BA3-1F1F-75F5B4689058}"/>
              </a:ext>
            </a:extLst>
          </p:cNvPr>
          <p:cNvGraphicFramePr>
            <a:graphicFrameLocks noGrp="1"/>
          </p:cNvGraphicFramePr>
          <p:nvPr>
            <p:ph idx="1"/>
          </p:nvPr>
        </p:nvGraphicFramePr>
        <p:xfrm>
          <a:off x="836680" y="2405067"/>
          <a:ext cx="6002110" cy="372903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929811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BB9A8-7195-0523-D806-1B968CD11F3B}"/>
              </a:ext>
            </a:extLst>
          </p:cNvPr>
          <p:cNvSpPr>
            <a:spLocks noGrp="1"/>
          </p:cNvSpPr>
          <p:nvPr>
            <p:ph type="title"/>
          </p:nvPr>
        </p:nvSpPr>
        <p:spPr>
          <a:xfrm>
            <a:off x="638882" y="639193"/>
            <a:ext cx="3571810" cy="3573516"/>
          </a:xfrm>
        </p:spPr>
        <p:txBody>
          <a:bodyPr vert="horz" lIns="91440" tIns="45720" rIns="91440" bIns="45720" rtlCol="0" anchor="b">
            <a:normAutofit/>
          </a:bodyPr>
          <a:lstStyle/>
          <a:p>
            <a:pPr algn="ctr"/>
            <a:r>
              <a:rPr lang="en-US" sz="6100" kern="1200" dirty="0">
                <a:solidFill>
                  <a:schemeClr val="tx1"/>
                </a:solidFill>
                <a:latin typeface="+mj-lt"/>
                <a:ea typeface="+mj-ea"/>
                <a:cs typeface="+mj-cs"/>
              </a:rPr>
              <a:t>TEAM BENEFITS OF EI</a:t>
            </a:r>
          </a:p>
        </p:txBody>
      </p:sp>
      <p:graphicFrame>
        <p:nvGraphicFramePr>
          <p:cNvPr id="33" name="Content Placeholder 2">
            <a:extLst>
              <a:ext uri="{FF2B5EF4-FFF2-40B4-BE49-F238E27FC236}">
                <a16:creationId xmlns:a16="http://schemas.microsoft.com/office/drawing/2014/main" id="{B5764AD1-2622-754E-61E4-A8D87C29389D}"/>
              </a:ext>
            </a:extLst>
          </p:cNvPr>
          <p:cNvGraphicFramePr>
            <a:graphicFrameLocks noGrp="1"/>
          </p:cNvGraphicFramePr>
          <p:nvPr>
            <p:ph idx="1"/>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048122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0DD1B2-566E-74AD-F430-6E056B1372F2}"/>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4910469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Shape 14">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chart&#10;&#10;AI-generated content may be incorrect.">
            <a:extLst>
              <a:ext uri="{FF2B5EF4-FFF2-40B4-BE49-F238E27FC236}">
                <a16:creationId xmlns:a16="http://schemas.microsoft.com/office/drawing/2014/main" id="{3F10552A-2FAD-08AB-313E-A23CDC359C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1956" y="643467"/>
            <a:ext cx="7428087" cy="5571065"/>
          </a:xfrm>
          <a:prstGeom prst="rect">
            <a:avLst/>
          </a:prstGeom>
          <a:ln>
            <a:noFill/>
          </a:ln>
        </p:spPr>
      </p:pic>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023405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CE5C12-2079-48C4-3AAF-B14E669F1144}"/>
              </a:ext>
            </a:extLst>
          </p:cNvPr>
          <p:cNvSpPr>
            <a:spLocks noGrp="1"/>
          </p:cNvSpPr>
          <p:nvPr>
            <p:ph type="title"/>
          </p:nvPr>
        </p:nvSpPr>
        <p:spPr>
          <a:xfrm>
            <a:off x="1285240" y="1050595"/>
            <a:ext cx="8074815" cy="1618489"/>
          </a:xfrm>
        </p:spPr>
        <p:txBody>
          <a:bodyPr anchor="ctr">
            <a:normAutofit/>
          </a:bodyPr>
          <a:lstStyle/>
          <a:p>
            <a:r>
              <a:rPr lang="en-US" sz="7200"/>
              <a:t>References</a:t>
            </a:r>
          </a:p>
        </p:txBody>
      </p:sp>
      <p:sp>
        <p:nvSpPr>
          <p:cNvPr id="3" name="Content Placeholder 2">
            <a:extLst>
              <a:ext uri="{FF2B5EF4-FFF2-40B4-BE49-F238E27FC236}">
                <a16:creationId xmlns:a16="http://schemas.microsoft.com/office/drawing/2014/main" id="{45343EAC-2A1D-C766-C0C5-2CC399329FE4}"/>
              </a:ext>
            </a:extLst>
          </p:cNvPr>
          <p:cNvSpPr>
            <a:spLocks noGrp="1"/>
          </p:cNvSpPr>
          <p:nvPr>
            <p:ph idx="1"/>
          </p:nvPr>
        </p:nvSpPr>
        <p:spPr>
          <a:xfrm>
            <a:off x="1285240" y="2969469"/>
            <a:ext cx="8074815" cy="2800395"/>
          </a:xfrm>
        </p:spPr>
        <p:txBody>
          <a:bodyPr anchor="t">
            <a:normAutofit/>
          </a:bodyPr>
          <a:lstStyle/>
          <a:p>
            <a:r>
              <a:rPr lang="en-US" sz="1100"/>
              <a:t>Bradberry, T. (2025). </a:t>
            </a:r>
            <a:r>
              <a:rPr lang="en-US" sz="1100" i="1"/>
              <a:t>The New Emotional Intelligence.</a:t>
            </a:r>
            <a:r>
              <a:rPr lang="en-US" sz="1100"/>
              <a:t> ISBN 979-8-218-58966-0.</a:t>
            </a:r>
          </a:p>
          <a:p>
            <a:r>
              <a:rPr lang="en-US" sz="1100"/>
              <a:t>Bradberry, T., &amp; Greaves, J. (2009). </a:t>
            </a:r>
            <a:r>
              <a:rPr lang="en-US" sz="1100" i="1"/>
              <a:t>Emotional Intelligence 2.0.</a:t>
            </a:r>
            <a:r>
              <a:rPr lang="en-US" sz="1100"/>
              <a:t> TalentSmart. ISBN 978-0-97435206-2-5.</a:t>
            </a:r>
          </a:p>
          <a:p>
            <a:r>
              <a:rPr lang="en-US" sz="1100"/>
              <a:t>Goleman, D. (1998). </a:t>
            </a:r>
            <a:r>
              <a:rPr lang="en-US" sz="1100" i="1"/>
              <a:t>Working with Emotional Intelligence.</a:t>
            </a:r>
            <a:r>
              <a:rPr lang="en-US" sz="1100"/>
              <a:t> Bantam Books. ISBN 978-0-553-37858-0.</a:t>
            </a:r>
          </a:p>
          <a:p>
            <a:r>
              <a:rPr lang="en-US" sz="1100"/>
              <a:t>ManageMagazine. (n.d.). </a:t>
            </a:r>
            <a:r>
              <a:rPr lang="en-US" sz="1100" i="1"/>
              <a:t>The 10 Benefits of Emotional Intelligence in the Workplace.</a:t>
            </a:r>
            <a:r>
              <a:rPr lang="en-US" sz="1100"/>
              <a:t> Retrieved from </a:t>
            </a:r>
            <a:r>
              <a:rPr lang="en-US" sz="1100">
                <a:hlinkClick r:id="rId3"/>
              </a:rPr>
              <a:t>https://managemagazine.com/article-bank/emotions-emotional-intelligence/the-10-benefits-of-emotional-intelligence-in-the-workplace/</a:t>
            </a:r>
            <a:r>
              <a:rPr lang="en-US" sz="1100"/>
              <a:t>.</a:t>
            </a:r>
          </a:p>
          <a:p>
            <a:r>
              <a:rPr lang="en-US" sz="1100"/>
              <a:t>Niagara Institute. (n.d.). </a:t>
            </a:r>
            <a:r>
              <a:rPr lang="en-US" sz="1100" i="1"/>
              <a:t>Emotional Intelligence Statistics.</a:t>
            </a:r>
            <a:r>
              <a:rPr lang="en-US" sz="1100"/>
              <a:t> Retrieved from </a:t>
            </a:r>
            <a:r>
              <a:rPr lang="en-US" sz="1100">
                <a:hlinkClick r:id="rId4"/>
              </a:rPr>
              <a:t>https://www.niagarainstitute.com/blog/emotional-intelligence-statistics</a:t>
            </a:r>
            <a:r>
              <a:rPr lang="en-US" sz="1100"/>
              <a:t>.</a:t>
            </a:r>
          </a:p>
          <a:p>
            <a:r>
              <a:rPr lang="en-US" sz="1100"/>
              <a:t>Forbes Coaches Council. (2024, July 31). </a:t>
            </a:r>
            <a:r>
              <a:rPr lang="en-US" sz="1100" i="1"/>
              <a:t>Using Emotional Intelligence And Respect To Resolve Conflict In The Workplace: An Executive Coach's Perspective.</a:t>
            </a:r>
            <a:r>
              <a:rPr lang="en-US" sz="1100"/>
              <a:t> Retrieved from </a:t>
            </a:r>
            <a:r>
              <a:rPr lang="en-US" sz="1100">
                <a:hlinkClick r:id="rId5"/>
              </a:rPr>
              <a:t>https://www.forbes.com/councils/forbescoachescouncil/2024/07/31/using-emotional-intelligence-and-respect-to-resolve-conflict-in-the-workplace-an-executive-coachs-perspective/</a:t>
            </a:r>
            <a:r>
              <a:rPr lang="en-US" sz="1100"/>
              <a:t>.</a:t>
            </a:r>
          </a:p>
          <a:p>
            <a:endParaRPr lang="en-US" sz="1100"/>
          </a:p>
        </p:txBody>
      </p:sp>
    </p:spTree>
    <p:extLst>
      <p:ext uri="{BB962C8B-B14F-4D97-AF65-F5344CB8AC3E}">
        <p14:creationId xmlns:p14="http://schemas.microsoft.com/office/powerpoint/2010/main" val="31815060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58315-77B9-877E-AEEA-E87D1006D7F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EB7112B-2298-C51B-573D-4922ACEFF64F}"/>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3618795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4500</TotalTime>
  <Words>1848</Words>
  <Application>Microsoft Office PowerPoint</Application>
  <PresentationFormat>Widescreen</PresentationFormat>
  <Paragraphs>241</Paragraphs>
  <Slides>39</Slides>
  <Notes>28</Notes>
  <HiddenSlides>0</HiddenSlides>
  <MMClips>4</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Aptos</vt:lpstr>
      <vt:lpstr>Aptos Display</vt:lpstr>
      <vt:lpstr>Arial</vt:lpstr>
      <vt:lpstr>Calibri</vt:lpstr>
      <vt:lpstr>Office Theme</vt:lpstr>
      <vt:lpstr>EMOTIONAL INTELLIGENCE</vt:lpstr>
      <vt:lpstr>LEARNING OBJECTIVES</vt:lpstr>
      <vt:lpstr>WHAT IS EMOTIONAL INTELLIGENCE</vt:lpstr>
      <vt:lpstr>WHY DOES IT MATTER</vt:lpstr>
      <vt:lpstr>PowerPoint Presentation</vt:lpstr>
      <vt:lpstr>PowerPoint Presentation</vt:lpstr>
      <vt:lpstr>SELF AWARENESS</vt:lpstr>
      <vt:lpstr>PowerPoint Presentation</vt:lpstr>
      <vt:lpstr>PowerPoint Presentation</vt:lpstr>
      <vt:lpstr>ANGER</vt:lpstr>
      <vt:lpstr>PowerPoint Presentation</vt:lpstr>
      <vt:lpstr>  GUILT AND SHAME</vt:lpstr>
      <vt:lpstr>PowerPoint Presentation</vt:lpstr>
      <vt:lpstr>PowerPoint Presentation</vt:lpstr>
      <vt:lpstr>SELF  AWARENESS STRATEGIES</vt:lpstr>
      <vt:lpstr>SELF MANAGEMENT</vt:lpstr>
      <vt:lpstr>MOTIVATION Emotional value and satisfaction that comes with pursuing goals with energy and persistence. </vt:lpstr>
      <vt:lpstr>PowerPoint Presentation</vt:lpstr>
      <vt:lpstr>VULNERABILITY</vt:lpstr>
      <vt:lpstr>PowerPoint Presentation</vt:lpstr>
      <vt:lpstr>SELF MANAGEMENT STRATEGIES</vt:lpstr>
      <vt:lpstr>SOCIAL AWARENESS</vt:lpstr>
      <vt:lpstr>EMPATHY:  The greatest form of emotional intelligence. </vt:lpstr>
      <vt:lpstr>HOW TO BUILD EMPATHY</vt:lpstr>
      <vt:lpstr>PowerPoint Presentation</vt:lpstr>
      <vt:lpstr>PowerPoint Presentation</vt:lpstr>
      <vt:lpstr>NON-VERBAL COMMUNICATION</vt:lpstr>
      <vt:lpstr>NONVERBAL COMMUNICATION</vt:lpstr>
      <vt:lpstr>PowerPoint Presentation</vt:lpstr>
      <vt:lpstr>What do you see? </vt:lpstr>
      <vt:lpstr>RELATIONSHIP MANAGEMENT</vt:lpstr>
      <vt:lpstr>CONFLICT MANAGEMENT</vt:lpstr>
      <vt:lpstr>ASSERTIVELY HANDLING CONFLICT</vt:lpstr>
      <vt:lpstr>RELATIONSHIP MANAGEMENT STRATEGIES</vt:lpstr>
      <vt:lpstr>TEAM BENEFITS OF EI</vt:lpstr>
      <vt:lpstr>PowerPoint Presentation</vt:lpstr>
      <vt:lpstr>PowerPoint Presentation</vt:lpstr>
      <vt:lpstr>References</vt:lpstr>
      <vt:lpstr>PowerPoint Presentation</vt:lpstr>
    </vt:vector>
  </TitlesOfParts>
  <Company>Dept. of Veterans Affairs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Oconnor, Michele M.</dc:creator>
  <cp:lastModifiedBy>Oconnor, Michele M.</cp:lastModifiedBy>
  <cp:revision>10</cp:revision>
  <dcterms:created xsi:type="dcterms:W3CDTF">2026-08-19T11:15:30Z</dcterms:created>
  <dcterms:modified xsi:type="dcterms:W3CDTF">2026-10-20T17:49:50Z</dcterms:modified>
</cp:coreProperties>
</file>