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4"/>
  </p:notesMasterIdLst>
  <p:sldIdLst>
    <p:sldId id="256" r:id="rId3"/>
    <p:sldId id="257" r:id="rId4"/>
    <p:sldId id="258" r:id="rId5"/>
    <p:sldId id="259" r:id="rId6"/>
    <p:sldId id="260" r:id="rId7"/>
    <p:sldId id="261" r:id="rId8"/>
    <p:sldId id="262" r:id="rId9"/>
    <p:sldId id="263" r:id="rId10"/>
    <p:sldId id="264"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86A293-CE45-4DBC-B5AE-0CD3552118BC}" v="3" dt="2026-10-16T16:45:22.6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38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inelli, Carla M." userId="728d18ee-4b74-437e-a0af-8646c60f8424" providerId="ADAL" clId="{2C06A082-CC8C-4B9C-BB66-8E7D06E98BD9}"/>
    <pc:docChg chg="custSel addSld delSld modSld">
      <pc:chgData name="Spinelli, Carla M." userId="728d18ee-4b74-437e-a0af-8646c60f8424" providerId="ADAL" clId="{2C06A082-CC8C-4B9C-BB66-8E7D06E98BD9}" dt="2026-10-16T16:45:33.675" v="8" actId="478"/>
      <pc:docMkLst>
        <pc:docMk/>
      </pc:docMkLst>
      <pc:sldChg chg="new del">
        <pc:chgData name="Spinelli, Carla M." userId="728d18ee-4b74-437e-a0af-8646c60f8424" providerId="ADAL" clId="{2C06A082-CC8C-4B9C-BB66-8E7D06E98BD9}" dt="2026-10-16T16:45:03.078" v="4" actId="47"/>
        <pc:sldMkLst>
          <pc:docMk/>
          <pc:sldMk cId="2292449151" sldId="268"/>
        </pc:sldMkLst>
      </pc:sldChg>
      <pc:sldChg chg="delSp add mod">
        <pc:chgData name="Spinelli, Carla M." userId="728d18ee-4b74-437e-a0af-8646c60f8424" providerId="ADAL" clId="{2C06A082-CC8C-4B9C-BB66-8E7D06E98BD9}" dt="2026-10-16T16:45:33.675" v="8" actId="478"/>
        <pc:sldMkLst>
          <pc:docMk/>
          <pc:sldMk cId="3108754690" sldId="268"/>
        </pc:sldMkLst>
        <pc:spChg chg="del">
          <ac:chgData name="Spinelli, Carla M." userId="728d18ee-4b74-437e-a0af-8646c60f8424" providerId="ADAL" clId="{2C06A082-CC8C-4B9C-BB66-8E7D06E98BD9}" dt="2026-10-16T16:45:28.405" v="7" actId="478"/>
          <ac:spMkLst>
            <pc:docMk/>
            <pc:sldMk cId="3108754690" sldId="268"/>
            <ac:spMk id="3" creationId="{E86F6E55-28AF-2CD2-8223-3DC414DA3084}"/>
          </ac:spMkLst>
        </pc:spChg>
        <pc:spChg chg="del">
          <ac:chgData name="Spinelli, Carla M." userId="728d18ee-4b74-437e-a0af-8646c60f8424" providerId="ADAL" clId="{2C06A082-CC8C-4B9C-BB66-8E7D06E98BD9}" dt="2026-10-16T16:45:33.675" v="8" actId="478"/>
          <ac:spMkLst>
            <pc:docMk/>
            <pc:sldMk cId="3108754690" sldId="268"/>
            <ac:spMk id="5" creationId="{45DF8A26-E82F-FA4D-3BD0-79F942969F38}"/>
          </ac:spMkLst>
        </pc:spChg>
      </pc:sldChg>
      <pc:sldChg chg="add del">
        <pc:chgData name="Spinelli, Carla M." userId="728d18ee-4b74-437e-a0af-8646c60f8424" providerId="ADAL" clId="{2C06A082-CC8C-4B9C-BB66-8E7D06E98BD9}" dt="2026-10-16T16:45:04.034" v="5" actId="47"/>
        <pc:sldMkLst>
          <pc:docMk/>
          <pc:sldMk cId="3108754690" sldId="269"/>
        </pc:sldMkLst>
      </pc:sldChg>
      <pc:sldChg chg="add del">
        <pc:chgData name="Spinelli, Carla M." userId="728d18ee-4b74-437e-a0af-8646c60f8424" providerId="ADAL" clId="{2C06A082-CC8C-4B9C-BB66-8E7D06E98BD9}" dt="2026-10-16T16:45:02.182" v="3" actId="47"/>
        <pc:sldMkLst>
          <pc:docMk/>
          <pc:sldMk cId="3046735655" sldId="27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40E4FE-CC4E-4265-9BDB-26975B83F166}" type="doc">
      <dgm:prSet loTypeId="urn:microsoft.com/office/officeart/2005/8/layout/vList2" loCatId="list" qsTypeId="urn:microsoft.com/office/officeart/2005/8/quickstyle/simple4#3" qsCatId="simple" csTypeId="urn:microsoft.com/office/officeart/2005/8/colors/colorful2#4" csCatId="colorful" phldr="1"/>
      <dgm:spPr/>
      <dgm:t>
        <a:bodyPr/>
        <a:lstStyle/>
        <a:p>
          <a:endParaRPr lang="en-US"/>
        </a:p>
      </dgm:t>
    </dgm:pt>
    <dgm:pt modelId="{EA2440A0-F802-4049-8349-5B8F551F9F30}">
      <dgm:prSet/>
      <dgm:spPr>
        <a:solidFill>
          <a:schemeClr val="tx2">
            <a:lumMod val="50000"/>
            <a:lumOff val="50000"/>
          </a:schemeClr>
        </a:solidFill>
      </dgm:spPr>
      <dgm:t>
        <a:bodyPr/>
        <a:lstStyle/>
        <a:p>
          <a:r>
            <a:rPr lang="en-US" dirty="0"/>
            <a:t>Transforms compliance oversight into proactive, enterprise-wide practices across all facilities</a:t>
          </a:r>
        </a:p>
      </dgm:t>
    </dgm:pt>
    <dgm:pt modelId="{D77C87EF-318A-42B7-A49F-3CA1077ECC9A}" type="parTrans" cxnId="{20CF7C3A-5CE4-47F8-BD65-108A1EC37CF5}">
      <dgm:prSet/>
      <dgm:spPr/>
      <dgm:t>
        <a:bodyPr/>
        <a:lstStyle/>
        <a:p>
          <a:endParaRPr lang="en-US"/>
        </a:p>
      </dgm:t>
    </dgm:pt>
    <dgm:pt modelId="{EF207A78-D540-4FA9-9EB2-01D12379C9CF}" type="sibTrans" cxnId="{20CF7C3A-5CE4-47F8-BD65-108A1EC37CF5}">
      <dgm:prSet/>
      <dgm:spPr/>
      <dgm:t>
        <a:bodyPr/>
        <a:lstStyle/>
        <a:p>
          <a:endParaRPr lang="en-US"/>
        </a:p>
      </dgm:t>
    </dgm:pt>
    <dgm:pt modelId="{7B80F4A7-74C2-4487-80E9-E567E2A5089E}">
      <dgm:prSet/>
      <dgm:spPr/>
      <dgm:t>
        <a:bodyPr/>
        <a:lstStyle/>
        <a:p>
          <a:r>
            <a:rPr lang="en-US" dirty="0"/>
            <a:t>Assuring continuous readiness</a:t>
          </a:r>
        </a:p>
      </dgm:t>
    </dgm:pt>
    <dgm:pt modelId="{16898C6E-EBFC-43C2-B088-7E987F5C3FF7}" type="parTrans" cxnId="{37887418-E5B8-4964-8A25-10BD3C1267DF}">
      <dgm:prSet/>
      <dgm:spPr/>
      <dgm:t>
        <a:bodyPr/>
        <a:lstStyle/>
        <a:p>
          <a:endParaRPr lang="en-US"/>
        </a:p>
      </dgm:t>
    </dgm:pt>
    <dgm:pt modelId="{1A1B48D6-C11E-4020-A0D4-9B92E5537A8B}" type="sibTrans" cxnId="{37887418-E5B8-4964-8A25-10BD3C1267DF}">
      <dgm:prSet/>
      <dgm:spPr/>
      <dgm:t>
        <a:bodyPr/>
        <a:lstStyle/>
        <a:p>
          <a:endParaRPr lang="en-US"/>
        </a:p>
      </dgm:t>
    </dgm:pt>
    <dgm:pt modelId="{DE6DB84C-7874-42CD-9D10-B81CDB34FD53}">
      <dgm:prSet/>
      <dgm:spPr/>
      <dgm:t>
        <a:bodyPr/>
        <a:lstStyle/>
        <a:p>
          <a:r>
            <a:rPr lang="en-US" dirty="0"/>
            <a:t>Identifies risk  </a:t>
          </a:r>
        </a:p>
      </dgm:t>
    </dgm:pt>
    <dgm:pt modelId="{7B388778-0553-48F8-9B12-D39C255C88C2}" type="parTrans" cxnId="{83213553-24A9-48DB-B02D-967113480014}">
      <dgm:prSet/>
      <dgm:spPr/>
      <dgm:t>
        <a:bodyPr/>
        <a:lstStyle/>
        <a:p>
          <a:endParaRPr lang="en-US"/>
        </a:p>
      </dgm:t>
    </dgm:pt>
    <dgm:pt modelId="{A8E364A3-1791-468F-B783-E692C27C8694}" type="sibTrans" cxnId="{83213553-24A9-48DB-B02D-967113480014}">
      <dgm:prSet/>
      <dgm:spPr/>
      <dgm:t>
        <a:bodyPr/>
        <a:lstStyle/>
        <a:p>
          <a:endParaRPr lang="en-US"/>
        </a:p>
      </dgm:t>
    </dgm:pt>
    <dgm:pt modelId="{B1AA6829-CC72-46F2-8C7A-D68645902907}">
      <dgm:prSet/>
      <dgm:spPr/>
      <dgm:t>
        <a:bodyPr/>
        <a:lstStyle/>
        <a:p>
          <a:r>
            <a:rPr lang="en-US" dirty="0"/>
            <a:t>Improves patient safety</a:t>
          </a:r>
        </a:p>
      </dgm:t>
    </dgm:pt>
    <dgm:pt modelId="{3CCACC15-F32C-4F21-BC36-0C98FB97A47B}" type="parTrans" cxnId="{9FD6E76C-6CD5-48FF-A6E1-F11E15AE90DE}">
      <dgm:prSet/>
      <dgm:spPr/>
      <dgm:t>
        <a:bodyPr/>
        <a:lstStyle/>
        <a:p>
          <a:endParaRPr lang="en-US"/>
        </a:p>
      </dgm:t>
    </dgm:pt>
    <dgm:pt modelId="{F56705BD-BF80-40FB-98FC-42ED7245132A}" type="sibTrans" cxnId="{9FD6E76C-6CD5-48FF-A6E1-F11E15AE90DE}">
      <dgm:prSet/>
      <dgm:spPr/>
      <dgm:t>
        <a:bodyPr/>
        <a:lstStyle/>
        <a:p>
          <a:endParaRPr lang="en-US"/>
        </a:p>
      </dgm:t>
    </dgm:pt>
    <dgm:pt modelId="{6F56094F-B8BD-4608-92C1-616B234E8222}">
      <dgm:prSet/>
      <dgm:spPr/>
      <dgm:t>
        <a:bodyPr/>
        <a:lstStyle/>
        <a:p>
          <a:r>
            <a:rPr lang="en-US" dirty="0"/>
            <a:t>Accountability at all levels</a:t>
          </a:r>
        </a:p>
      </dgm:t>
    </dgm:pt>
    <dgm:pt modelId="{01C74093-4CE2-4BE0-9CD5-517F5F0F047E}" type="parTrans" cxnId="{273B48E8-C442-4930-987D-C03263CDB92F}">
      <dgm:prSet/>
      <dgm:spPr/>
      <dgm:t>
        <a:bodyPr/>
        <a:lstStyle/>
        <a:p>
          <a:endParaRPr lang="en-US"/>
        </a:p>
      </dgm:t>
    </dgm:pt>
    <dgm:pt modelId="{2025C0FD-C70C-46CA-AA94-4AA7A44BB62C}" type="sibTrans" cxnId="{273B48E8-C442-4930-987D-C03263CDB92F}">
      <dgm:prSet/>
      <dgm:spPr/>
      <dgm:t>
        <a:bodyPr/>
        <a:lstStyle/>
        <a:p>
          <a:endParaRPr lang="en-US"/>
        </a:p>
      </dgm:t>
    </dgm:pt>
    <dgm:pt modelId="{4A574F70-64E0-437F-B4BD-3AB275767F05}" type="pres">
      <dgm:prSet presAssocID="{7140E4FE-CC4E-4265-9BDB-26975B83F166}" presName="linear" presStyleCnt="0">
        <dgm:presLayoutVars>
          <dgm:animLvl val="lvl"/>
          <dgm:resizeHandles val="exact"/>
        </dgm:presLayoutVars>
      </dgm:prSet>
      <dgm:spPr/>
    </dgm:pt>
    <dgm:pt modelId="{EDEE0B1E-09BA-46CF-8B4C-AF7A56DC0790}" type="pres">
      <dgm:prSet presAssocID="{EA2440A0-F802-4049-8349-5B8F551F9F30}" presName="parentText" presStyleLbl="node1" presStyleIdx="0" presStyleCnt="1">
        <dgm:presLayoutVars>
          <dgm:chMax val="0"/>
          <dgm:bulletEnabled val="1"/>
        </dgm:presLayoutVars>
      </dgm:prSet>
      <dgm:spPr/>
    </dgm:pt>
    <dgm:pt modelId="{DDABDC26-79E7-41E2-99D1-1C318729F612}" type="pres">
      <dgm:prSet presAssocID="{EA2440A0-F802-4049-8349-5B8F551F9F30}" presName="childText" presStyleLbl="revTx" presStyleIdx="0" presStyleCnt="1">
        <dgm:presLayoutVars>
          <dgm:bulletEnabled val="1"/>
        </dgm:presLayoutVars>
      </dgm:prSet>
      <dgm:spPr/>
    </dgm:pt>
  </dgm:ptLst>
  <dgm:cxnLst>
    <dgm:cxn modelId="{E9F92503-0E01-4F56-AA8D-1BF0E62F1590}" type="presOf" srcId="{7140E4FE-CC4E-4265-9BDB-26975B83F166}" destId="{4A574F70-64E0-437F-B4BD-3AB275767F05}" srcOrd="0" destOrd="0" presId="urn:microsoft.com/office/officeart/2005/8/layout/vList2"/>
    <dgm:cxn modelId="{37887418-E5B8-4964-8A25-10BD3C1267DF}" srcId="{EA2440A0-F802-4049-8349-5B8F551F9F30}" destId="{7B80F4A7-74C2-4487-80E9-E567E2A5089E}" srcOrd="0" destOrd="0" parTransId="{16898C6E-EBFC-43C2-B088-7E987F5C3FF7}" sibTransId="{1A1B48D6-C11E-4020-A0D4-9B92E5537A8B}"/>
    <dgm:cxn modelId="{20CF7C3A-5CE4-47F8-BD65-108A1EC37CF5}" srcId="{7140E4FE-CC4E-4265-9BDB-26975B83F166}" destId="{EA2440A0-F802-4049-8349-5B8F551F9F30}" srcOrd="0" destOrd="0" parTransId="{D77C87EF-318A-42B7-A49F-3CA1077ECC9A}" sibTransId="{EF207A78-D540-4FA9-9EB2-01D12379C9CF}"/>
    <dgm:cxn modelId="{6C003D62-DCF8-44D6-9C74-4CD711CAA5FD}" type="presOf" srcId="{EA2440A0-F802-4049-8349-5B8F551F9F30}" destId="{EDEE0B1E-09BA-46CF-8B4C-AF7A56DC0790}" srcOrd="0" destOrd="0" presId="urn:microsoft.com/office/officeart/2005/8/layout/vList2"/>
    <dgm:cxn modelId="{9FD6E76C-6CD5-48FF-A6E1-F11E15AE90DE}" srcId="{EA2440A0-F802-4049-8349-5B8F551F9F30}" destId="{B1AA6829-CC72-46F2-8C7A-D68645902907}" srcOrd="2" destOrd="0" parTransId="{3CCACC15-F32C-4F21-BC36-0C98FB97A47B}" sibTransId="{F56705BD-BF80-40FB-98FC-42ED7245132A}"/>
    <dgm:cxn modelId="{83213553-24A9-48DB-B02D-967113480014}" srcId="{EA2440A0-F802-4049-8349-5B8F551F9F30}" destId="{DE6DB84C-7874-42CD-9D10-B81CDB34FD53}" srcOrd="1" destOrd="0" parTransId="{7B388778-0553-48F8-9B12-D39C255C88C2}" sibTransId="{A8E364A3-1791-468F-B783-E692C27C8694}"/>
    <dgm:cxn modelId="{2B8B3475-FA76-434E-B369-99C92DE67AFD}" type="presOf" srcId="{DE6DB84C-7874-42CD-9D10-B81CDB34FD53}" destId="{DDABDC26-79E7-41E2-99D1-1C318729F612}" srcOrd="0" destOrd="1" presId="urn:microsoft.com/office/officeart/2005/8/layout/vList2"/>
    <dgm:cxn modelId="{0B2ED078-46D3-45A0-BBA8-9B6D343EFD86}" type="presOf" srcId="{7B80F4A7-74C2-4487-80E9-E567E2A5089E}" destId="{DDABDC26-79E7-41E2-99D1-1C318729F612}" srcOrd="0" destOrd="0" presId="urn:microsoft.com/office/officeart/2005/8/layout/vList2"/>
    <dgm:cxn modelId="{122F839A-79DC-4789-B3C8-5ED9DB7A827F}" type="presOf" srcId="{6F56094F-B8BD-4608-92C1-616B234E8222}" destId="{DDABDC26-79E7-41E2-99D1-1C318729F612}" srcOrd="0" destOrd="3" presId="urn:microsoft.com/office/officeart/2005/8/layout/vList2"/>
    <dgm:cxn modelId="{273B48E8-C442-4930-987D-C03263CDB92F}" srcId="{EA2440A0-F802-4049-8349-5B8F551F9F30}" destId="{6F56094F-B8BD-4608-92C1-616B234E8222}" srcOrd="3" destOrd="0" parTransId="{01C74093-4CE2-4BE0-9CD5-517F5F0F047E}" sibTransId="{2025C0FD-C70C-46CA-AA94-4AA7A44BB62C}"/>
    <dgm:cxn modelId="{781D12FE-F30F-4C9F-A22E-A6A326CDD53D}" type="presOf" srcId="{B1AA6829-CC72-46F2-8C7A-D68645902907}" destId="{DDABDC26-79E7-41E2-99D1-1C318729F612}" srcOrd="0" destOrd="2" presId="urn:microsoft.com/office/officeart/2005/8/layout/vList2"/>
    <dgm:cxn modelId="{809C99BC-52CD-4BD4-9BA3-25515D98B643}" type="presParOf" srcId="{4A574F70-64E0-437F-B4BD-3AB275767F05}" destId="{EDEE0B1E-09BA-46CF-8B4C-AF7A56DC0790}" srcOrd="0" destOrd="0" presId="urn:microsoft.com/office/officeart/2005/8/layout/vList2"/>
    <dgm:cxn modelId="{2CF02DD6-1490-4263-A73F-4A30BCB58932}" type="presParOf" srcId="{4A574F70-64E0-437F-B4BD-3AB275767F05}" destId="{DDABDC26-79E7-41E2-99D1-1C318729F61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E0B1E-09BA-46CF-8B4C-AF7A56DC0790}">
      <dsp:nvSpPr>
        <dsp:cNvPr id="0" name=""/>
        <dsp:cNvSpPr/>
      </dsp:nvSpPr>
      <dsp:spPr>
        <a:xfrm>
          <a:off x="0" y="13122"/>
          <a:ext cx="6666833" cy="3068910"/>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dirty="0"/>
            <a:t>Transforms compliance oversight into proactive, enterprise-wide practices across all facilities</a:t>
          </a:r>
        </a:p>
      </dsp:txBody>
      <dsp:txXfrm>
        <a:off x="149812" y="162934"/>
        <a:ext cx="6367209" cy="2769286"/>
      </dsp:txXfrm>
    </dsp:sp>
    <dsp:sp modelId="{DDABDC26-79E7-41E2-99D1-1C318729F612}">
      <dsp:nvSpPr>
        <dsp:cNvPr id="0" name=""/>
        <dsp:cNvSpPr/>
      </dsp:nvSpPr>
      <dsp:spPr>
        <a:xfrm>
          <a:off x="0" y="3082032"/>
          <a:ext cx="6666833" cy="235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54610" rIns="305816" bIns="54610" numCol="1" spcCol="1270" anchor="t" anchorCtr="0">
          <a:noAutofit/>
        </a:bodyPr>
        <a:lstStyle/>
        <a:p>
          <a:pPr marL="285750" lvl="1" indent="-285750" algn="l" defTabSz="1511300">
            <a:lnSpc>
              <a:spcPct val="90000"/>
            </a:lnSpc>
            <a:spcBef>
              <a:spcPct val="0"/>
            </a:spcBef>
            <a:spcAft>
              <a:spcPct val="20000"/>
            </a:spcAft>
            <a:buChar char="•"/>
          </a:pPr>
          <a:r>
            <a:rPr lang="en-US" sz="3400" kern="1200" dirty="0"/>
            <a:t>Assuring continuous readiness</a:t>
          </a:r>
        </a:p>
        <a:p>
          <a:pPr marL="285750" lvl="1" indent="-285750" algn="l" defTabSz="1511300">
            <a:lnSpc>
              <a:spcPct val="90000"/>
            </a:lnSpc>
            <a:spcBef>
              <a:spcPct val="0"/>
            </a:spcBef>
            <a:spcAft>
              <a:spcPct val="20000"/>
            </a:spcAft>
            <a:buChar char="•"/>
          </a:pPr>
          <a:r>
            <a:rPr lang="en-US" sz="3400" kern="1200" dirty="0"/>
            <a:t>Identifies risk  </a:t>
          </a:r>
        </a:p>
        <a:p>
          <a:pPr marL="285750" lvl="1" indent="-285750" algn="l" defTabSz="1511300">
            <a:lnSpc>
              <a:spcPct val="90000"/>
            </a:lnSpc>
            <a:spcBef>
              <a:spcPct val="0"/>
            </a:spcBef>
            <a:spcAft>
              <a:spcPct val="20000"/>
            </a:spcAft>
            <a:buChar char="•"/>
          </a:pPr>
          <a:r>
            <a:rPr lang="en-US" sz="3400" kern="1200" dirty="0"/>
            <a:t>Improves patient safety</a:t>
          </a:r>
        </a:p>
        <a:p>
          <a:pPr marL="285750" lvl="1" indent="-285750" algn="l" defTabSz="1511300">
            <a:lnSpc>
              <a:spcPct val="90000"/>
            </a:lnSpc>
            <a:spcBef>
              <a:spcPct val="0"/>
            </a:spcBef>
            <a:spcAft>
              <a:spcPct val="20000"/>
            </a:spcAft>
            <a:buChar char="•"/>
          </a:pPr>
          <a:r>
            <a:rPr lang="en-US" sz="3400" kern="1200" dirty="0"/>
            <a:t>Accountability at all levels</a:t>
          </a:r>
        </a:p>
      </dsp:txBody>
      <dsp:txXfrm>
        <a:off x="0" y="3082032"/>
        <a:ext cx="6666833" cy="235876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3BFC7C-2333-4700-AF23-653C5B8C8AAC}"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F8D-68A6-4003-BB87-B6C6750572B8}" type="slidenum">
              <a:rPr lang="en-US" smtClean="0"/>
              <a:t>‹#›</a:t>
            </a:fld>
            <a:endParaRPr lang="en-US"/>
          </a:p>
        </p:txBody>
      </p:sp>
    </p:spTree>
    <p:extLst>
      <p:ext uri="{BB962C8B-B14F-4D97-AF65-F5344CB8AC3E}">
        <p14:creationId xmlns:p14="http://schemas.microsoft.com/office/powerpoint/2010/main" val="151616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66F8D-68A6-4003-BB87-B6C6750572B8}" type="slidenum">
              <a:rPr lang="en-US" smtClean="0"/>
              <a:t>3</a:t>
            </a:fld>
            <a:endParaRPr lang="en-US"/>
          </a:p>
        </p:txBody>
      </p:sp>
    </p:spTree>
    <p:extLst>
      <p:ext uri="{BB962C8B-B14F-4D97-AF65-F5344CB8AC3E}">
        <p14:creationId xmlns:p14="http://schemas.microsoft.com/office/powerpoint/2010/main" val="3441911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699E6-77AF-C56A-95C7-3B5C865FCD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0274D2-535B-8FF0-B03A-344C5454F3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2CC6EF-441A-44EF-49AE-BB87CC2E509B}"/>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5" name="Footer Placeholder 4">
            <a:extLst>
              <a:ext uri="{FF2B5EF4-FFF2-40B4-BE49-F238E27FC236}">
                <a16:creationId xmlns:a16="http://schemas.microsoft.com/office/drawing/2014/main" id="{76A9E66B-90D3-B5AC-41C8-6D3A72FEE4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F0BEB8-2701-0F20-71EA-844D97E2B04D}"/>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355293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A5C2-0F0C-C62A-ED56-FDF2A8DB5B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8B3361-3B29-ABD4-4C3E-09840EF3B2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9A3638-CD50-1D23-D1F9-ACE20EA1BBA2}"/>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5" name="Footer Placeholder 4">
            <a:extLst>
              <a:ext uri="{FF2B5EF4-FFF2-40B4-BE49-F238E27FC236}">
                <a16:creationId xmlns:a16="http://schemas.microsoft.com/office/drawing/2014/main" id="{1A2A9EDB-0259-2CF1-C5BC-11B52DEA4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25DA6-69AA-ED37-1AE9-9A3138E9FE55}"/>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2390531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6D27-6EEA-CAD3-1951-CDAC6A1797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AE6705-1E54-4034-1F51-DFB489EA71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262867-BD0A-0E32-425C-846B033CBDD5}"/>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5" name="Footer Placeholder 4">
            <a:extLst>
              <a:ext uri="{FF2B5EF4-FFF2-40B4-BE49-F238E27FC236}">
                <a16:creationId xmlns:a16="http://schemas.microsoft.com/office/drawing/2014/main" id="{2BA08E9E-85D7-434A-D76F-9D15D5ADC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FE5148-4E2A-4F2A-6DBF-2317B166A320}"/>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2107800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13C4E-326C-6CC6-E315-0F0C672E58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DEF51-9F32-5B1D-DDB3-69219501C4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4DBB59-F760-3E7B-A54C-878B56B79C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5B1C9D-8487-2389-EB42-094A8B2B1584}"/>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6" name="Footer Placeholder 5">
            <a:extLst>
              <a:ext uri="{FF2B5EF4-FFF2-40B4-BE49-F238E27FC236}">
                <a16:creationId xmlns:a16="http://schemas.microsoft.com/office/drawing/2014/main" id="{0A6410E8-233B-E40B-55EE-175315E5BC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9C5A7F-7E0E-7F94-3036-71A496ADF322}"/>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1866775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26059-16F2-34DD-29D4-E91E87C626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C4450A-ED5F-106D-C1A6-D69F968E51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C7C820-87A5-B174-DC63-9E3B8E9FE6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1301FA-D051-9988-8F92-C2DA80806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6F1C74-EFB0-CE99-45A9-8E787E4F29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640FAF-A3C4-46DE-C96F-C1218FC29D4D}"/>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8" name="Footer Placeholder 7">
            <a:extLst>
              <a:ext uri="{FF2B5EF4-FFF2-40B4-BE49-F238E27FC236}">
                <a16:creationId xmlns:a16="http://schemas.microsoft.com/office/drawing/2014/main" id="{5899EF8D-C1F7-0122-BBC3-3C1FA6C7EF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02793F-8557-F5F7-50D0-34F1429A101F}"/>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1705337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00969-7FF8-EFC0-30E9-5D9BF064EE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357516-D6FB-ADDB-9814-6CEDAF06896B}"/>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4" name="Footer Placeholder 3">
            <a:extLst>
              <a:ext uri="{FF2B5EF4-FFF2-40B4-BE49-F238E27FC236}">
                <a16:creationId xmlns:a16="http://schemas.microsoft.com/office/drawing/2014/main" id="{290E432E-86B9-6C63-2F89-E5FD45C4BF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A67852-597D-095F-EF4B-74FF83ECB4AD}"/>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1475493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F6B93D-103B-B42D-935B-845FB7C9043C}"/>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3" name="Footer Placeholder 2">
            <a:extLst>
              <a:ext uri="{FF2B5EF4-FFF2-40B4-BE49-F238E27FC236}">
                <a16:creationId xmlns:a16="http://schemas.microsoft.com/office/drawing/2014/main" id="{B25B8AB3-3292-0F66-92A0-10741C1157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7D69F6-C8D5-8B23-F585-210296A69315}"/>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1433036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DB344-1384-672F-7D7E-EADDF34A2F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450D2C-3A6A-D88B-1AF3-612D384AAA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20B744-4552-129D-4081-78B76C2888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2E5F3C-CED3-B527-0A85-369D770548EA}"/>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6" name="Footer Placeholder 5">
            <a:extLst>
              <a:ext uri="{FF2B5EF4-FFF2-40B4-BE49-F238E27FC236}">
                <a16:creationId xmlns:a16="http://schemas.microsoft.com/office/drawing/2014/main" id="{5FE8E8BC-E823-9A4D-9FB7-F8F1065ABB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18D07F-DA7D-A182-3BA4-1BB543AD84A1}"/>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3457249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6700B-A7F5-1134-FA50-A1610535A0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74D769-03E1-E21A-C36F-2B21DECFAC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901D15-D951-D7B9-AF6C-6EED5D5D0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8F36EF-0E45-3875-281B-40FE3C1B384E}"/>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6" name="Footer Placeholder 5">
            <a:extLst>
              <a:ext uri="{FF2B5EF4-FFF2-40B4-BE49-F238E27FC236}">
                <a16:creationId xmlns:a16="http://schemas.microsoft.com/office/drawing/2014/main" id="{8837CC17-E94A-4C8C-CA28-CD53A638B6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9AA1B5-CD47-49CD-1336-02417C41A8EF}"/>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615687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4661B-FB55-B0D9-93E5-A190A2F79A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3A8FA0-6024-F581-8798-754C34FBBB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3E2BE5-C34C-CD55-3A11-7721B2C5320B}"/>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5" name="Footer Placeholder 4">
            <a:extLst>
              <a:ext uri="{FF2B5EF4-FFF2-40B4-BE49-F238E27FC236}">
                <a16:creationId xmlns:a16="http://schemas.microsoft.com/office/drawing/2014/main" id="{4672C631-7203-291A-A298-3FD8F96F57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567D91-BACF-11EB-CFFA-D9C683363728}"/>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1147498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5AAF4F-2E23-F475-4ED7-457A87ECEE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43AD73-9DAF-BA1D-FCD1-3E569CC66F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7DEBE-2284-86BA-617C-782C51FF8520}"/>
              </a:ext>
            </a:extLst>
          </p:cNvPr>
          <p:cNvSpPr>
            <a:spLocks noGrp="1"/>
          </p:cNvSpPr>
          <p:nvPr>
            <p:ph type="dt" sz="half" idx="10"/>
          </p:nvPr>
        </p:nvSpPr>
        <p:spPr/>
        <p:txBody>
          <a:bodyPr/>
          <a:lstStyle/>
          <a:p>
            <a:fld id="{8A366F80-CCAB-4470-A210-0FC34FEB3168}" type="datetimeFigureOut">
              <a:rPr lang="en-US" smtClean="0"/>
              <a:t>10/16/2026</a:t>
            </a:fld>
            <a:endParaRPr lang="en-US"/>
          </a:p>
        </p:txBody>
      </p:sp>
      <p:sp>
        <p:nvSpPr>
          <p:cNvPr id="5" name="Footer Placeholder 4">
            <a:extLst>
              <a:ext uri="{FF2B5EF4-FFF2-40B4-BE49-F238E27FC236}">
                <a16:creationId xmlns:a16="http://schemas.microsoft.com/office/drawing/2014/main" id="{5780C2C5-E0E4-9264-6644-12686049B2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46C966-13D5-E759-1661-FB4532A3400D}"/>
              </a:ext>
            </a:extLst>
          </p:cNvPr>
          <p:cNvSpPr>
            <a:spLocks noGrp="1"/>
          </p:cNvSpPr>
          <p:nvPr>
            <p:ph type="sldNum" sz="quarter" idx="12"/>
          </p:nvPr>
        </p:nvSpPr>
        <p:spPr/>
        <p:txBody>
          <a:bodyPr/>
          <a:lstStyle/>
          <a:p>
            <a:fld id="{8EBAEA2C-9232-4D61-8169-CDF071CB7B2F}" type="slidenum">
              <a:rPr lang="en-US" smtClean="0"/>
              <a:t>‹#›</a:t>
            </a:fld>
            <a:endParaRPr lang="en-US"/>
          </a:p>
        </p:txBody>
      </p:sp>
    </p:spTree>
    <p:extLst>
      <p:ext uri="{BB962C8B-B14F-4D97-AF65-F5344CB8AC3E}">
        <p14:creationId xmlns:p14="http://schemas.microsoft.com/office/powerpoint/2010/main" val="3215461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0ECE39-8522-8E3B-3FA6-C624793AEB4D}"/>
              </a:ext>
            </a:extLst>
          </p:cNvPr>
          <p:cNvSpPr/>
          <p:nvPr userDrawn="1"/>
        </p:nvSpPr>
        <p:spPr>
          <a:xfrm>
            <a:off x="0" y="1558422"/>
            <a:ext cx="12192000" cy="4481526"/>
          </a:xfrm>
          <a:prstGeom prst="rect">
            <a:avLst/>
          </a:prstGeom>
          <a:gradFill flip="none" rotWithShape="1">
            <a:gsLst>
              <a:gs pos="57000">
                <a:schemeClr val="accent1"/>
              </a:gs>
              <a:gs pos="100000">
                <a:schemeClr val="accent1">
                  <a:lumMod val="40000"/>
                  <a:lumOff val="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ED412E3-8C6A-091A-7E8B-CEE4EE75F792}"/>
              </a:ext>
            </a:extLst>
          </p:cNvPr>
          <p:cNvSpPr/>
          <p:nvPr userDrawn="1"/>
        </p:nvSpPr>
        <p:spPr>
          <a:xfrm>
            <a:off x="-1" y="0"/>
            <a:ext cx="7513983" cy="6039948"/>
          </a:xfrm>
          <a:prstGeom prst="rect">
            <a:avLst/>
          </a:prstGeom>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a:extLst>
              <a:ext uri="{FF2B5EF4-FFF2-40B4-BE49-F238E27FC236}">
                <a16:creationId xmlns:a16="http://schemas.microsoft.com/office/drawing/2014/main" id="{CF778003-0D28-B8AD-37CB-2C90B6D1822E}"/>
              </a:ext>
            </a:extLst>
          </p:cNvPr>
          <p:cNvPicPr>
            <a:picLocks noChangeAspect="1"/>
          </p:cNvPicPr>
          <p:nvPr userDrawn="1"/>
        </p:nvPicPr>
        <p:blipFill>
          <a:blip r:embed="rId2"/>
          <a:srcRect/>
          <a:stretch/>
        </p:blipFill>
        <p:spPr>
          <a:xfrm>
            <a:off x="7635643" y="2415275"/>
            <a:ext cx="4434697" cy="3104287"/>
          </a:xfrm>
          <a:prstGeom prst="rect">
            <a:avLst/>
          </a:prstGeom>
        </p:spPr>
      </p:pic>
      <p:sp>
        <p:nvSpPr>
          <p:cNvPr id="2" name="Title 1">
            <a:extLst>
              <a:ext uri="{FF2B5EF4-FFF2-40B4-BE49-F238E27FC236}">
                <a16:creationId xmlns:a16="http://schemas.microsoft.com/office/drawing/2014/main" id="{5231F729-511D-99C7-9CED-345AF410A01F}"/>
              </a:ext>
            </a:extLst>
          </p:cNvPr>
          <p:cNvSpPr>
            <a:spLocks noGrp="1"/>
          </p:cNvSpPr>
          <p:nvPr>
            <p:ph type="ctrTitle" hasCustomPrompt="1"/>
          </p:nvPr>
        </p:nvSpPr>
        <p:spPr>
          <a:xfrm>
            <a:off x="363615" y="1558421"/>
            <a:ext cx="6864122" cy="2408998"/>
          </a:xfrm>
          <a:prstGeom prst="rect">
            <a:avLst/>
          </a:prstGeom>
        </p:spPr>
        <p:txBody>
          <a:bodyPr anchor="b">
            <a:normAutofit/>
          </a:bodyPr>
          <a:lstStyle>
            <a:lvl1pPr algn="l">
              <a:defRPr lang="en-US" sz="5400" dirty="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FED7A858-DE69-4FF6-7A30-828C9F9E9519}"/>
              </a:ext>
            </a:extLst>
          </p:cNvPr>
          <p:cNvSpPr>
            <a:spLocks noGrp="1"/>
          </p:cNvSpPr>
          <p:nvPr>
            <p:ph type="subTitle" idx="1" hasCustomPrompt="1"/>
          </p:nvPr>
        </p:nvSpPr>
        <p:spPr>
          <a:xfrm>
            <a:off x="363615" y="4052406"/>
            <a:ext cx="6864122" cy="1655762"/>
          </a:xfrm>
        </p:spPr>
        <p:txBody>
          <a:bodyPr/>
          <a:lstStyle>
            <a:lvl1pPr marL="0" indent="0" algn="l">
              <a:buNone/>
              <a:defRPr lang="en-US" b="0" i="0" dirty="0">
                <a:solidFill>
                  <a:schemeClr val="bg1"/>
                </a:solidFill>
                <a:latin typeface="Myriad Pro Light" panose="020B04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OFFICE AND PRESENTER</a:t>
            </a:r>
          </a:p>
        </p:txBody>
      </p:sp>
      <p:sp>
        <p:nvSpPr>
          <p:cNvPr id="8" name="Rectangle 7">
            <a:extLst>
              <a:ext uri="{FF2B5EF4-FFF2-40B4-BE49-F238E27FC236}">
                <a16:creationId xmlns:a16="http://schemas.microsoft.com/office/drawing/2014/main" id="{B81E833A-53A6-682B-4EAA-1DA142F51B53}"/>
              </a:ext>
            </a:extLst>
          </p:cNvPr>
          <p:cNvSpPr/>
          <p:nvPr userDrawn="1"/>
        </p:nvSpPr>
        <p:spPr>
          <a:xfrm>
            <a:off x="0" y="6069638"/>
            <a:ext cx="12192000" cy="67555"/>
          </a:xfrm>
          <a:prstGeom prst="rect">
            <a:avLst/>
          </a:prstGeom>
          <a:gradFill>
            <a:gsLst>
              <a:gs pos="78000">
                <a:schemeClr val="accent3"/>
              </a:gs>
              <a:gs pos="0">
                <a:schemeClr val="accent4"/>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pic>
        <p:nvPicPr>
          <p:cNvPr id="12" name="Picture 11">
            <a:extLst>
              <a:ext uri="{FF2B5EF4-FFF2-40B4-BE49-F238E27FC236}">
                <a16:creationId xmlns:a16="http://schemas.microsoft.com/office/drawing/2014/main" id="{BA5602A3-6766-2D22-44EB-078D286D4328}"/>
              </a:ext>
            </a:extLst>
          </p:cNvPr>
          <p:cNvPicPr>
            <a:picLocks noChangeAspect="1"/>
          </p:cNvPicPr>
          <p:nvPr userDrawn="1"/>
        </p:nvPicPr>
        <p:blipFill>
          <a:blip r:embed="rId3"/>
          <a:stretch>
            <a:fillRect/>
          </a:stretch>
        </p:blipFill>
        <p:spPr>
          <a:xfrm>
            <a:off x="7569447" y="189202"/>
            <a:ext cx="4567089" cy="1149235"/>
          </a:xfrm>
          <a:prstGeom prst="rect">
            <a:avLst/>
          </a:prstGeom>
        </p:spPr>
      </p:pic>
      <p:sp>
        <p:nvSpPr>
          <p:cNvPr id="14" name="Rectangle 13">
            <a:extLst>
              <a:ext uri="{FF2B5EF4-FFF2-40B4-BE49-F238E27FC236}">
                <a16:creationId xmlns:a16="http://schemas.microsoft.com/office/drawing/2014/main" id="{791A6E5B-2CD6-C3DE-F211-5EA483EFEAF6}"/>
              </a:ext>
            </a:extLst>
          </p:cNvPr>
          <p:cNvSpPr/>
          <p:nvPr userDrawn="1"/>
        </p:nvSpPr>
        <p:spPr>
          <a:xfrm>
            <a:off x="0" y="1491722"/>
            <a:ext cx="12192000" cy="3657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 name="Date Placeholder 3">
            <a:extLst>
              <a:ext uri="{FF2B5EF4-FFF2-40B4-BE49-F238E27FC236}">
                <a16:creationId xmlns:a16="http://schemas.microsoft.com/office/drawing/2014/main" id="{CD0E3896-5D38-F907-4E1B-3F8CD346BC60}"/>
              </a:ext>
            </a:extLst>
          </p:cNvPr>
          <p:cNvSpPr>
            <a:spLocks noGrp="1"/>
          </p:cNvSpPr>
          <p:nvPr>
            <p:ph type="dt" sz="half" idx="10"/>
          </p:nvPr>
        </p:nvSpPr>
        <p:spPr>
          <a:xfrm>
            <a:off x="363615" y="6340475"/>
            <a:ext cx="1392364" cy="304800"/>
          </a:xfrm>
        </p:spPr>
        <p:txBody>
          <a:bodyPr/>
          <a:lstStyle/>
          <a:p>
            <a:pPr>
              <a:defRPr/>
            </a:pPr>
            <a:fld id="{DCBBAFD3-C609-A24D-9BF5-D9500614AEF2}" type="datetime1">
              <a:rPr lang="en-US" smtClean="0"/>
              <a:t>10/16/2026</a:t>
            </a:fld>
            <a:endParaRPr lang="en-US" dirty="0"/>
          </a:p>
        </p:txBody>
      </p:sp>
      <p:sp>
        <p:nvSpPr>
          <p:cNvPr id="5" name="Footer Placeholder 4">
            <a:extLst>
              <a:ext uri="{FF2B5EF4-FFF2-40B4-BE49-F238E27FC236}">
                <a16:creationId xmlns:a16="http://schemas.microsoft.com/office/drawing/2014/main" id="{21327772-11CA-F656-4E88-FA71BECF29BB}"/>
              </a:ext>
            </a:extLst>
          </p:cNvPr>
          <p:cNvSpPr>
            <a:spLocks noGrp="1"/>
          </p:cNvSpPr>
          <p:nvPr>
            <p:ph type="ftr" sz="quarter" idx="11"/>
          </p:nvPr>
        </p:nvSpPr>
        <p:spPr/>
        <p:txBody>
          <a:bodyPr/>
          <a:lstStyle/>
          <a:p>
            <a:r>
              <a:rPr lang="en-US">
                <a:latin typeface="Myriad Pro SemiCond" panose="020B0503030403020204" pitchFamily="34" charset="0"/>
              </a:rPr>
              <a:t>PRE-DECISIONAL | Internal Use Only</a:t>
            </a:r>
            <a:endParaRPr lang="en-US" dirty="0">
              <a:latin typeface="Myriad Pro SemiCond" panose="020B0503030403020204" pitchFamily="34" charset="0"/>
            </a:endParaRPr>
          </a:p>
        </p:txBody>
      </p:sp>
      <p:sp>
        <p:nvSpPr>
          <p:cNvPr id="7" name="Slide Number Placeholder 6">
            <a:extLst>
              <a:ext uri="{FF2B5EF4-FFF2-40B4-BE49-F238E27FC236}">
                <a16:creationId xmlns:a16="http://schemas.microsoft.com/office/drawing/2014/main" id="{B4A6F454-2F36-A2E1-00DA-3CDF0EA0A97E}"/>
              </a:ext>
            </a:extLst>
          </p:cNvPr>
          <p:cNvSpPr>
            <a:spLocks noGrp="1"/>
          </p:cNvSpPr>
          <p:nvPr>
            <p:ph type="sldNum" sz="quarter" idx="12"/>
          </p:nvPr>
        </p:nvSpPr>
        <p:spPr>
          <a:xfrm>
            <a:off x="10425716" y="6340475"/>
            <a:ext cx="1402669" cy="304800"/>
          </a:xfrm>
        </p:spPr>
        <p:txBody>
          <a:bodyPr/>
          <a:lstStyle/>
          <a:p>
            <a:fld id="{421C9B96-B36F-4306-B3F2-6EDB06F74F88}" type="slidenum">
              <a:rPr lang="en-US" altLang="en-US" smtClean="0"/>
              <a:pPr/>
              <a:t>‹#›</a:t>
            </a:fld>
            <a:endParaRPr lang="en-US" altLang="en-US" dirty="0"/>
          </a:p>
        </p:txBody>
      </p:sp>
    </p:spTree>
    <p:extLst>
      <p:ext uri="{BB962C8B-B14F-4D97-AF65-F5344CB8AC3E}">
        <p14:creationId xmlns:p14="http://schemas.microsoft.com/office/powerpoint/2010/main" val="530482507"/>
      </p:ext>
    </p:extLst>
  </p:cSld>
  <p:clrMapOvr>
    <a:masterClrMapping/>
  </p:clrMapOvr>
  <p:extLst>
    <p:ext uri="{DCECCB84-F9BA-43D5-87BE-67443E8EF086}">
      <p15:sldGuideLst xmlns:p15="http://schemas.microsoft.com/office/powerpoint/2012/main">
        <p15:guide id="4"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B7B2BF1-396F-4CED-4854-0A1B38774397}"/>
              </a:ext>
            </a:extLst>
          </p:cNvPr>
          <p:cNvSpPr/>
          <p:nvPr userDrawn="1"/>
        </p:nvSpPr>
        <p:spPr>
          <a:xfrm rot="10800000">
            <a:off x="0" y="-1"/>
            <a:ext cx="12192000" cy="1763953"/>
          </a:xfrm>
          <a:prstGeom prst="rect">
            <a:avLst/>
          </a:prstGeom>
          <a:gradFill flip="none" rotWithShape="1">
            <a:gsLst>
              <a:gs pos="100000">
                <a:schemeClr val="tx1">
                  <a:shade val="30000"/>
                  <a:satMod val="115000"/>
                </a:schemeClr>
              </a:gs>
              <a:gs pos="50000">
                <a:schemeClr val="tx1">
                  <a:shade val="67500"/>
                  <a:satMod val="115000"/>
                </a:schemeClr>
              </a:gs>
              <a:gs pos="0">
                <a:schemeClr val="tx1">
                  <a:shade val="100000"/>
                  <a:satMod val="115000"/>
                </a:schemeClr>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72FA88A-F210-6843-478C-48F234446F87}"/>
              </a:ext>
            </a:extLst>
          </p:cNvPr>
          <p:cNvSpPr/>
          <p:nvPr userDrawn="1"/>
        </p:nvSpPr>
        <p:spPr>
          <a:xfrm rot="10800000">
            <a:off x="0" y="1791137"/>
            <a:ext cx="12192000" cy="36576"/>
          </a:xfrm>
          <a:prstGeom prst="rect">
            <a:avLst/>
          </a:prstGeom>
          <a:gradFill flip="none" rotWithShape="1">
            <a:gsLst>
              <a:gs pos="0">
                <a:schemeClr val="accent4"/>
              </a:gs>
              <a:gs pos="100000">
                <a:schemeClr val="accent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 name="Title 1">
            <a:extLst>
              <a:ext uri="{FF2B5EF4-FFF2-40B4-BE49-F238E27FC236}">
                <a16:creationId xmlns:a16="http://schemas.microsoft.com/office/drawing/2014/main" id="{1DD6FC33-A0C6-7857-9E0F-7275AF9049D8}"/>
              </a:ext>
            </a:extLst>
          </p:cNvPr>
          <p:cNvSpPr>
            <a:spLocks noGrp="1"/>
          </p:cNvSpPr>
          <p:nvPr>
            <p:ph type="title" hasCustomPrompt="1"/>
          </p:nvPr>
        </p:nvSpPr>
        <p:spPr>
          <a:xfrm>
            <a:off x="838200" y="365125"/>
            <a:ext cx="10515600" cy="1325563"/>
          </a:xfrm>
          <a:prstGeom prst="rect">
            <a:avLst/>
          </a:prstGeom>
        </p:spPr>
        <p:txBody>
          <a:bodyPr anchor="b">
            <a:normAutofit/>
          </a:bodyPr>
          <a:lstStyle>
            <a:lvl1pPr>
              <a:defRPr sz="4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8F81371-F9A2-3FA8-A8AF-EDEEAB4C64EC}"/>
              </a:ext>
            </a:extLst>
          </p:cNvPr>
          <p:cNvSpPr>
            <a:spLocks noGrp="1"/>
          </p:cNvSpPr>
          <p:nvPr>
            <p:ph idx="1" hasCustomPrompt="1"/>
          </p:nvPr>
        </p:nvSpPr>
        <p:spPr>
          <a:xfrm>
            <a:off x="838200" y="1955021"/>
            <a:ext cx="10515600" cy="4351338"/>
          </a:xfrm>
        </p:spPr>
        <p:txBody>
          <a:bodyPr/>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lvl1pPr>
          </a:lstStyle>
          <a:p>
            <a:pPr lvl="0"/>
            <a:r>
              <a:rPr lang="en-US" dirty="0"/>
              <a:t>Click to Add Bullet Points</a:t>
            </a:r>
          </a:p>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endParaRPr lang="en-US" dirty="0"/>
          </a:p>
        </p:txBody>
      </p:sp>
      <p:sp>
        <p:nvSpPr>
          <p:cNvPr id="4" name="Date Placeholder 3">
            <a:extLst>
              <a:ext uri="{FF2B5EF4-FFF2-40B4-BE49-F238E27FC236}">
                <a16:creationId xmlns:a16="http://schemas.microsoft.com/office/drawing/2014/main" id="{8A35A956-35D9-1C83-35FF-6293E2F4ABD0}"/>
              </a:ext>
            </a:extLst>
          </p:cNvPr>
          <p:cNvSpPr>
            <a:spLocks noGrp="1"/>
          </p:cNvSpPr>
          <p:nvPr>
            <p:ph type="dt" sz="half" idx="10"/>
          </p:nvPr>
        </p:nvSpPr>
        <p:spPr/>
        <p:txBody>
          <a:bodyPr/>
          <a:lstStyle/>
          <a:p>
            <a:pPr>
              <a:defRPr/>
            </a:pPr>
            <a:fld id="{91122C28-AC6B-FF43-B094-AE80C038C192}" type="datetime1">
              <a:rPr lang="en-US" smtClean="0"/>
              <a:t>10/16/2026</a:t>
            </a:fld>
            <a:endParaRPr lang="en-US" dirty="0"/>
          </a:p>
        </p:txBody>
      </p:sp>
      <p:sp>
        <p:nvSpPr>
          <p:cNvPr id="5" name="Footer Placeholder 4">
            <a:extLst>
              <a:ext uri="{FF2B5EF4-FFF2-40B4-BE49-F238E27FC236}">
                <a16:creationId xmlns:a16="http://schemas.microsoft.com/office/drawing/2014/main" id="{88B1CC1E-60ED-CB98-0BB0-2C6C31662A52}"/>
              </a:ext>
            </a:extLst>
          </p:cNvPr>
          <p:cNvSpPr>
            <a:spLocks noGrp="1"/>
          </p:cNvSpPr>
          <p:nvPr>
            <p:ph type="ftr" sz="quarter" idx="11"/>
          </p:nvPr>
        </p:nvSpPr>
        <p:spPr/>
        <p:txBody>
          <a:bodyPr/>
          <a:lstStyle/>
          <a:p>
            <a:r>
              <a:rPr lang="en-US">
                <a:latin typeface="Myriad Pro SemiCond" panose="020B0503030403020204" pitchFamily="34" charset="0"/>
              </a:rPr>
              <a:t>PRE-DECISIONAL | Internal Use Only</a:t>
            </a:r>
            <a:endParaRPr lang="en-US" dirty="0">
              <a:latin typeface="Myriad Pro SemiCond" panose="020B0503030403020204" pitchFamily="34" charset="0"/>
            </a:endParaRPr>
          </a:p>
        </p:txBody>
      </p:sp>
      <p:sp>
        <p:nvSpPr>
          <p:cNvPr id="6" name="Slide Number Placeholder 5">
            <a:extLst>
              <a:ext uri="{FF2B5EF4-FFF2-40B4-BE49-F238E27FC236}">
                <a16:creationId xmlns:a16="http://schemas.microsoft.com/office/drawing/2014/main" id="{69DADC01-F87E-C6A3-51E5-1CF45C8B0C5B}"/>
              </a:ext>
            </a:extLst>
          </p:cNvPr>
          <p:cNvSpPr>
            <a:spLocks noGrp="1"/>
          </p:cNvSpPr>
          <p:nvPr>
            <p:ph type="sldNum" sz="quarter" idx="12"/>
          </p:nvPr>
        </p:nvSpPr>
        <p:spPr/>
        <p:txBody>
          <a:bodyPr/>
          <a:lstStyle/>
          <a:p>
            <a:fld id="{421C9B96-B36F-4306-B3F2-6EDB06F74F88}" type="slidenum">
              <a:rPr lang="en-US" altLang="en-US" smtClean="0"/>
              <a:pPr/>
              <a:t>‹#›</a:t>
            </a:fld>
            <a:endParaRPr lang="en-US" altLang="en-US" dirty="0"/>
          </a:p>
        </p:txBody>
      </p:sp>
    </p:spTree>
    <p:extLst>
      <p:ext uri="{BB962C8B-B14F-4D97-AF65-F5344CB8AC3E}">
        <p14:creationId xmlns:p14="http://schemas.microsoft.com/office/powerpoint/2010/main" val="3416563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General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90B3B5-6211-DA13-40A2-5713714C68B3}"/>
              </a:ext>
            </a:extLst>
          </p:cNvPr>
          <p:cNvSpPr/>
          <p:nvPr userDrawn="1"/>
        </p:nvSpPr>
        <p:spPr>
          <a:xfrm rot="10800000">
            <a:off x="0" y="-2"/>
            <a:ext cx="1362457" cy="6858001"/>
          </a:xfrm>
          <a:prstGeom prst="rect">
            <a:avLst/>
          </a:prstGeom>
          <a:gradFill flip="none" rotWithShape="1">
            <a:gsLst>
              <a:gs pos="100000">
                <a:schemeClr val="tx1">
                  <a:shade val="30000"/>
                  <a:satMod val="115000"/>
                </a:schemeClr>
              </a:gs>
              <a:gs pos="50000">
                <a:schemeClr val="tx1">
                  <a:shade val="67500"/>
                  <a:satMod val="115000"/>
                </a:schemeClr>
              </a:gs>
              <a:gs pos="0">
                <a:schemeClr val="tx1">
                  <a:shade val="100000"/>
                  <a:satMod val="115000"/>
                </a:schemeClr>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EDFC7D4-9DDF-2C74-031A-6FF316AB6C41}"/>
              </a:ext>
            </a:extLst>
          </p:cNvPr>
          <p:cNvSpPr/>
          <p:nvPr userDrawn="1"/>
        </p:nvSpPr>
        <p:spPr>
          <a:xfrm>
            <a:off x="0" y="0"/>
            <a:ext cx="1362457" cy="6858000"/>
          </a:xfrm>
          <a:prstGeom prst="rect">
            <a:avLst/>
          </a:prstGeom>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7" name="Rectangle 6">
            <a:extLst>
              <a:ext uri="{FF2B5EF4-FFF2-40B4-BE49-F238E27FC236}">
                <a16:creationId xmlns:a16="http://schemas.microsoft.com/office/drawing/2014/main" id="{42901565-5694-EF5A-13F5-C51014548087}"/>
              </a:ext>
            </a:extLst>
          </p:cNvPr>
          <p:cNvSpPr/>
          <p:nvPr userDrawn="1"/>
        </p:nvSpPr>
        <p:spPr>
          <a:xfrm>
            <a:off x="0" y="0"/>
            <a:ext cx="1362457" cy="6858000"/>
          </a:xfrm>
          <a:prstGeom prst="rect">
            <a:avLst/>
          </a:prstGeom>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2" name="Title 1">
            <a:extLst>
              <a:ext uri="{FF2B5EF4-FFF2-40B4-BE49-F238E27FC236}">
                <a16:creationId xmlns:a16="http://schemas.microsoft.com/office/drawing/2014/main" id="{1DD6FC33-A0C6-7857-9E0F-7275AF9049D8}"/>
              </a:ext>
            </a:extLst>
          </p:cNvPr>
          <p:cNvSpPr>
            <a:spLocks noGrp="1"/>
          </p:cNvSpPr>
          <p:nvPr>
            <p:ph type="title" hasCustomPrompt="1"/>
          </p:nvPr>
        </p:nvSpPr>
        <p:spPr>
          <a:xfrm>
            <a:off x="116451" y="1331588"/>
            <a:ext cx="1129553" cy="5327602"/>
          </a:xfrm>
          <a:prstGeom prst="rect">
            <a:avLst/>
          </a:prstGeom>
        </p:spPr>
        <p:txBody>
          <a:bodyPr vert="vert270" anchor="b">
            <a:normAutofit/>
          </a:bodyPr>
          <a:lstStyle>
            <a:lvl1pPr algn="r">
              <a:defRPr sz="4800">
                <a:solidFill>
                  <a:schemeClr val="bg1"/>
                </a:solidFill>
              </a:defRPr>
            </a:lvl1pPr>
          </a:lstStyle>
          <a:p>
            <a:r>
              <a:rPr lang="en-US" dirty="0"/>
              <a:t>Slide Title</a:t>
            </a:r>
          </a:p>
        </p:txBody>
      </p:sp>
      <p:sp>
        <p:nvSpPr>
          <p:cNvPr id="3" name="Content Placeholder 2">
            <a:extLst>
              <a:ext uri="{FF2B5EF4-FFF2-40B4-BE49-F238E27FC236}">
                <a16:creationId xmlns:a16="http://schemas.microsoft.com/office/drawing/2014/main" id="{58F81371-F9A2-3FA8-A8AF-EDEEAB4C64EC}"/>
              </a:ext>
            </a:extLst>
          </p:cNvPr>
          <p:cNvSpPr>
            <a:spLocks noGrp="1"/>
          </p:cNvSpPr>
          <p:nvPr>
            <p:ph idx="1" hasCustomPrompt="1"/>
          </p:nvPr>
        </p:nvSpPr>
        <p:spPr>
          <a:xfrm>
            <a:off x="1676400" y="1379151"/>
            <a:ext cx="9945330" cy="435133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b="0" i="0">
                <a:latin typeface="Myriad Pro Light" panose="020B0403030403020204" pitchFamily="34" charset="0"/>
              </a:defRPr>
            </a:lvl1pPr>
          </a:lstStyle>
          <a:p>
            <a:pPr lvl="0"/>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lvl="0"/>
            <a:endParaRPr lang="en-US" dirty="0"/>
          </a:p>
        </p:txBody>
      </p:sp>
      <p:sp>
        <p:nvSpPr>
          <p:cNvPr id="5" name="Rectangle 4">
            <a:extLst>
              <a:ext uri="{FF2B5EF4-FFF2-40B4-BE49-F238E27FC236}">
                <a16:creationId xmlns:a16="http://schemas.microsoft.com/office/drawing/2014/main" id="{8EC4189F-827A-7E4A-C048-837349196766}"/>
              </a:ext>
            </a:extLst>
          </p:cNvPr>
          <p:cNvSpPr/>
          <p:nvPr userDrawn="1"/>
        </p:nvSpPr>
        <p:spPr>
          <a:xfrm rot="10800000">
            <a:off x="374610" y="798079"/>
            <a:ext cx="11247120" cy="36576"/>
          </a:xfrm>
          <a:prstGeom prst="rect">
            <a:avLst/>
          </a:prstGeom>
          <a:gradFill flip="none" rotWithShape="1">
            <a:gsLst>
              <a:gs pos="100000">
                <a:schemeClr val="accent3"/>
              </a:gs>
              <a:gs pos="0">
                <a:schemeClr val="accent4"/>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4" name="Date Placeholder 3">
            <a:extLst>
              <a:ext uri="{FF2B5EF4-FFF2-40B4-BE49-F238E27FC236}">
                <a16:creationId xmlns:a16="http://schemas.microsoft.com/office/drawing/2014/main" id="{2773EC38-9FDA-F411-CE8A-FDAB393E57E5}"/>
              </a:ext>
            </a:extLst>
          </p:cNvPr>
          <p:cNvSpPr>
            <a:spLocks noGrp="1"/>
          </p:cNvSpPr>
          <p:nvPr>
            <p:ph type="dt" sz="half" idx="10"/>
          </p:nvPr>
        </p:nvSpPr>
        <p:spPr>
          <a:xfrm>
            <a:off x="1676400" y="6340475"/>
            <a:ext cx="1392364" cy="304800"/>
          </a:xfrm>
        </p:spPr>
        <p:txBody>
          <a:bodyPr/>
          <a:lstStyle/>
          <a:p>
            <a:pPr>
              <a:defRPr/>
            </a:pPr>
            <a:fld id="{8A2550FD-83F9-3F4C-A119-72661011B95F}" type="datetime1">
              <a:rPr lang="en-US" smtClean="0"/>
              <a:t>10/16/2026</a:t>
            </a:fld>
            <a:endParaRPr lang="en-US" dirty="0"/>
          </a:p>
        </p:txBody>
      </p:sp>
      <p:sp>
        <p:nvSpPr>
          <p:cNvPr id="9" name="Footer Placeholder 8">
            <a:extLst>
              <a:ext uri="{FF2B5EF4-FFF2-40B4-BE49-F238E27FC236}">
                <a16:creationId xmlns:a16="http://schemas.microsoft.com/office/drawing/2014/main" id="{5A934E91-6D75-007B-2692-21318B694DC0}"/>
              </a:ext>
            </a:extLst>
          </p:cNvPr>
          <p:cNvSpPr>
            <a:spLocks noGrp="1"/>
          </p:cNvSpPr>
          <p:nvPr>
            <p:ph type="ftr" sz="quarter" idx="11"/>
          </p:nvPr>
        </p:nvSpPr>
        <p:spPr>
          <a:xfrm>
            <a:off x="4541085" y="6328300"/>
            <a:ext cx="4114800" cy="365125"/>
          </a:xfrm>
        </p:spPr>
        <p:txBody>
          <a:bodyPr/>
          <a:lstStyle/>
          <a:p>
            <a:r>
              <a:rPr lang="en-US" dirty="0">
                <a:latin typeface="Myriad Pro SemiCond" panose="020B0503030403020204" pitchFamily="34" charset="0"/>
              </a:rPr>
              <a:t>PRE-DECISIONAL | Internal Use Only</a:t>
            </a:r>
          </a:p>
        </p:txBody>
      </p:sp>
      <p:sp>
        <p:nvSpPr>
          <p:cNvPr id="10" name="Slide Number Placeholder 9">
            <a:extLst>
              <a:ext uri="{FF2B5EF4-FFF2-40B4-BE49-F238E27FC236}">
                <a16:creationId xmlns:a16="http://schemas.microsoft.com/office/drawing/2014/main" id="{2EF7775D-2014-7146-6953-C2187F6836EE}"/>
              </a:ext>
            </a:extLst>
          </p:cNvPr>
          <p:cNvSpPr>
            <a:spLocks noGrp="1"/>
          </p:cNvSpPr>
          <p:nvPr>
            <p:ph type="sldNum" sz="quarter" idx="12"/>
          </p:nvPr>
        </p:nvSpPr>
        <p:spPr>
          <a:xfrm>
            <a:off x="10128207" y="6340475"/>
            <a:ext cx="1402669" cy="304800"/>
          </a:xfrm>
        </p:spPr>
        <p:txBody>
          <a:bodyPr/>
          <a:lstStyle/>
          <a:p>
            <a:fld id="{421C9B96-B36F-4306-B3F2-6EDB06F74F88}" type="slidenum">
              <a:rPr lang="en-US" altLang="en-US" smtClean="0"/>
              <a:pPr/>
              <a:t>‹#›</a:t>
            </a:fld>
            <a:endParaRPr lang="en-US" altLang="en-US" dirty="0"/>
          </a:p>
        </p:txBody>
      </p:sp>
    </p:spTree>
    <p:extLst>
      <p:ext uri="{BB962C8B-B14F-4D97-AF65-F5344CB8AC3E}">
        <p14:creationId xmlns:p14="http://schemas.microsoft.com/office/powerpoint/2010/main" val="40413992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Slide">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6463E05-9FD9-0E70-313E-B5B78E3B5C37}"/>
              </a:ext>
            </a:extLst>
          </p:cNvPr>
          <p:cNvCxnSpPr>
            <a:cxnSpLocks/>
          </p:cNvCxnSpPr>
          <p:nvPr userDrawn="1"/>
        </p:nvCxnSpPr>
        <p:spPr>
          <a:xfrm>
            <a:off x="5263082" y="889549"/>
            <a:ext cx="500743" cy="0"/>
          </a:xfrm>
          <a:prstGeom prst="line">
            <a:avLst/>
          </a:prstGeom>
          <a:ln w="984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1AD917A-7FA4-B9E3-2963-E557894A01B9}"/>
              </a:ext>
            </a:extLst>
          </p:cNvPr>
          <p:cNvCxnSpPr>
            <a:cxnSpLocks/>
          </p:cNvCxnSpPr>
          <p:nvPr userDrawn="1"/>
        </p:nvCxnSpPr>
        <p:spPr>
          <a:xfrm>
            <a:off x="5263082" y="2891969"/>
            <a:ext cx="500743" cy="0"/>
          </a:xfrm>
          <a:prstGeom prst="line">
            <a:avLst/>
          </a:prstGeom>
          <a:ln w="9842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A58C147-22DD-B16C-C931-DABBD7F776C4}"/>
              </a:ext>
            </a:extLst>
          </p:cNvPr>
          <p:cNvCxnSpPr>
            <a:cxnSpLocks/>
          </p:cNvCxnSpPr>
          <p:nvPr userDrawn="1"/>
        </p:nvCxnSpPr>
        <p:spPr>
          <a:xfrm>
            <a:off x="5263082" y="4894389"/>
            <a:ext cx="500743" cy="0"/>
          </a:xfrm>
          <a:prstGeom prst="line">
            <a:avLst/>
          </a:prstGeom>
          <a:ln w="98425">
            <a:solidFill>
              <a:schemeClr val="accent3"/>
            </a:solidFill>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D73E3BC7-5845-FDCF-5A1E-86D76B85F708}"/>
              </a:ext>
            </a:extLst>
          </p:cNvPr>
          <p:cNvSpPr/>
          <p:nvPr userDrawn="1"/>
        </p:nvSpPr>
        <p:spPr>
          <a:xfrm>
            <a:off x="0" y="0"/>
            <a:ext cx="4773168" cy="6858000"/>
          </a:xfrm>
          <a:prstGeom prst="rect">
            <a:avLst/>
          </a:prstGeom>
          <a:gradFill flip="none" rotWithShape="1">
            <a:gsLst>
              <a:gs pos="0">
                <a:schemeClr val="tx1">
                  <a:shade val="30000"/>
                  <a:satMod val="115000"/>
                </a:schemeClr>
              </a:gs>
              <a:gs pos="76000">
                <a:schemeClr val="tx1">
                  <a:shade val="67500"/>
                  <a:satMod val="115000"/>
                </a:schemeClr>
              </a:gs>
              <a:gs pos="100000">
                <a:schemeClr val="tx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3" name="Text Placeholder 16">
            <a:extLst>
              <a:ext uri="{FF2B5EF4-FFF2-40B4-BE49-F238E27FC236}">
                <a16:creationId xmlns:a16="http://schemas.microsoft.com/office/drawing/2014/main" id="{FC9A3D44-C35E-F65C-F2E6-FDE8D7A9BB05}"/>
              </a:ext>
            </a:extLst>
          </p:cNvPr>
          <p:cNvSpPr>
            <a:spLocks noGrp="1"/>
          </p:cNvSpPr>
          <p:nvPr>
            <p:ph type="body" sz="quarter" idx="12" hasCustomPrompt="1"/>
          </p:nvPr>
        </p:nvSpPr>
        <p:spPr>
          <a:xfrm>
            <a:off x="5760650" y="681150"/>
            <a:ext cx="5582540" cy="1531526"/>
          </a:xfrm>
          <a:prstGeom prst="rect">
            <a:avLst/>
          </a:prstGeom>
          <a:solidFill>
            <a:schemeClr val="bg1">
              <a:lumMod val="95000"/>
            </a:schemeClr>
          </a:solidFill>
        </p:spPr>
        <p:txBody>
          <a:bodyPr>
            <a:normAutofit/>
          </a:bodyPr>
          <a:lstStyle>
            <a:lvl1pPr marL="0" indent="0">
              <a:buNone/>
              <a:defRPr sz="2400" baseline="0">
                <a:latin typeface="Myriad Pro Light" panose="020B0403030403020204" pitchFamily="34" charset="0"/>
              </a:defRPr>
            </a:lvl1pPr>
          </a:lstStyle>
          <a:p>
            <a:pPr lvl="0"/>
            <a:r>
              <a:rPr lang="en-US" dirty="0"/>
              <a:t>Lorem ipsum dolor sit amet, consectetuer adipiscing elit. Maecenas porttitor congue massa.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purusu</a:t>
            </a:r>
            <a:r>
              <a:rPr lang="en-US" dirty="0"/>
              <a:t> </a:t>
            </a:r>
            <a:r>
              <a:rPr lang="en-US" dirty="0" err="1"/>
              <a:t>lectus</a:t>
            </a:r>
            <a:r>
              <a:rPr lang="en-US" dirty="0"/>
              <a:t> </a:t>
            </a:r>
            <a:r>
              <a:rPr lang="en-US" dirty="0" err="1"/>
              <a:t>malesuado</a:t>
            </a:r>
            <a:r>
              <a:rPr lang="en-US" dirty="0"/>
              <a:t> libero, sit.</a:t>
            </a:r>
          </a:p>
        </p:txBody>
      </p:sp>
      <p:sp>
        <p:nvSpPr>
          <p:cNvPr id="15" name="Text Placeholder 16">
            <a:extLst>
              <a:ext uri="{FF2B5EF4-FFF2-40B4-BE49-F238E27FC236}">
                <a16:creationId xmlns:a16="http://schemas.microsoft.com/office/drawing/2014/main" id="{4902AAD6-94C6-EE5A-DC81-EA32EF7F9607}"/>
              </a:ext>
            </a:extLst>
          </p:cNvPr>
          <p:cNvSpPr>
            <a:spLocks noGrp="1"/>
          </p:cNvSpPr>
          <p:nvPr>
            <p:ph type="body" sz="quarter" idx="13" hasCustomPrompt="1"/>
          </p:nvPr>
        </p:nvSpPr>
        <p:spPr>
          <a:xfrm>
            <a:off x="5760650" y="2683570"/>
            <a:ext cx="5582540" cy="1490862"/>
          </a:xfrm>
          <a:prstGeom prst="rect">
            <a:avLst/>
          </a:prstGeom>
          <a:solidFill>
            <a:schemeClr val="bg1">
              <a:lumMod val="95000"/>
            </a:schemeClr>
          </a:solidFill>
        </p:spPr>
        <p:txBody>
          <a:bodyPr>
            <a:normAutofit/>
          </a:bodyPr>
          <a:lstStyle>
            <a:lvl1pPr marL="0" indent="0">
              <a:buNone/>
              <a:defRPr sz="2400" baseline="0">
                <a:latin typeface="Myriad Pro Light" panose="020B0403030403020204"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purusu</a:t>
            </a:r>
            <a:r>
              <a:rPr lang="en-US" dirty="0"/>
              <a:t> </a:t>
            </a:r>
            <a:r>
              <a:rPr lang="en-US" dirty="0" err="1"/>
              <a:t>lectus</a:t>
            </a:r>
            <a:r>
              <a:rPr lang="en-US" dirty="0"/>
              <a:t> </a:t>
            </a:r>
            <a:r>
              <a:rPr lang="en-US" dirty="0" err="1"/>
              <a:t>malesuado</a:t>
            </a:r>
            <a:r>
              <a:rPr lang="en-US" dirty="0"/>
              <a:t> libero, sit.</a:t>
            </a:r>
          </a:p>
        </p:txBody>
      </p:sp>
      <p:sp>
        <p:nvSpPr>
          <p:cNvPr id="17" name="Text Placeholder 16">
            <a:extLst>
              <a:ext uri="{FF2B5EF4-FFF2-40B4-BE49-F238E27FC236}">
                <a16:creationId xmlns:a16="http://schemas.microsoft.com/office/drawing/2014/main" id="{4E31F098-32B6-9653-F064-E7F6C0594B5C}"/>
              </a:ext>
            </a:extLst>
          </p:cNvPr>
          <p:cNvSpPr>
            <a:spLocks noGrp="1"/>
          </p:cNvSpPr>
          <p:nvPr>
            <p:ph type="body" sz="quarter" idx="14" hasCustomPrompt="1"/>
          </p:nvPr>
        </p:nvSpPr>
        <p:spPr>
          <a:xfrm>
            <a:off x="5760650" y="4685990"/>
            <a:ext cx="5582540" cy="1490862"/>
          </a:xfrm>
          <a:prstGeom prst="rect">
            <a:avLst/>
          </a:prstGeom>
          <a:solidFill>
            <a:schemeClr val="bg1">
              <a:lumMod val="95000"/>
            </a:schemeClr>
          </a:solidFill>
        </p:spPr>
        <p:txBody>
          <a:bodyPr>
            <a:normAutofit/>
          </a:bodyPr>
          <a:lstStyle>
            <a:lvl1pPr marL="0" indent="0">
              <a:buNone/>
              <a:defRPr sz="2400" baseline="0">
                <a:latin typeface="Myriad Pro Light" panose="020B0403030403020204"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purusu</a:t>
            </a:r>
            <a:r>
              <a:rPr lang="en-US" dirty="0"/>
              <a:t> </a:t>
            </a:r>
            <a:r>
              <a:rPr lang="en-US" dirty="0" err="1"/>
              <a:t>lectus</a:t>
            </a:r>
            <a:r>
              <a:rPr lang="en-US" dirty="0"/>
              <a:t> </a:t>
            </a:r>
            <a:r>
              <a:rPr lang="en-US" dirty="0" err="1"/>
              <a:t>malesuado</a:t>
            </a:r>
            <a:r>
              <a:rPr lang="en-US" dirty="0"/>
              <a:t> libero, sit.</a:t>
            </a:r>
          </a:p>
        </p:txBody>
      </p:sp>
      <p:sp>
        <p:nvSpPr>
          <p:cNvPr id="19" name="Title 1">
            <a:extLst>
              <a:ext uri="{FF2B5EF4-FFF2-40B4-BE49-F238E27FC236}">
                <a16:creationId xmlns:a16="http://schemas.microsoft.com/office/drawing/2014/main" id="{24984C6E-D09C-8BAA-6CB4-8C539A6F0048}"/>
              </a:ext>
            </a:extLst>
          </p:cNvPr>
          <p:cNvSpPr>
            <a:spLocks noGrp="1"/>
          </p:cNvSpPr>
          <p:nvPr>
            <p:ph type="title" hasCustomPrompt="1"/>
          </p:nvPr>
        </p:nvSpPr>
        <p:spPr>
          <a:xfrm>
            <a:off x="526916" y="681150"/>
            <a:ext cx="3932237" cy="673088"/>
          </a:xfrm>
          <a:prstGeom prst="rect">
            <a:avLst/>
          </a:prstGeom>
        </p:spPr>
        <p:txBody>
          <a:bodyPr anchor="t">
            <a:noAutofit/>
          </a:bodyPr>
          <a:lstStyle>
            <a:lvl1pPr>
              <a:defRPr sz="4800">
                <a:solidFill>
                  <a:schemeClr val="bg1"/>
                </a:solidFill>
              </a:defRPr>
            </a:lvl1pPr>
          </a:lstStyle>
          <a:p>
            <a:r>
              <a:rPr lang="en-US" dirty="0"/>
              <a:t>TIMELINE</a:t>
            </a:r>
          </a:p>
        </p:txBody>
      </p:sp>
      <p:sp>
        <p:nvSpPr>
          <p:cNvPr id="20" name="Text Placeholder 3">
            <a:extLst>
              <a:ext uri="{FF2B5EF4-FFF2-40B4-BE49-F238E27FC236}">
                <a16:creationId xmlns:a16="http://schemas.microsoft.com/office/drawing/2014/main" id="{E0E6F23A-4BAF-63C7-9093-8B7936FD92E5}"/>
              </a:ext>
            </a:extLst>
          </p:cNvPr>
          <p:cNvSpPr>
            <a:spLocks noGrp="1"/>
          </p:cNvSpPr>
          <p:nvPr>
            <p:ph type="body" sz="half" idx="2" hasCustomPrompt="1"/>
          </p:nvPr>
        </p:nvSpPr>
        <p:spPr>
          <a:xfrm>
            <a:off x="526916" y="1523206"/>
            <a:ext cx="3932237" cy="3811588"/>
          </a:xfrm>
        </p:spPr>
        <p:txBody>
          <a:bodyPr>
            <a:normAutofit/>
          </a:bodyPr>
          <a:lstStyle>
            <a:lvl1pPr marL="0" indent="0">
              <a:buNone/>
              <a:defRPr sz="2400" b="1" i="0">
                <a:solidFill>
                  <a:schemeClr val="bg1"/>
                </a:solidFill>
                <a:latin typeface="Myriad Pro" panose="020B04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manga sed pulvinar </a:t>
            </a:r>
            <a:r>
              <a:rPr lang="en-US" dirty="0" err="1"/>
              <a:t>ultricies</a:t>
            </a:r>
            <a:r>
              <a:rPr lang="en-US" dirty="0"/>
              <a:t>, </a:t>
            </a:r>
            <a:r>
              <a:rPr lang="en-US" dirty="0" err="1"/>
              <a:t>purusu</a:t>
            </a:r>
            <a:r>
              <a:rPr lang="en-US" dirty="0"/>
              <a:t> </a:t>
            </a:r>
            <a:r>
              <a:rPr lang="en-US" dirty="0" err="1"/>
              <a:t>lectus</a:t>
            </a:r>
            <a:r>
              <a:rPr lang="en-US" dirty="0"/>
              <a:t> </a:t>
            </a:r>
            <a:r>
              <a:rPr lang="en-US" dirty="0" err="1"/>
              <a:t>malesuado</a:t>
            </a:r>
            <a:r>
              <a:rPr lang="en-US" dirty="0"/>
              <a:t> libero, sit dolor.</a:t>
            </a:r>
          </a:p>
        </p:txBody>
      </p:sp>
      <p:sp>
        <p:nvSpPr>
          <p:cNvPr id="2" name="Date Placeholder 1">
            <a:extLst>
              <a:ext uri="{FF2B5EF4-FFF2-40B4-BE49-F238E27FC236}">
                <a16:creationId xmlns:a16="http://schemas.microsoft.com/office/drawing/2014/main" id="{AF32B173-81B6-6E0A-50E9-851D0DF239A8}"/>
              </a:ext>
            </a:extLst>
          </p:cNvPr>
          <p:cNvSpPr>
            <a:spLocks noGrp="1"/>
          </p:cNvSpPr>
          <p:nvPr>
            <p:ph type="dt" sz="half" idx="15"/>
          </p:nvPr>
        </p:nvSpPr>
        <p:spPr>
          <a:xfrm>
            <a:off x="526916" y="6340475"/>
            <a:ext cx="1392364" cy="304800"/>
          </a:xfrm>
        </p:spPr>
        <p:txBody>
          <a:bodyPr/>
          <a:lstStyle>
            <a:lvl1pPr>
              <a:defRPr>
                <a:solidFill>
                  <a:schemeClr val="bg1"/>
                </a:solidFill>
              </a:defRPr>
            </a:lvl1pPr>
          </a:lstStyle>
          <a:p>
            <a:pPr>
              <a:defRPr/>
            </a:pPr>
            <a:fld id="{3626ACA4-A9A0-9043-9D88-595A5FE79988}" type="datetime1">
              <a:rPr lang="en-US" smtClean="0"/>
              <a:t>10/16/2026</a:t>
            </a:fld>
            <a:endParaRPr lang="en-US" dirty="0">
              <a:solidFill>
                <a:schemeClr val="bg1"/>
              </a:solidFill>
            </a:endParaRPr>
          </a:p>
        </p:txBody>
      </p:sp>
      <p:sp>
        <p:nvSpPr>
          <p:cNvPr id="4" name="Footer Placeholder 3">
            <a:extLst>
              <a:ext uri="{FF2B5EF4-FFF2-40B4-BE49-F238E27FC236}">
                <a16:creationId xmlns:a16="http://schemas.microsoft.com/office/drawing/2014/main" id="{AB7F5B39-B824-66EE-9BB5-7E03906CD132}"/>
              </a:ext>
            </a:extLst>
          </p:cNvPr>
          <p:cNvSpPr>
            <a:spLocks noGrp="1"/>
          </p:cNvSpPr>
          <p:nvPr>
            <p:ph type="ftr" sz="quarter" idx="16"/>
          </p:nvPr>
        </p:nvSpPr>
        <p:spPr>
          <a:xfrm>
            <a:off x="5760650" y="6328300"/>
            <a:ext cx="4114800" cy="365125"/>
          </a:xfrm>
        </p:spPr>
        <p:txBody>
          <a:bodyPr/>
          <a:lstStyle>
            <a:lvl1pPr algn="l">
              <a:defRPr/>
            </a:lvl1pPr>
          </a:lstStyle>
          <a:p>
            <a:pPr algn="l"/>
            <a:r>
              <a:rPr lang="en-US"/>
              <a:t>PRE-DECISIONAL | Internal Use Only</a:t>
            </a:r>
            <a:endParaRPr lang="en-US" dirty="0"/>
          </a:p>
        </p:txBody>
      </p:sp>
      <p:sp>
        <p:nvSpPr>
          <p:cNvPr id="6" name="Slide Number Placeholder 5">
            <a:extLst>
              <a:ext uri="{FF2B5EF4-FFF2-40B4-BE49-F238E27FC236}">
                <a16:creationId xmlns:a16="http://schemas.microsoft.com/office/drawing/2014/main" id="{DC8EB0AC-6CF9-2BB6-5D50-8443BF34F8D1}"/>
              </a:ext>
            </a:extLst>
          </p:cNvPr>
          <p:cNvSpPr>
            <a:spLocks noGrp="1"/>
          </p:cNvSpPr>
          <p:nvPr>
            <p:ph type="sldNum" sz="quarter" idx="17"/>
          </p:nvPr>
        </p:nvSpPr>
        <p:spPr/>
        <p:txBody>
          <a:bodyPr/>
          <a:lstStyle/>
          <a:p>
            <a:fld id="{421C9B96-B36F-4306-B3F2-6EDB06F74F88}" type="slidenum">
              <a:rPr lang="en-US" altLang="en-US" smtClean="0"/>
              <a:pPr/>
              <a:t>‹#›</a:t>
            </a:fld>
            <a:endParaRPr lang="en-US" altLang="en-US" dirty="0"/>
          </a:p>
        </p:txBody>
      </p:sp>
    </p:spTree>
    <p:extLst>
      <p:ext uri="{BB962C8B-B14F-4D97-AF65-F5344CB8AC3E}">
        <p14:creationId xmlns:p14="http://schemas.microsoft.com/office/powerpoint/2010/main" val="2610304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with Bullet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044DF7-6195-5654-5787-FDE7B8D62DE8}"/>
              </a:ext>
            </a:extLst>
          </p:cNvPr>
          <p:cNvSpPr/>
          <p:nvPr userDrawn="1"/>
        </p:nvSpPr>
        <p:spPr>
          <a:xfrm>
            <a:off x="0" y="0"/>
            <a:ext cx="4773168" cy="6858000"/>
          </a:xfrm>
          <a:prstGeom prst="rect">
            <a:avLst/>
          </a:prstGeom>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8" name="Content Placeholder 2">
            <a:extLst>
              <a:ext uri="{FF2B5EF4-FFF2-40B4-BE49-F238E27FC236}">
                <a16:creationId xmlns:a16="http://schemas.microsoft.com/office/drawing/2014/main" id="{62C9DE44-1D4A-DCD8-C9EA-B68C3D6AF624}"/>
              </a:ext>
            </a:extLst>
          </p:cNvPr>
          <p:cNvSpPr>
            <a:spLocks noGrp="1"/>
          </p:cNvSpPr>
          <p:nvPr>
            <p:ph idx="1"/>
          </p:nvPr>
        </p:nvSpPr>
        <p:spPr>
          <a:xfrm>
            <a:off x="5183188" y="681150"/>
            <a:ext cx="6172200" cy="5036837"/>
          </a:xfrm>
        </p:spPr>
        <p:txBody>
          <a:bodyPr>
            <a:normAutofit/>
          </a:bodyPr>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24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691A1607-67BF-5C0C-BD04-EA5E41393825}"/>
              </a:ext>
            </a:extLst>
          </p:cNvPr>
          <p:cNvSpPr>
            <a:spLocks noGrp="1"/>
          </p:cNvSpPr>
          <p:nvPr>
            <p:ph type="title" hasCustomPrompt="1"/>
          </p:nvPr>
        </p:nvSpPr>
        <p:spPr>
          <a:xfrm>
            <a:off x="526916" y="681150"/>
            <a:ext cx="3932237" cy="673088"/>
          </a:xfrm>
          <a:prstGeom prst="rect">
            <a:avLst/>
          </a:prstGeom>
        </p:spPr>
        <p:txBody>
          <a:bodyPr anchor="t">
            <a:noAutofit/>
          </a:bodyPr>
          <a:lstStyle>
            <a:lvl1pPr>
              <a:defRPr sz="4800">
                <a:solidFill>
                  <a:schemeClr val="bg1"/>
                </a:solidFill>
              </a:defRPr>
            </a:lvl1pPr>
          </a:lstStyle>
          <a:p>
            <a:r>
              <a:rPr lang="en-US" dirty="0"/>
              <a:t>TIMELINE</a:t>
            </a:r>
          </a:p>
        </p:txBody>
      </p:sp>
      <p:sp>
        <p:nvSpPr>
          <p:cNvPr id="14" name="Text Placeholder 3">
            <a:extLst>
              <a:ext uri="{FF2B5EF4-FFF2-40B4-BE49-F238E27FC236}">
                <a16:creationId xmlns:a16="http://schemas.microsoft.com/office/drawing/2014/main" id="{AB87EE64-D746-865C-CED1-80D00AD43023}"/>
              </a:ext>
            </a:extLst>
          </p:cNvPr>
          <p:cNvSpPr>
            <a:spLocks noGrp="1"/>
          </p:cNvSpPr>
          <p:nvPr>
            <p:ph type="body" sz="half" idx="2" hasCustomPrompt="1"/>
          </p:nvPr>
        </p:nvSpPr>
        <p:spPr>
          <a:xfrm>
            <a:off x="526916" y="1523206"/>
            <a:ext cx="3932237" cy="3811588"/>
          </a:xfrm>
        </p:spPr>
        <p:txBody>
          <a:bodyPr>
            <a:normAutofit/>
          </a:bodyPr>
          <a:lstStyle>
            <a:lvl1pPr marL="0" indent="0">
              <a:buNone/>
              <a:defRPr sz="2400" b="1" i="0">
                <a:solidFill>
                  <a:schemeClr val="bg1"/>
                </a:solidFill>
                <a:latin typeface="Myriad Pro" panose="020B0403030403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manga sed pulvinar </a:t>
            </a:r>
            <a:r>
              <a:rPr lang="en-US" dirty="0" err="1"/>
              <a:t>ultricies</a:t>
            </a:r>
            <a:r>
              <a:rPr lang="en-US" dirty="0"/>
              <a:t>, </a:t>
            </a:r>
            <a:r>
              <a:rPr lang="en-US" dirty="0" err="1"/>
              <a:t>purusu</a:t>
            </a:r>
            <a:r>
              <a:rPr lang="en-US" dirty="0"/>
              <a:t> </a:t>
            </a:r>
            <a:r>
              <a:rPr lang="en-US" dirty="0" err="1"/>
              <a:t>lectus</a:t>
            </a:r>
            <a:r>
              <a:rPr lang="en-US" dirty="0"/>
              <a:t> </a:t>
            </a:r>
            <a:r>
              <a:rPr lang="en-US" dirty="0" err="1"/>
              <a:t>malesuado</a:t>
            </a:r>
            <a:r>
              <a:rPr lang="en-US" dirty="0"/>
              <a:t> libero, sit dolor.</a:t>
            </a:r>
          </a:p>
        </p:txBody>
      </p:sp>
      <p:sp>
        <p:nvSpPr>
          <p:cNvPr id="2" name="Date Placeholder 1">
            <a:extLst>
              <a:ext uri="{FF2B5EF4-FFF2-40B4-BE49-F238E27FC236}">
                <a16:creationId xmlns:a16="http://schemas.microsoft.com/office/drawing/2014/main" id="{25524AAD-C317-DDD9-64CE-70A5DEBF8251}"/>
              </a:ext>
            </a:extLst>
          </p:cNvPr>
          <p:cNvSpPr>
            <a:spLocks noGrp="1"/>
          </p:cNvSpPr>
          <p:nvPr>
            <p:ph type="dt" sz="half" idx="10"/>
          </p:nvPr>
        </p:nvSpPr>
        <p:spPr>
          <a:xfrm>
            <a:off x="526916" y="6340475"/>
            <a:ext cx="1392364" cy="304800"/>
          </a:xfrm>
        </p:spPr>
        <p:txBody>
          <a:bodyPr/>
          <a:lstStyle>
            <a:lvl1pPr>
              <a:defRPr>
                <a:solidFill>
                  <a:schemeClr val="bg1"/>
                </a:solidFill>
              </a:defRPr>
            </a:lvl1pPr>
          </a:lstStyle>
          <a:p>
            <a:pPr>
              <a:defRPr/>
            </a:pPr>
            <a:fld id="{4AFBE20A-6C56-0141-8E25-D89954F52777}" type="datetime1">
              <a:rPr lang="en-US" smtClean="0"/>
              <a:t>10/16/2026</a:t>
            </a:fld>
            <a:endParaRPr lang="en-US" dirty="0"/>
          </a:p>
        </p:txBody>
      </p:sp>
      <p:sp>
        <p:nvSpPr>
          <p:cNvPr id="3" name="Footer Placeholder 2">
            <a:extLst>
              <a:ext uri="{FF2B5EF4-FFF2-40B4-BE49-F238E27FC236}">
                <a16:creationId xmlns:a16="http://schemas.microsoft.com/office/drawing/2014/main" id="{9E55184F-3E1E-7AA1-83B8-985F876E3FBB}"/>
              </a:ext>
            </a:extLst>
          </p:cNvPr>
          <p:cNvSpPr>
            <a:spLocks noGrp="1"/>
          </p:cNvSpPr>
          <p:nvPr>
            <p:ph type="ftr" sz="quarter" idx="11"/>
          </p:nvPr>
        </p:nvSpPr>
        <p:spPr>
          <a:xfrm>
            <a:off x="5183188" y="6328300"/>
            <a:ext cx="4114800" cy="365125"/>
          </a:xfrm>
        </p:spPr>
        <p:txBody>
          <a:bodyPr/>
          <a:lstStyle>
            <a:lvl1pPr algn="l">
              <a:defRPr/>
            </a:lvl1pPr>
          </a:lstStyle>
          <a:p>
            <a:pPr algn="l"/>
            <a:r>
              <a:rPr lang="en-US"/>
              <a:t>PRE-DECISIONAL | Internal Use Only</a:t>
            </a:r>
            <a:endParaRPr lang="en-US" dirty="0"/>
          </a:p>
        </p:txBody>
      </p:sp>
      <p:sp>
        <p:nvSpPr>
          <p:cNvPr id="4" name="Slide Number Placeholder 3">
            <a:extLst>
              <a:ext uri="{FF2B5EF4-FFF2-40B4-BE49-F238E27FC236}">
                <a16:creationId xmlns:a16="http://schemas.microsoft.com/office/drawing/2014/main" id="{DC894FBD-4DDF-A4D6-177E-01F42F59980B}"/>
              </a:ext>
            </a:extLst>
          </p:cNvPr>
          <p:cNvSpPr>
            <a:spLocks noGrp="1"/>
          </p:cNvSpPr>
          <p:nvPr>
            <p:ph type="sldNum" sz="quarter" idx="12"/>
          </p:nvPr>
        </p:nvSpPr>
        <p:spPr/>
        <p:txBody>
          <a:bodyPr/>
          <a:lstStyle/>
          <a:p>
            <a:fld id="{421C9B96-B36F-4306-B3F2-6EDB06F74F88}" type="slidenum">
              <a:rPr lang="en-US" altLang="en-US" smtClean="0"/>
              <a:pPr/>
              <a:t>‹#›</a:t>
            </a:fld>
            <a:endParaRPr lang="en-US" altLang="en-US" dirty="0"/>
          </a:p>
        </p:txBody>
      </p:sp>
    </p:spTree>
    <p:extLst>
      <p:ext uri="{BB962C8B-B14F-4D97-AF65-F5344CB8AC3E}">
        <p14:creationId xmlns:p14="http://schemas.microsoft.com/office/powerpoint/2010/main" val="3209300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AEC0242-E85D-CE76-6BCC-9ADB42CF5F70}"/>
              </a:ext>
            </a:extLst>
          </p:cNvPr>
          <p:cNvSpPr/>
          <p:nvPr userDrawn="1"/>
        </p:nvSpPr>
        <p:spPr>
          <a:xfrm>
            <a:off x="1" y="-2"/>
            <a:ext cx="6096000" cy="6858001"/>
          </a:xfrm>
          <a:prstGeom prst="rect">
            <a:avLst/>
          </a:prstGeom>
          <a:solidFill>
            <a:schemeClr val="accent5">
              <a:alpha val="7628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163974D-86DC-8F3B-DAE4-1A78DF97F3A0}"/>
              </a:ext>
            </a:extLst>
          </p:cNvPr>
          <p:cNvSpPr>
            <a:spLocks noGrp="1"/>
          </p:cNvSpPr>
          <p:nvPr>
            <p:ph sz="half" idx="1" hasCustomPrompt="1"/>
          </p:nvPr>
        </p:nvSpPr>
        <p:spPr>
          <a:xfrm>
            <a:off x="560882" y="2065467"/>
            <a:ext cx="5181600" cy="435133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vl1pPr>
          </a:lstStyle>
          <a:p>
            <a:pPr lvl="0"/>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lvl="0"/>
            <a:endParaRPr lang="en-US" dirty="0"/>
          </a:p>
        </p:txBody>
      </p:sp>
      <p:sp>
        <p:nvSpPr>
          <p:cNvPr id="4" name="Content Placeholder 3">
            <a:extLst>
              <a:ext uri="{FF2B5EF4-FFF2-40B4-BE49-F238E27FC236}">
                <a16:creationId xmlns:a16="http://schemas.microsoft.com/office/drawing/2014/main" id="{A2BB7D5F-4ED5-5E21-219D-332B442CDFDA}"/>
              </a:ext>
            </a:extLst>
          </p:cNvPr>
          <p:cNvSpPr>
            <a:spLocks noGrp="1"/>
          </p:cNvSpPr>
          <p:nvPr>
            <p:ph sz="half" idx="2" hasCustomPrompt="1"/>
          </p:nvPr>
        </p:nvSpPr>
        <p:spPr>
          <a:xfrm>
            <a:off x="6449518" y="2065467"/>
            <a:ext cx="5181600" cy="435133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vl1pPr>
          </a:lstStyle>
          <a:p>
            <a:pPr lvl="0"/>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to Add Bullet Points</a:t>
            </a:r>
          </a:p>
          <a:p>
            <a:pPr lvl="0"/>
            <a:endParaRPr lang="en-US" dirty="0"/>
          </a:p>
        </p:txBody>
      </p:sp>
      <p:sp>
        <p:nvSpPr>
          <p:cNvPr id="6" name="Title 1">
            <a:extLst>
              <a:ext uri="{FF2B5EF4-FFF2-40B4-BE49-F238E27FC236}">
                <a16:creationId xmlns:a16="http://schemas.microsoft.com/office/drawing/2014/main" id="{34F5B829-84CA-41A1-89E5-A717FD679BD2}"/>
              </a:ext>
            </a:extLst>
          </p:cNvPr>
          <p:cNvSpPr txBox="1">
            <a:spLocks/>
          </p:cNvSpPr>
          <p:nvPr userDrawn="1"/>
        </p:nvSpPr>
        <p:spPr>
          <a:xfrm>
            <a:off x="6444521" y="604967"/>
            <a:ext cx="5181600" cy="132556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6000" b="0" i="0" kern="1200">
                <a:solidFill>
                  <a:schemeClr val="tx1"/>
                </a:solidFill>
                <a:latin typeface="Myriad Pro Light" panose="020B0403030403020204" pitchFamily="34" charset="0"/>
                <a:ea typeface="+mj-ea"/>
                <a:cs typeface="+mj-cs"/>
              </a:defRPr>
            </a:lvl1pPr>
          </a:lstStyle>
          <a:p>
            <a:r>
              <a:rPr lang="en-US" sz="4800" dirty="0"/>
              <a:t>Click to edit Master title style</a:t>
            </a:r>
          </a:p>
        </p:txBody>
      </p:sp>
      <p:sp>
        <p:nvSpPr>
          <p:cNvPr id="7" name="Title 1">
            <a:extLst>
              <a:ext uri="{FF2B5EF4-FFF2-40B4-BE49-F238E27FC236}">
                <a16:creationId xmlns:a16="http://schemas.microsoft.com/office/drawing/2014/main" id="{F2AC5C08-C529-685E-3698-5A3784696455}"/>
              </a:ext>
            </a:extLst>
          </p:cNvPr>
          <p:cNvSpPr txBox="1">
            <a:spLocks/>
          </p:cNvSpPr>
          <p:nvPr userDrawn="1"/>
        </p:nvSpPr>
        <p:spPr>
          <a:xfrm>
            <a:off x="568377" y="604967"/>
            <a:ext cx="5181600" cy="132556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6000" b="0" i="0" kern="1200">
                <a:solidFill>
                  <a:schemeClr val="tx1"/>
                </a:solidFill>
                <a:latin typeface="Myriad Pro Light" panose="020B0403030403020204" pitchFamily="34" charset="0"/>
                <a:ea typeface="+mj-ea"/>
                <a:cs typeface="+mj-cs"/>
              </a:defRPr>
            </a:lvl1pPr>
          </a:lstStyle>
          <a:p>
            <a:r>
              <a:rPr lang="en-US" sz="4800" dirty="0"/>
              <a:t>Click to edit Master title style</a:t>
            </a:r>
          </a:p>
        </p:txBody>
      </p:sp>
      <p:sp>
        <p:nvSpPr>
          <p:cNvPr id="2" name="Date Placeholder 1">
            <a:extLst>
              <a:ext uri="{FF2B5EF4-FFF2-40B4-BE49-F238E27FC236}">
                <a16:creationId xmlns:a16="http://schemas.microsoft.com/office/drawing/2014/main" id="{7F6CD62C-77A8-34B7-D9FC-DA8DED07243D}"/>
              </a:ext>
            </a:extLst>
          </p:cNvPr>
          <p:cNvSpPr>
            <a:spLocks noGrp="1"/>
          </p:cNvSpPr>
          <p:nvPr>
            <p:ph type="dt" sz="half" idx="10"/>
          </p:nvPr>
        </p:nvSpPr>
        <p:spPr>
          <a:xfrm>
            <a:off x="560882" y="6340475"/>
            <a:ext cx="1392364" cy="304800"/>
          </a:xfrm>
        </p:spPr>
        <p:txBody>
          <a:bodyPr/>
          <a:lstStyle/>
          <a:p>
            <a:pPr>
              <a:defRPr/>
            </a:pPr>
            <a:fld id="{11239447-20D3-AC45-B5CC-EE9631EEEE9D}" type="datetime1">
              <a:rPr lang="en-US" smtClean="0"/>
              <a:t>10/16/2026</a:t>
            </a:fld>
            <a:endParaRPr lang="en-US" dirty="0"/>
          </a:p>
        </p:txBody>
      </p:sp>
      <p:sp>
        <p:nvSpPr>
          <p:cNvPr id="8" name="Footer Placeholder 7">
            <a:extLst>
              <a:ext uri="{FF2B5EF4-FFF2-40B4-BE49-F238E27FC236}">
                <a16:creationId xmlns:a16="http://schemas.microsoft.com/office/drawing/2014/main" id="{932BDFEA-9B33-9E4F-F162-16AC63785253}"/>
              </a:ext>
            </a:extLst>
          </p:cNvPr>
          <p:cNvSpPr>
            <a:spLocks noGrp="1"/>
          </p:cNvSpPr>
          <p:nvPr>
            <p:ph type="ftr" sz="quarter" idx="11"/>
          </p:nvPr>
        </p:nvSpPr>
        <p:spPr>
          <a:xfrm>
            <a:off x="6444521" y="6328300"/>
            <a:ext cx="4114800" cy="365125"/>
          </a:xfrm>
        </p:spPr>
        <p:txBody>
          <a:bodyPr/>
          <a:lstStyle>
            <a:lvl1pPr algn="l">
              <a:defRPr/>
            </a:lvl1pPr>
          </a:lstStyle>
          <a:p>
            <a:pPr algn="l"/>
            <a:r>
              <a:rPr lang="en-US"/>
              <a:t>PRE-DECISIONAL | Internal Use Only</a:t>
            </a:r>
            <a:endParaRPr lang="en-US" dirty="0"/>
          </a:p>
        </p:txBody>
      </p:sp>
      <p:sp>
        <p:nvSpPr>
          <p:cNvPr id="9" name="Slide Number Placeholder 8">
            <a:extLst>
              <a:ext uri="{FF2B5EF4-FFF2-40B4-BE49-F238E27FC236}">
                <a16:creationId xmlns:a16="http://schemas.microsoft.com/office/drawing/2014/main" id="{DB944091-AAAB-7007-7D93-DF7E0368C97E}"/>
              </a:ext>
            </a:extLst>
          </p:cNvPr>
          <p:cNvSpPr>
            <a:spLocks noGrp="1"/>
          </p:cNvSpPr>
          <p:nvPr>
            <p:ph type="sldNum" sz="quarter" idx="12"/>
          </p:nvPr>
        </p:nvSpPr>
        <p:spPr>
          <a:xfrm>
            <a:off x="10609729" y="6340475"/>
            <a:ext cx="999446" cy="304800"/>
          </a:xfrm>
        </p:spPr>
        <p:txBody>
          <a:bodyPr/>
          <a:lstStyle/>
          <a:p>
            <a:fld id="{421C9B96-B36F-4306-B3F2-6EDB06F74F88}" type="slidenum">
              <a:rPr lang="en-US" altLang="en-US" smtClean="0"/>
              <a:pPr/>
              <a:t>‹#›</a:t>
            </a:fld>
            <a:endParaRPr lang="en-US" altLang="en-US" dirty="0"/>
          </a:p>
        </p:txBody>
      </p:sp>
    </p:spTree>
    <p:extLst>
      <p:ext uri="{BB962C8B-B14F-4D97-AF65-F5344CB8AC3E}">
        <p14:creationId xmlns:p14="http://schemas.microsoft.com/office/powerpoint/2010/main" val="13181273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Closing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758FC9-93C8-9DA9-B1F7-3C4BE3EA6282}"/>
              </a:ext>
            </a:extLst>
          </p:cNvPr>
          <p:cNvSpPr/>
          <p:nvPr userDrawn="1"/>
        </p:nvSpPr>
        <p:spPr>
          <a:xfrm>
            <a:off x="0" y="0"/>
            <a:ext cx="12192000" cy="6039947"/>
          </a:xfrm>
          <a:prstGeom prst="rect">
            <a:avLst/>
          </a:prstGeom>
          <a:gradFill flip="none" rotWithShape="1">
            <a:gsLst>
              <a:gs pos="0">
                <a:schemeClr val="tx1">
                  <a:shade val="30000"/>
                  <a:satMod val="115000"/>
                </a:schemeClr>
              </a:gs>
              <a:gs pos="50000">
                <a:schemeClr val="tx1">
                  <a:shade val="67500"/>
                  <a:satMod val="115000"/>
                </a:schemeClr>
              </a:gs>
              <a:gs pos="100000">
                <a:schemeClr val="tx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2" name="Title 1">
            <a:extLst>
              <a:ext uri="{FF2B5EF4-FFF2-40B4-BE49-F238E27FC236}">
                <a16:creationId xmlns:a16="http://schemas.microsoft.com/office/drawing/2014/main" id="{5231F729-511D-99C7-9CED-345AF410A01F}"/>
              </a:ext>
            </a:extLst>
          </p:cNvPr>
          <p:cNvSpPr>
            <a:spLocks noGrp="1"/>
          </p:cNvSpPr>
          <p:nvPr>
            <p:ph type="ctrTitle" hasCustomPrompt="1"/>
          </p:nvPr>
        </p:nvSpPr>
        <p:spPr>
          <a:xfrm>
            <a:off x="385966" y="1558421"/>
            <a:ext cx="11420068" cy="2408998"/>
          </a:xfrm>
          <a:prstGeom prst="rect">
            <a:avLst/>
          </a:prstGeom>
        </p:spPr>
        <p:txBody>
          <a:bodyPr anchor="b">
            <a:normAutofit/>
          </a:bodyPr>
          <a:lstStyle>
            <a:lvl1pPr algn="l">
              <a:defRPr lang="en-US" sz="5400" dirty="0">
                <a:solidFill>
                  <a:schemeClr val="bg1"/>
                </a:solidFill>
              </a:defRPr>
            </a:lvl1pPr>
          </a:lstStyle>
          <a:p>
            <a:r>
              <a:rPr lang="en-US" dirty="0"/>
              <a:t>THANK YOU</a:t>
            </a:r>
          </a:p>
        </p:txBody>
      </p:sp>
      <p:sp>
        <p:nvSpPr>
          <p:cNvPr id="3" name="Subtitle 2">
            <a:extLst>
              <a:ext uri="{FF2B5EF4-FFF2-40B4-BE49-F238E27FC236}">
                <a16:creationId xmlns:a16="http://schemas.microsoft.com/office/drawing/2014/main" id="{FED7A858-DE69-4FF6-7A30-828C9F9E9519}"/>
              </a:ext>
            </a:extLst>
          </p:cNvPr>
          <p:cNvSpPr>
            <a:spLocks noGrp="1"/>
          </p:cNvSpPr>
          <p:nvPr>
            <p:ph type="subTitle" idx="1"/>
          </p:nvPr>
        </p:nvSpPr>
        <p:spPr>
          <a:xfrm>
            <a:off x="385966" y="4052406"/>
            <a:ext cx="11420068" cy="1655762"/>
          </a:xfrm>
        </p:spPr>
        <p:txBody>
          <a:bodyPr/>
          <a:lstStyle>
            <a:lvl1pPr marL="0" indent="0" algn="l">
              <a:buNone/>
              <a:defRPr lang="en-US" dirty="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77C5F912-A91E-58AF-6BA1-E4B896522109}"/>
              </a:ext>
            </a:extLst>
          </p:cNvPr>
          <p:cNvSpPr/>
          <p:nvPr userDrawn="1"/>
        </p:nvSpPr>
        <p:spPr>
          <a:xfrm>
            <a:off x="0" y="6069638"/>
            <a:ext cx="12192000" cy="67555"/>
          </a:xfrm>
          <a:prstGeom prst="rect">
            <a:avLst/>
          </a:prstGeom>
          <a:gradFill flip="none" rotWithShape="1">
            <a:gsLst>
              <a:gs pos="0">
                <a:schemeClr val="accent3"/>
              </a:gs>
              <a:gs pos="100000">
                <a:schemeClr val="accent4"/>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pic>
        <p:nvPicPr>
          <p:cNvPr id="12" name="Picture 11">
            <a:extLst>
              <a:ext uri="{FF2B5EF4-FFF2-40B4-BE49-F238E27FC236}">
                <a16:creationId xmlns:a16="http://schemas.microsoft.com/office/drawing/2014/main" id="{2E75F93E-0933-FFF6-3302-2F4F09B95168}"/>
              </a:ext>
            </a:extLst>
          </p:cNvPr>
          <p:cNvPicPr>
            <a:picLocks noChangeAspect="1"/>
          </p:cNvPicPr>
          <p:nvPr userDrawn="1"/>
        </p:nvPicPr>
        <p:blipFill>
          <a:blip r:embed="rId2"/>
          <a:stretch>
            <a:fillRect/>
          </a:stretch>
        </p:blipFill>
        <p:spPr>
          <a:xfrm>
            <a:off x="7502580" y="200591"/>
            <a:ext cx="4444582" cy="1118408"/>
          </a:xfrm>
          <a:prstGeom prst="rect">
            <a:avLst/>
          </a:prstGeom>
        </p:spPr>
      </p:pic>
      <p:sp>
        <p:nvSpPr>
          <p:cNvPr id="4" name="Date Placeholder 3">
            <a:extLst>
              <a:ext uri="{FF2B5EF4-FFF2-40B4-BE49-F238E27FC236}">
                <a16:creationId xmlns:a16="http://schemas.microsoft.com/office/drawing/2014/main" id="{15F2A30C-D22E-E093-337E-8835AE6E7BF6}"/>
              </a:ext>
            </a:extLst>
          </p:cNvPr>
          <p:cNvSpPr>
            <a:spLocks noGrp="1"/>
          </p:cNvSpPr>
          <p:nvPr>
            <p:ph type="dt" sz="half" idx="10"/>
          </p:nvPr>
        </p:nvSpPr>
        <p:spPr>
          <a:xfrm>
            <a:off x="385966" y="6340475"/>
            <a:ext cx="1392364" cy="304800"/>
          </a:xfrm>
        </p:spPr>
        <p:txBody>
          <a:bodyPr/>
          <a:lstStyle/>
          <a:p>
            <a:pPr>
              <a:defRPr/>
            </a:pPr>
            <a:fld id="{2FF09D77-1298-834E-9483-7D966FE6CC57}" type="datetime1">
              <a:rPr lang="en-US" smtClean="0"/>
              <a:t>10/16/2026</a:t>
            </a:fld>
            <a:endParaRPr lang="en-US" dirty="0"/>
          </a:p>
        </p:txBody>
      </p:sp>
      <p:sp>
        <p:nvSpPr>
          <p:cNvPr id="5" name="Footer Placeholder 4">
            <a:extLst>
              <a:ext uri="{FF2B5EF4-FFF2-40B4-BE49-F238E27FC236}">
                <a16:creationId xmlns:a16="http://schemas.microsoft.com/office/drawing/2014/main" id="{7FB8CBF7-5645-5B59-35BF-ED1844DD73C7}"/>
              </a:ext>
            </a:extLst>
          </p:cNvPr>
          <p:cNvSpPr>
            <a:spLocks noGrp="1"/>
          </p:cNvSpPr>
          <p:nvPr>
            <p:ph type="ftr" sz="quarter" idx="11"/>
          </p:nvPr>
        </p:nvSpPr>
        <p:spPr/>
        <p:txBody>
          <a:bodyPr/>
          <a:lstStyle/>
          <a:p>
            <a:r>
              <a:rPr lang="en-US">
                <a:latin typeface="Myriad Pro SemiCond" panose="020B0503030403020204" pitchFamily="34" charset="0"/>
              </a:rPr>
              <a:t>PRE-DECISIONAL | Internal Use Only</a:t>
            </a:r>
            <a:endParaRPr lang="en-US" dirty="0">
              <a:latin typeface="Myriad Pro SemiCond" panose="020B0503030403020204" pitchFamily="34" charset="0"/>
            </a:endParaRPr>
          </a:p>
        </p:txBody>
      </p:sp>
      <p:sp>
        <p:nvSpPr>
          <p:cNvPr id="7" name="Slide Number Placeholder 6">
            <a:extLst>
              <a:ext uri="{FF2B5EF4-FFF2-40B4-BE49-F238E27FC236}">
                <a16:creationId xmlns:a16="http://schemas.microsoft.com/office/drawing/2014/main" id="{BEEBE8A7-2144-A6C9-4A13-7A101A4C9F72}"/>
              </a:ext>
            </a:extLst>
          </p:cNvPr>
          <p:cNvSpPr>
            <a:spLocks noGrp="1"/>
          </p:cNvSpPr>
          <p:nvPr>
            <p:ph type="sldNum" sz="quarter" idx="12"/>
          </p:nvPr>
        </p:nvSpPr>
        <p:spPr>
          <a:xfrm>
            <a:off x="10403365" y="6340475"/>
            <a:ext cx="1402669" cy="304800"/>
          </a:xfrm>
        </p:spPr>
        <p:txBody>
          <a:bodyPr/>
          <a:lstStyle/>
          <a:p>
            <a:fld id="{421C9B96-B36F-4306-B3F2-6EDB06F74F88}" type="slidenum">
              <a:rPr lang="en-US" altLang="en-US" smtClean="0"/>
              <a:pPr/>
              <a:t>‹#›</a:t>
            </a:fld>
            <a:endParaRPr lang="en-US" altLang="en-US" dirty="0"/>
          </a:p>
        </p:txBody>
      </p:sp>
    </p:spTree>
    <p:extLst>
      <p:ext uri="{BB962C8B-B14F-4D97-AF65-F5344CB8AC3E}">
        <p14:creationId xmlns:p14="http://schemas.microsoft.com/office/powerpoint/2010/main" val="4243405889"/>
      </p:ext>
    </p:extLst>
  </p:cSld>
  <p:clrMapOvr>
    <a:masterClrMapping/>
  </p:clrMapOvr>
  <p:extLst>
    <p:ext uri="{DCECCB84-F9BA-43D5-87BE-67443E8EF086}">
      <p15:sldGuideLst xmlns:p15="http://schemas.microsoft.com/office/powerpoint/2012/main">
        <p15:guide id="4"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DC0344-F672-D02E-5515-947725A7BA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4B08DF-AA62-6138-E3B7-AF6323E521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4984DF-8294-7C53-0894-3BC3E8372E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366F80-CCAB-4470-A210-0FC34FEB3168}" type="datetimeFigureOut">
              <a:rPr lang="en-US" smtClean="0"/>
              <a:t>10/16/2026</a:t>
            </a:fld>
            <a:endParaRPr lang="en-US"/>
          </a:p>
        </p:txBody>
      </p:sp>
      <p:sp>
        <p:nvSpPr>
          <p:cNvPr id="5" name="Footer Placeholder 4">
            <a:extLst>
              <a:ext uri="{FF2B5EF4-FFF2-40B4-BE49-F238E27FC236}">
                <a16:creationId xmlns:a16="http://schemas.microsoft.com/office/drawing/2014/main" id="{2A85240A-0387-0C14-B45A-DD49B4DA19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A7FEAB3-6A99-DC0C-D743-D7D286877A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BAEA2C-9232-4D61-8169-CDF071CB7B2F}" type="slidenum">
              <a:rPr lang="en-US" smtClean="0"/>
              <a:t>‹#›</a:t>
            </a:fld>
            <a:endParaRPr lang="en-US"/>
          </a:p>
        </p:txBody>
      </p:sp>
    </p:spTree>
    <p:extLst>
      <p:ext uri="{BB962C8B-B14F-4D97-AF65-F5344CB8AC3E}">
        <p14:creationId xmlns:p14="http://schemas.microsoft.com/office/powerpoint/2010/main" val="931711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gs>
            <a:gs pos="88000">
              <a:schemeClr val="bg1">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774F6E2-90AB-0443-7AE5-5FEEC8258E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9" name="Title Placeholder 8">
            <a:extLst>
              <a:ext uri="{FF2B5EF4-FFF2-40B4-BE49-F238E27FC236}">
                <a16:creationId xmlns:a16="http://schemas.microsoft.com/office/drawing/2014/main" id="{3C88092F-59F5-4EC6-42AD-D3856EAC7E98}"/>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2" name="Date Placeholder 6">
            <a:extLst>
              <a:ext uri="{FF2B5EF4-FFF2-40B4-BE49-F238E27FC236}">
                <a16:creationId xmlns:a16="http://schemas.microsoft.com/office/drawing/2014/main" id="{7CEBA21D-DDA0-BF10-711A-0EA34640CD41}"/>
              </a:ext>
            </a:extLst>
          </p:cNvPr>
          <p:cNvSpPr>
            <a:spLocks noGrp="1"/>
          </p:cNvSpPr>
          <p:nvPr>
            <p:ph type="dt" sz="half" idx="2"/>
          </p:nvPr>
        </p:nvSpPr>
        <p:spPr>
          <a:xfrm>
            <a:off x="838200" y="6340475"/>
            <a:ext cx="1392364" cy="304800"/>
          </a:xfrm>
          <a:prstGeom prst="rect">
            <a:avLst/>
          </a:prstGeom>
        </p:spPr>
        <p:txBody>
          <a:bodyPr lIns="0" tIns="0" rIns="0" bIns="0" anchor="t"/>
          <a:lstStyle>
            <a:lvl1pPr>
              <a:defRPr sz="1100" b="0" i="0">
                <a:solidFill>
                  <a:schemeClr val="tx1"/>
                </a:solidFill>
                <a:latin typeface="Myriad Pro SemiCond" panose="020B0503030403020204" pitchFamily="34" charset="0"/>
              </a:defRPr>
            </a:lvl1pPr>
          </a:lstStyle>
          <a:p>
            <a:pPr>
              <a:defRPr/>
            </a:pPr>
            <a:fld id="{2CD695D3-8FAE-3B49-9588-DD5E9903851D}" type="datetime1">
              <a:rPr lang="en-US" smtClean="0"/>
              <a:t>10/16/2026</a:t>
            </a:fld>
            <a:endParaRPr lang="en-US" dirty="0"/>
          </a:p>
        </p:txBody>
      </p:sp>
      <p:sp>
        <p:nvSpPr>
          <p:cNvPr id="4" name="Slide Number Placeholder 8">
            <a:extLst>
              <a:ext uri="{FF2B5EF4-FFF2-40B4-BE49-F238E27FC236}">
                <a16:creationId xmlns:a16="http://schemas.microsoft.com/office/drawing/2014/main" id="{D9DE2542-88A6-7615-B7EE-22E48328787E}"/>
              </a:ext>
            </a:extLst>
          </p:cNvPr>
          <p:cNvSpPr>
            <a:spLocks noGrp="1"/>
          </p:cNvSpPr>
          <p:nvPr>
            <p:ph type="sldNum" sz="quarter" idx="4"/>
          </p:nvPr>
        </p:nvSpPr>
        <p:spPr>
          <a:xfrm>
            <a:off x="9951131" y="6340475"/>
            <a:ext cx="1402669" cy="304800"/>
          </a:xfrm>
          <a:prstGeom prst="rect">
            <a:avLst/>
          </a:prstGeom>
        </p:spPr>
        <p:txBody>
          <a:bodyPr lIns="0" tIns="0" rIns="0" bIns="0" anchor="t"/>
          <a:lstStyle>
            <a:lvl1pPr algn="r">
              <a:defRPr sz="1100" b="0" i="0">
                <a:solidFill>
                  <a:schemeClr val="tx1"/>
                </a:solidFill>
                <a:latin typeface="Myriad Pro SemiCond" panose="020B0503030403020204" pitchFamily="34" charset="0"/>
              </a:defRPr>
            </a:lvl1pPr>
          </a:lstStyle>
          <a:p>
            <a:fld id="{421C9B96-B36F-4306-B3F2-6EDB06F74F88}" type="slidenum">
              <a:rPr lang="en-US" altLang="en-US" smtClean="0"/>
              <a:pPr/>
              <a:t>‹#›</a:t>
            </a:fld>
            <a:endParaRPr lang="en-US" altLang="en-US" dirty="0"/>
          </a:p>
        </p:txBody>
      </p:sp>
      <p:sp>
        <p:nvSpPr>
          <p:cNvPr id="5" name="Footer Placeholder 11">
            <a:extLst>
              <a:ext uri="{FF2B5EF4-FFF2-40B4-BE49-F238E27FC236}">
                <a16:creationId xmlns:a16="http://schemas.microsoft.com/office/drawing/2014/main" id="{6B916340-B8C4-2B9D-D7AB-6F355E28E0F4}"/>
              </a:ext>
            </a:extLst>
          </p:cNvPr>
          <p:cNvSpPr>
            <a:spLocks noGrp="1"/>
          </p:cNvSpPr>
          <p:nvPr>
            <p:ph type="ftr" sz="quarter" idx="3"/>
          </p:nvPr>
        </p:nvSpPr>
        <p:spPr>
          <a:xfrm>
            <a:off x="4038600" y="6328300"/>
            <a:ext cx="4114800" cy="365125"/>
          </a:xfrm>
          <a:prstGeom prst="rect">
            <a:avLst/>
          </a:prstGeom>
        </p:spPr>
        <p:txBody>
          <a:bodyPr vert="horz" lIns="0" tIns="0" rIns="0" bIns="0" rtlCol="0" anchor="t"/>
          <a:lstStyle>
            <a:lvl1pPr algn="ctr">
              <a:defRPr sz="1100" b="0" i="0">
                <a:solidFill>
                  <a:schemeClr val="tx1"/>
                </a:solidFill>
                <a:latin typeface="Myriad Pro SemiCond" panose="020B0503030403020204" pitchFamily="34" charset="0"/>
              </a:defRPr>
            </a:lvl1pPr>
          </a:lstStyle>
          <a:p>
            <a:r>
              <a:rPr lang="en-US">
                <a:latin typeface="Myriad Pro SemiCond" panose="020B0503030403020204" pitchFamily="34" charset="0"/>
              </a:rPr>
              <a:t>PRE-DECISIONAL | Internal Use Only</a:t>
            </a:r>
            <a:endParaRPr lang="en-US" dirty="0">
              <a:latin typeface="Myriad Pro SemiCond" panose="020B0503030403020204" pitchFamily="34" charset="0"/>
            </a:endParaRPr>
          </a:p>
        </p:txBody>
      </p:sp>
    </p:spTree>
    <p:extLst>
      <p:ext uri="{BB962C8B-B14F-4D97-AF65-F5344CB8AC3E}">
        <p14:creationId xmlns:p14="http://schemas.microsoft.com/office/powerpoint/2010/main" val="682136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p:txStyles>
    <p:titleStyle>
      <a:lvl1pPr algn="l" defTabSz="914400" rtl="0" eaLnBrk="1" latinLnBrk="0" hangingPunct="1">
        <a:lnSpc>
          <a:spcPct val="90000"/>
        </a:lnSpc>
        <a:spcBef>
          <a:spcPct val="0"/>
        </a:spcBef>
        <a:buNone/>
        <a:defRPr sz="5400" b="0" i="0" kern="1200">
          <a:solidFill>
            <a:schemeClr val="tx1"/>
          </a:solidFill>
          <a:latin typeface="Myriad Pro Light" panose="020B0403030403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16745C3-5E47-80E8-F4A5-78BDCC7A6DDD}"/>
              </a:ext>
            </a:extLst>
          </p:cNvPr>
          <p:cNvSpPr>
            <a:spLocks noGrp="1"/>
          </p:cNvSpPr>
          <p:nvPr>
            <p:ph type="ctrTitle"/>
          </p:nvPr>
        </p:nvSpPr>
        <p:spPr>
          <a:xfrm>
            <a:off x="1314824" y="735106"/>
            <a:ext cx="10053763" cy="2928470"/>
          </a:xfrm>
        </p:spPr>
        <p:txBody>
          <a:bodyPr anchor="b">
            <a:normAutofit/>
          </a:bodyPr>
          <a:lstStyle/>
          <a:p>
            <a:pPr algn="l"/>
            <a:r>
              <a:rPr lang="en-US" sz="4800">
                <a:solidFill>
                  <a:srgbClr val="FFFFFF"/>
                </a:solidFill>
              </a:rPr>
              <a:t>Continued Readiness through SIP</a:t>
            </a:r>
          </a:p>
        </p:txBody>
      </p:sp>
      <p:sp>
        <p:nvSpPr>
          <p:cNvPr id="3" name="Subtitle 2">
            <a:extLst>
              <a:ext uri="{FF2B5EF4-FFF2-40B4-BE49-F238E27FC236}">
                <a16:creationId xmlns:a16="http://schemas.microsoft.com/office/drawing/2014/main" id="{12E62957-5DFD-108E-97BA-310DA6DB7721}"/>
              </a:ext>
            </a:extLst>
          </p:cNvPr>
          <p:cNvSpPr>
            <a:spLocks noGrp="1"/>
          </p:cNvSpPr>
          <p:nvPr>
            <p:ph type="subTitle" idx="1"/>
          </p:nvPr>
        </p:nvSpPr>
        <p:spPr>
          <a:xfrm>
            <a:off x="1350682" y="4870824"/>
            <a:ext cx="10005951" cy="1458258"/>
          </a:xfrm>
        </p:spPr>
        <p:txBody>
          <a:bodyPr anchor="ctr">
            <a:normAutofit/>
          </a:bodyPr>
          <a:lstStyle/>
          <a:p>
            <a:pPr algn="l"/>
            <a:r>
              <a:rPr lang="en-US" b="1" dirty="0"/>
              <a:t>Carla Spinelli, PhD, MSN, RN, GERO-BC, NPD-BC</a:t>
            </a:r>
          </a:p>
          <a:p>
            <a:pPr algn="l"/>
            <a:r>
              <a:rPr lang="en-US" dirty="0"/>
              <a:t>HSA 1.1 Regional Quality Management Officer</a:t>
            </a:r>
          </a:p>
        </p:txBody>
      </p:sp>
    </p:spTree>
    <p:extLst>
      <p:ext uri="{BB962C8B-B14F-4D97-AF65-F5344CB8AC3E}">
        <p14:creationId xmlns:p14="http://schemas.microsoft.com/office/powerpoint/2010/main" val="1422892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FBB0EB-1C9E-E25A-6177-392C324DD0DB}"/>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Self-Inspection Program (SIP) </a:t>
            </a:r>
            <a:br>
              <a:rPr lang="en-US" sz="4000">
                <a:solidFill>
                  <a:srgbClr val="FFFFFF"/>
                </a:solidFill>
              </a:rPr>
            </a:b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793CF32E-8AE4-72A7-2EBF-630B053FBEC0}"/>
              </a:ext>
            </a:extLst>
          </p:cNvPr>
          <p:cNvGraphicFramePr>
            <a:graphicFrameLocks noGrp="1"/>
          </p:cNvGraphicFramePr>
          <p:nvPr>
            <p:ph idx="1"/>
            <p:extLst>
              <p:ext uri="{D42A27DB-BD31-4B8C-83A1-F6EECF244321}">
                <p14:modId xmlns:p14="http://schemas.microsoft.com/office/powerpoint/2010/main" val="356097869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8974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CB1E5-4E65-A969-23C4-81131DB966D6}"/>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How does it work</a:t>
            </a:r>
          </a:p>
        </p:txBody>
      </p:sp>
      <p:grpSp>
        <p:nvGrpSpPr>
          <p:cNvPr id="4" name="Group 3">
            <a:extLst>
              <a:ext uri="{FF2B5EF4-FFF2-40B4-BE49-F238E27FC236}">
                <a16:creationId xmlns:a16="http://schemas.microsoft.com/office/drawing/2014/main" id="{12EE5AB9-A148-A5C3-6FD6-42B69429EAEF}"/>
              </a:ext>
            </a:extLst>
          </p:cNvPr>
          <p:cNvGrpSpPr/>
          <p:nvPr/>
        </p:nvGrpSpPr>
        <p:grpSpPr>
          <a:xfrm>
            <a:off x="4037824" y="783879"/>
            <a:ext cx="7534061" cy="5387041"/>
            <a:chOff x="4037824" y="783879"/>
            <a:chExt cx="7534061" cy="5387041"/>
          </a:xfrm>
          <a:solidFill>
            <a:schemeClr val="tx2">
              <a:lumMod val="50000"/>
              <a:lumOff val="50000"/>
            </a:schemeClr>
          </a:solidFill>
        </p:grpSpPr>
        <p:sp>
          <p:nvSpPr>
            <p:cNvPr id="6" name="Freeform: Shape 5">
              <a:extLst>
                <a:ext uri="{FF2B5EF4-FFF2-40B4-BE49-F238E27FC236}">
                  <a16:creationId xmlns:a16="http://schemas.microsoft.com/office/drawing/2014/main" id="{585E4A6C-1C4C-42C2-1234-D779211185CE}"/>
                </a:ext>
              </a:extLst>
            </p:cNvPr>
            <p:cNvSpPr/>
            <p:nvPr/>
          </p:nvSpPr>
          <p:spPr>
            <a:xfrm>
              <a:off x="4037824" y="783879"/>
              <a:ext cx="7534061" cy="1277640"/>
            </a:xfrm>
            <a:custGeom>
              <a:avLst/>
              <a:gdLst>
                <a:gd name="csX0" fmla="*/ 0 w 6666833"/>
                <a:gd name="csY0" fmla="*/ 212944 h 1277640"/>
                <a:gd name="csX1" fmla="*/ 212944 w 6666833"/>
                <a:gd name="csY1" fmla="*/ 0 h 1277640"/>
                <a:gd name="csX2" fmla="*/ 6453889 w 6666833"/>
                <a:gd name="csY2" fmla="*/ 0 h 1277640"/>
                <a:gd name="csX3" fmla="*/ 6666833 w 6666833"/>
                <a:gd name="csY3" fmla="*/ 212944 h 1277640"/>
                <a:gd name="csX4" fmla="*/ 6666833 w 6666833"/>
                <a:gd name="csY4" fmla="*/ 1064696 h 1277640"/>
                <a:gd name="csX5" fmla="*/ 6453889 w 6666833"/>
                <a:gd name="csY5" fmla="*/ 1277640 h 1277640"/>
                <a:gd name="csX6" fmla="*/ 212944 w 6666833"/>
                <a:gd name="csY6" fmla="*/ 1277640 h 1277640"/>
                <a:gd name="csX7" fmla="*/ 0 w 6666833"/>
                <a:gd name="csY7" fmla="*/ 1064696 h 1277640"/>
                <a:gd name="csX8" fmla="*/ 0 w 6666833"/>
                <a:gd name="csY8" fmla="*/ 212944 h 1277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66833" h="1277640">
                  <a:moveTo>
                    <a:pt x="0" y="212944"/>
                  </a:moveTo>
                  <a:cubicBezTo>
                    <a:pt x="0" y="95338"/>
                    <a:pt x="95338" y="0"/>
                    <a:pt x="212944" y="0"/>
                  </a:cubicBezTo>
                  <a:lnTo>
                    <a:pt x="6453889" y="0"/>
                  </a:lnTo>
                  <a:cubicBezTo>
                    <a:pt x="6571495" y="0"/>
                    <a:pt x="6666833" y="95338"/>
                    <a:pt x="6666833" y="212944"/>
                  </a:cubicBezTo>
                  <a:lnTo>
                    <a:pt x="6666833" y="1064696"/>
                  </a:lnTo>
                  <a:cubicBezTo>
                    <a:pt x="6666833" y="1182302"/>
                    <a:pt x="6571495" y="1277640"/>
                    <a:pt x="6453889" y="1277640"/>
                  </a:cubicBezTo>
                  <a:lnTo>
                    <a:pt x="212944" y="1277640"/>
                  </a:lnTo>
                  <a:cubicBezTo>
                    <a:pt x="95338" y="1277640"/>
                    <a:pt x="0" y="1182302"/>
                    <a:pt x="0" y="1064696"/>
                  </a:cubicBezTo>
                  <a:lnTo>
                    <a:pt x="0" y="212944"/>
                  </a:lnTo>
                  <a:close/>
                </a:path>
              </a:pathLst>
            </a:custGeom>
            <a:solidFill>
              <a:schemeClr val="tx2"/>
            </a:solidFill>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84289" tIns="184289" rIns="184289" bIns="184289" numCol="1" spcCol="1270" anchor="ctr" anchorCtr="0">
              <a:noAutofit/>
            </a:bodyPr>
            <a:lstStyle/>
            <a:p>
              <a:pPr marL="0" lvl="0" indent="0" algn="l" defTabSz="1422400">
                <a:lnSpc>
                  <a:spcPct val="90000"/>
                </a:lnSpc>
                <a:spcBef>
                  <a:spcPct val="0"/>
                </a:spcBef>
                <a:spcAft>
                  <a:spcPct val="35000"/>
                </a:spcAft>
                <a:buNone/>
              </a:pPr>
              <a:r>
                <a:rPr lang="en-US" sz="3200" kern="1200" dirty="0"/>
                <a:t>Three Levels</a:t>
              </a:r>
            </a:p>
          </p:txBody>
        </p:sp>
        <p:sp>
          <p:nvSpPr>
            <p:cNvPr id="7" name="Freeform: Shape 6">
              <a:extLst>
                <a:ext uri="{FF2B5EF4-FFF2-40B4-BE49-F238E27FC236}">
                  <a16:creationId xmlns:a16="http://schemas.microsoft.com/office/drawing/2014/main" id="{213ACAA5-E12E-3860-834B-CAD5CED93B44}"/>
                </a:ext>
              </a:extLst>
            </p:cNvPr>
            <p:cNvSpPr/>
            <p:nvPr/>
          </p:nvSpPr>
          <p:spPr>
            <a:xfrm>
              <a:off x="4905052" y="2153679"/>
              <a:ext cx="6666833" cy="1277640"/>
            </a:xfrm>
            <a:custGeom>
              <a:avLst/>
              <a:gdLst>
                <a:gd name="csX0" fmla="*/ 0 w 6666833"/>
                <a:gd name="csY0" fmla="*/ 212944 h 1277640"/>
                <a:gd name="csX1" fmla="*/ 212944 w 6666833"/>
                <a:gd name="csY1" fmla="*/ 0 h 1277640"/>
                <a:gd name="csX2" fmla="*/ 6453889 w 6666833"/>
                <a:gd name="csY2" fmla="*/ 0 h 1277640"/>
                <a:gd name="csX3" fmla="*/ 6666833 w 6666833"/>
                <a:gd name="csY3" fmla="*/ 212944 h 1277640"/>
                <a:gd name="csX4" fmla="*/ 6666833 w 6666833"/>
                <a:gd name="csY4" fmla="*/ 1064696 h 1277640"/>
                <a:gd name="csX5" fmla="*/ 6453889 w 6666833"/>
                <a:gd name="csY5" fmla="*/ 1277640 h 1277640"/>
                <a:gd name="csX6" fmla="*/ 212944 w 6666833"/>
                <a:gd name="csY6" fmla="*/ 1277640 h 1277640"/>
                <a:gd name="csX7" fmla="*/ 0 w 6666833"/>
                <a:gd name="csY7" fmla="*/ 1064696 h 1277640"/>
                <a:gd name="csX8" fmla="*/ 0 w 6666833"/>
                <a:gd name="csY8" fmla="*/ 212944 h 1277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66833" h="1277640">
                  <a:moveTo>
                    <a:pt x="0" y="212944"/>
                  </a:moveTo>
                  <a:cubicBezTo>
                    <a:pt x="0" y="95338"/>
                    <a:pt x="95338" y="0"/>
                    <a:pt x="212944" y="0"/>
                  </a:cubicBezTo>
                  <a:lnTo>
                    <a:pt x="6453889" y="0"/>
                  </a:lnTo>
                  <a:cubicBezTo>
                    <a:pt x="6571495" y="0"/>
                    <a:pt x="6666833" y="95338"/>
                    <a:pt x="6666833" y="212944"/>
                  </a:cubicBezTo>
                  <a:lnTo>
                    <a:pt x="6666833" y="1064696"/>
                  </a:lnTo>
                  <a:cubicBezTo>
                    <a:pt x="6666833" y="1182302"/>
                    <a:pt x="6571495" y="1277640"/>
                    <a:pt x="6453889" y="1277640"/>
                  </a:cubicBezTo>
                  <a:lnTo>
                    <a:pt x="212944" y="1277640"/>
                  </a:lnTo>
                  <a:cubicBezTo>
                    <a:pt x="95338" y="1277640"/>
                    <a:pt x="0" y="1182302"/>
                    <a:pt x="0" y="1064696"/>
                  </a:cubicBezTo>
                  <a:lnTo>
                    <a:pt x="0" y="212944"/>
                  </a:lnTo>
                  <a:close/>
                </a:path>
              </a:pathLst>
            </a:cu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0">
              <a:schemeClr val="lt1">
                <a:hueOff val="0"/>
                <a:satOff val="0"/>
                <a:lumOff val="0"/>
                <a:alphaOff val="0"/>
              </a:schemeClr>
            </a:lnRef>
            <a:fillRef idx="3">
              <a:schemeClr val="accent2">
                <a:hueOff val="2147871"/>
                <a:satOff val="-6164"/>
                <a:lumOff val="-9870"/>
                <a:alphaOff val="0"/>
              </a:schemeClr>
            </a:fillRef>
            <a:effectRef idx="2">
              <a:schemeClr val="accent2">
                <a:hueOff val="2147871"/>
                <a:satOff val="-6164"/>
                <a:lumOff val="-9870"/>
                <a:alphaOff val="0"/>
              </a:schemeClr>
            </a:effectRef>
            <a:fontRef idx="minor">
              <a:schemeClr val="lt1"/>
            </a:fontRef>
          </p:style>
          <p:txBody>
            <a:bodyPr spcFirstLastPara="0" vert="horz" wrap="square" lIns="184289" tIns="184289" rIns="184289" bIns="184289" numCol="1" spcCol="1270" anchor="ctr" anchorCtr="0">
              <a:noAutofit/>
            </a:bodyPr>
            <a:lstStyle/>
            <a:p>
              <a:pPr marL="0" lvl="0" indent="0" algn="l" defTabSz="1422400">
                <a:lnSpc>
                  <a:spcPct val="90000"/>
                </a:lnSpc>
                <a:spcBef>
                  <a:spcPct val="0"/>
                </a:spcBef>
                <a:spcAft>
                  <a:spcPct val="35000"/>
                </a:spcAft>
                <a:buNone/>
              </a:pPr>
              <a:r>
                <a:rPr lang="en-US" sz="3200" kern="1200" dirty="0"/>
                <a:t>Level 1 - Facility Self Assessment</a:t>
              </a:r>
            </a:p>
          </p:txBody>
        </p:sp>
        <p:sp>
          <p:nvSpPr>
            <p:cNvPr id="8" name="Freeform: Shape 7">
              <a:extLst>
                <a:ext uri="{FF2B5EF4-FFF2-40B4-BE49-F238E27FC236}">
                  <a16:creationId xmlns:a16="http://schemas.microsoft.com/office/drawing/2014/main" id="{9FEE5126-0A33-3EDA-FD87-F1CA988FF2CD}"/>
                </a:ext>
              </a:extLst>
            </p:cNvPr>
            <p:cNvSpPr/>
            <p:nvPr/>
          </p:nvSpPr>
          <p:spPr>
            <a:xfrm>
              <a:off x="4905052" y="3523480"/>
              <a:ext cx="6666833" cy="1277640"/>
            </a:xfrm>
            <a:custGeom>
              <a:avLst/>
              <a:gdLst>
                <a:gd name="csX0" fmla="*/ 0 w 6666833"/>
                <a:gd name="csY0" fmla="*/ 212944 h 1277640"/>
                <a:gd name="csX1" fmla="*/ 212944 w 6666833"/>
                <a:gd name="csY1" fmla="*/ 0 h 1277640"/>
                <a:gd name="csX2" fmla="*/ 6453889 w 6666833"/>
                <a:gd name="csY2" fmla="*/ 0 h 1277640"/>
                <a:gd name="csX3" fmla="*/ 6666833 w 6666833"/>
                <a:gd name="csY3" fmla="*/ 212944 h 1277640"/>
                <a:gd name="csX4" fmla="*/ 6666833 w 6666833"/>
                <a:gd name="csY4" fmla="*/ 1064696 h 1277640"/>
                <a:gd name="csX5" fmla="*/ 6453889 w 6666833"/>
                <a:gd name="csY5" fmla="*/ 1277640 h 1277640"/>
                <a:gd name="csX6" fmla="*/ 212944 w 6666833"/>
                <a:gd name="csY6" fmla="*/ 1277640 h 1277640"/>
                <a:gd name="csX7" fmla="*/ 0 w 6666833"/>
                <a:gd name="csY7" fmla="*/ 1064696 h 1277640"/>
                <a:gd name="csX8" fmla="*/ 0 w 6666833"/>
                <a:gd name="csY8" fmla="*/ 212944 h 1277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66833" h="1277640">
                  <a:moveTo>
                    <a:pt x="0" y="212944"/>
                  </a:moveTo>
                  <a:cubicBezTo>
                    <a:pt x="0" y="95338"/>
                    <a:pt x="95338" y="0"/>
                    <a:pt x="212944" y="0"/>
                  </a:cubicBezTo>
                  <a:lnTo>
                    <a:pt x="6453889" y="0"/>
                  </a:lnTo>
                  <a:cubicBezTo>
                    <a:pt x="6571495" y="0"/>
                    <a:pt x="6666833" y="95338"/>
                    <a:pt x="6666833" y="212944"/>
                  </a:cubicBezTo>
                  <a:lnTo>
                    <a:pt x="6666833" y="1064696"/>
                  </a:lnTo>
                  <a:cubicBezTo>
                    <a:pt x="6666833" y="1182302"/>
                    <a:pt x="6571495" y="1277640"/>
                    <a:pt x="6453889" y="1277640"/>
                  </a:cubicBezTo>
                  <a:lnTo>
                    <a:pt x="212944" y="1277640"/>
                  </a:lnTo>
                  <a:cubicBezTo>
                    <a:pt x="95338" y="1277640"/>
                    <a:pt x="0" y="1182302"/>
                    <a:pt x="0" y="1064696"/>
                  </a:cubicBezTo>
                  <a:lnTo>
                    <a:pt x="0" y="212944"/>
                  </a:lnTo>
                  <a:close/>
                </a:path>
              </a:pathLst>
            </a:custGeom>
            <a:gradFill>
              <a:gsLst>
                <a:gs pos="3900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0">
              <a:schemeClr val="lt1">
                <a:hueOff val="0"/>
                <a:satOff val="0"/>
                <a:lumOff val="0"/>
                <a:alphaOff val="0"/>
              </a:schemeClr>
            </a:lnRef>
            <a:fillRef idx="3">
              <a:schemeClr val="accent2">
                <a:hueOff val="4295743"/>
                <a:satOff val="-12329"/>
                <a:lumOff val="-19739"/>
                <a:alphaOff val="0"/>
              </a:schemeClr>
            </a:fillRef>
            <a:effectRef idx="2">
              <a:schemeClr val="accent2">
                <a:hueOff val="4295743"/>
                <a:satOff val="-12329"/>
                <a:lumOff val="-19739"/>
                <a:alphaOff val="0"/>
              </a:schemeClr>
            </a:effectRef>
            <a:fontRef idx="minor">
              <a:schemeClr val="lt1"/>
            </a:fontRef>
          </p:style>
          <p:txBody>
            <a:bodyPr spcFirstLastPara="0" vert="horz" wrap="square" lIns="184289" tIns="184289" rIns="184289" bIns="184289" numCol="1" spcCol="1270" anchor="ctr" anchorCtr="0">
              <a:noAutofit/>
            </a:bodyPr>
            <a:lstStyle/>
            <a:p>
              <a:pPr marL="0" lvl="0" indent="0" algn="l" defTabSz="1422400">
                <a:lnSpc>
                  <a:spcPct val="90000"/>
                </a:lnSpc>
                <a:spcBef>
                  <a:spcPct val="0"/>
                </a:spcBef>
                <a:spcAft>
                  <a:spcPct val="35000"/>
                </a:spcAft>
                <a:buNone/>
              </a:pPr>
              <a:r>
                <a:rPr lang="en-US" sz="3200" kern="1200" dirty="0"/>
                <a:t>Level 2 - Enterprise Health Assessment</a:t>
              </a:r>
            </a:p>
          </p:txBody>
        </p:sp>
        <p:sp>
          <p:nvSpPr>
            <p:cNvPr id="10" name="Freeform: Shape 9">
              <a:extLst>
                <a:ext uri="{FF2B5EF4-FFF2-40B4-BE49-F238E27FC236}">
                  <a16:creationId xmlns:a16="http://schemas.microsoft.com/office/drawing/2014/main" id="{267A9901-DD33-5BF7-400B-04AA48FFA3AC}"/>
                </a:ext>
              </a:extLst>
            </p:cNvPr>
            <p:cNvSpPr/>
            <p:nvPr/>
          </p:nvSpPr>
          <p:spPr>
            <a:xfrm>
              <a:off x="4905052" y="4893280"/>
              <a:ext cx="6666833" cy="1277640"/>
            </a:xfrm>
            <a:custGeom>
              <a:avLst/>
              <a:gdLst>
                <a:gd name="csX0" fmla="*/ 0 w 6666833"/>
                <a:gd name="csY0" fmla="*/ 212944 h 1277640"/>
                <a:gd name="csX1" fmla="*/ 212944 w 6666833"/>
                <a:gd name="csY1" fmla="*/ 0 h 1277640"/>
                <a:gd name="csX2" fmla="*/ 6453889 w 6666833"/>
                <a:gd name="csY2" fmla="*/ 0 h 1277640"/>
                <a:gd name="csX3" fmla="*/ 6666833 w 6666833"/>
                <a:gd name="csY3" fmla="*/ 212944 h 1277640"/>
                <a:gd name="csX4" fmla="*/ 6666833 w 6666833"/>
                <a:gd name="csY4" fmla="*/ 1064696 h 1277640"/>
                <a:gd name="csX5" fmla="*/ 6453889 w 6666833"/>
                <a:gd name="csY5" fmla="*/ 1277640 h 1277640"/>
                <a:gd name="csX6" fmla="*/ 212944 w 6666833"/>
                <a:gd name="csY6" fmla="*/ 1277640 h 1277640"/>
                <a:gd name="csX7" fmla="*/ 0 w 6666833"/>
                <a:gd name="csY7" fmla="*/ 1064696 h 1277640"/>
                <a:gd name="csX8" fmla="*/ 0 w 6666833"/>
                <a:gd name="csY8" fmla="*/ 212944 h 1277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66833" h="1277640">
                  <a:moveTo>
                    <a:pt x="0" y="212944"/>
                  </a:moveTo>
                  <a:cubicBezTo>
                    <a:pt x="0" y="95338"/>
                    <a:pt x="95338" y="0"/>
                    <a:pt x="212944" y="0"/>
                  </a:cubicBezTo>
                  <a:lnTo>
                    <a:pt x="6453889" y="0"/>
                  </a:lnTo>
                  <a:cubicBezTo>
                    <a:pt x="6571495" y="0"/>
                    <a:pt x="6666833" y="95338"/>
                    <a:pt x="6666833" y="212944"/>
                  </a:cubicBezTo>
                  <a:lnTo>
                    <a:pt x="6666833" y="1064696"/>
                  </a:lnTo>
                  <a:cubicBezTo>
                    <a:pt x="6666833" y="1182302"/>
                    <a:pt x="6571495" y="1277640"/>
                    <a:pt x="6453889" y="1277640"/>
                  </a:cubicBezTo>
                  <a:lnTo>
                    <a:pt x="212944" y="1277640"/>
                  </a:lnTo>
                  <a:cubicBezTo>
                    <a:pt x="95338" y="1277640"/>
                    <a:pt x="0" y="1182302"/>
                    <a:pt x="0" y="1064696"/>
                  </a:cubicBezTo>
                  <a:lnTo>
                    <a:pt x="0" y="212944"/>
                  </a:lnTo>
                  <a:close/>
                </a:path>
              </a:pathLst>
            </a:custGeom>
            <a:gradFill>
              <a:gsLst>
                <a:gs pos="6600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0">
              <a:schemeClr val="lt1">
                <a:hueOff val="0"/>
                <a:satOff val="0"/>
                <a:lumOff val="0"/>
                <a:alphaOff val="0"/>
              </a:schemeClr>
            </a:lnRef>
            <a:fillRef idx="3">
              <a:schemeClr val="accent2">
                <a:hueOff val="6443614"/>
                <a:satOff val="-18493"/>
                <a:lumOff val="-29609"/>
                <a:alphaOff val="0"/>
              </a:schemeClr>
            </a:fillRef>
            <a:effectRef idx="2">
              <a:schemeClr val="accent2">
                <a:hueOff val="6443614"/>
                <a:satOff val="-18493"/>
                <a:lumOff val="-29609"/>
                <a:alphaOff val="0"/>
              </a:schemeClr>
            </a:effectRef>
            <a:fontRef idx="minor">
              <a:schemeClr val="lt1"/>
            </a:fontRef>
          </p:style>
          <p:txBody>
            <a:bodyPr spcFirstLastPara="0" vert="horz" wrap="square" lIns="184289" tIns="184289" rIns="184289" bIns="184289" numCol="1" spcCol="1270" anchor="ctr" anchorCtr="0">
              <a:noAutofit/>
            </a:bodyPr>
            <a:lstStyle/>
            <a:p>
              <a:pPr marL="0" lvl="0" indent="0" algn="l" defTabSz="1422400">
                <a:lnSpc>
                  <a:spcPct val="90000"/>
                </a:lnSpc>
                <a:spcBef>
                  <a:spcPct val="0"/>
                </a:spcBef>
                <a:spcAft>
                  <a:spcPct val="35000"/>
                </a:spcAft>
                <a:buNone/>
              </a:pPr>
              <a:r>
                <a:rPr lang="en-US" sz="3200" kern="1200" dirty="0"/>
                <a:t>Level 3 - Executive Oversight</a:t>
              </a:r>
            </a:p>
          </p:txBody>
        </p:sp>
      </p:grpSp>
    </p:spTree>
    <p:extLst>
      <p:ext uri="{BB962C8B-B14F-4D97-AF65-F5344CB8AC3E}">
        <p14:creationId xmlns:p14="http://schemas.microsoft.com/office/powerpoint/2010/main" val="2237381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7BDD930-0E65-490A-9CE5-554C357C4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A912C67-99A1-4956-8F68-1846C2177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AF6B71-DABD-59A6-7FB5-1C687FAFE062}"/>
              </a:ext>
            </a:extLst>
          </p:cNvPr>
          <p:cNvSpPr>
            <a:spLocks noGrp="1"/>
          </p:cNvSpPr>
          <p:nvPr>
            <p:ph type="title"/>
          </p:nvPr>
        </p:nvSpPr>
        <p:spPr>
          <a:xfrm>
            <a:off x="804672" y="457200"/>
            <a:ext cx="10579398" cy="1299411"/>
          </a:xfrm>
        </p:spPr>
        <p:txBody>
          <a:bodyPr>
            <a:normAutofit/>
          </a:bodyPr>
          <a:lstStyle/>
          <a:p>
            <a:r>
              <a:rPr lang="en-US" sz="3600" dirty="0">
                <a:solidFill>
                  <a:schemeClr val="tx2"/>
                </a:solidFill>
              </a:rPr>
              <a:t>Level 1</a:t>
            </a:r>
          </a:p>
        </p:txBody>
      </p:sp>
      <p:sp>
        <p:nvSpPr>
          <p:cNvPr id="3" name="Content Placeholder 2">
            <a:extLst>
              <a:ext uri="{FF2B5EF4-FFF2-40B4-BE49-F238E27FC236}">
                <a16:creationId xmlns:a16="http://schemas.microsoft.com/office/drawing/2014/main" id="{9A299F4D-C505-8D67-F093-9077A3943B37}"/>
              </a:ext>
            </a:extLst>
          </p:cNvPr>
          <p:cNvSpPr>
            <a:spLocks noGrp="1"/>
          </p:cNvSpPr>
          <p:nvPr>
            <p:ph idx="1"/>
          </p:nvPr>
        </p:nvSpPr>
        <p:spPr>
          <a:xfrm>
            <a:off x="5192190" y="1506725"/>
            <a:ext cx="6202355" cy="4548320"/>
          </a:xfrm>
        </p:spPr>
        <p:txBody>
          <a:bodyPr anchor="ctr">
            <a:normAutofit/>
          </a:bodyPr>
          <a:lstStyle/>
          <a:p>
            <a:pPr marL="0" indent="0" algn="ctr">
              <a:buNone/>
            </a:pPr>
            <a:r>
              <a:rPr lang="en-US" sz="2400" b="1" dirty="0">
                <a:solidFill>
                  <a:schemeClr val="tx2"/>
                </a:solidFill>
              </a:rPr>
              <a:t>EVERY 6 MONTHS</a:t>
            </a:r>
          </a:p>
          <a:p>
            <a:pPr marL="514350" indent="-514350">
              <a:buFont typeface="+mj-lt"/>
              <a:buAutoNum type="arabicPeriod"/>
            </a:pPr>
            <a:r>
              <a:rPr lang="en-US" sz="2400" dirty="0">
                <a:solidFill>
                  <a:schemeClr val="tx2"/>
                </a:solidFill>
              </a:rPr>
              <a:t>Facilities receive the standardize list of high-risk items</a:t>
            </a:r>
          </a:p>
          <a:p>
            <a:pPr marL="514350" indent="-514350">
              <a:buFont typeface="+mj-lt"/>
              <a:buAutoNum type="arabicPeriod"/>
            </a:pPr>
            <a:r>
              <a:rPr lang="en-US" sz="2400" dirty="0">
                <a:solidFill>
                  <a:schemeClr val="tx2"/>
                </a:solidFill>
              </a:rPr>
              <a:t>Facilities disperse items to correct SME</a:t>
            </a:r>
          </a:p>
          <a:p>
            <a:pPr marL="514350" indent="-514350">
              <a:buFont typeface="+mj-lt"/>
              <a:buAutoNum type="arabicPeriod"/>
            </a:pPr>
            <a:r>
              <a:rPr lang="en-US" sz="2400" dirty="0">
                <a:solidFill>
                  <a:schemeClr val="tx2"/>
                </a:solidFill>
              </a:rPr>
              <a:t>SMEs verifies compliance</a:t>
            </a:r>
          </a:p>
          <a:p>
            <a:pPr lvl="1"/>
            <a:r>
              <a:rPr lang="en-US" dirty="0">
                <a:solidFill>
                  <a:schemeClr val="tx2"/>
                </a:solidFill>
              </a:rPr>
              <a:t>If not-compliant SME creates action plan to put facility in compliance</a:t>
            </a:r>
          </a:p>
          <a:p>
            <a:pPr marL="514350" indent="-514350">
              <a:buFont typeface="+mj-lt"/>
              <a:buAutoNum type="arabicPeriod"/>
            </a:pPr>
            <a:r>
              <a:rPr lang="en-US" sz="2400" dirty="0">
                <a:solidFill>
                  <a:schemeClr val="tx2"/>
                </a:solidFill>
              </a:rPr>
              <a:t>Second level review at facility</a:t>
            </a:r>
          </a:p>
          <a:p>
            <a:pPr marL="514350" indent="-514350">
              <a:buFont typeface="+mj-lt"/>
              <a:buAutoNum type="arabicPeriod"/>
            </a:pPr>
            <a:r>
              <a:rPr lang="en-US" sz="2400" dirty="0">
                <a:solidFill>
                  <a:schemeClr val="tx2"/>
                </a:solidFill>
              </a:rPr>
              <a:t>Medical Center Director attestation</a:t>
            </a:r>
          </a:p>
          <a:p>
            <a:pPr marL="514350" indent="-514350">
              <a:buFont typeface="+mj-lt"/>
              <a:buAutoNum type="arabicPeriod"/>
            </a:pPr>
            <a:r>
              <a:rPr lang="en-US" sz="2400" dirty="0">
                <a:solidFill>
                  <a:schemeClr val="tx2"/>
                </a:solidFill>
              </a:rPr>
              <a:t>HSA works with facilities on non-compliant items</a:t>
            </a:r>
          </a:p>
          <a:p>
            <a:endParaRPr lang="en-US" sz="1800" dirty="0">
              <a:solidFill>
                <a:schemeClr val="tx2"/>
              </a:solidFill>
            </a:endParaRPr>
          </a:p>
        </p:txBody>
      </p:sp>
      <p:grpSp>
        <p:nvGrpSpPr>
          <p:cNvPr id="26" name="Group 25">
            <a:extLst>
              <a:ext uri="{FF2B5EF4-FFF2-40B4-BE49-F238E27FC236}">
                <a16:creationId xmlns:a16="http://schemas.microsoft.com/office/drawing/2014/main" id="{569E5994-073E-4708-B3E6-43BFED0CE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81784" y="4178643"/>
            <a:ext cx="3061444" cy="2297267"/>
            <a:chOff x="-305" y="-1"/>
            <a:chExt cx="3832880" cy="2876136"/>
          </a:xfrm>
        </p:grpSpPr>
        <p:sp>
          <p:nvSpPr>
            <p:cNvPr id="27" name="Freeform: Shape 26">
              <a:extLst>
                <a:ext uri="{FF2B5EF4-FFF2-40B4-BE49-F238E27FC236}">
                  <a16:creationId xmlns:a16="http://schemas.microsoft.com/office/drawing/2014/main" id="{532F818D-9087-4691-AABA-465619A0C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8B7668A-5C96-4FB9-BFA9-38094EB87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BF4F95BD-8661-4C45-94E3-CF3159BF4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E85BBF8A-E2FB-47F6-A60F-4FB855D50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Check List">
            <a:extLst>
              <a:ext uri="{FF2B5EF4-FFF2-40B4-BE49-F238E27FC236}">
                <a16:creationId xmlns:a16="http://schemas.microsoft.com/office/drawing/2014/main" id="{8BDCD74E-80D8-D4B5-7E46-26C4CFDA8BE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73351" y="2837712"/>
            <a:ext cx="3217333" cy="3217333"/>
          </a:xfrm>
          <a:prstGeom prst="rect">
            <a:avLst/>
          </a:prstGeom>
        </p:spPr>
      </p:pic>
      <p:grpSp>
        <p:nvGrpSpPr>
          <p:cNvPr id="32" name="Group 31">
            <a:extLst>
              <a:ext uri="{FF2B5EF4-FFF2-40B4-BE49-F238E27FC236}">
                <a16:creationId xmlns:a16="http://schemas.microsoft.com/office/drawing/2014/main" id="{DD81D498-EAA8-40F3-8230-AE4DEDA383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906190" y="0"/>
            <a:ext cx="3282247" cy="2837712"/>
            <a:chOff x="-305" y="-4155"/>
            <a:chExt cx="2514948" cy="2174333"/>
          </a:xfrm>
        </p:grpSpPr>
        <p:sp>
          <p:nvSpPr>
            <p:cNvPr id="33" name="Freeform: Shape 32">
              <a:extLst>
                <a:ext uri="{FF2B5EF4-FFF2-40B4-BE49-F238E27FC236}">
                  <a16:creationId xmlns:a16="http://schemas.microsoft.com/office/drawing/2014/main" id="{262F2402-5879-41A3-ACEC-6D2811BA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BBD41895-A230-4959-97BA-80F516383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E670BD54-10A6-4092-9E32-647B2F870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6" name="Freeform: Shape 35">
              <a:extLst>
                <a:ext uri="{FF2B5EF4-FFF2-40B4-BE49-F238E27FC236}">
                  <a16:creationId xmlns:a16="http://schemas.microsoft.com/office/drawing/2014/main" id="{1C2B9A82-4826-4BF4-A16E-0B005FE76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756020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7BDD930-0E65-490A-9CE5-554C357C4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912C67-99A1-4956-8F68-1846C2177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360528-5D1B-9E05-96EC-2ECB967125EC}"/>
              </a:ext>
            </a:extLst>
          </p:cNvPr>
          <p:cNvSpPr>
            <a:spLocks noGrp="1"/>
          </p:cNvSpPr>
          <p:nvPr>
            <p:ph type="title"/>
          </p:nvPr>
        </p:nvSpPr>
        <p:spPr>
          <a:xfrm>
            <a:off x="804672" y="457200"/>
            <a:ext cx="10579398" cy="1299411"/>
          </a:xfrm>
        </p:spPr>
        <p:txBody>
          <a:bodyPr>
            <a:normAutofit/>
          </a:bodyPr>
          <a:lstStyle/>
          <a:p>
            <a:r>
              <a:rPr lang="en-US" sz="3600" dirty="0">
                <a:solidFill>
                  <a:schemeClr val="tx2"/>
                </a:solidFill>
              </a:rPr>
              <a:t>Level 2</a:t>
            </a:r>
          </a:p>
        </p:txBody>
      </p:sp>
      <p:sp>
        <p:nvSpPr>
          <p:cNvPr id="3" name="Content Placeholder 2">
            <a:extLst>
              <a:ext uri="{FF2B5EF4-FFF2-40B4-BE49-F238E27FC236}">
                <a16:creationId xmlns:a16="http://schemas.microsoft.com/office/drawing/2014/main" id="{035B6E3F-1526-8A7E-F3A9-111138A08BBA}"/>
              </a:ext>
            </a:extLst>
          </p:cNvPr>
          <p:cNvSpPr>
            <a:spLocks noGrp="1"/>
          </p:cNvSpPr>
          <p:nvPr>
            <p:ph idx="1"/>
          </p:nvPr>
        </p:nvSpPr>
        <p:spPr>
          <a:xfrm>
            <a:off x="5801032" y="1219200"/>
            <a:ext cx="5583039" cy="4835845"/>
          </a:xfrm>
        </p:spPr>
        <p:txBody>
          <a:bodyPr anchor="ctr">
            <a:normAutofit/>
          </a:bodyPr>
          <a:lstStyle/>
          <a:p>
            <a:r>
              <a:rPr lang="en-US" sz="2400" dirty="0">
                <a:solidFill>
                  <a:schemeClr val="tx2"/>
                </a:solidFill>
              </a:rPr>
              <a:t>MOC group performs regular data analysis</a:t>
            </a:r>
          </a:p>
          <a:p>
            <a:r>
              <a:rPr lang="en-US" sz="2400" dirty="0">
                <a:solidFill>
                  <a:schemeClr val="tx2"/>
                </a:solidFill>
              </a:rPr>
              <a:t>Routine collaborative site visits – </a:t>
            </a:r>
            <a:r>
              <a:rPr lang="en-US" sz="2400" b="1" dirty="0">
                <a:solidFill>
                  <a:schemeClr val="tx2"/>
                </a:solidFill>
              </a:rPr>
              <a:t>every 18 months</a:t>
            </a:r>
          </a:p>
          <a:p>
            <a:r>
              <a:rPr lang="en-US" sz="2400" dirty="0">
                <a:solidFill>
                  <a:schemeClr val="tx2"/>
                </a:solidFill>
              </a:rPr>
              <a:t>Look for high risk triggers and critical compliance failures</a:t>
            </a:r>
          </a:p>
          <a:p>
            <a:r>
              <a:rPr lang="en-US" sz="2400" dirty="0">
                <a:solidFill>
                  <a:schemeClr val="tx2"/>
                </a:solidFill>
              </a:rPr>
              <a:t>HSA works with facilities on action plans</a:t>
            </a:r>
          </a:p>
          <a:p>
            <a:pPr marL="0" indent="0">
              <a:buNone/>
            </a:pPr>
            <a:endParaRPr lang="en-US" sz="1800" dirty="0">
              <a:solidFill>
                <a:schemeClr val="tx2"/>
              </a:solidFill>
            </a:endParaRPr>
          </a:p>
        </p:txBody>
      </p:sp>
      <p:grpSp>
        <p:nvGrpSpPr>
          <p:cNvPr id="14" name="Group 13">
            <a:extLst>
              <a:ext uri="{FF2B5EF4-FFF2-40B4-BE49-F238E27FC236}">
                <a16:creationId xmlns:a16="http://schemas.microsoft.com/office/drawing/2014/main" id="{569E5994-073E-4708-B3E6-43BFED0CE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81784" y="4178643"/>
            <a:ext cx="3061444" cy="2297267"/>
            <a:chOff x="-305" y="-1"/>
            <a:chExt cx="3832880" cy="2876136"/>
          </a:xfrm>
        </p:grpSpPr>
        <p:sp>
          <p:nvSpPr>
            <p:cNvPr id="15" name="Freeform: Shape 14">
              <a:extLst>
                <a:ext uri="{FF2B5EF4-FFF2-40B4-BE49-F238E27FC236}">
                  <a16:creationId xmlns:a16="http://schemas.microsoft.com/office/drawing/2014/main" id="{532F818D-9087-4691-AABA-465619A0C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B7668A-5C96-4FB9-BFA9-38094EB87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BF4F95BD-8661-4C45-94E3-CF3159BF4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85BBF8A-E2FB-47F6-A60F-4FB855D50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Checkmark">
            <a:extLst>
              <a:ext uri="{FF2B5EF4-FFF2-40B4-BE49-F238E27FC236}">
                <a16:creationId xmlns:a16="http://schemas.microsoft.com/office/drawing/2014/main" id="{40F61D05-FF00-525E-5EDA-750A673C82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73351" y="2837712"/>
            <a:ext cx="3217333" cy="3217333"/>
          </a:xfrm>
          <a:prstGeom prst="rect">
            <a:avLst/>
          </a:prstGeom>
        </p:spPr>
      </p:pic>
      <p:grpSp>
        <p:nvGrpSpPr>
          <p:cNvPr id="20" name="Group 19">
            <a:extLst>
              <a:ext uri="{FF2B5EF4-FFF2-40B4-BE49-F238E27FC236}">
                <a16:creationId xmlns:a16="http://schemas.microsoft.com/office/drawing/2014/main" id="{DD81D498-EAA8-40F3-8230-AE4DEDA383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906190" y="0"/>
            <a:ext cx="3282247" cy="2837712"/>
            <a:chOff x="-305" y="-4155"/>
            <a:chExt cx="2514948" cy="2174333"/>
          </a:xfrm>
        </p:grpSpPr>
        <p:sp>
          <p:nvSpPr>
            <p:cNvPr id="21" name="Freeform: Shape 20">
              <a:extLst>
                <a:ext uri="{FF2B5EF4-FFF2-40B4-BE49-F238E27FC236}">
                  <a16:creationId xmlns:a16="http://schemas.microsoft.com/office/drawing/2014/main" id="{262F2402-5879-41A3-ACEC-6D2811BA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BD41895-A230-4959-97BA-80F516383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E670BD54-10A6-4092-9E32-647B2F870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4" name="Freeform: Shape 23">
              <a:extLst>
                <a:ext uri="{FF2B5EF4-FFF2-40B4-BE49-F238E27FC236}">
                  <a16:creationId xmlns:a16="http://schemas.microsoft.com/office/drawing/2014/main" id="{1C2B9A82-4826-4BF4-A16E-0B005FE76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42011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89C5E17-24D0-4696-A3C5-A2261FB45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929B58F-2358-44CC-ACE5-EF1BD3C6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BA68D2DF-827B-2C2F-59EA-3BC9078B2D38}"/>
              </a:ext>
            </a:extLst>
          </p:cNvPr>
          <p:cNvSpPr>
            <a:spLocks noGrp="1"/>
          </p:cNvSpPr>
          <p:nvPr>
            <p:ph type="title"/>
          </p:nvPr>
        </p:nvSpPr>
        <p:spPr>
          <a:xfrm>
            <a:off x="804672" y="1243013"/>
            <a:ext cx="3855720" cy="4371974"/>
          </a:xfrm>
        </p:spPr>
        <p:txBody>
          <a:bodyPr>
            <a:normAutofit/>
          </a:bodyPr>
          <a:lstStyle/>
          <a:p>
            <a:r>
              <a:rPr lang="en-US" sz="3600" dirty="0">
                <a:solidFill>
                  <a:schemeClr val="tx2"/>
                </a:solidFill>
              </a:rPr>
              <a:t>Level 3 – Executive Oversight</a:t>
            </a:r>
          </a:p>
        </p:txBody>
      </p:sp>
      <p:grpSp>
        <p:nvGrpSpPr>
          <p:cNvPr id="12" name="Group 11">
            <a:extLst>
              <a:ext uri="{FF2B5EF4-FFF2-40B4-BE49-F238E27FC236}">
                <a16:creationId xmlns:a16="http://schemas.microsoft.com/office/drawing/2014/main" id="{09DA5303-A1AF-4830-806C-51FCD9618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97348" y="5285"/>
            <a:ext cx="7294653" cy="6858000"/>
            <a:chOff x="4897348" y="-5799"/>
            <a:chExt cx="7294653" cy="6858000"/>
          </a:xfrm>
        </p:grpSpPr>
        <p:sp>
          <p:nvSpPr>
            <p:cNvPr id="13" name="Freeform: Shape 12">
              <a:extLst>
                <a:ext uri="{FF2B5EF4-FFF2-40B4-BE49-F238E27FC236}">
                  <a16:creationId xmlns:a16="http://schemas.microsoft.com/office/drawing/2014/main" id="{4FAAA8C8-4EB7-45F1-BF24-3EF0F4DC4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7348" y="-5798"/>
              <a:ext cx="7294652" cy="6857999"/>
            </a:xfrm>
            <a:custGeom>
              <a:avLst/>
              <a:gdLst>
                <a:gd name="connsiteX0" fmla="*/ 7294652 w 7294652"/>
                <a:gd name="connsiteY0" fmla="*/ 6063030 h 6857999"/>
                <a:gd name="connsiteX1" fmla="*/ 7294652 w 7294652"/>
                <a:gd name="connsiteY1" fmla="*/ 6857999 h 6857999"/>
                <a:gd name="connsiteX2" fmla="*/ 6248575 w 7294652"/>
                <a:gd name="connsiteY2" fmla="*/ 6857999 h 6857999"/>
                <a:gd name="connsiteX3" fmla="*/ 6477898 w 7294652"/>
                <a:gd name="connsiteY3" fmla="*/ 6700973 h 6857999"/>
                <a:gd name="connsiteX4" fmla="*/ 6647884 w 7294652"/>
                <a:gd name="connsiteY4" fmla="*/ 6572752 h 6857999"/>
                <a:gd name="connsiteX5" fmla="*/ 6817698 w 7294652"/>
                <a:gd name="connsiteY5" fmla="*/ 6440235 h 6857999"/>
                <a:gd name="connsiteX6" fmla="*/ 7161451 w 7294652"/>
                <a:gd name="connsiteY6" fmla="*/ 6165232 h 6857999"/>
                <a:gd name="connsiteX7" fmla="*/ 1673436 w 7294652"/>
                <a:gd name="connsiteY7" fmla="*/ 0 h 6857999"/>
                <a:gd name="connsiteX8" fmla="*/ 2394951 w 7294652"/>
                <a:gd name="connsiteY8" fmla="*/ 0 h 6857999"/>
                <a:gd name="connsiteX9" fmla="*/ 2244659 w 7294652"/>
                <a:gd name="connsiteY9" fmla="*/ 100763 h 6857999"/>
                <a:gd name="connsiteX10" fmla="*/ 1743903 w 7294652"/>
                <a:gd name="connsiteY10" fmla="*/ 498975 h 6857999"/>
                <a:gd name="connsiteX11" fmla="*/ 1163821 w 7294652"/>
                <a:gd name="connsiteY11" fmla="*/ 1121514 h 6857999"/>
                <a:gd name="connsiteX12" fmla="*/ 704911 w 7294652"/>
                <a:gd name="connsiteY12" fmla="*/ 1837036 h 6857999"/>
                <a:gd name="connsiteX13" fmla="*/ 393472 w 7294652"/>
                <a:gd name="connsiteY13" fmla="*/ 2627669 h 6857999"/>
                <a:gd name="connsiteX14" fmla="*/ 280032 w 7294652"/>
                <a:gd name="connsiteY14" fmla="*/ 3472097 h 6857999"/>
                <a:gd name="connsiteX15" fmla="*/ 327813 w 7294652"/>
                <a:gd name="connsiteY15" fmla="*/ 3884602 h 6857999"/>
                <a:gd name="connsiteX16" fmla="*/ 469096 w 7294652"/>
                <a:gd name="connsiteY16" fmla="*/ 4270809 h 6857999"/>
                <a:gd name="connsiteX17" fmla="*/ 567581 w 7294652"/>
                <a:gd name="connsiteY17" fmla="*/ 4452482 h 6857999"/>
                <a:gd name="connsiteX18" fmla="*/ 680677 w 7294652"/>
                <a:gd name="connsiteY18" fmla="*/ 4628484 h 6857999"/>
                <a:gd name="connsiteX19" fmla="*/ 941928 w 7294652"/>
                <a:gd name="connsiteY19" fmla="*/ 4968628 h 6857999"/>
                <a:gd name="connsiteX20" fmla="*/ 1224665 w 7294652"/>
                <a:gd name="connsiteY20" fmla="*/ 5311349 h 6857999"/>
                <a:gd name="connsiteX21" fmla="*/ 1365259 w 7294652"/>
                <a:gd name="connsiteY21" fmla="*/ 5490273 h 6857999"/>
                <a:gd name="connsiteX22" fmla="*/ 1432808 w 7294652"/>
                <a:gd name="connsiteY22" fmla="*/ 5577931 h 6857999"/>
                <a:gd name="connsiteX23" fmla="*/ 1498980 w 7294652"/>
                <a:gd name="connsiteY23" fmla="*/ 5662148 h 6857999"/>
                <a:gd name="connsiteX24" fmla="*/ 2067548 w 7294652"/>
                <a:gd name="connsiteY24" fmla="*/ 6283312 h 6857999"/>
                <a:gd name="connsiteX25" fmla="*/ 2369879 w 7294652"/>
                <a:gd name="connsiteY25" fmla="*/ 6562782 h 6857999"/>
                <a:gd name="connsiteX26" fmla="*/ 2686645 w 7294652"/>
                <a:gd name="connsiteY26" fmla="*/ 6820598 h 6857999"/>
                <a:gd name="connsiteX27" fmla="*/ 2738907 w 7294652"/>
                <a:gd name="connsiteY27" fmla="*/ 6857999 h 6857999"/>
                <a:gd name="connsiteX28" fmla="*/ 1731787 w 7294652"/>
                <a:gd name="connsiteY28" fmla="*/ 6857999 h 6857999"/>
                <a:gd name="connsiteX29" fmla="*/ 1607949 w 7294652"/>
                <a:gd name="connsiteY29" fmla="*/ 6732770 h 6857999"/>
                <a:gd name="connsiteX30" fmla="*/ 1309057 w 7294652"/>
                <a:gd name="connsiteY30" fmla="*/ 6370109 h 6857999"/>
                <a:gd name="connsiteX31" fmla="*/ 1048147 w 7294652"/>
                <a:gd name="connsiteY31" fmla="*/ 5986138 h 6857999"/>
                <a:gd name="connsiteX32" fmla="*/ 987131 w 7294652"/>
                <a:gd name="connsiteY32" fmla="*/ 5888512 h 6857999"/>
                <a:gd name="connsiteX33" fmla="*/ 928866 w 7294652"/>
                <a:gd name="connsiteY33" fmla="*/ 5793463 h 6857999"/>
                <a:gd name="connsiteX34" fmla="*/ 813708 w 7294652"/>
                <a:gd name="connsiteY34" fmla="*/ 5609556 h 6857999"/>
                <a:gd name="connsiteX35" fmla="*/ 574972 w 7294652"/>
                <a:gd name="connsiteY35" fmla="*/ 5231598 h 6857999"/>
                <a:gd name="connsiteX36" fmla="*/ 342424 w 7294652"/>
                <a:gd name="connsiteY36" fmla="*/ 4834048 h 6857999"/>
                <a:gd name="connsiteX37" fmla="*/ 237579 w 7294652"/>
                <a:gd name="connsiteY37" fmla="*/ 4623500 h 6857999"/>
                <a:gd name="connsiteX38" fmla="*/ 148373 w 7294652"/>
                <a:gd name="connsiteY38" fmla="*/ 4404356 h 6857999"/>
                <a:gd name="connsiteX39" fmla="*/ 79623 w 7294652"/>
                <a:gd name="connsiteY39" fmla="*/ 4175762 h 6857999"/>
                <a:gd name="connsiteX40" fmla="*/ 54185 w 7294652"/>
                <a:gd name="connsiteY40" fmla="*/ 4059229 h 6857999"/>
                <a:gd name="connsiteX41" fmla="*/ 43013 w 7294652"/>
                <a:gd name="connsiteY41" fmla="*/ 4000790 h 6857999"/>
                <a:gd name="connsiteX42" fmla="*/ 33734 w 7294652"/>
                <a:gd name="connsiteY42" fmla="*/ 3942180 h 6857999"/>
                <a:gd name="connsiteX43" fmla="*/ 45 w 7294652"/>
                <a:gd name="connsiteY43" fmla="*/ 3472097 h 6857999"/>
                <a:gd name="connsiteX44" fmla="*/ 95436 w 7294652"/>
                <a:gd name="connsiteY44" fmla="*/ 2557372 h 6857999"/>
                <a:gd name="connsiteX45" fmla="*/ 382126 w 7294652"/>
                <a:gd name="connsiteY45" fmla="*/ 1680799 h 6857999"/>
                <a:gd name="connsiteX46" fmla="*/ 1457043 w 7294652"/>
                <a:gd name="connsiteY46" fmla="*/ 1921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94652" h="6857999">
                  <a:moveTo>
                    <a:pt x="7294652" y="6063030"/>
                  </a:moveTo>
                  <a:lnTo>
                    <a:pt x="7294652" y="6857999"/>
                  </a:lnTo>
                  <a:lnTo>
                    <a:pt x="6248575" y="6857999"/>
                  </a:lnTo>
                  <a:lnTo>
                    <a:pt x="6477898" y="6700973"/>
                  </a:lnTo>
                  <a:cubicBezTo>
                    <a:pt x="6534790" y="6659378"/>
                    <a:pt x="6591336" y="6616237"/>
                    <a:pt x="6647884" y="6572752"/>
                  </a:cubicBezTo>
                  <a:cubicBezTo>
                    <a:pt x="6704432" y="6529268"/>
                    <a:pt x="6761151" y="6485095"/>
                    <a:pt x="6817698" y="6440235"/>
                  </a:cubicBezTo>
                  <a:lnTo>
                    <a:pt x="7161451" y="6165232"/>
                  </a:lnTo>
                  <a:close/>
                  <a:moveTo>
                    <a:pt x="1673436" y="0"/>
                  </a:moveTo>
                  <a:lnTo>
                    <a:pt x="2394951" y="0"/>
                  </a:lnTo>
                  <a:lnTo>
                    <a:pt x="2244659" y="100763"/>
                  </a:lnTo>
                  <a:cubicBezTo>
                    <a:pt x="2071051" y="224086"/>
                    <a:pt x="1903860" y="356975"/>
                    <a:pt x="1743903" y="498975"/>
                  </a:cubicBezTo>
                  <a:cubicBezTo>
                    <a:pt x="1533218" y="689638"/>
                    <a:pt x="1339146" y="897902"/>
                    <a:pt x="1163821" y="1121514"/>
                  </a:cubicBezTo>
                  <a:cubicBezTo>
                    <a:pt x="988284" y="1344764"/>
                    <a:pt x="834608" y="1584376"/>
                    <a:pt x="704911" y="1837036"/>
                  </a:cubicBezTo>
                  <a:cubicBezTo>
                    <a:pt x="573950" y="2089059"/>
                    <a:pt x="469577" y="2354041"/>
                    <a:pt x="393472" y="2627669"/>
                  </a:cubicBezTo>
                  <a:cubicBezTo>
                    <a:pt x="318269" y="2902842"/>
                    <a:pt x="280119" y="3186833"/>
                    <a:pt x="280032" y="3472097"/>
                  </a:cubicBezTo>
                  <a:cubicBezTo>
                    <a:pt x="280349" y="3610956"/>
                    <a:pt x="296380" y="3749334"/>
                    <a:pt x="327813" y="3884602"/>
                  </a:cubicBezTo>
                  <a:cubicBezTo>
                    <a:pt x="360878" y="4018046"/>
                    <a:pt x="408244" y="4147540"/>
                    <a:pt x="469096" y="4270809"/>
                  </a:cubicBezTo>
                  <a:cubicBezTo>
                    <a:pt x="499175" y="4332511"/>
                    <a:pt x="532347" y="4393012"/>
                    <a:pt x="567581" y="4452482"/>
                  </a:cubicBezTo>
                  <a:cubicBezTo>
                    <a:pt x="602815" y="4511953"/>
                    <a:pt x="641144" y="4570562"/>
                    <a:pt x="680677" y="4628484"/>
                  </a:cubicBezTo>
                  <a:cubicBezTo>
                    <a:pt x="760771" y="4743985"/>
                    <a:pt x="849802" y="4856048"/>
                    <a:pt x="941928" y="4968628"/>
                  </a:cubicBezTo>
                  <a:cubicBezTo>
                    <a:pt x="1034055" y="5081206"/>
                    <a:pt x="1130994" y="5193958"/>
                    <a:pt x="1224665" y="5311349"/>
                  </a:cubicBezTo>
                  <a:cubicBezTo>
                    <a:pt x="1271987" y="5369787"/>
                    <a:pt x="1318853" y="5429429"/>
                    <a:pt x="1365259" y="5490273"/>
                  </a:cubicBezTo>
                  <a:lnTo>
                    <a:pt x="1432808" y="5577931"/>
                  </a:lnTo>
                  <a:cubicBezTo>
                    <a:pt x="1454979" y="5605947"/>
                    <a:pt x="1476121" y="5634821"/>
                    <a:pt x="1498980" y="5662148"/>
                  </a:cubicBezTo>
                  <a:cubicBezTo>
                    <a:pt x="1676323" y="5880038"/>
                    <a:pt x="1866158" y="6087441"/>
                    <a:pt x="2067548" y="6283312"/>
                  </a:cubicBezTo>
                  <a:cubicBezTo>
                    <a:pt x="2166203" y="6379907"/>
                    <a:pt x="2266974" y="6473064"/>
                    <a:pt x="2369879" y="6562782"/>
                  </a:cubicBezTo>
                  <a:cubicBezTo>
                    <a:pt x="2473005" y="6652331"/>
                    <a:pt x="2577677" y="6738957"/>
                    <a:pt x="2686645" y="6820598"/>
                  </a:cubicBezTo>
                  <a:lnTo>
                    <a:pt x="2738907" y="6857999"/>
                  </a:lnTo>
                  <a:lnTo>
                    <a:pt x="1731787" y="6857999"/>
                  </a:lnTo>
                  <a:lnTo>
                    <a:pt x="1607949" y="6732770"/>
                  </a:lnTo>
                  <a:cubicBezTo>
                    <a:pt x="1501232" y="6617903"/>
                    <a:pt x="1401421" y="6496799"/>
                    <a:pt x="1309057" y="6370109"/>
                  </a:cubicBezTo>
                  <a:cubicBezTo>
                    <a:pt x="1217103" y="6244469"/>
                    <a:pt x="1129618" y="6116590"/>
                    <a:pt x="1048147" y="5986138"/>
                  </a:cubicBezTo>
                  <a:cubicBezTo>
                    <a:pt x="1027179" y="5953825"/>
                    <a:pt x="1007414" y="5920996"/>
                    <a:pt x="987131" y="5888512"/>
                  </a:cubicBezTo>
                  <a:lnTo>
                    <a:pt x="928866" y="5793463"/>
                  </a:lnTo>
                  <a:cubicBezTo>
                    <a:pt x="891568" y="5732276"/>
                    <a:pt x="852725" y="5671260"/>
                    <a:pt x="813708" y="5609556"/>
                  </a:cubicBezTo>
                  <a:lnTo>
                    <a:pt x="574972" y="5231598"/>
                  </a:lnTo>
                  <a:cubicBezTo>
                    <a:pt x="495221" y="5103551"/>
                    <a:pt x="416158" y="4971549"/>
                    <a:pt x="342424" y="4834048"/>
                  </a:cubicBezTo>
                  <a:cubicBezTo>
                    <a:pt x="305641" y="4765298"/>
                    <a:pt x="270236" y="4695343"/>
                    <a:pt x="237579" y="4623500"/>
                  </a:cubicBezTo>
                  <a:cubicBezTo>
                    <a:pt x="204922" y="4551655"/>
                    <a:pt x="175187" y="4478607"/>
                    <a:pt x="148373" y="4404356"/>
                  </a:cubicBezTo>
                  <a:cubicBezTo>
                    <a:pt x="121561" y="4330107"/>
                    <a:pt x="99046" y="4252934"/>
                    <a:pt x="79623" y="4175762"/>
                  </a:cubicBezTo>
                  <a:cubicBezTo>
                    <a:pt x="70514" y="4136916"/>
                    <a:pt x="61577" y="4098245"/>
                    <a:pt x="54185" y="4059229"/>
                  </a:cubicBezTo>
                  <a:lnTo>
                    <a:pt x="43013" y="4000790"/>
                  </a:lnTo>
                  <a:lnTo>
                    <a:pt x="33734" y="3942180"/>
                  </a:lnTo>
                  <a:cubicBezTo>
                    <a:pt x="10461" y="3786581"/>
                    <a:pt x="-801" y="3629416"/>
                    <a:pt x="45" y="3472097"/>
                  </a:cubicBezTo>
                  <a:cubicBezTo>
                    <a:pt x="863" y="3164748"/>
                    <a:pt x="32824" y="2858275"/>
                    <a:pt x="95436" y="2557372"/>
                  </a:cubicBezTo>
                  <a:cubicBezTo>
                    <a:pt x="157549" y="2255281"/>
                    <a:pt x="253728" y="1961216"/>
                    <a:pt x="382126" y="1680799"/>
                  </a:cubicBezTo>
                  <a:cubicBezTo>
                    <a:pt x="639940" y="1120482"/>
                    <a:pt x="1015492" y="619117"/>
                    <a:pt x="1457043" y="192176"/>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77FC097-E4F2-4A45-82E8-3808FA553C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0650" y="-5799"/>
              <a:ext cx="7291350" cy="6858000"/>
            </a:xfrm>
            <a:custGeom>
              <a:avLst/>
              <a:gdLst>
                <a:gd name="connsiteX0" fmla="*/ 7291350 w 7291350"/>
                <a:gd name="connsiteY0" fmla="*/ 5718699 h 6858000"/>
                <a:gd name="connsiteX1" fmla="*/ 7291350 w 7291350"/>
                <a:gd name="connsiteY1" fmla="*/ 6806115 h 6858000"/>
                <a:gd name="connsiteX2" fmla="*/ 7224124 w 7291350"/>
                <a:gd name="connsiteY2" fmla="*/ 6858000 h 6858000"/>
                <a:gd name="connsiteX3" fmla="*/ 5607142 w 7291350"/>
                <a:gd name="connsiteY3" fmla="*/ 6858000 h 6858000"/>
                <a:gd name="connsiteX4" fmla="*/ 5736072 w 7291350"/>
                <a:gd name="connsiteY4" fmla="*/ 6801170 h 6858000"/>
                <a:gd name="connsiteX5" fmla="*/ 6949826 w 7291350"/>
                <a:gd name="connsiteY5" fmla="*/ 5983707 h 6858000"/>
                <a:gd name="connsiteX6" fmla="*/ 7220703 w 7291350"/>
                <a:gd name="connsiteY6" fmla="*/ 5773675 h 6858000"/>
                <a:gd name="connsiteX7" fmla="*/ 7218419 w 7291350"/>
                <a:gd name="connsiteY7" fmla="*/ 0 h 6858000"/>
                <a:gd name="connsiteX8" fmla="*/ 7291350 w 7291350"/>
                <a:gd name="connsiteY8" fmla="*/ 0 h 6858000"/>
                <a:gd name="connsiteX9" fmla="*/ 7291350 w 7291350"/>
                <a:gd name="connsiteY9" fmla="*/ 50138 h 6858000"/>
                <a:gd name="connsiteX10" fmla="*/ 1797607 w 7291350"/>
                <a:gd name="connsiteY10" fmla="*/ 0 h 6858000"/>
                <a:gd name="connsiteX11" fmla="*/ 3385676 w 7291350"/>
                <a:gd name="connsiteY11" fmla="*/ 0 h 6858000"/>
                <a:gd name="connsiteX12" fmla="*/ 3360567 w 7291350"/>
                <a:gd name="connsiteY12" fmla="*/ 11552 h 6858000"/>
                <a:gd name="connsiteX13" fmla="*/ 2267395 w 7291350"/>
                <a:gd name="connsiteY13" fmla="*/ 725831 h 6858000"/>
                <a:gd name="connsiteX14" fmla="*/ 1234074 w 7291350"/>
                <a:gd name="connsiteY14" fmla="*/ 2007171 h 6858000"/>
                <a:gd name="connsiteX15" fmla="*/ 859383 w 7291350"/>
                <a:gd name="connsiteY15" fmla="*/ 3498372 h 6858000"/>
                <a:gd name="connsiteX16" fmla="*/ 1479513 w 7291350"/>
                <a:gd name="connsiteY16" fmla="*/ 4883182 h 6858000"/>
                <a:gd name="connsiteX17" fmla="*/ 1791985 w 7291350"/>
                <a:gd name="connsiteY17" fmla="*/ 5322671 h 6858000"/>
                <a:gd name="connsiteX18" fmla="*/ 3397295 w 7291350"/>
                <a:gd name="connsiteY18" fmla="*/ 6784567 h 6858000"/>
                <a:gd name="connsiteX19" fmla="*/ 3590446 w 7291350"/>
                <a:gd name="connsiteY19" fmla="*/ 6858000 h 6858000"/>
                <a:gd name="connsiteX20" fmla="*/ 1970757 w 7291350"/>
                <a:gd name="connsiteY20" fmla="*/ 6858000 h 6858000"/>
                <a:gd name="connsiteX21" fmla="*/ 1735872 w 7291350"/>
                <a:gd name="connsiteY21" fmla="*/ 6627685 h 6858000"/>
                <a:gd name="connsiteX22" fmla="*/ 1080932 w 7291350"/>
                <a:gd name="connsiteY22" fmla="*/ 5805127 h 6858000"/>
                <a:gd name="connsiteX23" fmla="*/ 0 w 7291350"/>
                <a:gd name="connsiteY23" fmla="*/ 3498372 h 6858000"/>
                <a:gd name="connsiteX24" fmla="*/ 1708174 w 7291350"/>
                <a:gd name="connsiteY24"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91350" h="6858000">
                  <a:moveTo>
                    <a:pt x="7291350" y="5718699"/>
                  </a:moveTo>
                  <a:lnTo>
                    <a:pt x="7291350" y="6806115"/>
                  </a:lnTo>
                  <a:lnTo>
                    <a:pt x="7224124" y="6858000"/>
                  </a:lnTo>
                  <a:lnTo>
                    <a:pt x="5607142" y="6858000"/>
                  </a:lnTo>
                  <a:lnTo>
                    <a:pt x="5736072" y="6801170"/>
                  </a:lnTo>
                  <a:cubicBezTo>
                    <a:pt x="6122313" y="6616106"/>
                    <a:pt x="6503069" y="6332805"/>
                    <a:pt x="6949826" y="5983707"/>
                  </a:cubicBezTo>
                  <a:cubicBezTo>
                    <a:pt x="7041094" y="5912378"/>
                    <a:pt x="7132358" y="5842426"/>
                    <a:pt x="7220703" y="5773675"/>
                  </a:cubicBezTo>
                  <a:close/>
                  <a:moveTo>
                    <a:pt x="7218419" y="0"/>
                  </a:moveTo>
                  <a:lnTo>
                    <a:pt x="7291350" y="0"/>
                  </a:lnTo>
                  <a:lnTo>
                    <a:pt x="7291350" y="50138"/>
                  </a:lnTo>
                  <a:close/>
                  <a:moveTo>
                    <a:pt x="1797607" y="0"/>
                  </a:moveTo>
                  <a:lnTo>
                    <a:pt x="3385676" y="0"/>
                  </a:lnTo>
                  <a:lnTo>
                    <a:pt x="3360567" y="11552"/>
                  </a:lnTo>
                  <a:cubicBezTo>
                    <a:pt x="2968013" y="202286"/>
                    <a:pt x="2600620" y="442170"/>
                    <a:pt x="2267395" y="725831"/>
                  </a:cubicBezTo>
                  <a:cubicBezTo>
                    <a:pt x="1824986" y="1104820"/>
                    <a:pt x="1477279" y="1536057"/>
                    <a:pt x="1234074" y="2007171"/>
                  </a:cubicBezTo>
                  <a:cubicBezTo>
                    <a:pt x="985368" y="2488770"/>
                    <a:pt x="859383" y="2990476"/>
                    <a:pt x="859383" y="3498372"/>
                  </a:cubicBezTo>
                  <a:cubicBezTo>
                    <a:pt x="859383" y="4010222"/>
                    <a:pt x="1060651" y="4308942"/>
                    <a:pt x="1479513" y="4883182"/>
                  </a:cubicBezTo>
                  <a:cubicBezTo>
                    <a:pt x="1580577" y="5021714"/>
                    <a:pt x="1685078" y="5164888"/>
                    <a:pt x="1791985" y="5322671"/>
                  </a:cubicBezTo>
                  <a:cubicBezTo>
                    <a:pt x="2283419" y="6046950"/>
                    <a:pt x="2796809" y="6521439"/>
                    <a:pt x="3397295" y="6784567"/>
                  </a:cubicBezTo>
                  <a:lnTo>
                    <a:pt x="3590446" y="6858000"/>
                  </a:lnTo>
                  <a:lnTo>
                    <a:pt x="1970757" y="6858000"/>
                  </a:lnTo>
                  <a:lnTo>
                    <a:pt x="1735872" y="6627685"/>
                  </a:lnTo>
                  <a:cubicBezTo>
                    <a:pt x="1502484" y="6382823"/>
                    <a:pt x="1285774" y="6107254"/>
                    <a:pt x="1080932" y="5805127"/>
                  </a:cubicBezTo>
                  <a:cubicBezTo>
                    <a:pt x="556365" y="5032027"/>
                    <a:pt x="0" y="4501616"/>
                    <a:pt x="0" y="3498372"/>
                  </a:cubicBezTo>
                  <a:cubicBezTo>
                    <a:pt x="0" y="2160829"/>
                    <a:pt x="685186" y="949872"/>
                    <a:pt x="1708174" y="7330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0DF88B0-FA8A-47F5-8EAC-1880B1A51B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2894" y="-5799"/>
              <a:ext cx="7269107" cy="6858000"/>
            </a:xfrm>
            <a:custGeom>
              <a:avLst/>
              <a:gdLst>
                <a:gd name="connsiteX0" fmla="*/ 7269107 w 7269107"/>
                <a:gd name="connsiteY0" fmla="*/ 5518449 h 6858000"/>
                <a:gd name="connsiteX1" fmla="*/ 7269107 w 7269107"/>
                <a:gd name="connsiteY1" fmla="*/ 6823281 h 6858000"/>
                <a:gd name="connsiteX2" fmla="*/ 7224122 w 7269107"/>
                <a:gd name="connsiteY2" fmla="*/ 6858000 h 6858000"/>
                <a:gd name="connsiteX3" fmla="*/ 4927054 w 7269107"/>
                <a:gd name="connsiteY3" fmla="*/ 6858000 h 6858000"/>
                <a:gd name="connsiteX4" fmla="*/ 4982167 w 7269107"/>
                <a:gd name="connsiteY4" fmla="*/ 6852876 h 6858000"/>
                <a:gd name="connsiteX5" fmla="*/ 5743768 w 7269107"/>
                <a:gd name="connsiteY5" fmla="*/ 6606245 h 6858000"/>
                <a:gd name="connsiteX6" fmla="*/ 6843778 w 7269107"/>
                <a:gd name="connsiteY6" fmla="*/ 5848440 h 6858000"/>
                <a:gd name="connsiteX7" fmla="*/ 7115515 w 7269107"/>
                <a:gd name="connsiteY7" fmla="*/ 5637891 h 6858000"/>
                <a:gd name="connsiteX8" fmla="*/ 6870111 w 7269107"/>
                <a:gd name="connsiteY8" fmla="*/ 0 h 6858000"/>
                <a:gd name="connsiteX9" fmla="*/ 7269107 w 7269107"/>
                <a:gd name="connsiteY9" fmla="*/ 0 h 6858000"/>
                <a:gd name="connsiteX10" fmla="*/ 7269107 w 7269107"/>
                <a:gd name="connsiteY10" fmla="*/ 243137 h 6858000"/>
                <a:gd name="connsiteX11" fmla="*/ 7089989 w 7269107"/>
                <a:gd name="connsiteY11" fmla="*/ 119955 h 6858000"/>
                <a:gd name="connsiteX12" fmla="*/ 6952948 w 7269107"/>
                <a:gd name="connsiteY12" fmla="*/ 41521 h 6858000"/>
                <a:gd name="connsiteX13" fmla="*/ 1797606 w 7269107"/>
                <a:gd name="connsiteY13" fmla="*/ 0 h 6858000"/>
                <a:gd name="connsiteX14" fmla="*/ 3815328 w 7269107"/>
                <a:gd name="connsiteY14" fmla="*/ 0 h 6858000"/>
                <a:gd name="connsiteX15" fmla="*/ 3627371 w 7269107"/>
                <a:gd name="connsiteY15" fmla="*/ 77142 h 6858000"/>
                <a:gd name="connsiteX16" fmla="*/ 2379115 w 7269107"/>
                <a:gd name="connsiteY16" fmla="*/ 856285 h 6858000"/>
                <a:gd name="connsiteX17" fmla="*/ 1386699 w 7269107"/>
                <a:gd name="connsiteY17" fmla="*/ 2086062 h 6858000"/>
                <a:gd name="connsiteX18" fmla="*/ 1031258 w 7269107"/>
                <a:gd name="connsiteY18" fmla="*/ 3498372 h 6858000"/>
                <a:gd name="connsiteX19" fmla="*/ 1618904 w 7269107"/>
                <a:gd name="connsiteY19" fmla="*/ 4781604 h 6858000"/>
                <a:gd name="connsiteX20" fmla="*/ 1934812 w 7269107"/>
                <a:gd name="connsiteY20" fmla="*/ 5225904 h 6858000"/>
                <a:gd name="connsiteX21" fmla="*/ 3140010 w 7269107"/>
                <a:gd name="connsiteY21" fmla="*/ 6456196 h 6858000"/>
                <a:gd name="connsiteX22" fmla="*/ 4281662 w 7269107"/>
                <a:gd name="connsiteY22" fmla="*/ 6843305 h 6858000"/>
                <a:gd name="connsiteX23" fmla="*/ 4449058 w 7269107"/>
                <a:gd name="connsiteY23" fmla="*/ 6858000 h 6858000"/>
                <a:gd name="connsiteX24" fmla="*/ 1970756 w 7269107"/>
                <a:gd name="connsiteY24" fmla="*/ 6858000 h 6858000"/>
                <a:gd name="connsiteX25" fmla="*/ 1735871 w 7269107"/>
                <a:gd name="connsiteY25" fmla="*/ 6627685 h 6858000"/>
                <a:gd name="connsiteX26" fmla="*/ 1080930 w 7269107"/>
                <a:gd name="connsiteY26" fmla="*/ 5805127 h 6858000"/>
                <a:gd name="connsiteX27" fmla="*/ 0 w 7269107"/>
                <a:gd name="connsiteY27" fmla="*/ 3498372 h 6858000"/>
                <a:gd name="connsiteX28" fmla="*/ 1708172 w 7269107"/>
                <a:gd name="connsiteY28" fmla="*/ 7330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269107" h="6858000">
                  <a:moveTo>
                    <a:pt x="7269107" y="5518449"/>
                  </a:moveTo>
                  <a:lnTo>
                    <a:pt x="7269107" y="6823281"/>
                  </a:lnTo>
                  <a:lnTo>
                    <a:pt x="7224122" y="6858000"/>
                  </a:lnTo>
                  <a:lnTo>
                    <a:pt x="4927054" y="6858000"/>
                  </a:lnTo>
                  <a:lnTo>
                    <a:pt x="4982167" y="6852876"/>
                  </a:lnTo>
                  <a:cubicBezTo>
                    <a:pt x="5236517" y="6821036"/>
                    <a:pt x="5483373" y="6740566"/>
                    <a:pt x="5743768" y="6606245"/>
                  </a:cubicBezTo>
                  <a:cubicBezTo>
                    <a:pt x="6099551" y="6422337"/>
                    <a:pt x="6452586" y="6154209"/>
                    <a:pt x="6843778" y="5848440"/>
                  </a:cubicBezTo>
                  <a:cubicBezTo>
                    <a:pt x="6935559" y="5776768"/>
                    <a:pt x="7026997" y="5706642"/>
                    <a:pt x="7115515" y="5637891"/>
                  </a:cubicBezTo>
                  <a:close/>
                  <a:moveTo>
                    <a:pt x="6870111" y="0"/>
                  </a:moveTo>
                  <a:lnTo>
                    <a:pt x="7269107" y="0"/>
                  </a:lnTo>
                  <a:lnTo>
                    <a:pt x="7269107" y="243137"/>
                  </a:lnTo>
                  <a:lnTo>
                    <a:pt x="7089989" y="119955"/>
                  </a:lnTo>
                  <a:cubicBezTo>
                    <a:pt x="7045081" y="92581"/>
                    <a:pt x="6999384" y="66425"/>
                    <a:pt x="6952948" y="41521"/>
                  </a:cubicBezTo>
                  <a:close/>
                  <a:moveTo>
                    <a:pt x="1797606" y="0"/>
                  </a:moveTo>
                  <a:lnTo>
                    <a:pt x="3815328" y="0"/>
                  </a:lnTo>
                  <a:lnTo>
                    <a:pt x="3627371" y="77142"/>
                  </a:lnTo>
                  <a:cubicBezTo>
                    <a:pt x="3175548" y="273822"/>
                    <a:pt x="2754868" y="536281"/>
                    <a:pt x="2379115" y="856285"/>
                  </a:cubicBezTo>
                  <a:cubicBezTo>
                    <a:pt x="1959736" y="1215679"/>
                    <a:pt x="1616497" y="1640901"/>
                    <a:pt x="1386699" y="2086062"/>
                  </a:cubicBezTo>
                  <a:cubicBezTo>
                    <a:pt x="1151572" y="2543083"/>
                    <a:pt x="1031258" y="3018150"/>
                    <a:pt x="1031258" y="3498372"/>
                  </a:cubicBezTo>
                  <a:cubicBezTo>
                    <a:pt x="1031258" y="3957455"/>
                    <a:pt x="1211213" y="4223692"/>
                    <a:pt x="1618904" y="4781604"/>
                  </a:cubicBezTo>
                  <a:cubicBezTo>
                    <a:pt x="1720826" y="4921339"/>
                    <a:pt x="1826186" y="5065887"/>
                    <a:pt x="1934812" y="5225904"/>
                  </a:cubicBezTo>
                  <a:cubicBezTo>
                    <a:pt x="2318957" y="5792064"/>
                    <a:pt x="2713069" y="6194600"/>
                    <a:pt x="3140010" y="6456196"/>
                  </a:cubicBezTo>
                  <a:cubicBezTo>
                    <a:pt x="3479423" y="6664512"/>
                    <a:pt x="3855769" y="6792387"/>
                    <a:pt x="4281662" y="6843305"/>
                  </a:cubicBezTo>
                  <a:lnTo>
                    <a:pt x="4449058" y="6858000"/>
                  </a:lnTo>
                  <a:lnTo>
                    <a:pt x="1970756" y="6858000"/>
                  </a:lnTo>
                  <a:lnTo>
                    <a:pt x="1735871" y="6627685"/>
                  </a:lnTo>
                  <a:cubicBezTo>
                    <a:pt x="1502482" y="6382823"/>
                    <a:pt x="1285773" y="6107254"/>
                    <a:pt x="1080930" y="5805127"/>
                  </a:cubicBezTo>
                  <a:cubicBezTo>
                    <a:pt x="556364" y="5032027"/>
                    <a:pt x="0" y="4501616"/>
                    <a:pt x="0" y="3498372"/>
                  </a:cubicBezTo>
                  <a:cubicBezTo>
                    <a:pt x="0" y="2160829"/>
                    <a:pt x="685185" y="949872"/>
                    <a:pt x="1708172" y="73302"/>
                  </a:cubicBezTo>
                  <a:close/>
                </a:path>
              </a:pathLst>
            </a:custGeom>
            <a:gradFill>
              <a:gsLst>
                <a:gs pos="2000">
                  <a:schemeClr val="bg1">
                    <a:alpha val="10000"/>
                  </a:schemeClr>
                </a:gs>
                <a:gs pos="5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Content Placeholder 2">
            <a:extLst>
              <a:ext uri="{FF2B5EF4-FFF2-40B4-BE49-F238E27FC236}">
                <a16:creationId xmlns:a16="http://schemas.microsoft.com/office/drawing/2014/main" id="{260D4A11-9155-DA36-A7A0-3C87CD5811E6}"/>
              </a:ext>
            </a:extLst>
          </p:cNvPr>
          <p:cNvSpPr>
            <a:spLocks noGrp="1"/>
          </p:cNvSpPr>
          <p:nvPr>
            <p:ph idx="1"/>
          </p:nvPr>
        </p:nvSpPr>
        <p:spPr>
          <a:xfrm>
            <a:off x="6341806" y="1032987"/>
            <a:ext cx="5210114" cy="5220329"/>
          </a:xfrm>
        </p:spPr>
        <p:txBody>
          <a:bodyPr anchor="ctr">
            <a:normAutofit/>
          </a:bodyPr>
          <a:lstStyle/>
          <a:p>
            <a:endParaRPr lang="en-US" sz="2000" b="0" i="0" u="none" strike="noStrike" baseline="0" dirty="0">
              <a:solidFill>
                <a:schemeClr val="tx2"/>
              </a:solidFill>
              <a:latin typeface="Segoe UI" panose="020B0502040204020203" pitchFamily="34" charset="0"/>
            </a:endParaRPr>
          </a:p>
          <a:p>
            <a:r>
              <a:rPr lang="en-US" sz="2000" b="1" i="0" u="none" strike="noStrike" baseline="0" dirty="0">
                <a:solidFill>
                  <a:schemeClr val="tx2"/>
                </a:solidFill>
                <a:latin typeface="Segoe UI" panose="020B0502040204020203" pitchFamily="34" charset="0"/>
              </a:rPr>
              <a:t>Enterprise Integration</a:t>
            </a:r>
            <a:r>
              <a:rPr lang="en-US" sz="2000" b="0" i="0" u="none" strike="noStrike" baseline="0" dirty="0">
                <a:solidFill>
                  <a:schemeClr val="tx2"/>
                </a:solidFill>
                <a:latin typeface="Segoe UI" panose="020B0502040204020203" pitchFamily="34" charset="0"/>
              </a:rPr>
              <a:t>: Level 3 Executive Oversight consolidates Level 1 and Level 2 findings </a:t>
            </a:r>
          </a:p>
          <a:p>
            <a:r>
              <a:rPr lang="en-US" sz="2000" b="1" i="0" u="none" strike="noStrike" baseline="0" dirty="0">
                <a:solidFill>
                  <a:schemeClr val="tx2"/>
                </a:solidFill>
                <a:latin typeface="Segoe UI" panose="020B0502040204020203" pitchFamily="34" charset="0"/>
              </a:rPr>
              <a:t>Strategic Decision Support</a:t>
            </a:r>
            <a:r>
              <a:rPr lang="en-US" sz="2000" b="0" i="0" u="none" strike="noStrike" baseline="0" dirty="0">
                <a:solidFill>
                  <a:schemeClr val="tx2"/>
                </a:solidFill>
                <a:latin typeface="Segoe UI" panose="020B0502040204020203" pitchFamily="34" charset="0"/>
              </a:rPr>
              <a:t>: Focus on system-wide trends and opportunities for policy or operational improvements</a:t>
            </a:r>
          </a:p>
          <a:p>
            <a:r>
              <a:rPr lang="en-US" sz="2000" b="1" i="0" u="none" strike="noStrike" baseline="0" dirty="0">
                <a:solidFill>
                  <a:schemeClr val="tx2"/>
                </a:solidFill>
                <a:latin typeface="Segoe UI" panose="020B0502040204020203" pitchFamily="34" charset="0"/>
              </a:rPr>
              <a:t>Action Orientation</a:t>
            </a:r>
            <a:r>
              <a:rPr lang="en-US" sz="2000" b="0" i="0" u="none" strike="noStrike" baseline="0" dirty="0">
                <a:solidFill>
                  <a:schemeClr val="tx2"/>
                </a:solidFill>
                <a:latin typeface="Segoe UI" panose="020B0502040204020203" pitchFamily="34" charset="0"/>
              </a:rPr>
              <a:t>: Governance decisions may result in policy change and/or enterprise corrective action. </a:t>
            </a:r>
          </a:p>
          <a:p>
            <a:r>
              <a:rPr lang="en-US" sz="2000" b="1" i="0" u="none" strike="noStrike" baseline="0" dirty="0">
                <a:solidFill>
                  <a:schemeClr val="tx2"/>
                </a:solidFill>
                <a:latin typeface="Segoe UI" panose="020B0502040204020203" pitchFamily="34" charset="0"/>
              </a:rPr>
              <a:t>Enterprise-wide Improvements</a:t>
            </a:r>
            <a:r>
              <a:rPr lang="en-US" sz="2000" b="0" i="0" u="none" strike="noStrike" baseline="0" dirty="0">
                <a:solidFill>
                  <a:schemeClr val="tx2"/>
                </a:solidFill>
                <a:latin typeface="Segoe UI" panose="020B0502040204020203" pitchFamily="34" charset="0"/>
              </a:rPr>
              <a:t>: Implement 3-4 enterprise-wide strategies based on annual assessment findings</a:t>
            </a:r>
          </a:p>
        </p:txBody>
      </p:sp>
    </p:spTree>
    <p:extLst>
      <p:ext uri="{BB962C8B-B14F-4D97-AF65-F5344CB8AC3E}">
        <p14:creationId xmlns:p14="http://schemas.microsoft.com/office/powerpoint/2010/main" val="848690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13D36D-7423-2EAE-5C94-41ED90A40C17}"/>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dirty="0">
                <a:solidFill>
                  <a:srgbClr val="FFFFFF"/>
                </a:solidFill>
                <a:latin typeface="+mj-lt"/>
                <a:ea typeface="+mj-ea"/>
                <a:cs typeface="+mj-cs"/>
              </a:rPr>
              <a:t>Everyone is responsible</a:t>
            </a:r>
          </a:p>
        </p:txBody>
      </p:sp>
      <p:sp>
        <p:nvSpPr>
          <p:cNvPr id="6" name="TextBox 5">
            <a:extLst>
              <a:ext uri="{FF2B5EF4-FFF2-40B4-BE49-F238E27FC236}">
                <a16:creationId xmlns:a16="http://schemas.microsoft.com/office/drawing/2014/main" id="{7027BD1F-8EA1-B86C-DF93-17B4DA819FD1}"/>
              </a:ext>
            </a:extLst>
          </p:cNvPr>
          <p:cNvSpPr txBox="1"/>
          <p:nvPr/>
        </p:nvSpPr>
        <p:spPr>
          <a:xfrm>
            <a:off x="8572499" y="390832"/>
            <a:ext cx="3233585" cy="873612"/>
          </a:xfrm>
          <a:prstGeom prst="rect">
            <a:avLst/>
          </a:prstGeom>
        </p:spPr>
        <p:txBody>
          <a:bodyPr vert="horz" lIns="91440" tIns="45720" rIns="91440" bIns="45720" rtlCol="0" anchor="ctr">
            <a:normAutofit/>
          </a:bodyPr>
          <a:lstStyle/>
          <a:p>
            <a:pPr>
              <a:lnSpc>
                <a:spcPct val="90000"/>
              </a:lnSpc>
              <a:spcBef>
                <a:spcPts val="1000"/>
              </a:spcBef>
            </a:pPr>
            <a:r>
              <a:rPr lang="en-US" sz="2000" kern="1200" dirty="0">
                <a:solidFill>
                  <a:srgbClr val="FFFFFF"/>
                </a:solidFill>
                <a:latin typeface="+mn-lt"/>
                <a:ea typeface="+mn-ea"/>
                <a:cs typeface="+mn-cs"/>
              </a:rPr>
              <a:t>OIG/OMI/TJC 2023-2026</a:t>
            </a:r>
          </a:p>
        </p:txBody>
      </p:sp>
      <p:pic>
        <p:nvPicPr>
          <p:cNvPr id="14" name="Picture 13">
            <a:extLst>
              <a:ext uri="{FF2B5EF4-FFF2-40B4-BE49-F238E27FC236}">
                <a16:creationId xmlns:a16="http://schemas.microsoft.com/office/drawing/2014/main" id="{463C906C-20FF-3A2A-4924-047C0D2F1E54}"/>
              </a:ext>
            </a:extLst>
          </p:cNvPr>
          <p:cNvPicPr>
            <a:picLocks noChangeAspect="1"/>
          </p:cNvPicPr>
          <p:nvPr/>
        </p:nvPicPr>
        <p:blipFill>
          <a:blip r:embed="rId2"/>
          <a:stretch>
            <a:fillRect/>
          </a:stretch>
        </p:blipFill>
        <p:spPr>
          <a:xfrm>
            <a:off x="314632" y="1655276"/>
            <a:ext cx="11621729" cy="4954686"/>
          </a:xfrm>
          <a:prstGeom prst="rect">
            <a:avLst/>
          </a:prstGeom>
        </p:spPr>
      </p:pic>
    </p:spTree>
    <p:extLst>
      <p:ext uri="{BB962C8B-B14F-4D97-AF65-F5344CB8AC3E}">
        <p14:creationId xmlns:p14="http://schemas.microsoft.com/office/powerpoint/2010/main" val="1585169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BF8F7D-782B-D3DC-190C-DBB7A62B1154}"/>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OIG - HFI recommendations</a:t>
            </a:r>
          </a:p>
        </p:txBody>
      </p:sp>
      <p:pic>
        <p:nvPicPr>
          <p:cNvPr id="9" name="Picture 8">
            <a:extLst>
              <a:ext uri="{FF2B5EF4-FFF2-40B4-BE49-F238E27FC236}">
                <a16:creationId xmlns:a16="http://schemas.microsoft.com/office/drawing/2014/main" id="{D5BF77D9-B33F-B6DF-C2C8-EF5E2554C37F}"/>
              </a:ext>
            </a:extLst>
          </p:cNvPr>
          <p:cNvPicPr>
            <a:picLocks noChangeAspect="1"/>
          </p:cNvPicPr>
          <p:nvPr/>
        </p:nvPicPr>
        <p:blipFill>
          <a:blip r:embed="rId2"/>
          <a:stretch>
            <a:fillRect/>
          </a:stretch>
        </p:blipFill>
        <p:spPr>
          <a:xfrm>
            <a:off x="619433" y="1822348"/>
            <a:ext cx="11002296" cy="4787613"/>
          </a:xfrm>
          <a:prstGeom prst="rect">
            <a:avLst/>
          </a:prstGeom>
        </p:spPr>
      </p:pic>
      <p:sp>
        <p:nvSpPr>
          <p:cNvPr id="11" name="TextBox 10">
            <a:extLst>
              <a:ext uri="{FF2B5EF4-FFF2-40B4-BE49-F238E27FC236}">
                <a16:creationId xmlns:a16="http://schemas.microsoft.com/office/drawing/2014/main" id="{1DA38BF5-5744-B5A6-5FF6-2A45D0AFED89}"/>
              </a:ext>
            </a:extLst>
          </p:cNvPr>
          <p:cNvSpPr txBox="1"/>
          <p:nvPr/>
        </p:nvSpPr>
        <p:spPr>
          <a:xfrm>
            <a:off x="8318090" y="580103"/>
            <a:ext cx="2615381" cy="369332"/>
          </a:xfrm>
          <a:prstGeom prst="rect">
            <a:avLst/>
          </a:prstGeom>
          <a:noFill/>
        </p:spPr>
        <p:txBody>
          <a:bodyPr wrap="square" rtlCol="0">
            <a:spAutoFit/>
          </a:bodyPr>
          <a:lstStyle/>
          <a:p>
            <a:r>
              <a:rPr lang="en-US" dirty="0">
                <a:solidFill>
                  <a:schemeClr val="bg1"/>
                </a:solidFill>
              </a:rPr>
              <a:t>OIG-HFI 2023-2026</a:t>
            </a:r>
          </a:p>
        </p:txBody>
      </p:sp>
    </p:spTree>
    <p:extLst>
      <p:ext uri="{BB962C8B-B14F-4D97-AF65-F5344CB8AC3E}">
        <p14:creationId xmlns:p14="http://schemas.microsoft.com/office/powerpoint/2010/main" val="2797775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A8D63-D47D-91B1-72E5-A3404C838F7B}"/>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dirty="0">
                <a:solidFill>
                  <a:srgbClr val="FFFFFF"/>
                </a:solidFill>
                <a:latin typeface="+mj-lt"/>
                <a:ea typeface="+mj-ea"/>
                <a:cs typeface="+mj-cs"/>
              </a:rPr>
              <a:t>TJC 2023 - 2026</a:t>
            </a:r>
          </a:p>
        </p:txBody>
      </p:sp>
      <p:pic>
        <p:nvPicPr>
          <p:cNvPr id="9" name="Picture 8">
            <a:extLst>
              <a:ext uri="{FF2B5EF4-FFF2-40B4-BE49-F238E27FC236}">
                <a16:creationId xmlns:a16="http://schemas.microsoft.com/office/drawing/2014/main" id="{2E2CFE70-835C-9273-999F-3846C68C5170}"/>
              </a:ext>
            </a:extLst>
          </p:cNvPr>
          <p:cNvPicPr>
            <a:picLocks noChangeAspect="1"/>
          </p:cNvPicPr>
          <p:nvPr/>
        </p:nvPicPr>
        <p:blipFill>
          <a:blip r:embed="rId2"/>
          <a:stretch>
            <a:fillRect/>
          </a:stretch>
        </p:blipFill>
        <p:spPr>
          <a:xfrm>
            <a:off x="609600" y="1822348"/>
            <a:ext cx="11257935" cy="4509626"/>
          </a:xfrm>
          <a:prstGeom prst="rect">
            <a:avLst/>
          </a:prstGeom>
        </p:spPr>
      </p:pic>
    </p:spTree>
    <p:extLst>
      <p:ext uri="{BB962C8B-B14F-4D97-AF65-F5344CB8AC3E}">
        <p14:creationId xmlns:p14="http://schemas.microsoft.com/office/powerpoint/2010/main" val="1167437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ECA948-692A-A956-C032-919181255C1B}"/>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Sample of SIP items</a:t>
            </a:r>
            <a:endParaRPr lang="en-US" sz="4000" dirty="0">
              <a:solidFill>
                <a:srgbClr val="FFFFFF"/>
              </a:solidFill>
            </a:endParaRPr>
          </a:p>
        </p:txBody>
      </p:sp>
      <p:sp>
        <p:nvSpPr>
          <p:cNvPr id="3" name="Content Placeholder 2">
            <a:extLst>
              <a:ext uri="{FF2B5EF4-FFF2-40B4-BE49-F238E27FC236}">
                <a16:creationId xmlns:a16="http://schemas.microsoft.com/office/drawing/2014/main" id="{5D272609-A339-E6EB-F0EE-4C4DC1645384}"/>
              </a:ext>
            </a:extLst>
          </p:cNvPr>
          <p:cNvSpPr>
            <a:spLocks noGrp="1"/>
          </p:cNvSpPr>
          <p:nvPr>
            <p:ph idx="1"/>
          </p:nvPr>
        </p:nvSpPr>
        <p:spPr>
          <a:xfrm>
            <a:off x="4134810" y="344129"/>
            <a:ext cx="7762221" cy="6253316"/>
          </a:xfrm>
        </p:spPr>
        <p:txBody>
          <a:bodyPr anchor="ctr">
            <a:normAutofit fontScale="92500" lnSpcReduction="20000"/>
          </a:bodyPr>
          <a:lstStyle/>
          <a:p>
            <a:r>
              <a:rPr lang="en-US" sz="1700" dirty="0"/>
              <a:t>Staff are responsible for the maintenance and use of medical equipment, utility systems and equipment, fire safety systems and equipment, and safe handling of hazardous materials and waste are competent and receive continuing education and training.</a:t>
            </a:r>
          </a:p>
          <a:p>
            <a:r>
              <a:rPr lang="en-US" sz="1700" dirty="0"/>
              <a:t>Check to ensure fire barriers are continuous from outside wall to outside wall or from one fire barrier to another with an equivalent or higher rating, or a combination thereof, including continuity through all concealed spaces, such as those found above a ceiling, including interstitial spaces. </a:t>
            </a:r>
          </a:p>
          <a:p>
            <a:r>
              <a:rPr lang="en-US" sz="1700" dirty="0"/>
              <a:t>Follows requirements for medication labeling during procedures. </a:t>
            </a:r>
          </a:p>
          <a:p>
            <a:r>
              <a:rPr lang="en-US" sz="1700" dirty="0"/>
              <a:t>The HCS has an established process for ensuring the proper storage of medications (outside of pharmacy) and supplies that services are following the process.</a:t>
            </a:r>
          </a:p>
          <a:p>
            <a:r>
              <a:rPr lang="en-US" sz="1700" dirty="0"/>
              <a:t>Ensure departments are aware of their responsibility related to medication and supply storage.</a:t>
            </a:r>
          </a:p>
          <a:p>
            <a:r>
              <a:rPr lang="en-US" sz="1700" dirty="0"/>
              <a:t>The HCS follows processes to correctly identify patients when providing care, treatment, or services.</a:t>
            </a:r>
          </a:p>
          <a:p>
            <a:r>
              <a:rPr lang="en-US" sz="1700" dirty="0"/>
              <a:t>Managers who are responsible for patient flow processes review measurement results and take action to improve patient flow processes when goals are not achieved.</a:t>
            </a:r>
          </a:p>
          <a:p>
            <a:r>
              <a:rPr lang="en-US" sz="1700" dirty="0"/>
              <a:t>Service Chiefs and managers are aware of and use measurement to inform success of their processes, communicate measurement to staff and use this information and data to drive continuous process improvement in the work area, with examples. </a:t>
            </a:r>
          </a:p>
          <a:p>
            <a:r>
              <a:rPr lang="en-US" sz="1700" dirty="0"/>
              <a:t>Ensure documentation for escalation of issues when medications and supplies rooms are out of temperature and humidity proper ranges.</a:t>
            </a:r>
          </a:p>
          <a:p>
            <a:r>
              <a:rPr lang="en-US" sz="1700" dirty="0"/>
              <a:t>The HCS is safe and clean for patient care.</a:t>
            </a:r>
          </a:p>
          <a:p>
            <a:r>
              <a:rPr lang="en-US" sz="1700" dirty="0"/>
              <a:t>Maintenance documentation of eyewash stations is completed fully per organizational standards.</a:t>
            </a:r>
          </a:p>
          <a:p>
            <a:endParaRPr lang="en-US" sz="1100" dirty="0"/>
          </a:p>
        </p:txBody>
      </p:sp>
    </p:spTree>
    <p:extLst>
      <p:ext uri="{BB962C8B-B14F-4D97-AF65-F5344CB8AC3E}">
        <p14:creationId xmlns:p14="http://schemas.microsoft.com/office/powerpoint/2010/main" val="2615364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02555-DB17-76DA-3942-DD0B7E02A612}"/>
              </a:ext>
            </a:extLst>
          </p:cNvPr>
          <p:cNvSpPr>
            <a:spLocks noGrp="1"/>
          </p:cNvSpPr>
          <p:nvPr>
            <p:ph type="ctrTitle"/>
          </p:nvPr>
        </p:nvSpPr>
        <p:spPr/>
        <p:txBody>
          <a:bodyPr/>
          <a:lstStyle/>
          <a:p>
            <a:endParaRPr lang="en-US" dirty="0"/>
          </a:p>
        </p:txBody>
      </p:sp>
      <p:sp>
        <p:nvSpPr>
          <p:cNvPr id="4" name="Date Placeholder 3">
            <a:extLst>
              <a:ext uri="{FF2B5EF4-FFF2-40B4-BE49-F238E27FC236}">
                <a16:creationId xmlns:a16="http://schemas.microsoft.com/office/drawing/2014/main" id="{418CE691-89C1-9F2E-9E1C-DA56BA242C4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7708F6A-424F-C541-B523-1409F3462964}" type="datetime1">
              <a:rPr kumimoji="0" lang="en-US" sz="1100" b="0" i="0" u="none" strike="noStrike" kern="1200" cap="none" spc="0" normalizeH="0" baseline="0" noProof="0" smtClean="0">
                <a:ln>
                  <a:noFill/>
                </a:ln>
                <a:solidFill>
                  <a:srgbClr val="003F71"/>
                </a:solidFill>
                <a:effectLst/>
                <a:uLnTx/>
                <a:uFillTx/>
                <a:latin typeface="Myriad Pro SemiCond" panose="020B0503030403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10/16/2026</a:t>
            </a:fld>
            <a:endParaRPr kumimoji="0" lang="en-US" sz="1100" b="0" i="0" u="none" strike="noStrike" kern="1200" cap="none" spc="0" normalizeH="0" baseline="0" noProof="0" dirty="0">
              <a:ln>
                <a:noFill/>
              </a:ln>
              <a:solidFill>
                <a:srgbClr val="003F71"/>
              </a:solidFill>
              <a:effectLst/>
              <a:uLnTx/>
              <a:uFillTx/>
              <a:latin typeface="Myriad Pro SemiCond" panose="020B0503030403020204" pitchFamily="34" charset="0"/>
              <a:ea typeface="+mn-ea"/>
              <a:cs typeface="+mn-cs"/>
            </a:endParaRPr>
          </a:p>
        </p:txBody>
      </p:sp>
      <p:sp>
        <p:nvSpPr>
          <p:cNvPr id="6" name="Slide Number Placeholder 5">
            <a:extLst>
              <a:ext uri="{FF2B5EF4-FFF2-40B4-BE49-F238E27FC236}">
                <a16:creationId xmlns:a16="http://schemas.microsoft.com/office/drawing/2014/main" id="{067B0309-C600-D995-5071-669E9322BE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1C9B96-B36F-4306-B3F2-6EDB06F74F88}" type="slidenum">
              <a:rPr kumimoji="0" lang="en-US" altLang="en-US" sz="1100" b="0" i="0" u="none" strike="noStrike" kern="1200" cap="none" spc="0" normalizeH="0" baseline="0" noProof="0" smtClean="0">
                <a:ln>
                  <a:noFill/>
                </a:ln>
                <a:solidFill>
                  <a:srgbClr val="003F71"/>
                </a:solidFill>
                <a:effectLst/>
                <a:uLnTx/>
                <a:uFillTx/>
                <a:latin typeface="Myriad Pro SemiCond" panose="020B0503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100" b="0" i="0" u="none" strike="noStrike" kern="1200" cap="none" spc="0" normalizeH="0" baseline="0" noProof="0" dirty="0">
              <a:ln>
                <a:noFill/>
              </a:ln>
              <a:solidFill>
                <a:srgbClr val="003F71"/>
              </a:solidFill>
              <a:effectLst/>
              <a:uLnTx/>
              <a:uFillTx/>
              <a:latin typeface="Myriad Pro SemiCond" panose="020B0503030403020204" pitchFamily="34" charset="0"/>
              <a:ea typeface="+mn-ea"/>
              <a:cs typeface="+mn-cs"/>
            </a:endParaRPr>
          </a:p>
        </p:txBody>
      </p:sp>
    </p:spTree>
    <p:extLst>
      <p:ext uri="{BB962C8B-B14F-4D97-AF65-F5344CB8AC3E}">
        <p14:creationId xmlns:p14="http://schemas.microsoft.com/office/powerpoint/2010/main" val="31087546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VA Colors">
  <a:themeElements>
    <a:clrScheme name="VA Primary Brand Colors">
      <a:dk1>
        <a:srgbClr val="003F71"/>
      </a:dk1>
      <a:lt1>
        <a:srgbClr val="FFFFFF"/>
      </a:lt1>
      <a:dk2>
        <a:srgbClr val="003F71"/>
      </a:dk2>
      <a:lt2>
        <a:srgbClr val="E8E8E8"/>
      </a:lt2>
      <a:accent1>
        <a:srgbClr val="0083BE"/>
      </a:accent1>
      <a:accent2>
        <a:srgbClr val="003E70"/>
      </a:accent2>
      <a:accent3>
        <a:srgbClr val="772732"/>
      </a:accent3>
      <a:accent4>
        <a:srgbClr val="C5252E"/>
      </a:accent4>
      <a:accent5>
        <a:srgbClr val="DCDDDE"/>
      </a:accent5>
      <a:accent6>
        <a:srgbClr val="839097"/>
      </a:accent6>
      <a:hlink>
        <a:srgbClr val="0071A5"/>
      </a:hlink>
      <a:folHlink>
        <a:srgbClr val="3E2938"/>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9" id="{6B9D134D-D1EB-5A44-84D3-40083BD65842}" vid="{24DD61BF-3F8A-2447-8104-4D0CBE5313E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95f1b23-abaf-45ee-821d-b7ab251ab3bf}" enabled="0" method="" siteId="{e95f1b23-abaf-45ee-821d-b7ab251ab3bf}" removed="1"/>
</clbl:labelList>
</file>

<file path=docProps/app.xml><?xml version="1.0" encoding="utf-8"?>
<Properties xmlns="http://schemas.openxmlformats.org/officeDocument/2006/extended-properties" xmlns:vt="http://schemas.openxmlformats.org/officeDocument/2006/docPropsVTypes">
  <TotalTime>151</TotalTime>
  <Words>508</Words>
  <Application>Microsoft Office PowerPoint</Application>
  <PresentationFormat>Widescreen</PresentationFormat>
  <Paragraphs>54</Paragraphs>
  <Slides>11</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Aptos</vt:lpstr>
      <vt:lpstr>Aptos Display</vt:lpstr>
      <vt:lpstr>Arial</vt:lpstr>
      <vt:lpstr>Myriad Pro</vt:lpstr>
      <vt:lpstr>Myriad Pro Light</vt:lpstr>
      <vt:lpstr>Myriad Pro SemiCond</vt:lpstr>
      <vt:lpstr>Segoe UI</vt:lpstr>
      <vt:lpstr>Office Theme</vt:lpstr>
      <vt:lpstr>VA Colors</vt:lpstr>
      <vt:lpstr>Continued Readiness through SIP</vt:lpstr>
      <vt:lpstr>Self-Inspection Program (SIP)  </vt:lpstr>
      <vt:lpstr>How does it work</vt:lpstr>
      <vt:lpstr>Level 1</vt:lpstr>
      <vt:lpstr>Level 2</vt:lpstr>
      <vt:lpstr>Level 3 – Executive Oversight</vt:lpstr>
      <vt:lpstr>Everyone is responsible</vt:lpstr>
      <vt:lpstr>OIG - HFI recommendations</vt:lpstr>
      <vt:lpstr>TJC 2023 - 2026</vt:lpstr>
      <vt:lpstr>Sample of SIP items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Spinelli, Carla M.</dc:creator>
  <cp:lastModifiedBy>Spinelli, Carla M.</cp:lastModifiedBy>
  <cp:revision>1</cp:revision>
  <dcterms:created xsi:type="dcterms:W3CDTF">2026-10-16T14:14:12Z</dcterms:created>
  <dcterms:modified xsi:type="dcterms:W3CDTF">2026-10-16T16:45:40Z</dcterms:modified>
</cp:coreProperties>
</file>